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slides/slide6.xml" ContentType="application/vnd.openxmlformats-officedocument.presentationml.slide+xml"/>
  <Override PartName="/ppt/notesSlides/notesSlide5.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notesSlides/notesSlide6.xml" ContentType="application/vnd.openxmlformats-officedocument.presentationml.notesSlide+xml"/>
  <Override PartName="/ppt/slides/slide9.xml" ContentType="application/vnd.openxmlformats-officedocument.presentationml.slide+xml"/>
  <Override PartName="/ppt/notesSlides/notesSlide7.xml" ContentType="application/vnd.openxmlformats-officedocument.presentationml.notesSlide+xml"/>
  <Override PartName="/ppt/slides/slide10.xml" ContentType="application/vnd.openxmlformats-officedocument.presentationml.slide+xml"/>
  <Override PartName="/ppt/notesSlides/notesSlide8.xml" ContentType="application/vnd.openxmlformats-officedocument.presentationml.notesSlide+xml"/>
  <Override PartName="/ppt/slides/slide11.xml" ContentType="application/vnd.openxmlformats-officedocument.presentationml.slide+xml"/>
  <Override PartName="/ppt/notesSlides/notesSlide9.xml" ContentType="application/vnd.openxmlformats-officedocument.presentationml.notesSlide+xml"/>
  <Override PartName="/ppt/slides/slide12.xml" ContentType="application/vnd.openxmlformats-officedocument.presentationml.slide+xml"/>
  <Override PartName="/ppt/notesSlides/notesSlide10.xml" ContentType="application/vnd.openxmlformats-officedocument.presentationml.notesSlide+xml"/>
  <Override PartName="/ppt/slides/slide13.xml" ContentType="application/vnd.openxmlformats-officedocument.presentationml.slide+xml"/>
  <Override PartName="/ppt/notesSlides/notesSlide11.xml" ContentType="application/vnd.openxmlformats-officedocument.presentationml.notesSlide+xml"/>
  <Override PartName="/ppt/slides/slide14.xml" ContentType="application/vnd.openxmlformats-officedocument.presentationml.slide+xml"/>
  <Override PartName="/ppt/notesSlides/notesSlide12.xml" ContentType="application/vnd.openxmlformats-officedocument.presentationml.notesSlide+xml"/>
  <Override PartName="/ppt/slides/slide15.xml" ContentType="application/vnd.openxmlformats-officedocument.presentationml.slide+xml"/>
  <Override PartName="/ppt/notesSlides/notesSlide13.xml" ContentType="application/vnd.openxmlformats-officedocument.presentationml.notesSlide+xml"/>
  <Override PartName="/ppt/slides/slide16.xml" ContentType="application/vnd.openxmlformats-officedocument.presentationml.slide+xml"/>
  <Override PartName="/ppt/notesSlides/notesSlide14.xml" ContentType="application/vnd.openxmlformats-officedocument.presentationml.notesSlide+xml"/>
  <Override PartName="/ppt/slides/slide17.xml" ContentType="application/vnd.openxmlformats-officedocument.presentationml.slide+xml"/>
  <Override PartName="/ppt/notesSlides/notesSlide15.xml" ContentType="application/vnd.openxmlformats-officedocument.presentationml.notes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autoCompressPictures="0" saveSubsetFonts="1" strictFirstAndLastChars="0">
  <p:sldMasterIdLst>
    <p:sldMasterId id="2147483648" r:id="rId1"/>
  </p:sldMasterIdLst>
  <p:notesMasterIdLst>
    <p:notesMasterId r:id="rId2"/>
  </p:notesMasterIdLst>
  <p:sldIdLst>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71" r:id="rId16"/>
    <p:sldId id="272" r:id="rId17"/>
    <p:sldId id="273" r:id="rId18"/>
    <p:sldId id="274" r:id="rId19"/>
  </p:sldIdLst>
  <p:sldSz type="screen16x9" cy="5143500" cx="9144000"/>
  <p:notesSz cx="6858000" cy="9144000"/>
  <p:defaultText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p:showPr>
    <p:present/>
    <p:sldAll/>
    <p:penClr>
      <a:prstClr val="red"/>
    </p:penClr>
  </p:showPr>
</p:presentationPr>
</file>

<file path=ppt/tableStyles.xml><?xml version="1.0" encoding="utf-8"?>
<a:tblStyleLst xmlns:a="http://schemas.openxmlformats.org/drawingml/2006/main" def="{5C22544A-7EE6-4342-B048-85BDC9FD1C3A}">
  <a:tblStyle styleId="{9E8E8CBE-5AE3-43D6-A546-3D3389A93774}"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Style>
        <a:tcBdr/>
      </a:tcStyle>
    </a:band1H>
    <a:band2H>
      <a:tcStyle>
        <a:tcBdr/>
      </a:tcStyle>
    </a:band2H>
    <a:band1V>
      <a:tcStyle>
        <a:tcBdr/>
      </a:tcStyle>
    </a:band1V>
    <a:band2V>
      <a:tcStyle>
        <a:tcBdr/>
      </a:tcStyle>
    </a:band2V>
    <a:lastCol>
      <a:tcStyle>
        <a:tcBdr/>
      </a:tcStyle>
    </a:lastCol>
    <a:firstCol>
      <a:tcStyle>
        <a:tcBdr/>
      </a:tcStyle>
    </a:firstCol>
    <a:lastRow>
      <a:tcStyle>
        <a:tcBdr/>
      </a:tcStyle>
    </a:lastRow>
    <a:seCell>
      <a:tcStyle>
        <a:tcBdr/>
      </a:tcStyle>
    </a:seCell>
    <a:swCell>
      <a:tcStyle>
        <a:tcBdr/>
      </a:tcStyle>
    </a:swCell>
    <a:firstRow>
      <a:tcStyle>
        <a:tcBdr/>
      </a:tcStyle>
    </a:firstRow>
    <a:neCell>
      <a:tcStyle>
        <a:tcBdr/>
      </a:tcStyle>
    </a:neCell>
    <a:nwCell>
      <a:tcStyle>
        <a:tcBdr/>
      </a:tcStyle>
    </a:nwCell>
  </a:tblStyle>
</a:tblStyleLst>
</file>

<file path=ppt/viewProps.xml><?xml version="1.0" encoding="utf-8"?>
<p:viewPr xmlns:p="http://schemas.openxmlformats.org/presentationml/2006/main" xmlns:r="http://schemas.openxmlformats.org/officeDocument/2006/relationships" xmlns:a="http://schemas.openxmlformats.org/drawingml/2006/main" lastView="sldThumbnailView">
  <p:normalViewPr>
    <p:restoredLeft sz="15620"/>
    <p:restoredTop sz="94660"/>
  </p:normalViewPr>
  <p:slideViewPr>
    <p:cSldViewPr snapToGrid="0">
      <p:cViewPr>
        <p:scale>
          <a:sx n="80" d="100"/>
          <a:sy n="80" d="100"/>
        </p:scale>
        <p:origin x="-1002" y="-198"/>
      </p:cViewPr>
      <p:guideLst>
        <p:guide orient="horz" pos="618"/>
        <p:guide orient="horz" pos="2569"/>
        <p:guide orient="horz" pos="26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tableStyles" Target="tableStyles.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86" name="Shape 2"/>
        <p:cNvGrpSpPr/>
        <p:nvPr/>
      </p:nvGrpSpPr>
      <p:grpSpPr>
        <a:xfrm>
          <a:off x="0" y="0"/>
          <a:ext cx="0" cy="0"/>
          <a:chOff x="0" y="0"/>
          <a:chExt cx="0" cy="0"/>
        </a:xfrm>
      </p:grpSpPr>
      <p:sp>
        <p:nvSpPr>
          <p:cNvPr id="1050286" name="Google Shape;3;n"/>
          <p:cNvSpPr>
            <a:spLocks noChangeAspect="1" noRot="1" noGrp="1"/>
          </p:cNvSpPr>
          <p:nvPr>
            <p:ph type="sldImg" idx="2"/>
          </p:nvPr>
        </p:nvSpPr>
        <p:spPr>
          <a:xfrm>
            <a:off x="381300" y="685800"/>
            <a:ext cx="6096075" cy="3429000"/>
          </a:xfrm>
          <a:custGeom>
            <a:avLst/>
            <a:ah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50287" name="Google Shape;4;n"/>
          <p:cNvSpPr txBox="1">
            <a:spLocks noGrp="1"/>
          </p:cNvSpPr>
          <p:nvPr>
            <p:ph type="body" idx="1"/>
          </p:nvPr>
        </p:nvSpPr>
        <p:spPr>
          <a:xfrm>
            <a:off x="685800" y="4343400"/>
            <a:ext cx="5486400" cy="4114800"/>
          </a:xfrm>
          <a:prstGeom prst="rect"/>
          <a:noFill/>
          <a:ln>
            <a:noFill/>
          </a:ln>
        </p:spPr>
        <p:txBody>
          <a:bodyPr anchor="t" anchorCtr="0" bIns="91425" lIns="91425" rIns="91425" spcFirstLastPara="1" tIns="91425" wrap="square">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hlink="hlink" folHlink="folHlink"/>
  <p:notes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38" name="Shape 4155"/>
        <p:cNvGrpSpPr/>
        <p:nvPr/>
      </p:nvGrpSpPr>
      <p:grpSpPr>
        <a:xfrm>
          <a:off x="0" y="0"/>
          <a:ext cx="0" cy="0"/>
          <a:chOff x="0" y="0"/>
          <a:chExt cx="0" cy="0"/>
        </a:xfrm>
      </p:grpSpPr>
      <p:sp>
        <p:nvSpPr>
          <p:cNvPr id="1048659" name="Google Shape;4156;g8b385fd27f_2_109: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p:spPr>
      </p:sp>
      <p:sp>
        <p:nvSpPr>
          <p:cNvPr id="1048660" name="Google Shape;4157;g8b385fd27f_2_109:notes"/>
          <p:cNvSpPr txBox="1">
            <a:spLocks noGrp="1"/>
          </p:cNvSpPr>
          <p:nvPr>
            <p:ph type="body" idx="1"/>
          </p:nvPr>
        </p:nvSpPr>
        <p:spPr>
          <a:xfrm>
            <a:off x="685800" y="4343400"/>
            <a:ext cx="5486400" cy="4114800"/>
          </a:xfrm>
          <a:prstGeom prst="rect"/>
        </p:spPr>
        <p:txBody>
          <a:bodyPr anchor="t" anchorCtr="0" bIns="91425" lIns="91425" rIns="91425" spcFirstLastPara="1" tIns="91425" wrap="square">
            <a:noAutofit/>
          </a:bodyPr>
          <a:p>
            <a:pPr algn="l" indent="0" lvl="0" marL="0" rtl="0">
              <a:spcBef>
                <a:spcPts val="0"/>
              </a:spcBef>
              <a:spcAft>
                <a:spcPts val="0"/>
              </a:spcAft>
              <a:buNone/>
            </a:p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36" name="Shape 4048"/>
        <p:cNvGrpSpPr/>
        <p:nvPr/>
      </p:nvGrpSpPr>
      <p:grpSpPr>
        <a:xfrm>
          <a:off x="0" y="0"/>
          <a:ext cx="0" cy="0"/>
          <a:chOff x="0" y="0"/>
          <a:chExt cx="0" cy="0"/>
        </a:xfrm>
      </p:grpSpPr>
      <p:sp>
        <p:nvSpPr>
          <p:cNvPr id="1049521" name="Google Shape;4049;g9ec6d92151_0_930: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p:spPr>
      </p:sp>
      <p:sp>
        <p:nvSpPr>
          <p:cNvPr id="1049522" name="Google Shape;4050;g9ec6d92151_0_930:notes"/>
          <p:cNvSpPr txBox="1">
            <a:spLocks noGrp="1"/>
          </p:cNvSpPr>
          <p:nvPr>
            <p:ph type="body" idx="1"/>
          </p:nvPr>
        </p:nvSpPr>
        <p:spPr>
          <a:xfrm>
            <a:off x="685800" y="4343400"/>
            <a:ext cx="5486400" cy="4114800"/>
          </a:xfrm>
          <a:prstGeom prst="rect"/>
        </p:spPr>
        <p:txBody>
          <a:bodyPr anchor="t" anchorCtr="0" bIns="91425" lIns="91425" rIns="91425" spcFirstLastPara="1" tIns="91425" wrap="square">
            <a:noAutofit/>
          </a:bodyPr>
          <a:p>
            <a:pPr algn="l" indent="0" lvl="0" marL="0" rtl="0">
              <a:spcBef>
                <a:spcPts val="0"/>
              </a:spcBef>
              <a:spcAft>
                <a:spcPts val="0"/>
              </a:spcAft>
              <a:buNone/>
            </a:p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43" name="Shape 3952"/>
        <p:cNvGrpSpPr/>
        <p:nvPr/>
      </p:nvGrpSpPr>
      <p:grpSpPr>
        <a:xfrm>
          <a:off x="0" y="0"/>
          <a:ext cx="0" cy="0"/>
          <a:chOff x="0" y="0"/>
          <a:chExt cx="0" cy="0"/>
        </a:xfrm>
      </p:grpSpPr>
      <p:sp>
        <p:nvSpPr>
          <p:cNvPr id="1049605" name="Google Shape;3953;g9a54481165_0_159: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p:spPr>
      </p:sp>
      <p:sp>
        <p:nvSpPr>
          <p:cNvPr id="1049606" name="Google Shape;3954;g9a54481165_0_159:notes"/>
          <p:cNvSpPr txBox="1">
            <a:spLocks noGrp="1"/>
          </p:cNvSpPr>
          <p:nvPr>
            <p:ph type="body" idx="1"/>
          </p:nvPr>
        </p:nvSpPr>
        <p:spPr>
          <a:xfrm>
            <a:off x="685800" y="4343400"/>
            <a:ext cx="5486400" cy="4114800"/>
          </a:xfrm>
          <a:prstGeom prst="rect"/>
        </p:spPr>
        <p:txBody>
          <a:bodyPr anchor="t" anchorCtr="0" bIns="91425" lIns="91425" rIns="91425" spcFirstLastPara="1" tIns="91425" wrap="square">
            <a:noAutofit/>
          </a:bodyPr>
          <a:p>
            <a:pPr algn="l" indent="0" lvl="0" marL="0" rtl="0">
              <a:spcBef>
                <a:spcPts val="0"/>
              </a:spcBef>
              <a:spcAft>
                <a:spcPts val="0"/>
              </a:spcAft>
              <a:buNone/>
            </a:p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51" name="Shape 3531"/>
        <p:cNvGrpSpPr/>
        <p:nvPr/>
      </p:nvGrpSpPr>
      <p:grpSpPr>
        <a:xfrm>
          <a:off x="0" y="0"/>
          <a:ext cx="0" cy="0"/>
          <a:chOff x="0" y="0"/>
          <a:chExt cx="0" cy="0"/>
        </a:xfrm>
      </p:grpSpPr>
      <p:sp>
        <p:nvSpPr>
          <p:cNvPr id="1049661" name="Google Shape;3532;g8b385fd27f_0_0: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p:spPr>
      </p:sp>
      <p:sp>
        <p:nvSpPr>
          <p:cNvPr id="1049662" name="Google Shape;3533;g8b385fd27f_0_0:notes"/>
          <p:cNvSpPr txBox="1">
            <a:spLocks noGrp="1"/>
          </p:cNvSpPr>
          <p:nvPr>
            <p:ph type="body" idx="1"/>
          </p:nvPr>
        </p:nvSpPr>
        <p:spPr>
          <a:xfrm>
            <a:off x="685800" y="4343400"/>
            <a:ext cx="5486400" cy="4114800"/>
          </a:xfrm>
          <a:prstGeom prst="rect"/>
        </p:spPr>
        <p:txBody>
          <a:bodyPr anchor="t" anchorCtr="0" bIns="91425" lIns="91425" rIns="91425" spcFirstLastPara="1" tIns="91425" wrap="square">
            <a:noAutofit/>
          </a:bodyPr>
          <a:p>
            <a:pPr algn="l" indent="0" lvl="0" marL="0" rtl="0">
              <a:spcBef>
                <a:spcPts val="0"/>
              </a:spcBef>
              <a:spcAft>
                <a:spcPts val="0"/>
              </a:spcAft>
              <a:buNone/>
            </a:p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59" name="Shape 4110"/>
        <p:cNvGrpSpPr/>
        <p:nvPr/>
      </p:nvGrpSpPr>
      <p:grpSpPr>
        <a:xfrm>
          <a:off x="0" y="0"/>
          <a:ext cx="0" cy="0"/>
          <a:chOff x="0" y="0"/>
          <a:chExt cx="0" cy="0"/>
        </a:xfrm>
      </p:grpSpPr>
      <p:sp>
        <p:nvSpPr>
          <p:cNvPr id="1049771" name="Google Shape;4111;g9a54481165_0_209: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p:spPr>
      </p:sp>
      <p:sp>
        <p:nvSpPr>
          <p:cNvPr id="1049772" name="Google Shape;4112;g9a54481165_0_209:notes"/>
          <p:cNvSpPr txBox="1">
            <a:spLocks noGrp="1"/>
          </p:cNvSpPr>
          <p:nvPr>
            <p:ph type="body" idx="1"/>
          </p:nvPr>
        </p:nvSpPr>
        <p:spPr>
          <a:xfrm>
            <a:off x="685800" y="4343400"/>
            <a:ext cx="5486400" cy="4114800"/>
          </a:xfrm>
          <a:prstGeom prst="rect"/>
        </p:spPr>
        <p:txBody>
          <a:bodyPr anchor="t" anchorCtr="0" bIns="91425" lIns="91425" rIns="91425" spcFirstLastPara="1" tIns="91425" wrap="square">
            <a:noAutofit/>
          </a:bodyPr>
          <a:p>
            <a:pPr algn="l" indent="0" lvl="0" marL="0" rtl="0">
              <a:spcBef>
                <a:spcPts val="0"/>
              </a:spcBef>
              <a:spcAft>
                <a:spcPts val="0"/>
              </a:spcAft>
              <a:buNone/>
            </a:p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67" name="Shape 3572"/>
        <p:cNvGrpSpPr/>
        <p:nvPr/>
      </p:nvGrpSpPr>
      <p:grpSpPr>
        <a:xfrm>
          <a:off x="0" y="0"/>
          <a:ext cx="0" cy="0"/>
          <a:chOff x="0" y="0"/>
          <a:chExt cx="0" cy="0"/>
        </a:xfrm>
      </p:grpSpPr>
      <p:sp>
        <p:nvSpPr>
          <p:cNvPr id="1049813" name="Google Shape;3573;g8b385fd27f_2_99: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p:spPr>
      </p:sp>
      <p:sp>
        <p:nvSpPr>
          <p:cNvPr id="1049814" name="Google Shape;3574;g8b385fd27f_2_99:notes"/>
          <p:cNvSpPr txBox="1">
            <a:spLocks noGrp="1"/>
          </p:cNvSpPr>
          <p:nvPr>
            <p:ph type="body" idx="1"/>
          </p:nvPr>
        </p:nvSpPr>
        <p:spPr>
          <a:xfrm>
            <a:off x="685800" y="4343400"/>
            <a:ext cx="5486400" cy="4114800"/>
          </a:xfrm>
          <a:prstGeom prst="rect"/>
        </p:spPr>
        <p:txBody>
          <a:bodyPr anchor="t" anchorCtr="0" bIns="91425" lIns="91425" rIns="91425" spcFirstLastPara="1" tIns="91425" wrap="square">
            <a:noAutofit/>
          </a:bodyPr>
          <a:p>
            <a:pPr algn="l" indent="0" lvl="0" marL="0" rtl="0">
              <a:spcBef>
                <a:spcPts val="0"/>
              </a:spcBef>
              <a:spcAft>
                <a:spcPts val="0"/>
              </a:spcAft>
              <a:buNone/>
            </a:p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73" name="Shape 3566"/>
        <p:cNvGrpSpPr/>
        <p:nvPr/>
      </p:nvGrpSpPr>
      <p:grpSpPr>
        <a:xfrm>
          <a:off x="0" y="0"/>
          <a:ext cx="0" cy="0"/>
          <a:chOff x="0" y="0"/>
          <a:chExt cx="0" cy="0"/>
        </a:xfrm>
      </p:grpSpPr>
      <p:sp>
        <p:nvSpPr>
          <p:cNvPr id="1050117" name="Google Shape;3567;g8b385fd27f_2_93: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p:spPr>
      </p:sp>
      <p:sp>
        <p:nvSpPr>
          <p:cNvPr id="1050118" name="Google Shape;3568;g8b385fd27f_2_93:notes"/>
          <p:cNvSpPr txBox="1">
            <a:spLocks noGrp="1"/>
          </p:cNvSpPr>
          <p:nvPr>
            <p:ph type="body" idx="1"/>
          </p:nvPr>
        </p:nvSpPr>
        <p:spPr>
          <a:xfrm>
            <a:off x="685800" y="4343400"/>
            <a:ext cx="5486400" cy="4114800"/>
          </a:xfrm>
          <a:prstGeom prst="rect"/>
        </p:spPr>
        <p:txBody>
          <a:bodyPr anchor="t" anchorCtr="0" bIns="91425" lIns="91425" rIns="91425" spcFirstLastPara="1" tIns="91425" wrap="square">
            <a:noAutofit/>
          </a:bodyPr>
          <a:p>
            <a:pPr algn="l" indent="0" lvl="0" marL="0" rtl="0">
              <a:spcBef>
                <a:spcPts val="0"/>
              </a:spcBef>
              <a:spcAft>
                <a:spcPts val="0"/>
              </a:spcAft>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55" name="Shape 3610"/>
        <p:cNvGrpSpPr/>
        <p:nvPr/>
      </p:nvGrpSpPr>
      <p:grpSpPr>
        <a:xfrm>
          <a:off x="0" y="0"/>
          <a:ext cx="0" cy="0"/>
          <a:chOff x="0" y="0"/>
          <a:chExt cx="0" cy="0"/>
        </a:xfrm>
      </p:grpSpPr>
      <p:sp>
        <p:nvSpPr>
          <p:cNvPr id="1048747" name="Google Shape;3611;g9a06994194_0_47: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p:spPr>
      </p:sp>
      <p:sp>
        <p:nvSpPr>
          <p:cNvPr id="1048748" name="Google Shape;3612;g9a06994194_0_47:notes"/>
          <p:cNvSpPr txBox="1">
            <a:spLocks noGrp="1"/>
          </p:cNvSpPr>
          <p:nvPr>
            <p:ph type="body" idx="1"/>
          </p:nvPr>
        </p:nvSpPr>
        <p:spPr>
          <a:xfrm>
            <a:off x="685800" y="4343400"/>
            <a:ext cx="5486400" cy="4114800"/>
          </a:xfrm>
          <a:prstGeom prst="rect"/>
        </p:spPr>
        <p:txBody>
          <a:bodyPr anchor="t" anchorCtr="0" bIns="91425" lIns="91425" rIns="91425" spcFirstLastPara="1" tIns="91425" wrap="square">
            <a:noAutofit/>
          </a:bodyPr>
          <a:p>
            <a:pPr algn="l" indent="0" lvl="0" marL="0" rtl="0">
              <a:spcBef>
                <a:spcPts val="0"/>
              </a:spcBef>
              <a:spcAft>
                <a:spcPts val="0"/>
              </a:spcAft>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62" name="Shape 3644"/>
        <p:cNvGrpSpPr/>
        <p:nvPr/>
      </p:nvGrpSpPr>
      <p:grpSpPr>
        <a:xfrm>
          <a:off x="0" y="0"/>
          <a:ext cx="0" cy="0"/>
          <a:chOff x="0" y="0"/>
          <a:chExt cx="0" cy="0"/>
        </a:xfrm>
      </p:grpSpPr>
      <p:sp>
        <p:nvSpPr>
          <p:cNvPr id="1048802" name="Google Shape;3645;g9a54481165_0_241: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p:spPr>
      </p:sp>
      <p:sp>
        <p:nvSpPr>
          <p:cNvPr id="1048803" name="Google Shape;3646;g9a54481165_0_241:notes"/>
          <p:cNvSpPr txBox="1">
            <a:spLocks noGrp="1"/>
          </p:cNvSpPr>
          <p:nvPr>
            <p:ph type="body" idx="1"/>
          </p:nvPr>
        </p:nvSpPr>
        <p:spPr>
          <a:xfrm>
            <a:off x="685800" y="4343400"/>
            <a:ext cx="5486400" cy="4114800"/>
          </a:xfrm>
          <a:prstGeom prst="rect"/>
        </p:spPr>
        <p:txBody>
          <a:bodyPr anchor="t" anchorCtr="0" bIns="91425" lIns="91425" rIns="91425" spcFirstLastPara="1" tIns="91425" wrap="square">
            <a:noAutofit/>
          </a:bodyPr>
          <a:p>
            <a:pPr algn="l" indent="0" lvl="0" marL="0" rtl="0">
              <a:spcBef>
                <a:spcPts val="0"/>
              </a:spcBef>
              <a:spcAft>
                <a:spcPts val="0"/>
              </a:spcAft>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67" name="Shape 3591"/>
        <p:cNvGrpSpPr/>
        <p:nvPr/>
      </p:nvGrpSpPr>
      <p:grpSpPr>
        <a:xfrm>
          <a:off x="0" y="0"/>
          <a:ext cx="0" cy="0"/>
          <a:chOff x="0" y="0"/>
          <a:chExt cx="0" cy="0"/>
        </a:xfrm>
      </p:grpSpPr>
      <p:sp>
        <p:nvSpPr>
          <p:cNvPr id="1048869" name="Google Shape;3592;g9a06994194_0_34: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p:spPr>
      </p:sp>
      <p:sp>
        <p:nvSpPr>
          <p:cNvPr id="1048870" name="Google Shape;3593;g9a06994194_0_34:notes"/>
          <p:cNvSpPr txBox="1">
            <a:spLocks noGrp="1"/>
          </p:cNvSpPr>
          <p:nvPr>
            <p:ph type="body" idx="1"/>
          </p:nvPr>
        </p:nvSpPr>
        <p:spPr>
          <a:xfrm>
            <a:off x="685800" y="4343400"/>
            <a:ext cx="5486400" cy="4114800"/>
          </a:xfrm>
          <a:prstGeom prst="rect"/>
        </p:spPr>
        <p:txBody>
          <a:bodyPr anchor="t" anchorCtr="0" bIns="91425" lIns="91425" rIns="91425" spcFirstLastPara="1" tIns="91425" wrap="square">
            <a:noAutofit/>
          </a:bodyPr>
          <a:p>
            <a:pPr algn="l" indent="0" lvl="0" marL="0" rtl="0">
              <a:spcBef>
                <a:spcPts val="0"/>
              </a:spcBef>
              <a:spcAft>
                <a:spcPts val="0"/>
              </a:spcAft>
              <a:buNone/>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81" name="Shape 3867"/>
        <p:cNvGrpSpPr/>
        <p:nvPr/>
      </p:nvGrpSpPr>
      <p:grpSpPr>
        <a:xfrm>
          <a:off x="0" y="0"/>
          <a:ext cx="0" cy="0"/>
          <a:chOff x="0" y="0"/>
          <a:chExt cx="0" cy="0"/>
        </a:xfrm>
      </p:grpSpPr>
      <p:sp>
        <p:nvSpPr>
          <p:cNvPr id="1049061" name="Google Shape;3868;g97767bb796_0_1406: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p:spPr>
      </p:sp>
      <p:sp>
        <p:nvSpPr>
          <p:cNvPr id="1049062" name="Google Shape;3869;g97767bb796_0_1406:notes"/>
          <p:cNvSpPr txBox="1">
            <a:spLocks noGrp="1"/>
          </p:cNvSpPr>
          <p:nvPr>
            <p:ph type="body" idx="1"/>
          </p:nvPr>
        </p:nvSpPr>
        <p:spPr>
          <a:xfrm>
            <a:off x="685800" y="4343400"/>
            <a:ext cx="5486400" cy="4114800"/>
          </a:xfrm>
          <a:prstGeom prst="rect"/>
        </p:spPr>
        <p:txBody>
          <a:bodyPr anchor="t" anchorCtr="0" bIns="91425" lIns="91425" rIns="91425" spcFirstLastPara="1" tIns="91425" wrap="square">
            <a:noAutofit/>
          </a:bodyPr>
          <a:p>
            <a:pPr algn="l" indent="0" lvl="0" marL="0" rtl="0">
              <a:spcBef>
                <a:spcPts val="0"/>
              </a:spcBef>
              <a:spcAft>
                <a:spcPts val="0"/>
              </a:spcAft>
              <a:buNone/>
            </a:p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94" name="Shape 4092"/>
        <p:cNvGrpSpPr/>
        <p:nvPr/>
      </p:nvGrpSpPr>
      <p:grpSpPr>
        <a:xfrm>
          <a:off x="0" y="0"/>
          <a:ext cx="0" cy="0"/>
          <a:chOff x="0" y="0"/>
          <a:chExt cx="0" cy="0"/>
        </a:xfrm>
      </p:grpSpPr>
      <p:sp>
        <p:nvSpPr>
          <p:cNvPr id="1049188" name="Google Shape;4093;g9ec6d92151_0_155: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p:spPr>
      </p:sp>
      <p:sp>
        <p:nvSpPr>
          <p:cNvPr id="1049189" name="Google Shape;4094;g9ec6d92151_0_155:notes"/>
          <p:cNvSpPr txBox="1">
            <a:spLocks noGrp="1"/>
          </p:cNvSpPr>
          <p:nvPr>
            <p:ph type="body" idx="1"/>
          </p:nvPr>
        </p:nvSpPr>
        <p:spPr>
          <a:xfrm>
            <a:off x="685800" y="4343400"/>
            <a:ext cx="5486400" cy="4114800"/>
          </a:xfrm>
          <a:prstGeom prst="rect"/>
        </p:spPr>
        <p:txBody>
          <a:bodyPr anchor="t" anchorCtr="0" bIns="91425" lIns="91425" rIns="91425" spcFirstLastPara="1" tIns="91425" wrap="square">
            <a:noAutofit/>
          </a:bodyPr>
          <a:p>
            <a:pPr algn="l" indent="0" lvl="0" marL="0" rtl="0">
              <a:spcBef>
                <a:spcPts val="0"/>
              </a:spcBef>
              <a:spcAft>
                <a:spcPts val="0"/>
              </a:spcAft>
              <a:buNone/>
            </a:p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00" name="Shape 3537"/>
        <p:cNvGrpSpPr/>
        <p:nvPr/>
      </p:nvGrpSpPr>
      <p:grpSpPr>
        <a:xfrm>
          <a:off x="0" y="0"/>
          <a:ext cx="0" cy="0"/>
          <a:chOff x="0" y="0"/>
          <a:chExt cx="0" cy="0"/>
        </a:xfrm>
      </p:grpSpPr>
      <p:sp>
        <p:nvSpPr>
          <p:cNvPr id="1049204" name="Google Shape;3538;g8b385fd27f_2_4: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p:spPr>
      </p:sp>
      <p:sp>
        <p:nvSpPr>
          <p:cNvPr id="1049205" name="Google Shape;3539;g8b385fd27f_2_4:notes"/>
          <p:cNvSpPr txBox="1">
            <a:spLocks noGrp="1"/>
          </p:cNvSpPr>
          <p:nvPr>
            <p:ph type="body" idx="1"/>
          </p:nvPr>
        </p:nvSpPr>
        <p:spPr>
          <a:xfrm>
            <a:off x="685800" y="4343400"/>
            <a:ext cx="5486400" cy="4114800"/>
          </a:xfrm>
          <a:prstGeom prst="rect"/>
        </p:spPr>
        <p:txBody>
          <a:bodyPr anchor="t" anchorCtr="0" bIns="91425" lIns="91425" rIns="91425" spcFirstLastPara="1" tIns="91425" wrap="square">
            <a:noAutofit/>
          </a:bodyPr>
          <a:p>
            <a:pPr algn="l" indent="0" lvl="0" marL="0" rtl="0">
              <a:spcBef>
                <a:spcPts val="0"/>
              </a:spcBef>
              <a:spcAft>
                <a:spcPts val="0"/>
              </a:spcAft>
              <a:buNone/>
            </a:p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19" name="Shape 3644"/>
        <p:cNvGrpSpPr/>
        <p:nvPr/>
      </p:nvGrpSpPr>
      <p:grpSpPr>
        <a:xfrm>
          <a:off x="0" y="0"/>
          <a:ext cx="0" cy="0"/>
          <a:chOff x="0" y="0"/>
          <a:chExt cx="0" cy="0"/>
        </a:xfrm>
      </p:grpSpPr>
      <p:sp>
        <p:nvSpPr>
          <p:cNvPr id="1049313" name="Google Shape;3645;g9a54481165_0_241: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p:spPr>
      </p:sp>
      <p:sp>
        <p:nvSpPr>
          <p:cNvPr id="1049314" name="Google Shape;3646;g9a54481165_0_241:notes"/>
          <p:cNvSpPr txBox="1">
            <a:spLocks noGrp="1"/>
          </p:cNvSpPr>
          <p:nvPr>
            <p:ph type="body" idx="1"/>
          </p:nvPr>
        </p:nvSpPr>
        <p:spPr>
          <a:xfrm>
            <a:off x="685800" y="4343400"/>
            <a:ext cx="5486400" cy="4114800"/>
          </a:xfrm>
          <a:prstGeom prst="rect"/>
        </p:spPr>
        <p:txBody>
          <a:bodyPr anchor="t" anchorCtr="0" bIns="91425" lIns="91425" rIns="91425" spcFirstLastPara="1" tIns="91425" wrap="square">
            <a:noAutofit/>
          </a:bodyPr>
          <a:p>
            <a:pPr algn="l" indent="0" lvl="0" marL="0" rtl="0">
              <a:spcBef>
                <a:spcPts val="0"/>
              </a:spcBef>
              <a:spcAft>
                <a:spcPts val="0"/>
              </a:spcAft>
              <a:buNone/>
            </a:p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29" name="Shape 4018"/>
        <p:cNvGrpSpPr/>
        <p:nvPr/>
      </p:nvGrpSpPr>
      <p:grpSpPr>
        <a:xfrm>
          <a:off x="0" y="0"/>
          <a:ext cx="0" cy="0"/>
          <a:chOff x="0" y="0"/>
          <a:chExt cx="0" cy="0"/>
        </a:xfrm>
      </p:grpSpPr>
      <p:sp>
        <p:nvSpPr>
          <p:cNvPr id="1049443" name="Google Shape;4019;g9a06994194_0_97: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p:spPr>
      </p:sp>
      <p:sp>
        <p:nvSpPr>
          <p:cNvPr id="1049444" name="Google Shape;4020;g9a06994194_0_97:notes"/>
          <p:cNvSpPr txBox="1">
            <a:spLocks noGrp="1"/>
          </p:cNvSpPr>
          <p:nvPr>
            <p:ph type="body" idx="1"/>
          </p:nvPr>
        </p:nvSpPr>
        <p:spPr>
          <a:xfrm>
            <a:off x="685800" y="4343400"/>
            <a:ext cx="5486400" cy="4114800"/>
          </a:xfrm>
          <a:prstGeom prst="rect"/>
        </p:spPr>
        <p:txBody>
          <a:bodyPr anchor="t" anchorCtr="0" bIns="91425" lIns="91425" rIns="91425" spcFirstLastPara="1" tIns="91425" wrap="square">
            <a:noAutofit/>
          </a:bodyPr>
          <a:p>
            <a:pPr algn="l" indent="0" lvl="0" marL="0" rtl="0">
              <a:spcBef>
                <a:spcPts val="0"/>
              </a:spcBef>
              <a:spcAft>
                <a:spcPts val="0"/>
              </a:spcAft>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hyperlink" Target="https://slidesgo.com/" TargetMode="External"/><Relationship Id="rId2" Type="http://schemas.openxmlformats.org/officeDocument/2006/relationships/hyperlink" Target="https://www.flaticon.com/" TargetMode="External"/><Relationship Id="rId3" Type="http://schemas.openxmlformats.org/officeDocument/2006/relationships/hyperlink" Target="https://www.freepik.com/" TargetMode="External"/><Relationship Id="rId4"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44" name="Shape 432"/>
        <p:cNvGrpSpPr/>
        <p:nvPr/>
      </p:nvGrpSpPr>
      <p:grpSpPr>
        <a:xfrm>
          <a:off x="0" y="0"/>
          <a:ext cx="0" cy="0"/>
          <a:chOff x="0" y="0"/>
          <a:chExt cx="0" cy="0"/>
        </a:xfrm>
      </p:grpSpPr>
      <p:sp>
        <p:nvSpPr>
          <p:cNvPr id="1049607" name="Google Shape;433;p4"/>
          <p:cNvSpPr txBox="1">
            <a:spLocks noGrp="1"/>
          </p:cNvSpPr>
          <p:nvPr>
            <p:ph type="title"/>
          </p:nvPr>
        </p:nvSpPr>
        <p:spPr>
          <a:xfrm>
            <a:off x="720000" y="540000"/>
            <a:ext cx="7704000" cy="477600"/>
          </a:xfrm>
          <a:prstGeom prst="rect"/>
        </p:spPr>
        <p:txBody>
          <a:bodyPr anchor="t" anchorCtr="0" bIns="91425" lIns="91425" rIns="91425" spcFirstLastPara="1" tIns="91425" wrap="square">
            <a:noAutofit/>
          </a:bodyPr>
          <a:lstStyle>
            <a:lvl1pPr algn="ctr" lvl="0">
              <a:spcBef>
                <a:spcPts val="0"/>
              </a:spcBef>
              <a:spcAft>
                <a:spcPts val="0"/>
              </a:spcAft>
              <a:buSzPts val="2800"/>
              <a:buNone/>
            </a:lvl1pPr>
            <a:lvl2pPr lvl="1">
              <a:spcBef>
                <a:spcPts val="0"/>
              </a:spcBef>
              <a:spcAft>
                <a:spcPts val="0"/>
              </a:spcAft>
              <a:buSzPts val="2800"/>
              <a:buNone/>
            </a:lvl2pPr>
            <a:lvl3pPr lvl="2">
              <a:spcBef>
                <a:spcPts val="0"/>
              </a:spcBef>
              <a:spcAft>
                <a:spcPts val="0"/>
              </a:spcAft>
              <a:buSzPts val="2800"/>
              <a:buNone/>
            </a:lvl3pPr>
            <a:lvl4pPr lvl="3">
              <a:spcBef>
                <a:spcPts val="0"/>
              </a:spcBef>
              <a:spcAft>
                <a:spcPts val="0"/>
              </a:spcAft>
              <a:buSzPts val="2800"/>
              <a:buNone/>
            </a:lvl4pPr>
            <a:lvl5pPr lvl="4">
              <a:spcBef>
                <a:spcPts val="0"/>
              </a:spcBef>
              <a:spcAft>
                <a:spcPts val="0"/>
              </a:spcAft>
              <a:buSzPts val="2800"/>
              <a:buNone/>
            </a:lvl5pPr>
            <a:lvl6pPr lvl="5">
              <a:spcBef>
                <a:spcPts val="0"/>
              </a:spcBef>
              <a:spcAft>
                <a:spcPts val="0"/>
              </a:spcAft>
              <a:buSzPts val="2800"/>
              <a:buNone/>
            </a:lvl6pPr>
            <a:lvl7pPr lvl="6">
              <a:spcBef>
                <a:spcPts val="0"/>
              </a:spcBef>
              <a:spcAft>
                <a:spcPts val="0"/>
              </a:spcAft>
              <a:buSzPts val="2800"/>
              <a:buNone/>
            </a:lvl7pPr>
            <a:lvl8pPr lvl="7">
              <a:spcBef>
                <a:spcPts val="0"/>
              </a:spcBef>
              <a:spcAft>
                <a:spcPts val="0"/>
              </a:spcAft>
              <a:buSzPts val="2800"/>
              <a:buNone/>
            </a:lvl8pPr>
            <a:lvl9pPr lvl="8">
              <a:spcBef>
                <a:spcPts val="0"/>
              </a:spcBef>
              <a:spcAft>
                <a:spcPts val="0"/>
              </a:spcAft>
              <a:buSzPts val="2800"/>
              <a:buNone/>
            </a:lvl9pPr>
          </a:lstStyle>
          <a:p/>
        </p:txBody>
      </p:sp>
      <p:sp>
        <p:nvSpPr>
          <p:cNvPr id="1049608" name="Google Shape;434;p4"/>
          <p:cNvSpPr txBox="1">
            <a:spLocks noGrp="1"/>
          </p:cNvSpPr>
          <p:nvPr>
            <p:ph type="body" idx="1"/>
          </p:nvPr>
        </p:nvSpPr>
        <p:spPr>
          <a:xfrm>
            <a:off x="720000" y="1152475"/>
            <a:ext cx="7704000" cy="3450900"/>
          </a:xfrm>
          <a:prstGeom prst="rect"/>
        </p:spPr>
        <p:txBody>
          <a:bodyPr anchor="t" anchorCtr="0" bIns="91425" lIns="91425" rIns="91425" spcFirstLastPara="1" tIns="91425" wrap="square">
            <a:noAutofit/>
          </a:bodyPr>
          <a:lstStyle>
            <a:lvl1pPr indent="-304800" lvl="0" marL="457200">
              <a:lnSpc>
                <a:spcPct val="100000"/>
              </a:lnSpc>
              <a:spcBef>
                <a:spcPts val="0"/>
              </a:spcBef>
              <a:spcAft>
                <a:spcPts val="0"/>
              </a:spcAft>
              <a:buClr>
                <a:schemeClr val="accent1"/>
              </a:buClr>
              <a:buSzPts val="1200"/>
              <a:buFont typeface="Livvic"/>
              <a:buChar char="●"/>
              <a:defRPr sz="1200">
                <a:solidFill>
                  <a:schemeClr val="accent1"/>
                </a:solidFill>
              </a:defRPr>
            </a:lvl1pPr>
            <a:lvl2pPr indent="-304800" lvl="1" marL="914400">
              <a:lnSpc>
                <a:spcPct val="100000"/>
              </a:lnSpc>
              <a:spcBef>
                <a:spcPts val="1600"/>
              </a:spcBef>
              <a:spcAft>
                <a:spcPts val="0"/>
              </a:spcAft>
              <a:buClr>
                <a:schemeClr val="accent1"/>
              </a:buClr>
              <a:buSzPts val="1200"/>
              <a:buFont typeface="Roboto Condensed Light"/>
              <a:buChar char="○"/>
              <a:defRPr>
                <a:solidFill>
                  <a:schemeClr val="accent1"/>
                </a:solidFill>
              </a:defRPr>
            </a:lvl2pPr>
            <a:lvl3pPr indent="-304800" lvl="2" marL="1371600">
              <a:lnSpc>
                <a:spcPct val="100000"/>
              </a:lnSpc>
              <a:spcBef>
                <a:spcPts val="1600"/>
              </a:spcBef>
              <a:spcAft>
                <a:spcPts val="0"/>
              </a:spcAft>
              <a:buClr>
                <a:schemeClr val="accent1"/>
              </a:buClr>
              <a:buSzPts val="1200"/>
              <a:buFont typeface="Roboto Condensed Light"/>
              <a:buChar char="■"/>
              <a:defRPr>
                <a:solidFill>
                  <a:schemeClr val="accent1"/>
                </a:solidFill>
              </a:defRPr>
            </a:lvl3pPr>
            <a:lvl4pPr indent="-304800" lvl="3" marL="1828800">
              <a:lnSpc>
                <a:spcPct val="100000"/>
              </a:lnSpc>
              <a:spcBef>
                <a:spcPts val="1600"/>
              </a:spcBef>
              <a:spcAft>
                <a:spcPts val="0"/>
              </a:spcAft>
              <a:buClr>
                <a:schemeClr val="accent1"/>
              </a:buClr>
              <a:buSzPts val="1200"/>
              <a:buFont typeface="Roboto Condensed Light"/>
              <a:buChar char="●"/>
              <a:defRPr>
                <a:solidFill>
                  <a:schemeClr val="accent1"/>
                </a:solidFill>
              </a:defRPr>
            </a:lvl4pPr>
            <a:lvl5pPr indent="-304800" lvl="4" marL="2286000">
              <a:lnSpc>
                <a:spcPct val="100000"/>
              </a:lnSpc>
              <a:spcBef>
                <a:spcPts val="1600"/>
              </a:spcBef>
              <a:spcAft>
                <a:spcPts val="0"/>
              </a:spcAft>
              <a:buClr>
                <a:schemeClr val="accent1"/>
              </a:buClr>
              <a:buSzPts val="1200"/>
              <a:buFont typeface="Roboto Condensed Light"/>
              <a:buChar char="○"/>
              <a:defRPr>
                <a:solidFill>
                  <a:schemeClr val="accent1"/>
                </a:solidFill>
              </a:defRPr>
            </a:lvl5pPr>
            <a:lvl6pPr indent="-304800" lvl="5" marL="2743200">
              <a:lnSpc>
                <a:spcPct val="100000"/>
              </a:lnSpc>
              <a:spcBef>
                <a:spcPts val="1600"/>
              </a:spcBef>
              <a:spcAft>
                <a:spcPts val="0"/>
              </a:spcAft>
              <a:buClr>
                <a:schemeClr val="accent1"/>
              </a:buClr>
              <a:buSzPts val="1200"/>
              <a:buFont typeface="Roboto Condensed Light"/>
              <a:buChar char="■"/>
              <a:defRPr>
                <a:solidFill>
                  <a:schemeClr val="accent1"/>
                </a:solidFill>
              </a:defRPr>
            </a:lvl6pPr>
            <a:lvl7pPr indent="-304800" lvl="6" marL="3200400">
              <a:lnSpc>
                <a:spcPct val="100000"/>
              </a:lnSpc>
              <a:spcBef>
                <a:spcPts val="1600"/>
              </a:spcBef>
              <a:spcAft>
                <a:spcPts val="0"/>
              </a:spcAft>
              <a:buClr>
                <a:schemeClr val="accent1"/>
              </a:buClr>
              <a:buSzPts val="1200"/>
              <a:buFont typeface="Roboto Condensed Light"/>
              <a:buChar char="●"/>
              <a:defRPr>
                <a:solidFill>
                  <a:schemeClr val="accent1"/>
                </a:solidFill>
              </a:defRPr>
            </a:lvl7pPr>
            <a:lvl8pPr indent="-304800" lvl="7" marL="3657600">
              <a:lnSpc>
                <a:spcPct val="100000"/>
              </a:lnSpc>
              <a:spcBef>
                <a:spcPts val="1600"/>
              </a:spcBef>
              <a:spcAft>
                <a:spcPts val="0"/>
              </a:spcAft>
              <a:buClr>
                <a:schemeClr val="accent1"/>
              </a:buClr>
              <a:buSzPts val="1200"/>
              <a:buFont typeface="Roboto Condensed Light"/>
              <a:buChar char="○"/>
              <a:defRPr>
                <a:solidFill>
                  <a:schemeClr val="accent1"/>
                </a:solidFill>
              </a:defRPr>
            </a:lvl8pPr>
            <a:lvl9pPr indent="-304800" lvl="8" marL="4114800">
              <a:lnSpc>
                <a:spcPct val="100000"/>
              </a:lnSpc>
              <a:spcBef>
                <a:spcPts val="1600"/>
              </a:spcBef>
              <a:spcAft>
                <a:spcPts val="1600"/>
              </a:spcAft>
              <a:buClr>
                <a:schemeClr val="accent1"/>
              </a:buClr>
              <a:buSzPts val="1200"/>
              <a:buFont typeface="Roboto Condensed Light"/>
              <a:buChar char="■"/>
              <a:defRPr>
                <a:solidFill>
                  <a:schemeClr val="accent1"/>
                </a:solidFill>
              </a:defRPr>
            </a:lvl9pPr>
          </a:lstStyle>
          <a:p/>
        </p:txBody>
      </p:sp>
      <p:grpSp>
        <p:nvGrpSpPr>
          <p:cNvPr id="145" name="Google Shape;435;p4"/>
          <p:cNvGrpSpPr/>
          <p:nvPr/>
        </p:nvGrpSpPr>
        <p:grpSpPr>
          <a:xfrm rot="9401011">
            <a:off x="123746" y="91426"/>
            <a:ext cx="973981" cy="753848"/>
            <a:chOff x="1642400" y="1129775"/>
            <a:chExt cx="193200" cy="144025"/>
          </a:xfrm>
        </p:grpSpPr>
        <p:sp>
          <p:nvSpPr>
            <p:cNvPr id="1049609" name="Google Shape;436;p4"/>
            <p:cNvSpPr/>
            <p:nvPr/>
          </p:nvSpPr>
          <p:spPr>
            <a:xfrm>
              <a:off x="1689450" y="1135650"/>
              <a:ext cx="36800" cy="21925"/>
            </a:xfrm>
            <a:custGeom>
              <a:avLst/>
              <a:ahLst/>
              <a:rect l="l" t="t" r="r" b="b"/>
              <a:pathLst>
                <a:path w="1472" h="877" extrusionOk="0">
                  <a:moveTo>
                    <a:pt x="166" y="1"/>
                  </a:moveTo>
                  <a:cubicBezTo>
                    <a:pt x="108" y="1"/>
                    <a:pt x="50" y="35"/>
                    <a:pt x="23" y="92"/>
                  </a:cubicBezTo>
                  <a:cubicBezTo>
                    <a:pt x="1" y="169"/>
                    <a:pt x="42" y="259"/>
                    <a:pt x="114" y="300"/>
                  </a:cubicBezTo>
                  <a:cubicBezTo>
                    <a:pt x="494" y="485"/>
                    <a:pt x="851" y="675"/>
                    <a:pt x="1227" y="865"/>
                  </a:cubicBezTo>
                  <a:cubicBezTo>
                    <a:pt x="1244" y="873"/>
                    <a:pt x="1261" y="877"/>
                    <a:pt x="1279" y="877"/>
                  </a:cubicBezTo>
                  <a:cubicBezTo>
                    <a:pt x="1342" y="877"/>
                    <a:pt x="1407" y="830"/>
                    <a:pt x="1435" y="770"/>
                  </a:cubicBezTo>
                  <a:cubicBezTo>
                    <a:pt x="1471" y="693"/>
                    <a:pt x="1417" y="598"/>
                    <a:pt x="1340" y="580"/>
                  </a:cubicBezTo>
                  <a:cubicBezTo>
                    <a:pt x="983" y="395"/>
                    <a:pt x="607" y="205"/>
                    <a:pt x="227" y="15"/>
                  </a:cubicBezTo>
                  <a:cubicBezTo>
                    <a:pt x="208" y="5"/>
                    <a:pt x="187" y="1"/>
                    <a:pt x="166"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10" name="Google Shape;437;p4"/>
            <p:cNvSpPr/>
            <p:nvPr/>
          </p:nvSpPr>
          <p:spPr>
            <a:xfrm>
              <a:off x="1731425" y="1143750"/>
              <a:ext cx="30675" cy="19025"/>
            </a:xfrm>
            <a:custGeom>
              <a:avLst/>
              <a:ahLst/>
              <a:rect l="l" t="t" r="r" b="b"/>
              <a:pathLst>
                <a:path w="1227" h="761" extrusionOk="0">
                  <a:moveTo>
                    <a:pt x="184" y="1"/>
                  </a:moveTo>
                  <a:cubicBezTo>
                    <a:pt x="127" y="1"/>
                    <a:pt x="55" y="47"/>
                    <a:pt x="41" y="107"/>
                  </a:cubicBezTo>
                  <a:cubicBezTo>
                    <a:pt x="0" y="184"/>
                    <a:pt x="41" y="256"/>
                    <a:pt x="113" y="297"/>
                  </a:cubicBezTo>
                  <a:cubicBezTo>
                    <a:pt x="416" y="446"/>
                    <a:pt x="697" y="596"/>
                    <a:pt x="982" y="749"/>
                  </a:cubicBezTo>
                  <a:cubicBezTo>
                    <a:pt x="998" y="757"/>
                    <a:pt x="1016" y="760"/>
                    <a:pt x="1034" y="760"/>
                  </a:cubicBezTo>
                  <a:cubicBezTo>
                    <a:pt x="1102" y="760"/>
                    <a:pt x="1176" y="712"/>
                    <a:pt x="1190" y="654"/>
                  </a:cubicBezTo>
                  <a:cubicBezTo>
                    <a:pt x="1226" y="578"/>
                    <a:pt x="1190" y="501"/>
                    <a:pt x="1095" y="464"/>
                  </a:cubicBezTo>
                  <a:cubicBezTo>
                    <a:pt x="810" y="315"/>
                    <a:pt x="529" y="161"/>
                    <a:pt x="226" y="12"/>
                  </a:cubicBezTo>
                  <a:cubicBezTo>
                    <a:pt x="215" y="4"/>
                    <a:pt x="200" y="1"/>
                    <a:pt x="184"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11" name="Google Shape;438;p4"/>
            <p:cNvSpPr/>
            <p:nvPr/>
          </p:nvSpPr>
          <p:spPr>
            <a:xfrm>
              <a:off x="1718300" y="1173100"/>
              <a:ext cx="27725" cy="16800"/>
            </a:xfrm>
            <a:custGeom>
              <a:avLst/>
              <a:ahLst/>
              <a:rect l="l" t="t" r="r" b="b"/>
              <a:pathLst>
                <a:path w="1109" h="672" extrusionOk="0">
                  <a:moveTo>
                    <a:pt x="160" y="1"/>
                  </a:moveTo>
                  <a:cubicBezTo>
                    <a:pt x="113" y="1"/>
                    <a:pt x="68" y="19"/>
                    <a:pt x="37" y="64"/>
                  </a:cubicBezTo>
                  <a:cubicBezTo>
                    <a:pt x="0" y="141"/>
                    <a:pt x="0" y="231"/>
                    <a:pt x="73" y="272"/>
                  </a:cubicBezTo>
                  <a:cubicBezTo>
                    <a:pt x="317" y="439"/>
                    <a:pt x="584" y="571"/>
                    <a:pt x="883" y="666"/>
                  </a:cubicBezTo>
                  <a:cubicBezTo>
                    <a:pt x="900" y="670"/>
                    <a:pt x="918" y="672"/>
                    <a:pt x="935" y="672"/>
                  </a:cubicBezTo>
                  <a:cubicBezTo>
                    <a:pt x="998" y="672"/>
                    <a:pt x="1058" y="645"/>
                    <a:pt x="1073" y="571"/>
                  </a:cubicBezTo>
                  <a:cubicBezTo>
                    <a:pt x="1109" y="498"/>
                    <a:pt x="1073" y="403"/>
                    <a:pt x="996" y="367"/>
                  </a:cubicBezTo>
                  <a:cubicBezTo>
                    <a:pt x="864" y="326"/>
                    <a:pt x="733" y="290"/>
                    <a:pt x="602" y="231"/>
                  </a:cubicBezTo>
                  <a:cubicBezTo>
                    <a:pt x="566" y="213"/>
                    <a:pt x="543" y="195"/>
                    <a:pt x="507" y="195"/>
                  </a:cubicBezTo>
                  <a:cubicBezTo>
                    <a:pt x="489" y="177"/>
                    <a:pt x="489" y="177"/>
                    <a:pt x="471" y="159"/>
                  </a:cubicBezTo>
                  <a:lnTo>
                    <a:pt x="453" y="159"/>
                  </a:lnTo>
                  <a:lnTo>
                    <a:pt x="430" y="141"/>
                  </a:lnTo>
                  <a:cubicBezTo>
                    <a:pt x="376" y="118"/>
                    <a:pt x="317" y="82"/>
                    <a:pt x="263" y="28"/>
                  </a:cubicBezTo>
                  <a:cubicBezTo>
                    <a:pt x="230" y="11"/>
                    <a:pt x="195" y="1"/>
                    <a:pt x="160"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12" name="Google Shape;439;p4"/>
            <p:cNvSpPr/>
            <p:nvPr/>
          </p:nvSpPr>
          <p:spPr>
            <a:xfrm>
              <a:off x="1748375" y="1173375"/>
              <a:ext cx="27850" cy="16775"/>
            </a:xfrm>
            <a:custGeom>
              <a:avLst/>
              <a:ahLst/>
              <a:rect l="l" t="t" r="r" b="b"/>
              <a:pathLst>
                <a:path w="1114" h="671" extrusionOk="0">
                  <a:moveTo>
                    <a:pt x="173" y="1"/>
                  </a:moveTo>
                  <a:cubicBezTo>
                    <a:pt x="118" y="1"/>
                    <a:pt x="55" y="37"/>
                    <a:pt x="41" y="89"/>
                  </a:cubicBezTo>
                  <a:cubicBezTo>
                    <a:pt x="1" y="166"/>
                    <a:pt x="41" y="261"/>
                    <a:pt x="114" y="297"/>
                  </a:cubicBezTo>
                  <a:cubicBezTo>
                    <a:pt x="381" y="410"/>
                    <a:pt x="625" y="542"/>
                    <a:pt x="887" y="655"/>
                  </a:cubicBezTo>
                  <a:cubicBezTo>
                    <a:pt x="908" y="666"/>
                    <a:pt x="931" y="671"/>
                    <a:pt x="952" y="671"/>
                  </a:cubicBezTo>
                  <a:cubicBezTo>
                    <a:pt x="1010" y="671"/>
                    <a:pt x="1064" y="635"/>
                    <a:pt x="1077" y="582"/>
                  </a:cubicBezTo>
                  <a:cubicBezTo>
                    <a:pt x="1114" y="487"/>
                    <a:pt x="1077" y="410"/>
                    <a:pt x="1001" y="374"/>
                  </a:cubicBezTo>
                  <a:cubicBezTo>
                    <a:pt x="738" y="261"/>
                    <a:pt x="494" y="130"/>
                    <a:pt x="227" y="17"/>
                  </a:cubicBezTo>
                  <a:cubicBezTo>
                    <a:pt x="212" y="6"/>
                    <a:pt x="193" y="1"/>
                    <a:pt x="173"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13" name="Google Shape;440;p4"/>
            <p:cNvSpPr/>
            <p:nvPr/>
          </p:nvSpPr>
          <p:spPr>
            <a:xfrm>
              <a:off x="1752675" y="1133525"/>
              <a:ext cx="32950" cy="22375"/>
            </a:xfrm>
            <a:custGeom>
              <a:avLst/>
              <a:ahLst/>
              <a:rect l="l" t="t" r="r" b="b"/>
              <a:pathLst>
                <a:path w="1318" h="895" extrusionOk="0">
                  <a:moveTo>
                    <a:pt x="169" y="0"/>
                  </a:moveTo>
                  <a:cubicBezTo>
                    <a:pt x="128" y="0"/>
                    <a:pt x="89" y="19"/>
                    <a:pt x="55" y="64"/>
                  </a:cubicBezTo>
                  <a:cubicBezTo>
                    <a:pt x="1" y="118"/>
                    <a:pt x="1" y="231"/>
                    <a:pt x="73" y="272"/>
                  </a:cubicBezTo>
                  <a:cubicBezTo>
                    <a:pt x="412" y="457"/>
                    <a:pt x="734" y="665"/>
                    <a:pt x="1055" y="855"/>
                  </a:cubicBezTo>
                  <a:cubicBezTo>
                    <a:pt x="1090" y="881"/>
                    <a:pt x="1130" y="894"/>
                    <a:pt x="1166" y="894"/>
                  </a:cubicBezTo>
                  <a:cubicBezTo>
                    <a:pt x="1207" y="894"/>
                    <a:pt x="1243" y="876"/>
                    <a:pt x="1263" y="837"/>
                  </a:cubicBezTo>
                  <a:cubicBezTo>
                    <a:pt x="1317" y="778"/>
                    <a:pt x="1317" y="665"/>
                    <a:pt x="1245" y="611"/>
                  </a:cubicBezTo>
                  <a:cubicBezTo>
                    <a:pt x="924" y="421"/>
                    <a:pt x="584" y="213"/>
                    <a:pt x="263" y="27"/>
                  </a:cubicBezTo>
                  <a:cubicBezTo>
                    <a:pt x="231" y="10"/>
                    <a:pt x="199" y="0"/>
                    <a:pt x="169"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14" name="Google Shape;441;p4"/>
            <p:cNvSpPr/>
            <p:nvPr/>
          </p:nvSpPr>
          <p:spPr>
            <a:xfrm>
              <a:off x="1803575" y="1176475"/>
              <a:ext cx="23550" cy="18625"/>
            </a:xfrm>
            <a:custGeom>
              <a:avLst/>
              <a:ahLst/>
              <a:rect l="l" t="t" r="r" b="b"/>
              <a:pathLst>
                <a:path w="942" h="745" extrusionOk="0">
                  <a:moveTo>
                    <a:pt x="162" y="0"/>
                  </a:moveTo>
                  <a:cubicBezTo>
                    <a:pt x="119" y="0"/>
                    <a:pt x="76" y="19"/>
                    <a:pt x="55" y="60"/>
                  </a:cubicBezTo>
                  <a:cubicBezTo>
                    <a:pt x="0" y="137"/>
                    <a:pt x="0" y="232"/>
                    <a:pt x="73" y="268"/>
                  </a:cubicBezTo>
                  <a:cubicBezTo>
                    <a:pt x="281" y="418"/>
                    <a:pt x="489" y="571"/>
                    <a:pt x="697" y="721"/>
                  </a:cubicBezTo>
                  <a:cubicBezTo>
                    <a:pt x="720" y="736"/>
                    <a:pt x="749" y="744"/>
                    <a:pt x="780" y="744"/>
                  </a:cubicBezTo>
                  <a:cubicBezTo>
                    <a:pt x="824" y="744"/>
                    <a:pt x="871" y="727"/>
                    <a:pt x="905" y="684"/>
                  </a:cubicBezTo>
                  <a:cubicBezTo>
                    <a:pt x="941" y="626"/>
                    <a:pt x="941" y="513"/>
                    <a:pt x="864" y="476"/>
                  </a:cubicBezTo>
                  <a:cubicBezTo>
                    <a:pt x="679" y="323"/>
                    <a:pt x="471" y="173"/>
                    <a:pt x="263" y="42"/>
                  </a:cubicBezTo>
                  <a:cubicBezTo>
                    <a:pt x="237" y="15"/>
                    <a:pt x="199" y="0"/>
                    <a:pt x="162"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15" name="Google Shape;442;p4"/>
            <p:cNvSpPr/>
            <p:nvPr/>
          </p:nvSpPr>
          <p:spPr>
            <a:xfrm>
              <a:off x="1766825" y="1211750"/>
              <a:ext cx="23075" cy="15100"/>
            </a:xfrm>
            <a:custGeom>
              <a:avLst/>
              <a:ahLst/>
              <a:rect l="l" t="t" r="r" b="b"/>
              <a:pathLst>
                <a:path w="923" h="604" extrusionOk="0">
                  <a:moveTo>
                    <a:pt x="468" y="171"/>
                  </a:moveTo>
                  <a:cubicBezTo>
                    <a:pt x="466" y="171"/>
                    <a:pt x="466" y="173"/>
                    <a:pt x="471" y="178"/>
                  </a:cubicBezTo>
                  <a:cubicBezTo>
                    <a:pt x="474" y="178"/>
                    <a:pt x="478" y="179"/>
                    <a:pt x="482" y="180"/>
                  </a:cubicBezTo>
                  <a:lnTo>
                    <a:pt x="482" y="180"/>
                  </a:lnTo>
                  <a:cubicBezTo>
                    <a:pt x="478" y="177"/>
                    <a:pt x="470" y="171"/>
                    <a:pt x="468" y="171"/>
                  </a:cubicBezTo>
                  <a:close/>
                  <a:moveTo>
                    <a:pt x="176" y="1"/>
                  </a:moveTo>
                  <a:cubicBezTo>
                    <a:pt x="128" y="1"/>
                    <a:pt x="79" y="20"/>
                    <a:pt x="54" y="65"/>
                  </a:cubicBezTo>
                  <a:cubicBezTo>
                    <a:pt x="0" y="138"/>
                    <a:pt x="18" y="214"/>
                    <a:pt x="73" y="269"/>
                  </a:cubicBezTo>
                  <a:cubicBezTo>
                    <a:pt x="263" y="423"/>
                    <a:pt x="489" y="536"/>
                    <a:pt x="697" y="590"/>
                  </a:cubicBezTo>
                  <a:cubicBezTo>
                    <a:pt x="724" y="599"/>
                    <a:pt x="748" y="603"/>
                    <a:pt x="769" y="603"/>
                  </a:cubicBezTo>
                  <a:cubicBezTo>
                    <a:pt x="791" y="603"/>
                    <a:pt x="810" y="599"/>
                    <a:pt x="828" y="590"/>
                  </a:cubicBezTo>
                  <a:cubicBezTo>
                    <a:pt x="864" y="572"/>
                    <a:pt x="887" y="554"/>
                    <a:pt x="905" y="518"/>
                  </a:cubicBezTo>
                  <a:cubicBezTo>
                    <a:pt x="923" y="441"/>
                    <a:pt x="905" y="346"/>
                    <a:pt x="828" y="309"/>
                  </a:cubicBezTo>
                  <a:cubicBezTo>
                    <a:pt x="715" y="291"/>
                    <a:pt x="620" y="251"/>
                    <a:pt x="507" y="196"/>
                  </a:cubicBezTo>
                  <a:cubicBezTo>
                    <a:pt x="507" y="196"/>
                    <a:pt x="495" y="185"/>
                    <a:pt x="482" y="180"/>
                  </a:cubicBezTo>
                  <a:lnTo>
                    <a:pt x="482" y="180"/>
                  </a:lnTo>
                  <a:cubicBezTo>
                    <a:pt x="483" y="182"/>
                    <a:pt x="484" y="183"/>
                    <a:pt x="483" y="183"/>
                  </a:cubicBezTo>
                  <a:cubicBezTo>
                    <a:pt x="481" y="183"/>
                    <a:pt x="478" y="182"/>
                    <a:pt x="471" y="178"/>
                  </a:cubicBezTo>
                  <a:cubicBezTo>
                    <a:pt x="453" y="156"/>
                    <a:pt x="434" y="138"/>
                    <a:pt x="394" y="119"/>
                  </a:cubicBezTo>
                  <a:cubicBezTo>
                    <a:pt x="358" y="101"/>
                    <a:pt x="321" y="65"/>
                    <a:pt x="263" y="24"/>
                  </a:cubicBezTo>
                  <a:cubicBezTo>
                    <a:pt x="240" y="10"/>
                    <a:pt x="209" y="1"/>
                    <a:pt x="176"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16" name="Google Shape;443;p4"/>
            <p:cNvSpPr/>
            <p:nvPr/>
          </p:nvSpPr>
          <p:spPr>
            <a:xfrm>
              <a:off x="1814875" y="1206525"/>
              <a:ext cx="20725" cy="15925"/>
            </a:xfrm>
            <a:custGeom>
              <a:avLst/>
              <a:ahLst/>
              <a:rect l="l" t="t" r="r" b="b"/>
              <a:pathLst>
                <a:path w="829" h="637" extrusionOk="0">
                  <a:moveTo>
                    <a:pt x="154" y="1"/>
                  </a:moveTo>
                  <a:cubicBezTo>
                    <a:pt x="113" y="1"/>
                    <a:pt x="70" y="15"/>
                    <a:pt x="37" y="48"/>
                  </a:cubicBezTo>
                  <a:cubicBezTo>
                    <a:pt x="1" y="120"/>
                    <a:pt x="1" y="215"/>
                    <a:pt x="73" y="274"/>
                  </a:cubicBezTo>
                  <a:cubicBezTo>
                    <a:pt x="245" y="387"/>
                    <a:pt x="394" y="500"/>
                    <a:pt x="566" y="613"/>
                  </a:cubicBezTo>
                  <a:cubicBezTo>
                    <a:pt x="596" y="628"/>
                    <a:pt x="629" y="637"/>
                    <a:pt x="662" y="637"/>
                  </a:cubicBezTo>
                  <a:cubicBezTo>
                    <a:pt x="710" y="637"/>
                    <a:pt x="758" y="618"/>
                    <a:pt x="792" y="573"/>
                  </a:cubicBezTo>
                  <a:cubicBezTo>
                    <a:pt x="829" y="518"/>
                    <a:pt x="829" y="405"/>
                    <a:pt x="752" y="365"/>
                  </a:cubicBezTo>
                  <a:lnTo>
                    <a:pt x="245" y="25"/>
                  </a:lnTo>
                  <a:cubicBezTo>
                    <a:pt x="219" y="9"/>
                    <a:pt x="187" y="1"/>
                    <a:pt x="154"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17" name="Google Shape;444;p4"/>
            <p:cNvSpPr/>
            <p:nvPr/>
          </p:nvSpPr>
          <p:spPr>
            <a:xfrm>
              <a:off x="1690475" y="1203275"/>
              <a:ext cx="25475" cy="17725"/>
            </a:xfrm>
            <a:custGeom>
              <a:avLst/>
              <a:ahLst/>
              <a:rect l="l" t="t" r="r" b="b"/>
              <a:pathLst>
                <a:path w="1019" h="709" extrusionOk="0">
                  <a:moveTo>
                    <a:pt x="162" y="1"/>
                  </a:moveTo>
                  <a:cubicBezTo>
                    <a:pt x="118" y="1"/>
                    <a:pt x="72" y="19"/>
                    <a:pt x="37" y="65"/>
                  </a:cubicBezTo>
                  <a:cubicBezTo>
                    <a:pt x="1" y="119"/>
                    <a:pt x="1" y="232"/>
                    <a:pt x="73" y="268"/>
                  </a:cubicBezTo>
                  <a:cubicBezTo>
                    <a:pt x="299" y="404"/>
                    <a:pt x="525" y="553"/>
                    <a:pt x="752" y="685"/>
                  </a:cubicBezTo>
                  <a:cubicBezTo>
                    <a:pt x="776" y="700"/>
                    <a:pt x="806" y="708"/>
                    <a:pt x="838" y="708"/>
                  </a:cubicBezTo>
                  <a:cubicBezTo>
                    <a:pt x="882" y="708"/>
                    <a:pt x="928" y="691"/>
                    <a:pt x="960" y="648"/>
                  </a:cubicBezTo>
                  <a:cubicBezTo>
                    <a:pt x="1000" y="590"/>
                    <a:pt x="1018" y="477"/>
                    <a:pt x="942" y="440"/>
                  </a:cubicBezTo>
                  <a:cubicBezTo>
                    <a:pt x="715" y="309"/>
                    <a:pt x="471" y="155"/>
                    <a:pt x="245" y="24"/>
                  </a:cubicBezTo>
                  <a:cubicBezTo>
                    <a:pt x="221" y="9"/>
                    <a:pt x="192" y="1"/>
                    <a:pt x="162"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18" name="Google Shape;445;p4"/>
            <p:cNvSpPr/>
            <p:nvPr/>
          </p:nvSpPr>
          <p:spPr>
            <a:xfrm>
              <a:off x="1654175" y="1163225"/>
              <a:ext cx="27400" cy="18725"/>
            </a:xfrm>
            <a:custGeom>
              <a:avLst/>
              <a:ahLst/>
              <a:rect l="l" t="t" r="r" b="b"/>
              <a:pathLst>
                <a:path w="1096" h="749" extrusionOk="0">
                  <a:moveTo>
                    <a:pt x="165" y="1"/>
                  </a:moveTo>
                  <a:cubicBezTo>
                    <a:pt x="118" y="1"/>
                    <a:pt x="71" y="19"/>
                    <a:pt x="37" y="61"/>
                  </a:cubicBezTo>
                  <a:cubicBezTo>
                    <a:pt x="0" y="120"/>
                    <a:pt x="0" y="233"/>
                    <a:pt x="77" y="269"/>
                  </a:cubicBezTo>
                  <a:cubicBezTo>
                    <a:pt x="322" y="423"/>
                    <a:pt x="584" y="572"/>
                    <a:pt x="828" y="721"/>
                  </a:cubicBezTo>
                  <a:cubicBezTo>
                    <a:pt x="861" y="739"/>
                    <a:pt x="896" y="748"/>
                    <a:pt x="931" y="748"/>
                  </a:cubicBezTo>
                  <a:cubicBezTo>
                    <a:pt x="978" y="748"/>
                    <a:pt x="1023" y="730"/>
                    <a:pt x="1054" y="685"/>
                  </a:cubicBezTo>
                  <a:cubicBezTo>
                    <a:pt x="1095" y="626"/>
                    <a:pt x="1095" y="513"/>
                    <a:pt x="1018" y="477"/>
                  </a:cubicBezTo>
                  <a:cubicBezTo>
                    <a:pt x="774" y="328"/>
                    <a:pt x="507" y="174"/>
                    <a:pt x="263" y="25"/>
                  </a:cubicBezTo>
                  <a:cubicBezTo>
                    <a:pt x="233" y="10"/>
                    <a:pt x="199" y="1"/>
                    <a:pt x="165"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19" name="Google Shape;446;p4"/>
            <p:cNvSpPr/>
            <p:nvPr/>
          </p:nvSpPr>
          <p:spPr>
            <a:xfrm>
              <a:off x="1729050" y="1214125"/>
              <a:ext cx="26025" cy="20550"/>
            </a:xfrm>
            <a:custGeom>
              <a:avLst/>
              <a:ahLst/>
              <a:rect l="l" t="t" r="r" b="b"/>
              <a:pathLst>
                <a:path w="1041" h="822" extrusionOk="0">
                  <a:moveTo>
                    <a:pt x="166" y="1"/>
                  </a:moveTo>
                  <a:cubicBezTo>
                    <a:pt x="118" y="1"/>
                    <a:pt x="73" y="18"/>
                    <a:pt x="41" y="61"/>
                  </a:cubicBezTo>
                  <a:cubicBezTo>
                    <a:pt x="0" y="138"/>
                    <a:pt x="0" y="233"/>
                    <a:pt x="77" y="269"/>
                  </a:cubicBezTo>
                  <a:cubicBezTo>
                    <a:pt x="303" y="459"/>
                    <a:pt x="548" y="626"/>
                    <a:pt x="774" y="798"/>
                  </a:cubicBezTo>
                  <a:cubicBezTo>
                    <a:pt x="806" y="813"/>
                    <a:pt x="841" y="822"/>
                    <a:pt x="873" y="822"/>
                  </a:cubicBezTo>
                  <a:cubicBezTo>
                    <a:pt x="919" y="822"/>
                    <a:pt x="961" y="804"/>
                    <a:pt x="982" y="762"/>
                  </a:cubicBezTo>
                  <a:cubicBezTo>
                    <a:pt x="1041" y="703"/>
                    <a:pt x="1041" y="608"/>
                    <a:pt x="964" y="554"/>
                  </a:cubicBezTo>
                  <a:cubicBezTo>
                    <a:pt x="719" y="382"/>
                    <a:pt x="493" y="214"/>
                    <a:pt x="267" y="24"/>
                  </a:cubicBezTo>
                  <a:cubicBezTo>
                    <a:pt x="235" y="9"/>
                    <a:pt x="200" y="1"/>
                    <a:pt x="166"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20" name="Google Shape;447;p4"/>
            <p:cNvSpPr/>
            <p:nvPr/>
          </p:nvSpPr>
          <p:spPr>
            <a:xfrm>
              <a:off x="1787975" y="1242100"/>
              <a:ext cx="21725" cy="15975"/>
            </a:xfrm>
            <a:custGeom>
              <a:avLst/>
              <a:ahLst/>
              <a:rect l="l" t="t" r="r" b="b"/>
              <a:pathLst>
                <a:path w="869" h="639" extrusionOk="0">
                  <a:moveTo>
                    <a:pt x="131" y="0"/>
                  </a:moveTo>
                  <a:cubicBezTo>
                    <a:pt x="95" y="0"/>
                    <a:pt x="59" y="36"/>
                    <a:pt x="41" y="54"/>
                  </a:cubicBezTo>
                  <a:cubicBezTo>
                    <a:pt x="0" y="131"/>
                    <a:pt x="0" y="226"/>
                    <a:pt x="59" y="281"/>
                  </a:cubicBezTo>
                  <a:cubicBezTo>
                    <a:pt x="244" y="376"/>
                    <a:pt x="434" y="489"/>
                    <a:pt x="606" y="602"/>
                  </a:cubicBezTo>
                  <a:cubicBezTo>
                    <a:pt x="642" y="620"/>
                    <a:pt x="679" y="638"/>
                    <a:pt x="737" y="638"/>
                  </a:cubicBezTo>
                  <a:cubicBezTo>
                    <a:pt x="774" y="620"/>
                    <a:pt x="810" y="602"/>
                    <a:pt x="832" y="584"/>
                  </a:cubicBezTo>
                  <a:cubicBezTo>
                    <a:pt x="869" y="507"/>
                    <a:pt x="869" y="412"/>
                    <a:pt x="792" y="358"/>
                  </a:cubicBezTo>
                  <a:cubicBezTo>
                    <a:pt x="624" y="244"/>
                    <a:pt x="434" y="149"/>
                    <a:pt x="244" y="36"/>
                  </a:cubicBezTo>
                  <a:cubicBezTo>
                    <a:pt x="208" y="0"/>
                    <a:pt x="172" y="0"/>
                    <a:pt x="131"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21" name="Google Shape;448;p4"/>
            <p:cNvSpPr/>
            <p:nvPr/>
          </p:nvSpPr>
          <p:spPr>
            <a:xfrm>
              <a:off x="1749850" y="1257250"/>
              <a:ext cx="20725" cy="16550"/>
            </a:xfrm>
            <a:custGeom>
              <a:avLst/>
              <a:ahLst/>
              <a:rect l="l" t="t" r="r" b="b"/>
              <a:pathLst>
                <a:path w="829" h="662" extrusionOk="0">
                  <a:moveTo>
                    <a:pt x="166" y="1"/>
                  </a:moveTo>
                  <a:cubicBezTo>
                    <a:pt x="120" y="1"/>
                    <a:pt x="73" y="26"/>
                    <a:pt x="37" y="73"/>
                  </a:cubicBezTo>
                  <a:cubicBezTo>
                    <a:pt x="1" y="127"/>
                    <a:pt x="1" y="222"/>
                    <a:pt x="73" y="281"/>
                  </a:cubicBezTo>
                  <a:cubicBezTo>
                    <a:pt x="227" y="394"/>
                    <a:pt x="394" y="525"/>
                    <a:pt x="566" y="638"/>
                  </a:cubicBezTo>
                  <a:cubicBezTo>
                    <a:pt x="595" y="653"/>
                    <a:pt x="629" y="662"/>
                    <a:pt x="662" y="662"/>
                  </a:cubicBezTo>
                  <a:cubicBezTo>
                    <a:pt x="710" y="662"/>
                    <a:pt x="757" y="643"/>
                    <a:pt x="792" y="597"/>
                  </a:cubicBezTo>
                  <a:cubicBezTo>
                    <a:pt x="828" y="543"/>
                    <a:pt x="828" y="448"/>
                    <a:pt x="752" y="394"/>
                  </a:cubicBezTo>
                  <a:cubicBezTo>
                    <a:pt x="584" y="281"/>
                    <a:pt x="412" y="145"/>
                    <a:pt x="245" y="32"/>
                  </a:cubicBezTo>
                  <a:cubicBezTo>
                    <a:pt x="222" y="11"/>
                    <a:pt x="194" y="1"/>
                    <a:pt x="166"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22" name="Google Shape;449;p4"/>
            <p:cNvSpPr/>
            <p:nvPr/>
          </p:nvSpPr>
          <p:spPr>
            <a:xfrm>
              <a:off x="1642875" y="1129775"/>
              <a:ext cx="27375" cy="20075"/>
            </a:xfrm>
            <a:custGeom>
              <a:avLst/>
              <a:ahLst/>
              <a:rect l="l" t="t" r="r" b="b"/>
              <a:pathLst>
                <a:path w="1095" h="803" extrusionOk="0">
                  <a:moveTo>
                    <a:pt x="167" y="0"/>
                  </a:moveTo>
                  <a:cubicBezTo>
                    <a:pt x="119" y="0"/>
                    <a:pt x="71" y="19"/>
                    <a:pt x="36" y="64"/>
                  </a:cubicBezTo>
                  <a:cubicBezTo>
                    <a:pt x="0" y="119"/>
                    <a:pt x="0" y="232"/>
                    <a:pt x="77" y="268"/>
                  </a:cubicBezTo>
                  <a:cubicBezTo>
                    <a:pt x="321" y="440"/>
                    <a:pt x="584" y="607"/>
                    <a:pt x="828" y="779"/>
                  </a:cubicBezTo>
                  <a:cubicBezTo>
                    <a:pt x="860" y="794"/>
                    <a:pt x="895" y="803"/>
                    <a:pt x="927" y="803"/>
                  </a:cubicBezTo>
                  <a:cubicBezTo>
                    <a:pt x="973" y="803"/>
                    <a:pt x="1015" y="785"/>
                    <a:pt x="1036" y="743"/>
                  </a:cubicBezTo>
                  <a:cubicBezTo>
                    <a:pt x="1095" y="684"/>
                    <a:pt x="1095" y="571"/>
                    <a:pt x="1018" y="535"/>
                  </a:cubicBezTo>
                  <a:cubicBezTo>
                    <a:pt x="756" y="363"/>
                    <a:pt x="507" y="196"/>
                    <a:pt x="262" y="24"/>
                  </a:cubicBezTo>
                  <a:cubicBezTo>
                    <a:pt x="233" y="9"/>
                    <a:pt x="200" y="0"/>
                    <a:pt x="167"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23" name="Google Shape;450;p4"/>
            <p:cNvSpPr/>
            <p:nvPr/>
          </p:nvSpPr>
          <p:spPr>
            <a:xfrm>
              <a:off x="1685725" y="1238125"/>
              <a:ext cx="24125" cy="17325"/>
            </a:xfrm>
            <a:custGeom>
              <a:avLst/>
              <a:ahLst/>
              <a:rect l="l" t="t" r="r" b="b"/>
              <a:pathLst>
                <a:path w="965" h="693" extrusionOk="0">
                  <a:moveTo>
                    <a:pt x="164" y="1"/>
                  </a:moveTo>
                  <a:cubicBezTo>
                    <a:pt x="117" y="1"/>
                    <a:pt x="71" y="20"/>
                    <a:pt x="37" y="64"/>
                  </a:cubicBezTo>
                  <a:cubicBezTo>
                    <a:pt x="1" y="118"/>
                    <a:pt x="1" y="232"/>
                    <a:pt x="77" y="272"/>
                  </a:cubicBezTo>
                  <a:cubicBezTo>
                    <a:pt x="286" y="403"/>
                    <a:pt x="489" y="535"/>
                    <a:pt x="697" y="666"/>
                  </a:cubicBezTo>
                  <a:cubicBezTo>
                    <a:pt x="730" y="683"/>
                    <a:pt x="765" y="693"/>
                    <a:pt x="798" y="693"/>
                  </a:cubicBezTo>
                  <a:cubicBezTo>
                    <a:pt x="844" y="693"/>
                    <a:pt x="884" y="674"/>
                    <a:pt x="905" y="630"/>
                  </a:cubicBezTo>
                  <a:cubicBezTo>
                    <a:pt x="964" y="571"/>
                    <a:pt x="964" y="458"/>
                    <a:pt x="887" y="422"/>
                  </a:cubicBezTo>
                  <a:cubicBezTo>
                    <a:pt x="679" y="290"/>
                    <a:pt x="471" y="159"/>
                    <a:pt x="263" y="28"/>
                  </a:cubicBezTo>
                  <a:cubicBezTo>
                    <a:pt x="232" y="11"/>
                    <a:pt x="198" y="1"/>
                    <a:pt x="164"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24" name="Google Shape;451;p4"/>
            <p:cNvSpPr/>
            <p:nvPr/>
          </p:nvSpPr>
          <p:spPr>
            <a:xfrm>
              <a:off x="1642400" y="1189625"/>
              <a:ext cx="28300" cy="18475"/>
            </a:xfrm>
            <a:custGeom>
              <a:avLst/>
              <a:ahLst/>
              <a:rect l="l" t="t" r="r" b="b"/>
              <a:pathLst>
                <a:path w="1132" h="739" extrusionOk="0">
                  <a:moveTo>
                    <a:pt x="168" y="1"/>
                  </a:moveTo>
                  <a:cubicBezTo>
                    <a:pt x="112" y="1"/>
                    <a:pt x="50" y="44"/>
                    <a:pt x="37" y="100"/>
                  </a:cubicBezTo>
                  <a:cubicBezTo>
                    <a:pt x="1" y="195"/>
                    <a:pt x="37" y="249"/>
                    <a:pt x="114" y="308"/>
                  </a:cubicBezTo>
                  <a:cubicBezTo>
                    <a:pt x="376" y="439"/>
                    <a:pt x="639" y="588"/>
                    <a:pt x="906" y="724"/>
                  </a:cubicBezTo>
                  <a:cubicBezTo>
                    <a:pt x="920" y="734"/>
                    <a:pt x="939" y="738"/>
                    <a:pt x="958" y="738"/>
                  </a:cubicBezTo>
                  <a:cubicBezTo>
                    <a:pt x="1013" y="738"/>
                    <a:pt x="1078" y="704"/>
                    <a:pt x="1091" y="647"/>
                  </a:cubicBezTo>
                  <a:cubicBezTo>
                    <a:pt x="1132" y="552"/>
                    <a:pt x="1091" y="475"/>
                    <a:pt x="1019" y="439"/>
                  </a:cubicBezTo>
                  <a:cubicBezTo>
                    <a:pt x="752" y="308"/>
                    <a:pt x="490" y="158"/>
                    <a:pt x="227" y="23"/>
                  </a:cubicBezTo>
                  <a:cubicBezTo>
                    <a:pt x="211" y="7"/>
                    <a:pt x="190" y="1"/>
                    <a:pt x="168"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grpSp>
        <p:nvGrpSpPr>
          <p:cNvPr id="146" name="Google Shape;452;p4"/>
          <p:cNvGrpSpPr/>
          <p:nvPr/>
        </p:nvGrpSpPr>
        <p:grpSpPr>
          <a:xfrm rot="1024943">
            <a:off x="7935185" y="51235"/>
            <a:ext cx="1167069" cy="834182"/>
            <a:chOff x="3287500" y="1126625"/>
            <a:chExt cx="222800" cy="159250"/>
          </a:xfrm>
        </p:grpSpPr>
        <p:sp>
          <p:nvSpPr>
            <p:cNvPr id="1049625" name="Google Shape;453;p4"/>
            <p:cNvSpPr/>
            <p:nvPr/>
          </p:nvSpPr>
          <p:spPr>
            <a:xfrm>
              <a:off x="3337825" y="1214725"/>
              <a:ext cx="15625" cy="15625"/>
            </a:xfrm>
            <a:custGeom>
              <a:avLst/>
              <a:ahLst/>
              <a:rect l="l" t="t" r="r" b="b"/>
              <a:pathLst>
                <a:path w="625" h="625" extrusionOk="0">
                  <a:moveTo>
                    <a:pt x="303" y="0"/>
                  </a:moveTo>
                  <a:cubicBezTo>
                    <a:pt x="267" y="0"/>
                    <a:pt x="226" y="0"/>
                    <a:pt x="190" y="19"/>
                  </a:cubicBezTo>
                  <a:cubicBezTo>
                    <a:pt x="154" y="37"/>
                    <a:pt x="113" y="59"/>
                    <a:pt x="95" y="95"/>
                  </a:cubicBezTo>
                  <a:cubicBezTo>
                    <a:pt x="59" y="114"/>
                    <a:pt x="41" y="150"/>
                    <a:pt x="23" y="190"/>
                  </a:cubicBezTo>
                  <a:cubicBezTo>
                    <a:pt x="0" y="227"/>
                    <a:pt x="0" y="263"/>
                    <a:pt x="0" y="304"/>
                  </a:cubicBezTo>
                  <a:lnTo>
                    <a:pt x="0" y="399"/>
                  </a:lnTo>
                  <a:cubicBezTo>
                    <a:pt x="23" y="435"/>
                    <a:pt x="59" y="489"/>
                    <a:pt x="95" y="530"/>
                  </a:cubicBezTo>
                  <a:cubicBezTo>
                    <a:pt x="113" y="548"/>
                    <a:pt x="136" y="566"/>
                    <a:pt x="154" y="584"/>
                  </a:cubicBezTo>
                  <a:cubicBezTo>
                    <a:pt x="190" y="602"/>
                    <a:pt x="249" y="625"/>
                    <a:pt x="303" y="625"/>
                  </a:cubicBezTo>
                  <a:cubicBezTo>
                    <a:pt x="362" y="625"/>
                    <a:pt x="398" y="602"/>
                    <a:pt x="434" y="584"/>
                  </a:cubicBezTo>
                  <a:cubicBezTo>
                    <a:pt x="475" y="584"/>
                    <a:pt x="493" y="566"/>
                    <a:pt x="529" y="530"/>
                  </a:cubicBezTo>
                  <a:cubicBezTo>
                    <a:pt x="566" y="489"/>
                    <a:pt x="588" y="471"/>
                    <a:pt x="588" y="435"/>
                  </a:cubicBezTo>
                  <a:cubicBezTo>
                    <a:pt x="606" y="399"/>
                    <a:pt x="624" y="358"/>
                    <a:pt x="624" y="304"/>
                  </a:cubicBezTo>
                  <a:cubicBezTo>
                    <a:pt x="624" y="285"/>
                    <a:pt x="606" y="245"/>
                    <a:pt x="606" y="227"/>
                  </a:cubicBezTo>
                  <a:cubicBezTo>
                    <a:pt x="588" y="172"/>
                    <a:pt x="566" y="132"/>
                    <a:pt x="529" y="95"/>
                  </a:cubicBezTo>
                  <a:cubicBezTo>
                    <a:pt x="511" y="77"/>
                    <a:pt x="493" y="59"/>
                    <a:pt x="475" y="37"/>
                  </a:cubicBezTo>
                  <a:cubicBezTo>
                    <a:pt x="416" y="19"/>
                    <a:pt x="362" y="0"/>
                    <a:pt x="303"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26" name="Google Shape;454;p4"/>
            <p:cNvSpPr/>
            <p:nvPr/>
          </p:nvSpPr>
          <p:spPr>
            <a:xfrm>
              <a:off x="3356700" y="1177075"/>
              <a:ext cx="13725" cy="13700"/>
            </a:xfrm>
            <a:custGeom>
              <a:avLst/>
              <a:ahLst/>
              <a:rect l="l" t="t" r="r" b="b"/>
              <a:pathLst>
                <a:path w="549" h="548" extrusionOk="0">
                  <a:moveTo>
                    <a:pt x="286" y="0"/>
                  </a:moveTo>
                  <a:cubicBezTo>
                    <a:pt x="209" y="0"/>
                    <a:pt x="132" y="36"/>
                    <a:pt x="96" y="95"/>
                  </a:cubicBezTo>
                  <a:cubicBezTo>
                    <a:pt x="59" y="113"/>
                    <a:pt x="37" y="149"/>
                    <a:pt x="37" y="167"/>
                  </a:cubicBezTo>
                  <a:cubicBezTo>
                    <a:pt x="19" y="208"/>
                    <a:pt x="1" y="244"/>
                    <a:pt x="1" y="280"/>
                  </a:cubicBezTo>
                  <a:cubicBezTo>
                    <a:pt x="19" y="357"/>
                    <a:pt x="37" y="434"/>
                    <a:pt x="96" y="470"/>
                  </a:cubicBezTo>
                  <a:cubicBezTo>
                    <a:pt x="132" y="525"/>
                    <a:pt x="209" y="547"/>
                    <a:pt x="286" y="547"/>
                  </a:cubicBezTo>
                  <a:cubicBezTo>
                    <a:pt x="358" y="547"/>
                    <a:pt x="417" y="525"/>
                    <a:pt x="471" y="470"/>
                  </a:cubicBezTo>
                  <a:cubicBezTo>
                    <a:pt x="489" y="452"/>
                    <a:pt x="512" y="412"/>
                    <a:pt x="530" y="375"/>
                  </a:cubicBezTo>
                  <a:cubicBezTo>
                    <a:pt x="548" y="357"/>
                    <a:pt x="548" y="321"/>
                    <a:pt x="548" y="280"/>
                  </a:cubicBezTo>
                  <a:cubicBezTo>
                    <a:pt x="548" y="208"/>
                    <a:pt x="530" y="131"/>
                    <a:pt x="471" y="95"/>
                  </a:cubicBezTo>
                  <a:cubicBezTo>
                    <a:pt x="417" y="36"/>
                    <a:pt x="358" y="0"/>
                    <a:pt x="286"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27" name="Google Shape;455;p4"/>
            <p:cNvSpPr/>
            <p:nvPr/>
          </p:nvSpPr>
          <p:spPr>
            <a:xfrm>
              <a:off x="3409075" y="1193000"/>
              <a:ext cx="12225" cy="12350"/>
            </a:xfrm>
            <a:custGeom>
              <a:avLst/>
              <a:ahLst/>
              <a:rect l="l" t="t" r="r" b="b"/>
              <a:pathLst>
                <a:path w="489" h="494" extrusionOk="0">
                  <a:moveTo>
                    <a:pt x="244" y="1"/>
                  </a:moveTo>
                  <a:cubicBezTo>
                    <a:pt x="204" y="1"/>
                    <a:pt x="186" y="23"/>
                    <a:pt x="149" y="23"/>
                  </a:cubicBezTo>
                  <a:cubicBezTo>
                    <a:pt x="131" y="42"/>
                    <a:pt x="91" y="60"/>
                    <a:pt x="73" y="78"/>
                  </a:cubicBezTo>
                  <a:cubicBezTo>
                    <a:pt x="54" y="96"/>
                    <a:pt x="36" y="137"/>
                    <a:pt x="18" y="155"/>
                  </a:cubicBezTo>
                  <a:cubicBezTo>
                    <a:pt x="18" y="191"/>
                    <a:pt x="0" y="209"/>
                    <a:pt x="0" y="250"/>
                  </a:cubicBezTo>
                  <a:cubicBezTo>
                    <a:pt x="0" y="268"/>
                    <a:pt x="18" y="286"/>
                    <a:pt x="18" y="322"/>
                  </a:cubicBezTo>
                  <a:cubicBezTo>
                    <a:pt x="18" y="363"/>
                    <a:pt x="36" y="399"/>
                    <a:pt x="73" y="417"/>
                  </a:cubicBezTo>
                  <a:cubicBezTo>
                    <a:pt x="91" y="435"/>
                    <a:pt x="113" y="453"/>
                    <a:pt x="131" y="453"/>
                  </a:cubicBezTo>
                  <a:cubicBezTo>
                    <a:pt x="168" y="476"/>
                    <a:pt x="204" y="494"/>
                    <a:pt x="244" y="494"/>
                  </a:cubicBezTo>
                  <a:cubicBezTo>
                    <a:pt x="281" y="494"/>
                    <a:pt x="317" y="494"/>
                    <a:pt x="339" y="476"/>
                  </a:cubicBezTo>
                  <a:cubicBezTo>
                    <a:pt x="376" y="453"/>
                    <a:pt x="394" y="453"/>
                    <a:pt x="412" y="417"/>
                  </a:cubicBezTo>
                  <a:cubicBezTo>
                    <a:pt x="453" y="399"/>
                    <a:pt x="453" y="381"/>
                    <a:pt x="471" y="340"/>
                  </a:cubicBezTo>
                  <a:cubicBezTo>
                    <a:pt x="489" y="322"/>
                    <a:pt x="489" y="286"/>
                    <a:pt x="489" y="250"/>
                  </a:cubicBezTo>
                  <a:lnTo>
                    <a:pt x="489" y="191"/>
                  </a:lnTo>
                  <a:cubicBezTo>
                    <a:pt x="471" y="155"/>
                    <a:pt x="453" y="114"/>
                    <a:pt x="412" y="78"/>
                  </a:cubicBezTo>
                  <a:cubicBezTo>
                    <a:pt x="394" y="60"/>
                    <a:pt x="394" y="60"/>
                    <a:pt x="376" y="42"/>
                  </a:cubicBezTo>
                  <a:cubicBezTo>
                    <a:pt x="339" y="23"/>
                    <a:pt x="299" y="1"/>
                    <a:pt x="244"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28" name="Google Shape;456;p4"/>
            <p:cNvSpPr/>
            <p:nvPr/>
          </p:nvSpPr>
          <p:spPr>
            <a:xfrm>
              <a:off x="3418450" y="1148800"/>
              <a:ext cx="9875" cy="9850"/>
            </a:xfrm>
            <a:custGeom>
              <a:avLst/>
              <a:ahLst/>
              <a:rect l="l" t="t" r="r" b="b"/>
              <a:pathLst>
                <a:path w="395" h="394" extrusionOk="0">
                  <a:moveTo>
                    <a:pt x="191" y="0"/>
                  </a:moveTo>
                  <a:cubicBezTo>
                    <a:pt x="168" y="0"/>
                    <a:pt x="132" y="18"/>
                    <a:pt x="114" y="18"/>
                  </a:cubicBezTo>
                  <a:cubicBezTo>
                    <a:pt x="96" y="36"/>
                    <a:pt x="78" y="36"/>
                    <a:pt x="55" y="54"/>
                  </a:cubicBezTo>
                  <a:cubicBezTo>
                    <a:pt x="37" y="72"/>
                    <a:pt x="19" y="95"/>
                    <a:pt x="19" y="131"/>
                  </a:cubicBezTo>
                  <a:cubicBezTo>
                    <a:pt x="1" y="149"/>
                    <a:pt x="1" y="167"/>
                    <a:pt x="1" y="208"/>
                  </a:cubicBezTo>
                  <a:lnTo>
                    <a:pt x="1" y="244"/>
                  </a:lnTo>
                  <a:cubicBezTo>
                    <a:pt x="19" y="281"/>
                    <a:pt x="37" y="321"/>
                    <a:pt x="55" y="339"/>
                  </a:cubicBezTo>
                  <a:cubicBezTo>
                    <a:pt x="78" y="339"/>
                    <a:pt x="78" y="357"/>
                    <a:pt x="96" y="376"/>
                  </a:cubicBezTo>
                  <a:cubicBezTo>
                    <a:pt x="132" y="376"/>
                    <a:pt x="150" y="394"/>
                    <a:pt x="191" y="394"/>
                  </a:cubicBezTo>
                  <a:cubicBezTo>
                    <a:pt x="227" y="394"/>
                    <a:pt x="245" y="394"/>
                    <a:pt x="263" y="376"/>
                  </a:cubicBezTo>
                  <a:cubicBezTo>
                    <a:pt x="281" y="376"/>
                    <a:pt x="322" y="357"/>
                    <a:pt x="340" y="339"/>
                  </a:cubicBezTo>
                  <a:cubicBezTo>
                    <a:pt x="358" y="321"/>
                    <a:pt x="358" y="299"/>
                    <a:pt x="376" y="281"/>
                  </a:cubicBezTo>
                  <a:cubicBezTo>
                    <a:pt x="376" y="244"/>
                    <a:pt x="394" y="226"/>
                    <a:pt x="394" y="208"/>
                  </a:cubicBezTo>
                  <a:cubicBezTo>
                    <a:pt x="376" y="186"/>
                    <a:pt x="376" y="167"/>
                    <a:pt x="376" y="149"/>
                  </a:cubicBezTo>
                  <a:cubicBezTo>
                    <a:pt x="376" y="113"/>
                    <a:pt x="358" y="95"/>
                    <a:pt x="340" y="54"/>
                  </a:cubicBezTo>
                  <a:cubicBezTo>
                    <a:pt x="322" y="54"/>
                    <a:pt x="304" y="36"/>
                    <a:pt x="281" y="36"/>
                  </a:cubicBezTo>
                  <a:cubicBezTo>
                    <a:pt x="263" y="18"/>
                    <a:pt x="227" y="0"/>
                    <a:pt x="191"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29" name="Google Shape;457;p4"/>
            <p:cNvSpPr/>
            <p:nvPr/>
          </p:nvSpPr>
          <p:spPr>
            <a:xfrm>
              <a:off x="3381250" y="1238050"/>
              <a:ext cx="7025" cy="7075"/>
            </a:xfrm>
            <a:custGeom>
              <a:avLst/>
              <a:ahLst/>
              <a:rect l="l" t="t" r="r" b="b"/>
              <a:pathLst>
                <a:path w="281" h="283" extrusionOk="0">
                  <a:moveTo>
                    <a:pt x="150" y="0"/>
                  </a:moveTo>
                  <a:cubicBezTo>
                    <a:pt x="138" y="0"/>
                    <a:pt x="125" y="8"/>
                    <a:pt x="113" y="8"/>
                  </a:cubicBezTo>
                  <a:cubicBezTo>
                    <a:pt x="73" y="8"/>
                    <a:pt x="36" y="49"/>
                    <a:pt x="18" y="67"/>
                  </a:cubicBezTo>
                  <a:lnTo>
                    <a:pt x="18" y="121"/>
                  </a:lnTo>
                  <a:cubicBezTo>
                    <a:pt x="0" y="144"/>
                    <a:pt x="0" y="162"/>
                    <a:pt x="18" y="180"/>
                  </a:cubicBezTo>
                  <a:cubicBezTo>
                    <a:pt x="18" y="216"/>
                    <a:pt x="36" y="235"/>
                    <a:pt x="73" y="257"/>
                  </a:cubicBezTo>
                  <a:cubicBezTo>
                    <a:pt x="101" y="270"/>
                    <a:pt x="128" y="283"/>
                    <a:pt x="154" y="283"/>
                  </a:cubicBezTo>
                  <a:cubicBezTo>
                    <a:pt x="165" y="283"/>
                    <a:pt x="175" y="281"/>
                    <a:pt x="186" y="275"/>
                  </a:cubicBezTo>
                  <a:cubicBezTo>
                    <a:pt x="226" y="275"/>
                    <a:pt x="245" y="235"/>
                    <a:pt x="263" y="216"/>
                  </a:cubicBezTo>
                  <a:cubicBezTo>
                    <a:pt x="281" y="198"/>
                    <a:pt x="281" y="162"/>
                    <a:pt x="281" y="144"/>
                  </a:cubicBezTo>
                  <a:lnTo>
                    <a:pt x="281" y="85"/>
                  </a:lnTo>
                  <a:cubicBezTo>
                    <a:pt x="263" y="67"/>
                    <a:pt x="263" y="49"/>
                    <a:pt x="245" y="49"/>
                  </a:cubicBezTo>
                  <a:cubicBezTo>
                    <a:pt x="226" y="31"/>
                    <a:pt x="208" y="8"/>
                    <a:pt x="186" y="8"/>
                  </a:cubicBezTo>
                  <a:lnTo>
                    <a:pt x="168" y="8"/>
                  </a:lnTo>
                  <a:cubicBezTo>
                    <a:pt x="162" y="2"/>
                    <a:pt x="156" y="0"/>
                    <a:pt x="150"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30" name="Google Shape;458;p4"/>
            <p:cNvSpPr/>
            <p:nvPr/>
          </p:nvSpPr>
          <p:spPr>
            <a:xfrm>
              <a:off x="3390175" y="1183175"/>
              <a:ext cx="9425" cy="9600"/>
            </a:xfrm>
            <a:custGeom>
              <a:avLst/>
              <a:ahLst/>
              <a:rect l="l" t="t" r="r" b="b"/>
              <a:pathLst>
                <a:path w="377" h="384" extrusionOk="0">
                  <a:moveTo>
                    <a:pt x="191" y="0"/>
                  </a:moveTo>
                  <a:cubicBezTo>
                    <a:pt x="168" y="0"/>
                    <a:pt x="150" y="18"/>
                    <a:pt x="114" y="18"/>
                  </a:cubicBezTo>
                  <a:cubicBezTo>
                    <a:pt x="96" y="36"/>
                    <a:pt x="78" y="36"/>
                    <a:pt x="55" y="55"/>
                  </a:cubicBezTo>
                  <a:cubicBezTo>
                    <a:pt x="37" y="77"/>
                    <a:pt x="19" y="95"/>
                    <a:pt x="19" y="131"/>
                  </a:cubicBezTo>
                  <a:cubicBezTo>
                    <a:pt x="1" y="150"/>
                    <a:pt x="1" y="168"/>
                    <a:pt x="1" y="190"/>
                  </a:cubicBezTo>
                  <a:cubicBezTo>
                    <a:pt x="1" y="208"/>
                    <a:pt x="1" y="226"/>
                    <a:pt x="19" y="245"/>
                  </a:cubicBezTo>
                  <a:cubicBezTo>
                    <a:pt x="19" y="281"/>
                    <a:pt x="37" y="303"/>
                    <a:pt x="55" y="340"/>
                  </a:cubicBezTo>
                  <a:cubicBezTo>
                    <a:pt x="78" y="340"/>
                    <a:pt x="78" y="358"/>
                    <a:pt x="96" y="358"/>
                  </a:cubicBezTo>
                  <a:cubicBezTo>
                    <a:pt x="132" y="376"/>
                    <a:pt x="150" y="376"/>
                    <a:pt x="191" y="376"/>
                  </a:cubicBezTo>
                  <a:cubicBezTo>
                    <a:pt x="203" y="382"/>
                    <a:pt x="213" y="384"/>
                    <a:pt x="222" y="384"/>
                  </a:cubicBezTo>
                  <a:cubicBezTo>
                    <a:pt x="239" y="384"/>
                    <a:pt x="251" y="376"/>
                    <a:pt x="263" y="376"/>
                  </a:cubicBezTo>
                  <a:cubicBezTo>
                    <a:pt x="281" y="358"/>
                    <a:pt x="304" y="358"/>
                    <a:pt x="322" y="340"/>
                  </a:cubicBezTo>
                  <a:cubicBezTo>
                    <a:pt x="340" y="321"/>
                    <a:pt x="358" y="303"/>
                    <a:pt x="358" y="263"/>
                  </a:cubicBezTo>
                  <a:cubicBezTo>
                    <a:pt x="376" y="245"/>
                    <a:pt x="376" y="226"/>
                    <a:pt x="376" y="190"/>
                  </a:cubicBezTo>
                  <a:lnTo>
                    <a:pt x="376" y="150"/>
                  </a:lnTo>
                  <a:cubicBezTo>
                    <a:pt x="358" y="113"/>
                    <a:pt x="358" y="95"/>
                    <a:pt x="322" y="55"/>
                  </a:cubicBezTo>
                  <a:cubicBezTo>
                    <a:pt x="322" y="55"/>
                    <a:pt x="304" y="36"/>
                    <a:pt x="281" y="36"/>
                  </a:cubicBezTo>
                  <a:cubicBezTo>
                    <a:pt x="263" y="18"/>
                    <a:pt x="227" y="0"/>
                    <a:pt x="191"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31" name="Google Shape;459;p4"/>
            <p:cNvSpPr/>
            <p:nvPr/>
          </p:nvSpPr>
          <p:spPr>
            <a:xfrm>
              <a:off x="3327525" y="1165750"/>
              <a:ext cx="9875" cy="10200"/>
            </a:xfrm>
            <a:custGeom>
              <a:avLst/>
              <a:ahLst/>
              <a:rect l="l" t="t" r="r" b="b"/>
              <a:pathLst>
                <a:path w="395" h="408" extrusionOk="0">
                  <a:moveTo>
                    <a:pt x="227" y="1"/>
                  </a:moveTo>
                  <a:cubicBezTo>
                    <a:pt x="209" y="1"/>
                    <a:pt x="168" y="1"/>
                    <a:pt x="150" y="19"/>
                  </a:cubicBezTo>
                  <a:cubicBezTo>
                    <a:pt x="114" y="19"/>
                    <a:pt x="96" y="37"/>
                    <a:pt x="73" y="55"/>
                  </a:cubicBezTo>
                  <a:cubicBezTo>
                    <a:pt x="55" y="55"/>
                    <a:pt x="37" y="73"/>
                    <a:pt x="19" y="114"/>
                  </a:cubicBezTo>
                  <a:cubicBezTo>
                    <a:pt x="1" y="132"/>
                    <a:pt x="1" y="150"/>
                    <a:pt x="1" y="186"/>
                  </a:cubicBezTo>
                  <a:lnTo>
                    <a:pt x="1" y="263"/>
                  </a:lnTo>
                  <a:cubicBezTo>
                    <a:pt x="19" y="281"/>
                    <a:pt x="19" y="299"/>
                    <a:pt x="19" y="299"/>
                  </a:cubicBezTo>
                  <a:cubicBezTo>
                    <a:pt x="37" y="340"/>
                    <a:pt x="73" y="358"/>
                    <a:pt x="96" y="376"/>
                  </a:cubicBezTo>
                  <a:cubicBezTo>
                    <a:pt x="114" y="394"/>
                    <a:pt x="132" y="394"/>
                    <a:pt x="150" y="394"/>
                  </a:cubicBezTo>
                  <a:cubicBezTo>
                    <a:pt x="168" y="403"/>
                    <a:pt x="187" y="408"/>
                    <a:pt x="204" y="408"/>
                  </a:cubicBezTo>
                  <a:cubicBezTo>
                    <a:pt x="221" y="408"/>
                    <a:pt x="236" y="403"/>
                    <a:pt x="245" y="394"/>
                  </a:cubicBezTo>
                  <a:cubicBezTo>
                    <a:pt x="263" y="394"/>
                    <a:pt x="281" y="394"/>
                    <a:pt x="299" y="376"/>
                  </a:cubicBezTo>
                  <a:cubicBezTo>
                    <a:pt x="340" y="358"/>
                    <a:pt x="358" y="340"/>
                    <a:pt x="376" y="299"/>
                  </a:cubicBezTo>
                  <a:cubicBezTo>
                    <a:pt x="376" y="299"/>
                    <a:pt x="394" y="281"/>
                    <a:pt x="394" y="263"/>
                  </a:cubicBezTo>
                  <a:lnTo>
                    <a:pt x="394" y="168"/>
                  </a:lnTo>
                  <a:lnTo>
                    <a:pt x="394" y="150"/>
                  </a:lnTo>
                  <a:cubicBezTo>
                    <a:pt x="394" y="132"/>
                    <a:pt x="376" y="114"/>
                    <a:pt x="358" y="96"/>
                  </a:cubicBezTo>
                  <a:cubicBezTo>
                    <a:pt x="340" y="55"/>
                    <a:pt x="322" y="37"/>
                    <a:pt x="299" y="37"/>
                  </a:cubicBezTo>
                  <a:cubicBezTo>
                    <a:pt x="281" y="19"/>
                    <a:pt x="245" y="19"/>
                    <a:pt x="227"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32" name="Google Shape;460;p4"/>
            <p:cNvSpPr/>
            <p:nvPr/>
          </p:nvSpPr>
          <p:spPr>
            <a:xfrm>
              <a:off x="3287500" y="1206700"/>
              <a:ext cx="7475" cy="7150"/>
            </a:xfrm>
            <a:custGeom>
              <a:avLst/>
              <a:ahLst/>
              <a:rect l="l" t="t" r="r" b="b"/>
              <a:pathLst>
                <a:path w="299" h="286" extrusionOk="0">
                  <a:moveTo>
                    <a:pt x="131" y="0"/>
                  </a:moveTo>
                  <a:cubicBezTo>
                    <a:pt x="113" y="0"/>
                    <a:pt x="113" y="0"/>
                    <a:pt x="91" y="18"/>
                  </a:cubicBezTo>
                  <a:cubicBezTo>
                    <a:pt x="72" y="18"/>
                    <a:pt x="72" y="18"/>
                    <a:pt x="54" y="41"/>
                  </a:cubicBezTo>
                  <a:cubicBezTo>
                    <a:pt x="54" y="41"/>
                    <a:pt x="36" y="41"/>
                    <a:pt x="36" y="59"/>
                  </a:cubicBezTo>
                  <a:cubicBezTo>
                    <a:pt x="18" y="59"/>
                    <a:pt x="18" y="77"/>
                    <a:pt x="18" y="95"/>
                  </a:cubicBezTo>
                  <a:cubicBezTo>
                    <a:pt x="0" y="113"/>
                    <a:pt x="0" y="131"/>
                    <a:pt x="0" y="154"/>
                  </a:cubicBezTo>
                  <a:cubicBezTo>
                    <a:pt x="0" y="154"/>
                    <a:pt x="0" y="172"/>
                    <a:pt x="18" y="190"/>
                  </a:cubicBezTo>
                  <a:lnTo>
                    <a:pt x="18" y="208"/>
                  </a:lnTo>
                  <a:cubicBezTo>
                    <a:pt x="36" y="226"/>
                    <a:pt x="36" y="226"/>
                    <a:pt x="54" y="245"/>
                  </a:cubicBezTo>
                  <a:lnTo>
                    <a:pt x="72" y="267"/>
                  </a:lnTo>
                  <a:cubicBezTo>
                    <a:pt x="91" y="267"/>
                    <a:pt x="91" y="285"/>
                    <a:pt x="113" y="285"/>
                  </a:cubicBezTo>
                  <a:lnTo>
                    <a:pt x="204" y="285"/>
                  </a:lnTo>
                  <a:cubicBezTo>
                    <a:pt x="226" y="267"/>
                    <a:pt x="244" y="267"/>
                    <a:pt x="244" y="245"/>
                  </a:cubicBezTo>
                  <a:lnTo>
                    <a:pt x="262" y="226"/>
                  </a:lnTo>
                  <a:cubicBezTo>
                    <a:pt x="281" y="208"/>
                    <a:pt x="281" y="208"/>
                    <a:pt x="281" y="190"/>
                  </a:cubicBezTo>
                  <a:cubicBezTo>
                    <a:pt x="299" y="172"/>
                    <a:pt x="299" y="154"/>
                    <a:pt x="299" y="154"/>
                  </a:cubicBezTo>
                  <a:lnTo>
                    <a:pt x="299" y="113"/>
                  </a:lnTo>
                  <a:cubicBezTo>
                    <a:pt x="281" y="95"/>
                    <a:pt x="281" y="77"/>
                    <a:pt x="262" y="59"/>
                  </a:cubicBezTo>
                  <a:lnTo>
                    <a:pt x="244" y="41"/>
                  </a:lnTo>
                  <a:lnTo>
                    <a:pt x="226" y="18"/>
                  </a:lnTo>
                  <a:cubicBezTo>
                    <a:pt x="204" y="18"/>
                    <a:pt x="204" y="0"/>
                    <a:pt x="186"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33" name="Google Shape;461;p4"/>
            <p:cNvSpPr/>
            <p:nvPr/>
          </p:nvSpPr>
          <p:spPr>
            <a:xfrm>
              <a:off x="3344500" y="1140750"/>
              <a:ext cx="15950" cy="16100"/>
            </a:xfrm>
            <a:custGeom>
              <a:avLst/>
              <a:ahLst/>
              <a:rect l="l" t="t" r="r" b="b"/>
              <a:pathLst>
                <a:path w="638" h="644" extrusionOk="0">
                  <a:moveTo>
                    <a:pt x="321" y="1"/>
                  </a:moveTo>
                  <a:cubicBezTo>
                    <a:pt x="281" y="1"/>
                    <a:pt x="244" y="1"/>
                    <a:pt x="208" y="19"/>
                  </a:cubicBezTo>
                  <a:cubicBezTo>
                    <a:pt x="167" y="37"/>
                    <a:pt x="131" y="55"/>
                    <a:pt x="95" y="96"/>
                  </a:cubicBezTo>
                  <a:cubicBezTo>
                    <a:pt x="54" y="114"/>
                    <a:pt x="36" y="150"/>
                    <a:pt x="36" y="191"/>
                  </a:cubicBezTo>
                  <a:cubicBezTo>
                    <a:pt x="18" y="227"/>
                    <a:pt x="0" y="281"/>
                    <a:pt x="0" y="322"/>
                  </a:cubicBezTo>
                  <a:cubicBezTo>
                    <a:pt x="0" y="340"/>
                    <a:pt x="18" y="376"/>
                    <a:pt x="18" y="394"/>
                  </a:cubicBezTo>
                  <a:cubicBezTo>
                    <a:pt x="36" y="453"/>
                    <a:pt x="54" y="508"/>
                    <a:pt x="95" y="548"/>
                  </a:cubicBezTo>
                  <a:cubicBezTo>
                    <a:pt x="167" y="603"/>
                    <a:pt x="244" y="643"/>
                    <a:pt x="321" y="643"/>
                  </a:cubicBezTo>
                  <a:cubicBezTo>
                    <a:pt x="376" y="643"/>
                    <a:pt x="412" y="643"/>
                    <a:pt x="452" y="621"/>
                  </a:cubicBezTo>
                  <a:cubicBezTo>
                    <a:pt x="489" y="603"/>
                    <a:pt x="525" y="584"/>
                    <a:pt x="547" y="548"/>
                  </a:cubicBezTo>
                  <a:cubicBezTo>
                    <a:pt x="584" y="508"/>
                    <a:pt x="602" y="489"/>
                    <a:pt x="620" y="453"/>
                  </a:cubicBezTo>
                  <a:cubicBezTo>
                    <a:pt x="638" y="394"/>
                    <a:pt x="638" y="358"/>
                    <a:pt x="638" y="322"/>
                  </a:cubicBezTo>
                  <a:lnTo>
                    <a:pt x="638" y="227"/>
                  </a:lnTo>
                  <a:cubicBezTo>
                    <a:pt x="620" y="168"/>
                    <a:pt x="584" y="132"/>
                    <a:pt x="547" y="96"/>
                  </a:cubicBezTo>
                  <a:cubicBezTo>
                    <a:pt x="489" y="37"/>
                    <a:pt x="412" y="1"/>
                    <a:pt x="321"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34" name="Google Shape;462;p4"/>
            <p:cNvSpPr/>
            <p:nvPr/>
          </p:nvSpPr>
          <p:spPr>
            <a:xfrm>
              <a:off x="3443450" y="1197725"/>
              <a:ext cx="9850" cy="8850"/>
            </a:xfrm>
            <a:custGeom>
              <a:avLst/>
              <a:ahLst/>
              <a:rect l="l" t="t" r="r" b="b"/>
              <a:pathLst>
                <a:path w="394" h="354" extrusionOk="0">
                  <a:moveTo>
                    <a:pt x="211" y="0"/>
                  </a:moveTo>
                  <a:cubicBezTo>
                    <a:pt x="171" y="0"/>
                    <a:pt x="129" y="16"/>
                    <a:pt x="95" y="38"/>
                  </a:cubicBezTo>
                  <a:cubicBezTo>
                    <a:pt x="55" y="61"/>
                    <a:pt x="37" y="79"/>
                    <a:pt x="18" y="97"/>
                  </a:cubicBezTo>
                  <a:cubicBezTo>
                    <a:pt x="18" y="115"/>
                    <a:pt x="0" y="151"/>
                    <a:pt x="0" y="174"/>
                  </a:cubicBezTo>
                  <a:cubicBezTo>
                    <a:pt x="0" y="210"/>
                    <a:pt x="18" y="228"/>
                    <a:pt x="18" y="264"/>
                  </a:cubicBezTo>
                  <a:cubicBezTo>
                    <a:pt x="37" y="287"/>
                    <a:pt x="55" y="305"/>
                    <a:pt x="95" y="323"/>
                  </a:cubicBezTo>
                  <a:cubicBezTo>
                    <a:pt x="127" y="344"/>
                    <a:pt x="167" y="353"/>
                    <a:pt x="205" y="353"/>
                  </a:cubicBezTo>
                  <a:cubicBezTo>
                    <a:pt x="232" y="353"/>
                    <a:pt x="258" y="349"/>
                    <a:pt x="281" y="341"/>
                  </a:cubicBezTo>
                  <a:cubicBezTo>
                    <a:pt x="299" y="323"/>
                    <a:pt x="299" y="323"/>
                    <a:pt x="322" y="305"/>
                  </a:cubicBezTo>
                  <a:cubicBezTo>
                    <a:pt x="358" y="287"/>
                    <a:pt x="394" y="228"/>
                    <a:pt x="394" y="174"/>
                  </a:cubicBezTo>
                  <a:cubicBezTo>
                    <a:pt x="394" y="133"/>
                    <a:pt x="358" y="79"/>
                    <a:pt x="322" y="61"/>
                  </a:cubicBezTo>
                  <a:cubicBezTo>
                    <a:pt x="299" y="38"/>
                    <a:pt x="299" y="38"/>
                    <a:pt x="281" y="20"/>
                  </a:cubicBezTo>
                  <a:cubicBezTo>
                    <a:pt x="260" y="6"/>
                    <a:pt x="236" y="0"/>
                    <a:pt x="211"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35" name="Google Shape;463;p4"/>
            <p:cNvSpPr/>
            <p:nvPr/>
          </p:nvSpPr>
          <p:spPr>
            <a:xfrm>
              <a:off x="3430675" y="1243000"/>
              <a:ext cx="19350" cy="18600"/>
            </a:xfrm>
            <a:custGeom>
              <a:avLst/>
              <a:ahLst/>
              <a:rect l="l" t="t" r="r" b="b"/>
              <a:pathLst>
                <a:path w="774" h="744" extrusionOk="0">
                  <a:moveTo>
                    <a:pt x="380" y="0"/>
                  </a:moveTo>
                  <a:cubicBezTo>
                    <a:pt x="303" y="0"/>
                    <a:pt x="244" y="18"/>
                    <a:pt x="190" y="59"/>
                  </a:cubicBezTo>
                  <a:cubicBezTo>
                    <a:pt x="113" y="95"/>
                    <a:pt x="77" y="150"/>
                    <a:pt x="41" y="227"/>
                  </a:cubicBezTo>
                  <a:cubicBezTo>
                    <a:pt x="18" y="285"/>
                    <a:pt x="0" y="340"/>
                    <a:pt x="18" y="417"/>
                  </a:cubicBezTo>
                  <a:cubicBezTo>
                    <a:pt x="18" y="489"/>
                    <a:pt x="59" y="566"/>
                    <a:pt x="113" y="625"/>
                  </a:cubicBezTo>
                  <a:lnTo>
                    <a:pt x="113" y="643"/>
                  </a:lnTo>
                  <a:cubicBezTo>
                    <a:pt x="187" y="717"/>
                    <a:pt x="294" y="744"/>
                    <a:pt x="402" y="744"/>
                  </a:cubicBezTo>
                  <a:cubicBezTo>
                    <a:pt x="432" y="744"/>
                    <a:pt x="463" y="742"/>
                    <a:pt x="493" y="738"/>
                  </a:cubicBezTo>
                  <a:cubicBezTo>
                    <a:pt x="606" y="697"/>
                    <a:pt x="719" y="602"/>
                    <a:pt x="738" y="471"/>
                  </a:cubicBezTo>
                  <a:cubicBezTo>
                    <a:pt x="774" y="340"/>
                    <a:pt x="738" y="208"/>
                    <a:pt x="643" y="113"/>
                  </a:cubicBezTo>
                  <a:cubicBezTo>
                    <a:pt x="606" y="59"/>
                    <a:pt x="548" y="37"/>
                    <a:pt x="493" y="18"/>
                  </a:cubicBezTo>
                  <a:cubicBezTo>
                    <a:pt x="455" y="9"/>
                    <a:pt x="421" y="5"/>
                    <a:pt x="388" y="5"/>
                  </a:cubicBezTo>
                  <a:cubicBezTo>
                    <a:pt x="369" y="5"/>
                    <a:pt x="351" y="6"/>
                    <a:pt x="332" y="9"/>
                  </a:cubicBezTo>
                  <a:lnTo>
                    <a:pt x="332" y="9"/>
                  </a:lnTo>
                  <a:cubicBezTo>
                    <a:pt x="346" y="5"/>
                    <a:pt x="360" y="0"/>
                    <a:pt x="380"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36" name="Google Shape;464;p4"/>
            <p:cNvSpPr/>
            <p:nvPr/>
          </p:nvSpPr>
          <p:spPr>
            <a:xfrm>
              <a:off x="3473525" y="1186900"/>
              <a:ext cx="8500" cy="9525"/>
            </a:xfrm>
            <a:custGeom>
              <a:avLst/>
              <a:ahLst/>
              <a:rect l="l" t="t" r="r" b="b"/>
              <a:pathLst>
                <a:path w="340" h="381" extrusionOk="0">
                  <a:moveTo>
                    <a:pt x="173" y="1"/>
                  </a:moveTo>
                  <a:cubicBezTo>
                    <a:pt x="155" y="19"/>
                    <a:pt x="136" y="19"/>
                    <a:pt x="136" y="19"/>
                  </a:cubicBezTo>
                  <a:cubicBezTo>
                    <a:pt x="114" y="19"/>
                    <a:pt x="96" y="19"/>
                    <a:pt x="96" y="41"/>
                  </a:cubicBezTo>
                  <a:cubicBezTo>
                    <a:pt x="78" y="41"/>
                    <a:pt x="60" y="59"/>
                    <a:pt x="41" y="77"/>
                  </a:cubicBezTo>
                  <a:cubicBezTo>
                    <a:pt x="23" y="96"/>
                    <a:pt x="23" y="114"/>
                    <a:pt x="23" y="132"/>
                  </a:cubicBezTo>
                  <a:cubicBezTo>
                    <a:pt x="23" y="132"/>
                    <a:pt x="1" y="154"/>
                    <a:pt x="1" y="172"/>
                  </a:cubicBezTo>
                  <a:lnTo>
                    <a:pt x="1" y="245"/>
                  </a:lnTo>
                  <a:cubicBezTo>
                    <a:pt x="23" y="286"/>
                    <a:pt x="41" y="304"/>
                    <a:pt x="60" y="322"/>
                  </a:cubicBezTo>
                  <a:cubicBezTo>
                    <a:pt x="78" y="358"/>
                    <a:pt x="136" y="381"/>
                    <a:pt x="173" y="381"/>
                  </a:cubicBezTo>
                  <a:cubicBezTo>
                    <a:pt x="191" y="381"/>
                    <a:pt x="209" y="381"/>
                    <a:pt x="227" y="358"/>
                  </a:cubicBezTo>
                  <a:cubicBezTo>
                    <a:pt x="250" y="358"/>
                    <a:pt x="268" y="340"/>
                    <a:pt x="286" y="322"/>
                  </a:cubicBezTo>
                  <a:cubicBezTo>
                    <a:pt x="304" y="304"/>
                    <a:pt x="322" y="286"/>
                    <a:pt x="322" y="245"/>
                  </a:cubicBezTo>
                  <a:cubicBezTo>
                    <a:pt x="340" y="227"/>
                    <a:pt x="340" y="191"/>
                    <a:pt x="322" y="172"/>
                  </a:cubicBezTo>
                  <a:lnTo>
                    <a:pt x="322" y="132"/>
                  </a:lnTo>
                  <a:cubicBezTo>
                    <a:pt x="322" y="114"/>
                    <a:pt x="322" y="96"/>
                    <a:pt x="304" y="96"/>
                  </a:cubicBezTo>
                  <a:cubicBezTo>
                    <a:pt x="304" y="77"/>
                    <a:pt x="286" y="59"/>
                    <a:pt x="268" y="41"/>
                  </a:cubicBezTo>
                  <a:cubicBezTo>
                    <a:pt x="268" y="41"/>
                    <a:pt x="250" y="19"/>
                    <a:pt x="227" y="19"/>
                  </a:cubicBezTo>
                  <a:cubicBezTo>
                    <a:pt x="209" y="19"/>
                    <a:pt x="191" y="1"/>
                    <a:pt x="173"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37" name="Google Shape;465;p4"/>
            <p:cNvSpPr/>
            <p:nvPr/>
          </p:nvSpPr>
          <p:spPr>
            <a:xfrm>
              <a:off x="3476350" y="1223650"/>
              <a:ext cx="14725" cy="11350"/>
            </a:xfrm>
            <a:custGeom>
              <a:avLst/>
              <a:ahLst/>
              <a:rect l="l" t="t" r="r" b="b"/>
              <a:pathLst>
                <a:path w="589" h="454" extrusionOk="0">
                  <a:moveTo>
                    <a:pt x="304" y="1"/>
                  </a:moveTo>
                  <a:cubicBezTo>
                    <a:pt x="1" y="1"/>
                    <a:pt x="1" y="453"/>
                    <a:pt x="304" y="453"/>
                  </a:cubicBezTo>
                  <a:cubicBezTo>
                    <a:pt x="589" y="453"/>
                    <a:pt x="589" y="1"/>
                    <a:pt x="304"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38" name="Google Shape;466;p4"/>
            <p:cNvSpPr/>
            <p:nvPr/>
          </p:nvSpPr>
          <p:spPr>
            <a:xfrm>
              <a:off x="3343025" y="1267550"/>
              <a:ext cx="12350" cy="11775"/>
            </a:xfrm>
            <a:custGeom>
              <a:avLst/>
              <a:ahLst/>
              <a:rect l="l" t="t" r="r" b="b"/>
              <a:pathLst>
                <a:path w="494" h="471" extrusionOk="0">
                  <a:moveTo>
                    <a:pt x="245" y="0"/>
                  </a:moveTo>
                  <a:cubicBezTo>
                    <a:pt x="208" y="0"/>
                    <a:pt x="172" y="0"/>
                    <a:pt x="154" y="18"/>
                  </a:cubicBezTo>
                  <a:cubicBezTo>
                    <a:pt x="113" y="18"/>
                    <a:pt x="95" y="36"/>
                    <a:pt x="77" y="54"/>
                  </a:cubicBezTo>
                  <a:cubicBezTo>
                    <a:pt x="59" y="72"/>
                    <a:pt x="41" y="113"/>
                    <a:pt x="18" y="131"/>
                  </a:cubicBezTo>
                  <a:cubicBezTo>
                    <a:pt x="0" y="167"/>
                    <a:pt x="0" y="208"/>
                    <a:pt x="0" y="226"/>
                  </a:cubicBezTo>
                  <a:cubicBezTo>
                    <a:pt x="0" y="262"/>
                    <a:pt x="0" y="280"/>
                    <a:pt x="18" y="299"/>
                  </a:cubicBezTo>
                  <a:cubicBezTo>
                    <a:pt x="18" y="339"/>
                    <a:pt x="41" y="375"/>
                    <a:pt x="77" y="394"/>
                  </a:cubicBezTo>
                  <a:cubicBezTo>
                    <a:pt x="95" y="412"/>
                    <a:pt x="113" y="434"/>
                    <a:pt x="113" y="434"/>
                  </a:cubicBezTo>
                  <a:cubicBezTo>
                    <a:pt x="154" y="470"/>
                    <a:pt x="208" y="470"/>
                    <a:pt x="245" y="470"/>
                  </a:cubicBezTo>
                  <a:cubicBezTo>
                    <a:pt x="285" y="470"/>
                    <a:pt x="303" y="470"/>
                    <a:pt x="340" y="452"/>
                  </a:cubicBezTo>
                  <a:cubicBezTo>
                    <a:pt x="358" y="452"/>
                    <a:pt x="398" y="434"/>
                    <a:pt x="416" y="394"/>
                  </a:cubicBezTo>
                  <a:cubicBezTo>
                    <a:pt x="435" y="375"/>
                    <a:pt x="453" y="357"/>
                    <a:pt x="471" y="321"/>
                  </a:cubicBezTo>
                  <a:cubicBezTo>
                    <a:pt x="471" y="299"/>
                    <a:pt x="493" y="262"/>
                    <a:pt x="493" y="226"/>
                  </a:cubicBezTo>
                  <a:cubicBezTo>
                    <a:pt x="493" y="208"/>
                    <a:pt x="471" y="185"/>
                    <a:pt x="471" y="167"/>
                  </a:cubicBezTo>
                  <a:cubicBezTo>
                    <a:pt x="471" y="131"/>
                    <a:pt x="435" y="95"/>
                    <a:pt x="416" y="54"/>
                  </a:cubicBezTo>
                  <a:cubicBezTo>
                    <a:pt x="398" y="54"/>
                    <a:pt x="380" y="36"/>
                    <a:pt x="358" y="18"/>
                  </a:cubicBezTo>
                  <a:cubicBezTo>
                    <a:pt x="321" y="0"/>
                    <a:pt x="285" y="0"/>
                    <a:pt x="245"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39" name="Google Shape;467;p4"/>
            <p:cNvSpPr/>
            <p:nvPr/>
          </p:nvSpPr>
          <p:spPr>
            <a:xfrm>
              <a:off x="3395825" y="1278400"/>
              <a:ext cx="8075" cy="7475"/>
            </a:xfrm>
            <a:custGeom>
              <a:avLst/>
              <a:ahLst/>
              <a:rect l="l" t="t" r="r" b="b"/>
              <a:pathLst>
                <a:path w="323" h="299" extrusionOk="0">
                  <a:moveTo>
                    <a:pt x="168" y="0"/>
                  </a:moveTo>
                  <a:cubicBezTo>
                    <a:pt x="150" y="0"/>
                    <a:pt x="114" y="0"/>
                    <a:pt x="96" y="18"/>
                  </a:cubicBezTo>
                  <a:cubicBezTo>
                    <a:pt x="78" y="18"/>
                    <a:pt x="78" y="18"/>
                    <a:pt x="78" y="36"/>
                  </a:cubicBezTo>
                  <a:cubicBezTo>
                    <a:pt x="37" y="36"/>
                    <a:pt x="37" y="55"/>
                    <a:pt x="19" y="73"/>
                  </a:cubicBezTo>
                  <a:cubicBezTo>
                    <a:pt x="1" y="91"/>
                    <a:pt x="1" y="113"/>
                    <a:pt x="1" y="150"/>
                  </a:cubicBezTo>
                  <a:cubicBezTo>
                    <a:pt x="1" y="168"/>
                    <a:pt x="1" y="186"/>
                    <a:pt x="19" y="204"/>
                  </a:cubicBezTo>
                  <a:cubicBezTo>
                    <a:pt x="37" y="226"/>
                    <a:pt x="37" y="245"/>
                    <a:pt x="78" y="263"/>
                  </a:cubicBezTo>
                  <a:lnTo>
                    <a:pt x="96" y="281"/>
                  </a:lnTo>
                  <a:cubicBezTo>
                    <a:pt x="114" y="281"/>
                    <a:pt x="150" y="299"/>
                    <a:pt x="168" y="299"/>
                  </a:cubicBezTo>
                  <a:cubicBezTo>
                    <a:pt x="191" y="299"/>
                    <a:pt x="227" y="281"/>
                    <a:pt x="245" y="281"/>
                  </a:cubicBezTo>
                  <a:cubicBezTo>
                    <a:pt x="281" y="245"/>
                    <a:pt x="322" y="204"/>
                    <a:pt x="322" y="150"/>
                  </a:cubicBezTo>
                  <a:cubicBezTo>
                    <a:pt x="322" y="91"/>
                    <a:pt x="281" y="36"/>
                    <a:pt x="245" y="18"/>
                  </a:cubicBezTo>
                  <a:cubicBezTo>
                    <a:pt x="227" y="0"/>
                    <a:pt x="191" y="0"/>
                    <a:pt x="168"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40" name="Google Shape;468;p4"/>
            <p:cNvSpPr/>
            <p:nvPr/>
          </p:nvSpPr>
          <p:spPr>
            <a:xfrm>
              <a:off x="3462775" y="1252950"/>
              <a:ext cx="21625" cy="21625"/>
            </a:xfrm>
            <a:custGeom>
              <a:avLst/>
              <a:ahLst/>
              <a:rect l="l" t="t" r="r" b="b"/>
              <a:pathLst>
                <a:path w="865" h="865" extrusionOk="0">
                  <a:moveTo>
                    <a:pt x="431" y="0"/>
                  </a:moveTo>
                  <a:cubicBezTo>
                    <a:pt x="376" y="0"/>
                    <a:pt x="318" y="19"/>
                    <a:pt x="281" y="37"/>
                  </a:cubicBezTo>
                  <a:cubicBezTo>
                    <a:pt x="227" y="55"/>
                    <a:pt x="168" y="91"/>
                    <a:pt x="132" y="132"/>
                  </a:cubicBezTo>
                  <a:cubicBezTo>
                    <a:pt x="91" y="168"/>
                    <a:pt x="55" y="227"/>
                    <a:pt x="55" y="263"/>
                  </a:cubicBezTo>
                  <a:cubicBezTo>
                    <a:pt x="19" y="317"/>
                    <a:pt x="1" y="376"/>
                    <a:pt x="19" y="430"/>
                  </a:cubicBezTo>
                  <a:lnTo>
                    <a:pt x="19" y="543"/>
                  </a:lnTo>
                  <a:cubicBezTo>
                    <a:pt x="55" y="620"/>
                    <a:pt x="73" y="679"/>
                    <a:pt x="132" y="733"/>
                  </a:cubicBezTo>
                  <a:cubicBezTo>
                    <a:pt x="168" y="751"/>
                    <a:pt x="186" y="792"/>
                    <a:pt x="227" y="810"/>
                  </a:cubicBezTo>
                  <a:cubicBezTo>
                    <a:pt x="281" y="846"/>
                    <a:pt x="358" y="864"/>
                    <a:pt x="431" y="864"/>
                  </a:cubicBezTo>
                  <a:cubicBezTo>
                    <a:pt x="490" y="864"/>
                    <a:pt x="544" y="846"/>
                    <a:pt x="603" y="828"/>
                  </a:cubicBezTo>
                  <a:cubicBezTo>
                    <a:pt x="657" y="810"/>
                    <a:pt x="698" y="769"/>
                    <a:pt x="734" y="733"/>
                  </a:cubicBezTo>
                  <a:cubicBezTo>
                    <a:pt x="793" y="697"/>
                    <a:pt x="811" y="656"/>
                    <a:pt x="829" y="602"/>
                  </a:cubicBezTo>
                  <a:cubicBezTo>
                    <a:pt x="865" y="543"/>
                    <a:pt x="865" y="489"/>
                    <a:pt x="865" y="430"/>
                  </a:cubicBezTo>
                  <a:cubicBezTo>
                    <a:pt x="865" y="394"/>
                    <a:pt x="865" y="358"/>
                    <a:pt x="847" y="317"/>
                  </a:cubicBezTo>
                  <a:cubicBezTo>
                    <a:pt x="829" y="245"/>
                    <a:pt x="793" y="186"/>
                    <a:pt x="734" y="132"/>
                  </a:cubicBezTo>
                  <a:cubicBezTo>
                    <a:pt x="716" y="114"/>
                    <a:pt x="680" y="91"/>
                    <a:pt x="657" y="73"/>
                  </a:cubicBezTo>
                  <a:cubicBezTo>
                    <a:pt x="585" y="19"/>
                    <a:pt x="508" y="0"/>
                    <a:pt x="431"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41" name="Google Shape;469;p4"/>
            <p:cNvSpPr/>
            <p:nvPr/>
          </p:nvSpPr>
          <p:spPr>
            <a:xfrm>
              <a:off x="3297325" y="1241075"/>
              <a:ext cx="13250" cy="13250"/>
            </a:xfrm>
            <a:custGeom>
              <a:avLst/>
              <a:ahLst/>
              <a:rect l="l" t="t" r="r" b="b"/>
              <a:pathLst>
                <a:path w="530" h="530" extrusionOk="0">
                  <a:moveTo>
                    <a:pt x="263" y="0"/>
                  </a:moveTo>
                  <a:cubicBezTo>
                    <a:pt x="245" y="0"/>
                    <a:pt x="209" y="0"/>
                    <a:pt x="173" y="23"/>
                  </a:cubicBezTo>
                  <a:cubicBezTo>
                    <a:pt x="132" y="41"/>
                    <a:pt x="114" y="59"/>
                    <a:pt x="96" y="77"/>
                  </a:cubicBezTo>
                  <a:cubicBezTo>
                    <a:pt x="59" y="95"/>
                    <a:pt x="37" y="136"/>
                    <a:pt x="37" y="172"/>
                  </a:cubicBezTo>
                  <a:cubicBezTo>
                    <a:pt x="19" y="190"/>
                    <a:pt x="1" y="227"/>
                    <a:pt x="19" y="267"/>
                  </a:cubicBezTo>
                  <a:lnTo>
                    <a:pt x="19" y="340"/>
                  </a:lnTo>
                  <a:cubicBezTo>
                    <a:pt x="37" y="380"/>
                    <a:pt x="59" y="417"/>
                    <a:pt x="96" y="453"/>
                  </a:cubicBezTo>
                  <a:cubicBezTo>
                    <a:pt x="114" y="453"/>
                    <a:pt x="114" y="475"/>
                    <a:pt x="132" y="494"/>
                  </a:cubicBezTo>
                  <a:cubicBezTo>
                    <a:pt x="191" y="512"/>
                    <a:pt x="227" y="530"/>
                    <a:pt x="263" y="530"/>
                  </a:cubicBezTo>
                  <a:cubicBezTo>
                    <a:pt x="304" y="530"/>
                    <a:pt x="340" y="512"/>
                    <a:pt x="376" y="512"/>
                  </a:cubicBezTo>
                  <a:cubicBezTo>
                    <a:pt x="399" y="494"/>
                    <a:pt x="435" y="475"/>
                    <a:pt x="453" y="453"/>
                  </a:cubicBezTo>
                  <a:cubicBezTo>
                    <a:pt x="489" y="417"/>
                    <a:pt x="512" y="399"/>
                    <a:pt x="512" y="362"/>
                  </a:cubicBezTo>
                  <a:cubicBezTo>
                    <a:pt x="530" y="340"/>
                    <a:pt x="530" y="304"/>
                    <a:pt x="530" y="267"/>
                  </a:cubicBezTo>
                  <a:lnTo>
                    <a:pt x="530" y="190"/>
                  </a:lnTo>
                  <a:cubicBezTo>
                    <a:pt x="512" y="154"/>
                    <a:pt x="489" y="114"/>
                    <a:pt x="453" y="77"/>
                  </a:cubicBezTo>
                  <a:cubicBezTo>
                    <a:pt x="435" y="59"/>
                    <a:pt x="417" y="59"/>
                    <a:pt x="399" y="41"/>
                  </a:cubicBezTo>
                  <a:cubicBezTo>
                    <a:pt x="358" y="23"/>
                    <a:pt x="322" y="0"/>
                    <a:pt x="263"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42" name="Google Shape;470;p4"/>
            <p:cNvSpPr/>
            <p:nvPr/>
          </p:nvSpPr>
          <p:spPr>
            <a:xfrm>
              <a:off x="3377975" y="1126625"/>
              <a:ext cx="12225" cy="12225"/>
            </a:xfrm>
            <a:custGeom>
              <a:avLst/>
              <a:ahLst/>
              <a:rect l="l" t="t" r="r" b="b"/>
              <a:pathLst>
                <a:path w="489" h="489" extrusionOk="0">
                  <a:moveTo>
                    <a:pt x="244" y="0"/>
                  </a:moveTo>
                  <a:cubicBezTo>
                    <a:pt x="204" y="0"/>
                    <a:pt x="167" y="0"/>
                    <a:pt x="149" y="18"/>
                  </a:cubicBezTo>
                  <a:cubicBezTo>
                    <a:pt x="113" y="18"/>
                    <a:pt x="91" y="37"/>
                    <a:pt x="54" y="55"/>
                  </a:cubicBezTo>
                  <a:cubicBezTo>
                    <a:pt x="36" y="95"/>
                    <a:pt x="18" y="113"/>
                    <a:pt x="18" y="150"/>
                  </a:cubicBezTo>
                  <a:cubicBezTo>
                    <a:pt x="0" y="168"/>
                    <a:pt x="0" y="208"/>
                    <a:pt x="0" y="245"/>
                  </a:cubicBezTo>
                  <a:lnTo>
                    <a:pt x="0" y="303"/>
                  </a:lnTo>
                  <a:cubicBezTo>
                    <a:pt x="18" y="340"/>
                    <a:pt x="36" y="376"/>
                    <a:pt x="54" y="417"/>
                  </a:cubicBezTo>
                  <a:cubicBezTo>
                    <a:pt x="72" y="417"/>
                    <a:pt x="91" y="435"/>
                    <a:pt x="113" y="453"/>
                  </a:cubicBezTo>
                  <a:cubicBezTo>
                    <a:pt x="149" y="471"/>
                    <a:pt x="186" y="489"/>
                    <a:pt x="244" y="489"/>
                  </a:cubicBezTo>
                  <a:cubicBezTo>
                    <a:pt x="262" y="489"/>
                    <a:pt x="299" y="471"/>
                    <a:pt x="339" y="453"/>
                  </a:cubicBezTo>
                  <a:cubicBezTo>
                    <a:pt x="357" y="453"/>
                    <a:pt x="394" y="435"/>
                    <a:pt x="412" y="417"/>
                  </a:cubicBezTo>
                  <a:cubicBezTo>
                    <a:pt x="430" y="394"/>
                    <a:pt x="452" y="358"/>
                    <a:pt x="471" y="340"/>
                  </a:cubicBezTo>
                  <a:cubicBezTo>
                    <a:pt x="471" y="303"/>
                    <a:pt x="489" y="263"/>
                    <a:pt x="489" y="245"/>
                  </a:cubicBezTo>
                  <a:cubicBezTo>
                    <a:pt x="471" y="208"/>
                    <a:pt x="471" y="190"/>
                    <a:pt x="471" y="168"/>
                  </a:cubicBezTo>
                  <a:cubicBezTo>
                    <a:pt x="471" y="132"/>
                    <a:pt x="430" y="95"/>
                    <a:pt x="412" y="55"/>
                  </a:cubicBezTo>
                  <a:cubicBezTo>
                    <a:pt x="394" y="55"/>
                    <a:pt x="376" y="37"/>
                    <a:pt x="357" y="18"/>
                  </a:cubicBezTo>
                  <a:cubicBezTo>
                    <a:pt x="317" y="0"/>
                    <a:pt x="281" y="0"/>
                    <a:pt x="244"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43" name="Google Shape;471;p4"/>
            <p:cNvSpPr/>
            <p:nvPr/>
          </p:nvSpPr>
          <p:spPr>
            <a:xfrm>
              <a:off x="3460400" y="1153425"/>
              <a:ext cx="15525" cy="16075"/>
            </a:xfrm>
            <a:custGeom>
              <a:avLst/>
              <a:ahLst/>
              <a:rect l="l" t="t" r="r" b="b"/>
              <a:pathLst>
                <a:path w="621" h="643" extrusionOk="0">
                  <a:moveTo>
                    <a:pt x="300" y="1"/>
                  </a:moveTo>
                  <a:cubicBezTo>
                    <a:pt x="263" y="1"/>
                    <a:pt x="227" y="1"/>
                    <a:pt x="186" y="41"/>
                  </a:cubicBezTo>
                  <a:cubicBezTo>
                    <a:pt x="150" y="41"/>
                    <a:pt x="114" y="59"/>
                    <a:pt x="96" y="96"/>
                  </a:cubicBezTo>
                  <a:cubicBezTo>
                    <a:pt x="55" y="136"/>
                    <a:pt x="37" y="154"/>
                    <a:pt x="19" y="191"/>
                  </a:cubicBezTo>
                  <a:cubicBezTo>
                    <a:pt x="1" y="227"/>
                    <a:pt x="1" y="286"/>
                    <a:pt x="1" y="322"/>
                  </a:cubicBezTo>
                  <a:lnTo>
                    <a:pt x="1" y="399"/>
                  </a:lnTo>
                  <a:cubicBezTo>
                    <a:pt x="19" y="453"/>
                    <a:pt x="55" y="512"/>
                    <a:pt x="96" y="548"/>
                  </a:cubicBezTo>
                  <a:cubicBezTo>
                    <a:pt x="114" y="566"/>
                    <a:pt x="132" y="566"/>
                    <a:pt x="150" y="589"/>
                  </a:cubicBezTo>
                  <a:cubicBezTo>
                    <a:pt x="209" y="625"/>
                    <a:pt x="245" y="643"/>
                    <a:pt x="300" y="643"/>
                  </a:cubicBezTo>
                  <a:cubicBezTo>
                    <a:pt x="358" y="643"/>
                    <a:pt x="395" y="625"/>
                    <a:pt x="435" y="607"/>
                  </a:cubicBezTo>
                  <a:cubicBezTo>
                    <a:pt x="471" y="589"/>
                    <a:pt x="508" y="566"/>
                    <a:pt x="526" y="548"/>
                  </a:cubicBezTo>
                  <a:cubicBezTo>
                    <a:pt x="566" y="512"/>
                    <a:pt x="585" y="476"/>
                    <a:pt x="603" y="435"/>
                  </a:cubicBezTo>
                  <a:cubicBezTo>
                    <a:pt x="621" y="399"/>
                    <a:pt x="621" y="362"/>
                    <a:pt x="621" y="322"/>
                  </a:cubicBezTo>
                  <a:lnTo>
                    <a:pt x="621" y="227"/>
                  </a:lnTo>
                  <a:cubicBezTo>
                    <a:pt x="603" y="191"/>
                    <a:pt x="566" y="136"/>
                    <a:pt x="526" y="96"/>
                  </a:cubicBezTo>
                  <a:cubicBezTo>
                    <a:pt x="508" y="77"/>
                    <a:pt x="490" y="59"/>
                    <a:pt x="471" y="41"/>
                  </a:cubicBezTo>
                  <a:cubicBezTo>
                    <a:pt x="413" y="23"/>
                    <a:pt x="358" y="1"/>
                    <a:pt x="300"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44" name="Google Shape;472;p4"/>
            <p:cNvSpPr/>
            <p:nvPr/>
          </p:nvSpPr>
          <p:spPr>
            <a:xfrm>
              <a:off x="3501800" y="1203425"/>
              <a:ext cx="8500" cy="7600"/>
            </a:xfrm>
            <a:custGeom>
              <a:avLst/>
              <a:ahLst/>
              <a:rect l="l" t="t" r="r" b="b"/>
              <a:pathLst>
                <a:path w="340" h="304" extrusionOk="0">
                  <a:moveTo>
                    <a:pt x="154" y="0"/>
                  </a:moveTo>
                  <a:cubicBezTo>
                    <a:pt x="114" y="0"/>
                    <a:pt x="78" y="18"/>
                    <a:pt x="41" y="59"/>
                  </a:cubicBezTo>
                  <a:cubicBezTo>
                    <a:pt x="41" y="59"/>
                    <a:pt x="23" y="77"/>
                    <a:pt x="23" y="95"/>
                  </a:cubicBezTo>
                  <a:cubicBezTo>
                    <a:pt x="1" y="131"/>
                    <a:pt x="1" y="190"/>
                    <a:pt x="23" y="226"/>
                  </a:cubicBezTo>
                  <a:cubicBezTo>
                    <a:pt x="23" y="226"/>
                    <a:pt x="41" y="226"/>
                    <a:pt x="41" y="244"/>
                  </a:cubicBezTo>
                  <a:cubicBezTo>
                    <a:pt x="59" y="285"/>
                    <a:pt x="114" y="303"/>
                    <a:pt x="154" y="303"/>
                  </a:cubicBezTo>
                  <a:cubicBezTo>
                    <a:pt x="191" y="303"/>
                    <a:pt x="227" y="303"/>
                    <a:pt x="249" y="285"/>
                  </a:cubicBezTo>
                  <a:lnTo>
                    <a:pt x="286" y="285"/>
                  </a:lnTo>
                  <a:cubicBezTo>
                    <a:pt x="304" y="262"/>
                    <a:pt x="304" y="244"/>
                    <a:pt x="322" y="244"/>
                  </a:cubicBezTo>
                  <a:cubicBezTo>
                    <a:pt x="340" y="208"/>
                    <a:pt x="340" y="190"/>
                    <a:pt x="340" y="149"/>
                  </a:cubicBezTo>
                  <a:cubicBezTo>
                    <a:pt x="340" y="131"/>
                    <a:pt x="340" y="113"/>
                    <a:pt x="322" y="77"/>
                  </a:cubicBezTo>
                  <a:cubicBezTo>
                    <a:pt x="322" y="59"/>
                    <a:pt x="286" y="18"/>
                    <a:pt x="249" y="18"/>
                  </a:cubicBezTo>
                  <a:cubicBezTo>
                    <a:pt x="227" y="18"/>
                    <a:pt x="191" y="0"/>
                    <a:pt x="154"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45" name="Google Shape;473;p4"/>
            <p:cNvSpPr/>
            <p:nvPr/>
          </p:nvSpPr>
          <p:spPr>
            <a:xfrm>
              <a:off x="3370850" y="1211000"/>
              <a:ext cx="8950" cy="8950"/>
            </a:xfrm>
            <a:custGeom>
              <a:avLst/>
              <a:ahLst/>
              <a:rect l="l" t="t" r="r" b="b"/>
              <a:pathLst>
                <a:path w="358" h="358" extrusionOk="0">
                  <a:moveTo>
                    <a:pt x="172" y="0"/>
                  </a:moveTo>
                  <a:cubicBezTo>
                    <a:pt x="149" y="0"/>
                    <a:pt x="131" y="0"/>
                    <a:pt x="95" y="18"/>
                  </a:cubicBezTo>
                  <a:cubicBezTo>
                    <a:pt x="77" y="18"/>
                    <a:pt x="59" y="36"/>
                    <a:pt x="36" y="54"/>
                  </a:cubicBezTo>
                  <a:cubicBezTo>
                    <a:pt x="36" y="73"/>
                    <a:pt x="18" y="95"/>
                    <a:pt x="0" y="113"/>
                  </a:cubicBezTo>
                  <a:lnTo>
                    <a:pt x="0" y="168"/>
                  </a:lnTo>
                  <a:lnTo>
                    <a:pt x="0" y="226"/>
                  </a:lnTo>
                  <a:cubicBezTo>
                    <a:pt x="0" y="244"/>
                    <a:pt x="18" y="281"/>
                    <a:pt x="36" y="299"/>
                  </a:cubicBezTo>
                  <a:cubicBezTo>
                    <a:pt x="59" y="299"/>
                    <a:pt x="77" y="321"/>
                    <a:pt x="77" y="321"/>
                  </a:cubicBezTo>
                  <a:cubicBezTo>
                    <a:pt x="113" y="339"/>
                    <a:pt x="131" y="358"/>
                    <a:pt x="172" y="358"/>
                  </a:cubicBezTo>
                  <a:lnTo>
                    <a:pt x="190" y="358"/>
                  </a:lnTo>
                  <a:cubicBezTo>
                    <a:pt x="226" y="339"/>
                    <a:pt x="244" y="339"/>
                    <a:pt x="262" y="321"/>
                  </a:cubicBezTo>
                  <a:cubicBezTo>
                    <a:pt x="285" y="321"/>
                    <a:pt x="285" y="299"/>
                    <a:pt x="303" y="299"/>
                  </a:cubicBezTo>
                  <a:lnTo>
                    <a:pt x="321" y="281"/>
                  </a:lnTo>
                  <a:cubicBezTo>
                    <a:pt x="321" y="281"/>
                    <a:pt x="339" y="263"/>
                    <a:pt x="339" y="244"/>
                  </a:cubicBezTo>
                  <a:cubicBezTo>
                    <a:pt x="357" y="226"/>
                    <a:pt x="357" y="186"/>
                    <a:pt x="357" y="168"/>
                  </a:cubicBezTo>
                  <a:lnTo>
                    <a:pt x="357" y="131"/>
                  </a:lnTo>
                  <a:cubicBezTo>
                    <a:pt x="339" y="113"/>
                    <a:pt x="339" y="73"/>
                    <a:pt x="321" y="54"/>
                  </a:cubicBezTo>
                  <a:lnTo>
                    <a:pt x="303" y="54"/>
                  </a:lnTo>
                  <a:lnTo>
                    <a:pt x="262" y="18"/>
                  </a:lnTo>
                  <a:cubicBezTo>
                    <a:pt x="244" y="18"/>
                    <a:pt x="226" y="18"/>
                    <a:pt x="226"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sp>
        <p:nvSpPr>
          <p:cNvPr id="1049646" name="Google Shape;474;p4"/>
          <p:cNvSpPr/>
          <p:nvPr/>
        </p:nvSpPr>
        <p:spPr>
          <a:xfrm>
            <a:off x="-448425" y="4042624"/>
            <a:ext cx="1006830" cy="1191316"/>
          </a:xfrm>
          <a:custGeom>
            <a:avLst/>
            <a:ahLst/>
            <a:rect l="l" t="t" r="r" b="b"/>
            <a:pathLst>
              <a:path w="7334" h="8678" extrusionOk="0">
                <a:moveTo>
                  <a:pt x="1406" y="4804"/>
                </a:moveTo>
                <a:lnTo>
                  <a:pt x="1406" y="4804"/>
                </a:lnTo>
                <a:cubicBezTo>
                  <a:pt x="1405" y="4808"/>
                  <a:pt x="1404" y="4811"/>
                  <a:pt x="1402" y="4811"/>
                </a:cubicBezTo>
                <a:cubicBezTo>
                  <a:pt x="1401" y="4811"/>
                  <a:pt x="1400" y="4810"/>
                  <a:pt x="1398" y="4809"/>
                </a:cubicBezTo>
                <a:lnTo>
                  <a:pt x="1406" y="4804"/>
                </a:lnTo>
                <a:close/>
                <a:moveTo>
                  <a:pt x="6885" y="0"/>
                </a:moveTo>
                <a:cubicBezTo>
                  <a:pt x="6843" y="0"/>
                  <a:pt x="6802" y="15"/>
                  <a:pt x="6768" y="41"/>
                </a:cubicBezTo>
                <a:cubicBezTo>
                  <a:pt x="4999" y="1000"/>
                  <a:pt x="3262" y="1999"/>
                  <a:pt x="1548" y="3053"/>
                </a:cubicBezTo>
                <a:cubicBezTo>
                  <a:pt x="1059" y="3338"/>
                  <a:pt x="589" y="3641"/>
                  <a:pt x="95" y="3940"/>
                </a:cubicBezTo>
                <a:cubicBezTo>
                  <a:pt x="23" y="3999"/>
                  <a:pt x="0" y="4130"/>
                  <a:pt x="59" y="4207"/>
                </a:cubicBezTo>
                <a:cubicBezTo>
                  <a:pt x="90" y="4258"/>
                  <a:pt x="139" y="4280"/>
                  <a:pt x="193" y="4280"/>
                </a:cubicBezTo>
                <a:cubicBezTo>
                  <a:pt x="235" y="4280"/>
                  <a:pt x="280" y="4267"/>
                  <a:pt x="322" y="4243"/>
                </a:cubicBezTo>
                <a:cubicBezTo>
                  <a:pt x="2018" y="3189"/>
                  <a:pt x="3755" y="2149"/>
                  <a:pt x="5506" y="1171"/>
                </a:cubicBezTo>
                <a:cubicBezTo>
                  <a:pt x="5936" y="920"/>
                  <a:pt x="6370" y="673"/>
                  <a:pt x="6801" y="435"/>
                </a:cubicBezTo>
                <a:lnTo>
                  <a:pt x="6801" y="435"/>
                </a:lnTo>
                <a:cubicBezTo>
                  <a:pt x="6966" y="781"/>
                  <a:pt x="6932" y="1187"/>
                  <a:pt x="6881" y="1565"/>
                </a:cubicBezTo>
                <a:cubicBezTo>
                  <a:pt x="6809" y="2112"/>
                  <a:pt x="6714" y="2642"/>
                  <a:pt x="6601" y="3189"/>
                </a:cubicBezTo>
                <a:cubicBezTo>
                  <a:pt x="6393" y="4320"/>
                  <a:pt x="6130" y="5428"/>
                  <a:pt x="5845" y="6541"/>
                </a:cubicBezTo>
                <a:cubicBezTo>
                  <a:pt x="5700" y="7084"/>
                  <a:pt x="5551" y="7623"/>
                  <a:pt x="5390" y="8164"/>
                </a:cubicBezTo>
                <a:lnTo>
                  <a:pt x="5390" y="8164"/>
                </a:lnTo>
                <a:cubicBezTo>
                  <a:pt x="4327" y="7229"/>
                  <a:pt x="3251" y="6313"/>
                  <a:pt x="2190" y="5392"/>
                </a:cubicBezTo>
                <a:cubicBezTo>
                  <a:pt x="2036" y="5279"/>
                  <a:pt x="1905" y="5148"/>
                  <a:pt x="1756" y="5035"/>
                </a:cubicBezTo>
                <a:cubicBezTo>
                  <a:pt x="1679" y="4976"/>
                  <a:pt x="1606" y="4904"/>
                  <a:pt x="1548" y="4845"/>
                </a:cubicBezTo>
                <a:cubicBezTo>
                  <a:pt x="1516" y="4829"/>
                  <a:pt x="1480" y="4799"/>
                  <a:pt x="1448" y="4780"/>
                </a:cubicBezTo>
                <a:lnTo>
                  <a:pt x="1448" y="4780"/>
                </a:lnTo>
                <a:lnTo>
                  <a:pt x="1530" y="4732"/>
                </a:lnTo>
                <a:cubicBezTo>
                  <a:pt x="1625" y="4695"/>
                  <a:pt x="1697" y="4659"/>
                  <a:pt x="1774" y="4619"/>
                </a:cubicBezTo>
                <a:cubicBezTo>
                  <a:pt x="1946" y="4546"/>
                  <a:pt x="2095" y="4469"/>
                  <a:pt x="2262" y="4392"/>
                </a:cubicBezTo>
                <a:cubicBezTo>
                  <a:pt x="2905" y="4071"/>
                  <a:pt x="3529" y="3714"/>
                  <a:pt x="4131" y="3356"/>
                </a:cubicBezTo>
                <a:cubicBezTo>
                  <a:pt x="4666" y="3037"/>
                  <a:pt x="5191" y="2709"/>
                  <a:pt x="5704" y="2359"/>
                </a:cubicBezTo>
                <a:lnTo>
                  <a:pt x="5704" y="2359"/>
                </a:lnTo>
                <a:cubicBezTo>
                  <a:pt x="5379" y="3379"/>
                  <a:pt x="5076" y="4390"/>
                  <a:pt x="4773" y="5410"/>
                </a:cubicBezTo>
                <a:cubicBezTo>
                  <a:pt x="4706" y="5651"/>
                  <a:pt x="4638" y="5900"/>
                  <a:pt x="4565" y="6146"/>
                </a:cubicBezTo>
                <a:lnTo>
                  <a:pt x="4565" y="6146"/>
                </a:lnTo>
                <a:cubicBezTo>
                  <a:pt x="4143" y="5799"/>
                  <a:pt x="3730" y="5461"/>
                  <a:pt x="3322" y="5112"/>
                </a:cubicBezTo>
                <a:lnTo>
                  <a:pt x="3322" y="5112"/>
                </a:lnTo>
                <a:cubicBezTo>
                  <a:pt x="3559" y="4783"/>
                  <a:pt x="3845" y="4506"/>
                  <a:pt x="4178" y="4287"/>
                </a:cubicBezTo>
                <a:lnTo>
                  <a:pt x="4178" y="4287"/>
                </a:lnTo>
                <a:cubicBezTo>
                  <a:pt x="4101" y="4548"/>
                  <a:pt x="4030" y="4805"/>
                  <a:pt x="3959" y="5053"/>
                </a:cubicBezTo>
                <a:cubicBezTo>
                  <a:pt x="3923" y="5166"/>
                  <a:pt x="3959" y="5261"/>
                  <a:pt x="4054" y="5315"/>
                </a:cubicBezTo>
                <a:cubicBezTo>
                  <a:pt x="4075" y="5320"/>
                  <a:pt x="4098" y="5323"/>
                  <a:pt x="4122" y="5323"/>
                </a:cubicBezTo>
                <a:cubicBezTo>
                  <a:pt x="4202" y="5323"/>
                  <a:pt x="4284" y="5290"/>
                  <a:pt x="4298" y="5202"/>
                </a:cubicBezTo>
                <a:cubicBezTo>
                  <a:pt x="4434" y="4809"/>
                  <a:pt x="4547" y="4392"/>
                  <a:pt x="4660" y="3981"/>
                </a:cubicBezTo>
                <a:cubicBezTo>
                  <a:pt x="4678" y="3904"/>
                  <a:pt x="4678" y="3827"/>
                  <a:pt x="4619" y="3773"/>
                </a:cubicBezTo>
                <a:cubicBezTo>
                  <a:pt x="4584" y="3734"/>
                  <a:pt x="4539" y="3713"/>
                  <a:pt x="4491" y="3713"/>
                </a:cubicBezTo>
                <a:cubicBezTo>
                  <a:pt x="4465" y="3713"/>
                  <a:pt x="4438" y="3719"/>
                  <a:pt x="4411" y="3732"/>
                </a:cubicBezTo>
                <a:cubicBezTo>
                  <a:pt x="3810" y="4017"/>
                  <a:pt x="3280" y="4469"/>
                  <a:pt x="2923" y="5035"/>
                </a:cubicBezTo>
                <a:cubicBezTo>
                  <a:pt x="2869" y="5130"/>
                  <a:pt x="2869" y="5225"/>
                  <a:pt x="2941" y="5297"/>
                </a:cubicBezTo>
                <a:cubicBezTo>
                  <a:pt x="3470" y="5750"/>
                  <a:pt x="4018" y="6184"/>
                  <a:pt x="4547" y="6618"/>
                </a:cubicBezTo>
                <a:cubicBezTo>
                  <a:pt x="4582" y="6653"/>
                  <a:pt x="4621" y="6668"/>
                  <a:pt x="4659" y="6668"/>
                </a:cubicBezTo>
                <a:cubicBezTo>
                  <a:pt x="4742" y="6668"/>
                  <a:pt x="4821" y="6595"/>
                  <a:pt x="4845" y="6505"/>
                </a:cubicBezTo>
                <a:cubicBezTo>
                  <a:pt x="5280" y="4976"/>
                  <a:pt x="5732" y="3470"/>
                  <a:pt x="6221" y="1963"/>
                </a:cubicBezTo>
                <a:cubicBezTo>
                  <a:pt x="6266" y="1830"/>
                  <a:pt x="6174" y="1700"/>
                  <a:pt x="6052" y="1700"/>
                </a:cubicBezTo>
                <a:cubicBezTo>
                  <a:pt x="6016" y="1700"/>
                  <a:pt x="5978" y="1711"/>
                  <a:pt x="5940" y="1737"/>
                </a:cubicBezTo>
                <a:cubicBezTo>
                  <a:pt x="4732" y="2601"/>
                  <a:pt x="3470" y="3356"/>
                  <a:pt x="2131" y="4017"/>
                </a:cubicBezTo>
                <a:cubicBezTo>
                  <a:pt x="1964" y="4112"/>
                  <a:pt x="1792" y="4184"/>
                  <a:pt x="1625" y="4279"/>
                </a:cubicBezTo>
                <a:cubicBezTo>
                  <a:pt x="1471" y="4338"/>
                  <a:pt x="1303" y="4392"/>
                  <a:pt x="1172" y="4505"/>
                </a:cubicBezTo>
                <a:cubicBezTo>
                  <a:pt x="1018" y="4637"/>
                  <a:pt x="982" y="4845"/>
                  <a:pt x="1131" y="4999"/>
                </a:cubicBezTo>
                <a:cubicBezTo>
                  <a:pt x="1267" y="5130"/>
                  <a:pt x="1416" y="5243"/>
                  <a:pt x="1566" y="5356"/>
                </a:cubicBezTo>
                <a:cubicBezTo>
                  <a:pt x="2149" y="5881"/>
                  <a:pt x="2755" y="6392"/>
                  <a:pt x="3339" y="6899"/>
                </a:cubicBezTo>
                <a:cubicBezTo>
                  <a:pt x="4018" y="7487"/>
                  <a:pt x="4696" y="8052"/>
                  <a:pt x="5375" y="8636"/>
                </a:cubicBezTo>
                <a:cubicBezTo>
                  <a:pt x="5404" y="8663"/>
                  <a:pt x="5447" y="8678"/>
                  <a:pt x="5490" y="8678"/>
                </a:cubicBezTo>
                <a:cubicBezTo>
                  <a:pt x="5560" y="8678"/>
                  <a:pt x="5633" y="8640"/>
                  <a:pt x="5655" y="8559"/>
                </a:cubicBezTo>
                <a:cubicBezTo>
                  <a:pt x="6017" y="7428"/>
                  <a:pt x="6316" y="6261"/>
                  <a:pt x="6583" y="5089"/>
                </a:cubicBezTo>
                <a:cubicBezTo>
                  <a:pt x="6714" y="4524"/>
                  <a:pt x="6845" y="3940"/>
                  <a:pt x="6958" y="3356"/>
                </a:cubicBezTo>
                <a:cubicBezTo>
                  <a:pt x="7071" y="2791"/>
                  <a:pt x="7166" y="2207"/>
                  <a:pt x="7261" y="1642"/>
                </a:cubicBezTo>
                <a:cubicBezTo>
                  <a:pt x="7334" y="1113"/>
                  <a:pt x="7334" y="547"/>
                  <a:pt x="7035" y="77"/>
                </a:cubicBezTo>
                <a:cubicBezTo>
                  <a:pt x="6992" y="24"/>
                  <a:pt x="6938" y="0"/>
                  <a:pt x="6885"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nvGrpSpPr>
          <p:cNvPr id="147" name="Google Shape;475;p4"/>
          <p:cNvGrpSpPr/>
          <p:nvPr/>
        </p:nvGrpSpPr>
        <p:grpSpPr>
          <a:xfrm>
            <a:off x="8185518" y="4127845"/>
            <a:ext cx="882445" cy="951313"/>
            <a:chOff x="301225" y="1363100"/>
            <a:chExt cx="229600" cy="247525"/>
          </a:xfrm>
        </p:grpSpPr>
        <p:sp>
          <p:nvSpPr>
            <p:cNvPr id="1049647" name="Google Shape;476;p4"/>
            <p:cNvSpPr/>
            <p:nvPr/>
          </p:nvSpPr>
          <p:spPr>
            <a:xfrm>
              <a:off x="301225" y="1472875"/>
              <a:ext cx="37800" cy="28500"/>
            </a:xfrm>
            <a:custGeom>
              <a:avLst/>
              <a:ahLst/>
              <a:rect l="l" t="t" r="r" b="b"/>
              <a:pathLst>
                <a:path w="1512" h="1140" extrusionOk="0">
                  <a:moveTo>
                    <a:pt x="835" y="1"/>
                  </a:moveTo>
                  <a:cubicBezTo>
                    <a:pt x="674" y="1"/>
                    <a:pt x="509" y="85"/>
                    <a:pt x="321" y="210"/>
                  </a:cubicBezTo>
                  <a:cubicBezTo>
                    <a:pt x="190" y="287"/>
                    <a:pt x="77" y="400"/>
                    <a:pt x="41" y="550"/>
                  </a:cubicBezTo>
                  <a:cubicBezTo>
                    <a:pt x="0" y="721"/>
                    <a:pt x="77" y="907"/>
                    <a:pt x="208" y="1020"/>
                  </a:cubicBezTo>
                  <a:cubicBezTo>
                    <a:pt x="334" y="1098"/>
                    <a:pt x="469" y="1139"/>
                    <a:pt x="609" y="1139"/>
                  </a:cubicBezTo>
                  <a:cubicBezTo>
                    <a:pt x="639" y="1139"/>
                    <a:pt x="670" y="1137"/>
                    <a:pt x="701" y="1133"/>
                  </a:cubicBezTo>
                  <a:cubicBezTo>
                    <a:pt x="887" y="1115"/>
                    <a:pt x="1041" y="1043"/>
                    <a:pt x="1190" y="966"/>
                  </a:cubicBezTo>
                  <a:cubicBezTo>
                    <a:pt x="1303" y="907"/>
                    <a:pt x="1416" y="835"/>
                    <a:pt x="1452" y="721"/>
                  </a:cubicBezTo>
                  <a:cubicBezTo>
                    <a:pt x="1511" y="531"/>
                    <a:pt x="1380" y="341"/>
                    <a:pt x="1226" y="192"/>
                  </a:cubicBezTo>
                  <a:cubicBezTo>
                    <a:pt x="1092" y="56"/>
                    <a:pt x="965" y="1"/>
                    <a:pt x="835"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48" name="Google Shape;477;p4"/>
            <p:cNvSpPr/>
            <p:nvPr/>
          </p:nvSpPr>
          <p:spPr>
            <a:xfrm>
              <a:off x="338825" y="1530800"/>
              <a:ext cx="41575" cy="33275"/>
            </a:xfrm>
            <a:custGeom>
              <a:avLst/>
              <a:ahLst/>
              <a:rect l="l" t="t" r="r" b="b"/>
              <a:pathLst>
                <a:path w="1663" h="1331" extrusionOk="0">
                  <a:moveTo>
                    <a:pt x="849" y="0"/>
                  </a:moveTo>
                  <a:cubicBezTo>
                    <a:pt x="432" y="0"/>
                    <a:pt x="0" y="237"/>
                    <a:pt x="25" y="684"/>
                  </a:cubicBezTo>
                  <a:cubicBezTo>
                    <a:pt x="43" y="988"/>
                    <a:pt x="288" y="1250"/>
                    <a:pt x="591" y="1304"/>
                  </a:cubicBezTo>
                  <a:cubicBezTo>
                    <a:pt x="656" y="1322"/>
                    <a:pt x="724" y="1331"/>
                    <a:pt x="792" y="1331"/>
                  </a:cubicBezTo>
                  <a:cubicBezTo>
                    <a:pt x="1015" y="1331"/>
                    <a:pt x="1241" y="1238"/>
                    <a:pt x="1401" y="1078"/>
                  </a:cubicBezTo>
                  <a:cubicBezTo>
                    <a:pt x="1550" y="929"/>
                    <a:pt x="1663" y="721"/>
                    <a:pt x="1627" y="535"/>
                  </a:cubicBezTo>
                  <a:cubicBezTo>
                    <a:pt x="1591" y="363"/>
                    <a:pt x="1477" y="232"/>
                    <a:pt x="1346" y="137"/>
                  </a:cubicBezTo>
                  <a:cubicBezTo>
                    <a:pt x="1209" y="45"/>
                    <a:pt x="1030" y="0"/>
                    <a:pt x="849"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49" name="Google Shape;478;p4"/>
            <p:cNvSpPr/>
            <p:nvPr/>
          </p:nvSpPr>
          <p:spPr>
            <a:xfrm>
              <a:off x="388425" y="1570900"/>
              <a:ext cx="46275" cy="39725"/>
            </a:xfrm>
            <a:custGeom>
              <a:avLst/>
              <a:ahLst/>
              <a:rect l="l" t="t" r="r" b="b"/>
              <a:pathLst>
                <a:path w="1851" h="1589" extrusionOk="0">
                  <a:moveTo>
                    <a:pt x="995" y="1"/>
                  </a:moveTo>
                  <a:cubicBezTo>
                    <a:pt x="547" y="1"/>
                    <a:pt x="92" y="330"/>
                    <a:pt x="41" y="813"/>
                  </a:cubicBezTo>
                  <a:cubicBezTo>
                    <a:pt x="0" y="1170"/>
                    <a:pt x="285" y="1550"/>
                    <a:pt x="624" y="1587"/>
                  </a:cubicBezTo>
                  <a:cubicBezTo>
                    <a:pt x="643" y="1588"/>
                    <a:pt x="662" y="1589"/>
                    <a:pt x="681" y="1589"/>
                  </a:cubicBezTo>
                  <a:cubicBezTo>
                    <a:pt x="885" y="1589"/>
                    <a:pt x="1074" y="1502"/>
                    <a:pt x="1244" y="1419"/>
                  </a:cubicBezTo>
                  <a:cubicBezTo>
                    <a:pt x="1470" y="1284"/>
                    <a:pt x="1697" y="1116"/>
                    <a:pt x="1773" y="872"/>
                  </a:cubicBezTo>
                  <a:cubicBezTo>
                    <a:pt x="1850" y="605"/>
                    <a:pt x="1715" y="324"/>
                    <a:pt x="1511" y="175"/>
                  </a:cubicBezTo>
                  <a:cubicBezTo>
                    <a:pt x="1358" y="55"/>
                    <a:pt x="1177" y="1"/>
                    <a:pt x="995"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50" name="Google Shape;479;p4"/>
            <p:cNvSpPr/>
            <p:nvPr/>
          </p:nvSpPr>
          <p:spPr>
            <a:xfrm>
              <a:off x="448325" y="1484475"/>
              <a:ext cx="51400" cy="37925"/>
            </a:xfrm>
            <a:custGeom>
              <a:avLst/>
              <a:ahLst/>
              <a:rect l="l" t="t" r="r" b="b"/>
              <a:pathLst>
                <a:path w="2056" h="1517" extrusionOk="0">
                  <a:moveTo>
                    <a:pt x="1196" y="0"/>
                  </a:moveTo>
                  <a:cubicBezTo>
                    <a:pt x="670" y="0"/>
                    <a:pt x="0" y="402"/>
                    <a:pt x="133" y="972"/>
                  </a:cubicBezTo>
                  <a:cubicBezTo>
                    <a:pt x="205" y="1257"/>
                    <a:pt x="472" y="1461"/>
                    <a:pt x="753" y="1502"/>
                  </a:cubicBezTo>
                  <a:cubicBezTo>
                    <a:pt x="808" y="1512"/>
                    <a:pt x="863" y="1517"/>
                    <a:pt x="918" y="1517"/>
                  </a:cubicBezTo>
                  <a:cubicBezTo>
                    <a:pt x="1145" y="1517"/>
                    <a:pt x="1365" y="1432"/>
                    <a:pt x="1562" y="1312"/>
                  </a:cubicBezTo>
                  <a:cubicBezTo>
                    <a:pt x="1734" y="1198"/>
                    <a:pt x="1902" y="1049"/>
                    <a:pt x="1961" y="841"/>
                  </a:cubicBezTo>
                  <a:cubicBezTo>
                    <a:pt x="2056" y="502"/>
                    <a:pt x="1771" y="126"/>
                    <a:pt x="1431" y="31"/>
                  </a:cubicBezTo>
                  <a:cubicBezTo>
                    <a:pt x="1359" y="10"/>
                    <a:pt x="1279" y="0"/>
                    <a:pt x="1196"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51" name="Google Shape;480;p4"/>
            <p:cNvSpPr/>
            <p:nvPr/>
          </p:nvSpPr>
          <p:spPr>
            <a:xfrm>
              <a:off x="387500" y="1460175"/>
              <a:ext cx="47650" cy="42525"/>
            </a:xfrm>
            <a:custGeom>
              <a:avLst/>
              <a:ahLst/>
              <a:rect l="l" t="t" r="r" b="b"/>
              <a:pathLst>
                <a:path w="1906" h="1701" extrusionOk="0">
                  <a:moveTo>
                    <a:pt x="1115" y="0"/>
                  </a:moveTo>
                  <a:cubicBezTo>
                    <a:pt x="751" y="0"/>
                    <a:pt x="408" y="288"/>
                    <a:pt x="191" y="551"/>
                  </a:cubicBezTo>
                  <a:cubicBezTo>
                    <a:pt x="78" y="700"/>
                    <a:pt x="1" y="872"/>
                    <a:pt x="19" y="1039"/>
                  </a:cubicBezTo>
                  <a:cubicBezTo>
                    <a:pt x="37" y="1248"/>
                    <a:pt x="191" y="1438"/>
                    <a:pt x="358" y="1528"/>
                  </a:cubicBezTo>
                  <a:cubicBezTo>
                    <a:pt x="530" y="1642"/>
                    <a:pt x="727" y="1701"/>
                    <a:pt x="923" y="1701"/>
                  </a:cubicBezTo>
                  <a:cubicBezTo>
                    <a:pt x="1052" y="1701"/>
                    <a:pt x="1180" y="1675"/>
                    <a:pt x="1299" y="1623"/>
                  </a:cubicBezTo>
                  <a:cubicBezTo>
                    <a:pt x="1602" y="1510"/>
                    <a:pt x="1829" y="1211"/>
                    <a:pt x="1865" y="890"/>
                  </a:cubicBezTo>
                  <a:cubicBezTo>
                    <a:pt x="1905" y="569"/>
                    <a:pt x="1715" y="230"/>
                    <a:pt x="1435" y="80"/>
                  </a:cubicBezTo>
                  <a:cubicBezTo>
                    <a:pt x="1328" y="25"/>
                    <a:pt x="1221" y="0"/>
                    <a:pt x="1115"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52" name="Google Shape;481;p4"/>
            <p:cNvSpPr/>
            <p:nvPr/>
          </p:nvSpPr>
          <p:spPr>
            <a:xfrm>
              <a:off x="484175" y="1551650"/>
              <a:ext cx="46650" cy="44275"/>
            </a:xfrm>
            <a:custGeom>
              <a:avLst/>
              <a:ahLst/>
              <a:rect l="l" t="t" r="r" b="b"/>
              <a:pathLst>
                <a:path w="1866" h="1771" extrusionOk="0">
                  <a:moveTo>
                    <a:pt x="1059" y="0"/>
                  </a:moveTo>
                  <a:cubicBezTo>
                    <a:pt x="525" y="0"/>
                    <a:pt x="0" y="610"/>
                    <a:pt x="15" y="1113"/>
                  </a:cubicBezTo>
                  <a:cubicBezTo>
                    <a:pt x="15" y="1398"/>
                    <a:pt x="205" y="1678"/>
                    <a:pt x="486" y="1755"/>
                  </a:cubicBezTo>
                  <a:cubicBezTo>
                    <a:pt x="531" y="1766"/>
                    <a:pt x="576" y="1771"/>
                    <a:pt x="621" y="1771"/>
                  </a:cubicBezTo>
                  <a:cubicBezTo>
                    <a:pt x="801" y="1771"/>
                    <a:pt x="980" y="1692"/>
                    <a:pt x="1146" y="1601"/>
                  </a:cubicBezTo>
                  <a:cubicBezTo>
                    <a:pt x="1391" y="1470"/>
                    <a:pt x="1639" y="1284"/>
                    <a:pt x="1730" y="1018"/>
                  </a:cubicBezTo>
                  <a:cubicBezTo>
                    <a:pt x="1866" y="660"/>
                    <a:pt x="1694" y="244"/>
                    <a:pt x="1372" y="77"/>
                  </a:cubicBezTo>
                  <a:cubicBezTo>
                    <a:pt x="1270" y="24"/>
                    <a:pt x="1165" y="0"/>
                    <a:pt x="1059"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53" name="Google Shape;482;p4"/>
            <p:cNvSpPr/>
            <p:nvPr/>
          </p:nvSpPr>
          <p:spPr>
            <a:xfrm>
              <a:off x="349400" y="1408650"/>
              <a:ext cx="27725" cy="23625"/>
            </a:xfrm>
            <a:custGeom>
              <a:avLst/>
              <a:ahLst/>
              <a:rect l="l" t="t" r="r" b="b"/>
              <a:pathLst>
                <a:path w="1109" h="945" extrusionOk="0">
                  <a:moveTo>
                    <a:pt x="452" y="1"/>
                  </a:moveTo>
                  <a:cubicBezTo>
                    <a:pt x="220" y="1"/>
                    <a:pt x="1" y="193"/>
                    <a:pt x="37" y="445"/>
                  </a:cubicBezTo>
                  <a:cubicBezTo>
                    <a:pt x="55" y="594"/>
                    <a:pt x="168" y="725"/>
                    <a:pt x="281" y="802"/>
                  </a:cubicBezTo>
                  <a:cubicBezTo>
                    <a:pt x="385" y="892"/>
                    <a:pt x="526" y="945"/>
                    <a:pt x="672" y="945"/>
                  </a:cubicBezTo>
                  <a:cubicBezTo>
                    <a:pt x="710" y="945"/>
                    <a:pt x="749" y="941"/>
                    <a:pt x="788" y="934"/>
                  </a:cubicBezTo>
                  <a:cubicBezTo>
                    <a:pt x="959" y="875"/>
                    <a:pt x="1109" y="725"/>
                    <a:pt x="1091" y="535"/>
                  </a:cubicBezTo>
                  <a:cubicBezTo>
                    <a:pt x="1091" y="386"/>
                    <a:pt x="959" y="255"/>
                    <a:pt x="828" y="160"/>
                  </a:cubicBezTo>
                  <a:cubicBezTo>
                    <a:pt x="751" y="83"/>
                    <a:pt x="656" y="29"/>
                    <a:pt x="543" y="11"/>
                  </a:cubicBezTo>
                  <a:cubicBezTo>
                    <a:pt x="513" y="4"/>
                    <a:pt x="483" y="1"/>
                    <a:pt x="452"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54" name="Google Shape;483;p4"/>
            <p:cNvSpPr/>
            <p:nvPr/>
          </p:nvSpPr>
          <p:spPr>
            <a:xfrm>
              <a:off x="390350" y="1363100"/>
              <a:ext cx="56550" cy="41350"/>
            </a:xfrm>
            <a:custGeom>
              <a:avLst/>
              <a:ahLst/>
              <a:rect l="l" t="t" r="r" b="b"/>
              <a:pathLst>
                <a:path w="2262" h="1654" extrusionOk="0">
                  <a:moveTo>
                    <a:pt x="1473" y="1"/>
                  </a:moveTo>
                  <a:cubicBezTo>
                    <a:pt x="1446" y="1"/>
                    <a:pt x="1419" y="2"/>
                    <a:pt x="1393" y="5"/>
                  </a:cubicBezTo>
                  <a:cubicBezTo>
                    <a:pt x="774" y="78"/>
                    <a:pt x="0" y="851"/>
                    <a:pt x="602" y="1435"/>
                  </a:cubicBezTo>
                  <a:cubicBezTo>
                    <a:pt x="741" y="1588"/>
                    <a:pt x="951" y="1653"/>
                    <a:pt x="1167" y="1653"/>
                  </a:cubicBezTo>
                  <a:cubicBezTo>
                    <a:pt x="1219" y="1653"/>
                    <a:pt x="1270" y="1650"/>
                    <a:pt x="1321" y="1643"/>
                  </a:cubicBezTo>
                  <a:cubicBezTo>
                    <a:pt x="1565" y="1588"/>
                    <a:pt x="1810" y="1435"/>
                    <a:pt x="1977" y="1249"/>
                  </a:cubicBezTo>
                  <a:cubicBezTo>
                    <a:pt x="2131" y="1059"/>
                    <a:pt x="2262" y="815"/>
                    <a:pt x="2226" y="571"/>
                  </a:cubicBezTo>
                  <a:cubicBezTo>
                    <a:pt x="2188" y="235"/>
                    <a:pt x="1812" y="1"/>
                    <a:pt x="147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55" name="Google Shape;484;p4"/>
            <p:cNvSpPr/>
            <p:nvPr/>
          </p:nvSpPr>
          <p:spPr>
            <a:xfrm>
              <a:off x="441225" y="1554900"/>
              <a:ext cx="20725" cy="17000"/>
            </a:xfrm>
            <a:custGeom>
              <a:avLst/>
              <a:ahLst/>
              <a:rect l="l" t="t" r="r" b="b"/>
              <a:pathLst>
                <a:path w="829" h="680" extrusionOk="0">
                  <a:moveTo>
                    <a:pt x="417" y="1"/>
                  </a:moveTo>
                  <a:cubicBezTo>
                    <a:pt x="358" y="1"/>
                    <a:pt x="304" y="1"/>
                    <a:pt x="227" y="42"/>
                  </a:cubicBezTo>
                  <a:cubicBezTo>
                    <a:pt x="78" y="114"/>
                    <a:pt x="1" y="363"/>
                    <a:pt x="96" y="512"/>
                  </a:cubicBezTo>
                  <a:cubicBezTo>
                    <a:pt x="150" y="607"/>
                    <a:pt x="263" y="661"/>
                    <a:pt x="376" y="679"/>
                  </a:cubicBezTo>
                  <a:cubicBezTo>
                    <a:pt x="489" y="679"/>
                    <a:pt x="602" y="625"/>
                    <a:pt x="679" y="548"/>
                  </a:cubicBezTo>
                  <a:cubicBezTo>
                    <a:pt x="774" y="453"/>
                    <a:pt x="829" y="340"/>
                    <a:pt x="792" y="209"/>
                  </a:cubicBezTo>
                  <a:cubicBezTo>
                    <a:pt x="756" y="60"/>
                    <a:pt x="584" y="1"/>
                    <a:pt x="417"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56" name="Google Shape;485;p4"/>
            <p:cNvSpPr/>
            <p:nvPr/>
          </p:nvSpPr>
          <p:spPr>
            <a:xfrm>
              <a:off x="464300" y="1411200"/>
              <a:ext cx="32600" cy="22300"/>
            </a:xfrm>
            <a:custGeom>
              <a:avLst/>
              <a:ahLst/>
              <a:rect l="l" t="t" r="r" b="b"/>
              <a:pathLst>
                <a:path w="1304" h="892" extrusionOk="0">
                  <a:moveTo>
                    <a:pt x="776" y="0"/>
                  </a:moveTo>
                  <a:cubicBezTo>
                    <a:pt x="756" y="0"/>
                    <a:pt x="736" y="2"/>
                    <a:pt x="715" y="4"/>
                  </a:cubicBezTo>
                  <a:cubicBezTo>
                    <a:pt x="566" y="22"/>
                    <a:pt x="417" y="76"/>
                    <a:pt x="304" y="189"/>
                  </a:cubicBezTo>
                  <a:cubicBezTo>
                    <a:pt x="1" y="510"/>
                    <a:pt x="263" y="832"/>
                    <a:pt x="643" y="886"/>
                  </a:cubicBezTo>
                  <a:cubicBezTo>
                    <a:pt x="672" y="890"/>
                    <a:pt x="701" y="892"/>
                    <a:pt x="731" y="892"/>
                  </a:cubicBezTo>
                  <a:cubicBezTo>
                    <a:pt x="874" y="892"/>
                    <a:pt x="1023" y="845"/>
                    <a:pt x="1132" y="737"/>
                  </a:cubicBezTo>
                  <a:cubicBezTo>
                    <a:pt x="1245" y="623"/>
                    <a:pt x="1303" y="415"/>
                    <a:pt x="1227" y="248"/>
                  </a:cubicBezTo>
                  <a:cubicBezTo>
                    <a:pt x="1141" y="93"/>
                    <a:pt x="963" y="0"/>
                    <a:pt x="776"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only 1">
  <p:cSld name="CUSTOM_9">
    <p:spTree>
      <p:nvGrpSpPr>
        <p:cNvPr id="56" name="Shape 2313"/>
        <p:cNvGrpSpPr/>
        <p:nvPr/>
      </p:nvGrpSpPr>
      <p:grpSpPr>
        <a:xfrm>
          <a:off x="0" y="0"/>
          <a:ext cx="0" cy="0"/>
          <a:chOff x="0" y="0"/>
          <a:chExt cx="0" cy="0"/>
        </a:xfrm>
      </p:grpSpPr>
      <p:sp>
        <p:nvSpPr>
          <p:cNvPr id="1048749" name="Google Shape;2314;p17"/>
          <p:cNvSpPr txBox="1">
            <a:spLocks noGrp="1"/>
          </p:cNvSpPr>
          <p:nvPr>
            <p:ph type="title"/>
          </p:nvPr>
        </p:nvSpPr>
        <p:spPr>
          <a:xfrm>
            <a:off x="720000" y="540000"/>
            <a:ext cx="7704000" cy="477600"/>
          </a:xfrm>
          <a:prstGeom prst="rect"/>
        </p:spPr>
        <p:txBody>
          <a:bodyPr anchor="t" anchorCtr="0" bIns="91425" lIns="91425" rIns="91425" spcFirstLastPara="1" tIns="91425" wrap="square">
            <a:noAutofit/>
          </a:bodyPr>
          <a:lstStyle>
            <a:lvl1pPr lvl="0" rtl="0">
              <a:spcBef>
                <a:spcPts val="0"/>
              </a:spcBef>
              <a:spcAft>
                <a:spcPts val="0"/>
              </a:spcAft>
              <a:buSzPts val="2800"/>
              <a:buNone/>
            </a:lvl1pPr>
            <a:lvl2pPr lvl="1" rtl="0">
              <a:spcBef>
                <a:spcPts val="0"/>
              </a:spcBef>
              <a:spcAft>
                <a:spcPts val="0"/>
              </a:spcAft>
              <a:buSzPts val="2800"/>
              <a:buNone/>
              <a:defRPr>
                <a:latin typeface="Open Sans"/>
                <a:ea typeface="Open Sans"/>
                <a:cs typeface="Open Sans"/>
                <a:sym typeface="Open Sans"/>
              </a:defRPr>
            </a:lvl2pPr>
            <a:lvl3pPr lvl="2" rtl="0">
              <a:spcBef>
                <a:spcPts val="0"/>
              </a:spcBef>
              <a:spcAft>
                <a:spcPts val="0"/>
              </a:spcAft>
              <a:buSzPts val="2800"/>
              <a:buNone/>
              <a:defRPr>
                <a:latin typeface="Open Sans"/>
                <a:ea typeface="Open Sans"/>
                <a:cs typeface="Open Sans"/>
                <a:sym typeface="Open Sans"/>
              </a:defRPr>
            </a:lvl3pPr>
            <a:lvl4pPr lvl="3" rtl="0">
              <a:spcBef>
                <a:spcPts val="0"/>
              </a:spcBef>
              <a:spcAft>
                <a:spcPts val="0"/>
              </a:spcAft>
              <a:buSzPts val="2800"/>
              <a:buNone/>
              <a:defRPr>
                <a:latin typeface="Open Sans"/>
                <a:ea typeface="Open Sans"/>
                <a:cs typeface="Open Sans"/>
                <a:sym typeface="Open Sans"/>
              </a:defRPr>
            </a:lvl4pPr>
            <a:lvl5pPr lvl="4" rtl="0">
              <a:spcBef>
                <a:spcPts val="0"/>
              </a:spcBef>
              <a:spcAft>
                <a:spcPts val="0"/>
              </a:spcAft>
              <a:buSzPts val="2800"/>
              <a:buNone/>
              <a:defRPr>
                <a:latin typeface="Open Sans"/>
                <a:ea typeface="Open Sans"/>
                <a:cs typeface="Open Sans"/>
                <a:sym typeface="Open Sans"/>
              </a:defRPr>
            </a:lvl5pPr>
            <a:lvl6pPr lvl="5" rtl="0">
              <a:spcBef>
                <a:spcPts val="0"/>
              </a:spcBef>
              <a:spcAft>
                <a:spcPts val="0"/>
              </a:spcAft>
              <a:buSzPts val="2800"/>
              <a:buNone/>
              <a:defRPr>
                <a:latin typeface="Open Sans"/>
                <a:ea typeface="Open Sans"/>
                <a:cs typeface="Open Sans"/>
                <a:sym typeface="Open Sans"/>
              </a:defRPr>
            </a:lvl6pPr>
            <a:lvl7pPr lvl="6" rtl="0">
              <a:spcBef>
                <a:spcPts val="0"/>
              </a:spcBef>
              <a:spcAft>
                <a:spcPts val="0"/>
              </a:spcAft>
              <a:buSzPts val="2800"/>
              <a:buNone/>
              <a:defRPr>
                <a:latin typeface="Open Sans"/>
                <a:ea typeface="Open Sans"/>
                <a:cs typeface="Open Sans"/>
                <a:sym typeface="Open Sans"/>
              </a:defRPr>
            </a:lvl7pPr>
            <a:lvl8pPr lvl="7" rtl="0">
              <a:spcBef>
                <a:spcPts val="0"/>
              </a:spcBef>
              <a:spcAft>
                <a:spcPts val="0"/>
              </a:spcAft>
              <a:buSzPts val="2800"/>
              <a:buNone/>
              <a:defRPr>
                <a:latin typeface="Open Sans"/>
                <a:ea typeface="Open Sans"/>
                <a:cs typeface="Open Sans"/>
                <a:sym typeface="Open Sans"/>
              </a:defRPr>
            </a:lvl8pPr>
            <a:lvl9pPr lvl="8" rtl="0">
              <a:spcBef>
                <a:spcPts val="0"/>
              </a:spcBef>
              <a:spcAft>
                <a:spcPts val="0"/>
              </a:spcAft>
              <a:buSzPts val="2800"/>
              <a:buNone/>
              <a:defRPr>
                <a:latin typeface="Open Sans"/>
                <a:ea typeface="Open Sans"/>
                <a:cs typeface="Open Sans"/>
                <a:sym typeface="Open Sans"/>
              </a:defRPr>
            </a:lvl9pPr>
          </a:lstStyle>
          <a:p/>
        </p:txBody>
      </p:sp>
      <p:grpSp>
        <p:nvGrpSpPr>
          <p:cNvPr id="57" name="Google Shape;2315;p17"/>
          <p:cNvGrpSpPr/>
          <p:nvPr/>
        </p:nvGrpSpPr>
        <p:grpSpPr>
          <a:xfrm>
            <a:off x="142975" y="118750"/>
            <a:ext cx="878525" cy="627975"/>
            <a:chOff x="142975" y="118750"/>
            <a:chExt cx="878525" cy="627975"/>
          </a:xfrm>
        </p:grpSpPr>
        <p:sp>
          <p:nvSpPr>
            <p:cNvPr id="1048750" name="Google Shape;2316;p17"/>
            <p:cNvSpPr/>
            <p:nvPr/>
          </p:nvSpPr>
          <p:spPr>
            <a:xfrm>
              <a:off x="339616" y="466103"/>
              <a:ext cx="63379" cy="61703"/>
            </a:xfrm>
            <a:custGeom>
              <a:avLst/>
              <a:ahLst/>
              <a:rect l="l" t="t" r="r" b="b"/>
              <a:pathLst>
                <a:path w="643" h="626" extrusionOk="0">
                  <a:moveTo>
                    <a:pt x="322" y="1"/>
                  </a:moveTo>
                  <a:cubicBezTo>
                    <a:pt x="285" y="1"/>
                    <a:pt x="245" y="1"/>
                    <a:pt x="208" y="19"/>
                  </a:cubicBezTo>
                  <a:cubicBezTo>
                    <a:pt x="172" y="37"/>
                    <a:pt x="132" y="60"/>
                    <a:pt x="95" y="96"/>
                  </a:cubicBezTo>
                  <a:cubicBezTo>
                    <a:pt x="77" y="114"/>
                    <a:pt x="59" y="150"/>
                    <a:pt x="41" y="191"/>
                  </a:cubicBezTo>
                  <a:cubicBezTo>
                    <a:pt x="18" y="227"/>
                    <a:pt x="0" y="263"/>
                    <a:pt x="18" y="304"/>
                  </a:cubicBezTo>
                  <a:lnTo>
                    <a:pt x="18" y="399"/>
                  </a:lnTo>
                  <a:cubicBezTo>
                    <a:pt x="41" y="435"/>
                    <a:pt x="59" y="489"/>
                    <a:pt x="95" y="530"/>
                  </a:cubicBezTo>
                  <a:cubicBezTo>
                    <a:pt x="132" y="548"/>
                    <a:pt x="154" y="566"/>
                    <a:pt x="172" y="584"/>
                  </a:cubicBezTo>
                  <a:cubicBezTo>
                    <a:pt x="208" y="602"/>
                    <a:pt x="267" y="625"/>
                    <a:pt x="322" y="625"/>
                  </a:cubicBezTo>
                  <a:cubicBezTo>
                    <a:pt x="358" y="625"/>
                    <a:pt x="398" y="602"/>
                    <a:pt x="435" y="584"/>
                  </a:cubicBezTo>
                  <a:cubicBezTo>
                    <a:pt x="471" y="584"/>
                    <a:pt x="512" y="566"/>
                    <a:pt x="548" y="530"/>
                  </a:cubicBezTo>
                  <a:cubicBezTo>
                    <a:pt x="566" y="489"/>
                    <a:pt x="607" y="471"/>
                    <a:pt x="607" y="435"/>
                  </a:cubicBezTo>
                  <a:cubicBezTo>
                    <a:pt x="625" y="399"/>
                    <a:pt x="643" y="358"/>
                    <a:pt x="643" y="304"/>
                  </a:cubicBezTo>
                  <a:cubicBezTo>
                    <a:pt x="625" y="286"/>
                    <a:pt x="625" y="245"/>
                    <a:pt x="625" y="227"/>
                  </a:cubicBezTo>
                  <a:cubicBezTo>
                    <a:pt x="607" y="173"/>
                    <a:pt x="584" y="132"/>
                    <a:pt x="548" y="96"/>
                  </a:cubicBezTo>
                  <a:cubicBezTo>
                    <a:pt x="530" y="78"/>
                    <a:pt x="512" y="60"/>
                    <a:pt x="471" y="37"/>
                  </a:cubicBezTo>
                  <a:cubicBezTo>
                    <a:pt x="435" y="19"/>
                    <a:pt x="380" y="1"/>
                    <a:pt x="322"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51" name="Google Shape;2317;p17"/>
            <p:cNvSpPr/>
            <p:nvPr/>
          </p:nvSpPr>
          <p:spPr>
            <a:xfrm>
              <a:off x="415808" y="317660"/>
              <a:ext cx="54114" cy="54015"/>
            </a:xfrm>
            <a:custGeom>
              <a:avLst/>
              <a:ahLst/>
              <a:rect l="l" t="t" r="r" b="b"/>
              <a:pathLst>
                <a:path w="549" h="548" extrusionOk="0">
                  <a:moveTo>
                    <a:pt x="286" y="0"/>
                  </a:moveTo>
                  <a:cubicBezTo>
                    <a:pt x="209" y="0"/>
                    <a:pt x="132" y="37"/>
                    <a:pt x="78" y="95"/>
                  </a:cubicBezTo>
                  <a:cubicBezTo>
                    <a:pt x="60" y="114"/>
                    <a:pt x="37" y="150"/>
                    <a:pt x="19" y="168"/>
                  </a:cubicBezTo>
                  <a:cubicBezTo>
                    <a:pt x="19" y="209"/>
                    <a:pt x="1" y="245"/>
                    <a:pt x="1" y="281"/>
                  </a:cubicBezTo>
                  <a:cubicBezTo>
                    <a:pt x="1" y="358"/>
                    <a:pt x="37" y="412"/>
                    <a:pt x="78" y="471"/>
                  </a:cubicBezTo>
                  <a:cubicBezTo>
                    <a:pt x="132" y="525"/>
                    <a:pt x="209" y="548"/>
                    <a:pt x="286" y="548"/>
                  </a:cubicBezTo>
                  <a:cubicBezTo>
                    <a:pt x="340" y="548"/>
                    <a:pt x="417" y="525"/>
                    <a:pt x="471" y="471"/>
                  </a:cubicBezTo>
                  <a:cubicBezTo>
                    <a:pt x="490" y="453"/>
                    <a:pt x="512" y="412"/>
                    <a:pt x="530" y="376"/>
                  </a:cubicBezTo>
                  <a:cubicBezTo>
                    <a:pt x="548" y="358"/>
                    <a:pt x="548" y="322"/>
                    <a:pt x="548" y="281"/>
                  </a:cubicBezTo>
                  <a:cubicBezTo>
                    <a:pt x="548" y="209"/>
                    <a:pt x="530" y="132"/>
                    <a:pt x="471" y="95"/>
                  </a:cubicBezTo>
                  <a:cubicBezTo>
                    <a:pt x="417" y="37"/>
                    <a:pt x="358" y="0"/>
                    <a:pt x="286"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52" name="Google Shape;2318;p17"/>
            <p:cNvSpPr/>
            <p:nvPr/>
          </p:nvSpPr>
          <p:spPr>
            <a:xfrm>
              <a:off x="622305" y="380546"/>
              <a:ext cx="48298" cy="48692"/>
            </a:xfrm>
            <a:custGeom>
              <a:avLst/>
              <a:ahLst/>
              <a:rect l="l" t="t" r="r" b="b"/>
              <a:pathLst>
                <a:path w="490" h="494" extrusionOk="0">
                  <a:moveTo>
                    <a:pt x="245" y="0"/>
                  </a:moveTo>
                  <a:cubicBezTo>
                    <a:pt x="204" y="0"/>
                    <a:pt x="186" y="23"/>
                    <a:pt x="150" y="23"/>
                  </a:cubicBezTo>
                  <a:cubicBezTo>
                    <a:pt x="114" y="41"/>
                    <a:pt x="91" y="59"/>
                    <a:pt x="73" y="77"/>
                  </a:cubicBezTo>
                  <a:cubicBezTo>
                    <a:pt x="55" y="95"/>
                    <a:pt x="37" y="136"/>
                    <a:pt x="19" y="154"/>
                  </a:cubicBezTo>
                  <a:cubicBezTo>
                    <a:pt x="0" y="190"/>
                    <a:pt x="0" y="208"/>
                    <a:pt x="0" y="249"/>
                  </a:cubicBezTo>
                  <a:cubicBezTo>
                    <a:pt x="0" y="267"/>
                    <a:pt x="0" y="285"/>
                    <a:pt x="19" y="321"/>
                  </a:cubicBezTo>
                  <a:cubicBezTo>
                    <a:pt x="19" y="362"/>
                    <a:pt x="37" y="398"/>
                    <a:pt x="73" y="416"/>
                  </a:cubicBezTo>
                  <a:cubicBezTo>
                    <a:pt x="91" y="435"/>
                    <a:pt x="114" y="453"/>
                    <a:pt x="132" y="453"/>
                  </a:cubicBezTo>
                  <a:cubicBezTo>
                    <a:pt x="168" y="475"/>
                    <a:pt x="204" y="493"/>
                    <a:pt x="245" y="493"/>
                  </a:cubicBezTo>
                  <a:cubicBezTo>
                    <a:pt x="281" y="493"/>
                    <a:pt x="299" y="493"/>
                    <a:pt x="340" y="475"/>
                  </a:cubicBezTo>
                  <a:cubicBezTo>
                    <a:pt x="376" y="453"/>
                    <a:pt x="394" y="453"/>
                    <a:pt x="412" y="416"/>
                  </a:cubicBezTo>
                  <a:cubicBezTo>
                    <a:pt x="430" y="398"/>
                    <a:pt x="453" y="380"/>
                    <a:pt x="471" y="340"/>
                  </a:cubicBezTo>
                  <a:cubicBezTo>
                    <a:pt x="489" y="321"/>
                    <a:pt x="489" y="285"/>
                    <a:pt x="489" y="249"/>
                  </a:cubicBezTo>
                  <a:cubicBezTo>
                    <a:pt x="489" y="226"/>
                    <a:pt x="489" y="208"/>
                    <a:pt x="471" y="190"/>
                  </a:cubicBezTo>
                  <a:cubicBezTo>
                    <a:pt x="471" y="154"/>
                    <a:pt x="453" y="113"/>
                    <a:pt x="412" y="77"/>
                  </a:cubicBezTo>
                  <a:cubicBezTo>
                    <a:pt x="394" y="59"/>
                    <a:pt x="376" y="59"/>
                    <a:pt x="376" y="41"/>
                  </a:cubicBezTo>
                  <a:cubicBezTo>
                    <a:pt x="340" y="23"/>
                    <a:pt x="281" y="0"/>
                    <a:pt x="245"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53" name="Google Shape;2319;p17"/>
            <p:cNvSpPr/>
            <p:nvPr/>
          </p:nvSpPr>
          <p:spPr>
            <a:xfrm>
              <a:off x="659267" y="206180"/>
              <a:ext cx="37160" cy="38934"/>
            </a:xfrm>
            <a:custGeom>
              <a:avLst/>
              <a:ahLst/>
              <a:rect l="l" t="t" r="r" b="b"/>
              <a:pathLst>
                <a:path w="377" h="395" extrusionOk="0">
                  <a:moveTo>
                    <a:pt x="191" y="0"/>
                  </a:moveTo>
                  <a:cubicBezTo>
                    <a:pt x="168" y="0"/>
                    <a:pt x="132" y="19"/>
                    <a:pt x="114" y="19"/>
                  </a:cubicBezTo>
                  <a:cubicBezTo>
                    <a:pt x="96" y="37"/>
                    <a:pt x="78" y="37"/>
                    <a:pt x="55" y="55"/>
                  </a:cubicBezTo>
                  <a:cubicBezTo>
                    <a:pt x="37" y="73"/>
                    <a:pt x="19" y="95"/>
                    <a:pt x="19" y="132"/>
                  </a:cubicBezTo>
                  <a:cubicBezTo>
                    <a:pt x="1" y="150"/>
                    <a:pt x="1" y="168"/>
                    <a:pt x="1" y="209"/>
                  </a:cubicBezTo>
                  <a:lnTo>
                    <a:pt x="1" y="245"/>
                  </a:lnTo>
                  <a:cubicBezTo>
                    <a:pt x="19" y="281"/>
                    <a:pt x="19" y="322"/>
                    <a:pt x="55" y="340"/>
                  </a:cubicBezTo>
                  <a:cubicBezTo>
                    <a:pt x="55" y="340"/>
                    <a:pt x="78" y="358"/>
                    <a:pt x="96" y="376"/>
                  </a:cubicBezTo>
                  <a:cubicBezTo>
                    <a:pt x="114" y="376"/>
                    <a:pt x="150" y="394"/>
                    <a:pt x="191" y="394"/>
                  </a:cubicBezTo>
                  <a:cubicBezTo>
                    <a:pt x="209" y="394"/>
                    <a:pt x="245" y="394"/>
                    <a:pt x="263" y="376"/>
                  </a:cubicBezTo>
                  <a:cubicBezTo>
                    <a:pt x="281" y="376"/>
                    <a:pt x="304" y="358"/>
                    <a:pt x="322" y="340"/>
                  </a:cubicBezTo>
                  <a:cubicBezTo>
                    <a:pt x="340" y="322"/>
                    <a:pt x="358" y="299"/>
                    <a:pt x="358" y="281"/>
                  </a:cubicBezTo>
                  <a:cubicBezTo>
                    <a:pt x="376" y="245"/>
                    <a:pt x="376" y="227"/>
                    <a:pt x="376" y="209"/>
                  </a:cubicBezTo>
                  <a:lnTo>
                    <a:pt x="376" y="150"/>
                  </a:lnTo>
                  <a:cubicBezTo>
                    <a:pt x="376" y="114"/>
                    <a:pt x="358" y="95"/>
                    <a:pt x="322" y="55"/>
                  </a:cubicBezTo>
                  <a:cubicBezTo>
                    <a:pt x="322" y="55"/>
                    <a:pt x="304" y="37"/>
                    <a:pt x="281" y="37"/>
                  </a:cubicBezTo>
                  <a:cubicBezTo>
                    <a:pt x="263" y="19"/>
                    <a:pt x="227" y="0"/>
                    <a:pt x="191"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54" name="Google Shape;2320;p17"/>
            <p:cNvSpPr/>
            <p:nvPr/>
          </p:nvSpPr>
          <p:spPr>
            <a:xfrm>
              <a:off x="512600" y="558066"/>
              <a:ext cx="27796" cy="27993"/>
            </a:xfrm>
            <a:custGeom>
              <a:avLst/>
              <a:ahLst/>
              <a:rect l="l" t="t" r="r" b="b"/>
              <a:pathLst>
                <a:path w="282" h="284" extrusionOk="0">
                  <a:moveTo>
                    <a:pt x="150" y="1"/>
                  </a:moveTo>
                  <a:cubicBezTo>
                    <a:pt x="138" y="1"/>
                    <a:pt x="126" y="9"/>
                    <a:pt x="114" y="9"/>
                  </a:cubicBezTo>
                  <a:cubicBezTo>
                    <a:pt x="73" y="9"/>
                    <a:pt x="37" y="49"/>
                    <a:pt x="19" y="68"/>
                  </a:cubicBezTo>
                  <a:cubicBezTo>
                    <a:pt x="19" y="86"/>
                    <a:pt x="1" y="104"/>
                    <a:pt x="1" y="122"/>
                  </a:cubicBezTo>
                  <a:cubicBezTo>
                    <a:pt x="1" y="144"/>
                    <a:pt x="1" y="163"/>
                    <a:pt x="19" y="181"/>
                  </a:cubicBezTo>
                  <a:cubicBezTo>
                    <a:pt x="19" y="217"/>
                    <a:pt x="37" y="235"/>
                    <a:pt x="73" y="258"/>
                  </a:cubicBezTo>
                  <a:cubicBezTo>
                    <a:pt x="102" y="270"/>
                    <a:pt x="128" y="283"/>
                    <a:pt x="154" y="283"/>
                  </a:cubicBezTo>
                  <a:cubicBezTo>
                    <a:pt x="165" y="283"/>
                    <a:pt x="175" y="281"/>
                    <a:pt x="186" y="276"/>
                  </a:cubicBezTo>
                  <a:cubicBezTo>
                    <a:pt x="209" y="276"/>
                    <a:pt x="245" y="235"/>
                    <a:pt x="263" y="217"/>
                  </a:cubicBezTo>
                  <a:cubicBezTo>
                    <a:pt x="281" y="199"/>
                    <a:pt x="281" y="163"/>
                    <a:pt x="281" y="144"/>
                  </a:cubicBezTo>
                  <a:cubicBezTo>
                    <a:pt x="281" y="122"/>
                    <a:pt x="281" y="104"/>
                    <a:pt x="263" y="86"/>
                  </a:cubicBezTo>
                  <a:cubicBezTo>
                    <a:pt x="263" y="68"/>
                    <a:pt x="263" y="49"/>
                    <a:pt x="245" y="49"/>
                  </a:cubicBezTo>
                  <a:cubicBezTo>
                    <a:pt x="227" y="31"/>
                    <a:pt x="209" y="9"/>
                    <a:pt x="186" y="9"/>
                  </a:cubicBezTo>
                  <a:lnTo>
                    <a:pt x="168" y="9"/>
                  </a:lnTo>
                  <a:cubicBezTo>
                    <a:pt x="162" y="3"/>
                    <a:pt x="156" y="1"/>
                    <a:pt x="150"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55" name="Google Shape;2321;p17"/>
            <p:cNvSpPr/>
            <p:nvPr/>
          </p:nvSpPr>
          <p:spPr>
            <a:xfrm>
              <a:off x="547788" y="341710"/>
              <a:ext cx="37160" cy="37948"/>
            </a:xfrm>
            <a:custGeom>
              <a:avLst/>
              <a:ahLst/>
              <a:rect l="l" t="t" r="r" b="b"/>
              <a:pathLst>
                <a:path w="377" h="385" extrusionOk="0">
                  <a:moveTo>
                    <a:pt x="191" y="1"/>
                  </a:moveTo>
                  <a:cubicBezTo>
                    <a:pt x="168" y="1"/>
                    <a:pt x="132" y="19"/>
                    <a:pt x="114" y="19"/>
                  </a:cubicBezTo>
                  <a:cubicBezTo>
                    <a:pt x="96" y="37"/>
                    <a:pt x="78" y="37"/>
                    <a:pt x="55" y="55"/>
                  </a:cubicBezTo>
                  <a:cubicBezTo>
                    <a:pt x="37" y="78"/>
                    <a:pt x="19" y="96"/>
                    <a:pt x="19" y="132"/>
                  </a:cubicBezTo>
                  <a:cubicBezTo>
                    <a:pt x="1" y="150"/>
                    <a:pt x="1" y="168"/>
                    <a:pt x="1" y="191"/>
                  </a:cubicBezTo>
                  <a:lnTo>
                    <a:pt x="1" y="245"/>
                  </a:lnTo>
                  <a:cubicBezTo>
                    <a:pt x="19" y="281"/>
                    <a:pt x="37" y="304"/>
                    <a:pt x="55" y="340"/>
                  </a:cubicBezTo>
                  <a:cubicBezTo>
                    <a:pt x="78" y="340"/>
                    <a:pt x="78" y="358"/>
                    <a:pt x="96" y="358"/>
                  </a:cubicBezTo>
                  <a:cubicBezTo>
                    <a:pt x="132" y="376"/>
                    <a:pt x="150" y="376"/>
                    <a:pt x="191" y="376"/>
                  </a:cubicBezTo>
                  <a:cubicBezTo>
                    <a:pt x="197" y="382"/>
                    <a:pt x="205" y="384"/>
                    <a:pt x="214" y="384"/>
                  </a:cubicBezTo>
                  <a:cubicBezTo>
                    <a:pt x="231" y="384"/>
                    <a:pt x="251" y="376"/>
                    <a:pt x="263" y="376"/>
                  </a:cubicBezTo>
                  <a:cubicBezTo>
                    <a:pt x="281" y="358"/>
                    <a:pt x="304" y="358"/>
                    <a:pt x="322" y="340"/>
                  </a:cubicBezTo>
                  <a:cubicBezTo>
                    <a:pt x="340" y="322"/>
                    <a:pt x="358" y="304"/>
                    <a:pt x="358" y="263"/>
                  </a:cubicBezTo>
                  <a:cubicBezTo>
                    <a:pt x="376" y="245"/>
                    <a:pt x="376" y="227"/>
                    <a:pt x="376" y="191"/>
                  </a:cubicBezTo>
                  <a:lnTo>
                    <a:pt x="376" y="150"/>
                  </a:lnTo>
                  <a:cubicBezTo>
                    <a:pt x="358" y="114"/>
                    <a:pt x="340" y="96"/>
                    <a:pt x="322" y="55"/>
                  </a:cubicBezTo>
                  <a:cubicBezTo>
                    <a:pt x="304" y="55"/>
                    <a:pt x="304" y="37"/>
                    <a:pt x="281" y="37"/>
                  </a:cubicBezTo>
                  <a:cubicBezTo>
                    <a:pt x="263" y="19"/>
                    <a:pt x="227" y="1"/>
                    <a:pt x="191"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56" name="Google Shape;2322;p17"/>
            <p:cNvSpPr/>
            <p:nvPr/>
          </p:nvSpPr>
          <p:spPr>
            <a:xfrm>
              <a:off x="299006" y="273107"/>
              <a:ext cx="40708" cy="40216"/>
            </a:xfrm>
            <a:custGeom>
              <a:avLst/>
              <a:ahLst/>
              <a:rect l="l" t="t" r="r" b="b"/>
              <a:pathLst>
                <a:path w="413" h="408" extrusionOk="0">
                  <a:moveTo>
                    <a:pt x="245" y="0"/>
                  </a:moveTo>
                  <a:cubicBezTo>
                    <a:pt x="204" y="0"/>
                    <a:pt x="186" y="0"/>
                    <a:pt x="168" y="18"/>
                  </a:cubicBezTo>
                  <a:cubicBezTo>
                    <a:pt x="132" y="18"/>
                    <a:pt x="114" y="36"/>
                    <a:pt x="91" y="54"/>
                  </a:cubicBezTo>
                  <a:cubicBezTo>
                    <a:pt x="73" y="54"/>
                    <a:pt x="55" y="72"/>
                    <a:pt x="37" y="113"/>
                  </a:cubicBezTo>
                  <a:cubicBezTo>
                    <a:pt x="19" y="131"/>
                    <a:pt x="19" y="149"/>
                    <a:pt x="19" y="186"/>
                  </a:cubicBezTo>
                  <a:cubicBezTo>
                    <a:pt x="1" y="208"/>
                    <a:pt x="19" y="226"/>
                    <a:pt x="19" y="262"/>
                  </a:cubicBezTo>
                  <a:cubicBezTo>
                    <a:pt x="19" y="281"/>
                    <a:pt x="37" y="299"/>
                    <a:pt x="37" y="299"/>
                  </a:cubicBezTo>
                  <a:cubicBezTo>
                    <a:pt x="55" y="339"/>
                    <a:pt x="73" y="357"/>
                    <a:pt x="114" y="376"/>
                  </a:cubicBezTo>
                  <a:cubicBezTo>
                    <a:pt x="132" y="394"/>
                    <a:pt x="150" y="394"/>
                    <a:pt x="168" y="394"/>
                  </a:cubicBezTo>
                  <a:cubicBezTo>
                    <a:pt x="177" y="403"/>
                    <a:pt x="192" y="407"/>
                    <a:pt x="209" y="407"/>
                  </a:cubicBezTo>
                  <a:cubicBezTo>
                    <a:pt x="226" y="407"/>
                    <a:pt x="245" y="403"/>
                    <a:pt x="263" y="394"/>
                  </a:cubicBezTo>
                  <a:cubicBezTo>
                    <a:pt x="281" y="394"/>
                    <a:pt x="299" y="394"/>
                    <a:pt x="317" y="376"/>
                  </a:cubicBezTo>
                  <a:cubicBezTo>
                    <a:pt x="340" y="357"/>
                    <a:pt x="376" y="339"/>
                    <a:pt x="394" y="299"/>
                  </a:cubicBezTo>
                  <a:cubicBezTo>
                    <a:pt x="394" y="299"/>
                    <a:pt x="394" y="281"/>
                    <a:pt x="412" y="262"/>
                  </a:cubicBezTo>
                  <a:lnTo>
                    <a:pt x="412" y="167"/>
                  </a:lnTo>
                  <a:lnTo>
                    <a:pt x="412" y="149"/>
                  </a:lnTo>
                  <a:cubicBezTo>
                    <a:pt x="394" y="131"/>
                    <a:pt x="394" y="113"/>
                    <a:pt x="376" y="72"/>
                  </a:cubicBezTo>
                  <a:cubicBezTo>
                    <a:pt x="358" y="54"/>
                    <a:pt x="340" y="36"/>
                    <a:pt x="317" y="36"/>
                  </a:cubicBezTo>
                  <a:cubicBezTo>
                    <a:pt x="299" y="18"/>
                    <a:pt x="263" y="18"/>
                    <a:pt x="245"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57" name="Google Shape;2323;p17"/>
            <p:cNvSpPr/>
            <p:nvPr/>
          </p:nvSpPr>
          <p:spPr>
            <a:xfrm>
              <a:off x="142975" y="434462"/>
              <a:ext cx="29472" cy="28190"/>
            </a:xfrm>
            <a:custGeom>
              <a:avLst/>
              <a:ahLst/>
              <a:rect l="l" t="t" r="r" b="b"/>
              <a:pathLst>
                <a:path w="299" h="286" extrusionOk="0">
                  <a:moveTo>
                    <a:pt x="132" y="1"/>
                  </a:moveTo>
                  <a:cubicBezTo>
                    <a:pt x="113" y="1"/>
                    <a:pt x="91" y="1"/>
                    <a:pt x="91" y="19"/>
                  </a:cubicBezTo>
                  <a:cubicBezTo>
                    <a:pt x="73" y="19"/>
                    <a:pt x="73" y="19"/>
                    <a:pt x="55" y="41"/>
                  </a:cubicBezTo>
                  <a:cubicBezTo>
                    <a:pt x="55" y="41"/>
                    <a:pt x="37" y="41"/>
                    <a:pt x="37" y="59"/>
                  </a:cubicBezTo>
                  <a:cubicBezTo>
                    <a:pt x="18" y="59"/>
                    <a:pt x="18" y="78"/>
                    <a:pt x="18" y="96"/>
                  </a:cubicBezTo>
                  <a:cubicBezTo>
                    <a:pt x="0" y="114"/>
                    <a:pt x="0" y="132"/>
                    <a:pt x="0" y="154"/>
                  </a:cubicBezTo>
                  <a:lnTo>
                    <a:pt x="0" y="191"/>
                  </a:lnTo>
                  <a:cubicBezTo>
                    <a:pt x="18" y="191"/>
                    <a:pt x="18" y="209"/>
                    <a:pt x="18" y="209"/>
                  </a:cubicBezTo>
                  <a:cubicBezTo>
                    <a:pt x="37" y="227"/>
                    <a:pt x="37" y="227"/>
                    <a:pt x="37" y="245"/>
                  </a:cubicBezTo>
                  <a:cubicBezTo>
                    <a:pt x="55" y="245"/>
                    <a:pt x="55" y="268"/>
                    <a:pt x="73" y="268"/>
                  </a:cubicBezTo>
                  <a:cubicBezTo>
                    <a:pt x="73" y="268"/>
                    <a:pt x="91" y="286"/>
                    <a:pt x="113" y="286"/>
                  </a:cubicBezTo>
                  <a:lnTo>
                    <a:pt x="204" y="286"/>
                  </a:lnTo>
                  <a:lnTo>
                    <a:pt x="245" y="245"/>
                  </a:lnTo>
                  <a:lnTo>
                    <a:pt x="263" y="227"/>
                  </a:lnTo>
                  <a:cubicBezTo>
                    <a:pt x="281" y="209"/>
                    <a:pt x="281" y="209"/>
                    <a:pt x="281" y="191"/>
                  </a:cubicBezTo>
                  <a:cubicBezTo>
                    <a:pt x="299" y="173"/>
                    <a:pt x="299" y="154"/>
                    <a:pt x="299" y="154"/>
                  </a:cubicBezTo>
                  <a:lnTo>
                    <a:pt x="299" y="114"/>
                  </a:lnTo>
                  <a:cubicBezTo>
                    <a:pt x="281" y="96"/>
                    <a:pt x="281" y="78"/>
                    <a:pt x="263" y="59"/>
                  </a:cubicBezTo>
                  <a:lnTo>
                    <a:pt x="245" y="41"/>
                  </a:lnTo>
                  <a:lnTo>
                    <a:pt x="227" y="19"/>
                  </a:lnTo>
                  <a:cubicBezTo>
                    <a:pt x="204" y="19"/>
                    <a:pt x="186" y="1"/>
                    <a:pt x="186"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58" name="Google Shape;2324;p17"/>
            <p:cNvSpPr/>
            <p:nvPr/>
          </p:nvSpPr>
          <p:spPr>
            <a:xfrm>
              <a:off x="367707" y="174539"/>
              <a:ext cx="62985" cy="63379"/>
            </a:xfrm>
            <a:custGeom>
              <a:avLst/>
              <a:ahLst/>
              <a:rect l="l" t="t" r="r" b="b"/>
              <a:pathLst>
                <a:path w="639" h="643" extrusionOk="0">
                  <a:moveTo>
                    <a:pt x="322" y="0"/>
                  </a:moveTo>
                  <a:cubicBezTo>
                    <a:pt x="281" y="0"/>
                    <a:pt x="245" y="0"/>
                    <a:pt x="186" y="18"/>
                  </a:cubicBezTo>
                  <a:cubicBezTo>
                    <a:pt x="150" y="36"/>
                    <a:pt x="132" y="55"/>
                    <a:pt x="95" y="95"/>
                  </a:cubicBezTo>
                  <a:cubicBezTo>
                    <a:pt x="55" y="113"/>
                    <a:pt x="37" y="150"/>
                    <a:pt x="18" y="190"/>
                  </a:cubicBezTo>
                  <a:cubicBezTo>
                    <a:pt x="0" y="226"/>
                    <a:pt x="0" y="281"/>
                    <a:pt x="0" y="321"/>
                  </a:cubicBezTo>
                  <a:cubicBezTo>
                    <a:pt x="0" y="340"/>
                    <a:pt x="0" y="376"/>
                    <a:pt x="18" y="394"/>
                  </a:cubicBezTo>
                  <a:cubicBezTo>
                    <a:pt x="18" y="453"/>
                    <a:pt x="55" y="507"/>
                    <a:pt x="95" y="548"/>
                  </a:cubicBezTo>
                  <a:cubicBezTo>
                    <a:pt x="150" y="602"/>
                    <a:pt x="227" y="643"/>
                    <a:pt x="322" y="643"/>
                  </a:cubicBezTo>
                  <a:cubicBezTo>
                    <a:pt x="358" y="643"/>
                    <a:pt x="412" y="643"/>
                    <a:pt x="453" y="620"/>
                  </a:cubicBezTo>
                  <a:cubicBezTo>
                    <a:pt x="489" y="602"/>
                    <a:pt x="525" y="584"/>
                    <a:pt x="548" y="548"/>
                  </a:cubicBezTo>
                  <a:cubicBezTo>
                    <a:pt x="584" y="507"/>
                    <a:pt x="602" y="489"/>
                    <a:pt x="620" y="435"/>
                  </a:cubicBezTo>
                  <a:cubicBezTo>
                    <a:pt x="638" y="394"/>
                    <a:pt x="638" y="358"/>
                    <a:pt x="638" y="321"/>
                  </a:cubicBezTo>
                  <a:lnTo>
                    <a:pt x="638" y="226"/>
                  </a:lnTo>
                  <a:cubicBezTo>
                    <a:pt x="620" y="168"/>
                    <a:pt x="584" y="131"/>
                    <a:pt x="548" y="95"/>
                  </a:cubicBezTo>
                  <a:cubicBezTo>
                    <a:pt x="489" y="36"/>
                    <a:pt x="412" y="0"/>
                    <a:pt x="322"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59" name="Google Shape;2325;p17"/>
            <p:cNvSpPr/>
            <p:nvPr/>
          </p:nvSpPr>
          <p:spPr>
            <a:xfrm>
              <a:off x="757834" y="399077"/>
              <a:ext cx="38934" cy="34893"/>
            </a:xfrm>
            <a:custGeom>
              <a:avLst/>
              <a:ahLst/>
              <a:rect l="l" t="t" r="r" b="b"/>
              <a:pathLst>
                <a:path w="395" h="354" extrusionOk="0">
                  <a:moveTo>
                    <a:pt x="205" y="1"/>
                  </a:moveTo>
                  <a:cubicBezTo>
                    <a:pt x="160" y="1"/>
                    <a:pt x="109" y="16"/>
                    <a:pt x="73" y="38"/>
                  </a:cubicBezTo>
                  <a:cubicBezTo>
                    <a:pt x="55" y="61"/>
                    <a:pt x="37" y="79"/>
                    <a:pt x="19" y="97"/>
                  </a:cubicBezTo>
                  <a:cubicBezTo>
                    <a:pt x="1" y="115"/>
                    <a:pt x="1" y="152"/>
                    <a:pt x="1" y="174"/>
                  </a:cubicBezTo>
                  <a:cubicBezTo>
                    <a:pt x="1" y="210"/>
                    <a:pt x="1" y="228"/>
                    <a:pt x="19" y="265"/>
                  </a:cubicBezTo>
                  <a:cubicBezTo>
                    <a:pt x="37" y="287"/>
                    <a:pt x="55" y="305"/>
                    <a:pt x="73" y="323"/>
                  </a:cubicBezTo>
                  <a:cubicBezTo>
                    <a:pt x="108" y="345"/>
                    <a:pt x="154" y="353"/>
                    <a:pt x="198" y="353"/>
                  </a:cubicBezTo>
                  <a:cubicBezTo>
                    <a:pt x="229" y="353"/>
                    <a:pt x="259" y="349"/>
                    <a:pt x="281" y="342"/>
                  </a:cubicBezTo>
                  <a:cubicBezTo>
                    <a:pt x="281" y="323"/>
                    <a:pt x="299" y="323"/>
                    <a:pt x="322" y="305"/>
                  </a:cubicBezTo>
                  <a:cubicBezTo>
                    <a:pt x="358" y="287"/>
                    <a:pt x="394" y="228"/>
                    <a:pt x="394" y="174"/>
                  </a:cubicBezTo>
                  <a:cubicBezTo>
                    <a:pt x="394" y="133"/>
                    <a:pt x="358" y="79"/>
                    <a:pt x="322" y="61"/>
                  </a:cubicBezTo>
                  <a:cubicBezTo>
                    <a:pt x="299" y="38"/>
                    <a:pt x="281" y="38"/>
                    <a:pt x="281" y="20"/>
                  </a:cubicBezTo>
                  <a:cubicBezTo>
                    <a:pt x="260" y="7"/>
                    <a:pt x="234" y="1"/>
                    <a:pt x="205"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60" name="Google Shape;2326;p17"/>
            <p:cNvSpPr/>
            <p:nvPr/>
          </p:nvSpPr>
          <p:spPr>
            <a:xfrm>
              <a:off x="707466" y="577583"/>
              <a:ext cx="76390" cy="73433"/>
            </a:xfrm>
            <a:custGeom>
              <a:avLst/>
              <a:ahLst/>
              <a:rect l="l" t="t" r="r" b="b"/>
              <a:pathLst>
                <a:path w="775" h="745" extrusionOk="0">
                  <a:moveTo>
                    <a:pt x="358" y="1"/>
                  </a:moveTo>
                  <a:cubicBezTo>
                    <a:pt x="304" y="1"/>
                    <a:pt x="245" y="19"/>
                    <a:pt x="191" y="60"/>
                  </a:cubicBezTo>
                  <a:cubicBezTo>
                    <a:pt x="114" y="96"/>
                    <a:pt x="59" y="150"/>
                    <a:pt x="41" y="227"/>
                  </a:cubicBezTo>
                  <a:cubicBezTo>
                    <a:pt x="1" y="286"/>
                    <a:pt x="1" y="340"/>
                    <a:pt x="1" y="417"/>
                  </a:cubicBezTo>
                  <a:cubicBezTo>
                    <a:pt x="19" y="489"/>
                    <a:pt x="59" y="566"/>
                    <a:pt x="114" y="625"/>
                  </a:cubicBezTo>
                  <a:lnTo>
                    <a:pt x="114" y="643"/>
                  </a:lnTo>
                  <a:cubicBezTo>
                    <a:pt x="188" y="717"/>
                    <a:pt x="294" y="744"/>
                    <a:pt x="391" y="744"/>
                  </a:cubicBezTo>
                  <a:cubicBezTo>
                    <a:pt x="419" y="744"/>
                    <a:pt x="446" y="742"/>
                    <a:pt x="471" y="738"/>
                  </a:cubicBezTo>
                  <a:cubicBezTo>
                    <a:pt x="607" y="697"/>
                    <a:pt x="697" y="602"/>
                    <a:pt x="738" y="471"/>
                  </a:cubicBezTo>
                  <a:cubicBezTo>
                    <a:pt x="774" y="340"/>
                    <a:pt x="738" y="209"/>
                    <a:pt x="643" y="114"/>
                  </a:cubicBezTo>
                  <a:cubicBezTo>
                    <a:pt x="607" y="60"/>
                    <a:pt x="548" y="37"/>
                    <a:pt x="471" y="19"/>
                  </a:cubicBezTo>
                  <a:cubicBezTo>
                    <a:pt x="444" y="10"/>
                    <a:pt x="411" y="5"/>
                    <a:pt x="378" y="5"/>
                  </a:cubicBezTo>
                  <a:cubicBezTo>
                    <a:pt x="345" y="5"/>
                    <a:pt x="313" y="10"/>
                    <a:pt x="286" y="19"/>
                  </a:cubicBezTo>
                  <a:cubicBezTo>
                    <a:pt x="304" y="1"/>
                    <a:pt x="340" y="1"/>
                    <a:pt x="381"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61" name="Google Shape;2327;p17"/>
            <p:cNvSpPr/>
            <p:nvPr/>
          </p:nvSpPr>
          <p:spPr>
            <a:xfrm>
              <a:off x="876508" y="356397"/>
              <a:ext cx="33513" cy="37554"/>
            </a:xfrm>
            <a:custGeom>
              <a:avLst/>
              <a:ahLst/>
              <a:rect l="l" t="t" r="r" b="b"/>
              <a:pathLst>
                <a:path w="340" h="381" extrusionOk="0">
                  <a:moveTo>
                    <a:pt x="172" y="1"/>
                  </a:moveTo>
                  <a:cubicBezTo>
                    <a:pt x="154" y="19"/>
                    <a:pt x="136" y="19"/>
                    <a:pt x="113" y="19"/>
                  </a:cubicBezTo>
                  <a:cubicBezTo>
                    <a:pt x="113" y="19"/>
                    <a:pt x="95" y="19"/>
                    <a:pt x="77" y="42"/>
                  </a:cubicBezTo>
                  <a:cubicBezTo>
                    <a:pt x="59" y="42"/>
                    <a:pt x="59" y="60"/>
                    <a:pt x="41" y="78"/>
                  </a:cubicBezTo>
                  <a:cubicBezTo>
                    <a:pt x="23" y="96"/>
                    <a:pt x="23" y="114"/>
                    <a:pt x="0" y="132"/>
                  </a:cubicBezTo>
                  <a:lnTo>
                    <a:pt x="0" y="173"/>
                  </a:lnTo>
                  <a:lnTo>
                    <a:pt x="0" y="245"/>
                  </a:lnTo>
                  <a:cubicBezTo>
                    <a:pt x="23" y="286"/>
                    <a:pt x="23" y="304"/>
                    <a:pt x="41" y="322"/>
                  </a:cubicBezTo>
                  <a:cubicBezTo>
                    <a:pt x="77" y="358"/>
                    <a:pt x="113" y="381"/>
                    <a:pt x="172" y="381"/>
                  </a:cubicBezTo>
                  <a:cubicBezTo>
                    <a:pt x="190" y="381"/>
                    <a:pt x="208" y="381"/>
                    <a:pt x="226" y="358"/>
                  </a:cubicBezTo>
                  <a:cubicBezTo>
                    <a:pt x="249" y="358"/>
                    <a:pt x="267" y="340"/>
                    <a:pt x="285" y="322"/>
                  </a:cubicBezTo>
                  <a:cubicBezTo>
                    <a:pt x="303" y="304"/>
                    <a:pt x="321" y="286"/>
                    <a:pt x="321" y="245"/>
                  </a:cubicBezTo>
                  <a:cubicBezTo>
                    <a:pt x="339" y="227"/>
                    <a:pt x="339" y="191"/>
                    <a:pt x="321" y="173"/>
                  </a:cubicBezTo>
                  <a:lnTo>
                    <a:pt x="321" y="132"/>
                  </a:lnTo>
                  <a:cubicBezTo>
                    <a:pt x="321" y="114"/>
                    <a:pt x="303" y="96"/>
                    <a:pt x="303" y="96"/>
                  </a:cubicBezTo>
                  <a:cubicBezTo>
                    <a:pt x="303" y="78"/>
                    <a:pt x="285" y="60"/>
                    <a:pt x="267" y="42"/>
                  </a:cubicBezTo>
                  <a:cubicBezTo>
                    <a:pt x="249" y="42"/>
                    <a:pt x="249" y="19"/>
                    <a:pt x="226" y="19"/>
                  </a:cubicBezTo>
                  <a:cubicBezTo>
                    <a:pt x="208" y="19"/>
                    <a:pt x="190" y="1"/>
                    <a:pt x="172"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62" name="Google Shape;2328;p17"/>
            <p:cNvSpPr/>
            <p:nvPr/>
          </p:nvSpPr>
          <p:spPr>
            <a:xfrm>
              <a:off x="887646" y="501390"/>
              <a:ext cx="58056" cy="44651"/>
            </a:xfrm>
            <a:custGeom>
              <a:avLst/>
              <a:ahLst/>
              <a:rect l="l" t="t" r="r" b="b"/>
              <a:pathLst>
                <a:path w="589" h="453" extrusionOk="0">
                  <a:moveTo>
                    <a:pt x="303" y="0"/>
                  </a:moveTo>
                  <a:cubicBezTo>
                    <a:pt x="0" y="0"/>
                    <a:pt x="0" y="453"/>
                    <a:pt x="303" y="453"/>
                  </a:cubicBezTo>
                  <a:cubicBezTo>
                    <a:pt x="588" y="453"/>
                    <a:pt x="588" y="0"/>
                    <a:pt x="303"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63" name="Google Shape;2329;p17"/>
            <p:cNvSpPr/>
            <p:nvPr/>
          </p:nvSpPr>
          <p:spPr>
            <a:xfrm>
              <a:off x="361892" y="673588"/>
              <a:ext cx="48692" cy="47214"/>
            </a:xfrm>
            <a:custGeom>
              <a:avLst/>
              <a:ahLst/>
              <a:rect l="l" t="t" r="r" b="b"/>
              <a:pathLst>
                <a:path w="494" h="479" extrusionOk="0">
                  <a:moveTo>
                    <a:pt x="214" y="1"/>
                  </a:moveTo>
                  <a:cubicBezTo>
                    <a:pt x="189" y="1"/>
                    <a:pt x="167" y="14"/>
                    <a:pt x="154" y="27"/>
                  </a:cubicBezTo>
                  <a:cubicBezTo>
                    <a:pt x="114" y="27"/>
                    <a:pt x="96" y="45"/>
                    <a:pt x="77" y="63"/>
                  </a:cubicBezTo>
                  <a:cubicBezTo>
                    <a:pt x="41" y="81"/>
                    <a:pt x="41" y="122"/>
                    <a:pt x="19" y="140"/>
                  </a:cubicBezTo>
                  <a:cubicBezTo>
                    <a:pt x="1" y="176"/>
                    <a:pt x="1" y="217"/>
                    <a:pt x="1" y="235"/>
                  </a:cubicBezTo>
                  <a:lnTo>
                    <a:pt x="1" y="307"/>
                  </a:lnTo>
                  <a:cubicBezTo>
                    <a:pt x="19" y="348"/>
                    <a:pt x="41" y="384"/>
                    <a:pt x="77" y="402"/>
                  </a:cubicBezTo>
                  <a:cubicBezTo>
                    <a:pt x="96" y="420"/>
                    <a:pt x="96" y="443"/>
                    <a:pt x="114" y="443"/>
                  </a:cubicBezTo>
                  <a:cubicBezTo>
                    <a:pt x="154" y="479"/>
                    <a:pt x="191" y="479"/>
                    <a:pt x="245" y="479"/>
                  </a:cubicBezTo>
                  <a:cubicBezTo>
                    <a:pt x="267" y="479"/>
                    <a:pt x="304" y="479"/>
                    <a:pt x="340" y="461"/>
                  </a:cubicBezTo>
                  <a:cubicBezTo>
                    <a:pt x="358" y="461"/>
                    <a:pt x="399" y="443"/>
                    <a:pt x="417" y="402"/>
                  </a:cubicBezTo>
                  <a:cubicBezTo>
                    <a:pt x="435" y="384"/>
                    <a:pt x="453" y="366"/>
                    <a:pt x="453" y="330"/>
                  </a:cubicBezTo>
                  <a:cubicBezTo>
                    <a:pt x="471" y="307"/>
                    <a:pt x="494" y="271"/>
                    <a:pt x="471" y="235"/>
                  </a:cubicBezTo>
                  <a:lnTo>
                    <a:pt x="471" y="176"/>
                  </a:lnTo>
                  <a:cubicBezTo>
                    <a:pt x="453" y="140"/>
                    <a:pt x="435" y="103"/>
                    <a:pt x="417" y="63"/>
                  </a:cubicBezTo>
                  <a:cubicBezTo>
                    <a:pt x="399" y="63"/>
                    <a:pt x="381" y="45"/>
                    <a:pt x="358" y="27"/>
                  </a:cubicBezTo>
                  <a:cubicBezTo>
                    <a:pt x="322" y="8"/>
                    <a:pt x="286" y="8"/>
                    <a:pt x="245" y="8"/>
                  </a:cubicBezTo>
                  <a:cubicBezTo>
                    <a:pt x="234" y="3"/>
                    <a:pt x="224" y="1"/>
                    <a:pt x="214"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64" name="Google Shape;2330;p17"/>
            <p:cNvSpPr/>
            <p:nvPr/>
          </p:nvSpPr>
          <p:spPr>
            <a:xfrm>
              <a:off x="570163" y="717155"/>
              <a:ext cx="31739" cy="29570"/>
            </a:xfrm>
            <a:custGeom>
              <a:avLst/>
              <a:ahLst/>
              <a:rect l="l" t="t" r="r" b="b"/>
              <a:pathLst>
                <a:path w="322" h="300" extrusionOk="0">
                  <a:moveTo>
                    <a:pt x="168" y="1"/>
                  </a:moveTo>
                  <a:cubicBezTo>
                    <a:pt x="131" y="1"/>
                    <a:pt x="113" y="1"/>
                    <a:pt x="95" y="19"/>
                  </a:cubicBezTo>
                  <a:cubicBezTo>
                    <a:pt x="77" y="19"/>
                    <a:pt x="77" y="19"/>
                    <a:pt x="54" y="37"/>
                  </a:cubicBezTo>
                  <a:cubicBezTo>
                    <a:pt x="36" y="37"/>
                    <a:pt x="18" y="55"/>
                    <a:pt x="18" y="73"/>
                  </a:cubicBezTo>
                  <a:cubicBezTo>
                    <a:pt x="0" y="91"/>
                    <a:pt x="0" y="114"/>
                    <a:pt x="0" y="150"/>
                  </a:cubicBezTo>
                  <a:cubicBezTo>
                    <a:pt x="0" y="168"/>
                    <a:pt x="0" y="186"/>
                    <a:pt x="18" y="204"/>
                  </a:cubicBezTo>
                  <a:cubicBezTo>
                    <a:pt x="18" y="227"/>
                    <a:pt x="36" y="245"/>
                    <a:pt x="54" y="263"/>
                  </a:cubicBezTo>
                  <a:cubicBezTo>
                    <a:pt x="77" y="263"/>
                    <a:pt x="77" y="263"/>
                    <a:pt x="95" y="281"/>
                  </a:cubicBezTo>
                  <a:cubicBezTo>
                    <a:pt x="113" y="281"/>
                    <a:pt x="131" y="299"/>
                    <a:pt x="168" y="299"/>
                  </a:cubicBezTo>
                  <a:cubicBezTo>
                    <a:pt x="190" y="299"/>
                    <a:pt x="226" y="281"/>
                    <a:pt x="244" y="281"/>
                  </a:cubicBezTo>
                  <a:cubicBezTo>
                    <a:pt x="281" y="245"/>
                    <a:pt x="321" y="186"/>
                    <a:pt x="321" y="150"/>
                  </a:cubicBezTo>
                  <a:cubicBezTo>
                    <a:pt x="321" y="91"/>
                    <a:pt x="281" y="37"/>
                    <a:pt x="244" y="19"/>
                  </a:cubicBezTo>
                  <a:cubicBezTo>
                    <a:pt x="226" y="1"/>
                    <a:pt x="190" y="1"/>
                    <a:pt x="168"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65" name="Google Shape;2331;p17"/>
            <p:cNvSpPr/>
            <p:nvPr/>
          </p:nvSpPr>
          <p:spPr>
            <a:xfrm>
              <a:off x="834125" y="616813"/>
              <a:ext cx="85261" cy="85261"/>
            </a:xfrm>
            <a:custGeom>
              <a:avLst/>
              <a:ahLst/>
              <a:rect l="l" t="t" r="r" b="b"/>
              <a:pathLst>
                <a:path w="865" h="865" extrusionOk="0">
                  <a:moveTo>
                    <a:pt x="430" y="1"/>
                  </a:moveTo>
                  <a:cubicBezTo>
                    <a:pt x="376" y="1"/>
                    <a:pt x="317" y="19"/>
                    <a:pt x="263" y="37"/>
                  </a:cubicBezTo>
                  <a:cubicBezTo>
                    <a:pt x="226" y="55"/>
                    <a:pt x="168" y="91"/>
                    <a:pt x="131" y="132"/>
                  </a:cubicBezTo>
                  <a:cubicBezTo>
                    <a:pt x="91" y="168"/>
                    <a:pt x="55" y="227"/>
                    <a:pt x="36" y="263"/>
                  </a:cubicBezTo>
                  <a:cubicBezTo>
                    <a:pt x="18" y="318"/>
                    <a:pt x="0" y="376"/>
                    <a:pt x="0" y="431"/>
                  </a:cubicBezTo>
                  <a:cubicBezTo>
                    <a:pt x="18" y="471"/>
                    <a:pt x="18" y="508"/>
                    <a:pt x="18" y="544"/>
                  </a:cubicBezTo>
                  <a:cubicBezTo>
                    <a:pt x="36" y="621"/>
                    <a:pt x="73" y="679"/>
                    <a:pt x="131" y="734"/>
                  </a:cubicBezTo>
                  <a:cubicBezTo>
                    <a:pt x="168" y="752"/>
                    <a:pt x="186" y="793"/>
                    <a:pt x="226" y="811"/>
                  </a:cubicBezTo>
                  <a:cubicBezTo>
                    <a:pt x="281" y="847"/>
                    <a:pt x="358" y="865"/>
                    <a:pt x="430" y="865"/>
                  </a:cubicBezTo>
                  <a:cubicBezTo>
                    <a:pt x="489" y="865"/>
                    <a:pt x="543" y="847"/>
                    <a:pt x="602" y="829"/>
                  </a:cubicBezTo>
                  <a:cubicBezTo>
                    <a:pt x="656" y="811"/>
                    <a:pt x="697" y="770"/>
                    <a:pt x="733" y="734"/>
                  </a:cubicBezTo>
                  <a:cubicBezTo>
                    <a:pt x="769" y="698"/>
                    <a:pt x="810" y="657"/>
                    <a:pt x="828" y="603"/>
                  </a:cubicBezTo>
                  <a:cubicBezTo>
                    <a:pt x="846" y="544"/>
                    <a:pt x="864" y="489"/>
                    <a:pt x="864" y="431"/>
                  </a:cubicBezTo>
                  <a:cubicBezTo>
                    <a:pt x="864" y="394"/>
                    <a:pt x="846" y="358"/>
                    <a:pt x="846" y="318"/>
                  </a:cubicBezTo>
                  <a:cubicBezTo>
                    <a:pt x="828" y="245"/>
                    <a:pt x="792" y="186"/>
                    <a:pt x="733" y="132"/>
                  </a:cubicBezTo>
                  <a:cubicBezTo>
                    <a:pt x="715" y="114"/>
                    <a:pt x="679" y="91"/>
                    <a:pt x="656" y="73"/>
                  </a:cubicBezTo>
                  <a:cubicBezTo>
                    <a:pt x="584" y="19"/>
                    <a:pt x="507" y="1"/>
                    <a:pt x="430"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66" name="Google Shape;2332;p17"/>
            <p:cNvSpPr/>
            <p:nvPr/>
          </p:nvSpPr>
          <p:spPr>
            <a:xfrm>
              <a:off x="181712" y="569993"/>
              <a:ext cx="52339" cy="52339"/>
            </a:xfrm>
            <a:custGeom>
              <a:avLst/>
              <a:ahLst/>
              <a:rect l="l" t="t" r="r" b="b"/>
              <a:pathLst>
                <a:path w="531" h="531" extrusionOk="0">
                  <a:moveTo>
                    <a:pt x="263" y="1"/>
                  </a:moveTo>
                  <a:cubicBezTo>
                    <a:pt x="227" y="1"/>
                    <a:pt x="209" y="1"/>
                    <a:pt x="173" y="23"/>
                  </a:cubicBezTo>
                  <a:cubicBezTo>
                    <a:pt x="132" y="42"/>
                    <a:pt x="114" y="60"/>
                    <a:pt x="78" y="78"/>
                  </a:cubicBezTo>
                  <a:cubicBezTo>
                    <a:pt x="60" y="96"/>
                    <a:pt x="37" y="137"/>
                    <a:pt x="37" y="155"/>
                  </a:cubicBezTo>
                  <a:cubicBezTo>
                    <a:pt x="19" y="191"/>
                    <a:pt x="1" y="227"/>
                    <a:pt x="1" y="268"/>
                  </a:cubicBezTo>
                  <a:cubicBezTo>
                    <a:pt x="19" y="286"/>
                    <a:pt x="19" y="304"/>
                    <a:pt x="19" y="340"/>
                  </a:cubicBezTo>
                  <a:cubicBezTo>
                    <a:pt x="37" y="381"/>
                    <a:pt x="60" y="417"/>
                    <a:pt x="78" y="453"/>
                  </a:cubicBezTo>
                  <a:cubicBezTo>
                    <a:pt x="96" y="453"/>
                    <a:pt x="114" y="476"/>
                    <a:pt x="132" y="494"/>
                  </a:cubicBezTo>
                  <a:cubicBezTo>
                    <a:pt x="173" y="512"/>
                    <a:pt x="227" y="530"/>
                    <a:pt x="263" y="530"/>
                  </a:cubicBezTo>
                  <a:cubicBezTo>
                    <a:pt x="304" y="530"/>
                    <a:pt x="340" y="512"/>
                    <a:pt x="376" y="512"/>
                  </a:cubicBezTo>
                  <a:cubicBezTo>
                    <a:pt x="399" y="494"/>
                    <a:pt x="435" y="476"/>
                    <a:pt x="453" y="453"/>
                  </a:cubicBezTo>
                  <a:cubicBezTo>
                    <a:pt x="471" y="417"/>
                    <a:pt x="490" y="399"/>
                    <a:pt x="512" y="363"/>
                  </a:cubicBezTo>
                  <a:cubicBezTo>
                    <a:pt x="530" y="340"/>
                    <a:pt x="530" y="304"/>
                    <a:pt x="530" y="268"/>
                  </a:cubicBezTo>
                  <a:lnTo>
                    <a:pt x="530" y="191"/>
                  </a:lnTo>
                  <a:cubicBezTo>
                    <a:pt x="512" y="155"/>
                    <a:pt x="490" y="114"/>
                    <a:pt x="453" y="78"/>
                  </a:cubicBezTo>
                  <a:cubicBezTo>
                    <a:pt x="435" y="60"/>
                    <a:pt x="417" y="60"/>
                    <a:pt x="399" y="42"/>
                  </a:cubicBezTo>
                  <a:cubicBezTo>
                    <a:pt x="358" y="23"/>
                    <a:pt x="322" y="1"/>
                    <a:pt x="263"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67" name="Google Shape;2333;p17"/>
            <p:cNvSpPr/>
            <p:nvPr/>
          </p:nvSpPr>
          <p:spPr>
            <a:xfrm>
              <a:off x="497421" y="118750"/>
              <a:ext cx="50467" cy="48298"/>
            </a:xfrm>
            <a:custGeom>
              <a:avLst/>
              <a:ahLst/>
              <a:rect l="l" t="t" r="r" b="b"/>
              <a:pathLst>
                <a:path w="512" h="490" extrusionOk="0">
                  <a:moveTo>
                    <a:pt x="250" y="1"/>
                  </a:moveTo>
                  <a:cubicBezTo>
                    <a:pt x="227" y="1"/>
                    <a:pt x="191" y="1"/>
                    <a:pt x="155" y="19"/>
                  </a:cubicBezTo>
                  <a:cubicBezTo>
                    <a:pt x="137" y="19"/>
                    <a:pt x="96" y="37"/>
                    <a:pt x="78" y="55"/>
                  </a:cubicBezTo>
                  <a:cubicBezTo>
                    <a:pt x="60" y="96"/>
                    <a:pt x="42" y="114"/>
                    <a:pt x="42" y="150"/>
                  </a:cubicBezTo>
                  <a:cubicBezTo>
                    <a:pt x="23" y="168"/>
                    <a:pt x="1" y="209"/>
                    <a:pt x="23" y="245"/>
                  </a:cubicBezTo>
                  <a:lnTo>
                    <a:pt x="23" y="304"/>
                  </a:lnTo>
                  <a:cubicBezTo>
                    <a:pt x="42" y="340"/>
                    <a:pt x="60" y="376"/>
                    <a:pt x="78" y="417"/>
                  </a:cubicBezTo>
                  <a:cubicBezTo>
                    <a:pt x="96" y="417"/>
                    <a:pt x="114" y="435"/>
                    <a:pt x="137" y="453"/>
                  </a:cubicBezTo>
                  <a:cubicBezTo>
                    <a:pt x="173" y="471"/>
                    <a:pt x="209" y="489"/>
                    <a:pt x="250" y="489"/>
                  </a:cubicBezTo>
                  <a:cubicBezTo>
                    <a:pt x="286" y="489"/>
                    <a:pt x="322" y="471"/>
                    <a:pt x="340" y="453"/>
                  </a:cubicBezTo>
                  <a:cubicBezTo>
                    <a:pt x="381" y="453"/>
                    <a:pt x="399" y="435"/>
                    <a:pt x="435" y="417"/>
                  </a:cubicBezTo>
                  <a:cubicBezTo>
                    <a:pt x="453" y="394"/>
                    <a:pt x="476" y="358"/>
                    <a:pt x="476" y="340"/>
                  </a:cubicBezTo>
                  <a:cubicBezTo>
                    <a:pt x="494" y="304"/>
                    <a:pt x="512" y="263"/>
                    <a:pt x="494" y="245"/>
                  </a:cubicBezTo>
                  <a:lnTo>
                    <a:pt x="494" y="168"/>
                  </a:lnTo>
                  <a:cubicBezTo>
                    <a:pt x="476" y="132"/>
                    <a:pt x="453" y="96"/>
                    <a:pt x="435" y="55"/>
                  </a:cubicBezTo>
                  <a:cubicBezTo>
                    <a:pt x="417" y="55"/>
                    <a:pt x="399" y="37"/>
                    <a:pt x="381" y="19"/>
                  </a:cubicBezTo>
                  <a:cubicBezTo>
                    <a:pt x="340" y="1"/>
                    <a:pt x="304" y="1"/>
                    <a:pt x="250"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68" name="Google Shape;2334;p17"/>
            <p:cNvSpPr/>
            <p:nvPr/>
          </p:nvSpPr>
          <p:spPr>
            <a:xfrm>
              <a:off x="822987" y="224415"/>
              <a:ext cx="62985" cy="63477"/>
            </a:xfrm>
            <a:custGeom>
              <a:avLst/>
              <a:ahLst/>
              <a:rect l="l" t="t" r="r" b="b"/>
              <a:pathLst>
                <a:path w="639" h="644" extrusionOk="0">
                  <a:moveTo>
                    <a:pt x="317" y="1"/>
                  </a:moveTo>
                  <a:cubicBezTo>
                    <a:pt x="281" y="1"/>
                    <a:pt x="244" y="1"/>
                    <a:pt x="204" y="42"/>
                  </a:cubicBezTo>
                  <a:cubicBezTo>
                    <a:pt x="168" y="42"/>
                    <a:pt x="131" y="60"/>
                    <a:pt x="91" y="96"/>
                  </a:cubicBezTo>
                  <a:cubicBezTo>
                    <a:pt x="73" y="114"/>
                    <a:pt x="54" y="155"/>
                    <a:pt x="36" y="191"/>
                  </a:cubicBezTo>
                  <a:cubicBezTo>
                    <a:pt x="18" y="227"/>
                    <a:pt x="0" y="268"/>
                    <a:pt x="18" y="322"/>
                  </a:cubicBezTo>
                  <a:lnTo>
                    <a:pt x="18" y="399"/>
                  </a:lnTo>
                  <a:cubicBezTo>
                    <a:pt x="36" y="453"/>
                    <a:pt x="54" y="512"/>
                    <a:pt x="91" y="548"/>
                  </a:cubicBezTo>
                  <a:cubicBezTo>
                    <a:pt x="131" y="548"/>
                    <a:pt x="149" y="566"/>
                    <a:pt x="168" y="589"/>
                  </a:cubicBezTo>
                  <a:cubicBezTo>
                    <a:pt x="204" y="625"/>
                    <a:pt x="263" y="625"/>
                    <a:pt x="317" y="643"/>
                  </a:cubicBezTo>
                  <a:cubicBezTo>
                    <a:pt x="376" y="643"/>
                    <a:pt x="412" y="625"/>
                    <a:pt x="453" y="607"/>
                  </a:cubicBezTo>
                  <a:cubicBezTo>
                    <a:pt x="489" y="589"/>
                    <a:pt x="525" y="566"/>
                    <a:pt x="543" y="548"/>
                  </a:cubicBezTo>
                  <a:cubicBezTo>
                    <a:pt x="584" y="512"/>
                    <a:pt x="602" y="476"/>
                    <a:pt x="620" y="435"/>
                  </a:cubicBezTo>
                  <a:cubicBezTo>
                    <a:pt x="638" y="399"/>
                    <a:pt x="638" y="363"/>
                    <a:pt x="638" y="322"/>
                  </a:cubicBezTo>
                  <a:cubicBezTo>
                    <a:pt x="638" y="286"/>
                    <a:pt x="638" y="268"/>
                    <a:pt x="620" y="227"/>
                  </a:cubicBezTo>
                  <a:cubicBezTo>
                    <a:pt x="620" y="191"/>
                    <a:pt x="584" y="137"/>
                    <a:pt x="543" y="96"/>
                  </a:cubicBezTo>
                  <a:cubicBezTo>
                    <a:pt x="525" y="78"/>
                    <a:pt x="507" y="60"/>
                    <a:pt x="489" y="42"/>
                  </a:cubicBezTo>
                  <a:cubicBezTo>
                    <a:pt x="430" y="24"/>
                    <a:pt x="376" y="1"/>
                    <a:pt x="317"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69" name="Google Shape;2335;p17"/>
            <p:cNvSpPr/>
            <p:nvPr/>
          </p:nvSpPr>
          <p:spPr>
            <a:xfrm>
              <a:off x="986115" y="421550"/>
              <a:ext cx="35386" cy="29965"/>
            </a:xfrm>
            <a:custGeom>
              <a:avLst/>
              <a:ahLst/>
              <a:rect l="l" t="t" r="r" b="b"/>
              <a:pathLst>
                <a:path w="359" h="304" extrusionOk="0">
                  <a:moveTo>
                    <a:pt x="173" y="0"/>
                  </a:moveTo>
                  <a:cubicBezTo>
                    <a:pt x="132" y="0"/>
                    <a:pt x="96" y="19"/>
                    <a:pt x="60" y="59"/>
                  </a:cubicBezTo>
                  <a:cubicBezTo>
                    <a:pt x="60" y="59"/>
                    <a:pt x="42" y="77"/>
                    <a:pt x="42" y="95"/>
                  </a:cubicBezTo>
                  <a:cubicBezTo>
                    <a:pt x="1" y="132"/>
                    <a:pt x="1" y="190"/>
                    <a:pt x="42" y="227"/>
                  </a:cubicBezTo>
                  <a:lnTo>
                    <a:pt x="60" y="245"/>
                  </a:lnTo>
                  <a:cubicBezTo>
                    <a:pt x="78" y="285"/>
                    <a:pt x="132" y="304"/>
                    <a:pt x="173" y="304"/>
                  </a:cubicBezTo>
                  <a:cubicBezTo>
                    <a:pt x="209" y="304"/>
                    <a:pt x="227" y="304"/>
                    <a:pt x="268" y="285"/>
                  </a:cubicBezTo>
                  <a:lnTo>
                    <a:pt x="304" y="285"/>
                  </a:lnTo>
                  <a:cubicBezTo>
                    <a:pt x="304" y="263"/>
                    <a:pt x="322" y="245"/>
                    <a:pt x="340" y="245"/>
                  </a:cubicBezTo>
                  <a:cubicBezTo>
                    <a:pt x="358" y="209"/>
                    <a:pt x="358" y="190"/>
                    <a:pt x="358" y="150"/>
                  </a:cubicBezTo>
                  <a:cubicBezTo>
                    <a:pt x="358" y="132"/>
                    <a:pt x="358" y="114"/>
                    <a:pt x="340" y="77"/>
                  </a:cubicBezTo>
                  <a:cubicBezTo>
                    <a:pt x="322" y="59"/>
                    <a:pt x="286" y="19"/>
                    <a:pt x="268" y="19"/>
                  </a:cubicBezTo>
                  <a:cubicBezTo>
                    <a:pt x="227" y="19"/>
                    <a:pt x="209" y="0"/>
                    <a:pt x="173"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70" name="Google Shape;2336;p17"/>
            <p:cNvSpPr/>
            <p:nvPr/>
          </p:nvSpPr>
          <p:spPr>
            <a:xfrm>
              <a:off x="469822" y="451416"/>
              <a:ext cx="37061" cy="35287"/>
            </a:xfrm>
            <a:custGeom>
              <a:avLst/>
              <a:ahLst/>
              <a:rect l="l" t="t" r="r" b="b"/>
              <a:pathLst>
                <a:path w="376" h="358" extrusionOk="0">
                  <a:moveTo>
                    <a:pt x="190" y="1"/>
                  </a:moveTo>
                  <a:cubicBezTo>
                    <a:pt x="168" y="1"/>
                    <a:pt x="132" y="1"/>
                    <a:pt x="113" y="19"/>
                  </a:cubicBezTo>
                  <a:cubicBezTo>
                    <a:pt x="95" y="19"/>
                    <a:pt x="77" y="37"/>
                    <a:pt x="55" y="55"/>
                  </a:cubicBezTo>
                  <a:cubicBezTo>
                    <a:pt x="37" y="73"/>
                    <a:pt x="37" y="96"/>
                    <a:pt x="18" y="114"/>
                  </a:cubicBezTo>
                  <a:cubicBezTo>
                    <a:pt x="18" y="132"/>
                    <a:pt x="0" y="150"/>
                    <a:pt x="18" y="168"/>
                  </a:cubicBezTo>
                  <a:lnTo>
                    <a:pt x="18" y="227"/>
                  </a:lnTo>
                  <a:cubicBezTo>
                    <a:pt x="18" y="245"/>
                    <a:pt x="37" y="281"/>
                    <a:pt x="55" y="299"/>
                  </a:cubicBezTo>
                  <a:cubicBezTo>
                    <a:pt x="77" y="299"/>
                    <a:pt x="95" y="322"/>
                    <a:pt x="95" y="322"/>
                  </a:cubicBezTo>
                  <a:cubicBezTo>
                    <a:pt x="132" y="340"/>
                    <a:pt x="150" y="358"/>
                    <a:pt x="190" y="358"/>
                  </a:cubicBezTo>
                  <a:cubicBezTo>
                    <a:pt x="190" y="358"/>
                    <a:pt x="208" y="358"/>
                    <a:pt x="208" y="340"/>
                  </a:cubicBezTo>
                  <a:cubicBezTo>
                    <a:pt x="245" y="340"/>
                    <a:pt x="263" y="340"/>
                    <a:pt x="281" y="322"/>
                  </a:cubicBezTo>
                  <a:cubicBezTo>
                    <a:pt x="281" y="322"/>
                    <a:pt x="303" y="299"/>
                    <a:pt x="322" y="299"/>
                  </a:cubicBezTo>
                  <a:lnTo>
                    <a:pt x="322" y="281"/>
                  </a:lnTo>
                  <a:cubicBezTo>
                    <a:pt x="340" y="281"/>
                    <a:pt x="358" y="263"/>
                    <a:pt x="358" y="245"/>
                  </a:cubicBezTo>
                  <a:cubicBezTo>
                    <a:pt x="376" y="227"/>
                    <a:pt x="376" y="186"/>
                    <a:pt x="376" y="168"/>
                  </a:cubicBezTo>
                  <a:lnTo>
                    <a:pt x="376" y="132"/>
                  </a:lnTo>
                  <a:cubicBezTo>
                    <a:pt x="358" y="114"/>
                    <a:pt x="340" y="73"/>
                    <a:pt x="322" y="55"/>
                  </a:cubicBezTo>
                  <a:cubicBezTo>
                    <a:pt x="303" y="37"/>
                    <a:pt x="281" y="37"/>
                    <a:pt x="281" y="19"/>
                  </a:cubicBezTo>
                  <a:cubicBezTo>
                    <a:pt x="263" y="19"/>
                    <a:pt x="245" y="19"/>
                    <a:pt x="245"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grpSp>
        <p:nvGrpSpPr>
          <p:cNvPr id="58" name="Google Shape;2337;p17"/>
          <p:cNvGrpSpPr/>
          <p:nvPr/>
        </p:nvGrpSpPr>
        <p:grpSpPr>
          <a:xfrm>
            <a:off x="8043068" y="66315"/>
            <a:ext cx="1006274" cy="876685"/>
            <a:chOff x="8043068" y="66315"/>
            <a:chExt cx="1006274" cy="876685"/>
          </a:xfrm>
        </p:grpSpPr>
        <p:sp>
          <p:nvSpPr>
            <p:cNvPr id="1048771" name="Google Shape;2338;p17"/>
            <p:cNvSpPr/>
            <p:nvPr/>
          </p:nvSpPr>
          <p:spPr>
            <a:xfrm rot="-3439216">
              <a:off x="8199825" y="438753"/>
              <a:ext cx="186964" cy="111391"/>
            </a:xfrm>
            <a:custGeom>
              <a:avLst/>
              <a:ahLst/>
              <a:rect l="l" t="t" r="r" b="b"/>
              <a:pathLst>
                <a:path w="1472" h="877" extrusionOk="0">
                  <a:moveTo>
                    <a:pt x="166" y="1"/>
                  </a:moveTo>
                  <a:cubicBezTo>
                    <a:pt x="108" y="1"/>
                    <a:pt x="50" y="35"/>
                    <a:pt x="23" y="92"/>
                  </a:cubicBezTo>
                  <a:cubicBezTo>
                    <a:pt x="1" y="169"/>
                    <a:pt x="42" y="259"/>
                    <a:pt x="114" y="300"/>
                  </a:cubicBezTo>
                  <a:cubicBezTo>
                    <a:pt x="494" y="485"/>
                    <a:pt x="851" y="675"/>
                    <a:pt x="1227" y="865"/>
                  </a:cubicBezTo>
                  <a:cubicBezTo>
                    <a:pt x="1244" y="873"/>
                    <a:pt x="1261" y="877"/>
                    <a:pt x="1279" y="877"/>
                  </a:cubicBezTo>
                  <a:cubicBezTo>
                    <a:pt x="1342" y="877"/>
                    <a:pt x="1407" y="830"/>
                    <a:pt x="1435" y="770"/>
                  </a:cubicBezTo>
                  <a:cubicBezTo>
                    <a:pt x="1471" y="693"/>
                    <a:pt x="1417" y="598"/>
                    <a:pt x="1340" y="580"/>
                  </a:cubicBezTo>
                  <a:cubicBezTo>
                    <a:pt x="983" y="395"/>
                    <a:pt x="607" y="205"/>
                    <a:pt x="227" y="15"/>
                  </a:cubicBezTo>
                  <a:cubicBezTo>
                    <a:pt x="208" y="5"/>
                    <a:pt x="187" y="1"/>
                    <a:pt x="166"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72" name="Google Shape;2339;p17"/>
            <p:cNvSpPr/>
            <p:nvPr/>
          </p:nvSpPr>
          <p:spPr>
            <a:xfrm rot="-3439216">
              <a:off x="8350564" y="297962"/>
              <a:ext cx="155846" cy="96657"/>
            </a:xfrm>
            <a:custGeom>
              <a:avLst/>
              <a:ahLst/>
              <a:rect l="l" t="t" r="r" b="b"/>
              <a:pathLst>
                <a:path w="1227" h="761" extrusionOk="0">
                  <a:moveTo>
                    <a:pt x="184" y="1"/>
                  </a:moveTo>
                  <a:cubicBezTo>
                    <a:pt x="127" y="1"/>
                    <a:pt x="55" y="47"/>
                    <a:pt x="41" y="107"/>
                  </a:cubicBezTo>
                  <a:cubicBezTo>
                    <a:pt x="0" y="184"/>
                    <a:pt x="41" y="256"/>
                    <a:pt x="113" y="297"/>
                  </a:cubicBezTo>
                  <a:cubicBezTo>
                    <a:pt x="416" y="446"/>
                    <a:pt x="697" y="596"/>
                    <a:pt x="982" y="749"/>
                  </a:cubicBezTo>
                  <a:cubicBezTo>
                    <a:pt x="998" y="757"/>
                    <a:pt x="1016" y="760"/>
                    <a:pt x="1034" y="760"/>
                  </a:cubicBezTo>
                  <a:cubicBezTo>
                    <a:pt x="1102" y="760"/>
                    <a:pt x="1176" y="712"/>
                    <a:pt x="1190" y="654"/>
                  </a:cubicBezTo>
                  <a:cubicBezTo>
                    <a:pt x="1226" y="578"/>
                    <a:pt x="1190" y="501"/>
                    <a:pt x="1095" y="464"/>
                  </a:cubicBezTo>
                  <a:cubicBezTo>
                    <a:pt x="810" y="315"/>
                    <a:pt x="529" y="161"/>
                    <a:pt x="226" y="12"/>
                  </a:cubicBezTo>
                  <a:cubicBezTo>
                    <a:pt x="215" y="4"/>
                    <a:pt x="200" y="1"/>
                    <a:pt x="184"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73" name="Google Shape;2340;p17"/>
            <p:cNvSpPr/>
            <p:nvPr/>
          </p:nvSpPr>
          <p:spPr>
            <a:xfrm rot="-3439216">
              <a:off x="8438759" y="443508"/>
              <a:ext cx="140858" cy="85353"/>
            </a:xfrm>
            <a:custGeom>
              <a:avLst/>
              <a:ahLst/>
              <a:rect l="l" t="t" r="r" b="b"/>
              <a:pathLst>
                <a:path w="1109" h="672" extrusionOk="0">
                  <a:moveTo>
                    <a:pt x="160" y="1"/>
                  </a:moveTo>
                  <a:cubicBezTo>
                    <a:pt x="113" y="1"/>
                    <a:pt x="68" y="19"/>
                    <a:pt x="37" y="64"/>
                  </a:cubicBezTo>
                  <a:cubicBezTo>
                    <a:pt x="0" y="141"/>
                    <a:pt x="0" y="231"/>
                    <a:pt x="73" y="272"/>
                  </a:cubicBezTo>
                  <a:cubicBezTo>
                    <a:pt x="317" y="439"/>
                    <a:pt x="584" y="571"/>
                    <a:pt x="883" y="666"/>
                  </a:cubicBezTo>
                  <a:cubicBezTo>
                    <a:pt x="900" y="670"/>
                    <a:pt x="918" y="672"/>
                    <a:pt x="935" y="672"/>
                  </a:cubicBezTo>
                  <a:cubicBezTo>
                    <a:pt x="998" y="672"/>
                    <a:pt x="1058" y="645"/>
                    <a:pt x="1073" y="571"/>
                  </a:cubicBezTo>
                  <a:cubicBezTo>
                    <a:pt x="1109" y="498"/>
                    <a:pt x="1073" y="403"/>
                    <a:pt x="996" y="367"/>
                  </a:cubicBezTo>
                  <a:cubicBezTo>
                    <a:pt x="864" y="326"/>
                    <a:pt x="733" y="290"/>
                    <a:pt x="602" y="231"/>
                  </a:cubicBezTo>
                  <a:cubicBezTo>
                    <a:pt x="566" y="213"/>
                    <a:pt x="543" y="195"/>
                    <a:pt x="507" y="195"/>
                  </a:cubicBezTo>
                  <a:cubicBezTo>
                    <a:pt x="489" y="177"/>
                    <a:pt x="489" y="177"/>
                    <a:pt x="471" y="159"/>
                  </a:cubicBezTo>
                  <a:lnTo>
                    <a:pt x="453" y="159"/>
                  </a:lnTo>
                  <a:lnTo>
                    <a:pt x="430" y="141"/>
                  </a:lnTo>
                  <a:cubicBezTo>
                    <a:pt x="376" y="118"/>
                    <a:pt x="317" y="82"/>
                    <a:pt x="263" y="28"/>
                  </a:cubicBezTo>
                  <a:cubicBezTo>
                    <a:pt x="230" y="11"/>
                    <a:pt x="195" y="1"/>
                    <a:pt x="160"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74" name="Google Shape;2341;p17"/>
            <p:cNvSpPr/>
            <p:nvPr/>
          </p:nvSpPr>
          <p:spPr>
            <a:xfrm rot="-3439216">
              <a:off x="8522236" y="315416"/>
              <a:ext cx="141493" cy="85226"/>
            </a:xfrm>
            <a:custGeom>
              <a:avLst/>
              <a:ahLst/>
              <a:rect l="l" t="t" r="r" b="b"/>
              <a:pathLst>
                <a:path w="1114" h="671" extrusionOk="0">
                  <a:moveTo>
                    <a:pt x="173" y="1"/>
                  </a:moveTo>
                  <a:cubicBezTo>
                    <a:pt x="118" y="1"/>
                    <a:pt x="55" y="37"/>
                    <a:pt x="41" y="89"/>
                  </a:cubicBezTo>
                  <a:cubicBezTo>
                    <a:pt x="1" y="166"/>
                    <a:pt x="41" y="261"/>
                    <a:pt x="114" y="297"/>
                  </a:cubicBezTo>
                  <a:cubicBezTo>
                    <a:pt x="381" y="410"/>
                    <a:pt x="625" y="542"/>
                    <a:pt x="887" y="655"/>
                  </a:cubicBezTo>
                  <a:cubicBezTo>
                    <a:pt x="908" y="666"/>
                    <a:pt x="931" y="671"/>
                    <a:pt x="952" y="671"/>
                  </a:cubicBezTo>
                  <a:cubicBezTo>
                    <a:pt x="1010" y="671"/>
                    <a:pt x="1064" y="635"/>
                    <a:pt x="1077" y="582"/>
                  </a:cubicBezTo>
                  <a:cubicBezTo>
                    <a:pt x="1114" y="487"/>
                    <a:pt x="1077" y="410"/>
                    <a:pt x="1001" y="374"/>
                  </a:cubicBezTo>
                  <a:cubicBezTo>
                    <a:pt x="738" y="261"/>
                    <a:pt x="494" y="130"/>
                    <a:pt x="227" y="17"/>
                  </a:cubicBezTo>
                  <a:cubicBezTo>
                    <a:pt x="212" y="6"/>
                    <a:pt x="193" y="1"/>
                    <a:pt x="173"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75" name="Google Shape;2342;p17"/>
            <p:cNvSpPr/>
            <p:nvPr/>
          </p:nvSpPr>
          <p:spPr>
            <a:xfrm rot="-3439216">
              <a:off x="8369635" y="170263"/>
              <a:ext cx="167404" cy="113677"/>
            </a:xfrm>
            <a:custGeom>
              <a:avLst/>
              <a:ahLst/>
              <a:rect l="l" t="t" r="r" b="b"/>
              <a:pathLst>
                <a:path w="1318" h="895" extrusionOk="0">
                  <a:moveTo>
                    <a:pt x="169" y="0"/>
                  </a:moveTo>
                  <a:cubicBezTo>
                    <a:pt x="128" y="0"/>
                    <a:pt x="89" y="19"/>
                    <a:pt x="55" y="64"/>
                  </a:cubicBezTo>
                  <a:cubicBezTo>
                    <a:pt x="1" y="118"/>
                    <a:pt x="1" y="231"/>
                    <a:pt x="73" y="272"/>
                  </a:cubicBezTo>
                  <a:cubicBezTo>
                    <a:pt x="412" y="457"/>
                    <a:pt x="734" y="665"/>
                    <a:pt x="1055" y="855"/>
                  </a:cubicBezTo>
                  <a:cubicBezTo>
                    <a:pt x="1090" y="881"/>
                    <a:pt x="1130" y="894"/>
                    <a:pt x="1166" y="894"/>
                  </a:cubicBezTo>
                  <a:cubicBezTo>
                    <a:pt x="1207" y="894"/>
                    <a:pt x="1243" y="876"/>
                    <a:pt x="1263" y="837"/>
                  </a:cubicBezTo>
                  <a:cubicBezTo>
                    <a:pt x="1317" y="778"/>
                    <a:pt x="1317" y="665"/>
                    <a:pt x="1245" y="611"/>
                  </a:cubicBezTo>
                  <a:cubicBezTo>
                    <a:pt x="924" y="421"/>
                    <a:pt x="584" y="213"/>
                    <a:pt x="263" y="27"/>
                  </a:cubicBezTo>
                  <a:cubicBezTo>
                    <a:pt x="231" y="10"/>
                    <a:pt x="199" y="0"/>
                    <a:pt x="169"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76" name="Google Shape;2343;p17"/>
            <p:cNvSpPr/>
            <p:nvPr/>
          </p:nvSpPr>
          <p:spPr>
            <a:xfrm rot="-3439216">
              <a:off x="8695895" y="94902"/>
              <a:ext cx="119647" cy="94625"/>
            </a:xfrm>
            <a:custGeom>
              <a:avLst/>
              <a:ahLst/>
              <a:rect l="l" t="t" r="r" b="b"/>
              <a:pathLst>
                <a:path w="942" h="745" extrusionOk="0">
                  <a:moveTo>
                    <a:pt x="162" y="0"/>
                  </a:moveTo>
                  <a:cubicBezTo>
                    <a:pt x="119" y="0"/>
                    <a:pt x="76" y="19"/>
                    <a:pt x="55" y="60"/>
                  </a:cubicBezTo>
                  <a:cubicBezTo>
                    <a:pt x="0" y="137"/>
                    <a:pt x="0" y="232"/>
                    <a:pt x="73" y="268"/>
                  </a:cubicBezTo>
                  <a:cubicBezTo>
                    <a:pt x="281" y="418"/>
                    <a:pt x="489" y="571"/>
                    <a:pt x="697" y="721"/>
                  </a:cubicBezTo>
                  <a:cubicBezTo>
                    <a:pt x="720" y="736"/>
                    <a:pt x="749" y="744"/>
                    <a:pt x="780" y="744"/>
                  </a:cubicBezTo>
                  <a:cubicBezTo>
                    <a:pt x="824" y="744"/>
                    <a:pt x="871" y="727"/>
                    <a:pt x="905" y="684"/>
                  </a:cubicBezTo>
                  <a:cubicBezTo>
                    <a:pt x="941" y="626"/>
                    <a:pt x="941" y="513"/>
                    <a:pt x="864" y="476"/>
                  </a:cubicBezTo>
                  <a:cubicBezTo>
                    <a:pt x="679" y="323"/>
                    <a:pt x="471" y="173"/>
                    <a:pt x="263" y="42"/>
                  </a:cubicBezTo>
                  <a:cubicBezTo>
                    <a:pt x="237" y="15"/>
                    <a:pt x="199" y="0"/>
                    <a:pt x="162"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77" name="Google Shape;2344;p17"/>
            <p:cNvSpPr/>
            <p:nvPr/>
          </p:nvSpPr>
          <p:spPr>
            <a:xfrm rot="-3439216">
              <a:off x="8738948" y="353955"/>
              <a:ext cx="117233" cy="76716"/>
            </a:xfrm>
            <a:custGeom>
              <a:avLst/>
              <a:ahLst/>
              <a:rect l="l" t="t" r="r" b="b"/>
              <a:pathLst>
                <a:path w="923" h="604" extrusionOk="0">
                  <a:moveTo>
                    <a:pt x="468" y="171"/>
                  </a:moveTo>
                  <a:cubicBezTo>
                    <a:pt x="466" y="171"/>
                    <a:pt x="466" y="173"/>
                    <a:pt x="471" y="178"/>
                  </a:cubicBezTo>
                  <a:cubicBezTo>
                    <a:pt x="474" y="178"/>
                    <a:pt x="478" y="179"/>
                    <a:pt x="482" y="180"/>
                  </a:cubicBezTo>
                  <a:lnTo>
                    <a:pt x="482" y="180"/>
                  </a:lnTo>
                  <a:cubicBezTo>
                    <a:pt x="478" y="177"/>
                    <a:pt x="470" y="171"/>
                    <a:pt x="468" y="171"/>
                  </a:cubicBezTo>
                  <a:close/>
                  <a:moveTo>
                    <a:pt x="176" y="1"/>
                  </a:moveTo>
                  <a:cubicBezTo>
                    <a:pt x="128" y="1"/>
                    <a:pt x="79" y="20"/>
                    <a:pt x="54" y="65"/>
                  </a:cubicBezTo>
                  <a:cubicBezTo>
                    <a:pt x="0" y="138"/>
                    <a:pt x="18" y="214"/>
                    <a:pt x="73" y="269"/>
                  </a:cubicBezTo>
                  <a:cubicBezTo>
                    <a:pt x="263" y="423"/>
                    <a:pt x="489" y="536"/>
                    <a:pt x="697" y="590"/>
                  </a:cubicBezTo>
                  <a:cubicBezTo>
                    <a:pt x="724" y="599"/>
                    <a:pt x="748" y="603"/>
                    <a:pt x="769" y="603"/>
                  </a:cubicBezTo>
                  <a:cubicBezTo>
                    <a:pt x="791" y="603"/>
                    <a:pt x="810" y="599"/>
                    <a:pt x="828" y="590"/>
                  </a:cubicBezTo>
                  <a:cubicBezTo>
                    <a:pt x="864" y="572"/>
                    <a:pt x="887" y="554"/>
                    <a:pt x="905" y="518"/>
                  </a:cubicBezTo>
                  <a:cubicBezTo>
                    <a:pt x="923" y="441"/>
                    <a:pt x="905" y="346"/>
                    <a:pt x="828" y="309"/>
                  </a:cubicBezTo>
                  <a:cubicBezTo>
                    <a:pt x="715" y="291"/>
                    <a:pt x="620" y="251"/>
                    <a:pt x="507" y="196"/>
                  </a:cubicBezTo>
                  <a:cubicBezTo>
                    <a:pt x="507" y="196"/>
                    <a:pt x="495" y="185"/>
                    <a:pt x="482" y="180"/>
                  </a:cubicBezTo>
                  <a:lnTo>
                    <a:pt x="482" y="180"/>
                  </a:lnTo>
                  <a:cubicBezTo>
                    <a:pt x="483" y="182"/>
                    <a:pt x="484" y="183"/>
                    <a:pt x="483" y="183"/>
                  </a:cubicBezTo>
                  <a:cubicBezTo>
                    <a:pt x="481" y="183"/>
                    <a:pt x="478" y="182"/>
                    <a:pt x="471" y="178"/>
                  </a:cubicBezTo>
                  <a:cubicBezTo>
                    <a:pt x="453" y="156"/>
                    <a:pt x="434" y="138"/>
                    <a:pt x="394" y="119"/>
                  </a:cubicBezTo>
                  <a:cubicBezTo>
                    <a:pt x="358" y="101"/>
                    <a:pt x="321" y="65"/>
                    <a:pt x="263" y="24"/>
                  </a:cubicBezTo>
                  <a:cubicBezTo>
                    <a:pt x="240" y="10"/>
                    <a:pt x="209" y="1"/>
                    <a:pt x="176"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78" name="Google Shape;2345;p17"/>
            <p:cNvSpPr/>
            <p:nvPr/>
          </p:nvSpPr>
          <p:spPr>
            <a:xfrm rot="-3439216">
              <a:off x="8852924" y="138209"/>
              <a:ext cx="105294" cy="80908"/>
            </a:xfrm>
            <a:custGeom>
              <a:avLst/>
              <a:ahLst/>
              <a:rect l="l" t="t" r="r" b="b"/>
              <a:pathLst>
                <a:path w="829" h="637" extrusionOk="0">
                  <a:moveTo>
                    <a:pt x="154" y="1"/>
                  </a:moveTo>
                  <a:cubicBezTo>
                    <a:pt x="113" y="1"/>
                    <a:pt x="70" y="15"/>
                    <a:pt x="37" y="48"/>
                  </a:cubicBezTo>
                  <a:cubicBezTo>
                    <a:pt x="1" y="120"/>
                    <a:pt x="1" y="215"/>
                    <a:pt x="73" y="274"/>
                  </a:cubicBezTo>
                  <a:cubicBezTo>
                    <a:pt x="245" y="387"/>
                    <a:pt x="394" y="500"/>
                    <a:pt x="566" y="613"/>
                  </a:cubicBezTo>
                  <a:cubicBezTo>
                    <a:pt x="596" y="628"/>
                    <a:pt x="629" y="637"/>
                    <a:pt x="662" y="637"/>
                  </a:cubicBezTo>
                  <a:cubicBezTo>
                    <a:pt x="710" y="637"/>
                    <a:pt x="758" y="618"/>
                    <a:pt x="792" y="573"/>
                  </a:cubicBezTo>
                  <a:cubicBezTo>
                    <a:pt x="829" y="518"/>
                    <a:pt x="829" y="405"/>
                    <a:pt x="752" y="365"/>
                  </a:cubicBezTo>
                  <a:lnTo>
                    <a:pt x="245" y="25"/>
                  </a:lnTo>
                  <a:cubicBezTo>
                    <a:pt x="219" y="9"/>
                    <a:pt x="187" y="1"/>
                    <a:pt x="154"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79" name="Google Shape;2346;p17"/>
            <p:cNvSpPr/>
            <p:nvPr/>
          </p:nvSpPr>
          <p:spPr>
            <a:xfrm rot="-3439216">
              <a:off x="8496075" y="648999"/>
              <a:ext cx="129427" cy="90053"/>
            </a:xfrm>
            <a:custGeom>
              <a:avLst/>
              <a:ahLst/>
              <a:rect l="l" t="t" r="r" b="b"/>
              <a:pathLst>
                <a:path w="1019" h="709" extrusionOk="0">
                  <a:moveTo>
                    <a:pt x="162" y="1"/>
                  </a:moveTo>
                  <a:cubicBezTo>
                    <a:pt x="118" y="1"/>
                    <a:pt x="72" y="19"/>
                    <a:pt x="37" y="65"/>
                  </a:cubicBezTo>
                  <a:cubicBezTo>
                    <a:pt x="1" y="119"/>
                    <a:pt x="1" y="232"/>
                    <a:pt x="73" y="268"/>
                  </a:cubicBezTo>
                  <a:cubicBezTo>
                    <a:pt x="299" y="404"/>
                    <a:pt x="525" y="553"/>
                    <a:pt x="752" y="685"/>
                  </a:cubicBezTo>
                  <a:cubicBezTo>
                    <a:pt x="776" y="700"/>
                    <a:pt x="806" y="708"/>
                    <a:pt x="838" y="708"/>
                  </a:cubicBezTo>
                  <a:cubicBezTo>
                    <a:pt x="882" y="708"/>
                    <a:pt x="928" y="691"/>
                    <a:pt x="960" y="648"/>
                  </a:cubicBezTo>
                  <a:cubicBezTo>
                    <a:pt x="1000" y="590"/>
                    <a:pt x="1018" y="477"/>
                    <a:pt x="942" y="440"/>
                  </a:cubicBezTo>
                  <a:cubicBezTo>
                    <a:pt x="715" y="309"/>
                    <a:pt x="471" y="155"/>
                    <a:pt x="245" y="24"/>
                  </a:cubicBezTo>
                  <a:cubicBezTo>
                    <a:pt x="221" y="9"/>
                    <a:pt x="192" y="1"/>
                    <a:pt x="162"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80" name="Google Shape;2347;p17"/>
            <p:cNvSpPr/>
            <p:nvPr/>
          </p:nvSpPr>
          <p:spPr>
            <a:xfrm rot="-3439216">
              <a:off x="8225122" y="689079"/>
              <a:ext cx="139207" cy="95133"/>
            </a:xfrm>
            <a:custGeom>
              <a:avLst/>
              <a:ahLst/>
              <a:rect l="l" t="t" r="r" b="b"/>
              <a:pathLst>
                <a:path w="1096" h="749" extrusionOk="0">
                  <a:moveTo>
                    <a:pt x="165" y="1"/>
                  </a:moveTo>
                  <a:cubicBezTo>
                    <a:pt x="118" y="1"/>
                    <a:pt x="71" y="19"/>
                    <a:pt x="37" y="61"/>
                  </a:cubicBezTo>
                  <a:cubicBezTo>
                    <a:pt x="0" y="120"/>
                    <a:pt x="0" y="233"/>
                    <a:pt x="77" y="269"/>
                  </a:cubicBezTo>
                  <a:cubicBezTo>
                    <a:pt x="322" y="423"/>
                    <a:pt x="584" y="572"/>
                    <a:pt x="828" y="721"/>
                  </a:cubicBezTo>
                  <a:cubicBezTo>
                    <a:pt x="861" y="739"/>
                    <a:pt x="896" y="748"/>
                    <a:pt x="931" y="748"/>
                  </a:cubicBezTo>
                  <a:cubicBezTo>
                    <a:pt x="978" y="748"/>
                    <a:pt x="1023" y="730"/>
                    <a:pt x="1054" y="685"/>
                  </a:cubicBezTo>
                  <a:cubicBezTo>
                    <a:pt x="1095" y="626"/>
                    <a:pt x="1095" y="513"/>
                    <a:pt x="1018" y="477"/>
                  </a:cubicBezTo>
                  <a:cubicBezTo>
                    <a:pt x="774" y="328"/>
                    <a:pt x="507" y="174"/>
                    <a:pt x="263" y="25"/>
                  </a:cubicBezTo>
                  <a:cubicBezTo>
                    <a:pt x="233" y="10"/>
                    <a:pt x="199" y="1"/>
                    <a:pt x="165"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81" name="Google Shape;2348;p17"/>
            <p:cNvSpPr/>
            <p:nvPr/>
          </p:nvSpPr>
          <p:spPr>
            <a:xfrm rot="-3439216">
              <a:off x="8653687" y="509329"/>
              <a:ext cx="132221" cy="104405"/>
            </a:xfrm>
            <a:custGeom>
              <a:avLst/>
              <a:ahLst/>
              <a:rect l="l" t="t" r="r" b="b"/>
              <a:pathLst>
                <a:path w="1041" h="822" extrusionOk="0">
                  <a:moveTo>
                    <a:pt x="166" y="1"/>
                  </a:moveTo>
                  <a:cubicBezTo>
                    <a:pt x="118" y="1"/>
                    <a:pt x="73" y="18"/>
                    <a:pt x="41" y="61"/>
                  </a:cubicBezTo>
                  <a:cubicBezTo>
                    <a:pt x="0" y="138"/>
                    <a:pt x="0" y="233"/>
                    <a:pt x="77" y="269"/>
                  </a:cubicBezTo>
                  <a:cubicBezTo>
                    <a:pt x="303" y="459"/>
                    <a:pt x="548" y="626"/>
                    <a:pt x="774" y="798"/>
                  </a:cubicBezTo>
                  <a:cubicBezTo>
                    <a:pt x="806" y="813"/>
                    <a:pt x="841" y="822"/>
                    <a:pt x="873" y="822"/>
                  </a:cubicBezTo>
                  <a:cubicBezTo>
                    <a:pt x="919" y="822"/>
                    <a:pt x="961" y="804"/>
                    <a:pt x="982" y="762"/>
                  </a:cubicBezTo>
                  <a:cubicBezTo>
                    <a:pt x="1041" y="703"/>
                    <a:pt x="1041" y="608"/>
                    <a:pt x="964" y="554"/>
                  </a:cubicBezTo>
                  <a:cubicBezTo>
                    <a:pt x="719" y="382"/>
                    <a:pt x="493" y="214"/>
                    <a:pt x="267" y="24"/>
                  </a:cubicBezTo>
                  <a:cubicBezTo>
                    <a:pt x="235" y="9"/>
                    <a:pt x="200" y="1"/>
                    <a:pt x="166"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82" name="Google Shape;2349;p17"/>
            <p:cNvSpPr/>
            <p:nvPr/>
          </p:nvSpPr>
          <p:spPr>
            <a:xfrm rot="-3439216">
              <a:off x="8930200" y="348632"/>
              <a:ext cx="110375" cy="81162"/>
            </a:xfrm>
            <a:custGeom>
              <a:avLst/>
              <a:ahLst/>
              <a:rect l="l" t="t" r="r" b="b"/>
              <a:pathLst>
                <a:path w="869" h="639" extrusionOk="0">
                  <a:moveTo>
                    <a:pt x="131" y="0"/>
                  </a:moveTo>
                  <a:cubicBezTo>
                    <a:pt x="95" y="0"/>
                    <a:pt x="59" y="36"/>
                    <a:pt x="41" y="54"/>
                  </a:cubicBezTo>
                  <a:cubicBezTo>
                    <a:pt x="0" y="131"/>
                    <a:pt x="0" y="226"/>
                    <a:pt x="59" y="281"/>
                  </a:cubicBezTo>
                  <a:cubicBezTo>
                    <a:pt x="244" y="376"/>
                    <a:pt x="434" y="489"/>
                    <a:pt x="606" y="602"/>
                  </a:cubicBezTo>
                  <a:cubicBezTo>
                    <a:pt x="642" y="620"/>
                    <a:pt x="679" y="638"/>
                    <a:pt x="737" y="638"/>
                  </a:cubicBezTo>
                  <a:cubicBezTo>
                    <a:pt x="774" y="620"/>
                    <a:pt x="810" y="602"/>
                    <a:pt x="832" y="584"/>
                  </a:cubicBezTo>
                  <a:cubicBezTo>
                    <a:pt x="869" y="507"/>
                    <a:pt x="869" y="412"/>
                    <a:pt x="792" y="358"/>
                  </a:cubicBezTo>
                  <a:cubicBezTo>
                    <a:pt x="624" y="244"/>
                    <a:pt x="434" y="149"/>
                    <a:pt x="244" y="36"/>
                  </a:cubicBezTo>
                  <a:cubicBezTo>
                    <a:pt x="208" y="0"/>
                    <a:pt x="172" y="0"/>
                    <a:pt x="131"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83" name="Google Shape;2350;p17"/>
            <p:cNvSpPr/>
            <p:nvPr/>
          </p:nvSpPr>
          <p:spPr>
            <a:xfrm rot="-3439216">
              <a:off x="8892801" y="554689"/>
              <a:ext cx="105294" cy="84083"/>
            </a:xfrm>
            <a:custGeom>
              <a:avLst/>
              <a:ahLst/>
              <a:rect l="l" t="t" r="r" b="b"/>
              <a:pathLst>
                <a:path w="829" h="662" extrusionOk="0">
                  <a:moveTo>
                    <a:pt x="166" y="1"/>
                  </a:moveTo>
                  <a:cubicBezTo>
                    <a:pt x="120" y="1"/>
                    <a:pt x="73" y="26"/>
                    <a:pt x="37" y="73"/>
                  </a:cubicBezTo>
                  <a:cubicBezTo>
                    <a:pt x="1" y="127"/>
                    <a:pt x="1" y="222"/>
                    <a:pt x="73" y="281"/>
                  </a:cubicBezTo>
                  <a:cubicBezTo>
                    <a:pt x="227" y="394"/>
                    <a:pt x="394" y="525"/>
                    <a:pt x="566" y="638"/>
                  </a:cubicBezTo>
                  <a:cubicBezTo>
                    <a:pt x="595" y="653"/>
                    <a:pt x="629" y="662"/>
                    <a:pt x="662" y="662"/>
                  </a:cubicBezTo>
                  <a:cubicBezTo>
                    <a:pt x="710" y="662"/>
                    <a:pt x="757" y="643"/>
                    <a:pt x="792" y="597"/>
                  </a:cubicBezTo>
                  <a:cubicBezTo>
                    <a:pt x="828" y="543"/>
                    <a:pt x="828" y="448"/>
                    <a:pt x="752" y="394"/>
                  </a:cubicBezTo>
                  <a:cubicBezTo>
                    <a:pt x="584" y="281"/>
                    <a:pt x="412" y="145"/>
                    <a:pt x="245" y="32"/>
                  </a:cubicBezTo>
                  <a:cubicBezTo>
                    <a:pt x="222" y="11"/>
                    <a:pt x="194" y="1"/>
                    <a:pt x="166"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84" name="Google Shape;2351;p17"/>
            <p:cNvSpPr/>
            <p:nvPr/>
          </p:nvSpPr>
          <p:spPr>
            <a:xfrm rot="-3439216">
              <a:off x="8053999" y="644117"/>
              <a:ext cx="139080" cy="101992"/>
            </a:xfrm>
            <a:custGeom>
              <a:avLst/>
              <a:ahLst/>
              <a:rect l="l" t="t" r="r" b="b"/>
              <a:pathLst>
                <a:path w="1095" h="803" extrusionOk="0">
                  <a:moveTo>
                    <a:pt x="167" y="0"/>
                  </a:moveTo>
                  <a:cubicBezTo>
                    <a:pt x="119" y="0"/>
                    <a:pt x="71" y="19"/>
                    <a:pt x="36" y="64"/>
                  </a:cubicBezTo>
                  <a:cubicBezTo>
                    <a:pt x="0" y="119"/>
                    <a:pt x="0" y="232"/>
                    <a:pt x="77" y="268"/>
                  </a:cubicBezTo>
                  <a:cubicBezTo>
                    <a:pt x="321" y="440"/>
                    <a:pt x="584" y="607"/>
                    <a:pt x="828" y="779"/>
                  </a:cubicBezTo>
                  <a:cubicBezTo>
                    <a:pt x="860" y="794"/>
                    <a:pt x="895" y="803"/>
                    <a:pt x="927" y="803"/>
                  </a:cubicBezTo>
                  <a:cubicBezTo>
                    <a:pt x="973" y="803"/>
                    <a:pt x="1015" y="785"/>
                    <a:pt x="1036" y="743"/>
                  </a:cubicBezTo>
                  <a:cubicBezTo>
                    <a:pt x="1095" y="684"/>
                    <a:pt x="1095" y="571"/>
                    <a:pt x="1018" y="535"/>
                  </a:cubicBezTo>
                  <a:cubicBezTo>
                    <a:pt x="756" y="363"/>
                    <a:pt x="507" y="196"/>
                    <a:pt x="262" y="24"/>
                  </a:cubicBezTo>
                  <a:cubicBezTo>
                    <a:pt x="233" y="9"/>
                    <a:pt x="200" y="0"/>
                    <a:pt x="167"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85" name="Google Shape;2352;p17"/>
            <p:cNvSpPr/>
            <p:nvPr/>
          </p:nvSpPr>
          <p:spPr>
            <a:xfrm rot="-3439216">
              <a:off x="8632796" y="768265"/>
              <a:ext cx="122568" cy="88020"/>
            </a:xfrm>
            <a:custGeom>
              <a:avLst/>
              <a:ahLst/>
              <a:rect l="l" t="t" r="r" b="b"/>
              <a:pathLst>
                <a:path w="965" h="693" extrusionOk="0">
                  <a:moveTo>
                    <a:pt x="164" y="1"/>
                  </a:moveTo>
                  <a:cubicBezTo>
                    <a:pt x="117" y="1"/>
                    <a:pt x="71" y="20"/>
                    <a:pt x="37" y="64"/>
                  </a:cubicBezTo>
                  <a:cubicBezTo>
                    <a:pt x="1" y="118"/>
                    <a:pt x="1" y="232"/>
                    <a:pt x="77" y="272"/>
                  </a:cubicBezTo>
                  <a:cubicBezTo>
                    <a:pt x="286" y="403"/>
                    <a:pt x="489" y="535"/>
                    <a:pt x="697" y="666"/>
                  </a:cubicBezTo>
                  <a:cubicBezTo>
                    <a:pt x="730" y="683"/>
                    <a:pt x="765" y="693"/>
                    <a:pt x="798" y="693"/>
                  </a:cubicBezTo>
                  <a:cubicBezTo>
                    <a:pt x="844" y="693"/>
                    <a:pt x="884" y="674"/>
                    <a:pt x="905" y="630"/>
                  </a:cubicBezTo>
                  <a:cubicBezTo>
                    <a:pt x="964" y="571"/>
                    <a:pt x="964" y="458"/>
                    <a:pt x="887" y="422"/>
                  </a:cubicBezTo>
                  <a:cubicBezTo>
                    <a:pt x="679" y="290"/>
                    <a:pt x="471" y="159"/>
                    <a:pt x="263" y="28"/>
                  </a:cubicBezTo>
                  <a:cubicBezTo>
                    <a:pt x="232" y="11"/>
                    <a:pt x="198" y="1"/>
                    <a:pt x="164"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86" name="Google Shape;2353;p17"/>
            <p:cNvSpPr/>
            <p:nvPr/>
          </p:nvSpPr>
          <p:spPr>
            <a:xfrm rot="-3439216">
              <a:off x="8304129" y="810219"/>
              <a:ext cx="143779" cy="93863"/>
            </a:xfrm>
            <a:custGeom>
              <a:avLst/>
              <a:ahLst/>
              <a:rect l="l" t="t" r="r" b="b"/>
              <a:pathLst>
                <a:path w="1132" h="739" extrusionOk="0">
                  <a:moveTo>
                    <a:pt x="168" y="1"/>
                  </a:moveTo>
                  <a:cubicBezTo>
                    <a:pt x="112" y="1"/>
                    <a:pt x="50" y="44"/>
                    <a:pt x="37" y="100"/>
                  </a:cubicBezTo>
                  <a:cubicBezTo>
                    <a:pt x="1" y="195"/>
                    <a:pt x="37" y="249"/>
                    <a:pt x="114" y="308"/>
                  </a:cubicBezTo>
                  <a:cubicBezTo>
                    <a:pt x="376" y="439"/>
                    <a:pt x="639" y="588"/>
                    <a:pt x="906" y="724"/>
                  </a:cubicBezTo>
                  <a:cubicBezTo>
                    <a:pt x="920" y="734"/>
                    <a:pt x="939" y="738"/>
                    <a:pt x="958" y="738"/>
                  </a:cubicBezTo>
                  <a:cubicBezTo>
                    <a:pt x="1013" y="738"/>
                    <a:pt x="1078" y="704"/>
                    <a:pt x="1091" y="647"/>
                  </a:cubicBezTo>
                  <a:cubicBezTo>
                    <a:pt x="1132" y="552"/>
                    <a:pt x="1091" y="475"/>
                    <a:pt x="1019" y="439"/>
                  </a:cubicBezTo>
                  <a:cubicBezTo>
                    <a:pt x="752" y="308"/>
                    <a:pt x="490" y="158"/>
                    <a:pt x="227" y="23"/>
                  </a:cubicBezTo>
                  <a:cubicBezTo>
                    <a:pt x="211" y="7"/>
                    <a:pt x="190" y="1"/>
                    <a:pt x="168"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grpSp>
        <p:nvGrpSpPr>
          <p:cNvPr id="59" name="Google Shape;2354;p17"/>
          <p:cNvGrpSpPr/>
          <p:nvPr/>
        </p:nvGrpSpPr>
        <p:grpSpPr>
          <a:xfrm>
            <a:off x="67029" y="4188513"/>
            <a:ext cx="769875" cy="829975"/>
            <a:chOff x="67029" y="4188513"/>
            <a:chExt cx="769875" cy="829975"/>
          </a:xfrm>
        </p:grpSpPr>
        <p:sp>
          <p:nvSpPr>
            <p:cNvPr id="1048787" name="Google Shape;2355;p17"/>
            <p:cNvSpPr/>
            <p:nvPr/>
          </p:nvSpPr>
          <p:spPr>
            <a:xfrm>
              <a:off x="67029" y="4556599"/>
              <a:ext cx="126747" cy="95563"/>
            </a:xfrm>
            <a:custGeom>
              <a:avLst/>
              <a:ahLst/>
              <a:rect l="l" t="t" r="r" b="b"/>
              <a:pathLst>
                <a:path w="1512" h="1140" extrusionOk="0">
                  <a:moveTo>
                    <a:pt x="835" y="1"/>
                  </a:moveTo>
                  <a:cubicBezTo>
                    <a:pt x="674" y="1"/>
                    <a:pt x="509" y="85"/>
                    <a:pt x="321" y="210"/>
                  </a:cubicBezTo>
                  <a:cubicBezTo>
                    <a:pt x="190" y="287"/>
                    <a:pt x="77" y="400"/>
                    <a:pt x="41" y="550"/>
                  </a:cubicBezTo>
                  <a:cubicBezTo>
                    <a:pt x="0" y="721"/>
                    <a:pt x="77" y="907"/>
                    <a:pt x="208" y="1020"/>
                  </a:cubicBezTo>
                  <a:cubicBezTo>
                    <a:pt x="334" y="1098"/>
                    <a:pt x="469" y="1139"/>
                    <a:pt x="609" y="1139"/>
                  </a:cubicBezTo>
                  <a:cubicBezTo>
                    <a:pt x="639" y="1139"/>
                    <a:pt x="670" y="1137"/>
                    <a:pt x="701" y="1133"/>
                  </a:cubicBezTo>
                  <a:cubicBezTo>
                    <a:pt x="887" y="1115"/>
                    <a:pt x="1041" y="1043"/>
                    <a:pt x="1190" y="966"/>
                  </a:cubicBezTo>
                  <a:cubicBezTo>
                    <a:pt x="1303" y="907"/>
                    <a:pt x="1416" y="835"/>
                    <a:pt x="1452" y="721"/>
                  </a:cubicBezTo>
                  <a:cubicBezTo>
                    <a:pt x="1511" y="531"/>
                    <a:pt x="1380" y="341"/>
                    <a:pt x="1226" y="192"/>
                  </a:cubicBezTo>
                  <a:cubicBezTo>
                    <a:pt x="1092" y="56"/>
                    <a:pt x="965" y="1"/>
                    <a:pt x="835"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88" name="Google Shape;2356;p17"/>
            <p:cNvSpPr/>
            <p:nvPr/>
          </p:nvSpPr>
          <p:spPr>
            <a:xfrm>
              <a:off x="193106" y="4750827"/>
              <a:ext cx="139405" cy="111574"/>
            </a:xfrm>
            <a:custGeom>
              <a:avLst/>
              <a:ahLst/>
              <a:rect l="l" t="t" r="r" b="b"/>
              <a:pathLst>
                <a:path w="1663" h="1331" extrusionOk="0">
                  <a:moveTo>
                    <a:pt x="849" y="0"/>
                  </a:moveTo>
                  <a:cubicBezTo>
                    <a:pt x="432" y="0"/>
                    <a:pt x="0" y="237"/>
                    <a:pt x="25" y="684"/>
                  </a:cubicBezTo>
                  <a:cubicBezTo>
                    <a:pt x="43" y="988"/>
                    <a:pt x="288" y="1250"/>
                    <a:pt x="591" y="1304"/>
                  </a:cubicBezTo>
                  <a:cubicBezTo>
                    <a:pt x="656" y="1322"/>
                    <a:pt x="724" y="1331"/>
                    <a:pt x="792" y="1331"/>
                  </a:cubicBezTo>
                  <a:cubicBezTo>
                    <a:pt x="1015" y="1331"/>
                    <a:pt x="1241" y="1238"/>
                    <a:pt x="1401" y="1078"/>
                  </a:cubicBezTo>
                  <a:cubicBezTo>
                    <a:pt x="1550" y="929"/>
                    <a:pt x="1663" y="721"/>
                    <a:pt x="1627" y="535"/>
                  </a:cubicBezTo>
                  <a:cubicBezTo>
                    <a:pt x="1591" y="363"/>
                    <a:pt x="1477" y="232"/>
                    <a:pt x="1346" y="137"/>
                  </a:cubicBezTo>
                  <a:cubicBezTo>
                    <a:pt x="1209" y="45"/>
                    <a:pt x="1030" y="0"/>
                    <a:pt x="849"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89" name="Google Shape;2357;p17"/>
            <p:cNvSpPr/>
            <p:nvPr/>
          </p:nvSpPr>
          <p:spPr>
            <a:xfrm>
              <a:off x="359421" y="4885286"/>
              <a:ext cx="155165" cy="133202"/>
            </a:xfrm>
            <a:custGeom>
              <a:avLst/>
              <a:ahLst/>
              <a:rect l="l" t="t" r="r" b="b"/>
              <a:pathLst>
                <a:path w="1851" h="1589" extrusionOk="0">
                  <a:moveTo>
                    <a:pt x="995" y="1"/>
                  </a:moveTo>
                  <a:cubicBezTo>
                    <a:pt x="547" y="1"/>
                    <a:pt x="92" y="330"/>
                    <a:pt x="41" y="813"/>
                  </a:cubicBezTo>
                  <a:cubicBezTo>
                    <a:pt x="0" y="1170"/>
                    <a:pt x="285" y="1550"/>
                    <a:pt x="624" y="1587"/>
                  </a:cubicBezTo>
                  <a:cubicBezTo>
                    <a:pt x="643" y="1588"/>
                    <a:pt x="662" y="1589"/>
                    <a:pt x="681" y="1589"/>
                  </a:cubicBezTo>
                  <a:cubicBezTo>
                    <a:pt x="885" y="1589"/>
                    <a:pt x="1074" y="1502"/>
                    <a:pt x="1244" y="1419"/>
                  </a:cubicBezTo>
                  <a:cubicBezTo>
                    <a:pt x="1470" y="1284"/>
                    <a:pt x="1697" y="1116"/>
                    <a:pt x="1773" y="872"/>
                  </a:cubicBezTo>
                  <a:cubicBezTo>
                    <a:pt x="1850" y="605"/>
                    <a:pt x="1715" y="324"/>
                    <a:pt x="1511" y="175"/>
                  </a:cubicBezTo>
                  <a:cubicBezTo>
                    <a:pt x="1358" y="55"/>
                    <a:pt x="1177" y="1"/>
                    <a:pt x="995"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90" name="Google Shape;2358;p17"/>
            <p:cNvSpPr/>
            <p:nvPr/>
          </p:nvSpPr>
          <p:spPr>
            <a:xfrm>
              <a:off x="560272" y="4595494"/>
              <a:ext cx="172349" cy="127166"/>
            </a:xfrm>
            <a:custGeom>
              <a:avLst/>
              <a:ahLst/>
              <a:rect l="l" t="t" r="r" b="b"/>
              <a:pathLst>
                <a:path w="2056" h="1517" extrusionOk="0">
                  <a:moveTo>
                    <a:pt x="1196" y="0"/>
                  </a:moveTo>
                  <a:cubicBezTo>
                    <a:pt x="670" y="0"/>
                    <a:pt x="0" y="402"/>
                    <a:pt x="133" y="972"/>
                  </a:cubicBezTo>
                  <a:cubicBezTo>
                    <a:pt x="205" y="1257"/>
                    <a:pt x="472" y="1461"/>
                    <a:pt x="753" y="1502"/>
                  </a:cubicBezTo>
                  <a:cubicBezTo>
                    <a:pt x="808" y="1512"/>
                    <a:pt x="863" y="1517"/>
                    <a:pt x="918" y="1517"/>
                  </a:cubicBezTo>
                  <a:cubicBezTo>
                    <a:pt x="1145" y="1517"/>
                    <a:pt x="1365" y="1432"/>
                    <a:pt x="1562" y="1312"/>
                  </a:cubicBezTo>
                  <a:cubicBezTo>
                    <a:pt x="1734" y="1198"/>
                    <a:pt x="1902" y="1049"/>
                    <a:pt x="1961" y="841"/>
                  </a:cubicBezTo>
                  <a:cubicBezTo>
                    <a:pt x="2056" y="502"/>
                    <a:pt x="1771" y="126"/>
                    <a:pt x="1431" y="31"/>
                  </a:cubicBezTo>
                  <a:cubicBezTo>
                    <a:pt x="1359" y="10"/>
                    <a:pt x="1279" y="0"/>
                    <a:pt x="1196"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91" name="Google Shape;2359;p17"/>
            <p:cNvSpPr/>
            <p:nvPr/>
          </p:nvSpPr>
          <p:spPr>
            <a:xfrm>
              <a:off x="356319" y="4514014"/>
              <a:ext cx="159775" cy="142591"/>
            </a:xfrm>
            <a:custGeom>
              <a:avLst/>
              <a:ahLst/>
              <a:rect l="l" t="t" r="r" b="b"/>
              <a:pathLst>
                <a:path w="1906" h="1701" extrusionOk="0">
                  <a:moveTo>
                    <a:pt x="1115" y="0"/>
                  </a:moveTo>
                  <a:cubicBezTo>
                    <a:pt x="751" y="0"/>
                    <a:pt x="408" y="288"/>
                    <a:pt x="191" y="551"/>
                  </a:cubicBezTo>
                  <a:cubicBezTo>
                    <a:pt x="78" y="700"/>
                    <a:pt x="1" y="872"/>
                    <a:pt x="19" y="1039"/>
                  </a:cubicBezTo>
                  <a:cubicBezTo>
                    <a:pt x="37" y="1248"/>
                    <a:pt x="191" y="1438"/>
                    <a:pt x="358" y="1528"/>
                  </a:cubicBezTo>
                  <a:cubicBezTo>
                    <a:pt x="530" y="1642"/>
                    <a:pt x="727" y="1701"/>
                    <a:pt x="923" y="1701"/>
                  </a:cubicBezTo>
                  <a:cubicBezTo>
                    <a:pt x="1052" y="1701"/>
                    <a:pt x="1180" y="1675"/>
                    <a:pt x="1299" y="1623"/>
                  </a:cubicBezTo>
                  <a:cubicBezTo>
                    <a:pt x="1602" y="1510"/>
                    <a:pt x="1829" y="1211"/>
                    <a:pt x="1865" y="890"/>
                  </a:cubicBezTo>
                  <a:cubicBezTo>
                    <a:pt x="1905" y="569"/>
                    <a:pt x="1715" y="230"/>
                    <a:pt x="1435" y="80"/>
                  </a:cubicBezTo>
                  <a:cubicBezTo>
                    <a:pt x="1328" y="25"/>
                    <a:pt x="1221" y="0"/>
                    <a:pt x="1115"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92" name="Google Shape;2360;p17"/>
            <p:cNvSpPr/>
            <p:nvPr/>
          </p:nvSpPr>
          <p:spPr>
            <a:xfrm>
              <a:off x="680482" y="4820739"/>
              <a:ext cx="156422" cy="148459"/>
            </a:xfrm>
            <a:custGeom>
              <a:avLst/>
              <a:ahLst/>
              <a:rect l="l" t="t" r="r" b="b"/>
              <a:pathLst>
                <a:path w="1866" h="1771" extrusionOk="0">
                  <a:moveTo>
                    <a:pt x="1059" y="0"/>
                  </a:moveTo>
                  <a:cubicBezTo>
                    <a:pt x="525" y="0"/>
                    <a:pt x="0" y="610"/>
                    <a:pt x="15" y="1113"/>
                  </a:cubicBezTo>
                  <a:cubicBezTo>
                    <a:pt x="15" y="1398"/>
                    <a:pt x="205" y="1678"/>
                    <a:pt x="486" y="1755"/>
                  </a:cubicBezTo>
                  <a:cubicBezTo>
                    <a:pt x="531" y="1766"/>
                    <a:pt x="576" y="1771"/>
                    <a:pt x="621" y="1771"/>
                  </a:cubicBezTo>
                  <a:cubicBezTo>
                    <a:pt x="801" y="1771"/>
                    <a:pt x="980" y="1692"/>
                    <a:pt x="1146" y="1601"/>
                  </a:cubicBezTo>
                  <a:cubicBezTo>
                    <a:pt x="1391" y="1470"/>
                    <a:pt x="1639" y="1284"/>
                    <a:pt x="1730" y="1018"/>
                  </a:cubicBezTo>
                  <a:cubicBezTo>
                    <a:pt x="1866" y="660"/>
                    <a:pt x="1694" y="244"/>
                    <a:pt x="1372" y="77"/>
                  </a:cubicBezTo>
                  <a:cubicBezTo>
                    <a:pt x="1270" y="24"/>
                    <a:pt x="1165" y="0"/>
                    <a:pt x="1059"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93" name="Google Shape;2361;p17"/>
            <p:cNvSpPr/>
            <p:nvPr/>
          </p:nvSpPr>
          <p:spPr>
            <a:xfrm>
              <a:off x="228565" y="4341246"/>
              <a:ext cx="92965" cy="79217"/>
            </a:xfrm>
            <a:custGeom>
              <a:avLst/>
              <a:ahLst/>
              <a:rect l="l" t="t" r="r" b="b"/>
              <a:pathLst>
                <a:path w="1109" h="945" extrusionOk="0">
                  <a:moveTo>
                    <a:pt x="452" y="1"/>
                  </a:moveTo>
                  <a:cubicBezTo>
                    <a:pt x="220" y="1"/>
                    <a:pt x="1" y="193"/>
                    <a:pt x="37" y="445"/>
                  </a:cubicBezTo>
                  <a:cubicBezTo>
                    <a:pt x="55" y="594"/>
                    <a:pt x="168" y="725"/>
                    <a:pt x="281" y="802"/>
                  </a:cubicBezTo>
                  <a:cubicBezTo>
                    <a:pt x="385" y="892"/>
                    <a:pt x="526" y="945"/>
                    <a:pt x="672" y="945"/>
                  </a:cubicBezTo>
                  <a:cubicBezTo>
                    <a:pt x="710" y="945"/>
                    <a:pt x="749" y="941"/>
                    <a:pt x="788" y="934"/>
                  </a:cubicBezTo>
                  <a:cubicBezTo>
                    <a:pt x="959" y="875"/>
                    <a:pt x="1109" y="725"/>
                    <a:pt x="1091" y="535"/>
                  </a:cubicBezTo>
                  <a:cubicBezTo>
                    <a:pt x="1091" y="386"/>
                    <a:pt x="959" y="255"/>
                    <a:pt x="828" y="160"/>
                  </a:cubicBezTo>
                  <a:cubicBezTo>
                    <a:pt x="751" y="83"/>
                    <a:pt x="656" y="29"/>
                    <a:pt x="543" y="11"/>
                  </a:cubicBezTo>
                  <a:cubicBezTo>
                    <a:pt x="513" y="4"/>
                    <a:pt x="483" y="1"/>
                    <a:pt x="452"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94" name="Google Shape;2362;p17"/>
            <p:cNvSpPr/>
            <p:nvPr/>
          </p:nvSpPr>
          <p:spPr>
            <a:xfrm>
              <a:off x="365875" y="4188513"/>
              <a:ext cx="189618" cy="138651"/>
            </a:xfrm>
            <a:custGeom>
              <a:avLst/>
              <a:ahLst/>
              <a:rect l="l" t="t" r="r" b="b"/>
              <a:pathLst>
                <a:path w="2262" h="1654" extrusionOk="0">
                  <a:moveTo>
                    <a:pt x="1473" y="1"/>
                  </a:moveTo>
                  <a:cubicBezTo>
                    <a:pt x="1446" y="1"/>
                    <a:pt x="1419" y="2"/>
                    <a:pt x="1393" y="5"/>
                  </a:cubicBezTo>
                  <a:cubicBezTo>
                    <a:pt x="774" y="78"/>
                    <a:pt x="0" y="851"/>
                    <a:pt x="602" y="1435"/>
                  </a:cubicBezTo>
                  <a:cubicBezTo>
                    <a:pt x="741" y="1588"/>
                    <a:pt x="951" y="1653"/>
                    <a:pt x="1167" y="1653"/>
                  </a:cubicBezTo>
                  <a:cubicBezTo>
                    <a:pt x="1219" y="1653"/>
                    <a:pt x="1270" y="1650"/>
                    <a:pt x="1321" y="1643"/>
                  </a:cubicBezTo>
                  <a:cubicBezTo>
                    <a:pt x="1565" y="1588"/>
                    <a:pt x="1810" y="1435"/>
                    <a:pt x="1977" y="1249"/>
                  </a:cubicBezTo>
                  <a:cubicBezTo>
                    <a:pt x="2131" y="1059"/>
                    <a:pt x="2262" y="815"/>
                    <a:pt x="2226" y="571"/>
                  </a:cubicBezTo>
                  <a:cubicBezTo>
                    <a:pt x="2188" y="235"/>
                    <a:pt x="1812" y="1"/>
                    <a:pt x="147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95" name="Google Shape;2363;p17"/>
            <p:cNvSpPr/>
            <p:nvPr/>
          </p:nvSpPr>
          <p:spPr>
            <a:xfrm>
              <a:off x="536465" y="4831636"/>
              <a:ext cx="69493" cy="57003"/>
            </a:xfrm>
            <a:custGeom>
              <a:avLst/>
              <a:ahLst/>
              <a:rect l="l" t="t" r="r" b="b"/>
              <a:pathLst>
                <a:path w="829" h="680" extrusionOk="0">
                  <a:moveTo>
                    <a:pt x="417" y="1"/>
                  </a:moveTo>
                  <a:cubicBezTo>
                    <a:pt x="358" y="1"/>
                    <a:pt x="304" y="1"/>
                    <a:pt x="227" y="42"/>
                  </a:cubicBezTo>
                  <a:cubicBezTo>
                    <a:pt x="78" y="114"/>
                    <a:pt x="1" y="363"/>
                    <a:pt x="96" y="512"/>
                  </a:cubicBezTo>
                  <a:cubicBezTo>
                    <a:pt x="150" y="607"/>
                    <a:pt x="263" y="661"/>
                    <a:pt x="376" y="679"/>
                  </a:cubicBezTo>
                  <a:cubicBezTo>
                    <a:pt x="489" y="679"/>
                    <a:pt x="602" y="625"/>
                    <a:pt x="679" y="548"/>
                  </a:cubicBezTo>
                  <a:cubicBezTo>
                    <a:pt x="774" y="453"/>
                    <a:pt x="829" y="340"/>
                    <a:pt x="792" y="209"/>
                  </a:cubicBezTo>
                  <a:cubicBezTo>
                    <a:pt x="756" y="60"/>
                    <a:pt x="584" y="1"/>
                    <a:pt x="417"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96" name="Google Shape;2364;p17"/>
            <p:cNvSpPr/>
            <p:nvPr/>
          </p:nvSpPr>
          <p:spPr>
            <a:xfrm>
              <a:off x="613838" y="4349796"/>
              <a:ext cx="109311" cy="74774"/>
            </a:xfrm>
            <a:custGeom>
              <a:avLst/>
              <a:ahLst/>
              <a:rect l="l" t="t" r="r" b="b"/>
              <a:pathLst>
                <a:path w="1304" h="892" extrusionOk="0">
                  <a:moveTo>
                    <a:pt x="776" y="0"/>
                  </a:moveTo>
                  <a:cubicBezTo>
                    <a:pt x="756" y="0"/>
                    <a:pt x="736" y="2"/>
                    <a:pt x="715" y="4"/>
                  </a:cubicBezTo>
                  <a:cubicBezTo>
                    <a:pt x="566" y="22"/>
                    <a:pt x="417" y="76"/>
                    <a:pt x="304" y="189"/>
                  </a:cubicBezTo>
                  <a:cubicBezTo>
                    <a:pt x="1" y="510"/>
                    <a:pt x="263" y="832"/>
                    <a:pt x="643" y="886"/>
                  </a:cubicBezTo>
                  <a:cubicBezTo>
                    <a:pt x="672" y="890"/>
                    <a:pt x="701" y="892"/>
                    <a:pt x="731" y="892"/>
                  </a:cubicBezTo>
                  <a:cubicBezTo>
                    <a:pt x="874" y="892"/>
                    <a:pt x="1023" y="845"/>
                    <a:pt x="1132" y="737"/>
                  </a:cubicBezTo>
                  <a:cubicBezTo>
                    <a:pt x="1245" y="623"/>
                    <a:pt x="1303" y="415"/>
                    <a:pt x="1227" y="248"/>
                  </a:cubicBezTo>
                  <a:cubicBezTo>
                    <a:pt x="1141" y="93"/>
                    <a:pt x="963" y="0"/>
                    <a:pt x="776"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six columns">
  <p:cSld name="CUSTOM_1_1">
    <p:spTree>
      <p:nvGrpSpPr>
        <p:cNvPr id="137" name="Shape 2394"/>
        <p:cNvGrpSpPr/>
        <p:nvPr/>
      </p:nvGrpSpPr>
      <p:grpSpPr>
        <a:xfrm>
          <a:off x="0" y="0"/>
          <a:ext cx="0" cy="0"/>
          <a:chOff x="0" y="0"/>
          <a:chExt cx="0" cy="0"/>
        </a:xfrm>
      </p:grpSpPr>
      <p:sp>
        <p:nvSpPr>
          <p:cNvPr id="1049523" name="Google Shape;2395;p19"/>
          <p:cNvSpPr/>
          <p:nvPr/>
        </p:nvSpPr>
        <p:spPr>
          <a:xfrm rot="3785861">
            <a:off x="8142422" y="-897857"/>
            <a:ext cx="2683335" cy="2138545"/>
          </a:xfrm>
          <a:custGeom>
            <a:avLst/>
            <a:ahLst/>
            <a:rect l="l" t="t" r="r" b="b"/>
            <a:pathLst>
              <a:path w="12949" h="10320" extrusionOk="0">
                <a:moveTo>
                  <a:pt x="5030" y="0"/>
                </a:moveTo>
                <a:cubicBezTo>
                  <a:pt x="4569" y="0"/>
                  <a:pt x="4094" y="82"/>
                  <a:pt x="3620" y="273"/>
                </a:cubicBezTo>
                <a:cubicBezTo>
                  <a:pt x="1" y="1761"/>
                  <a:pt x="2204" y="7343"/>
                  <a:pt x="3466" y="8434"/>
                </a:cubicBezTo>
                <a:cubicBezTo>
                  <a:pt x="4280" y="9135"/>
                  <a:pt x="5185" y="9755"/>
                  <a:pt x="6294" y="10094"/>
                </a:cubicBezTo>
                <a:cubicBezTo>
                  <a:pt x="6796" y="10237"/>
                  <a:pt x="7348" y="10319"/>
                  <a:pt x="7918" y="10319"/>
                </a:cubicBezTo>
                <a:cubicBezTo>
                  <a:pt x="8631" y="10319"/>
                  <a:pt x="9373" y="10190"/>
                  <a:pt x="10084" y="9886"/>
                </a:cubicBezTo>
                <a:cubicBezTo>
                  <a:pt x="11383" y="9361"/>
                  <a:pt x="12536" y="8248"/>
                  <a:pt x="12763" y="7099"/>
                </a:cubicBezTo>
                <a:cubicBezTo>
                  <a:pt x="12948" y="6212"/>
                  <a:pt x="12573" y="5439"/>
                  <a:pt x="12043" y="4837"/>
                </a:cubicBezTo>
                <a:cubicBezTo>
                  <a:pt x="11496" y="4249"/>
                  <a:pt x="10799" y="3797"/>
                  <a:pt x="10179" y="3254"/>
                </a:cubicBezTo>
                <a:cubicBezTo>
                  <a:pt x="9275" y="2462"/>
                  <a:pt x="8578" y="1499"/>
                  <a:pt x="7560" y="820"/>
                </a:cubicBezTo>
                <a:cubicBezTo>
                  <a:pt x="6874" y="351"/>
                  <a:pt x="5983" y="0"/>
                  <a:pt x="5030" y="0"/>
                </a:cubicBezTo>
                <a:close/>
              </a:path>
            </a:pathLst>
          </a:custGeom>
          <a:solidFill>
            <a:schemeClr val="l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24" name="Google Shape;2396;p19"/>
          <p:cNvSpPr/>
          <p:nvPr/>
        </p:nvSpPr>
        <p:spPr>
          <a:xfrm rot="-4452864">
            <a:off x="7890656" y="4190515"/>
            <a:ext cx="2683326" cy="2138537"/>
          </a:xfrm>
          <a:custGeom>
            <a:avLst/>
            <a:ahLst/>
            <a:rect l="l" t="t" r="r" b="b"/>
            <a:pathLst>
              <a:path w="12949" h="10320" extrusionOk="0">
                <a:moveTo>
                  <a:pt x="5030" y="0"/>
                </a:moveTo>
                <a:cubicBezTo>
                  <a:pt x="4569" y="0"/>
                  <a:pt x="4094" y="82"/>
                  <a:pt x="3620" y="273"/>
                </a:cubicBezTo>
                <a:cubicBezTo>
                  <a:pt x="1" y="1761"/>
                  <a:pt x="2204" y="7343"/>
                  <a:pt x="3466" y="8434"/>
                </a:cubicBezTo>
                <a:cubicBezTo>
                  <a:pt x="4280" y="9135"/>
                  <a:pt x="5185" y="9755"/>
                  <a:pt x="6294" y="10094"/>
                </a:cubicBezTo>
                <a:cubicBezTo>
                  <a:pt x="6796" y="10237"/>
                  <a:pt x="7348" y="10319"/>
                  <a:pt x="7918" y="10319"/>
                </a:cubicBezTo>
                <a:cubicBezTo>
                  <a:pt x="8631" y="10319"/>
                  <a:pt x="9373" y="10190"/>
                  <a:pt x="10084" y="9886"/>
                </a:cubicBezTo>
                <a:cubicBezTo>
                  <a:pt x="11383" y="9361"/>
                  <a:pt x="12536" y="8248"/>
                  <a:pt x="12763" y="7099"/>
                </a:cubicBezTo>
                <a:cubicBezTo>
                  <a:pt x="12948" y="6212"/>
                  <a:pt x="12573" y="5439"/>
                  <a:pt x="12043" y="4837"/>
                </a:cubicBezTo>
                <a:cubicBezTo>
                  <a:pt x="11496" y="4249"/>
                  <a:pt x="10799" y="3797"/>
                  <a:pt x="10179" y="3254"/>
                </a:cubicBezTo>
                <a:cubicBezTo>
                  <a:pt x="9275" y="2462"/>
                  <a:pt x="8578" y="1499"/>
                  <a:pt x="7560" y="820"/>
                </a:cubicBezTo>
                <a:cubicBezTo>
                  <a:pt x="6874" y="351"/>
                  <a:pt x="5983" y="0"/>
                  <a:pt x="5030"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25" name="Google Shape;2397;p19"/>
          <p:cNvSpPr/>
          <p:nvPr/>
        </p:nvSpPr>
        <p:spPr>
          <a:xfrm rot="-4452864">
            <a:off x="-1829069" y="4433515"/>
            <a:ext cx="2683326" cy="2138537"/>
          </a:xfrm>
          <a:custGeom>
            <a:avLst/>
            <a:ahLst/>
            <a:rect l="l" t="t" r="r" b="b"/>
            <a:pathLst>
              <a:path w="12949" h="10320" extrusionOk="0">
                <a:moveTo>
                  <a:pt x="5030" y="0"/>
                </a:moveTo>
                <a:cubicBezTo>
                  <a:pt x="4569" y="0"/>
                  <a:pt x="4094" y="82"/>
                  <a:pt x="3620" y="273"/>
                </a:cubicBezTo>
                <a:cubicBezTo>
                  <a:pt x="1" y="1761"/>
                  <a:pt x="2204" y="7343"/>
                  <a:pt x="3466" y="8434"/>
                </a:cubicBezTo>
                <a:cubicBezTo>
                  <a:pt x="4280" y="9135"/>
                  <a:pt x="5185" y="9755"/>
                  <a:pt x="6294" y="10094"/>
                </a:cubicBezTo>
                <a:cubicBezTo>
                  <a:pt x="6796" y="10237"/>
                  <a:pt x="7348" y="10319"/>
                  <a:pt x="7918" y="10319"/>
                </a:cubicBezTo>
                <a:cubicBezTo>
                  <a:pt x="8631" y="10319"/>
                  <a:pt x="9373" y="10190"/>
                  <a:pt x="10084" y="9886"/>
                </a:cubicBezTo>
                <a:cubicBezTo>
                  <a:pt x="11383" y="9361"/>
                  <a:pt x="12536" y="8248"/>
                  <a:pt x="12763" y="7099"/>
                </a:cubicBezTo>
                <a:cubicBezTo>
                  <a:pt x="12948" y="6212"/>
                  <a:pt x="12573" y="5439"/>
                  <a:pt x="12043" y="4837"/>
                </a:cubicBezTo>
                <a:cubicBezTo>
                  <a:pt x="11496" y="4249"/>
                  <a:pt x="10799" y="3797"/>
                  <a:pt x="10179" y="3254"/>
                </a:cubicBezTo>
                <a:cubicBezTo>
                  <a:pt x="9275" y="2462"/>
                  <a:pt x="8578" y="1499"/>
                  <a:pt x="7560" y="820"/>
                </a:cubicBezTo>
                <a:cubicBezTo>
                  <a:pt x="6874" y="351"/>
                  <a:pt x="5983" y="0"/>
                  <a:pt x="5030"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26" name="Google Shape;2398;p19"/>
          <p:cNvSpPr/>
          <p:nvPr/>
        </p:nvSpPr>
        <p:spPr>
          <a:xfrm rot="5595821">
            <a:off x="-1361465" y="-897865"/>
            <a:ext cx="2683338" cy="2138548"/>
          </a:xfrm>
          <a:custGeom>
            <a:avLst/>
            <a:ahLst/>
            <a:rect l="l" t="t" r="r" b="b"/>
            <a:pathLst>
              <a:path w="12949" h="10320" extrusionOk="0">
                <a:moveTo>
                  <a:pt x="5030" y="0"/>
                </a:moveTo>
                <a:cubicBezTo>
                  <a:pt x="4569" y="0"/>
                  <a:pt x="4094" y="82"/>
                  <a:pt x="3620" y="273"/>
                </a:cubicBezTo>
                <a:cubicBezTo>
                  <a:pt x="1" y="1761"/>
                  <a:pt x="2204" y="7343"/>
                  <a:pt x="3466" y="8434"/>
                </a:cubicBezTo>
                <a:cubicBezTo>
                  <a:pt x="4280" y="9135"/>
                  <a:pt x="5185" y="9755"/>
                  <a:pt x="6294" y="10094"/>
                </a:cubicBezTo>
                <a:cubicBezTo>
                  <a:pt x="6796" y="10237"/>
                  <a:pt x="7348" y="10319"/>
                  <a:pt x="7918" y="10319"/>
                </a:cubicBezTo>
                <a:cubicBezTo>
                  <a:pt x="8631" y="10319"/>
                  <a:pt x="9373" y="10190"/>
                  <a:pt x="10084" y="9886"/>
                </a:cubicBezTo>
                <a:cubicBezTo>
                  <a:pt x="11383" y="9361"/>
                  <a:pt x="12536" y="8248"/>
                  <a:pt x="12763" y="7099"/>
                </a:cubicBezTo>
                <a:cubicBezTo>
                  <a:pt x="12948" y="6212"/>
                  <a:pt x="12573" y="5439"/>
                  <a:pt x="12043" y="4837"/>
                </a:cubicBezTo>
                <a:cubicBezTo>
                  <a:pt x="11496" y="4249"/>
                  <a:pt x="10799" y="3797"/>
                  <a:pt x="10179" y="3254"/>
                </a:cubicBezTo>
                <a:cubicBezTo>
                  <a:pt x="9275" y="2462"/>
                  <a:pt x="8578" y="1499"/>
                  <a:pt x="7560" y="820"/>
                </a:cubicBezTo>
                <a:cubicBezTo>
                  <a:pt x="6874" y="351"/>
                  <a:pt x="5983" y="0"/>
                  <a:pt x="5030"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27" name="Google Shape;2399;p19"/>
          <p:cNvSpPr txBox="1">
            <a:spLocks noGrp="1"/>
          </p:cNvSpPr>
          <p:nvPr>
            <p:ph type="title"/>
          </p:nvPr>
        </p:nvSpPr>
        <p:spPr>
          <a:xfrm>
            <a:off x="720000" y="540000"/>
            <a:ext cx="7704000" cy="477600"/>
          </a:xfrm>
          <a:prstGeom prst="rect"/>
        </p:spPr>
        <p:txBody>
          <a:bodyPr anchor="t" anchorCtr="0" bIns="91425" lIns="91425" rIns="91425" spcFirstLastPara="1" tIns="91425" wrap="square">
            <a:noAutofit/>
          </a:bodyPr>
          <a:lstStyle>
            <a:lvl1pPr lvl="0" rtl="0">
              <a:spcBef>
                <a:spcPts val="0"/>
              </a:spcBef>
              <a:spcAft>
                <a:spcPts val="0"/>
              </a:spcAft>
              <a:buSzPts val="2800"/>
              <a:buNone/>
            </a:lvl1pPr>
            <a:lvl2pPr lvl="1" rtl="0">
              <a:spcBef>
                <a:spcPts val="0"/>
              </a:spcBef>
              <a:spcAft>
                <a:spcPts val="0"/>
              </a:spcAft>
              <a:buSzPts val="2800"/>
              <a:buNone/>
              <a:defRPr>
                <a:latin typeface="Roboto"/>
                <a:ea typeface="Roboto"/>
                <a:cs typeface="Roboto"/>
                <a:sym typeface="Roboto"/>
              </a:defRPr>
            </a:lvl2pPr>
            <a:lvl3pPr lvl="2" rtl="0">
              <a:spcBef>
                <a:spcPts val="0"/>
              </a:spcBef>
              <a:spcAft>
                <a:spcPts val="0"/>
              </a:spcAft>
              <a:buSzPts val="2800"/>
              <a:buNone/>
              <a:defRPr>
                <a:latin typeface="Roboto"/>
                <a:ea typeface="Roboto"/>
                <a:cs typeface="Roboto"/>
                <a:sym typeface="Roboto"/>
              </a:defRPr>
            </a:lvl3pPr>
            <a:lvl4pPr lvl="3" rtl="0">
              <a:spcBef>
                <a:spcPts val="0"/>
              </a:spcBef>
              <a:spcAft>
                <a:spcPts val="0"/>
              </a:spcAft>
              <a:buSzPts val="2800"/>
              <a:buNone/>
              <a:defRPr>
                <a:latin typeface="Roboto"/>
                <a:ea typeface="Roboto"/>
                <a:cs typeface="Roboto"/>
                <a:sym typeface="Roboto"/>
              </a:defRPr>
            </a:lvl4pPr>
            <a:lvl5pPr lvl="4" rtl="0">
              <a:spcBef>
                <a:spcPts val="0"/>
              </a:spcBef>
              <a:spcAft>
                <a:spcPts val="0"/>
              </a:spcAft>
              <a:buSzPts val="2800"/>
              <a:buNone/>
              <a:defRPr>
                <a:latin typeface="Roboto"/>
                <a:ea typeface="Roboto"/>
                <a:cs typeface="Roboto"/>
                <a:sym typeface="Roboto"/>
              </a:defRPr>
            </a:lvl5pPr>
            <a:lvl6pPr lvl="5" rtl="0">
              <a:spcBef>
                <a:spcPts val="0"/>
              </a:spcBef>
              <a:spcAft>
                <a:spcPts val="0"/>
              </a:spcAft>
              <a:buSzPts val="2800"/>
              <a:buNone/>
              <a:defRPr>
                <a:latin typeface="Roboto"/>
                <a:ea typeface="Roboto"/>
                <a:cs typeface="Roboto"/>
                <a:sym typeface="Roboto"/>
              </a:defRPr>
            </a:lvl6pPr>
            <a:lvl7pPr lvl="6" rtl="0">
              <a:spcBef>
                <a:spcPts val="0"/>
              </a:spcBef>
              <a:spcAft>
                <a:spcPts val="0"/>
              </a:spcAft>
              <a:buSzPts val="2800"/>
              <a:buNone/>
              <a:defRPr>
                <a:latin typeface="Roboto"/>
                <a:ea typeface="Roboto"/>
                <a:cs typeface="Roboto"/>
                <a:sym typeface="Roboto"/>
              </a:defRPr>
            </a:lvl7pPr>
            <a:lvl8pPr lvl="7" rtl="0">
              <a:spcBef>
                <a:spcPts val="0"/>
              </a:spcBef>
              <a:spcAft>
                <a:spcPts val="0"/>
              </a:spcAft>
              <a:buSzPts val="2800"/>
              <a:buNone/>
              <a:defRPr>
                <a:latin typeface="Roboto"/>
                <a:ea typeface="Roboto"/>
                <a:cs typeface="Roboto"/>
                <a:sym typeface="Roboto"/>
              </a:defRPr>
            </a:lvl8pPr>
            <a:lvl9pPr lvl="8" rtl="0">
              <a:spcBef>
                <a:spcPts val="0"/>
              </a:spcBef>
              <a:spcAft>
                <a:spcPts val="0"/>
              </a:spcAft>
              <a:buSzPts val="2800"/>
              <a:buNone/>
              <a:defRPr>
                <a:latin typeface="Roboto"/>
                <a:ea typeface="Roboto"/>
                <a:cs typeface="Roboto"/>
                <a:sym typeface="Roboto"/>
              </a:defRPr>
            </a:lvl9pPr>
          </a:lstStyle>
          <a:p/>
        </p:txBody>
      </p:sp>
      <p:sp>
        <p:nvSpPr>
          <p:cNvPr id="1049528" name="Google Shape;2400;p19"/>
          <p:cNvSpPr txBox="1">
            <a:spLocks noGrp="1"/>
          </p:cNvSpPr>
          <p:nvPr>
            <p:ph type="subTitle" idx="1"/>
          </p:nvPr>
        </p:nvSpPr>
        <p:spPr>
          <a:xfrm>
            <a:off x="724125" y="2343367"/>
            <a:ext cx="2316000" cy="698700"/>
          </a:xfrm>
          <a:prstGeom prst="rect"/>
        </p:spPr>
        <p:txBody>
          <a:bodyPr anchor="t" anchorCtr="0" bIns="91425" lIns="91425" rIns="91425" spcFirstLastPara="1" tIns="91425" wrap="square">
            <a:noAutofit/>
          </a:bodyPr>
          <a:lstStyle>
            <a:lvl1pPr algn="ctr" lvl="0" rtl="0">
              <a:lnSpc>
                <a:spcPct val="100000"/>
              </a:lnSpc>
              <a:spcBef>
                <a:spcPts val="0"/>
              </a:spcBef>
              <a:spcAft>
                <a:spcPts val="0"/>
              </a:spcAft>
              <a:buSzPts val="1400"/>
              <a:buNone/>
            </a:lvl1pPr>
            <a:lvl2pPr algn="ctr" lvl="1" rtl="0">
              <a:lnSpc>
                <a:spcPct val="100000"/>
              </a:lnSpc>
              <a:spcBef>
                <a:spcPts val="0"/>
              </a:spcBef>
              <a:spcAft>
                <a:spcPts val="0"/>
              </a:spcAft>
              <a:buSzPts val="2100"/>
              <a:buNone/>
              <a:defRPr sz="2100"/>
            </a:lvl2pPr>
            <a:lvl3pPr algn="ctr" lvl="2" rtl="0">
              <a:lnSpc>
                <a:spcPct val="100000"/>
              </a:lnSpc>
              <a:spcBef>
                <a:spcPts val="0"/>
              </a:spcBef>
              <a:spcAft>
                <a:spcPts val="0"/>
              </a:spcAft>
              <a:buSzPts val="2100"/>
              <a:buNone/>
              <a:defRPr sz="2100"/>
            </a:lvl3pPr>
            <a:lvl4pPr algn="ctr" lvl="3" rtl="0">
              <a:lnSpc>
                <a:spcPct val="100000"/>
              </a:lnSpc>
              <a:spcBef>
                <a:spcPts val="0"/>
              </a:spcBef>
              <a:spcAft>
                <a:spcPts val="0"/>
              </a:spcAft>
              <a:buSzPts val="2100"/>
              <a:buNone/>
              <a:defRPr sz="2100"/>
            </a:lvl4pPr>
            <a:lvl5pPr algn="ctr" lvl="4" rtl="0">
              <a:lnSpc>
                <a:spcPct val="100000"/>
              </a:lnSpc>
              <a:spcBef>
                <a:spcPts val="0"/>
              </a:spcBef>
              <a:spcAft>
                <a:spcPts val="0"/>
              </a:spcAft>
              <a:buSzPts val="2100"/>
              <a:buNone/>
              <a:defRPr sz="2100"/>
            </a:lvl5pPr>
            <a:lvl6pPr algn="ctr" lvl="5" rtl="0">
              <a:lnSpc>
                <a:spcPct val="100000"/>
              </a:lnSpc>
              <a:spcBef>
                <a:spcPts val="0"/>
              </a:spcBef>
              <a:spcAft>
                <a:spcPts val="0"/>
              </a:spcAft>
              <a:buSzPts val="2100"/>
              <a:buNone/>
              <a:defRPr sz="2100"/>
            </a:lvl6pPr>
            <a:lvl7pPr algn="ctr" lvl="6" rtl="0">
              <a:lnSpc>
                <a:spcPct val="100000"/>
              </a:lnSpc>
              <a:spcBef>
                <a:spcPts val="0"/>
              </a:spcBef>
              <a:spcAft>
                <a:spcPts val="0"/>
              </a:spcAft>
              <a:buSzPts val="2100"/>
              <a:buNone/>
              <a:defRPr sz="2100"/>
            </a:lvl7pPr>
            <a:lvl8pPr algn="ctr" lvl="7" rtl="0">
              <a:lnSpc>
                <a:spcPct val="100000"/>
              </a:lnSpc>
              <a:spcBef>
                <a:spcPts val="0"/>
              </a:spcBef>
              <a:spcAft>
                <a:spcPts val="0"/>
              </a:spcAft>
              <a:buSzPts val="2100"/>
              <a:buNone/>
              <a:defRPr sz="2100"/>
            </a:lvl8pPr>
            <a:lvl9pPr algn="ctr" lvl="8" rtl="0">
              <a:lnSpc>
                <a:spcPct val="100000"/>
              </a:lnSpc>
              <a:spcBef>
                <a:spcPts val="0"/>
              </a:spcBef>
              <a:spcAft>
                <a:spcPts val="0"/>
              </a:spcAft>
              <a:buSzPts val="2100"/>
              <a:buNone/>
              <a:defRPr sz="2100"/>
            </a:lvl9pPr>
          </a:lstStyle>
          <a:p/>
        </p:txBody>
      </p:sp>
      <p:sp>
        <p:nvSpPr>
          <p:cNvPr id="1049529" name="Google Shape;2401;p19"/>
          <p:cNvSpPr txBox="1">
            <a:spLocks noGrp="1"/>
          </p:cNvSpPr>
          <p:nvPr>
            <p:ph type="title" idx="2"/>
          </p:nvPr>
        </p:nvSpPr>
        <p:spPr>
          <a:xfrm>
            <a:off x="724125" y="2116520"/>
            <a:ext cx="2316000" cy="243000"/>
          </a:xfrm>
          <a:prstGeom prst="rect"/>
        </p:spPr>
        <p:txBody>
          <a:bodyPr anchor="ctr" anchorCtr="0" bIns="91425" lIns="91425" rIns="91425" spcFirstLastPara="1" tIns="91425" wrap="square">
            <a:noAutofit/>
          </a:bodyPr>
          <a:lstStyle>
            <a:lvl1pPr lvl="0" rtl="0">
              <a:spcBef>
                <a:spcPts val="0"/>
              </a:spcBef>
              <a:spcAft>
                <a:spcPts val="0"/>
              </a:spcAft>
              <a:buSzPts val="1800"/>
              <a:buNone/>
              <a:defRPr sz="1800"/>
            </a:lvl1pPr>
            <a:lvl2pPr lvl="1" rtl="0">
              <a:spcBef>
                <a:spcPts val="0"/>
              </a:spcBef>
              <a:spcAft>
                <a:spcPts val="0"/>
              </a:spcAft>
              <a:buSzPts val="2800"/>
              <a:buFont typeface="Patrick Hand"/>
              <a:buNone/>
              <a:defRPr>
                <a:latin typeface="Patrick Hand"/>
                <a:ea typeface="Patrick Hand"/>
                <a:cs typeface="Patrick Hand"/>
                <a:sym typeface="Patrick Hand"/>
              </a:defRPr>
            </a:lvl2pPr>
            <a:lvl3pPr lvl="2" rtl="0">
              <a:spcBef>
                <a:spcPts val="0"/>
              </a:spcBef>
              <a:spcAft>
                <a:spcPts val="0"/>
              </a:spcAft>
              <a:buSzPts val="2800"/>
              <a:buFont typeface="Patrick Hand"/>
              <a:buNone/>
              <a:defRPr>
                <a:latin typeface="Patrick Hand"/>
                <a:ea typeface="Patrick Hand"/>
                <a:cs typeface="Patrick Hand"/>
                <a:sym typeface="Patrick Hand"/>
              </a:defRPr>
            </a:lvl3pPr>
            <a:lvl4pPr lvl="3" rtl="0">
              <a:spcBef>
                <a:spcPts val="0"/>
              </a:spcBef>
              <a:spcAft>
                <a:spcPts val="0"/>
              </a:spcAft>
              <a:buSzPts val="2800"/>
              <a:buFont typeface="Patrick Hand"/>
              <a:buNone/>
              <a:defRPr>
                <a:latin typeface="Patrick Hand"/>
                <a:ea typeface="Patrick Hand"/>
                <a:cs typeface="Patrick Hand"/>
                <a:sym typeface="Patrick Hand"/>
              </a:defRPr>
            </a:lvl4pPr>
            <a:lvl5pPr lvl="4" rtl="0">
              <a:spcBef>
                <a:spcPts val="0"/>
              </a:spcBef>
              <a:spcAft>
                <a:spcPts val="0"/>
              </a:spcAft>
              <a:buSzPts val="2800"/>
              <a:buFont typeface="Patrick Hand"/>
              <a:buNone/>
              <a:defRPr>
                <a:latin typeface="Patrick Hand"/>
                <a:ea typeface="Patrick Hand"/>
                <a:cs typeface="Patrick Hand"/>
                <a:sym typeface="Patrick Hand"/>
              </a:defRPr>
            </a:lvl5pPr>
            <a:lvl6pPr lvl="5" rtl="0">
              <a:spcBef>
                <a:spcPts val="0"/>
              </a:spcBef>
              <a:spcAft>
                <a:spcPts val="0"/>
              </a:spcAft>
              <a:buSzPts val="2800"/>
              <a:buFont typeface="Patrick Hand"/>
              <a:buNone/>
              <a:defRPr>
                <a:latin typeface="Patrick Hand"/>
                <a:ea typeface="Patrick Hand"/>
                <a:cs typeface="Patrick Hand"/>
                <a:sym typeface="Patrick Hand"/>
              </a:defRPr>
            </a:lvl6pPr>
            <a:lvl7pPr lvl="6" rtl="0">
              <a:spcBef>
                <a:spcPts val="0"/>
              </a:spcBef>
              <a:spcAft>
                <a:spcPts val="0"/>
              </a:spcAft>
              <a:buSzPts val="2800"/>
              <a:buFont typeface="Patrick Hand"/>
              <a:buNone/>
              <a:defRPr>
                <a:latin typeface="Patrick Hand"/>
                <a:ea typeface="Patrick Hand"/>
                <a:cs typeface="Patrick Hand"/>
                <a:sym typeface="Patrick Hand"/>
              </a:defRPr>
            </a:lvl7pPr>
            <a:lvl8pPr lvl="7" rtl="0">
              <a:spcBef>
                <a:spcPts val="0"/>
              </a:spcBef>
              <a:spcAft>
                <a:spcPts val="0"/>
              </a:spcAft>
              <a:buSzPts val="2800"/>
              <a:buFont typeface="Patrick Hand"/>
              <a:buNone/>
              <a:defRPr>
                <a:latin typeface="Patrick Hand"/>
                <a:ea typeface="Patrick Hand"/>
                <a:cs typeface="Patrick Hand"/>
                <a:sym typeface="Patrick Hand"/>
              </a:defRPr>
            </a:lvl8pPr>
            <a:lvl9pPr lvl="8" rtl="0">
              <a:spcBef>
                <a:spcPts val="0"/>
              </a:spcBef>
              <a:spcAft>
                <a:spcPts val="0"/>
              </a:spcAft>
              <a:buSzPts val="2800"/>
              <a:buFont typeface="Patrick Hand"/>
              <a:buNone/>
              <a:defRPr>
                <a:latin typeface="Patrick Hand"/>
                <a:ea typeface="Patrick Hand"/>
                <a:cs typeface="Patrick Hand"/>
                <a:sym typeface="Patrick Hand"/>
              </a:defRPr>
            </a:lvl9pPr>
          </a:lstStyle>
          <a:p/>
        </p:txBody>
      </p:sp>
      <p:sp>
        <p:nvSpPr>
          <p:cNvPr id="1049530" name="Google Shape;2402;p19"/>
          <p:cNvSpPr txBox="1">
            <a:spLocks noGrp="1"/>
          </p:cNvSpPr>
          <p:nvPr>
            <p:ph type="title" idx="3" hasCustomPrompt="1"/>
          </p:nvPr>
        </p:nvSpPr>
        <p:spPr>
          <a:xfrm>
            <a:off x="724137" y="1540773"/>
            <a:ext cx="2316000" cy="439500"/>
          </a:xfrm>
          <a:prstGeom prst="rect"/>
        </p:spPr>
        <p:txBody>
          <a:bodyPr anchor="ctr" anchorCtr="0" bIns="91425" lIns="91425" rIns="91425" spcFirstLastPara="1" tIns="91425" wrap="square">
            <a:noAutofit/>
          </a:bodyPr>
          <a:lstStyle>
            <a:lvl1pPr algn="ctr" lvl="0" rtl="0">
              <a:spcBef>
                <a:spcPts val="0"/>
              </a:spcBef>
              <a:spcAft>
                <a:spcPts val="0"/>
              </a:spcAft>
              <a:buSzPts val="4800"/>
              <a:buNone/>
              <a:defRPr sz="4800">
                <a:solidFill>
                  <a:schemeClr val="accent5"/>
                </a:solidFill>
              </a:defRPr>
            </a:lvl1pPr>
            <a:lvl2pPr algn="ctr" lvl="1" rtl="0">
              <a:spcBef>
                <a:spcPts val="0"/>
              </a:spcBef>
              <a:spcAft>
                <a:spcPts val="0"/>
              </a:spcAft>
              <a:buSzPts val="12000"/>
              <a:buNone/>
              <a:defRPr sz="12000"/>
            </a:lvl2pPr>
            <a:lvl3pPr algn="ctr" lvl="2" rtl="0">
              <a:spcBef>
                <a:spcPts val="0"/>
              </a:spcBef>
              <a:spcAft>
                <a:spcPts val="0"/>
              </a:spcAft>
              <a:buSzPts val="12000"/>
              <a:buNone/>
              <a:defRPr sz="12000"/>
            </a:lvl3pPr>
            <a:lvl4pPr algn="ctr" lvl="3" rtl="0">
              <a:spcBef>
                <a:spcPts val="0"/>
              </a:spcBef>
              <a:spcAft>
                <a:spcPts val="0"/>
              </a:spcAft>
              <a:buSzPts val="12000"/>
              <a:buNone/>
              <a:defRPr sz="12000"/>
            </a:lvl4pPr>
            <a:lvl5pPr algn="ctr" lvl="4" rtl="0">
              <a:spcBef>
                <a:spcPts val="0"/>
              </a:spcBef>
              <a:spcAft>
                <a:spcPts val="0"/>
              </a:spcAft>
              <a:buSzPts val="12000"/>
              <a:buNone/>
              <a:defRPr sz="12000"/>
            </a:lvl5pPr>
            <a:lvl6pPr algn="ctr" lvl="5" rtl="0">
              <a:spcBef>
                <a:spcPts val="0"/>
              </a:spcBef>
              <a:spcAft>
                <a:spcPts val="0"/>
              </a:spcAft>
              <a:buSzPts val="12000"/>
              <a:buNone/>
              <a:defRPr sz="12000"/>
            </a:lvl6pPr>
            <a:lvl7pPr algn="ctr" lvl="6" rtl="0">
              <a:spcBef>
                <a:spcPts val="0"/>
              </a:spcBef>
              <a:spcAft>
                <a:spcPts val="0"/>
              </a:spcAft>
              <a:buSzPts val="12000"/>
              <a:buNone/>
              <a:defRPr sz="12000"/>
            </a:lvl7pPr>
            <a:lvl8pPr algn="ctr" lvl="7" rtl="0">
              <a:spcBef>
                <a:spcPts val="0"/>
              </a:spcBef>
              <a:spcAft>
                <a:spcPts val="0"/>
              </a:spcAft>
              <a:buSzPts val="12000"/>
              <a:buNone/>
              <a:defRPr sz="12000"/>
            </a:lvl8pPr>
            <a:lvl9pPr algn="ctr" lvl="8" rtl="0">
              <a:spcBef>
                <a:spcPts val="0"/>
              </a:spcBef>
              <a:spcAft>
                <a:spcPts val="0"/>
              </a:spcAft>
              <a:buSzPts val="12000"/>
              <a:buNone/>
              <a:defRPr sz="12000"/>
            </a:lvl9pPr>
          </a:lstStyle>
          <a:p>
            <a:r>
              <a:t>xx%</a:t>
            </a:r>
          </a:p>
        </p:txBody>
      </p:sp>
      <p:sp>
        <p:nvSpPr>
          <p:cNvPr id="1049531" name="Google Shape;2403;p19"/>
          <p:cNvSpPr txBox="1">
            <a:spLocks noGrp="1"/>
          </p:cNvSpPr>
          <p:nvPr>
            <p:ph type="subTitle" idx="4"/>
          </p:nvPr>
        </p:nvSpPr>
        <p:spPr>
          <a:xfrm>
            <a:off x="3413996" y="2343367"/>
            <a:ext cx="2316000" cy="698700"/>
          </a:xfrm>
          <a:prstGeom prst="rect"/>
        </p:spPr>
        <p:txBody>
          <a:bodyPr anchor="t" anchorCtr="0" bIns="91425" lIns="91425" rIns="91425" spcFirstLastPara="1" tIns="91425" wrap="square">
            <a:noAutofit/>
          </a:bodyPr>
          <a:lstStyle>
            <a:lvl1pPr algn="ctr" lvl="0" rtl="0">
              <a:lnSpc>
                <a:spcPct val="100000"/>
              </a:lnSpc>
              <a:spcBef>
                <a:spcPts val="0"/>
              </a:spcBef>
              <a:spcAft>
                <a:spcPts val="0"/>
              </a:spcAft>
              <a:buSzPts val="1400"/>
              <a:buNone/>
            </a:lvl1pPr>
            <a:lvl2pPr algn="ctr" lvl="1" rtl="0">
              <a:lnSpc>
                <a:spcPct val="100000"/>
              </a:lnSpc>
              <a:spcBef>
                <a:spcPts val="0"/>
              </a:spcBef>
              <a:spcAft>
                <a:spcPts val="0"/>
              </a:spcAft>
              <a:buSzPts val="2100"/>
              <a:buNone/>
              <a:defRPr sz="2100"/>
            </a:lvl2pPr>
            <a:lvl3pPr algn="ctr" lvl="2" rtl="0">
              <a:lnSpc>
                <a:spcPct val="100000"/>
              </a:lnSpc>
              <a:spcBef>
                <a:spcPts val="0"/>
              </a:spcBef>
              <a:spcAft>
                <a:spcPts val="0"/>
              </a:spcAft>
              <a:buSzPts val="2100"/>
              <a:buNone/>
              <a:defRPr sz="2100"/>
            </a:lvl3pPr>
            <a:lvl4pPr algn="ctr" lvl="3" rtl="0">
              <a:lnSpc>
                <a:spcPct val="100000"/>
              </a:lnSpc>
              <a:spcBef>
                <a:spcPts val="0"/>
              </a:spcBef>
              <a:spcAft>
                <a:spcPts val="0"/>
              </a:spcAft>
              <a:buSzPts val="2100"/>
              <a:buNone/>
              <a:defRPr sz="2100"/>
            </a:lvl4pPr>
            <a:lvl5pPr algn="ctr" lvl="4" rtl="0">
              <a:lnSpc>
                <a:spcPct val="100000"/>
              </a:lnSpc>
              <a:spcBef>
                <a:spcPts val="0"/>
              </a:spcBef>
              <a:spcAft>
                <a:spcPts val="0"/>
              </a:spcAft>
              <a:buSzPts val="2100"/>
              <a:buNone/>
              <a:defRPr sz="2100"/>
            </a:lvl5pPr>
            <a:lvl6pPr algn="ctr" lvl="5" rtl="0">
              <a:lnSpc>
                <a:spcPct val="100000"/>
              </a:lnSpc>
              <a:spcBef>
                <a:spcPts val="0"/>
              </a:spcBef>
              <a:spcAft>
                <a:spcPts val="0"/>
              </a:spcAft>
              <a:buSzPts val="2100"/>
              <a:buNone/>
              <a:defRPr sz="2100"/>
            </a:lvl6pPr>
            <a:lvl7pPr algn="ctr" lvl="6" rtl="0">
              <a:lnSpc>
                <a:spcPct val="100000"/>
              </a:lnSpc>
              <a:spcBef>
                <a:spcPts val="0"/>
              </a:spcBef>
              <a:spcAft>
                <a:spcPts val="0"/>
              </a:spcAft>
              <a:buSzPts val="2100"/>
              <a:buNone/>
              <a:defRPr sz="2100"/>
            </a:lvl7pPr>
            <a:lvl8pPr algn="ctr" lvl="7" rtl="0">
              <a:lnSpc>
                <a:spcPct val="100000"/>
              </a:lnSpc>
              <a:spcBef>
                <a:spcPts val="0"/>
              </a:spcBef>
              <a:spcAft>
                <a:spcPts val="0"/>
              </a:spcAft>
              <a:buSzPts val="2100"/>
              <a:buNone/>
              <a:defRPr sz="2100"/>
            </a:lvl8pPr>
            <a:lvl9pPr algn="ctr" lvl="8" rtl="0">
              <a:lnSpc>
                <a:spcPct val="100000"/>
              </a:lnSpc>
              <a:spcBef>
                <a:spcPts val="0"/>
              </a:spcBef>
              <a:spcAft>
                <a:spcPts val="0"/>
              </a:spcAft>
              <a:buSzPts val="2100"/>
              <a:buNone/>
              <a:defRPr sz="2100"/>
            </a:lvl9pPr>
          </a:lstStyle>
          <a:p/>
        </p:txBody>
      </p:sp>
      <p:sp>
        <p:nvSpPr>
          <p:cNvPr id="1049532" name="Google Shape;2404;p19"/>
          <p:cNvSpPr txBox="1">
            <a:spLocks noGrp="1"/>
          </p:cNvSpPr>
          <p:nvPr>
            <p:ph type="title" idx="5"/>
          </p:nvPr>
        </p:nvSpPr>
        <p:spPr>
          <a:xfrm>
            <a:off x="3413999" y="2116520"/>
            <a:ext cx="2316000" cy="243000"/>
          </a:xfrm>
          <a:prstGeom prst="rect"/>
        </p:spPr>
        <p:txBody>
          <a:bodyPr anchor="ctr" anchorCtr="0" bIns="91425" lIns="91425" rIns="91425" spcFirstLastPara="1" tIns="91425" wrap="square">
            <a:noAutofit/>
          </a:bodyPr>
          <a:lstStyle>
            <a:lvl1pPr lvl="0" rtl="0">
              <a:spcBef>
                <a:spcPts val="0"/>
              </a:spcBef>
              <a:spcAft>
                <a:spcPts val="0"/>
              </a:spcAft>
              <a:buSzPts val="1800"/>
              <a:buNone/>
              <a:defRPr sz="1800"/>
            </a:lvl1pPr>
            <a:lvl2pPr lvl="1" rtl="0">
              <a:spcBef>
                <a:spcPts val="0"/>
              </a:spcBef>
              <a:spcAft>
                <a:spcPts val="0"/>
              </a:spcAft>
              <a:buSzPts val="2800"/>
              <a:buFont typeface="Patrick Hand"/>
              <a:buNone/>
              <a:defRPr>
                <a:latin typeface="Patrick Hand"/>
                <a:ea typeface="Patrick Hand"/>
                <a:cs typeface="Patrick Hand"/>
                <a:sym typeface="Patrick Hand"/>
              </a:defRPr>
            </a:lvl2pPr>
            <a:lvl3pPr lvl="2" rtl="0">
              <a:spcBef>
                <a:spcPts val="0"/>
              </a:spcBef>
              <a:spcAft>
                <a:spcPts val="0"/>
              </a:spcAft>
              <a:buSzPts val="2800"/>
              <a:buFont typeface="Patrick Hand"/>
              <a:buNone/>
              <a:defRPr>
                <a:latin typeface="Patrick Hand"/>
                <a:ea typeface="Patrick Hand"/>
                <a:cs typeface="Patrick Hand"/>
                <a:sym typeface="Patrick Hand"/>
              </a:defRPr>
            </a:lvl3pPr>
            <a:lvl4pPr lvl="3" rtl="0">
              <a:spcBef>
                <a:spcPts val="0"/>
              </a:spcBef>
              <a:spcAft>
                <a:spcPts val="0"/>
              </a:spcAft>
              <a:buSzPts val="2800"/>
              <a:buFont typeface="Patrick Hand"/>
              <a:buNone/>
              <a:defRPr>
                <a:latin typeface="Patrick Hand"/>
                <a:ea typeface="Patrick Hand"/>
                <a:cs typeface="Patrick Hand"/>
                <a:sym typeface="Patrick Hand"/>
              </a:defRPr>
            </a:lvl4pPr>
            <a:lvl5pPr lvl="4" rtl="0">
              <a:spcBef>
                <a:spcPts val="0"/>
              </a:spcBef>
              <a:spcAft>
                <a:spcPts val="0"/>
              </a:spcAft>
              <a:buSzPts val="2800"/>
              <a:buFont typeface="Patrick Hand"/>
              <a:buNone/>
              <a:defRPr>
                <a:latin typeface="Patrick Hand"/>
                <a:ea typeface="Patrick Hand"/>
                <a:cs typeface="Patrick Hand"/>
                <a:sym typeface="Patrick Hand"/>
              </a:defRPr>
            </a:lvl5pPr>
            <a:lvl6pPr lvl="5" rtl="0">
              <a:spcBef>
                <a:spcPts val="0"/>
              </a:spcBef>
              <a:spcAft>
                <a:spcPts val="0"/>
              </a:spcAft>
              <a:buSzPts val="2800"/>
              <a:buFont typeface="Patrick Hand"/>
              <a:buNone/>
              <a:defRPr>
                <a:latin typeface="Patrick Hand"/>
                <a:ea typeface="Patrick Hand"/>
                <a:cs typeface="Patrick Hand"/>
                <a:sym typeface="Patrick Hand"/>
              </a:defRPr>
            </a:lvl6pPr>
            <a:lvl7pPr lvl="6" rtl="0">
              <a:spcBef>
                <a:spcPts val="0"/>
              </a:spcBef>
              <a:spcAft>
                <a:spcPts val="0"/>
              </a:spcAft>
              <a:buSzPts val="2800"/>
              <a:buFont typeface="Patrick Hand"/>
              <a:buNone/>
              <a:defRPr>
                <a:latin typeface="Patrick Hand"/>
                <a:ea typeface="Patrick Hand"/>
                <a:cs typeface="Patrick Hand"/>
                <a:sym typeface="Patrick Hand"/>
              </a:defRPr>
            </a:lvl7pPr>
            <a:lvl8pPr lvl="7" rtl="0">
              <a:spcBef>
                <a:spcPts val="0"/>
              </a:spcBef>
              <a:spcAft>
                <a:spcPts val="0"/>
              </a:spcAft>
              <a:buSzPts val="2800"/>
              <a:buFont typeface="Patrick Hand"/>
              <a:buNone/>
              <a:defRPr>
                <a:latin typeface="Patrick Hand"/>
                <a:ea typeface="Patrick Hand"/>
                <a:cs typeface="Patrick Hand"/>
                <a:sym typeface="Patrick Hand"/>
              </a:defRPr>
            </a:lvl8pPr>
            <a:lvl9pPr lvl="8" rtl="0">
              <a:spcBef>
                <a:spcPts val="0"/>
              </a:spcBef>
              <a:spcAft>
                <a:spcPts val="0"/>
              </a:spcAft>
              <a:buSzPts val="2800"/>
              <a:buFont typeface="Patrick Hand"/>
              <a:buNone/>
              <a:defRPr>
                <a:latin typeface="Patrick Hand"/>
                <a:ea typeface="Patrick Hand"/>
                <a:cs typeface="Patrick Hand"/>
                <a:sym typeface="Patrick Hand"/>
              </a:defRPr>
            </a:lvl9pPr>
          </a:lstStyle>
          <a:p/>
        </p:txBody>
      </p:sp>
      <p:sp>
        <p:nvSpPr>
          <p:cNvPr id="1049533" name="Google Shape;2405;p19"/>
          <p:cNvSpPr txBox="1">
            <a:spLocks noGrp="1"/>
          </p:cNvSpPr>
          <p:nvPr>
            <p:ph type="title" idx="6" hasCustomPrompt="1"/>
          </p:nvPr>
        </p:nvSpPr>
        <p:spPr>
          <a:xfrm>
            <a:off x="3414008" y="1540773"/>
            <a:ext cx="2316000" cy="439500"/>
          </a:xfrm>
          <a:prstGeom prst="rect"/>
        </p:spPr>
        <p:txBody>
          <a:bodyPr anchor="ctr" anchorCtr="0" bIns="91425" lIns="91425" rIns="91425" spcFirstLastPara="1" tIns="91425" wrap="square">
            <a:noAutofit/>
          </a:bodyPr>
          <a:lstStyle>
            <a:lvl1pPr algn="ctr" lvl="0" rtl="0">
              <a:spcBef>
                <a:spcPts val="0"/>
              </a:spcBef>
              <a:spcAft>
                <a:spcPts val="0"/>
              </a:spcAft>
              <a:buSzPts val="4800"/>
              <a:buNone/>
              <a:defRPr sz="4800">
                <a:solidFill>
                  <a:schemeClr val="lt2"/>
                </a:solidFill>
              </a:defRPr>
            </a:lvl1pPr>
            <a:lvl2pPr algn="ctr" lvl="1" rtl="0">
              <a:spcBef>
                <a:spcPts val="0"/>
              </a:spcBef>
              <a:spcAft>
                <a:spcPts val="0"/>
              </a:spcAft>
              <a:buSzPts val="12000"/>
              <a:buNone/>
              <a:defRPr sz="12000"/>
            </a:lvl2pPr>
            <a:lvl3pPr algn="ctr" lvl="2" rtl="0">
              <a:spcBef>
                <a:spcPts val="0"/>
              </a:spcBef>
              <a:spcAft>
                <a:spcPts val="0"/>
              </a:spcAft>
              <a:buSzPts val="12000"/>
              <a:buNone/>
              <a:defRPr sz="12000"/>
            </a:lvl3pPr>
            <a:lvl4pPr algn="ctr" lvl="3" rtl="0">
              <a:spcBef>
                <a:spcPts val="0"/>
              </a:spcBef>
              <a:spcAft>
                <a:spcPts val="0"/>
              </a:spcAft>
              <a:buSzPts val="12000"/>
              <a:buNone/>
              <a:defRPr sz="12000"/>
            </a:lvl4pPr>
            <a:lvl5pPr algn="ctr" lvl="4" rtl="0">
              <a:spcBef>
                <a:spcPts val="0"/>
              </a:spcBef>
              <a:spcAft>
                <a:spcPts val="0"/>
              </a:spcAft>
              <a:buSzPts val="12000"/>
              <a:buNone/>
              <a:defRPr sz="12000"/>
            </a:lvl5pPr>
            <a:lvl6pPr algn="ctr" lvl="5" rtl="0">
              <a:spcBef>
                <a:spcPts val="0"/>
              </a:spcBef>
              <a:spcAft>
                <a:spcPts val="0"/>
              </a:spcAft>
              <a:buSzPts val="12000"/>
              <a:buNone/>
              <a:defRPr sz="12000"/>
            </a:lvl6pPr>
            <a:lvl7pPr algn="ctr" lvl="6" rtl="0">
              <a:spcBef>
                <a:spcPts val="0"/>
              </a:spcBef>
              <a:spcAft>
                <a:spcPts val="0"/>
              </a:spcAft>
              <a:buSzPts val="12000"/>
              <a:buNone/>
              <a:defRPr sz="12000"/>
            </a:lvl7pPr>
            <a:lvl8pPr algn="ctr" lvl="7" rtl="0">
              <a:spcBef>
                <a:spcPts val="0"/>
              </a:spcBef>
              <a:spcAft>
                <a:spcPts val="0"/>
              </a:spcAft>
              <a:buSzPts val="12000"/>
              <a:buNone/>
              <a:defRPr sz="12000"/>
            </a:lvl8pPr>
            <a:lvl9pPr algn="ctr" lvl="8" rtl="0">
              <a:spcBef>
                <a:spcPts val="0"/>
              </a:spcBef>
              <a:spcAft>
                <a:spcPts val="0"/>
              </a:spcAft>
              <a:buSzPts val="12000"/>
              <a:buNone/>
              <a:defRPr sz="12000"/>
            </a:lvl9pPr>
          </a:lstStyle>
          <a:p>
            <a:r>
              <a:t>xx%</a:t>
            </a:r>
          </a:p>
        </p:txBody>
      </p:sp>
      <p:sp>
        <p:nvSpPr>
          <p:cNvPr id="1049534" name="Google Shape;2406;p19"/>
          <p:cNvSpPr txBox="1">
            <a:spLocks noGrp="1"/>
          </p:cNvSpPr>
          <p:nvPr>
            <p:ph type="subTitle" idx="7"/>
          </p:nvPr>
        </p:nvSpPr>
        <p:spPr>
          <a:xfrm>
            <a:off x="6103866" y="2343367"/>
            <a:ext cx="2316000" cy="698700"/>
          </a:xfrm>
          <a:prstGeom prst="rect"/>
        </p:spPr>
        <p:txBody>
          <a:bodyPr anchor="t" anchorCtr="0" bIns="91425" lIns="91425" rIns="91425" spcFirstLastPara="1" tIns="91425" wrap="square">
            <a:noAutofit/>
          </a:bodyPr>
          <a:lstStyle>
            <a:lvl1pPr algn="ctr" lvl="0" rtl="0">
              <a:lnSpc>
                <a:spcPct val="100000"/>
              </a:lnSpc>
              <a:spcBef>
                <a:spcPts val="0"/>
              </a:spcBef>
              <a:spcAft>
                <a:spcPts val="0"/>
              </a:spcAft>
              <a:buSzPts val="1400"/>
              <a:buNone/>
            </a:lvl1pPr>
            <a:lvl2pPr algn="ctr" lvl="1" rtl="0">
              <a:lnSpc>
                <a:spcPct val="100000"/>
              </a:lnSpc>
              <a:spcBef>
                <a:spcPts val="0"/>
              </a:spcBef>
              <a:spcAft>
                <a:spcPts val="0"/>
              </a:spcAft>
              <a:buSzPts val="2100"/>
              <a:buNone/>
              <a:defRPr sz="2100"/>
            </a:lvl2pPr>
            <a:lvl3pPr algn="ctr" lvl="2" rtl="0">
              <a:lnSpc>
                <a:spcPct val="100000"/>
              </a:lnSpc>
              <a:spcBef>
                <a:spcPts val="0"/>
              </a:spcBef>
              <a:spcAft>
                <a:spcPts val="0"/>
              </a:spcAft>
              <a:buSzPts val="2100"/>
              <a:buNone/>
              <a:defRPr sz="2100"/>
            </a:lvl3pPr>
            <a:lvl4pPr algn="ctr" lvl="3" rtl="0">
              <a:lnSpc>
                <a:spcPct val="100000"/>
              </a:lnSpc>
              <a:spcBef>
                <a:spcPts val="0"/>
              </a:spcBef>
              <a:spcAft>
                <a:spcPts val="0"/>
              </a:spcAft>
              <a:buSzPts val="2100"/>
              <a:buNone/>
              <a:defRPr sz="2100"/>
            </a:lvl4pPr>
            <a:lvl5pPr algn="ctr" lvl="4" rtl="0">
              <a:lnSpc>
                <a:spcPct val="100000"/>
              </a:lnSpc>
              <a:spcBef>
                <a:spcPts val="0"/>
              </a:spcBef>
              <a:spcAft>
                <a:spcPts val="0"/>
              </a:spcAft>
              <a:buSzPts val="2100"/>
              <a:buNone/>
              <a:defRPr sz="2100"/>
            </a:lvl5pPr>
            <a:lvl6pPr algn="ctr" lvl="5" rtl="0">
              <a:lnSpc>
                <a:spcPct val="100000"/>
              </a:lnSpc>
              <a:spcBef>
                <a:spcPts val="0"/>
              </a:spcBef>
              <a:spcAft>
                <a:spcPts val="0"/>
              </a:spcAft>
              <a:buSzPts val="2100"/>
              <a:buNone/>
              <a:defRPr sz="2100"/>
            </a:lvl6pPr>
            <a:lvl7pPr algn="ctr" lvl="6" rtl="0">
              <a:lnSpc>
                <a:spcPct val="100000"/>
              </a:lnSpc>
              <a:spcBef>
                <a:spcPts val="0"/>
              </a:spcBef>
              <a:spcAft>
                <a:spcPts val="0"/>
              </a:spcAft>
              <a:buSzPts val="2100"/>
              <a:buNone/>
              <a:defRPr sz="2100"/>
            </a:lvl7pPr>
            <a:lvl8pPr algn="ctr" lvl="7" rtl="0">
              <a:lnSpc>
                <a:spcPct val="100000"/>
              </a:lnSpc>
              <a:spcBef>
                <a:spcPts val="0"/>
              </a:spcBef>
              <a:spcAft>
                <a:spcPts val="0"/>
              </a:spcAft>
              <a:buSzPts val="2100"/>
              <a:buNone/>
              <a:defRPr sz="2100"/>
            </a:lvl8pPr>
            <a:lvl9pPr algn="ctr" lvl="8" rtl="0">
              <a:lnSpc>
                <a:spcPct val="100000"/>
              </a:lnSpc>
              <a:spcBef>
                <a:spcPts val="0"/>
              </a:spcBef>
              <a:spcAft>
                <a:spcPts val="0"/>
              </a:spcAft>
              <a:buSzPts val="2100"/>
              <a:buNone/>
              <a:defRPr sz="2100"/>
            </a:lvl9pPr>
          </a:lstStyle>
          <a:p/>
        </p:txBody>
      </p:sp>
      <p:sp>
        <p:nvSpPr>
          <p:cNvPr id="1049535" name="Google Shape;2407;p19"/>
          <p:cNvSpPr txBox="1">
            <a:spLocks noGrp="1"/>
          </p:cNvSpPr>
          <p:nvPr>
            <p:ph type="title" idx="8"/>
          </p:nvPr>
        </p:nvSpPr>
        <p:spPr>
          <a:xfrm>
            <a:off x="6103872" y="2116520"/>
            <a:ext cx="2316000" cy="243000"/>
          </a:xfrm>
          <a:prstGeom prst="rect"/>
        </p:spPr>
        <p:txBody>
          <a:bodyPr anchor="ctr" anchorCtr="0" bIns="91425" lIns="91425" rIns="91425" spcFirstLastPara="1" tIns="91425" wrap="square">
            <a:noAutofit/>
          </a:bodyPr>
          <a:lstStyle>
            <a:lvl1pPr lvl="0" rtl="0">
              <a:spcBef>
                <a:spcPts val="0"/>
              </a:spcBef>
              <a:spcAft>
                <a:spcPts val="0"/>
              </a:spcAft>
              <a:buSzPts val="1800"/>
              <a:buNone/>
              <a:defRPr sz="1800"/>
            </a:lvl1pPr>
            <a:lvl2pPr lvl="1" rtl="0">
              <a:spcBef>
                <a:spcPts val="0"/>
              </a:spcBef>
              <a:spcAft>
                <a:spcPts val="0"/>
              </a:spcAft>
              <a:buSzPts val="2800"/>
              <a:buFont typeface="Patrick Hand"/>
              <a:buNone/>
              <a:defRPr>
                <a:latin typeface="Patrick Hand"/>
                <a:ea typeface="Patrick Hand"/>
                <a:cs typeface="Patrick Hand"/>
                <a:sym typeface="Patrick Hand"/>
              </a:defRPr>
            </a:lvl2pPr>
            <a:lvl3pPr lvl="2" rtl="0">
              <a:spcBef>
                <a:spcPts val="0"/>
              </a:spcBef>
              <a:spcAft>
                <a:spcPts val="0"/>
              </a:spcAft>
              <a:buSzPts val="2800"/>
              <a:buFont typeface="Patrick Hand"/>
              <a:buNone/>
              <a:defRPr>
                <a:latin typeface="Patrick Hand"/>
                <a:ea typeface="Patrick Hand"/>
                <a:cs typeface="Patrick Hand"/>
                <a:sym typeface="Patrick Hand"/>
              </a:defRPr>
            </a:lvl3pPr>
            <a:lvl4pPr lvl="3" rtl="0">
              <a:spcBef>
                <a:spcPts val="0"/>
              </a:spcBef>
              <a:spcAft>
                <a:spcPts val="0"/>
              </a:spcAft>
              <a:buSzPts val="2800"/>
              <a:buFont typeface="Patrick Hand"/>
              <a:buNone/>
              <a:defRPr>
                <a:latin typeface="Patrick Hand"/>
                <a:ea typeface="Patrick Hand"/>
                <a:cs typeface="Patrick Hand"/>
                <a:sym typeface="Patrick Hand"/>
              </a:defRPr>
            </a:lvl4pPr>
            <a:lvl5pPr lvl="4" rtl="0">
              <a:spcBef>
                <a:spcPts val="0"/>
              </a:spcBef>
              <a:spcAft>
                <a:spcPts val="0"/>
              </a:spcAft>
              <a:buSzPts val="2800"/>
              <a:buFont typeface="Patrick Hand"/>
              <a:buNone/>
              <a:defRPr>
                <a:latin typeface="Patrick Hand"/>
                <a:ea typeface="Patrick Hand"/>
                <a:cs typeface="Patrick Hand"/>
                <a:sym typeface="Patrick Hand"/>
              </a:defRPr>
            </a:lvl5pPr>
            <a:lvl6pPr lvl="5" rtl="0">
              <a:spcBef>
                <a:spcPts val="0"/>
              </a:spcBef>
              <a:spcAft>
                <a:spcPts val="0"/>
              </a:spcAft>
              <a:buSzPts val="2800"/>
              <a:buFont typeface="Patrick Hand"/>
              <a:buNone/>
              <a:defRPr>
                <a:latin typeface="Patrick Hand"/>
                <a:ea typeface="Patrick Hand"/>
                <a:cs typeface="Patrick Hand"/>
                <a:sym typeface="Patrick Hand"/>
              </a:defRPr>
            </a:lvl6pPr>
            <a:lvl7pPr lvl="6" rtl="0">
              <a:spcBef>
                <a:spcPts val="0"/>
              </a:spcBef>
              <a:spcAft>
                <a:spcPts val="0"/>
              </a:spcAft>
              <a:buSzPts val="2800"/>
              <a:buFont typeface="Patrick Hand"/>
              <a:buNone/>
              <a:defRPr>
                <a:latin typeface="Patrick Hand"/>
                <a:ea typeface="Patrick Hand"/>
                <a:cs typeface="Patrick Hand"/>
                <a:sym typeface="Patrick Hand"/>
              </a:defRPr>
            </a:lvl7pPr>
            <a:lvl8pPr lvl="7" rtl="0">
              <a:spcBef>
                <a:spcPts val="0"/>
              </a:spcBef>
              <a:spcAft>
                <a:spcPts val="0"/>
              </a:spcAft>
              <a:buSzPts val="2800"/>
              <a:buFont typeface="Patrick Hand"/>
              <a:buNone/>
              <a:defRPr>
                <a:latin typeface="Patrick Hand"/>
                <a:ea typeface="Patrick Hand"/>
                <a:cs typeface="Patrick Hand"/>
                <a:sym typeface="Patrick Hand"/>
              </a:defRPr>
            </a:lvl8pPr>
            <a:lvl9pPr lvl="8" rtl="0">
              <a:spcBef>
                <a:spcPts val="0"/>
              </a:spcBef>
              <a:spcAft>
                <a:spcPts val="0"/>
              </a:spcAft>
              <a:buSzPts val="2800"/>
              <a:buFont typeface="Patrick Hand"/>
              <a:buNone/>
              <a:defRPr>
                <a:latin typeface="Patrick Hand"/>
                <a:ea typeface="Patrick Hand"/>
                <a:cs typeface="Patrick Hand"/>
                <a:sym typeface="Patrick Hand"/>
              </a:defRPr>
            </a:lvl9pPr>
          </a:lstStyle>
          <a:p/>
        </p:txBody>
      </p:sp>
      <p:sp>
        <p:nvSpPr>
          <p:cNvPr id="1049536" name="Google Shape;2408;p19"/>
          <p:cNvSpPr txBox="1">
            <a:spLocks noGrp="1"/>
          </p:cNvSpPr>
          <p:nvPr>
            <p:ph type="title" idx="9" hasCustomPrompt="1"/>
          </p:nvPr>
        </p:nvSpPr>
        <p:spPr>
          <a:xfrm>
            <a:off x="6103879" y="1540773"/>
            <a:ext cx="2316000" cy="439500"/>
          </a:xfrm>
          <a:prstGeom prst="rect"/>
        </p:spPr>
        <p:txBody>
          <a:bodyPr anchor="ctr" anchorCtr="0" bIns="91425" lIns="91425" rIns="91425" spcFirstLastPara="1" tIns="91425" wrap="square">
            <a:noAutofit/>
          </a:bodyPr>
          <a:lstStyle>
            <a:lvl1pPr algn="ctr" lvl="0" rtl="0">
              <a:spcBef>
                <a:spcPts val="0"/>
              </a:spcBef>
              <a:spcAft>
                <a:spcPts val="0"/>
              </a:spcAft>
              <a:buSzPts val="4800"/>
              <a:buNone/>
              <a:defRPr sz="4800">
                <a:solidFill>
                  <a:schemeClr val="accent3"/>
                </a:solidFill>
              </a:defRPr>
            </a:lvl1pPr>
            <a:lvl2pPr algn="ctr" lvl="1" rtl="0">
              <a:spcBef>
                <a:spcPts val="0"/>
              </a:spcBef>
              <a:spcAft>
                <a:spcPts val="0"/>
              </a:spcAft>
              <a:buSzPts val="12000"/>
              <a:buNone/>
              <a:defRPr sz="12000"/>
            </a:lvl2pPr>
            <a:lvl3pPr algn="ctr" lvl="2" rtl="0">
              <a:spcBef>
                <a:spcPts val="0"/>
              </a:spcBef>
              <a:spcAft>
                <a:spcPts val="0"/>
              </a:spcAft>
              <a:buSzPts val="12000"/>
              <a:buNone/>
              <a:defRPr sz="12000"/>
            </a:lvl3pPr>
            <a:lvl4pPr algn="ctr" lvl="3" rtl="0">
              <a:spcBef>
                <a:spcPts val="0"/>
              </a:spcBef>
              <a:spcAft>
                <a:spcPts val="0"/>
              </a:spcAft>
              <a:buSzPts val="12000"/>
              <a:buNone/>
              <a:defRPr sz="12000"/>
            </a:lvl4pPr>
            <a:lvl5pPr algn="ctr" lvl="4" rtl="0">
              <a:spcBef>
                <a:spcPts val="0"/>
              </a:spcBef>
              <a:spcAft>
                <a:spcPts val="0"/>
              </a:spcAft>
              <a:buSzPts val="12000"/>
              <a:buNone/>
              <a:defRPr sz="12000"/>
            </a:lvl5pPr>
            <a:lvl6pPr algn="ctr" lvl="5" rtl="0">
              <a:spcBef>
                <a:spcPts val="0"/>
              </a:spcBef>
              <a:spcAft>
                <a:spcPts val="0"/>
              </a:spcAft>
              <a:buSzPts val="12000"/>
              <a:buNone/>
              <a:defRPr sz="12000"/>
            </a:lvl6pPr>
            <a:lvl7pPr algn="ctr" lvl="6" rtl="0">
              <a:spcBef>
                <a:spcPts val="0"/>
              </a:spcBef>
              <a:spcAft>
                <a:spcPts val="0"/>
              </a:spcAft>
              <a:buSzPts val="12000"/>
              <a:buNone/>
              <a:defRPr sz="12000"/>
            </a:lvl7pPr>
            <a:lvl8pPr algn="ctr" lvl="7" rtl="0">
              <a:spcBef>
                <a:spcPts val="0"/>
              </a:spcBef>
              <a:spcAft>
                <a:spcPts val="0"/>
              </a:spcAft>
              <a:buSzPts val="12000"/>
              <a:buNone/>
              <a:defRPr sz="12000"/>
            </a:lvl8pPr>
            <a:lvl9pPr algn="ctr" lvl="8" rtl="0">
              <a:spcBef>
                <a:spcPts val="0"/>
              </a:spcBef>
              <a:spcAft>
                <a:spcPts val="0"/>
              </a:spcAft>
              <a:buSzPts val="12000"/>
              <a:buNone/>
              <a:defRPr sz="12000"/>
            </a:lvl9pPr>
          </a:lstStyle>
          <a:p>
            <a:r>
              <a:t>xx%</a:t>
            </a:r>
          </a:p>
        </p:txBody>
      </p:sp>
      <p:sp>
        <p:nvSpPr>
          <p:cNvPr id="1049537" name="Google Shape;2409;p19"/>
          <p:cNvSpPr txBox="1">
            <a:spLocks noGrp="1"/>
          </p:cNvSpPr>
          <p:nvPr>
            <p:ph type="subTitle" idx="13"/>
          </p:nvPr>
        </p:nvSpPr>
        <p:spPr>
          <a:xfrm>
            <a:off x="724125" y="3904708"/>
            <a:ext cx="2316000" cy="698700"/>
          </a:xfrm>
          <a:prstGeom prst="rect"/>
        </p:spPr>
        <p:txBody>
          <a:bodyPr anchor="t" anchorCtr="0" bIns="91425" lIns="91425" rIns="91425" spcFirstLastPara="1" tIns="91425" wrap="square">
            <a:noAutofit/>
          </a:bodyPr>
          <a:lstStyle>
            <a:lvl1pPr algn="ctr" lvl="0" rtl="0">
              <a:lnSpc>
                <a:spcPct val="100000"/>
              </a:lnSpc>
              <a:spcBef>
                <a:spcPts val="0"/>
              </a:spcBef>
              <a:spcAft>
                <a:spcPts val="0"/>
              </a:spcAft>
              <a:buSzPts val="1400"/>
              <a:buNone/>
            </a:lvl1pPr>
            <a:lvl2pPr algn="ctr" lvl="1" rtl="0">
              <a:lnSpc>
                <a:spcPct val="100000"/>
              </a:lnSpc>
              <a:spcBef>
                <a:spcPts val="0"/>
              </a:spcBef>
              <a:spcAft>
                <a:spcPts val="0"/>
              </a:spcAft>
              <a:buSzPts val="2100"/>
              <a:buNone/>
              <a:defRPr sz="2100"/>
            </a:lvl2pPr>
            <a:lvl3pPr algn="ctr" lvl="2" rtl="0">
              <a:lnSpc>
                <a:spcPct val="100000"/>
              </a:lnSpc>
              <a:spcBef>
                <a:spcPts val="0"/>
              </a:spcBef>
              <a:spcAft>
                <a:spcPts val="0"/>
              </a:spcAft>
              <a:buSzPts val="2100"/>
              <a:buNone/>
              <a:defRPr sz="2100"/>
            </a:lvl3pPr>
            <a:lvl4pPr algn="ctr" lvl="3" rtl="0">
              <a:lnSpc>
                <a:spcPct val="100000"/>
              </a:lnSpc>
              <a:spcBef>
                <a:spcPts val="0"/>
              </a:spcBef>
              <a:spcAft>
                <a:spcPts val="0"/>
              </a:spcAft>
              <a:buSzPts val="2100"/>
              <a:buNone/>
              <a:defRPr sz="2100"/>
            </a:lvl4pPr>
            <a:lvl5pPr algn="ctr" lvl="4" rtl="0">
              <a:lnSpc>
                <a:spcPct val="100000"/>
              </a:lnSpc>
              <a:spcBef>
                <a:spcPts val="0"/>
              </a:spcBef>
              <a:spcAft>
                <a:spcPts val="0"/>
              </a:spcAft>
              <a:buSzPts val="2100"/>
              <a:buNone/>
              <a:defRPr sz="2100"/>
            </a:lvl5pPr>
            <a:lvl6pPr algn="ctr" lvl="5" rtl="0">
              <a:lnSpc>
                <a:spcPct val="100000"/>
              </a:lnSpc>
              <a:spcBef>
                <a:spcPts val="0"/>
              </a:spcBef>
              <a:spcAft>
                <a:spcPts val="0"/>
              </a:spcAft>
              <a:buSzPts val="2100"/>
              <a:buNone/>
              <a:defRPr sz="2100"/>
            </a:lvl6pPr>
            <a:lvl7pPr algn="ctr" lvl="6" rtl="0">
              <a:lnSpc>
                <a:spcPct val="100000"/>
              </a:lnSpc>
              <a:spcBef>
                <a:spcPts val="0"/>
              </a:spcBef>
              <a:spcAft>
                <a:spcPts val="0"/>
              </a:spcAft>
              <a:buSzPts val="2100"/>
              <a:buNone/>
              <a:defRPr sz="2100"/>
            </a:lvl7pPr>
            <a:lvl8pPr algn="ctr" lvl="7" rtl="0">
              <a:lnSpc>
                <a:spcPct val="100000"/>
              </a:lnSpc>
              <a:spcBef>
                <a:spcPts val="0"/>
              </a:spcBef>
              <a:spcAft>
                <a:spcPts val="0"/>
              </a:spcAft>
              <a:buSzPts val="2100"/>
              <a:buNone/>
              <a:defRPr sz="2100"/>
            </a:lvl8pPr>
            <a:lvl9pPr algn="ctr" lvl="8" rtl="0">
              <a:lnSpc>
                <a:spcPct val="100000"/>
              </a:lnSpc>
              <a:spcBef>
                <a:spcPts val="0"/>
              </a:spcBef>
              <a:spcAft>
                <a:spcPts val="0"/>
              </a:spcAft>
              <a:buSzPts val="2100"/>
              <a:buNone/>
              <a:defRPr sz="2100"/>
            </a:lvl9pPr>
          </a:lstStyle>
          <a:p/>
        </p:txBody>
      </p:sp>
      <p:sp>
        <p:nvSpPr>
          <p:cNvPr id="1049538" name="Google Shape;2410;p19"/>
          <p:cNvSpPr txBox="1">
            <a:spLocks noGrp="1"/>
          </p:cNvSpPr>
          <p:nvPr>
            <p:ph type="title" idx="14"/>
          </p:nvPr>
        </p:nvSpPr>
        <p:spPr>
          <a:xfrm>
            <a:off x="724125" y="3677861"/>
            <a:ext cx="2316000" cy="243000"/>
          </a:xfrm>
          <a:prstGeom prst="rect"/>
        </p:spPr>
        <p:txBody>
          <a:bodyPr anchor="ctr" anchorCtr="0" bIns="91425" lIns="91425" rIns="91425" spcFirstLastPara="1" tIns="91425" wrap="square">
            <a:noAutofit/>
          </a:bodyPr>
          <a:lstStyle>
            <a:lvl1pPr lvl="0" rtl="0">
              <a:spcBef>
                <a:spcPts val="0"/>
              </a:spcBef>
              <a:spcAft>
                <a:spcPts val="0"/>
              </a:spcAft>
              <a:buSzPts val="1800"/>
              <a:buNone/>
              <a:defRPr sz="1800"/>
            </a:lvl1pPr>
            <a:lvl2pPr lvl="1" rtl="0">
              <a:spcBef>
                <a:spcPts val="0"/>
              </a:spcBef>
              <a:spcAft>
                <a:spcPts val="0"/>
              </a:spcAft>
              <a:buSzPts val="2800"/>
              <a:buFont typeface="Patrick Hand"/>
              <a:buNone/>
              <a:defRPr>
                <a:latin typeface="Patrick Hand"/>
                <a:ea typeface="Patrick Hand"/>
                <a:cs typeface="Patrick Hand"/>
                <a:sym typeface="Patrick Hand"/>
              </a:defRPr>
            </a:lvl2pPr>
            <a:lvl3pPr lvl="2" rtl="0">
              <a:spcBef>
                <a:spcPts val="0"/>
              </a:spcBef>
              <a:spcAft>
                <a:spcPts val="0"/>
              </a:spcAft>
              <a:buSzPts val="2800"/>
              <a:buFont typeface="Patrick Hand"/>
              <a:buNone/>
              <a:defRPr>
                <a:latin typeface="Patrick Hand"/>
                <a:ea typeface="Patrick Hand"/>
                <a:cs typeface="Patrick Hand"/>
                <a:sym typeface="Patrick Hand"/>
              </a:defRPr>
            </a:lvl3pPr>
            <a:lvl4pPr lvl="3" rtl="0">
              <a:spcBef>
                <a:spcPts val="0"/>
              </a:spcBef>
              <a:spcAft>
                <a:spcPts val="0"/>
              </a:spcAft>
              <a:buSzPts val="2800"/>
              <a:buFont typeface="Patrick Hand"/>
              <a:buNone/>
              <a:defRPr>
                <a:latin typeface="Patrick Hand"/>
                <a:ea typeface="Patrick Hand"/>
                <a:cs typeface="Patrick Hand"/>
                <a:sym typeface="Patrick Hand"/>
              </a:defRPr>
            </a:lvl4pPr>
            <a:lvl5pPr lvl="4" rtl="0">
              <a:spcBef>
                <a:spcPts val="0"/>
              </a:spcBef>
              <a:spcAft>
                <a:spcPts val="0"/>
              </a:spcAft>
              <a:buSzPts val="2800"/>
              <a:buFont typeface="Patrick Hand"/>
              <a:buNone/>
              <a:defRPr>
                <a:latin typeface="Patrick Hand"/>
                <a:ea typeface="Patrick Hand"/>
                <a:cs typeface="Patrick Hand"/>
                <a:sym typeface="Patrick Hand"/>
              </a:defRPr>
            </a:lvl5pPr>
            <a:lvl6pPr lvl="5" rtl="0">
              <a:spcBef>
                <a:spcPts val="0"/>
              </a:spcBef>
              <a:spcAft>
                <a:spcPts val="0"/>
              </a:spcAft>
              <a:buSzPts val="2800"/>
              <a:buFont typeface="Patrick Hand"/>
              <a:buNone/>
              <a:defRPr>
                <a:latin typeface="Patrick Hand"/>
                <a:ea typeface="Patrick Hand"/>
                <a:cs typeface="Patrick Hand"/>
                <a:sym typeface="Patrick Hand"/>
              </a:defRPr>
            </a:lvl6pPr>
            <a:lvl7pPr lvl="6" rtl="0">
              <a:spcBef>
                <a:spcPts val="0"/>
              </a:spcBef>
              <a:spcAft>
                <a:spcPts val="0"/>
              </a:spcAft>
              <a:buSzPts val="2800"/>
              <a:buFont typeface="Patrick Hand"/>
              <a:buNone/>
              <a:defRPr>
                <a:latin typeface="Patrick Hand"/>
                <a:ea typeface="Patrick Hand"/>
                <a:cs typeface="Patrick Hand"/>
                <a:sym typeface="Patrick Hand"/>
              </a:defRPr>
            </a:lvl7pPr>
            <a:lvl8pPr lvl="7" rtl="0">
              <a:spcBef>
                <a:spcPts val="0"/>
              </a:spcBef>
              <a:spcAft>
                <a:spcPts val="0"/>
              </a:spcAft>
              <a:buSzPts val="2800"/>
              <a:buFont typeface="Patrick Hand"/>
              <a:buNone/>
              <a:defRPr>
                <a:latin typeface="Patrick Hand"/>
                <a:ea typeface="Patrick Hand"/>
                <a:cs typeface="Patrick Hand"/>
                <a:sym typeface="Patrick Hand"/>
              </a:defRPr>
            </a:lvl8pPr>
            <a:lvl9pPr lvl="8" rtl="0">
              <a:spcBef>
                <a:spcPts val="0"/>
              </a:spcBef>
              <a:spcAft>
                <a:spcPts val="0"/>
              </a:spcAft>
              <a:buSzPts val="2800"/>
              <a:buFont typeface="Patrick Hand"/>
              <a:buNone/>
              <a:defRPr>
                <a:latin typeface="Patrick Hand"/>
                <a:ea typeface="Patrick Hand"/>
                <a:cs typeface="Patrick Hand"/>
                <a:sym typeface="Patrick Hand"/>
              </a:defRPr>
            </a:lvl9pPr>
          </a:lstStyle>
          <a:p/>
        </p:txBody>
      </p:sp>
      <p:sp>
        <p:nvSpPr>
          <p:cNvPr id="1049539" name="Google Shape;2411;p19"/>
          <p:cNvSpPr txBox="1">
            <a:spLocks noGrp="1"/>
          </p:cNvSpPr>
          <p:nvPr>
            <p:ph type="title" idx="15" hasCustomPrompt="1"/>
          </p:nvPr>
        </p:nvSpPr>
        <p:spPr>
          <a:xfrm>
            <a:off x="724137" y="3102114"/>
            <a:ext cx="2316000" cy="439500"/>
          </a:xfrm>
          <a:prstGeom prst="rect"/>
        </p:spPr>
        <p:txBody>
          <a:bodyPr anchor="ctr" anchorCtr="0" bIns="91425" lIns="91425" rIns="91425" spcFirstLastPara="1" tIns="91425" wrap="square">
            <a:noAutofit/>
          </a:bodyPr>
          <a:lstStyle>
            <a:lvl1pPr algn="ctr" lvl="0" rtl="0">
              <a:spcBef>
                <a:spcPts val="0"/>
              </a:spcBef>
              <a:spcAft>
                <a:spcPts val="0"/>
              </a:spcAft>
              <a:buSzPts val="4800"/>
              <a:buNone/>
              <a:defRPr sz="4800">
                <a:solidFill>
                  <a:schemeClr val="accent2"/>
                </a:solidFill>
              </a:defRPr>
            </a:lvl1pPr>
            <a:lvl2pPr algn="ctr" lvl="1" rtl="0">
              <a:spcBef>
                <a:spcPts val="0"/>
              </a:spcBef>
              <a:spcAft>
                <a:spcPts val="0"/>
              </a:spcAft>
              <a:buSzPts val="12000"/>
              <a:buNone/>
              <a:defRPr sz="12000"/>
            </a:lvl2pPr>
            <a:lvl3pPr algn="ctr" lvl="2" rtl="0">
              <a:spcBef>
                <a:spcPts val="0"/>
              </a:spcBef>
              <a:spcAft>
                <a:spcPts val="0"/>
              </a:spcAft>
              <a:buSzPts val="12000"/>
              <a:buNone/>
              <a:defRPr sz="12000"/>
            </a:lvl3pPr>
            <a:lvl4pPr algn="ctr" lvl="3" rtl="0">
              <a:spcBef>
                <a:spcPts val="0"/>
              </a:spcBef>
              <a:spcAft>
                <a:spcPts val="0"/>
              </a:spcAft>
              <a:buSzPts val="12000"/>
              <a:buNone/>
              <a:defRPr sz="12000"/>
            </a:lvl4pPr>
            <a:lvl5pPr algn="ctr" lvl="4" rtl="0">
              <a:spcBef>
                <a:spcPts val="0"/>
              </a:spcBef>
              <a:spcAft>
                <a:spcPts val="0"/>
              </a:spcAft>
              <a:buSzPts val="12000"/>
              <a:buNone/>
              <a:defRPr sz="12000"/>
            </a:lvl5pPr>
            <a:lvl6pPr algn="ctr" lvl="5" rtl="0">
              <a:spcBef>
                <a:spcPts val="0"/>
              </a:spcBef>
              <a:spcAft>
                <a:spcPts val="0"/>
              </a:spcAft>
              <a:buSzPts val="12000"/>
              <a:buNone/>
              <a:defRPr sz="12000"/>
            </a:lvl6pPr>
            <a:lvl7pPr algn="ctr" lvl="6" rtl="0">
              <a:spcBef>
                <a:spcPts val="0"/>
              </a:spcBef>
              <a:spcAft>
                <a:spcPts val="0"/>
              </a:spcAft>
              <a:buSzPts val="12000"/>
              <a:buNone/>
              <a:defRPr sz="12000"/>
            </a:lvl7pPr>
            <a:lvl8pPr algn="ctr" lvl="7" rtl="0">
              <a:spcBef>
                <a:spcPts val="0"/>
              </a:spcBef>
              <a:spcAft>
                <a:spcPts val="0"/>
              </a:spcAft>
              <a:buSzPts val="12000"/>
              <a:buNone/>
              <a:defRPr sz="12000"/>
            </a:lvl8pPr>
            <a:lvl9pPr algn="ctr" lvl="8" rtl="0">
              <a:spcBef>
                <a:spcPts val="0"/>
              </a:spcBef>
              <a:spcAft>
                <a:spcPts val="0"/>
              </a:spcAft>
              <a:buSzPts val="12000"/>
              <a:buNone/>
              <a:defRPr sz="12000"/>
            </a:lvl9pPr>
          </a:lstStyle>
          <a:p>
            <a:r>
              <a:t>xx%</a:t>
            </a:r>
          </a:p>
        </p:txBody>
      </p:sp>
      <p:sp>
        <p:nvSpPr>
          <p:cNvPr id="1049540" name="Google Shape;2412;p19"/>
          <p:cNvSpPr txBox="1">
            <a:spLocks noGrp="1"/>
          </p:cNvSpPr>
          <p:nvPr>
            <p:ph type="subTitle" idx="16"/>
          </p:nvPr>
        </p:nvSpPr>
        <p:spPr>
          <a:xfrm>
            <a:off x="3413996" y="3904708"/>
            <a:ext cx="2316000" cy="698700"/>
          </a:xfrm>
          <a:prstGeom prst="rect"/>
        </p:spPr>
        <p:txBody>
          <a:bodyPr anchor="t" anchorCtr="0" bIns="91425" lIns="91425" rIns="91425" spcFirstLastPara="1" tIns="91425" wrap="square">
            <a:noAutofit/>
          </a:bodyPr>
          <a:lstStyle>
            <a:lvl1pPr algn="ctr" lvl="0" rtl="0">
              <a:lnSpc>
                <a:spcPct val="100000"/>
              </a:lnSpc>
              <a:spcBef>
                <a:spcPts val="0"/>
              </a:spcBef>
              <a:spcAft>
                <a:spcPts val="0"/>
              </a:spcAft>
              <a:buSzPts val="1400"/>
              <a:buNone/>
            </a:lvl1pPr>
            <a:lvl2pPr algn="ctr" lvl="1" rtl="0">
              <a:lnSpc>
                <a:spcPct val="100000"/>
              </a:lnSpc>
              <a:spcBef>
                <a:spcPts val="0"/>
              </a:spcBef>
              <a:spcAft>
                <a:spcPts val="0"/>
              </a:spcAft>
              <a:buSzPts val="2100"/>
              <a:buNone/>
              <a:defRPr sz="2100"/>
            </a:lvl2pPr>
            <a:lvl3pPr algn="ctr" lvl="2" rtl="0">
              <a:lnSpc>
                <a:spcPct val="100000"/>
              </a:lnSpc>
              <a:spcBef>
                <a:spcPts val="0"/>
              </a:spcBef>
              <a:spcAft>
                <a:spcPts val="0"/>
              </a:spcAft>
              <a:buSzPts val="2100"/>
              <a:buNone/>
              <a:defRPr sz="2100"/>
            </a:lvl3pPr>
            <a:lvl4pPr algn="ctr" lvl="3" rtl="0">
              <a:lnSpc>
                <a:spcPct val="100000"/>
              </a:lnSpc>
              <a:spcBef>
                <a:spcPts val="0"/>
              </a:spcBef>
              <a:spcAft>
                <a:spcPts val="0"/>
              </a:spcAft>
              <a:buSzPts val="2100"/>
              <a:buNone/>
              <a:defRPr sz="2100"/>
            </a:lvl4pPr>
            <a:lvl5pPr algn="ctr" lvl="4" rtl="0">
              <a:lnSpc>
                <a:spcPct val="100000"/>
              </a:lnSpc>
              <a:spcBef>
                <a:spcPts val="0"/>
              </a:spcBef>
              <a:spcAft>
                <a:spcPts val="0"/>
              </a:spcAft>
              <a:buSzPts val="2100"/>
              <a:buNone/>
              <a:defRPr sz="2100"/>
            </a:lvl5pPr>
            <a:lvl6pPr algn="ctr" lvl="5" rtl="0">
              <a:lnSpc>
                <a:spcPct val="100000"/>
              </a:lnSpc>
              <a:spcBef>
                <a:spcPts val="0"/>
              </a:spcBef>
              <a:spcAft>
                <a:spcPts val="0"/>
              </a:spcAft>
              <a:buSzPts val="2100"/>
              <a:buNone/>
              <a:defRPr sz="2100"/>
            </a:lvl6pPr>
            <a:lvl7pPr algn="ctr" lvl="6" rtl="0">
              <a:lnSpc>
                <a:spcPct val="100000"/>
              </a:lnSpc>
              <a:spcBef>
                <a:spcPts val="0"/>
              </a:spcBef>
              <a:spcAft>
                <a:spcPts val="0"/>
              </a:spcAft>
              <a:buSzPts val="2100"/>
              <a:buNone/>
              <a:defRPr sz="2100"/>
            </a:lvl7pPr>
            <a:lvl8pPr algn="ctr" lvl="7" rtl="0">
              <a:lnSpc>
                <a:spcPct val="100000"/>
              </a:lnSpc>
              <a:spcBef>
                <a:spcPts val="0"/>
              </a:spcBef>
              <a:spcAft>
                <a:spcPts val="0"/>
              </a:spcAft>
              <a:buSzPts val="2100"/>
              <a:buNone/>
              <a:defRPr sz="2100"/>
            </a:lvl8pPr>
            <a:lvl9pPr algn="ctr" lvl="8" rtl="0">
              <a:lnSpc>
                <a:spcPct val="100000"/>
              </a:lnSpc>
              <a:spcBef>
                <a:spcPts val="0"/>
              </a:spcBef>
              <a:spcAft>
                <a:spcPts val="0"/>
              </a:spcAft>
              <a:buSzPts val="2100"/>
              <a:buNone/>
              <a:defRPr sz="2100"/>
            </a:lvl9pPr>
          </a:lstStyle>
          <a:p/>
        </p:txBody>
      </p:sp>
      <p:sp>
        <p:nvSpPr>
          <p:cNvPr id="1049541" name="Google Shape;2413;p19"/>
          <p:cNvSpPr txBox="1">
            <a:spLocks noGrp="1"/>
          </p:cNvSpPr>
          <p:nvPr>
            <p:ph type="title" idx="17"/>
          </p:nvPr>
        </p:nvSpPr>
        <p:spPr>
          <a:xfrm>
            <a:off x="3413999" y="3677861"/>
            <a:ext cx="2316000" cy="243000"/>
          </a:xfrm>
          <a:prstGeom prst="rect"/>
        </p:spPr>
        <p:txBody>
          <a:bodyPr anchor="ctr" anchorCtr="0" bIns="91425" lIns="91425" rIns="91425" spcFirstLastPara="1" tIns="91425" wrap="square">
            <a:noAutofit/>
          </a:bodyPr>
          <a:lstStyle>
            <a:lvl1pPr lvl="0" rtl="0">
              <a:spcBef>
                <a:spcPts val="0"/>
              </a:spcBef>
              <a:spcAft>
                <a:spcPts val="0"/>
              </a:spcAft>
              <a:buSzPts val="1800"/>
              <a:buNone/>
              <a:defRPr sz="1800"/>
            </a:lvl1pPr>
            <a:lvl2pPr lvl="1" rtl="0">
              <a:spcBef>
                <a:spcPts val="0"/>
              </a:spcBef>
              <a:spcAft>
                <a:spcPts val="0"/>
              </a:spcAft>
              <a:buSzPts val="2800"/>
              <a:buFont typeface="Patrick Hand"/>
              <a:buNone/>
              <a:defRPr>
                <a:latin typeface="Patrick Hand"/>
                <a:ea typeface="Patrick Hand"/>
                <a:cs typeface="Patrick Hand"/>
                <a:sym typeface="Patrick Hand"/>
              </a:defRPr>
            </a:lvl2pPr>
            <a:lvl3pPr lvl="2" rtl="0">
              <a:spcBef>
                <a:spcPts val="0"/>
              </a:spcBef>
              <a:spcAft>
                <a:spcPts val="0"/>
              </a:spcAft>
              <a:buSzPts val="2800"/>
              <a:buFont typeface="Patrick Hand"/>
              <a:buNone/>
              <a:defRPr>
                <a:latin typeface="Patrick Hand"/>
                <a:ea typeface="Patrick Hand"/>
                <a:cs typeface="Patrick Hand"/>
                <a:sym typeface="Patrick Hand"/>
              </a:defRPr>
            </a:lvl3pPr>
            <a:lvl4pPr lvl="3" rtl="0">
              <a:spcBef>
                <a:spcPts val="0"/>
              </a:spcBef>
              <a:spcAft>
                <a:spcPts val="0"/>
              </a:spcAft>
              <a:buSzPts val="2800"/>
              <a:buFont typeface="Patrick Hand"/>
              <a:buNone/>
              <a:defRPr>
                <a:latin typeface="Patrick Hand"/>
                <a:ea typeface="Patrick Hand"/>
                <a:cs typeface="Patrick Hand"/>
                <a:sym typeface="Patrick Hand"/>
              </a:defRPr>
            </a:lvl4pPr>
            <a:lvl5pPr lvl="4" rtl="0">
              <a:spcBef>
                <a:spcPts val="0"/>
              </a:spcBef>
              <a:spcAft>
                <a:spcPts val="0"/>
              </a:spcAft>
              <a:buSzPts val="2800"/>
              <a:buFont typeface="Patrick Hand"/>
              <a:buNone/>
              <a:defRPr>
                <a:latin typeface="Patrick Hand"/>
                <a:ea typeface="Patrick Hand"/>
                <a:cs typeface="Patrick Hand"/>
                <a:sym typeface="Patrick Hand"/>
              </a:defRPr>
            </a:lvl5pPr>
            <a:lvl6pPr lvl="5" rtl="0">
              <a:spcBef>
                <a:spcPts val="0"/>
              </a:spcBef>
              <a:spcAft>
                <a:spcPts val="0"/>
              </a:spcAft>
              <a:buSzPts val="2800"/>
              <a:buFont typeface="Patrick Hand"/>
              <a:buNone/>
              <a:defRPr>
                <a:latin typeface="Patrick Hand"/>
                <a:ea typeface="Patrick Hand"/>
                <a:cs typeface="Patrick Hand"/>
                <a:sym typeface="Patrick Hand"/>
              </a:defRPr>
            </a:lvl6pPr>
            <a:lvl7pPr lvl="6" rtl="0">
              <a:spcBef>
                <a:spcPts val="0"/>
              </a:spcBef>
              <a:spcAft>
                <a:spcPts val="0"/>
              </a:spcAft>
              <a:buSzPts val="2800"/>
              <a:buFont typeface="Patrick Hand"/>
              <a:buNone/>
              <a:defRPr>
                <a:latin typeface="Patrick Hand"/>
                <a:ea typeface="Patrick Hand"/>
                <a:cs typeface="Patrick Hand"/>
                <a:sym typeface="Patrick Hand"/>
              </a:defRPr>
            </a:lvl7pPr>
            <a:lvl8pPr lvl="7" rtl="0">
              <a:spcBef>
                <a:spcPts val="0"/>
              </a:spcBef>
              <a:spcAft>
                <a:spcPts val="0"/>
              </a:spcAft>
              <a:buSzPts val="2800"/>
              <a:buFont typeface="Patrick Hand"/>
              <a:buNone/>
              <a:defRPr>
                <a:latin typeface="Patrick Hand"/>
                <a:ea typeface="Patrick Hand"/>
                <a:cs typeface="Patrick Hand"/>
                <a:sym typeface="Patrick Hand"/>
              </a:defRPr>
            </a:lvl8pPr>
            <a:lvl9pPr lvl="8" rtl="0">
              <a:spcBef>
                <a:spcPts val="0"/>
              </a:spcBef>
              <a:spcAft>
                <a:spcPts val="0"/>
              </a:spcAft>
              <a:buSzPts val="2800"/>
              <a:buFont typeface="Patrick Hand"/>
              <a:buNone/>
              <a:defRPr>
                <a:latin typeface="Patrick Hand"/>
                <a:ea typeface="Patrick Hand"/>
                <a:cs typeface="Patrick Hand"/>
                <a:sym typeface="Patrick Hand"/>
              </a:defRPr>
            </a:lvl9pPr>
          </a:lstStyle>
          <a:p/>
        </p:txBody>
      </p:sp>
      <p:sp>
        <p:nvSpPr>
          <p:cNvPr id="1049542" name="Google Shape;2414;p19"/>
          <p:cNvSpPr txBox="1">
            <a:spLocks noGrp="1"/>
          </p:cNvSpPr>
          <p:nvPr>
            <p:ph type="title" idx="18" hasCustomPrompt="1"/>
          </p:nvPr>
        </p:nvSpPr>
        <p:spPr>
          <a:xfrm>
            <a:off x="3414008" y="3102114"/>
            <a:ext cx="2316000" cy="439500"/>
          </a:xfrm>
          <a:prstGeom prst="rect"/>
        </p:spPr>
        <p:txBody>
          <a:bodyPr anchor="ctr" anchorCtr="0" bIns="91425" lIns="91425" rIns="91425" spcFirstLastPara="1" tIns="91425" wrap="square">
            <a:noAutofit/>
          </a:bodyPr>
          <a:lstStyle>
            <a:lvl1pPr algn="ctr" lvl="0" rtl="0">
              <a:spcBef>
                <a:spcPts val="0"/>
              </a:spcBef>
              <a:spcAft>
                <a:spcPts val="0"/>
              </a:spcAft>
              <a:buSzPts val="4800"/>
              <a:buNone/>
              <a:defRPr sz="4800">
                <a:solidFill>
                  <a:schemeClr val="accent4"/>
                </a:solidFill>
              </a:defRPr>
            </a:lvl1pPr>
            <a:lvl2pPr algn="ctr" lvl="1" rtl="0">
              <a:spcBef>
                <a:spcPts val="0"/>
              </a:spcBef>
              <a:spcAft>
                <a:spcPts val="0"/>
              </a:spcAft>
              <a:buSzPts val="12000"/>
              <a:buNone/>
              <a:defRPr sz="12000"/>
            </a:lvl2pPr>
            <a:lvl3pPr algn="ctr" lvl="2" rtl="0">
              <a:spcBef>
                <a:spcPts val="0"/>
              </a:spcBef>
              <a:spcAft>
                <a:spcPts val="0"/>
              </a:spcAft>
              <a:buSzPts val="12000"/>
              <a:buNone/>
              <a:defRPr sz="12000"/>
            </a:lvl3pPr>
            <a:lvl4pPr algn="ctr" lvl="3" rtl="0">
              <a:spcBef>
                <a:spcPts val="0"/>
              </a:spcBef>
              <a:spcAft>
                <a:spcPts val="0"/>
              </a:spcAft>
              <a:buSzPts val="12000"/>
              <a:buNone/>
              <a:defRPr sz="12000"/>
            </a:lvl4pPr>
            <a:lvl5pPr algn="ctr" lvl="4" rtl="0">
              <a:spcBef>
                <a:spcPts val="0"/>
              </a:spcBef>
              <a:spcAft>
                <a:spcPts val="0"/>
              </a:spcAft>
              <a:buSzPts val="12000"/>
              <a:buNone/>
              <a:defRPr sz="12000"/>
            </a:lvl5pPr>
            <a:lvl6pPr algn="ctr" lvl="5" rtl="0">
              <a:spcBef>
                <a:spcPts val="0"/>
              </a:spcBef>
              <a:spcAft>
                <a:spcPts val="0"/>
              </a:spcAft>
              <a:buSzPts val="12000"/>
              <a:buNone/>
              <a:defRPr sz="12000"/>
            </a:lvl6pPr>
            <a:lvl7pPr algn="ctr" lvl="6" rtl="0">
              <a:spcBef>
                <a:spcPts val="0"/>
              </a:spcBef>
              <a:spcAft>
                <a:spcPts val="0"/>
              </a:spcAft>
              <a:buSzPts val="12000"/>
              <a:buNone/>
              <a:defRPr sz="12000"/>
            </a:lvl7pPr>
            <a:lvl8pPr algn="ctr" lvl="7" rtl="0">
              <a:spcBef>
                <a:spcPts val="0"/>
              </a:spcBef>
              <a:spcAft>
                <a:spcPts val="0"/>
              </a:spcAft>
              <a:buSzPts val="12000"/>
              <a:buNone/>
              <a:defRPr sz="12000"/>
            </a:lvl8pPr>
            <a:lvl9pPr algn="ctr" lvl="8" rtl="0">
              <a:spcBef>
                <a:spcPts val="0"/>
              </a:spcBef>
              <a:spcAft>
                <a:spcPts val="0"/>
              </a:spcAft>
              <a:buSzPts val="12000"/>
              <a:buNone/>
              <a:defRPr sz="12000"/>
            </a:lvl9pPr>
          </a:lstStyle>
          <a:p>
            <a:r>
              <a:t>xx%</a:t>
            </a:r>
          </a:p>
        </p:txBody>
      </p:sp>
      <p:sp>
        <p:nvSpPr>
          <p:cNvPr id="1049543" name="Google Shape;2415;p19"/>
          <p:cNvSpPr txBox="1">
            <a:spLocks noGrp="1"/>
          </p:cNvSpPr>
          <p:nvPr>
            <p:ph type="subTitle" idx="19"/>
          </p:nvPr>
        </p:nvSpPr>
        <p:spPr>
          <a:xfrm>
            <a:off x="6103866" y="3904708"/>
            <a:ext cx="2316000" cy="698700"/>
          </a:xfrm>
          <a:prstGeom prst="rect"/>
        </p:spPr>
        <p:txBody>
          <a:bodyPr anchor="t" anchorCtr="0" bIns="91425" lIns="91425" rIns="91425" spcFirstLastPara="1" tIns="91425" wrap="square">
            <a:noAutofit/>
          </a:bodyPr>
          <a:lstStyle>
            <a:lvl1pPr algn="ctr" lvl="0" rtl="0">
              <a:lnSpc>
                <a:spcPct val="100000"/>
              </a:lnSpc>
              <a:spcBef>
                <a:spcPts val="0"/>
              </a:spcBef>
              <a:spcAft>
                <a:spcPts val="0"/>
              </a:spcAft>
              <a:buSzPts val="1400"/>
              <a:buNone/>
            </a:lvl1pPr>
            <a:lvl2pPr algn="ctr" lvl="1" rtl="0">
              <a:lnSpc>
                <a:spcPct val="100000"/>
              </a:lnSpc>
              <a:spcBef>
                <a:spcPts val="0"/>
              </a:spcBef>
              <a:spcAft>
                <a:spcPts val="0"/>
              </a:spcAft>
              <a:buSzPts val="2100"/>
              <a:buNone/>
              <a:defRPr sz="2100"/>
            </a:lvl2pPr>
            <a:lvl3pPr algn="ctr" lvl="2" rtl="0">
              <a:lnSpc>
                <a:spcPct val="100000"/>
              </a:lnSpc>
              <a:spcBef>
                <a:spcPts val="0"/>
              </a:spcBef>
              <a:spcAft>
                <a:spcPts val="0"/>
              </a:spcAft>
              <a:buSzPts val="2100"/>
              <a:buNone/>
              <a:defRPr sz="2100"/>
            </a:lvl3pPr>
            <a:lvl4pPr algn="ctr" lvl="3" rtl="0">
              <a:lnSpc>
                <a:spcPct val="100000"/>
              </a:lnSpc>
              <a:spcBef>
                <a:spcPts val="0"/>
              </a:spcBef>
              <a:spcAft>
                <a:spcPts val="0"/>
              </a:spcAft>
              <a:buSzPts val="2100"/>
              <a:buNone/>
              <a:defRPr sz="2100"/>
            </a:lvl4pPr>
            <a:lvl5pPr algn="ctr" lvl="4" rtl="0">
              <a:lnSpc>
                <a:spcPct val="100000"/>
              </a:lnSpc>
              <a:spcBef>
                <a:spcPts val="0"/>
              </a:spcBef>
              <a:spcAft>
                <a:spcPts val="0"/>
              </a:spcAft>
              <a:buSzPts val="2100"/>
              <a:buNone/>
              <a:defRPr sz="2100"/>
            </a:lvl5pPr>
            <a:lvl6pPr algn="ctr" lvl="5" rtl="0">
              <a:lnSpc>
                <a:spcPct val="100000"/>
              </a:lnSpc>
              <a:spcBef>
                <a:spcPts val="0"/>
              </a:spcBef>
              <a:spcAft>
                <a:spcPts val="0"/>
              </a:spcAft>
              <a:buSzPts val="2100"/>
              <a:buNone/>
              <a:defRPr sz="2100"/>
            </a:lvl6pPr>
            <a:lvl7pPr algn="ctr" lvl="6" rtl="0">
              <a:lnSpc>
                <a:spcPct val="100000"/>
              </a:lnSpc>
              <a:spcBef>
                <a:spcPts val="0"/>
              </a:spcBef>
              <a:spcAft>
                <a:spcPts val="0"/>
              </a:spcAft>
              <a:buSzPts val="2100"/>
              <a:buNone/>
              <a:defRPr sz="2100"/>
            </a:lvl7pPr>
            <a:lvl8pPr algn="ctr" lvl="7" rtl="0">
              <a:lnSpc>
                <a:spcPct val="100000"/>
              </a:lnSpc>
              <a:spcBef>
                <a:spcPts val="0"/>
              </a:spcBef>
              <a:spcAft>
                <a:spcPts val="0"/>
              </a:spcAft>
              <a:buSzPts val="2100"/>
              <a:buNone/>
              <a:defRPr sz="2100"/>
            </a:lvl8pPr>
            <a:lvl9pPr algn="ctr" lvl="8" rtl="0">
              <a:lnSpc>
                <a:spcPct val="100000"/>
              </a:lnSpc>
              <a:spcBef>
                <a:spcPts val="0"/>
              </a:spcBef>
              <a:spcAft>
                <a:spcPts val="0"/>
              </a:spcAft>
              <a:buSzPts val="2100"/>
              <a:buNone/>
              <a:defRPr sz="2100"/>
            </a:lvl9pPr>
          </a:lstStyle>
          <a:p/>
        </p:txBody>
      </p:sp>
      <p:sp>
        <p:nvSpPr>
          <p:cNvPr id="1049544" name="Google Shape;2416;p19"/>
          <p:cNvSpPr txBox="1">
            <a:spLocks noGrp="1"/>
          </p:cNvSpPr>
          <p:nvPr>
            <p:ph type="title" idx="20"/>
          </p:nvPr>
        </p:nvSpPr>
        <p:spPr>
          <a:xfrm>
            <a:off x="6103872" y="3677861"/>
            <a:ext cx="2316000" cy="243000"/>
          </a:xfrm>
          <a:prstGeom prst="rect"/>
        </p:spPr>
        <p:txBody>
          <a:bodyPr anchor="ctr" anchorCtr="0" bIns="91425" lIns="91425" rIns="91425" spcFirstLastPara="1" tIns="91425" wrap="square">
            <a:noAutofit/>
          </a:bodyPr>
          <a:lstStyle>
            <a:lvl1pPr lvl="0" rtl="0">
              <a:spcBef>
                <a:spcPts val="0"/>
              </a:spcBef>
              <a:spcAft>
                <a:spcPts val="0"/>
              </a:spcAft>
              <a:buSzPts val="1800"/>
              <a:buNone/>
              <a:defRPr sz="1800"/>
            </a:lvl1pPr>
            <a:lvl2pPr lvl="1" rtl="0">
              <a:spcBef>
                <a:spcPts val="0"/>
              </a:spcBef>
              <a:spcAft>
                <a:spcPts val="0"/>
              </a:spcAft>
              <a:buSzPts val="2800"/>
              <a:buFont typeface="Patrick Hand"/>
              <a:buNone/>
              <a:defRPr>
                <a:latin typeface="Patrick Hand"/>
                <a:ea typeface="Patrick Hand"/>
                <a:cs typeface="Patrick Hand"/>
                <a:sym typeface="Patrick Hand"/>
              </a:defRPr>
            </a:lvl2pPr>
            <a:lvl3pPr lvl="2" rtl="0">
              <a:spcBef>
                <a:spcPts val="0"/>
              </a:spcBef>
              <a:spcAft>
                <a:spcPts val="0"/>
              </a:spcAft>
              <a:buSzPts val="2800"/>
              <a:buFont typeface="Patrick Hand"/>
              <a:buNone/>
              <a:defRPr>
                <a:latin typeface="Patrick Hand"/>
                <a:ea typeface="Patrick Hand"/>
                <a:cs typeface="Patrick Hand"/>
                <a:sym typeface="Patrick Hand"/>
              </a:defRPr>
            </a:lvl3pPr>
            <a:lvl4pPr lvl="3" rtl="0">
              <a:spcBef>
                <a:spcPts val="0"/>
              </a:spcBef>
              <a:spcAft>
                <a:spcPts val="0"/>
              </a:spcAft>
              <a:buSzPts val="2800"/>
              <a:buFont typeface="Patrick Hand"/>
              <a:buNone/>
              <a:defRPr>
                <a:latin typeface="Patrick Hand"/>
                <a:ea typeface="Patrick Hand"/>
                <a:cs typeface="Patrick Hand"/>
                <a:sym typeface="Patrick Hand"/>
              </a:defRPr>
            </a:lvl4pPr>
            <a:lvl5pPr lvl="4" rtl="0">
              <a:spcBef>
                <a:spcPts val="0"/>
              </a:spcBef>
              <a:spcAft>
                <a:spcPts val="0"/>
              </a:spcAft>
              <a:buSzPts val="2800"/>
              <a:buFont typeface="Patrick Hand"/>
              <a:buNone/>
              <a:defRPr>
                <a:latin typeface="Patrick Hand"/>
                <a:ea typeface="Patrick Hand"/>
                <a:cs typeface="Patrick Hand"/>
                <a:sym typeface="Patrick Hand"/>
              </a:defRPr>
            </a:lvl5pPr>
            <a:lvl6pPr lvl="5" rtl="0">
              <a:spcBef>
                <a:spcPts val="0"/>
              </a:spcBef>
              <a:spcAft>
                <a:spcPts val="0"/>
              </a:spcAft>
              <a:buSzPts val="2800"/>
              <a:buFont typeface="Patrick Hand"/>
              <a:buNone/>
              <a:defRPr>
                <a:latin typeface="Patrick Hand"/>
                <a:ea typeface="Patrick Hand"/>
                <a:cs typeface="Patrick Hand"/>
                <a:sym typeface="Patrick Hand"/>
              </a:defRPr>
            </a:lvl6pPr>
            <a:lvl7pPr lvl="6" rtl="0">
              <a:spcBef>
                <a:spcPts val="0"/>
              </a:spcBef>
              <a:spcAft>
                <a:spcPts val="0"/>
              </a:spcAft>
              <a:buSzPts val="2800"/>
              <a:buFont typeface="Patrick Hand"/>
              <a:buNone/>
              <a:defRPr>
                <a:latin typeface="Patrick Hand"/>
                <a:ea typeface="Patrick Hand"/>
                <a:cs typeface="Patrick Hand"/>
                <a:sym typeface="Patrick Hand"/>
              </a:defRPr>
            </a:lvl7pPr>
            <a:lvl8pPr lvl="7" rtl="0">
              <a:spcBef>
                <a:spcPts val="0"/>
              </a:spcBef>
              <a:spcAft>
                <a:spcPts val="0"/>
              </a:spcAft>
              <a:buSzPts val="2800"/>
              <a:buFont typeface="Patrick Hand"/>
              <a:buNone/>
              <a:defRPr>
                <a:latin typeface="Patrick Hand"/>
                <a:ea typeface="Patrick Hand"/>
                <a:cs typeface="Patrick Hand"/>
                <a:sym typeface="Patrick Hand"/>
              </a:defRPr>
            </a:lvl8pPr>
            <a:lvl9pPr lvl="8" rtl="0">
              <a:spcBef>
                <a:spcPts val="0"/>
              </a:spcBef>
              <a:spcAft>
                <a:spcPts val="0"/>
              </a:spcAft>
              <a:buSzPts val="2800"/>
              <a:buFont typeface="Patrick Hand"/>
              <a:buNone/>
              <a:defRPr>
                <a:latin typeface="Patrick Hand"/>
                <a:ea typeface="Patrick Hand"/>
                <a:cs typeface="Patrick Hand"/>
                <a:sym typeface="Patrick Hand"/>
              </a:defRPr>
            </a:lvl9pPr>
          </a:lstStyle>
          <a:p/>
        </p:txBody>
      </p:sp>
      <p:sp>
        <p:nvSpPr>
          <p:cNvPr id="1049545" name="Google Shape;2417;p19"/>
          <p:cNvSpPr txBox="1">
            <a:spLocks noGrp="1"/>
          </p:cNvSpPr>
          <p:nvPr>
            <p:ph type="title" idx="21" hasCustomPrompt="1"/>
          </p:nvPr>
        </p:nvSpPr>
        <p:spPr>
          <a:xfrm>
            <a:off x="6103879" y="3102114"/>
            <a:ext cx="2316000" cy="439500"/>
          </a:xfrm>
          <a:prstGeom prst="rect"/>
        </p:spPr>
        <p:txBody>
          <a:bodyPr anchor="ctr" anchorCtr="0" bIns="91425" lIns="91425" rIns="91425" spcFirstLastPara="1" tIns="91425" wrap="square">
            <a:noAutofit/>
          </a:bodyPr>
          <a:lstStyle>
            <a:lvl1pPr algn="ctr" lvl="0" rtl="0">
              <a:spcBef>
                <a:spcPts val="0"/>
              </a:spcBef>
              <a:spcAft>
                <a:spcPts val="0"/>
              </a:spcAft>
              <a:buSzPts val="4800"/>
              <a:buNone/>
              <a:defRPr sz="4800">
                <a:solidFill>
                  <a:schemeClr val="accent5"/>
                </a:solidFill>
              </a:defRPr>
            </a:lvl1pPr>
            <a:lvl2pPr algn="ctr" lvl="1" rtl="0">
              <a:spcBef>
                <a:spcPts val="0"/>
              </a:spcBef>
              <a:spcAft>
                <a:spcPts val="0"/>
              </a:spcAft>
              <a:buSzPts val="12000"/>
              <a:buNone/>
              <a:defRPr sz="12000"/>
            </a:lvl2pPr>
            <a:lvl3pPr algn="ctr" lvl="2" rtl="0">
              <a:spcBef>
                <a:spcPts val="0"/>
              </a:spcBef>
              <a:spcAft>
                <a:spcPts val="0"/>
              </a:spcAft>
              <a:buSzPts val="12000"/>
              <a:buNone/>
              <a:defRPr sz="12000"/>
            </a:lvl3pPr>
            <a:lvl4pPr algn="ctr" lvl="3" rtl="0">
              <a:spcBef>
                <a:spcPts val="0"/>
              </a:spcBef>
              <a:spcAft>
                <a:spcPts val="0"/>
              </a:spcAft>
              <a:buSzPts val="12000"/>
              <a:buNone/>
              <a:defRPr sz="12000"/>
            </a:lvl4pPr>
            <a:lvl5pPr algn="ctr" lvl="4" rtl="0">
              <a:spcBef>
                <a:spcPts val="0"/>
              </a:spcBef>
              <a:spcAft>
                <a:spcPts val="0"/>
              </a:spcAft>
              <a:buSzPts val="12000"/>
              <a:buNone/>
              <a:defRPr sz="12000"/>
            </a:lvl5pPr>
            <a:lvl6pPr algn="ctr" lvl="5" rtl="0">
              <a:spcBef>
                <a:spcPts val="0"/>
              </a:spcBef>
              <a:spcAft>
                <a:spcPts val="0"/>
              </a:spcAft>
              <a:buSzPts val="12000"/>
              <a:buNone/>
              <a:defRPr sz="12000"/>
            </a:lvl6pPr>
            <a:lvl7pPr algn="ctr" lvl="6" rtl="0">
              <a:spcBef>
                <a:spcPts val="0"/>
              </a:spcBef>
              <a:spcAft>
                <a:spcPts val="0"/>
              </a:spcAft>
              <a:buSzPts val="12000"/>
              <a:buNone/>
              <a:defRPr sz="12000"/>
            </a:lvl7pPr>
            <a:lvl8pPr algn="ctr" lvl="7" rtl="0">
              <a:spcBef>
                <a:spcPts val="0"/>
              </a:spcBef>
              <a:spcAft>
                <a:spcPts val="0"/>
              </a:spcAft>
              <a:buSzPts val="12000"/>
              <a:buNone/>
              <a:defRPr sz="12000"/>
            </a:lvl8pPr>
            <a:lvl9pPr algn="ctr" lvl="8" rtl="0">
              <a:spcBef>
                <a:spcPts val="0"/>
              </a:spcBef>
              <a:spcAft>
                <a:spcPts val="0"/>
              </a:spcAft>
              <a:buSzPts val="12000"/>
              <a:buNone/>
              <a:defRPr sz="12000"/>
            </a:lvl9pPr>
          </a:lstStyle>
          <a:p>
            <a:r>
              <a:t>xx%</a:t>
            </a:r>
          </a:p>
        </p:txBody>
      </p:sp>
      <p:grpSp>
        <p:nvGrpSpPr>
          <p:cNvPr id="138" name="Google Shape;2418;p19"/>
          <p:cNvGrpSpPr/>
          <p:nvPr/>
        </p:nvGrpSpPr>
        <p:grpSpPr>
          <a:xfrm rot="9401011">
            <a:off x="123746" y="91426"/>
            <a:ext cx="973981" cy="753848"/>
            <a:chOff x="1642400" y="1129775"/>
            <a:chExt cx="193200" cy="144025"/>
          </a:xfrm>
        </p:grpSpPr>
        <p:sp>
          <p:nvSpPr>
            <p:cNvPr id="1049546" name="Google Shape;2419;p19"/>
            <p:cNvSpPr/>
            <p:nvPr/>
          </p:nvSpPr>
          <p:spPr>
            <a:xfrm>
              <a:off x="1689450" y="1135650"/>
              <a:ext cx="36800" cy="21925"/>
            </a:xfrm>
            <a:custGeom>
              <a:avLst/>
              <a:ahLst/>
              <a:rect l="l" t="t" r="r" b="b"/>
              <a:pathLst>
                <a:path w="1472" h="877" extrusionOk="0">
                  <a:moveTo>
                    <a:pt x="166" y="1"/>
                  </a:moveTo>
                  <a:cubicBezTo>
                    <a:pt x="108" y="1"/>
                    <a:pt x="50" y="35"/>
                    <a:pt x="23" y="92"/>
                  </a:cubicBezTo>
                  <a:cubicBezTo>
                    <a:pt x="1" y="169"/>
                    <a:pt x="42" y="259"/>
                    <a:pt x="114" y="300"/>
                  </a:cubicBezTo>
                  <a:cubicBezTo>
                    <a:pt x="494" y="485"/>
                    <a:pt x="851" y="675"/>
                    <a:pt x="1227" y="865"/>
                  </a:cubicBezTo>
                  <a:cubicBezTo>
                    <a:pt x="1244" y="873"/>
                    <a:pt x="1261" y="877"/>
                    <a:pt x="1279" y="877"/>
                  </a:cubicBezTo>
                  <a:cubicBezTo>
                    <a:pt x="1342" y="877"/>
                    <a:pt x="1407" y="830"/>
                    <a:pt x="1435" y="770"/>
                  </a:cubicBezTo>
                  <a:cubicBezTo>
                    <a:pt x="1471" y="693"/>
                    <a:pt x="1417" y="598"/>
                    <a:pt x="1340" y="580"/>
                  </a:cubicBezTo>
                  <a:cubicBezTo>
                    <a:pt x="983" y="395"/>
                    <a:pt x="607" y="205"/>
                    <a:pt x="227" y="15"/>
                  </a:cubicBezTo>
                  <a:cubicBezTo>
                    <a:pt x="208" y="5"/>
                    <a:pt x="187" y="1"/>
                    <a:pt x="166"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47" name="Google Shape;2420;p19"/>
            <p:cNvSpPr/>
            <p:nvPr/>
          </p:nvSpPr>
          <p:spPr>
            <a:xfrm>
              <a:off x="1731425" y="1143750"/>
              <a:ext cx="30675" cy="19025"/>
            </a:xfrm>
            <a:custGeom>
              <a:avLst/>
              <a:ahLst/>
              <a:rect l="l" t="t" r="r" b="b"/>
              <a:pathLst>
                <a:path w="1227" h="761" extrusionOk="0">
                  <a:moveTo>
                    <a:pt x="184" y="1"/>
                  </a:moveTo>
                  <a:cubicBezTo>
                    <a:pt x="127" y="1"/>
                    <a:pt x="55" y="47"/>
                    <a:pt x="41" y="107"/>
                  </a:cubicBezTo>
                  <a:cubicBezTo>
                    <a:pt x="0" y="184"/>
                    <a:pt x="41" y="256"/>
                    <a:pt x="113" y="297"/>
                  </a:cubicBezTo>
                  <a:cubicBezTo>
                    <a:pt x="416" y="446"/>
                    <a:pt x="697" y="596"/>
                    <a:pt x="982" y="749"/>
                  </a:cubicBezTo>
                  <a:cubicBezTo>
                    <a:pt x="998" y="757"/>
                    <a:pt x="1016" y="760"/>
                    <a:pt x="1034" y="760"/>
                  </a:cubicBezTo>
                  <a:cubicBezTo>
                    <a:pt x="1102" y="760"/>
                    <a:pt x="1176" y="712"/>
                    <a:pt x="1190" y="654"/>
                  </a:cubicBezTo>
                  <a:cubicBezTo>
                    <a:pt x="1226" y="578"/>
                    <a:pt x="1190" y="501"/>
                    <a:pt x="1095" y="464"/>
                  </a:cubicBezTo>
                  <a:cubicBezTo>
                    <a:pt x="810" y="315"/>
                    <a:pt x="529" y="161"/>
                    <a:pt x="226" y="12"/>
                  </a:cubicBezTo>
                  <a:cubicBezTo>
                    <a:pt x="215" y="4"/>
                    <a:pt x="200" y="1"/>
                    <a:pt x="184"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48" name="Google Shape;2421;p19"/>
            <p:cNvSpPr/>
            <p:nvPr/>
          </p:nvSpPr>
          <p:spPr>
            <a:xfrm>
              <a:off x="1718300" y="1173100"/>
              <a:ext cx="27725" cy="16800"/>
            </a:xfrm>
            <a:custGeom>
              <a:avLst/>
              <a:ahLst/>
              <a:rect l="l" t="t" r="r" b="b"/>
              <a:pathLst>
                <a:path w="1109" h="672" extrusionOk="0">
                  <a:moveTo>
                    <a:pt x="160" y="1"/>
                  </a:moveTo>
                  <a:cubicBezTo>
                    <a:pt x="113" y="1"/>
                    <a:pt x="68" y="19"/>
                    <a:pt x="37" y="64"/>
                  </a:cubicBezTo>
                  <a:cubicBezTo>
                    <a:pt x="0" y="141"/>
                    <a:pt x="0" y="231"/>
                    <a:pt x="73" y="272"/>
                  </a:cubicBezTo>
                  <a:cubicBezTo>
                    <a:pt x="317" y="439"/>
                    <a:pt x="584" y="571"/>
                    <a:pt x="883" y="666"/>
                  </a:cubicBezTo>
                  <a:cubicBezTo>
                    <a:pt x="900" y="670"/>
                    <a:pt x="918" y="672"/>
                    <a:pt x="935" y="672"/>
                  </a:cubicBezTo>
                  <a:cubicBezTo>
                    <a:pt x="998" y="672"/>
                    <a:pt x="1058" y="645"/>
                    <a:pt x="1073" y="571"/>
                  </a:cubicBezTo>
                  <a:cubicBezTo>
                    <a:pt x="1109" y="498"/>
                    <a:pt x="1073" y="403"/>
                    <a:pt x="996" y="367"/>
                  </a:cubicBezTo>
                  <a:cubicBezTo>
                    <a:pt x="864" y="326"/>
                    <a:pt x="733" y="290"/>
                    <a:pt x="602" y="231"/>
                  </a:cubicBezTo>
                  <a:cubicBezTo>
                    <a:pt x="566" y="213"/>
                    <a:pt x="543" y="195"/>
                    <a:pt x="507" y="195"/>
                  </a:cubicBezTo>
                  <a:cubicBezTo>
                    <a:pt x="489" y="177"/>
                    <a:pt x="489" y="177"/>
                    <a:pt x="471" y="159"/>
                  </a:cubicBezTo>
                  <a:lnTo>
                    <a:pt x="453" y="159"/>
                  </a:lnTo>
                  <a:lnTo>
                    <a:pt x="430" y="141"/>
                  </a:lnTo>
                  <a:cubicBezTo>
                    <a:pt x="376" y="118"/>
                    <a:pt x="317" y="82"/>
                    <a:pt x="263" y="28"/>
                  </a:cubicBezTo>
                  <a:cubicBezTo>
                    <a:pt x="230" y="11"/>
                    <a:pt x="195" y="1"/>
                    <a:pt x="160"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49" name="Google Shape;2422;p19"/>
            <p:cNvSpPr/>
            <p:nvPr/>
          </p:nvSpPr>
          <p:spPr>
            <a:xfrm>
              <a:off x="1748375" y="1173375"/>
              <a:ext cx="27850" cy="16775"/>
            </a:xfrm>
            <a:custGeom>
              <a:avLst/>
              <a:ahLst/>
              <a:rect l="l" t="t" r="r" b="b"/>
              <a:pathLst>
                <a:path w="1114" h="671" extrusionOk="0">
                  <a:moveTo>
                    <a:pt x="173" y="1"/>
                  </a:moveTo>
                  <a:cubicBezTo>
                    <a:pt x="118" y="1"/>
                    <a:pt x="55" y="37"/>
                    <a:pt x="41" y="89"/>
                  </a:cubicBezTo>
                  <a:cubicBezTo>
                    <a:pt x="1" y="166"/>
                    <a:pt x="41" y="261"/>
                    <a:pt x="114" y="297"/>
                  </a:cubicBezTo>
                  <a:cubicBezTo>
                    <a:pt x="381" y="410"/>
                    <a:pt x="625" y="542"/>
                    <a:pt x="887" y="655"/>
                  </a:cubicBezTo>
                  <a:cubicBezTo>
                    <a:pt x="908" y="666"/>
                    <a:pt x="931" y="671"/>
                    <a:pt x="952" y="671"/>
                  </a:cubicBezTo>
                  <a:cubicBezTo>
                    <a:pt x="1010" y="671"/>
                    <a:pt x="1064" y="635"/>
                    <a:pt x="1077" y="582"/>
                  </a:cubicBezTo>
                  <a:cubicBezTo>
                    <a:pt x="1114" y="487"/>
                    <a:pt x="1077" y="410"/>
                    <a:pt x="1001" y="374"/>
                  </a:cubicBezTo>
                  <a:cubicBezTo>
                    <a:pt x="738" y="261"/>
                    <a:pt x="494" y="130"/>
                    <a:pt x="227" y="17"/>
                  </a:cubicBezTo>
                  <a:cubicBezTo>
                    <a:pt x="212" y="6"/>
                    <a:pt x="193" y="1"/>
                    <a:pt x="173"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50" name="Google Shape;2423;p19"/>
            <p:cNvSpPr/>
            <p:nvPr/>
          </p:nvSpPr>
          <p:spPr>
            <a:xfrm>
              <a:off x="1752675" y="1133525"/>
              <a:ext cx="32950" cy="22375"/>
            </a:xfrm>
            <a:custGeom>
              <a:avLst/>
              <a:ahLst/>
              <a:rect l="l" t="t" r="r" b="b"/>
              <a:pathLst>
                <a:path w="1318" h="895" extrusionOk="0">
                  <a:moveTo>
                    <a:pt x="169" y="0"/>
                  </a:moveTo>
                  <a:cubicBezTo>
                    <a:pt x="128" y="0"/>
                    <a:pt x="89" y="19"/>
                    <a:pt x="55" y="64"/>
                  </a:cubicBezTo>
                  <a:cubicBezTo>
                    <a:pt x="1" y="118"/>
                    <a:pt x="1" y="231"/>
                    <a:pt x="73" y="272"/>
                  </a:cubicBezTo>
                  <a:cubicBezTo>
                    <a:pt x="412" y="457"/>
                    <a:pt x="734" y="665"/>
                    <a:pt x="1055" y="855"/>
                  </a:cubicBezTo>
                  <a:cubicBezTo>
                    <a:pt x="1090" y="881"/>
                    <a:pt x="1130" y="894"/>
                    <a:pt x="1166" y="894"/>
                  </a:cubicBezTo>
                  <a:cubicBezTo>
                    <a:pt x="1207" y="894"/>
                    <a:pt x="1243" y="876"/>
                    <a:pt x="1263" y="837"/>
                  </a:cubicBezTo>
                  <a:cubicBezTo>
                    <a:pt x="1317" y="778"/>
                    <a:pt x="1317" y="665"/>
                    <a:pt x="1245" y="611"/>
                  </a:cubicBezTo>
                  <a:cubicBezTo>
                    <a:pt x="924" y="421"/>
                    <a:pt x="584" y="213"/>
                    <a:pt x="263" y="27"/>
                  </a:cubicBezTo>
                  <a:cubicBezTo>
                    <a:pt x="231" y="10"/>
                    <a:pt x="199" y="0"/>
                    <a:pt x="169"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51" name="Google Shape;2424;p19"/>
            <p:cNvSpPr/>
            <p:nvPr/>
          </p:nvSpPr>
          <p:spPr>
            <a:xfrm>
              <a:off x="1803575" y="1176475"/>
              <a:ext cx="23550" cy="18625"/>
            </a:xfrm>
            <a:custGeom>
              <a:avLst/>
              <a:ahLst/>
              <a:rect l="l" t="t" r="r" b="b"/>
              <a:pathLst>
                <a:path w="942" h="745" extrusionOk="0">
                  <a:moveTo>
                    <a:pt x="162" y="0"/>
                  </a:moveTo>
                  <a:cubicBezTo>
                    <a:pt x="119" y="0"/>
                    <a:pt x="76" y="19"/>
                    <a:pt x="55" y="60"/>
                  </a:cubicBezTo>
                  <a:cubicBezTo>
                    <a:pt x="0" y="137"/>
                    <a:pt x="0" y="232"/>
                    <a:pt x="73" y="268"/>
                  </a:cubicBezTo>
                  <a:cubicBezTo>
                    <a:pt x="281" y="418"/>
                    <a:pt x="489" y="571"/>
                    <a:pt x="697" y="721"/>
                  </a:cubicBezTo>
                  <a:cubicBezTo>
                    <a:pt x="720" y="736"/>
                    <a:pt x="749" y="744"/>
                    <a:pt x="780" y="744"/>
                  </a:cubicBezTo>
                  <a:cubicBezTo>
                    <a:pt x="824" y="744"/>
                    <a:pt x="871" y="727"/>
                    <a:pt x="905" y="684"/>
                  </a:cubicBezTo>
                  <a:cubicBezTo>
                    <a:pt x="941" y="626"/>
                    <a:pt x="941" y="513"/>
                    <a:pt x="864" y="476"/>
                  </a:cubicBezTo>
                  <a:cubicBezTo>
                    <a:pt x="679" y="323"/>
                    <a:pt x="471" y="173"/>
                    <a:pt x="263" y="42"/>
                  </a:cubicBezTo>
                  <a:cubicBezTo>
                    <a:pt x="237" y="15"/>
                    <a:pt x="199" y="0"/>
                    <a:pt x="162"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52" name="Google Shape;2425;p19"/>
            <p:cNvSpPr/>
            <p:nvPr/>
          </p:nvSpPr>
          <p:spPr>
            <a:xfrm>
              <a:off x="1766825" y="1211750"/>
              <a:ext cx="23075" cy="15100"/>
            </a:xfrm>
            <a:custGeom>
              <a:avLst/>
              <a:ahLst/>
              <a:rect l="l" t="t" r="r" b="b"/>
              <a:pathLst>
                <a:path w="923" h="604" extrusionOk="0">
                  <a:moveTo>
                    <a:pt x="468" y="171"/>
                  </a:moveTo>
                  <a:cubicBezTo>
                    <a:pt x="466" y="171"/>
                    <a:pt x="466" y="173"/>
                    <a:pt x="471" y="178"/>
                  </a:cubicBezTo>
                  <a:cubicBezTo>
                    <a:pt x="474" y="178"/>
                    <a:pt x="478" y="179"/>
                    <a:pt x="482" y="180"/>
                  </a:cubicBezTo>
                  <a:lnTo>
                    <a:pt x="482" y="180"/>
                  </a:lnTo>
                  <a:cubicBezTo>
                    <a:pt x="478" y="177"/>
                    <a:pt x="470" y="171"/>
                    <a:pt x="468" y="171"/>
                  </a:cubicBezTo>
                  <a:close/>
                  <a:moveTo>
                    <a:pt x="176" y="1"/>
                  </a:moveTo>
                  <a:cubicBezTo>
                    <a:pt x="128" y="1"/>
                    <a:pt x="79" y="20"/>
                    <a:pt x="54" y="65"/>
                  </a:cubicBezTo>
                  <a:cubicBezTo>
                    <a:pt x="0" y="138"/>
                    <a:pt x="18" y="214"/>
                    <a:pt x="73" y="269"/>
                  </a:cubicBezTo>
                  <a:cubicBezTo>
                    <a:pt x="263" y="423"/>
                    <a:pt x="489" y="536"/>
                    <a:pt x="697" y="590"/>
                  </a:cubicBezTo>
                  <a:cubicBezTo>
                    <a:pt x="724" y="599"/>
                    <a:pt x="748" y="603"/>
                    <a:pt x="769" y="603"/>
                  </a:cubicBezTo>
                  <a:cubicBezTo>
                    <a:pt x="791" y="603"/>
                    <a:pt x="810" y="599"/>
                    <a:pt x="828" y="590"/>
                  </a:cubicBezTo>
                  <a:cubicBezTo>
                    <a:pt x="864" y="572"/>
                    <a:pt x="887" y="554"/>
                    <a:pt x="905" y="518"/>
                  </a:cubicBezTo>
                  <a:cubicBezTo>
                    <a:pt x="923" y="441"/>
                    <a:pt x="905" y="346"/>
                    <a:pt x="828" y="309"/>
                  </a:cubicBezTo>
                  <a:cubicBezTo>
                    <a:pt x="715" y="291"/>
                    <a:pt x="620" y="251"/>
                    <a:pt x="507" y="196"/>
                  </a:cubicBezTo>
                  <a:cubicBezTo>
                    <a:pt x="507" y="196"/>
                    <a:pt x="495" y="185"/>
                    <a:pt x="482" y="180"/>
                  </a:cubicBezTo>
                  <a:lnTo>
                    <a:pt x="482" y="180"/>
                  </a:lnTo>
                  <a:cubicBezTo>
                    <a:pt x="483" y="182"/>
                    <a:pt x="484" y="183"/>
                    <a:pt x="483" y="183"/>
                  </a:cubicBezTo>
                  <a:cubicBezTo>
                    <a:pt x="481" y="183"/>
                    <a:pt x="478" y="182"/>
                    <a:pt x="471" y="178"/>
                  </a:cubicBezTo>
                  <a:cubicBezTo>
                    <a:pt x="453" y="156"/>
                    <a:pt x="434" y="138"/>
                    <a:pt x="394" y="119"/>
                  </a:cubicBezTo>
                  <a:cubicBezTo>
                    <a:pt x="358" y="101"/>
                    <a:pt x="321" y="65"/>
                    <a:pt x="263" y="24"/>
                  </a:cubicBezTo>
                  <a:cubicBezTo>
                    <a:pt x="240" y="10"/>
                    <a:pt x="209" y="1"/>
                    <a:pt x="176"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53" name="Google Shape;2426;p19"/>
            <p:cNvSpPr/>
            <p:nvPr/>
          </p:nvSpPr>
          <p:spPr>
            <a:xfrm>
              <a:off x="1814875" y="1206525"/>
              <a:ext cx="20725" cy="15925"/>
            </a:xfrm>
            <a:custGeom>
              <a:avLst/>
              <a:ahLst/>
              <a:rect l="l" t="t" r="r" b="b"/>
              <a:pathLst>
                <a:path w="829" h="637" extrusionOk="0">
                  <a:moveTo>
                    <a:pt x="154" y="1"/>
                  </a:moveTo>
                  <a:cubicBezTo>
                    <a:pt x="113" y="1"/>
                    <a:pt x="70" y="15"/>
                    <a:pt x="37" y="48"/>
                  </a:cubicBezTo>
                  <a:cubicBezTo>
                    <a:pt x="1" y="120"/>
                    <a:pt x="1" y="215"/>
                    <a:pt x="73" y="274"/>
                  </a:cubicBezTo>
                  <a:cubicBezTo>
                    <a:pt x="245" y="387"/>
                    <a:pt x="394" y="500"/>
                    <a:pt x="566" y="613"/>
                  </a:cubicBezTo>
                  <a:cubicBezTo>
                    <a:pt x="596" y="628"/>
                    <a:pt x="629" y="637"/>
                    <a:pt x="662" y="637"/>
                  </a:cubicBezTo>
                  <a:cubicBezTo>
                    <a:pt x="710" y="637"/>
                    <a:pt x="758" y="618"/>
                    <a:pt x="792" y="573"/>
                  </a:cubicBezTo>
                  <a:cubicBezTo>
                    <a:pt x="829" y="518"/>
                    <a:pt x="829" y="405"/>
                    <a:pt x="752" y="365"/>
                  </a:cubicBezTo>
                  <a:lnTo>
                    <a:pt x="245" y="25"/>
                  </a:lnTo>
                  <a:cubicBezTo>
                    <a:pt x="219" y="9"/>
                    <a:pt x="187" y="1"/>
                    <a:pt x="154"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54" name="Google Shape;2427;p19"/>
            <p:cNvSpPr/>
            <p:nvPr/>
          </p:nvSpPr>
          <p:spPr>
            <a:xfrm>
              <a:off x="1690475" y="1203275"/>
              <a:ext cx="25475" cy="17725"/>
            </a:xfrm>
            <a:custGeom>
              <a:avLst/>
              <a:ahLst/>
              <a:rect l="l" t="t" r="r" b="b"/>
              <a:pathLst>
                <a:path w="1019" h="709" extrusionOk="0">
                  <a:moveTo>
                    <a:pt x="162" y="1"/>
                  </a:moveTo>
                  <a:cubicBezTo>
                    <a:pt x="118" y="1"/>
                    <a:pt x="72" y="19"/>
                    <a:pt x="37" y="65"/>
                  </a:cubicBezTo>
                  <a:cubicBezTo>
                    <a:pt x="1" y="119"/>
                    <a:pt x="1" y="232"/>
                    <a:pt x="73" y="268"/>
                  </a:cubicBezTo>
                  <a:cubicBezTo>
                    <a:pt x="299" y="404"/>
                    <a:pt x="525" y="553"/>
                    <a:pt x="752" y="685"/>
                  </a:cubicBezTo>
                  <a:cubicBezTo>
                    <a:pt x="776" y="700"/>
                    <a:pt x="806" y="708"/>
                    <a:pt x="838" y="708"/>
                  </a:cubicBezTo>
                  <a:cubicBezTo>
                    <a:pt x="882" y="708"/>
                    <a:pt x="928" y="691"/>
                    <a:pt x="960" y="648"/>
                  </a:cubicBezTo>
                  <a:cubicBezTo>
                    <a:pt x="1000" y="590"/>
                    <a:pt x="1018" y="477"/>
                    <a:pt x="942" y="440"/>
                  </a:cubicBezTo>
                  <a:cubicBezTo>
                    <a:pt x="715" y="309"/>
                    <a:pt x="471" y="155"/>
                    <a:pt x="245" y="24"/>
                  </a:cubicBezTo>
                  <a:cubicBezTo>
                    <a:pt x="221" y="9"/>
                    <a:pt x="192" y="1"/>
                    <a:pt x="162"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55" name="Google Shape;2428;p19"/>
            <p:cNvSpPr/>
            <p:nvPr/>
          </p:nvSpPr>
          <p:spPr>
            <a:xfrm>
              <a:off x="1654175" y="1163225"/>
              <a:ext cx="27400" cy="18725"/>
            </a:xfrm>
            <a:custGeom>
              <a:avLst/>
              <a:ahLst/>
              <a:rect l="l" t="t" r="r" b="b"/>
              <a:pathLst>
                <a:path w="1096" h="749" extrusionOk="0">
                  <a:moveTo>
                    <a:pt x="165" y="1"/>
                  </a:moveTo>
                  <a:cubicBezTo>
                    <a:pt x="118" y="1"/>
                    <a:pt x="71" y="19"/>
                    <a:pt x="37" y="61"/>
                  </a:cubicBezTo>
                  <a:cubicBezTo>
                    <a:pt x="0" y="120"/>
                    <a:pt x="0" y="233"/>
                    <a:pt x="77" y="269"/>
                  </a:cubicBezTo>
                  <a:cubicBezTo>
                    <a:pt x="322" y="423"/>
                    <a:pt x="584" y="572"/>
                    <a:pt x="828" y="721"/>
                  </a:cubicBezTo>
                  <a:cubicBezTo>
                    <a:pt x="861" y="739"/>
                    <a:pt x="896" y="748"/>
                    <a:pt x="931" y="748"/>
                  </a:cubicBezTo>
                  <a:cubicBezTo>
                    <a:pt x="978" y="748"/>
                    <a:pt x="1023" y="730"/>
                    <a:pt x="1054" y="685"/>
                  </a:cubicBezTo>
                  <a:cubicBezTo>
                    <a:pt x="1095" y="626"/>
                    <a:pt x="1095" y="513"/>
                    <a:pt x="1018" y="477"/>
                  </a:cubicBezTo>
                  <a:cubicBezTo>
                    <a:pt x="774" y="328"/>
                    <a:pt x="507" y="174"/>
                    <a:pt x="263" y="25"/>
                  </a:cubicBezTo>
                  <a:cubicBezTo>
                    <a:pt x="233" y="10"/>
                    <a:pt x="199" y="1"/>
                    <a:pt x="165"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56" name="Google Shape;2429;p19"/>
            <p:cNvSpPr/>
            <p:nvPr/>
          </p:nvSpPr>
          <p:spPr>
            <a:xfrm>
              <a:off x="1729050" y="1214125"/>
              <a:ext cx="26025" cy="20550"/>
            </a:xfrm>
            <a:custGeom>
              <a:avLst/>
              <a:ahLst/>
              <a:rect l="l" t="t" r="r" b="b"/>
              <a:pathLst>
                <a:path w="1041" h="822" extrusionOk="0">
                  <a:moveTo>
                    <a:pt x="166" y="1"/>
                  </a:moveTo>
                  <a:cubicBezTo>
                    <a:pt x="118" y="1"/>
                    <a:pt x="73" y="18"/>
                    <a:pt x="41" y="61"/>
                  </a:cubicBezTo>
                  <a:cubicBezTo>
                    <a:pt x="0" y="138"/>
                    <a:pt x="0" y="233"/>
                    <a:pt x="77" y="269"/>
                  </a:cubicBezTo>
                  <a:cubicBezTo>
                    <a:pt x="303" y="459"/>
                    <a:pt x="548" y="626"/>
                    <a:pt x="774" y="798"/>
                  </a:cubicBezTo>
                  <a:cubicBezTo>
                    <a:pt x="806" y="813"/>
                    <a:pt x="841" y="822"/>
                    <a:pt x="873" y="822"/>
                  </a:cubicBezTo>
                  <a:cubicBezTo>
                    <a:pt x="919" y="822"/>
                    <a:pt x="961" y="804"/>
                    <a:pt x="982" y="762"/>
                  </a:cubicBezTo>
                  <a:cubicBezTo>
                    <a:pt x="1041" y="703"/>
                    <a:pt x="1041" y="608"/>
                    <a:pt x="964" y="554"/>
                  </a:cubicBezTo>
                  <a:cubicBezTo>
                    <a:pt x="719" y="382"/>
                    <a:pt x="493" y="214"/>
                    <a:pt x="267" y="24"/>
                  </a:cubicBezTo>
                  <a:cubicBezTo>
                    <a:pt x="235" y="9"/>
                    <a:pt x="200" y="1"/>
                    <a:pt x="166"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57" name="Google Shape;2430;p19"/>
            <p:cNvSpPr/>
            <p:nvPr/>
          </p:nvSpPr>
          <p:spPr>
            <a:xfrm>
              <a:off x="1787975" y="1242100"/>
              <a:ext cx="21725" cy="15975"/>
            </a:xfrm>
            <a:custGeom>
              <a:avLst/>
              <a:ahLst/>
              <a:rect l="l" t="t" r="r" b="b"/>
              <a:pathLst>
                <a:path w="869" h="639" extrusionOk="0">
                  <a:moveTo>
                    <a:pt x="131" y="0"/>
                  </a:moveTo>
                  <a:cubicBezTo>
                    <a:pt x="95" y="0"/>
                    <a:pt x="59" y="36"/>
                    <a:pt x="41" y="54"/>
                  </a:cubicBezTo>
                  <a:cubicBezTo>
                    <a:pt x="0" y="131"/>
                    <a:pt x="0" y="226"/>
                    <a:pt x="59" y="281"/>
                  </a:cubicBezTo>
                  <a:cubicBezTo>
                    <a:pt x="244" y="376"/>
                    <a:pt x="434" y="489"/>
                    <a:pt x="606" y="602"/>
                  </a:cubicBezTo>
                  <a:cubicBezTo>
                    <a:pt x="642" y="620"/>
                    <a:pt x="679" y="638"/>
                    <a:pt x="737" y="638"/>
                  </a:cubicBezTo>
                  <a:cubicBezTo>
                    <a:pt x="774" y="620"/>
                    <a:pt x="810" y="602"/>
                    <a:pt x="832" y="584"/>
                  </a:cubicBezTo>
                  <a:cubicBezTo>
                    <a:pt x="869" y="507"/>
                    <a:pt x="869" y="412"/>
                    <a:pt x="792" y="358"/>
                  </a:cubicBezTo>
                  <a:cubicBezTo>
                    <a:pt x="624" y="244"/>
                    <a:pt x="434" y="149"/>
                    <a:pt x="244" y="36"/>
                  </a:cubicBezTo>
                  <a:cubicBezTo>
                    <a:pt x="208" y="0"/>
                    <a:pt x="172" y="0"/>
                    <a:pt x="131"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58" name="Google Shape;2431;p19"/>
            <p:cNvSpPr/>
            <p:nvPr/>
          </p:nvSpPr>
          <p:spPr>
            <a:xfrm>
              <a:off x="1749850" y="1257250"/>
              <a:ext cx="20725" cy="16550"/>
            </a:xfrm>
            <a:custGeom>
              <a:avLst/>
              <a:ahLst/>
              <a:rect l="l" t="t" r="r" b="b"/>
              <a:pathLst>
                <a:path w="829" h="662" extrusionOk="0">
                  <a:moveTo>
                    <a:pt x="166" y="1"/>
                  </a:moveTo>
                  <a:cubicBezTo>
                    <a:pt x="120" y="1"/>
                    <a:pt x="73" y="26"/>
                    <a:pt x="37" y="73"/>
                  </a:cubicBezTo>
                  <a:cubicBezTo>
                    <a:pt x="1" y="127"/>
                    <a:pt x="1" y="222"/>
                    <a:pt x="73" y="281"/>
                  </a:cubicBezTo>
                  <a:cubicBezTo>
                    <a:pt x="227" y="394"/>
                    <a:pt x="394" y="525"/>
                    <a:pt x="566" y="638"/>
                  </a:cubicBezTo>
                  <a:cubicBezTo>
                    <a:pt x="595" y="653"/>
                    <a:pt x="629" y="662"/>
                    <a:pt x="662" y="662"/>
                  </a:cubicBezTo>
                  <a:cubicBezTo>
                    <a:pt x="710" y="662"/>
                    <a:pt x="757" y="643"/>
                    <a:pt x="792" y="597"/>
                  </a:cubicBezTo>
                  <a:cubicBezTo>
                    <a:pt x="828" y="543"/>
                    <a:pt x="828" y="448"/>
                    <a:pt x="752" y="394"/>
                  </a:cubicBezTo>
                  <a:cubicBezTo>
                    <a:pt x="584" y="281"/>
                    <a:pt x="412" y="145"/>
                    <a:pt x="245" y="32"/>
                  </a:cubicBezTo>
                  <a:cubicBezTo>
                    <a:pt x="222" y="11"/>
                    <a:pt x="194" y="1"/>
                    <a:pt x="166"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59" name="Google Shape;2432;p19"/>
            <p:cNvSpPr/>
            <p:nvPr/>
          </p:nvSpPr>
          <p:spPr>
            <a:xfrm>
              <a:off x="1642875" y="1129775"/>
              <a:ext cx="27375" cy="20075"/>
            </a:xfrm>
            <a:custGeom>
              <a:avLst/>
              <a:ahLst/>
              <a:rect l="l" t="t" r="r" b="b"/>
              <a:pathLst>
                <a:path w="1095" h="803" extrusionOk="0">
                  <a:moveTo>
                    <a:pt x="167" y="0"/>
                  </a:moveTo>
                  <a:cubicBezTo>
                    <a:pt x="119" y="0"/>
                    <a:pt x="71" y="19"/>
                    <a:pt x="36" y="64"/>
                  </a:cubicBezTo>
                  <a:cubicBezTo>
                    <a:pt x="0" y="119"/>
                    <a:pt x="0" y="232"/>
                    <a:pt x="77" y="268"/>
                  </a:cubicBezTo>
                  <a:cubicBezTo>
                    <a:pt x="321" y="440"/>
                    <a:pt x="584" y="607"/>
                    <a:pt x="828" y="779"/>
                  </a:cubicBezTo>
                  <a:cubicBezTo>
                    <a:pt x="860" y="794"/>
                    <a:pt x="895" y="803"/>
                    <a:pt x="927" y="803"/>
                  </a:cubicBezTo>
                  <a:cubicBezTo>
                    <a:pt x="973" y="803"/>
                    <a:pt x="1015" y="785"/>
                    <a:pt x="1036" y="743"/>
                  </a:cubicBezTo>
                  <a:cubicBezTo>
                    <a:pt x="1095" y="684"/>
                    <a:pt x="1095" y="571"/>
                    <a:pt x="1018" y="535"/>
                  </a:cubicBezTo>
                  <a:cubicBezTo>
                    <a:pt x="756" y="363"/>
                    <a:pt x="507" y="196"/>
                    <a:pt x="262" y="24"/>
                  </a:cubicBezTo>
                  <a:cubicBezTo>
                    <a:pt x="233" y="9"/>
                    <a:pt x="200" y="0"/>
                    <a:pt x="167"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60" name="Google Shape;2433;p19"/>
            <p:cNvSpPr/>
            <p:nvPr/>
          </p:nvSpPr>
          <p:spPr>
            <a:xfrm>
              <a:off x="1685725" y="1238125"/>
              <a:ext cx="24125" cy="17325"/>
            </a:xfrm>
            <a:custGeom>
              <a:avLst/>
              <a:ahLst/>
              <a:rect l="l" t="t" r="r" b="b"/>
              <a:pathLst>
                <a:path w="965" h="693" extrusionOk="0">
                  <a:moveTo>
                    <a:pt x="164" y="1"/>
                  </a:moveTo>
                  <a:cubicBezTo>
                    <a:pt x="117" y="1"/>
                    <a:pt x="71" y="20"/>
                    <a:pt x="37" y="64"/>
                  </a:cubicBezTo>
                  <a:cubicBezTo>
                    <a:pt x="1" y="118"/>
                    <a:pt x="1" y="232"/>
                    <a:pt x="77" y="272"/>
                  </a:cubicBezTo>
                  <a:cubicBezTo>
                    <a:pt x="286" y="403"/>
                    <a:pt x="489" y="535"/>
                    <a:pt x="697" y="666"/>
                  </a:cubicBezTo>
                  <a:cubicBezTo>
                    <a:pt x="730" y="683"/>
                    <a:pt x="765" y="693"/>
                    <a:pt x="798" y="693"/>
                  </a:cubicBezTo>
                  <a:cubicBezTo>
                    <a:pt x="844" y="693"/>
                    <a:pt x="884" y="674"/>
                    <a:pt x="905" y="630"/>
                  </a:cubicBezTo>
                  <a:cubicBezTo>
                    <a:pt x="964" y="571"/>
                    <a:pt x="964" y="458"/>
                    <a:pt x="887" y="422"/>
                  </a:cubicBezTo>
                  <a:cubicBezTo>
                    <a:pt x="679" y="290"/>
                    <a:pt x="471" y="159"/>
                    <a:pt x="263" y="28"/>
                  </a:cubicBezTo>
                  <a:cubicBezTo>
                    <a:pt x="232" y="11"/>
                    <a:pt x="198" y="1"/>
                    <a:pt x="164"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61" name="Google Shape;2434;p19"/>
            <p:cNvSpPr/>
            <p:nvPr/>
          </p:nvSpPr>
          <p:spPr>
            <a:xfrm>
              <a:off x="1642400" y="1189625"/>
              <a:ext cx="28300" cy="18475"/>
            </a:xfrm>
            <a:custGeom>
              <a:avLst/>
              <a:ahLst/>
              <a:rect l="l" t="t" r="r" b="b"/>
              <a:pathLst>
                <a:path w="1132" h="739" extrusionOk="0">
                  <a:moveTo>
                    <a:pt x="168" y="1"/>
                  </a:moveTo>
                  <a:cubicBezTo>
                    <a:pt x="112" y="1"/>
                    <a:pt x="50" y="44"/>
                    <a:pt x="37" y="100"/>
                  </a:cubicBezTo>
                  <a:cubicBezTo>
                    <a:pt x="1" y="195"/>
                    <a:pt x="37" y="249"/>
                    <a:pt x="114" y="308"/>
                  </a:cubicBezTo>
                  <a:cubicBezTo>
                    <a:pt x="376" y="439"/>
                    <a:pt x="639" y="588"/>
                    <a:pt x="906" y="724"/>
                  </a:cubicBezTo>
                  <a:cubicBezTo>
                    <a:pt x="920" y="734"/>
                    <a:pt x="939" y="738"/>
                    <a:pt x="958" y="738"/>
                  </a:cubicBezTo>
                  <a:cubicBezTo>
                    <a:pt x="1013" y="738"/>
                    <a:pt x="1078" y="704"/>
                    <a:pt x="1091" y="647"/>
                  </a:cubicBezTo>
                  <a:cubicBezTo>
                    <a:pt x="1132" y="552"/>
                    <a:pt x="1091" y="475"/>
                    <a:pt x="1019" y="439"/>
                  </a:cubicBezTo>
                  <a:cubicBezTo>
                    <a:pt x="752" y="308"/>
                    <a:pt x="490" y="158"/>
                    <a:pt x="227" y="23"/>
                  </a:cubicBezTo>
                  <a:cubicBezTo>
                    <a:pt x="211" y="7"/>
                    <a:pt x="190" y="1"/>
                    <a:pt x="168"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grpSp>
        <p:nvGrpSpPr>
          <p:cNvPr id="139" name="Google Shape;2435;p19"/>
          <p:cNvGrpSpPr/>
          <p:nvPr/>
        </p:nvGrpSpPr>
        <p:grpSpPr>
          <a:xfrm rot="1024943">
            <a:off x="7935185" y="51235"/>
            <a:ext cx="1167069" cy="834182"/>
            <a:chOff x="3287500" y="1126625"/>
            <a:chExt cx="222800" cy="159250"/>
          </a:xfrm>
        </p:grpSpPr>
        <p:sp>
          <p:nvSpPr>
            <p:cNvPr id="1049562" name="Google Shape;2436;p19"/>
            <p:cNvSpPr/>
            <p:nvPr/>
          </p:nvSpPr>
          <p:spPr>
            <a:xfrm>
              <a:off x="3337825" y="1214725"/>
              <a:ext cx="15625" cy="15625"/>
            </a:xfrm>
            <a:custGeom>
              <a:avLst/>
              <a:ahLst/>
              <a:rect l="l" t="t" r="r" b="b"/>
              <a:pathLst>
                <a:path w="625" h="625" extrusionOk="0">
                  <a:moveTo>
                    <a:pt x="303" y="0"/>
                  </a:moveTo>
                  <a:cubicBezTo>
                    <a:pt x="267" y="0"/>
                    <a:pt x="226" y="0"/>
                    <a:pt x="190" y="19"/>
                  </a:cubicBezTo>
                  <a:cubicBezTo>
                    <a:pt x="154" y="37"/>
                    <a:pt x="113" y="59"/>
                    <a:pt x="95" y="95"/>
                  </a:cubicBezTo>
                  <a:cubicBezTo>
                    <a:pt x="59" y="114"/>
                    <a:pt x="41" y="150"/>
                    <a:pt x="23" y="190"/>
                  </a:cubicBezTo>
                  <a:cubicBezTo>
                    <a:pt x="0" y="227"/>
                    <a:pt x="0" y="263"/>
                    <a:pt x="0" y="304"/>
                  </a:cubicBezTo>
                  <a:lnTo>
                    <a:pt x="0" y="399"/>
                  </a:lnTo>
                  <a:cubicBezTo>
                    <a:pt x="23" y="435"/>
                    <a:pt x="59" y="489"/>
                    <a:pt x="95" y="530"/>
                  </a:cubicBezTo>
                  <a:cubicBezTo>
                    <a:pt x="113" y="548"/>
                    <a:pt x="136" y="566"/>
                    <a:pt x="154" y="584"/>
                  </a:cubicBezTo>
                  <a:cubicBezTo>
                    <a:pt x="190" y="602"/>
                    <a:pt x="249" y="625"/>
                    <a:pt x="303" y="625"/>
                  </a:cubicBezTo>
                  <a:cubicBezTo>
                    <a:pt x="362" y="625"/>
                    <a:pt x="398" y="602"/>
                    <a:pt x="434" y="584"/>
                  </a:cubicBezTo>
                  <a:cubicBezTo>
                    <a:pt x="475" y="584"/>
                    <a:pt x="493" y="566"/>
                    <a:pt x="529" y="530"/>
                  </a:cubicBezTo>
                  <a:cubicBezTo>
                    <a:pt x="566" y="489"/>
                    <a:pt x="588" y="471"/>
                    <a:pt x="588" y="435"/>
                  </a:cubicBezTo>
                  <a:cubicBezTo>
                    <a:pt x="606" y="399"/>
                    <a:pt x="624" y="358"/>
                    <a:pt x="624" y="304"/>
                  </a:cubicBezTo>
                  <a:cubicBezTo>
                    <a:pt x="624" y="285"/>
                    <a:pt x="606" y="245"/>
                    <a:pt x="606" y="227"/>
                  </a:cubicBezTo>
                  <a:cubicBezTo>
                    <a:pt x="588" y="172"/>
                    <a:pt x="566" y="132"/>
                    <a:pt x="529" y="95"/>
                  </a:cubicBezTo>
                  <a:cubicBezTo>
                    <a:pt x="511" y="77"/>
                    <a:pt x="493" y="59"/>
                    <a:pt x="475" y="37"/>
                  </a:cubicBezTo>
                  <a:cubicBezTo>
                    <a:pt x="416" y="19"/>
                    <a:pt x="362" y="0"/>
                    <a:pt x="303"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63" name="Google Shape;2437;p19"/>
            <p:cNvSpPr/>
            <p:nvPr/>
          </p:nvSpPr>
          <p:spPr>
            <a:xfrm>
              <a:off x="3356700" y="1177075"/>
              <a:ext cx="13725" cy="13700"/>
            </a:xfrm>
            <a:custGeom>
              <a:avLst/>
              <a:ahLst/>
              <a:rect l="l" t="t" r="r" b="b"/>
              <a:pathLst>
                <a:path w="549" h="548" extrusionOk="0">
                  <a:moveTo>
                    <a:pt x="286" y="0"/>
                  </a:moveTo>
                  <a:cubicBezTo>
                    <a:pt x="209" y="0"/>
                    <a:pt x="132" y="36"/>
                    <a:pt x="96" y="95"/>
                  </a:cubicBezTo>
                  <a:cubicBezTo>
                    <a:pt x="59" y="113"/>
                    <a:pt x="37" y="149"/>
                    <a:pt x="37" y="167"/>
                  </a:cubicBezTo>
                  <a:cubicBezTo>
                    <a:pt x="19" y="208"/>
                    <a:pt x="1" y="244"/>
                    <a:pt x="1" y="280"/>
                  </a:cubicBezTo>
                  <a:cubicBezTo>
                    <a:pt x="19" y="357"/>
                    <a:pt x="37" y="434"/>
                    <a:pt x="96" y="470"/>
                  </a:cubicBezTo>
                  <a:cubicBezTo>
                    <a:pt x="132" y="525"/>
                    <a:pt x="209" y="547"/>
                    <a:pt x="286" y="547"/>
                  </a:cubicBezTo>
                  <a:cubicBezTo>
                    <a:pt x="358" y="547"/>
                    <a:pt x="417" y="525"/>
                    <a:pt x="471" y="470"/>
                  </a:cubicBezTo>
                  <a:cubicBezTo>
                    <a:pt x="489" y="452"/>
                    <a:pt x="512" y="412"/>
                    <a:pt x="530" y="375"/>
                  </a:cubicBezTo>
                  <a:cubicBezTo>
                    <a:pt x="548" y="357"/>
                    <a:pt x="548" y="321"/>
                    <a:pt x="548" y="280"/>
                  </a:cubicBezTo>
                  <a:cubicBezTo>
                    <a:pt x="548" y="208"/>
                    <a:pt x="530" y="131"/>
                    <a:pt x="471" y="95"/>
                  </a:cubicBezTo>
                  <a:cubicBezTo>
                    <a:pt x="417" y="36"/>
                    <a:pt x="358" y="0"/>
                    <a:pt x="286"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64" name="Google Shape;2438;p19"/>
            <p:cNvSpPr/>
            <p:nvPr/>
          </p:nvSpPr>
          <p:spPr>
            <a:xfrm>
              <a:off x="3409075" y="1193000"/>
              <a:ext cx="12225" cy="12350"/>
            </a:xfrm>
            <a:custGeom>
              <a:avLst/>
              <a:ahLst/>
              <a:rect l="l" t="t" r="r" b="b"/>
              <a:pathLst>
                <a:path w="489" h="494" extrusionOk="0">
                  <a:moveTo>
                    <a:pt x="244" y="1"/>
                  </a:moveTo>
                  <a:cubicBezTo>
                    <a:pt x="204" y="1"/>
                    <a:pt x="186" y="23"/>
                    <a:pt x="149" y="23"/>
                  </a:cubicBezTo>
                  <a:cubicBezTo>
                    <a:pt x="131" y="42"/>
                    <a:pt x="91" y="60"/>
                    <a:pt x="73" y="78"/>
                  </a:cubicBezTo>
                  <a:cubicBezTo>
                    <a:pt x="54" y="96"/>
                    <a:pt x="36" y="137"/>
                    <a:pt x="18" y="155"/>
                  </a:cubicBezTo>
                  <a:cubicBezTo>
                    <a:pt x="18" y="191"/>
                    <a:pt x="0" y="209"/>
                    <a:pt x="0" y="250"/>
                  </a:cubicBezTo>
                  <a:cubicBezTo>
                    <a:pt x="0" y="268"/>
                    <a:pt x="18" y="286"/>
                    <a:pt x="18" y="322"/>
                  </a:cubicBezTo>
                  <a:cubicBezTo>
                    <a:pt x="18" y="363"/>
                    <a:pt x="36" y="399"/>
                    <a:pt x="73" y="417"/>
                  </a:cubicBezTo>
                  <a:cubicBezTo>
                    <a:pt x="91" y="435"/>
                    <a:pt x="113" y="453"/>
                    <a:pt x="131" y="453"/>
                  </a:cubicBezTo>
                  <a:cubicBezTo>
                    <a:pt x="168" y="476"/>
                    <a:pt x="204" y="494"/>
                    <a:pt x="244" y="494"/>
                  </a:cubicBezTo>
                  <a:cubicBezTo>
                    <a:pt x="281" y="494"/>
                    <a:pt x="317" y="494"/>
                    <a:pt x="339" y="476"/>
                  </a:cubicBezTo>
                  <a:cubicBezTo>
                    <a:pt x="376" y="453"/>
                    <a:pt x="394" y="453"/>
                    <a:pt x="412" y="417"/>
                  </a:cubicBezTo>
                  <a:cubicBezTo>
                    <a:pt x="453" y="399"/>
                    <a:pt x="453" y="381"/>
                    <a:pt x="471" y="340"/>
                  </a:cubicBezTo>
                  <a:cubicBezTo>
                    <a:pt x="489" y="322"/>
                    <a:pt x="489" y="286"/>
                    <a:pt x="489" y="250"/>
                  </a:cubicBezTo>
                  <a:lnTo>
                    <a:pt x="489" y="191"/>
                  </a:lnTo>
                  <a:cubicBezTo>
                    <a:pt x="471" y="155"/>
                    <a:pt x="453" y="114"/>
                    <a:pt x="412" y="78"/>
                  </a:cubicBezTo>
                  <a:cubicBezTo>
                    <a:pt x="394" y="60"/>
                    <a:pt x="394" y="60"/>
                    <a:pt x="376" y="42"/>
                  </a:cubicBezTo>
                  <a:cubicBezTo>
                    <a:pt x="339" y="23"/>
                    <a:pt x="299" y="1"/>
                    <a:pt x="244"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65" name="Google Shape;2439;p19"/>
            <p:cNvSpPr/>
            <p:nvPr/>
          </p:nvSpPr>
          <p:spPr>
            <a:xfrm>
              <a:off x="3418450" y="1148800"/>
              <a:ext cx="9875" cy="9850"/>
            </a:xfrm>
            <a:custGeom>
              <a:avLst/>
              <a:ahLst/>
              <a:rect l="l" t="t" r="r" b="b"/>
              <a:pathLst>
                <a:path w="395" h="394" extrusionOk="0">
                  <a:moveTo>
                    <a:pt x="191" y="0"/>
                  </a:moveTo>
                  <a:cubicBezTo>
                    <a:pt x="168" y="0"/>
                    <a:pt x="132" y="18"/>
                    <a:pt x="114" y="18"/>
                  </a:cubicBezTo>
                  <a:cubicBezTo>
                    <a:pt x="96" y="36"/>
                    <a:pt x="78" y="36"/>
                    <a:pt x="55" y="54"/>
                  </a:cubicBezTo>
                  <a:cubicBezTo>
                    <a:pt x="37" y="72"/>
                    <a:pt x="19" y="95"/>
                    <a:pt x="19" y="131"/>
                  </a:cubicBezTo>
                  <a:cubicBezTo>
                    <a:pt x="1" y="149"/>
                    <a:pt x="1" y="167"/>
                    <a:pt x="1" y="208"/>
                  </a:cubicBezTo>
                  <a:lnTo>
                    <a:pt x="1" y="244"/>
                  </a:lnTo>
                  <a:cubicBezTo>
                    <a:pt x="19" y="281"/>
                    <a:pt x="37" y="321"/>
                    <a:pt x="55" y="339"/>
                  </a:cubicBezTo>
                  <a:cubicBezTo>
                    <a:pt x="78" y="339"/>
                    <a:pt x="78" y="357"/>
                    <a:pt x="96" y="376"/>
                  </a:cubicBezTo>
                  <a:cubicBezTo>
                    <a:pt x="132" y="376"/>
                    <a:pt x="150" y="394"/>
                    <a:pt x="191" y="394"/>
                  </a:cubicBezTo>
                  <a:cubicBezTo>
                    <a:pt x="227" y="394"/>
                    <a:pt x="245" y="394"/>
                    <a:pt x="263" y="376"/>
                  </a:cubicBezTo>
                  <a:cubicBezTo>
                    <a:pt x="281" y="376"/>
                    <a:pt x="322" y="357"/>
                    <a:pt x="340" y="339"/>
                  </a:cubicBezTo>
                  <a:cubicBezTo>
                    <a:pt x="358" y="321"/>
                    <a:pt x="358" y="299"/>
                    <a:pt x="376" y="281"/>
                  </a:cubicBezTo>
                  <a:cubicBezTo>
                    <a:pt x="376" y="244"/>
                    <a:pt x="394" y="226"/>
                    <a:pt x="394" y="208"/>
                  </a:cubicBezTo>
                  <a:cubicBezTo>
                    <a:pt x="376" y="186"/>
                    <a:pt x="376" y="167"/>
                    <a:pt x="376" y="149"/>
                  </a:cubicBezTo>
                  <a:cubicBezTo>
                    <a:pt x="376" y="113"/>
                    <a:pt x="358" y="95"/>
                    <a:pt x="340" y="54"/>
                  </a:cubicBezTo>
                  <a:cubicBezTo>
                    <a:pt x="322" y="54"/>
                    <a:pt x="304" y="36"/>
                    <a:pt x="281" y="36"/>
                  </a:cubicBezTo>
                  <a:cubicBezTo>
                    <a:pt x="263" y="18"/>
                    <a:pt x="227" y="0"/>
                    <a:pt x="191"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66" name="Google Shape;2440;p19"/>
            <p:cNvSpPr/>
            <p:nvPr/>
          </p:nvSpPr>
          <p:spPr>
            <a:xfrm>
              <a:off x="3381250" y="1238050"/>
              <a:ext cx="7025" cy="7075"/>
            </a:xfrm>
            <a:custGeom>
              <a:avLst/>
              <a:ahLst/>
              <a:rect l="l" t="t" r="r" b="b"/>
              <a:pathLst>
                <a:path w="281" h="283" extrusionOk="0">
                  <a:moveTo>
                    <a:pt x="150" y="0"/>
                  </a:moveTo>
                  <a:cubicBezTo>
                    <a:pt x="138" y="0"/>
                    <a:pt x="125" y="8"/>
                    <a:pt x="113" y="8"/>
                  </a:cubicBezTo>
                  <a:cubicBezTo>
                    <a:pt x="73" y="8"/>
                    <a:pt x="36" y="49"/>
                    <a:pt x="18" y="67"/>
                  </a:cubicBezTo>
                  <a:lnTo>
                    <a:pt x="18" y="121"/>
                  </a:lnTo>
                  <a:cubicBezTo>
                    <a:pt x="0" y="144"/>
                    <a:pt x="0" y="162"/>
                    <a:pt x="18" y="180"/>
                  </a:cubicBezTo>
                  <a:cubicBezTo>
                    <a:pt x="18" y="216"/>
                    <a:pt x="36" y="235"/>
                    <a:pt x="73" y="257"/>
                  </a:cubicBezTo>
                  <a:cubicBezTo>
                    <a:pt x="101" y="270"/>
                    <a:pt x="128" y="283"/>
                    <a:pt x="154" y="283"/>
                  </a:cubicBezTo>
                  <a:cubicBezTo>
                    <a:pt x="165" y="283"/>
                    <a:pt x="175" y="281"/>
                    <a:pt x="186" y="275"/>
                  </a:cubicBezTo>
                  <a:cubicBezTo>
                    <a:pt x="226" y="275"/>
                    <a:pt x="245" y="235"/>
                    <a:pt x="263" y="216"/>
                  </a:cubicBezTo>
                  <a:cubicBezTo>
                    <a:pt x="281" y="198"/>
                    <a:pt x="281" y="162"/>
                    <a:pt x="281" y="144"/>
                  </a:cubicBezTo>
                  <a:lnTo>
                    <a:pt x="281" y="85"/>
                  </a:lnTo>
                  <a:cubicBezTo>
                    <a:pt x="263" y="67"/>
                    <a:pt x="263" y="49"/>
                    <a:pt x="245" y="49"/>
                  </a:cubicBezTo>
                  <a:cubicBezTo>
                    <a:pt x="226" y="31"/>
                    <a:pt x="208" y="8"/>
                    <a:pt x="186" y="8"/>
                  </a:cubicBezTo>
                  <a:lnTo>
                    <a:pt x="168" y="8"/>
                  </a:lnTo>
                  <a:cubicBezTo>
                    <a:pt x="162" y="2"/>
                    <a:pt x="156" y="0"/>
                    <a:pt x="150"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67" name="Google Shape;2441;p19"/>
            <p:cNvSpPr/>
            <p:nvPr/>
          </p:nvSpPr>
          <p:spPr>
            <a:xfrm>
              <a:off x="3390175" y="1183175"/>
              <a:ext cx="9425" cy="9600"/>
            </a:xfrm>
            <a:custGeom>
              <a:avLst/>
              <a:ahLst/>
              <a:rect l="l" t="t" r="r" b="b"/>
              <a:pathLst>
                <a:path w="377" h="384" extrusionOk="0">
                  <a:moveTo>
                    <a:pt x="191" y="0"/>
                  </a:moveTo>
                  <a:cubicBezTo>
                    <a:pt x="168" y="0"/>
                    <a:pt x="150" y="18"/>
                    <a:pt x="114" y="18"/>
                  </a:cubicBezTo>
                  <a:cubicBezTo>
                    <a:pt x="96" y="36"/>
                    <a:pt x="78" y="36"/>
                    <a:pt x="55" y="55"/>
                  </a:cubicBezTo>
                  <a:cubicBezTo>
                    <a:pt x="37" y="77"/>
                    <a:pt x="19" y="95"/>
                    <a:pt x="19" y="131"/>
                  </a:cubicBezTo>
                  <a:cubicBezTo>
                    <a:pt x="1" y="150"/>
                    <a:pt x="1" y="168"/>
                    <a:pt x="1" y="190"/>
                  </a:cubicBezTo>
                  <a:cubicBezTo>
                    <a:pt x="1" y="208"/>
                    <a:pt x="1" y="226"/>
                    <a:pt x="19" y="245"/>
                  </a:cubicBezTo>
                  <a:cubicBezTo>
                    <a:pt x="19" y="281"/>
                    <a:pt x="37" y="303"/>
                    <a:pt x="55" y="340"/>
                  </a:cubicBezTo>
                  <a:cubicBezTo>
                    <a:pt x="78" y="340"/>
                    <a:pt x="78" y="358"/>
                    <a:pt x="96" y="358"/>
                  </a:cubicBezTo>
                  <a:cubicBezTo>
                    <a:pt x="132" y="376"/>
                    <a:pt x="150" y="376"/>
                    <a:pt x="191" y="376"/>
                  </a:cubicBezTo>
                  <a:cubicBezTo>
                    <a:pt x="203" y="382"/>
                    <a:pt x="213" y="384"/>
                    <a:pt x="222" y="384"/>
                  </a:cubicBezTo>
                  <a:cubicBezTo>
                    <a:pt x="239" y="384"/>
                    <a:pt x="251" y="376"/>
                    <a:pt x="263" y="376"/>
                  </a:cubicBezTo>
                  <a:cubicBezTo>
                    <a:pt x="281" y="358"/>
                    <a:pt x="304" y="358"/>
                    <a:pt x="322" y="340"/>
                  </a:cubicBezTo>
                  <a:cubicBezTo>
                    <a:pt x="340" y="321"/>
                    <a:pt x="358" y="303"/>
                    <a:pt x="358" y="263"/>
                  </a:cubicBezTo>
                  <a:cubicBezTo>
                    <a:pt x="376" y="245"/>
                    <a:pt x="376" y="226"/>
                    <a:pt x="376" y="190"/>
                  </a:cubicBezTo>
                  <a:lnTo>
                    <a:pt x="376" y="150"/>
                  </a:lnTo>
                  <a:cubicBezTo>
                    <a:pt x="358" y="113"/>
                    <a:pt x="358" y="95"/>
                    <a:pt x="322" y="55"/>
                  </a:cubicBezTo>
                  <a:cubicBezTo>
                    <a:pt x="322" y="55"/>
                    <a:pt x="304" y="36"/>
                    <a:pt x="281" y="36"/>
                  </a:cubicBezTo>
                  <a:cubicBezTo>
                    <a:pt x="263" y="18"/>
                    <a:pt x="227" y="0"/>
                    <a:pt x="191"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68" name="Google Shape;2442;p19"/>
            <p:cNvSpPr/>
            <p:nvPr/>
          </p:nvSpPr>
          <p:spPr>
            <a:xfrm>
              <a:off x="3327525" y="1165750"/>
              <a:ext cx="9875" cy="10200"/>
            </a:xfrm>
            <a:custGeom>
              <a:avLst/>
              <a:ahLst/>
              <a:rect l="l" t="t" r="r" b="b"/>
              <a:pathLst>
                <a:path w="395" h="408" extrusionOk="0">
                  <a:moveTo>
                    <a:pt x="227" y="1"/>
                  </a:moveTo>
                  <a:cubicBezTo>
                    <a:pt x="209" y="1"/>
                    <a:pt x="168" y="1"/>
                    <a:pt x="150" y="19"/>
                  </a:cubicBezTo>
                  <a:cubicBezTo>
                    <a:pt x="114" y="19"/>
                    <a:pt x="96" y="37"/>
                    <a:pt x="73" y="55"/>
                  </a:cubicBezTo>
                  <a:cubicBezTo>
                    <a:pt x="55" y="55"/>
                    <a:pt x="37" y="73"/>
                    <a:pt x="19" y="114"/>
                  </a:cubicBezTo>
                  <a:cubicBezTo>
                    <a:pt x="1" y="132"/>
                    <a:pt x="1" y="150"/>
                    <a:pt x="1" y="186"/>
                  </a:cubicBezTo>
                  <a:lnTo>
                    <a:pt x="1" y="263"/>
                  </a:lnTo>
                  <a:cubicBezTo>
                    <a:pt x="19" y="281"/>
                    <a:pt x="19" y="299"/>
                    <a:pt x="19" y="299"/>
                  </a:cubicBezTo>
                  <a:cubicBezTo>
                    <a:pt x="37" y="340"/>
                    <a:pt x="73" y="358"/>
                    <a:pt x="96" y="376"/>
                  </a:cubicBezTo>
                  <a:cubicBezTo>
                    <a:pt x="114" y="394"/>
                    <a:pt x="132" y="394"/>
                    <a:pt x="150" y="394"/>
                  </a:cubicBezTo>
                  <a:cubicBezTo>
                    <a:pt x="168" y="403"/>
                    <a:pt x="187" y="408"/>
                    <a:pt x="204" y="408"/>
                  </a:cubicBezTo>
                  <a:cubicBezTo>
                    <a:pt x="221" y="408"/>
                    <a:pt x="236" y="403"/>
                    <a:pt x="245" y="394"/>
                  </a:cubicBezTo>
                  <a:cubicBezTo>
                    <a:pt x="263" y="394"/>
                    <a:pt x="281" y="394"/>
                    <a:pt x="299" y="376"/>
                  </a:cubicBezTo>
                  <a:cubicBezTo>
                    <a:pt x="340" y="358"/>
                    <a:pt x="358" y="340"/>
                    <a:pt x="376" y="299"/>
                  </a:cubicBezTo>
                  <a:cubicBezTo>
                    <a:pt x="376" y="299"/>
                    <a:pt x="394" y="281"/>
                    <a:pt x="394" y="263"/>
                  </a:cubicBezTo>
                  <a:lnTo>
                    <a:pt x="394" y="168"/>
                  </a:lnTo>
                  <a:lnTo>
                    <a:pt x="394" y="150"/>
                  </a:lnTo>
                  <a:cubicBezTo>
                    <a:pt x="394" y="132"/>
                    <a:pt x="376" y="114"/>
                    <a:pt x="358" y="96"/>
                  </a:cubicBezTo>
                  <a:cubicBezTo>
                    <a:pt x="340" y="55"/>
                    <a:pt x="322" y="37"/>
                    <a:pt x="299" y="37"/>
                  </a:cubicBezTo>
                  <a:cubicBezTo>
                    <a:pt x="281" y="19"/>
                    <a:pt x="245" y="19"/>
                    <a:pt x="227"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69" name="Google Shape;2443;p19"/>
            <p:cNvSpPr/>
            <p:nvPr/>
          </p:nvSpPr>
          <p:spPr>
            <a:xfrm>
              <a:off x="3287500" y="1206700"/>
              <a:ext cx="7475" cy="7150"/>
            </a:xfrm>
            <a:custGeom>
              <a:avLst/>
              <a:ahLst/>
              <a:rect l="l" t="t" r="r" b="b"/>
              <a:pathLst>
                <a:path w="299" h="286" extrusionOk="0">
                  <a:moveTo>
                    <a:pt x="131" y="0"/>
                  </a:moveTo>
                  <a:cubicBezTo>
                    <a:pt x="113" y="0"/>
                    <a:pt x="113" y="0"/>
                    <a:pt x="91" y="18"/>
                  </a:cubicBezTo>
                  <a:cubicBezTo>
                    <a:pt x="72" y="18"/>
                    <a:pt x="72" y="18"/>
                    <a:pt x="54" y="41"/>
                  </a:cubicBezTo>
                  <a:cubicBezTo>
                    <a:pt x="54" y="41"/>
                    <a:pt x="36" y="41"/>
                    <a:pt x="36" y="59"/>
                  </a:cubicBezTo>
                  <a:cubicBezTo>
                    <a:pt x="18" y="59"/>
                    <a:pt x="18" y="77"/>
                    <a:pt x="18" y="95"/>
                  </a:cubicBezTo>
                  <a:cubicBezTo>
                    <a:pt x="0" y="113"/>
                    <a:pt x="0" y="131"/>
                    <a:pt x="0" y="154"/>
                  </a:cubicBezTo>
                  <a:cubicBezTo>
                    <a:pt x="0" y="154"/>
                    <a:pt x="0" y="172"/>
                    <a:pt x="18" y="190"/>
                  </a:cubicBezTo>
                  <a:lnTo>
                    <a:pt x="18" y="208"/>
                  </a:lnTo>
                  <a:cubicBezTo>
                    <a:pt x="36" y="226"/>
                    <a:pt x="36" y="226"/>
                    <a:pt x="54" y="245"/>
                  </a:cubicBezTo>
                  <a:lnTo>
                    <a:pt x="72" y="267"/>
                  </a:lnTo>
                  <a:cubicBezTo>
                    <a:pt x="91" y="267"/>
                    <a:pt x="91" y="285"/>
                    <a:pt x="113" y="285"/>
                  </a:cubicBezTo>
                  <a:lnTo>
                    <a:pt x="204" y="285"/>
                  </a:lnTo>
                  <a:cubicBezTo>
                    <a:pt x="226" y="267"/>
                    <a:pt x="244" y="267"/>
                    <a:pt x="244" y="245"/>
                  </a:cubicBezTo>
                  <a:lnTo>
                    <a:pt x="262" y="226"/>
                  </a:lnTo>
                  <a:cubicBezTo>
                    <a:pt x="281" y="208"/>
                    <a:pt x="281" y="208"/>
                    <a:pt x="281" y="190"/>
                  </a:cubicBezTo>
                  <a:cubicBezTo>
                    <a:pt x="299" y="172"/>
                    <a:pt x="299" y="154"/>
                    <a:pt x="299" y="154"/>
                  </a:cubicBezTo>
                  <a:lnTo>
                    <a:pt x="299" y="113"/>
                  </a:lnTo>
                  <a:cubicBezTo>
                    <a:pt x="281" y="95"/>
                    <a:pt x="281" y="77"/>
                    <a:pt x="262" y="59"/>
                  </a:cubicBezTo>
                  <a:lnTo>
                    <a:pt x="244" y="41"/>
                  </a:lnTo>
                  <a:lnTo>
                    <a:pt x="226" y="18"/>
                  </a:lnTo>
                  <a:cubicBezTo>
                    <a:pt x="204" y="18"/>
                    <a:pt x="204" y="0"/>
                    <a:pt x="186"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70" name="Google Shape;2444;p19"/>
            <p:cNvSpPr/>
            <p:nvPr/>
          </p:nvSpPr>
          <p:spPr>
            <a:xfrm>
              <a:off x="3344500" y="1140750"/>
              <a:ext cx="15950" cy="16100"/>
            </a:xfrm>
            <a:custGeom>
              <a:avLst/>
              <a:ahLst/>
              <a:rect l="l" t="t" r="r" b="b"/>
              <a:pathLst>
                <a:path w="638" h="644" extrusionOk="0">
                  <a:moveTo>
                    <a:pt x="321" y="1"/>
                  </a:moveTo>
                  <a:cubicBezTo>
                    <a:pt x="281" y="1"/>
                    <a:pt x="244" y="1"/>
                    <a:pt x="208" y="19"/>
                  </a:cubicBezTo>
                  <a:cubicBezTo>
                    <a:pt x="167" y="37"/>
                    <a:pt x="131" y="55"/>
                    <a:pt x="95" y="96"/>
                  </a:cubicBezTo>
                  <a:cubicBezTo>
                    <a:pt x="54" y="114"/>
                    <a:pt x="36" y="150"/>
                    <a:pt x="36" y="191"/>
                  </a:cubicBezTo>
                  <a:cubicBezTo>
                    <a:pt x="18" y="227"/>
                    <a:pt x="0" y="281"/>
                    <a:pt x="0" y="322"/>
                  </a:cubicBezTo>
                  <a:cubicBezTo>
                    <a:pt x="0" y="340"/>
                    <a:pt x="18" y="376"/>
                    <a:pt x="18" y="394"/>
                  </a:cubicBezTo>
                  <a:cubicBezTo>
                    <a:pt x="36" y="453"/>
                    <a:pt x="54" y="508"/>
                    <a:pt x="95" y="548"/>
                  </a:cubicBezTo>
                  <a:cubicBezTo>
                    <a:pt x="167" y="603"/>
                    <a:pt x="244" y="643"/>
                    <a:pt x="321" y="643"/>
                  </a:cubicBezTo>
                  <a:cubicBezTo>
                    <a:pt x="376" y="643"/>
                    <a:pt x="412" y="643"/>
                    <a:pt x="452" y="621"/>
                  </a:cubicBezTo>
                  <a:cubicBezTo>
                    <a:pt x="489" y="603"/>
                    <a:pt x="525" y="584"/>
                    <a:pt x="547" y="548"/>
                  </a:cubicBezTo>
                  <a:cubicBezTo>
                    <a:pt x="584" y="508"/>
                    <a:pt x="602" y="489"/>
                    <a:pt x="620" y="453"/>
                  </a:cubicBezTo>
                  <a:cubicBezTo>
                    <a:pt x="638" y="394"/>
                    <a:pt x="638" y="358"/>
                    <a:pt x="638" y="322"/>
                  </a:cubicBezTo>
                  <a:lnTo>
                    <a:pt x="638" y="227"/>
                  </a:lnTo>
                  <a:cubicBezTo>
                    <a:pt x="620" y="168"/>
                    <a:pt x="584" y="132"/>
                    <a:pt x="547" y="96"/>
                  </a:cubicBezTo>
                  <a:cubicBezTo>
                    <a:pt x="489" y="37"/>
                    <a:pt x="412" y="1"/>
                    <a:pt x="321"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71" name="Google Shape;2445;p19"/>
            <p:cNvSpPr/>
            <p:nvPr/>
          </p:nvSpPr>
          <p:spPr>
            <a:xfrm>
              <a:off x="3443450" y="1197725"/>
              <a:ext cx="9850" cy="8850"/>
            </a:xfrm>
            <a:custGeom>
              <a:avLst/>
              <a:ahLst/>
              <a:rect l="l" t="t" r="r" b="b"/>
              <a:pathLst>
                <a:path w="394" h="354" extrusionOk="0">
                  <a:moveTo>
                    <a:pt x="211" y="0"/>
                  </a:moveTo>
                  <a:cubicBezTo>
                    <a:pt x="171" y="0"/>
                    <a:pt x="129" y="16"/>
                    <a:pt x="95" y="38"/>
                  </a:cubicBezTo>
                  <a:cubicBezTo>
                    <a:pt x="55" y="61"/>
                    <a:pt x="37" y="79"/>
                    <a:pt x="18" y="97"/>
                  </a:cubicBezTo>
                  <a:cubicBezTo>
                    <a:pt x="18" y="115"/>
                    <a:pt x="0" y="151"/>
                    <a:pt x="0" y="174"/>
                  </a:cubicBezTo>
                  <a:cubicBezTo>
                    <a:pt x="0" y="210"/>
                    <a:pt x="18" y="228"/>
                    <a:pt x="18" y="264"/>
                  </a:cubicBezTo>
                  <a:cubicBezTo>
                    <a:pt x="37" y="287"/>
                    <a:pt x="55" y="305"/>
                    <a:pt x="95" y="323"/>
                  </a:cubicBezTo>
                  <a:cubicBezTo>
                    <a:pt x="127" y="344"/>
                    <a:pt x="167" y="353"/>
                    <a:pt x="205" y="353"/>
                  </a:cubicBezTo>
                  <a:cubicBezTo>
                    <a:pt x="232" y="353"/>
                    <a:pt x="258" y="349"/>
                    <a:pt x="281" y="341"/>
                  </a:cubicBezTo>
                  <a:cubicBezTo>
                    <a:pt x="299" y="323"/>
                    <a:pt x="299" y="323"/>
                    <a:pt x="322" y="305"/>
                  </a:cubicBezTo>
                  <a:cubicBezTo>
                    <a:pt x="358" y="287"/>
                    <a:pt x="394" y="228"/>
                    <a:pt x="394" y="174"/>
                  </a:cubicBezTo>
                  <a:cubicBezTo>
                    <a:pt x="394" y="133"/>
                    <a:pt x="358" y="79"/>
                    <a:pt x="322" y="61"/>
                  </a:cubicBezTo>
                  <a:cubicBezTo>
                    <a:pt x="299" y="38"/>
                    <a:pt x="299" y="38"/>
                    <a:pt x="281" y="20"/>
                  </a:cubicBezTo>
                  <a:cubicBezTo>
                    <a:pt x="260" y="6"/>
                    <a:pt x="236" y="0"/>
                    <a:pt x="211"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72" name="Google Shape;2446;p19"/>
            <p:cNvSpPr/>
            <p:nvPr/>
          </p:nvSpPr>
          <p:spPr>
            <a:xfrm>
              <a:off x="3430675" y="1243000"/>
              <a:ext cx="19350" cy="18600"/>
            </a:xfrm>
            <a:custGeom>
              <a:avLst/>
              <a:ahLst/>
              <a:rect l="l" t="t" r="r" b="b"/>
              <a:pathLst>
                <a:path w="774" h="744" extrusionOk="0">
                  <a:moveTo>
                    <a:pt x="380" y="0"/>
                  </a:moveTo>
                  <a:cubicBezTo>
                    <a:pt x="303" y="0"/>
                    <a:pt x="244" y="18"/>
                    <a:pt x="190" y="59"/>
                  </a:cubicBezTo>
                  <a:cubicBezTo>
                    <a:pt x="113" y="95"/>
                    <a:pt x="77" y="150"/>
                    <a:pt x="41" y="227"/>
                  </a:cubicBezTo>
                  <a:cubicBezTo>
                    <a:pt x="18" y="285"/>
                    <a:pt x="0" y="340"/>
                    <a:pt x="18" y="417"/>
                  </a:cubicBezTo>
                  <a:cubicBezTo>
                    <a:pt x="18" y="489"/>
                    <a:pt x="59" y="566"/>
                    <a:pt x="113" y="625"/>
                  </a:cubicBezTo>
                  <a:lnTo>
                    <a:pt x="113" y="643"/>
                  </a:lnTo>
                  <a:cubicBezTo>
                    <a:pt x="187" y="717"/>
                    <a:pt x="294" y="744"/>
                    <a:pt x="402" y="744"/>
                  </a:cubicBezTo>
                  <a:cubicBezTo>
                    <a:pt x="432" y="744"/>
                    <a:pt x="463" y="742"/>
                    <a:pt x="493" y="738"/>
                  </a:cubicBezTo>
                  <a:cubicBezTo>
                    <a:pt x="606" y="697"/>
                    <a:pt x="719" y="602"/>
                    <a:pt x="738" y="471"/>
                  </a:cubicBezTo>
                  <a:cubicBezTo>
                    <a:pt x="774" y="340"/>
                    <a:pt x="738" y="208"/>
                    <a:pt x="643" y="113"/>
                  </a:cubicBezTo>
                  <a:cubicBezTo>
                    <a:pt x="606" y="59"/>
                    <a:pt x="548" y="37"/>
                    <a:pt x="493" y="18"/>
                  </a:cubicBezTo>
                  <a:cubicBezTo>
                    <a:pt x="455" y="9"/>
                    <a:pt x="421" y="5"/>
                    <a:pt x="388" y="5"/>
                  </a:cubicBezTo>
                  <a:cubicBezTo>
                    <a:pt x="369" y="5"/>
                    <a:pt x="351" y="6"/>
                    <a:pt x="332" y="9"/>
                  </a:cubicBezTo>
                  <a:lnTo>
                    <a:pt x="332" y="9"/>
                  </a:lnTo>
                  <a:cubicBezTo>
                    <a:pt x="346" y="5"/>
                    <a:pt x="360" y="0"/>
                    <a:pt x="380"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73" name="Google Shape;2447;p19"/>
            <p:cNvSpPr/>
            <p:nvPr/>
          </p:nvSpPr>
          <p:spPr>
            <a:xfrm>
              <a:off x="3473525" y="1186900"/>
              <a:ext cx="8500" cy="9525"/>
            </a:xfrm>
            <a:custGeom>
              <a:avLst/>
              <a:ahLst/>
              <a:rect l="l" t="t" r="r" b="b"/>
              <a:pathLst>
                <a:path w="340" h="381" extrusionOk="0">
                  <a:moveTo>
                    <a:pt x="173" y="1"/>
                  </a:moveTo>
                  <a:cubicBezTo>
                    <a:pt x="155" y="19"/>
                    <a:pt x="136" y="19"/>
                    <a:pt x="136" y="19"/>
                  </a:cubicBezTo>
                  <a:cubicBezTo>
                    <a:pt x="114" y="19"/>
                    <a:pt x="96" y="19"/>
                    <a:pt x="96" y="41"/>
                  </a:cubicBezTo>
                  <a:cubicBezTo>
                    <a:pt x="78" y="41"/>
                    <a:pt x="60" y="59"/>
                    <a:pt x="41" y="77"/>
                  </a:cubicBezTo>
                  <a:cubicBezTo>
                    <a:pt x="23" y="96"/>
                    <a:pt x="23" y="114"/>
                    <a:pt x="23" y="132"/>
                  </a:cubicBezTo>
                  <a:cubicBezTo>
                    <a:pt x="23" y="132"/>
                    <a:pt x="1" y="154"/>
                    <a:pt x="1" y="172"/>
                  </a:cubicBezTo>
                  <a:lnTo>
                    <a:pt x="1" y="245"/>
                  </a:lnTo>
                  <a:cubicBezTo>
                    <a:pt x="23" y="286"/>
                    <a:pt x="41" y="304"/>
                    <a:pt x="60" y="322"/>
                  </a:cubicBezTo>
                  <a:cubicBezTo>
                    <a:pt x="78" y="358"/>
                    <a:pt x="136" y="381"/>
                    <a:pt x="173" y="381"/>
                  </a:cubicBezTo>
                  <a:cubicBezTo>
                    <a:pt x="191" y="381"/>
                    <a:pt x="209" y="381"/>
                    <a:pt x="227" y="358"/>
                  </a:cubicBezTo>
                  <a:cubicBezTo>
                    <a:pt x="250" y="358"/>
                    <a:pt x="268" y="340"/>
                    <a:pt x="286" y="322"/>
                  </a:cubicBezTo>
                  <a:cubicBezTo>
                    <a:pt x="304" y="304"/>
                    <a:pt x="322" y="286"/>
                    <a:pt x="322" y="245"/>
                  </a:cubicBezTo>
                  <a:cubicBezTo>
                    <a:pt x="340" y="227"/>
                    <a:pt x="340" y="191"/>
                    <a:pt x="322" y="172"/>
                  </a:cubicBezTo>
                  <a:lnTo>
                    <a:pt x="322" y="132"/>
                  </a:lnTo>
                  <a:cubicBezTo>
                    <a:pt x="322" y="114"/>
                    <a:pt x="322" y="96"/>
                    <a:pt x="304" y="96"/>
                  </a:cubicBezTo>
                  <a:cubicBezTo>
                    <a:pt x="304" y="77"/>
                    <a:pt x="286" y="59"/>
                    <a:pt x="268" y="41"/>
                  </a:cubicBezTo>
                  <a:cubicBezTo>
                    <a:pt x="268" y="41"/>
                    <a:pt x="250" y="19"/>
                    <a:pt x="227" y="19"/>
                  </a:cubicBezTo>
                  <a:cubicBezTo>
                    <a:pt x="209" y="19"/>
                    <a:pt x="191" y="1"/>
                    <a:pt x="173"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74" name="Google Shape;2448;p19"/>
            <p:cNvSpPr/>
            <p:nvPr/>
          </p:nvSpPr>
          <p:spPr>
            <a:xfrm>
              <a:off x="3476350" y="1223650"/>
              <a:ext cx="14725" cy="11350"/>
            </a:xfrm>
            <a:custGeom>
              <a:avLst/>
              <a:ahLst/>
              <a:rect l="l" t="t" r="r" b="b"/>
              <a:pathLst>
                <a:path w="589" h="454" extrusionOk="0">
                  <a:moveTo>
                    <a:pt x="304" y="1"/>
                  </a:moveTo>
                  <a:cubicBezTo>
                    <a:pt x="1" y="1"/>
                    <a:pt x="1" y="453"/>
                    <a:pt x="304" y="453"/>
                  </a:cubicBezTo>
                  <a:cubicBezTo>
                    <a:pt x="589" y="453"/>
                    <a:pt x="589" y="1"/>
                    <a:pt x="304"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75" name="Google Shape;2449;p19"/>
            <p:cNvSpPr/>
            <p:nvPr/>
          </p:nvSpPr>
          <p:spPr>
            <a:xfrm>
              <a:off x="3343025" y="1267550"/>
              <a:ext cx="12350" cy="11775"/>
            </a:xfrm>
            <a:custGeom>
              <a:avLst/>
              <a:ahLst/>
              <a:rect l="l" t="t" r="r" b="b"/>
              <a:pathLst>
                <a:path w="494" h="471" extrusionOk="0">
                  <a:moveTo>
                    <a:pt x="245" y="0"/>
                  </a:moveTo>
                  <a:cubicBezTo>
                    <a:pt x="208" y="0"/>
                    <a:pt x="172" y="0"/>
                    <a:pt x="154" y="18"/>
                  </a:cubicBezTo>
                  <a:cubicBezTo>
                    <a:pt x="113" y="18"/>
                    <a:pt x="95" y="36"/>
                    <a:pt x="77" y="54"/>
                  </a:cubicBezTo>
                  <a:cubicBezTo>
                    <a:pt x="59" y="72"/>
                    <a:pt x="41" y="113"/>
                    <a:pt x="18" y="131"/>
                  </a:cubicBezTo>
                  <a:cubicBezTo>
                    <a:pt x="0" y="167"/>
                    <a:pt x="0" y="208"/>
                    <a:pt x="0" y="226"/>
                  </a:cubicBezTo>
                  <a:cubicBezTo>
                    <a:pt x="0" y="262"/>
                    <a:pt x="0" y="280"/>
                    <a:pt x="18" y="299"/>
                  </a:cubicBezTo>
                  <a:cubicBezTo>
                    <a:pt x="18" y="339"/>
                    <a:pt x="41" y="375"/>
                    <a:pt x="77" y="394"/>
                  </a:cubicBezTo>
                  <a:cubicBezTo>
                    <a:pt x="95" y="412"/>
                    <a:pt x="113" y="434"/>
                    <a:pt x="113" y="434"/>
                  </a:cubicBezTo>
                  <a:cubicBezTo>
                    <a:pt x="154" y="470"/>
                    <a:pt x="208" y="470"/>
                    <a:pt x="245" y="470"/>
                  </a:cubicBezTo>
                  <a:cubicBezTo>
                    <a:pt x="285" y="470"/>
                    <a:pt x="303" y="470"/>
                    <a:pt x="340" y="452"/>
                  </a:cubicBezTo>
                  <a:cubicBezTo>
                    <a:pt x="358" y="452"/>
                    <a:pt x="398" y="434"/>
                    <a:pt x="416" y="394"/>
                  </a:cubicBezTo>
                  <a:cubicBezTo>
                    <a:pt x="435" y="375"/>
                    <a:pt x="453" y="357"/>
                    <a:pt x="471" y="321"/>
                  </a:cubicBezTo>
                  <a:cubicBezTo>
                    <a:pt x="471" y="299"/>
                    <a:pt x="493" y="262"/>
                    <a:pt x="493" y="226"/>
                  </a:cubicBezTo>
                  <a:cubicBezTo>
                    <a:pt x="493" y="208"/>
                    <a:pt x="471" y="185"/>
                    <a:pt x="471" y="167"/>
                  </a:cubicBezTo>
                  <a:cubicBezTo>
                    <a:pt x="471" y="131"/>
                    <a:pt x="435" y="95"/>
                    <a:pt x="416" y="54"/>
                  </a:cubicBezTo>
                  <a:cubicBezTo>
                    <a:pt x="398" y="54"/>
                    <a:pt x="380" y="36"/>
                    <a:pt x="358" y="18"/>
                  </a:cubicBezTo>
                  <a:cubicBezTo>
                    <a:pt x="321" y="0"/>
                    <a:pt x="285" y="0"/>
                    <a:pt x="245"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76" name="Google Shape;2450;p19"/>
            <p:cNvSpPr/>
            <p:nvPr/>
          </p:nvSpPr>
          <p:spPr>
            <a:xfrm>
              <a:off x="3395825" y="1278400"/>
              <a:ext cx="8075" cy="7475"/>
            </a:xfrm>
            <a:custGeom>
              <a:avLst/>
              <a:ahLst/>
              <a:rect l="l" t="t" r="r" b="b"/>
              <a:pathLst>
                <a:path w="323" h="299" extrusionOk="0">
                  <a:moveTo>
                    <a:pt x="168" y="0"/>
                  </a:moveTo>
                  <a:cubicBezTo>
                    <a:pt x="150" y="0"/>
                    <a:pt x="114" y="0"/>
                    <a:pt x="96" y="18"/>
                  </a:cubicBezTo>
                  <a:cubicBezTo>
                    <a:pt x="78" y="18"/>
                    <a:pt x="78" y="18"/>
                    <a:pt x="78" y="36"/>
                  </a:cubicBezTo>
                  <a:cubicBezTo>
                    <a:pt x="37" y="36"/>
                    <a:pt x="37" y="55"/>
                    <a:pt x="19" y="73"/>
                  </a:cubicBezTo>
                  <a:cubicBezTo>
                    <a:pt x="1" y="91"/>
                    <a:pt x="1" y="113"/>
                    <a:pt x="1" y="150"/>
                  </a:cubicBezTo>
                  <a:cubicBezTo>
                    <a:pt x="1" y="168"/>
                    <a:pt x="1" y="186"/>
                    <a:pt x="19" y="204"/>
                  </a:cubicBezTo>
                  <a:cubicBezTo>
                    <a:pt x="37" y="226"/>
                    <a:pt x="37" y="245"/>
                    <a:pt x="78" y="263"/>
                  </a:cubicBezTo>
                  <a:lnTo>
                    <a:pt x="96" y="281"/>
                  </a:lnTo>
                  <a:cubicBezTo>
                    <a:pt x="114" y="281"/>
                    <a:pt x="150" y="299"/>
                    <a:pt x="168" y="299"/>
                  </a:cubicBezTo>
                  <a:cubicBezTo>
                    <a:pt x="191" y="299"/>
                    <a:pt x="227" y="281"/>
                    <a:pt x="245" y="281"/>
                  </a:cubicBezTo>
                  <a:cubicBezTo>
                    <a:pt x="281" y="245"/>
                    <a:pt x="322" y="204"/>
                    <a:pt x="322" y="150"/>
                  </a:cubicBezTo>
                  <a:cubicBezTo>
                    <a:pt x="322" y="91"/>
                    <a:pt x="281" y="36"/>
                    <a:pt x="245" y="18"/>
                  </a:cubicBezTo>
                  <a:cubicBezTo>
                    <a:pt x="227" y="0"/>
                    <a:pt x="191" y="0"/>
                    <a:pt x="168"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77" name="Google Shape;2451;p19"/>
            <p:cNvSpPr/>
            <p:nvPr/>
          </p:nvSpPr>
          <p:spPr>
            <a:xfrm>
              <a:off x="3462775" y="1252950"/>
              <a:ext cx="21625" cy="21625"/>
            </a:xfrm>
            <a:custGeom>
              <a:avLst/>
              <a:ahLst/>
              <a:rect l="l" t="t" r="r" b="b"/>
              <a:pathLst>
                <a:path w="865" h="865" extrusionOk="0">
                  <a:moveTo>
                    <a:pt x="431" y="0"/>
                  </a:moveTo>
                  <a:cubicBezTo>
                    <a:pt x="376" y="0"/>
                    <a:pt x="318" y="19"/>
                    <a:pt x="281" y="37"/>
                  </a:cubicBezTo>
                  <a:cubicBezTo>
                    <a:pt x="227" y="55"/>
                    <a:pt x="168" y="91"/>
                    <a:pt x="132" y="132"/>
                  </a:cubicBezTo>
                  <a:cubicBezTo>
                    <a:pt x="91" y="168"/>
                    <a:pt x="55" y="227"/>
                    <a:pt x="55" y="263"/>
                  </a:cubicBezTo>
                  <a:cubicBezTo>
                    <a:pt x="19" y="317"/>
                    <a:pt x="1" y="376"/>
                    <a:pt x="19" y="430"/>
                  </a:cubicBezTo>
                  <a:lnTo>
                    <a:pt x="19" y="543"/>
                  </a:lnTo>
                  <a:cubicBezTo>
                    <a:pt x="55" y="620"/>
                    <a:pt x="73" y="679"/>
                    <a:pt x="132" y="733"/>
                  </a:cubicBezTo>
                  <a:cubicBezTo>
                    <a:pt x="168" y="751"/>
                    <a:pt x="186" y="792"/>
                    <a:pt x="227" y="810"/>
                  </a:cubicBezTo>
                  <a:cubicBezTo>
                    <a:pt x="281" y="846"/>
                    <a:pt x="358" y="864"/>
                    <a:pt x="431" y="864"/>
                  </a:cubicBezTo>
                  <a:cubicBezTo>
                    <a:pt x="490" y="864"/>
                    <a:pt x="544" y="846"/>
                    <a:pt x="603" y="828"/>
                  </a:cubicBezTo>
                  <a:cubicBezTo>
                    <a:pt x="657" y="810"/>
                    <a:pt x="698" y="769"/>
                    <a:pt x="734" y="733"/>
                  </a:cubicBezTo>
                  <a:cubicBezTo>
                    <a:pt x="793" y="697"/>
                    <a:pt x="811" y="656"/>
                    <a:pt x="829" y="602"/>
                  </a:cubicBezTo>
                  <a:cubicBezTo>
                    <a:pt x="865" y="543"/>
                    <a:pt x="865" y="489"/>
                    <a:pt x="865" y="430"/>
                  </a:cubicBezTo>
                  <a:cubicBezTo>
                    <a:pt x="865" y="394"/>
                    <a:pt x="865" y="358"/>
                    <a:pt x="847" y="317"/>
                  </a:cubicBezTo>
                  <a:cubicBezTo>
                    <a:pt x="829" y="245"/>
                    <a:pt x="793" y="186"/>
                    <a:pt x="734" y="132"/>
                  </a:cubicBezTo>
                  <a:cubicBezTo>
                    <a:pt x="716" y="114"/>
                    <a:pt x="680" y="91"/>
                    <a:pt x="657" y="73"/>
                  </a:cubicBezTo>
                  <a:cubicBezTo>
                    <a:pt x="585" y="19"/>
                    <a:pt x="508" y="0"/>
                    <a:pt x="431"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78" name="Google Shape;2452;p19"/>
            <p:cNvSpPr/>
            <p:nvPr/>
          </p:nvSpPr>
          <p:spPr>
            <a:xfrm>
              <a:off x="3297325" y="1241075"/>
              <a:ext cx="13250" cy="13250"/>
            </a:xfrm>
            <a:custGeom>
              <a:avLst/>
              <a:ahLst/>
              <a:rect l="l" t="t" r="r" b="b"/>
              <a:pathLst>
                <a:path w="530" h="530" extrusionOk="0">
                  <a:moveTo>
                    <a:pt x="263" y="0"/>
                  </a:moveTo>
                  <a:cubicBezTo>
                    <a:pt x="245" y="0"/>
                    <a:pt x="209" y="0"/>
                    <a:pt x="173" y="23"/>
                  </a:cubicBezTo>
                  <a:cubicBezTo>
                    <a:pt x="132" y="41"/>
                    <a:pt x="114" y="59"/>
                    <a:pt x="96" y="77"/>
                  </a:cubicBezTo>
                  <a:cubicBezTo>
                    <a:pt x="59" y="95"/>
                    <a:pt x="37" y="136"/>
                    <a:pt x="37" y="172"/>
                  </a:cubicBezTo>
                  <a:cubicBezTo>
                    <a:pt x="19" y="190"/>
                    <a:pt x="1" y="227"/>
                    <a:pt x="19" y="267"/>
                  </a:cubicBezTo>
                  <a:lnTo>
                    <a:pt x="19" y="340"/>
                  </a:lnTo>
                  <a:cubicBezTo>
                    <a:pt x="37" y="380"/>
                    <a:pt x="59" y="417"/>
                    <a:pt x="96" y="453"/>
                  </a:cubicBezTo>
                  <a:cubicBezTo>
                    <a:pt x="114" y="453"/>
                    <a:pt x="114" y="475"/>
                    <a:pt x="132" y="494"/>
                  </a:cubicBezTo>
                  <a:cubicBezTo>
                    <a:pt x="191" y="512"/>
                    <a:pt x="227" y="530"/>
                    <a:pt x="263" y="530"/>
                  </a:cubicBezTo>
                  <a:cubicBezTo>
                    <a:pt x="304" y="530"/>
                    <a:pt x="340" y="512"/>
                    <a:pt x="376" y="512"/>
                  </a:cubicBezTo>
                  <a:cubicBezTo>
                    <a:pt x="399" y="494"/>
                    <a:pt x="435" y="475"/>
                    <a:pt x="453" y="453"/>
                  </a:cubicBezTo>
                  <a:cubicBezTo>
                    <a:pt x="489" y="417"/>
                    <a:pt x="512" y="399"/>
                    <a:pt x="512" y="362"/>
                  </a:cubicBezTo>
                  <a:cubicBezTo>
                    <a:pt x="530" y="340"/>
                    <a:pt x="530" y="304"/>
                    <a:pt x="530" y="267"/>
                  </a:cubicBezTo>
                  <a:lnTo>
                    <a:pt x="530" y="190"/>
                  </a:lnTo>
                  <a:cubicBezTo>
                    <a:pt x="512" y="154"/>
                    <a:pt x="489" y="114"/>
                    <a:pt x="453" y="77"/>
                  </a:cubicBezTo>
                  <a:cubicBezTo>
                    <a:pt x="435" y="59"/>
                    <a:pt x="417" y="59"/>
                    <a:pt x="399" y="41"/>
                  </a:cubicBezTo>
                  <a:cubicBezTo>
                    <a:pt x="358" y="23"/>
                    <a:pt x="322" y="0"/>
                    <a:pt x="263"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79" name="Google Shape;2453;p19"/>
            <p:cNvSpPr/>
            <p:nvPr/>
          </p:nvSpPr>
          <p:spPr>
            <a:xfrm>
              <a:off x="3377975" y="1126625"/>
              <a:ext cx="12225" cy="12225"/>
            </a:xfrm>
            <a:custGeom>
              <a:avLst/>
              <a:ahLst/>
              <a:rect l="l" t="t" r="r" b="b"/>
              <a:pathLst>
                <a:path w="489" h="489" extrusionOk="0">
                  <a:moveTo>
                    <a:pt x="244" y="0"/>
                  </a:moveTo>
                  <a:cubicBezTo>
                    <a:pt x="204" y="0"/>
                    <a:pt x="167" y="0"/>
                    <a:pt x="149" y="18"/>
                  </a:cubicBezTo>
                  <a:cubicBezTo>
                    <a:pt x="113" y="18"/>
                    <a:pt x="91" y="37"/>
                    <a:pt x="54" y="55"/>
                  </a:cubicBezTo>
                  <a:cubicBezTo>
                    <a:pt x="36" y="95"/>
                    <a:pt x="18" y="113"/>
                    <a:pt x="18" y="150"/>
                  </a:cubicBezTo>
                  <a:cubicBezTo>
                    <a:pt x="0" y="168"/>
                    <a:pt x="0" y="208"/>
                    <a:pt x="0" y="245"/>
                  </a:cubicBezTo>
                  <a:lnTo>
                    <a:pt x="0" y="303"/>
                  </a:lnTo>
                  <a:cubicBezTo>
                    <a:pt x="18" y="340"/>
                    <a:pt x="36" y="376"/>
                    <a:pt x="54" y="417"/>
                  </a:cubicBezTo>
                  <a:cubicBezTo>
                    <a:pt x="72" y="417"/>
                    <a:pt x="91" y="435"/>
                    <a:pt x="113" y="453"/>
                  </a:cubicBezTo>
                  <a:cubicBezTo>
                    <a:pt x="149" y="471"/>
                    <a:pt x="186" y="489"/>
                    <a:pt x="244" y="489"/>
                  </a:cubicBezTo>
                  <a:cubicBezTo>
                    <a:pt x="262" y="489"/>
                    <a:pt x="299" y="471"/>
                    <a:pt x="339" y="453"/>
                  </a:cubicBezTo>
                  <a:cubicBezTo>
                    <a:pt x="357" y="453"/>
                    <a:pt x="394" y="435"/>
                    <a:pt x="412" y="417"/>
                  </a:cubicBezTo>
                  <a:cubicBezTo>
                    <a:pt x="430" y="394"/>
                    <a:pt x="452" y="358"/>
                    <a:pt x="471" y="340"/>
                  </a:cubicBezTo>
                  <a:cubicBezTo>
                    <a:pt x="471" y="303"/>
                    <a:pt x="489" y="263"/>
                    <a:pt x="489" y="245"/>
                  </a:cubicBezTo>
                  <a:cubicBezTo>
                    <a:pt x="471" y="208"/>
                    <a:pt x="471" y="190"/>
                    <a:pt x="471" y="168"/>
                  </a:cubicBezTo>
                  <a:cubicBezTo>
                    <a:pt x="471" y="132"/>
                    <a:pt x="430" y="95"/>
                    <a:pt x="412" y="55"/>
                  </a:cubicBezTo>
                  <a:cubicBezTo>
                    <a:pt x="394" y="55"/>
                    <a:pt x="376" y="37"/>
                    <a:pt x="357" y="18"/>
                  </a:cubicBezTo>
                  <a:cubicBezTo>
                    <a:pt x="317" y="0"/>
                    <a:pt x="281" y="0"/>
                    <a:pt x="244"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80" name="Google Shape;2454;p19"/>
            <p:cNvSpPr/>
            <p:nvPr/>
          </p:nvSpPr>
          <p:spPr>
            <a:xfrm>
              <a:off x="3460400" y="1153425"/>
              <a:ext cx="15525" cy="16075"/>
            </a:xfrm>
            <a:custGeom>
              <a:avLst/>
              <a:ahLst/>
              <a:rect l="l" t="t" r="r" b="b"/>
              <a:pathLst>
                <a:path w="621" h="643" extrusionOk="0">
                  <a:moveTo>
                    <a:pt x="300" y="1"/>
                  </a:moveTo>
                  <a:cubicBezTo>
                    <a:pt x="263" y="1"/>
                    <a:pt x="227" y="1"/>
                    <a:pt x="186" y="41"/>
                  </a:cubicBezTo>
                  <a:cubicBezTo>
                    <a:pt x="150" y="41"/>
                    <a:pt x="114" y="59"/>
                    <a:pt x="96" y="96"/>
                  </a:cubicBezTo>
                  <a:cubicBezTo>
                    <a:pt x="55" y="136"/>
                    <a:pt x="37" y="154"/>
                    <a:pt x="19" y="191"/>
                  </a:cubicBezTo>
                  <a:cubicBezTo>
                    <a:pt x="1" y="227"/>
                    <a:pt x="1" y="286"/>
                    <a:pt x="1" y="322"/>
                  </a:cubicBezTo>
                  <a:lnTo>
                    <a:pt x="1" y="399"/>
                  </a:lnTo>
                  <a:cubicBezTo>
                    <a:pt x="19" y="453"/>
                    <a:pt x="55" y="512"/>
                    <a:pt x="96" y="548"/>
                  </a:cubicBezTo>
                  <a:cubicBezTo>
                    <a:pt x="114" y="566"/>
                    <a:pt x="132" y="566"/>
                    <a:pt x="150" y="589"/>
                  </a:cubicBezTo>
                  <a:cubicBezTo>
                    <a:pt x="209" y="625"/>
                    <a:pt x="245" y="643"/>
                    <a:pt x="300" y="643"/>
                  </a:cubicBezTo>
                  <a:cubicBezTo>
                    <a:pt x="358" y="643"/>
                    <a:pt x="395" y="625"/>
                    <a:pt x="435" y="607"/>
                  </a:cubicBezTo>
                  <a:cubicBezTo>
                    <a:pt x="471" y="589"/>
                    <a:pt x="508" y="566"/>
                    <a:pt x="526" y="548"/>
                  </a:cubicBezTo>
                  <a:cubicBezTo>
                    <a:pt x="566" y="512"/>
                    <a:pt x="585" y="476"/>
                    <a:pt x="603" y="435"/>
                  </a:cubicBezTo>
                  <a:cubicBezTo>
                    <a:pt x="621" y="399"/>
                    <a:pt x="621" y="362"/>
                    <a:pt x="621" y="322"/>
                  </a:cubicBezTo>
                  <a:lnTo>
                    <a:pt x="621" y="227"/>
                  </a:lnTo>
                  <a:cubicBezTo>
                    <a:pt x="603" y="191"/>
                    <a:pt x="566" y="136"/>
                    <a:pt x="526" y="96"/>
                  </a:cubicBezTo>
                  <a:cubicBezTo>
                    <a:pt x="508" y="77"/>
                    <a:pt x="490" y="59"/>
                    <a:pt x="471" y="41"/>
                  </a:cubicBezTo>
                  <a:cubicBezTo>
                    <a:pt x="413" y="23"/>
                    <a:pt x="358" y="1"/>
                    <a:pt x="300"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81" name="Google Shape;2455;p19"/>
            <p:cNvSpPr/>
            <p:nvPr/>
          </p:nvSpPr>
          <p:spPr>
            <a:xfrm>
              <a:off x="3501800" y="1203425"/>
              <a:ext cx="8500" cy="7600"/>
            </a:xfrm>
            <a:custGeom>
              <a:avLst/>
              <a:ahLst/>
              <a:rect l="l" t="t" r="r" b="b"/>
              <a:pathLst>
                <a:path w="340" h="304" extrusionOk="0">
                  <a:moveTo>
                    <a:pt x="154" y="0"/>
                  </a:moveTo>
                  <a:cubicBezTo>
                    <a:pt x="114" y="0"/>
                    <a:pt x="78" y="18"/>
                    <a:pt x="41" y="59"/>
                  </a:cubicBezTo>
                  <a:cubicBezTo>
                    <a:pt x="41" y="59"/>
                    <a:pt x="23" y="77"/>
                    <a:pt x="23" y="95"/>
                  </a:cubicBezTo>
                  <a:cubicBezTo>
                    <a:pt x="1" y="131"/>
                    <a:pt x="1" y="190"/>
                    <a:pt x="23" y="226"/>
                  </a:cubicBezTo>
                  <a:cubicBezTo>
                    <a:pt x="23" y="226"/>
                    <a:pt x="41" y="226"/>
                    <a:pt x="41" y="244"/>
                  </a:cubicBezTo>
                  <a:cubicBezTo>
                    <a:pt x="59" y="285"/>
                    <a:pt x="114" y="303"/>
                    <a:pt x="154" y="303"/>
                  </a:cubicBezTo>
                  <a:cubicBezTo>
                    <a:pt x="191" y="303"/>
                    <a:pt x="227" y="303"/>
                    <a:pt x="249" y="285"/>
                  </a:cubicBezTo>
                  <a:lnTo>
                    <a:pt x="286" y="285"/>
                  </a:lnTo>
                  <a:cubicBezTo>
                    <a:pt x="304" y="262"/>
                    <a:pt x="304" y="244"/>
                    <a:pt x="322" y="244"/>
                  </a:cubicBezTo>
                  <a:cubicBezTo>
                    <a:pt x="340" y="208"/>
                    <a:pt x="340" y="190"/>
                    <a:pt x="340" y="149"/>
                  </a:cubicBezTo>
                  <a:cubicBezTo>
                    <a:pt x="340" y="131"/>
                    <a:pt x="340" y="113"/>
                    <a:pt x="322" y="77"/>
                  </a:cubicBezTo>
                  <a:cubicBezTo>
                    <a:pt x="322" y="59"/>
                    <a:pt x="286" y="18"/>
                    <a:pt x="249" y="18"/>
                  </a:cubicBezTo>
                  <a:cubicBezTo>
                    <a:pt x="227" y="18"/>
                    <a:pt x="191" y="0"/>
                    <a:pt x="154"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82" name="Google Shape;2456;p19"/>
            <p:cNvSpPr/>
            <p:nvPr/>
          </p:nvSpPr>
          <p:spPr>
            <a:xfrm>
              <a:off x="3370850" y="1211000"/>
              <a:ext cx="8950" cy="8950"/>
            </a:xfrm>
            <a:custGeom>
              <a:avLst/>
              <a:ahLst/>
              <a:rect l="l" t="t" r="r" b="b"/>
              <a:pathLst>
                <a:path w="358" h="358" extrusionOk="0">
                  <a:moveTo>
                    <a:pt x="172" y="0"/>
                  </a:moveTo>
                  <a:cubicBezTo>
                    <a:pt x="149" y="0"/>
                    <a:pt x="131" y="0"/>
                    <a:pt x="95" y="18"/>
                  </a:cubicBezTo>
                  <a:cubicBezTo>
                    <a:pt x="77" y="18"/>
                    <a:pt x="59" y="36"/>
                    <a:pt x="36" y="54"/>
                  </a:cubicBezTo>
                  <a:cubicBezTo>
                    <a:pt x="36" y="73"/>
                    <a:pt x="18" y="95"/>
                    <a:pt x="0" y="113"/>
                  </a:cubicBezTo>
                  <a:lnTo>
                    <a:pt x="0" y="168"/>
                  </a:lnTo>
                  <a:lnTo>
                    <a:pt x="0" y="226"/>
                  </a:lnTo>
                  <a:cubicBezTo>
                    <a:pt x="0" y="244"/>
                    <a:pt x="18" y="281"/>
                    <a:pt x="36" y="299"/>
                  </a:cubicBezTo>
                  <a:cubicBezTo>
                    <a:pt x="59" y="299"/>
                    <a:pt x="77" y="321"/>
                    <a:pt x="77" y="321"/>
                  </a:cubicBezTo>
                  <a:cubicBezTo>
                    <a:pt x="113" y="339"/>
                    <a:pt x="131" y="358"/>
                    <a:pt x="172" y="358"/>
                  </a:cubicBezTo>
                  <a:lnTo>
                    <a:pt x="190" y="358"/>
                  </a:lnTo>
                  <a:cubicBezTo>
                    <a:pt x="226" y="339"/>
                    <a:pt x="244" y="339"/>
                    <a:pt x="262" y="321"/>
                  </a:cubicBezTo>
                  <a:cubicBezTo>
                    <a:pt x="285" y="321"/>
                    <a:pt x="285" y="299"/>
                    <a:pt x="303" y="299"/>
                  </a:cubicBezTo>
                  <a:lnTo>
                    <a:pt x="321" y="281"/>
                  </a:lnTo>
                  <a:cubicBezTo>
                    <a:pt x="321" y="281"/>
                    <a:pt x="339" y="263"/>
                    <a:pt x="339" y="244"/>
                  </a:cubicBezTo>
                  <a:cubicBezTo>
                    <a:pt x="357" y="226"/>
                    <a:pt x="357" y="186"/>
                    <a:pt x="357" y="168"/>
                  </a:cubicBezTo>
                  <a:lnTo>
                    <a:pt x="357" y="131"/>
                  </a:lnTo>
                  <a:cubicBezTo>
                    <a:pt x="339" y="113"/>
                    <a:pt x="339" y="73"/>
                    <a:pt x="321" y="54"/>
                  </a:cubicBezTo>
                  <a:lnTo>
                    <a:pt x="303" y="54"/>
                  </a:lnTo>
                  <a:lnTo>
                    <a:pt x="262" y="18"/>
                  </a:lnTo>
                  <a:cubicBezTo>
                    <a:pt x="244" y="18"/>
                    <a:pt x="226" y="18"/>
                    <a:pt x="226"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grpSp>
        <p:nvGrpSpPr>
          <p:cNvPr id="140" name="Google Shape;2457;p19"/>
          <p:cNvGrpSpPr/>
          <p:nvPr/>
        </p:nvGrpSpPr>
        <p:grpSpPr>
          <a:xfrm>
            <a:off x="8185518" y="4127845"/>
            <a:ext cx="882445" cy="951313"/>
            <a:chOff x="301225" y="1363100"/>
            <a:chExt cx="229600" cy="247525"/>
          </a:xfrm>
        </p:grpSpPr>
        <p:sp>
          <p:nvSpPr>
            <p:cNvPr id="1049583" name="Google Shape;2458;p19"/>
            <p:cNvSpPr/>
            <p:nvPr/>
          </p:nvSpPr>
          <p:spPr>
            <a:xfrm>
              <a:off x="301225" y="1472875"/>
              <a:ext cx="37800" cy="28500"/>
            </a:xfrm>
            <a:custGeom>
              <a:avLst/>
              <a:ahLst/>
              <a:rect l="l" t="t" r="r" b="b"/>
              <a:pathLst>
                <a:path w="1512" h="1140" extrusionOk="0">
                  <a:moveTo>
                    <a:pt x="835" y="1"/>
                  </a:moveTo>
                  <a:cubicBezTo>
                    <a:pt x="674" y="1"/>
                    <a:pt x="509" y="85"/>
                    <a:pt x="321" y="210"/>
                  </a:cubicBezTo>
                  <a:cubicBezTo>
                    <a:pt x="190" y="287"/>
                    <a:pt x="77" y="400"/>
                    <a:pt x="41" y="550"/>
                  </a:cubicBezTo>
                  <a:cubicBezTo>
                    <a:pt x="0" y="721"/>
                    <a:pt x="77" y="907"/>
                    <a:pt x="208" y="1020"/>
                  </a:cubicBezTo>
                  <a:cubicBezTo>
                    <a:pt x="334" y="1098"/>
                    <a:pt x="469" y="1139"/>
                    <a:pt x="609" y="1139"/>
                  </a:cubicBezTo>
                  <a:cubicBezTo>
                    <a:pt x="639" y="1139"/>
                    <a:pt x="670" y="1137"/>
                    <a:pt x="701" y="1133"/>
                  </a:cubicBezTo>
                  <a:cubicBezTo>
                    <a:pt x="887" y="1115"/>
                    <a:pt x="1041" y="1043"/>
                    <a:pt x="1190" y="966"/>
                  </a:cubicBezTo>
                  <a:cubicBezTo>
                    <a:pt x="1303" y="907"/>
                    <a:pt x="1416" y="835"/>
                    <a:pt x="1452" y="721"/>
                  </a:cubicBezTo>
                  <a:cubicBezTo>
                    <a:pt x="1511" y="531"/>
                    <a:pt x="1380" y="341"/>
                    <a:pt x="1226" y="192"/>
                  </a:cubicBezTo>
                  <a:cubicBezTo>
                    <a:pt x="1092" y="56"/>
                    <a:pt x="965" y="1"/>
                    <a:pt x="835"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84" name="Google Shape;2459;p19"/>
            <p:cNvSpPr/>
            <p:nvPr/>
          </p:nvSpPr>
          <p:spPr>
            <a:xfrm>
              <a:off x="338825" y="1530800"/>
              <a:ext cx="41575" cy="33275"/>
            </a:xfrm>
            <a:custGeom>
              <a:avLst/>
              <a:ahLst/>
              <a:rect l="l" t="t" r="r" b="b"/>
              <a:pathLst>
                <a:path w="1663" h="1331" extrusionOk="0">
                  <a:moveTo>
                    <a:pt x="849" y="0"/>
                  </a:moveTo>
                  <a:cubicBezTo>
                    <a:pt x="432" y="0"/>
                    <a:pt x="0" y="237"/>
                    <a:pt x="25" y="684"/>
                  </a:cubicBezTo>
                  <a:cubicBezTo>
                    <a:pt x="43" y="988"/>
                    <a:pt x="288" y="1250"/>
                    <a:pt x="591" y="1304"/>
                  </a:cubicBezTo>
                  <a:cubicBezTo>
                    <a:pt x="656" y="1322"/>
                    <a:pt x="724" y="1331"/>
                    <a:pt x="792" y="1331"/>
                  </a:cubicBezTo>
                  <a:cubicBezTo>
                    <a:pt x="1015" y="1331"/>
                    <a:pt x="1241" y="1238"/>
                    <a:pt x="1401" y="1078"/>
                  </a:cubicBezTo>
                  <a:cubicBezTo>
                    <a:pt x="1550" y="929"/>
                    <a:pt x="1663" y="721"/>
                    <a:pt x="1627" y="535"/>
                  </a:cubicBezTo>
                  <a:cubicBezTo>
                    <a:pt x="1591" y="363"/>
                    <a:pt x="1477" y="232"/>
                    <a:pt x="1346" y="137"/>
                  </a:cubicBezTo>
                  <a:cubicBezTo>
                    <a:pt x="1209" y="45"/>
                    <a:pt x="1030" y="0"/>
                    <a:pt x="849"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85" name="Google Shape;2460;p19"/>
            <p:cNvSpPr/>
            <p:nvPr/>
          </p:nvSpPr>
          <p:spPr>
            <a:xfrm>
              <a:off x="388425" y="1570900"/>
              <a:ext cx="46275" cy="39725"/>
            </a:xfrm>
            <a:custGeom>
              <a:avLst/>
              <a:ahLst/>
              <a:rect l="l" t="t" r="r" b="b"/>
              <a:pathLst>
                <a:path w="1851" h="1589" extrusionOk="0">
                  <a:moveTo>
                    <a:pt x="995" y="1"/>
                  </a:moveTo>
                  <a:cubicBezTo>
                    <a:pt x="547" y="1"/>
                    <a:pt x="92" y="330"/>
                    <a:pt x="41" y="813"/>
                  </a:cubicBezTo>
                  <a:cubicBezTo>
                    <a:pt x="0" y="1170"/>
                    <a:pt x="285" y="1550"/>
                    <a:pt x="624" y="1587"/>
                  </a:cubicBezTo>
                  <a:cubicBezTo>
                    <a:pt x="643" y="1588"/>
                    <a:pt x="662" y="1589"/>
                    <a:pt x="681" y="1589"/>
                  </a:cubicBezTo>
                  <a:cubicBezTo>
                    <a:pt x="885" y="1589"/>
                    <a:pt x="1074" y="1502"/>
                    <a:pt x="1244" y="1419"/>
                  </a:cubicBezTo>
                  <a:cubicBezTo>
                    <a:pt x="1470" y="1284"/>
                    <a:pt x="1697" y="1116"/>
                    <a:pt x="1773" y="872"/>
                  </a:cubicBezTo>
                  <a:cubicBezTo>
                    <a:pt x="1850" y="605"/>
                    <a:pt x="1715" y="324"/>
                    <a:pt x="1511" y="175"/>
                  </a:cubicBezTo>
                  <a:cubicBezTo>
                    <a:pt x="1358" y="55"/>
                    <a:pt x="1177" y="1"/>
                    <a:pt x="995"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86" name="Google Shape;2461;p19"/>
            <p:cNvSpPr/>
            <p:nvPr/>
          </p:nvSpPr>
          <p:spPr>
            <a:xfrm>
              <a:off x="448325" y="1484475"/>
              <a:ext cx="51400" cy="37925"/>
            </a:xfrm>
            <a:custGeom>
              <a:avLst/>
              <a:ahLst/>
              <a:rect l="l" t="t" r="r" b="b"/>
              <a:pathLst>
                <a:path w="2056" h="1517" extrusionOk="0">
                  <a:moveTo>
                    <a:pt x="1196" y="0"/>
                  </a:moveTo>
                  <a:cubicBezTo>
                    <a:pt x="670" y="0"/>
                    <a:pt x="0" y="402"/>
                    <a:pt x="133" y="972"/>
                  </a:cubicBezTo>
                  <a:cubicBezTo>
                    <a:pt x="205" y="1257"/>
                    <a:pt x="472" y="1461"/>
                    <a:pt x="753" y="1502"/>
                  </a:cubicBezTo>
                  <a:cubicBezTo>
                    <a:pt x="808" y="1512"/>
                    <a:pt x="863" y="1517"/>
                    <a:pt x="918" y="1517"/>
                  </a:cubicBezTo>
                  <a:cubicBezTo>
                    <a:pt x="1145" y="1517"/>
                    <a:pt x="1365" y="1432"/>
                    <a:pt x="1562" y="1312"/>
                  </a:cubicBezTo>
                  <a:cubicBezTo>
                    <a:pt x="1734" y="1198"/>
                    <a:pt x="1902" y="1049"/>
                    <a:pt x="1961" y="841"/>
                  </a:cubicBezTo>
                  <a:cubicBezTo>
                    <a:pt x="2056" y="502"/>
                    <a:pt x="1771" y="126"/>
                    <a:pt x="1431" y="31"/>
                  </a:cubicBezTo>
                  <a:cubicBezTo>
                    <a:pt x="1359" y="10"/>
                    <a:pt x="1279" y="0"/>
                    <a:pt x="1196"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87" name="Google Shape;2462;p19"/>
            <p:cNvSpPr/>
            <p:nvPr/>
          </p:nvSpPr>
          <p:spPr>
            <a:xfrm>
              <a:off x="387500" y="1460175"/>
              <a:ext cx="47650" cy="42525"/>
            </a:xfrm>
            <a:custGeom>
              <a:avLst/>
              <a:ahLst/>
              <a:rect l="l" t="t" r="r" b="b"/>
              <a:pathLst>
                <a:path w="1906" h="1701" extrusionOk="0">
                  <a:moveTo>
                    <a:pt x="1115" y="0"/>
                  </a:moveTo>
                  <a:cubicBezTo>
                    <a:pt x="751" y="0"/>
                    <a:pt x="408" y="288"/>
                    <a:pt x="191" y="551"/>
                  </a:cubicBezTo>
                  <a:cubicBezTo>
                    <a:pt x="78" y="700"/>
                    <a:pt x="1" y="872"/>
                    <a:pt x="19" y="1039"/>
                  </a:cubicBezTo>
                  <a:cubicBezTo>
                    <a:pt x="37" y="1248"/>
                    <a:pt x="191" y="1438"/>
                    <a:pt x="358" y="1528"/>
                  </a:cubicBezTo>
                  <a:cubicBezTo>
                    <a:pt x="530" y="1642"/>
                    <a:pt x="727" y="1701"/>
                    <a:pt x="923" y="1701"/>
                  </a:cubicBezTo>
                  <a:cubicBezTo>
                    <a:pt x="1052" y="1701"/>
                    <a:pt x="1180" y="1675"/>
                    <a:pt x="1299" y="1623"/>
                  </a:cubicBezTo>
                  <a:cubicBezTo>
                    <a:pt x="1602" y="1510"/>
                    <a:pt x="1829" y="1211"/>
                    <a:pt x="1865" y="890"/>
                  </a:cubicBezTo>
                  <a:cubicBezTo>
                    <a:pt x="1905" y="569"/>
                    <a:pt x="1715" y="230"/>
                    <a:pt x="1435" y="80"/>
                  </a:cubicBezTo>
                  <a:cubicBezTo>
                    <a:pt x="1328" y="25"/>
                    <a:pt x="1221" y="0"/>
                    <a:pt x="1115"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88" name="Google Shape;2463;p19"/>
            <p:cNvSpPr/>
            <p:nvPr/>
          </p:nvSpPr>
          <p:spPr>
            <a:xfrm>
              <a:off x="484175" y="1551650"/>
              <a:ext cx="46650" cy="44275"/>
            </a:xfrm>
            <a:custGeom>
              <a:avLst/>
              <a:ahLst/>
              <a:rect l="l" t="t" r="r" b="b"/>
              <a:pathLst>
                <a:path w="1866" h="1771" extrusionOk="0">
                  <a:moveTo>
                    <a:pt x="1059" y="0"/>
                  </a:moveTo>
                  <a:cubicBezTo>
                    <a:pt x="525" y="0"/>
                    <a:pt x="0" y="610"/>
                    <a:pt x="15" y="1113"/>
                  </a:cubicBezTo>
                  <a:cubicBezTo>
                    <a:pt x="15" y="1398"/>
                    <a:pt x="205" y="1678"/>
                    <a:pt x="486" y="1755"/>
                  </a:cubicBezTo>
                  <a:cubicBezTo>
                    <a:pt x="531" y="1766"/>
                    <a:pt x="576" y="1771"/>
                    <a:pt x="621" y="1771"/>
                  </a:cubicBezTo>
                  <a:cubicBezTo>
                    <a:pt x="801" y="1771"/>
                    <a:pt x="980" y="1692"/>
                    <a:pt x="1146" y="1601"/>
                  </a:cubicBezTo>
                  <a:cubicBezTo>
                    <a:pt x="1391" y="1470"/>
                    <a:pt x="1639" y="1284"/>
                    <a:pt x="1730" y="1018"/>
                  </a:cubicBezTo>
                  <a:cubicBezTo>
                    <a:pt x="1866" y="660"/>
                    <a:pt x="1694" y="244"/>
                    <a:pt x="1372" y="77"/>
                  </a:cubicBezTo>
                  <a:cubicBezTo>
                    <a:pt x="1270" y="24"/>
                    <a:pt x="1165" y="0"/>
                    <a:pt x="1059"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89" name="Google Shape;2464;p19"/>
            <p:cNvSpPr/>
            <p:nvPr/>
          </p:nvSpPr>
          <p:spPr>
            <a:xfrm>
              <a:off x="349400" y="1408650"/>
              <a:ext cx="27725" cy="23625"/>
            </a:xfrm>
            <a:custGeom>
              <a:avLst/>
              <a:ahLst/>
              <a:rect l="l" t="t" r="r" b="b"/>
              <a:pathLst>
                <a:path w="1109" h="945" extrusionOk="0">
                  <a:moveTo>
                    <a:pt x="452" y="1"/>
                  </a:moveTo>
                  <a:cubicBezTo>
                    <a:pt x="220" y="1"/>
                    <a:pt x="1" y="193"/>
                    <a:pt x="37" y="445"/>
                  </a:cubicBezTo>
                  <a:cubicBezTo>
                    <a:pt x="55" y="594"/>
                    <a:pt x="168" y="725"/>
                    <a:pt x="281" y="802"/>
                  </a:cubicBezTo>
                  <a:cubicBezTo>
                    <a:pt x="385" y="892"/>
                    <a:pt x="526" y="945"/>
                    <a:pt x="672" y="945"/>
                  </a:cubicBezTo>
                  <a:cubicBezTo>
                    <a:pt x="710" y="945"/>
                    <a:pt x="749" y="941"/>
                    <a:pt x="788" y="934"/>
                  </a:cubicBezTo>
                  <a:cubicBezTo>
                    <a:pt x="959" y="875"/>
                    <a:pt x="1109" y="725"/>
                    <a:pt x="1091" y="535"/>
                  </a:cubicBezTo>
                  <a:cubicBezTo>
                    <a:pt x="1091" y="386"/>
                    <a:pt x="959" y="255"/>
                    <a:pt x="828" y="160"/>
                  </a:cubicBezTo>
                  <a:cubicBezTo>
                    <a:pt x="751" y="83"/>
                    <a:pt x="656" y="29"/>
                    <a:pt x="543" y="11"/>
                  </a:cubicBezTo>
                  <a:cubicBezTo>
                    <a:pt x="513" y="4"/>
                    <a:pt x="483" y="1"/>
                    <a:pt x="452"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90" name="Google Shape;2465;p19"/>
            <p:cNvSpPr/>
            <p:nvPr/>
          </p:nvSpPr>
          <p:spPr>
            <a:xfrm>
              <a:off x="390350" y="1363100"/>
              <a:ext cx="56550" cy="41350"/>
            </a:xfrm>
            <a:custGeom>
              <a:avLst/>
              <a:ahLst/>
              <a:rect l="l" t="t" r="r" b="b"/>
              <a:pathLst>
                <a:path w="2262" h="1654" extrusionOk="0">
                  <a:moveTo>
                    <a:pt x="1473" y="1"/>
                  </a:moveTo>
                  <a:cubicBezTo>
                    <a:pt x="1446" y="1"/>
                    <a:pt x="1419" y="2"/>
                    <a:pt x="1393" y="5"/>
                  </a:cubicBezTo>
                  <a:cubicBezTo>
                    <a:pt x="774" y="78"/>
                    <a:pt x="0" y="851"/>
                    <a:pt x="602" y="1435"/>
                  </a:cubicBezTo>
                  <a:cubicBezTo>
                    <a:pt x="741" y="1588"/>
                    <a:pt x="951" y="1653"/>
                    <a:pt x="1167" y="1653"/>
                  </a:cubicBezTo>
                  <a:cubicBezTo>
                    <a:pt x="1219" y="1653"/>
                    <a:pt x="1270" y="1650"/>
                    <a:pt x="1321" y="1643"/>
                  </a:cubicBezTo>
                  <a:cubicBezTo>
                    <a:pt x="1565" y="1588"/>
                    <a:pt x="1810" y="1435"/>
                    <a:pt x="1977" y="1249"/>
                  </a:cubicBezTo>
                  <a:cubicBezTo>
                    <a:pt x="2131" y="1059"/>
                    <a:pt x="2262" y="815"/>
                    <a:pt x="2226" y="571"/>
                  </a:cubicBezTo>
                  <a:cubicBezTo>
                    <a:pt x="2188" y="235"/>
                    <a:pt x="1812" y="1"/>
                    <a:pt x="147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91" name="Google Shape;2466;p19"/>
            <p:cNvSpPr/>
            <p:nvPr/>
          </p:nvSpPr>
          <p:spPr>
            <a:xfrm>
              <a:off x="441225" y="1554900"/>
              <a:ext cx="20725" cy="17000"/>
            </a:xfrm>
            <a:custGeom>
              <a:avLst/>
              <a:ahLst/>
              <a:rect l="l" t="t" r="r" b="b"/>
              <a:pathLst>
                <a:path w="829" h="680" extrusionOk="0">
                  <a:moveTo>
                    <a:pt x="417" y="1"/>
                  </a:moveTo>
                  <a:cubicBezTo>
                    <a:pt x="358" y="1"/>
                    <a:pt x="304" y="1"/>
                    <a:pt x="227" y="42"/>
                  </a:cubicBezTo>
                  <a:cubicBezTo>
                    <a:pt x="78" y="114"/>
                    <a:pt x="1" y="363"/>
                    <a:pt x="96" y="512"/>
                  </a:cubicBezTo>
                  <a:cubicBezTo>
                    <a:pt x="150" y="607"/>
                    <a:pt x="263" y="661"/>
                    <a:pt x="376" y="679"/>
                  </a:cubicBezTo>
                  <a:cubicBezTo>
                    <a:pt x="489" y="679"/>
                    <a:pt x="602" y="625"/>
                    <a:pt x="679" y="548"/>
                  </a:cubicBezTo>
                  <a:cubicBezTo>
                    <a:pt x="774" y="453"/>
                    <a:pt x="829" y="340"/>
                    <a:pt x="792" y="209"/>
                  </a:cubicBezTo>
                  <a:cubicBezTo>
                    <a:pt x="756" y="60"/>
                    <a:pt x="584" y="1"/>
                    <a:pt x="417"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92" name="Google Shape;2467;p19"/>
            <p:cNvSpPr/>
            <p:nvPr/>
          </p:nvSpPr>
          <p:spPr>
            <a:xfrm>
              <a:off x="464300" y="1411200"/>
              <a:ext cx="32600" cy="22300"/>
            </a:xfrm>
            <a:custGeom>
              <a:avLst/>
              <a:ahLst/>
              <a:rect l="l" t="t" r="r" b="b"/>
              <a:pathLst>
                <a:path w="1304" h="892" extrusionOk="0">
                  <a:moveTo>
                    <a:pt x="776" y="0"/>
                  </a:moveTo>
                  <a:cubicBezTo>
                    <a:pt x="756" y="0"/>
                    <a:pt x="736" y="2"/>
                    <a:pt x="715" y="4"/>
                  </a:cubicBezTo>
                  <a:cubicBezTo>
                    <a:pt x="566" y="22"/>
                    <a:pt x="417" y="76"/>
                    <a:pt x="304" y="189"/>
                  </a:cubicBezTo>
                  <a:cubicBezTo>
                    <a:pt x="1" y="510"/>
                    <a:pt x="263" y="832"/>
                    <a:pt x="643" y="886"/>
                  </a:cubicBezTo>
                  <a:cubicBezTo>
                    <a:pt x="672" y="890"/>
                    <a:pt x="701" y="892"/>
                    <a:pt x="731" y="892"/>
                  </a:cubicBezTo>
                  <a:cubicBezTo>
                    <a:pt x="874" y="892"/>
                    <a:pt x="1023" y="845"/>
                    <a:pt x="1132" y="737"/>
                  </a:cubicBezTo>
                  <a:cubicBezTo>
                    <a:pt x="1245" y="623"/>
                    <a:pt x="1303" y="415"/>
                    <a:pt x="1227" y="248"/>
                  </a:cubicBezTo>
                  <a:cubicBezTo>
                    <a:pt x="1141" y="93"/>
                    <a:pt x="963" y="0"/>
                    <a:pt x="776"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sp>
        <p:nvSpPr>
          <p:cNvPr id="1049593" name="Google Shape;2468;p19"/>
          <p:cNvSpPr/>
          <p:nvPr/>
        </p:nvSpPr>
        <p:spPr>
          <a:xfrm>
            <a:off x="-448425" y="4042624"/>
            <a:ext cx="1006830" cy="1191316"/>
          </a:xfrm>
          <a:custGeom>
            <a:avLst/>
            <a:ahLst/>
            <a:rect l="l" t="t" r="r" b="b"/>
            <a:pathLst>
              <a:path w="7334" h="8678" extrusionOk="0">
                <a:moveTo>
                  <a:pt x="1406" y="4804"/>
                </a:moveTo>
                <a:lnTo>
                  <a:pt x="1406" y="4804"/>
                </a:lnTo>
                <a:cubicBezTo>
                  <a:pt x="1405" y="4808"/>
                  <a:pt x="1404" y="4811"/>
                  <a:pt x="1402" y="4811"/>
                </a:cubicBezTo>
                <a:cubicBezTo>
                  <a:pt x="1401" y="4811"/>
                  <a:pt x="1400" y="4810"/>
                  <a:pt x="1398" y="4809"/>
                </a:cubicBezTo>
                <a:lnTo>
                  <a:pt x="1406" y="4804"/>
                </a:lnTo>
                <a:close/>
                <a:moveTo>
                  <a:pt x="6885" y="0"/>
                </a:moveTo>
                <a:cubicBezTo>
                  <a:pt x="6843" y="0"/>
                  <a:pt x="6802" y="15"/>
                  <a:pt x="6768" y="41"/>
                </a:cubicBezTo>
                <a:cubicBezTo>
                  <a:pt x="4999" y="1000"/>
                  <a:pt x="3262" y="1999"/>
                  <a:pt x="1548" y="3053"/>
                </a:cubicBezTo>
                <a:cubicBezTo>
                  <a:pt x="1059" y="3338"/>
                  <a:pt x="589" y="3641"/>
                  <a:pt x="95" y="3940"/>
                </a:cubicBezTo>
                <a:cubicBezTo>
                  <a:pt x="23" y="3999"/>
                  <a:pt x="0" y="4130"/>
                  <a:pt x="59" y="4207"/>
                </a:cubicBezTo>
                <a:cubicBezTo>
                  <a:pt x="90" y="4258"/>
                  <a:pt x="139" y="4280"/>
                  <a:pt x="193" y="4280"/>
                </a:cubicBezTo>
                <a:cubicBezTo>
                  <a:pt x="235" y="4280"/>
                  <a:pt x="280" y="4267"/>
                  <a:pt x="322" y="4243"/>
                </a:cubicBezTo>
                <a:cubicBezTo>
                  <a:pt x="2018" y="3189"/>
                  <a:pt x="3755" y="2149"/>
                  <a:pt x="5506" y="1171"/>
                </a:cubicBezTo>
                <a:cubicBezTo>
                  <a:pt x="5936" y="920"/>
                  <a:pt x="6370" y="673"/>
                  <a:pt x="6801" y="435"/>
                </a:cubicBezTo>
                <a:lnTo>
                  <a:pt x="6801" y="435"/>
                </a:lnTo>
                <a:cubicBezTo>
                  <a:pt x="6966" y="781"/>
                  <a:pt x="6932" y="1187"/>
                  <a:pt x="6881" y="1565"/>
                </a:cubicBezTo>
                <a:cubicBezTo>
                  <a:pt x="6809" y="2112"/>
                  <a:pt x="6714" y="2642"/>
                  <a:pt x="6601" y="3189"/>
                </a:cubicBezTo>
                <a:cubicBezTo>
                  <a:pt x="6393" y="4320"/>
                  <a:pt x="6130" y="5428"/>
                  <a:pt x="5845" y="6541"/>
                </a:cubicBezTo>
                <a:cubicBezTo>
                  <a:pt x="5700" y="7084"/>
                  <a:pt x="5551" y="7623"/>
                  <a:pt x="5390" y="8164"/>
                </a:cubicBezTo>
                <a:lnTo>
                  <a:pt x="5390" y="8164"/>
                </a:lnTo>
                <a:cubicBezTo>
                  <a:pt x="4327" y="7229"/>
                  <a:pt x="3251" y="6313"/>
                  <a:pt x="2190" y="5392"/>
                </a:cubicBezTo>
                <a:cubicBezTo>
                  <a:pt x="2036" y="5279"/>
                  <a:pt x="1905" y="5148"/>
                  <a:pt x="1756" y="5035"/>
                </a:cubicBezTo>
                <a:cubicBezTo>
                  <a:pt x="1679" y="4976"/>
                  <a:pt x="1606" y="4904"/>
                  <a:pt x="1548" y="4845"/>
                </a:cubicBezTo>
                <a:cubicBezTo>
                  <a:pt x="1516" y="4829"/>
                  <a:pt x="1480" y="4799"/>
                  <a:pt x="1448" y="4780"/>
                </a:cubicBezTo>
                <a:lnTo>
                  <a:pt x="1448" y="4780"/>
                </a:lnTo>
                <a:lnTo>
                  <a:pt x="1530" y="4732"/>
                </a:lnTo>
                <a:cubicBezTo>
                  <a:pt x="1625" y="4695"/>
                  <a:pt x="1697" y="4659"/>
                  <a:pt x="1774" y="4619"/>
                </a:cubicBezTo>
                <a:cubicBezTo>
                  <a:pt x="1946" y="4546"/>
                  <a:pt x="2095" y="4469"/>
                  <a:pt x="2262" y="4392"/>
                </a:cubicBezTo>
                <a:cubicBezTo>
                  <a:pt x="2905" y="4071"/>
                  <a:pt x="3529" y="3714"/>
                  <a:pt x="4131" y="3356"/>
                </a:cubicBezTo>
                <a:cubicBezTo>
                  <a:pt x="4666" y="3037"/>
                  <a:pt x="5191" y="2709"/>
                  <a:pt x="5704" y="2359"/>
                </a:cubicBezTo>
                <a:lnTo>
                  <a:pt x="5704" y="2359"/>
                </a:lnTo>
                <a:cubicBezTo>
                  <a:pt x="5379" y="3379"/>
                  <a:pt x="5076" y="4390"/>
                  <a:pt x="4773" y="5410"/>
                </a:cubicBezTo>
                <a:cubicBezTo>
                  <a:pt x="4706" y="5651"/>
                  <a:pt x="4638" y="5900"/>
                  <a:pt x="4565" y="6146"/>
                </a:cubicBezTo>
                <a:lnTo>
                  <a:pt x="4565" y="6146"/>
                </a:lnTo>
                <a:cubicBezTo>
                  <a:pt x="4143" y="5799"/>
                  <a:pt x="3730" y="5461"/>
                  <a:pt x="3322" y="5112"/>
                </a:cubicBezTo>
                <a:lnTo>
                  <a:pt x="3322" y="5112"/>
                </a:lnTo>
                <a:cubicBezTo>
                  <a:pt x="3559" y="4783"/>
                  <a:pt x="3845" y="4506"/>
                  <a:pt x="4178" y="4287"/>
                </a:cubicBezTo>
                <a:lnTo>
                  <a:pt x="4178" y="4287"/>
                </a:lnTo>
                <a:cubicBezTo>
                  <a:pt x="4101" y="4548"/>
                  <a:pt x="4030" y="4805"/>
                  <a:pt x="3959" y="5053"/>
                </a:cubicBezTo>
                <a:cubicBezTo>
                  <a:pt x="3923" y="5166"/>
                  <a:pt x="3959" y="5261"/>
                  <a:pt x="4054" y="5315"/>
                </a:cubicBezTo>
                <a:cubicBezTo>
                  <a:pt x="4075" y="5320"/>
                  <a:pt x="4098" y="5323"/>
                  <a:pt x="4122" y="5323"/>
                </a:cubicBezTo>
                <a:cubicBezTo>
                  <a:pt x="4202" y="5323"/>
                  <a:pt x="4284" y="5290"/>
                  <a:pt x="4298" y="5202"/>
                </a:cubicBezTo>
                <a:cubicBezTo>
                  <a:pt x="4434" y="4809"/>
                  <a:pt x="4547" y="4392"/>
                  <a:pt x="4660" y="3981"/>
                </a:cubicBezTo>
                <a:cubicBezTo>
                  <a:pt x="4678" y="3904"/>
                  <a:pt x="4678" y="3827"/>
                  <a:pt x="4619" y="3773"/>
                </a:cubicBezTo>
                <a:cubicBezTo>
                  <a:pt x="4584" y="3734"/>
                  <a:pt x="4539" y="3713"/>
                  <a:pt x="4491" y="3713"/>
                </a:cubicBezTo>
                <a:cubicBezTo>
                  <a:pt x="4465" y="3713"/>
                  <a:pt x="4438" y="3719"/>
                  <a:pt x="4411" y="3732"/>
                </a:cubicBezTo>
                <a:cubicBezTo>
                  <a:pt x="3810" y="4017"/>
                  <a:pt x="3280" y="4469"/>
                  <a:pt x="2923" y="5035"/>
                </a:cubicBezTo>
                <a:cubicBezTo>
                  <a:pt x="2869" y="5130"/>
                  <a:pt x="2869" y="5225"/>
                  <a:pt x="2941" y="5297"/>
                </a:cubicBezTo>
                <a:cubicBezTo>
                  <a:pt x="3470" y="5750"/>
                  <a:pt x="4018" y="6184"/>
                  <a:pt x="4547" y="6618"/>
                </a:cubicBezTo>
                <a:cubicBezTo>
                  <a:pt x="4582" y="6653"/>
                  <a:pt x="4621" y="6668"/>
                  <a:pt x="4659" y="6668"/>
                </a:cubicBezTo>
                <a:cubicBezTo>
                  <a:pt x="4742" y="6668"/>
                  <a:pt x="4821" y="6595"/>
                  <a:pt x="4845" y="6505"/>
                </a:cubicBezTo>
                <a:cubicBezTo>
                  <a:pt x="5280" y="4976"/>
                  <a:pt x="5732" y="3470"/>
                  <a:pt x="6221" y="1963"/>
                </a:cubicBezTo>
                <a:cubicBezTo>
                  <a:pt x="6266" y="1830"/>
                  <a:pt x="6174" y="1700"/>
                  <a:pt x="6052" y="1700"/>
                </a:cubicBezTo>
                <a:cubicBezTo>
                  <a:pt x="6016" y="1700"/>
                  <a:pt x="5978" y="1711"/>
                  <a:pt x="5940" y="1737"/>
                </a:cubicBezTo>
                <a:cubicBezTo>
                  <a:pt x="4732" y="2601"/>
                  <a:pt x="3470" y="3356"/>
                  <a:pt x="2131" y="4017"/>
                </a:cubicBezTo>
                <a:cubicBezTo>
                  <a:pt x="1964" y="4112"/>
                  <a:pt x="1792" y="4184"/>
                  <a:pt x="1625" y="4279"/>
                </a:cubicBezTo>
                <a:cubicBezTo>
                  <a:pt x="1471" y="4338"/>
                  <a:pt x="1303" y="4392"/>
                  <a:pt x="1172" y="4505"/>
                </a:cubicBezTo>
                <a:cubicBezTo>
                  <a:pt x="1018" y="4637"/>
                  <a:pt x="982" y="4845"/>
                  <a:pt x="1131" y="4999"/>
                </a:cubicBezTo>
                <a:cubicBezTo>
                  <a:pt x="1267" y="5130"/>
                  <a:pt x="1416" y="5243"/>
                  <a:pt x="1566" y="5356"/>
                </a:cubicBezTo>
                <a:cubicBezTo>
                  <a:pt x="2149" y="5881"/>
                  <a:pt x="2755" y="6392"/>
                  <a:pt x="3339" y="6899"/>
                </a:cubicBezTo>
                <a:cubicBezTo>
                  <a:pt x="4018" y="7487"/>
                  <a:pt x="4696" y="8052"/>
                  <a:pt x="5375" y="8636"/>
                </a:cubicBezTo>
                <a:cubicBezTo>
                  <a:pt x="5404" y="8663"/>
                  <a:pt x="5447" y="8678"/>
                  <a:pt x="5490" y="8678"/>
                </a:cubicBezTo>
                <a:cubicBezTo>
                  <a:pt x="5560" y="8678"/>
                  <a:pt x="5633" y="8640"/>
                  <a:pt x="5655" y="8559"/>
                </a:cubicBezTo>
                <a:cubicBezTo>
                  <a:pt x="6017" y="7428"/>
                  <a:pt x="6316" y="6261"/>
                  <a:pt x="6583" y="5089"/>
                </a:cubicBezTo>
                <a:cubicBezTo>
                  <a:pt x="6714" y="4524"/>
                  <a:pt x="6845" y="3940"/>
                  <a:pt x="6958" y="3356"/>
                </a:cubicBezTo>
                <a:cubicBezTo>
                  <a:pt x="7071" y="2791"/>
                  <a:pt x="7166" y="2207"/>
                  <a:pt x="7261" y="1642"/>
                </a:cubicBezTo>
                <a:cubicBezTo>
                  <a:pt x="7334" y="1113"/>
                  <a:pt x="7334" y="547"/>
                  <a:pt x="7035" y="77"/>
                </a:cubicBezTo>
                <a:cubicBezTo>
                  <a:pt x="6992" y="24"/>
                  <a:pt x="6938" y="0"/>
                  <a:pt x="6885"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two columns 1">
  <p:cSld name="CUSTOM_6_1_1">
    <p:spTree>
      <p:nvGrpSpPr>
        <p:cNvPr id="120" name="Shape 2610"/>
        <p:cNvGrpSpPr/>
        <p:nvPr/>
      </p:nvGrpSpPr>
      <p:grpSpPr>
        <a:xfrm>
          <a:off x="0" y="0"/>
          <a:ext cx="0" cy="0"/>
          <a:chOff x="0" y="0"/>
          <a:chExt cx="0" cy="0"/>
        </a:xfrm>
      </p:grpSpPr>
      <p:sp>
        <p:nvSpPr>
          <p:cNvPr id="1049315" name="Google Shape;2611;p22"/>
          <p:cNvSpPr txBox="1">
            <a:spLocks noGrp="1"/>
          </p:cNvSpPr>
          <p:nvPr>
            <p:ph type="title"/>
          </p:nvPr>
        </p:nvSpPr>
        <p:spPr>
          <a:xfrm>
            <a:off x="720000" y="540000"/>
            <a:ext cx="7704000" cy="477600"/>
          </a:xfrm>
          <a:prstGeom prst="rect"/>
        </p:spPr>
        <p:txBody>
          <a:bodyPr anchor="t" anchorCtr="0" bIns="91425" lIns="91425" rIns="91425" spcFirstLastPara="1" tIns="91425" wrap="square">
            <a:noAutofit/>
          </a:bodyPr>
          <a:lstStyle>
            <a:lvl1pPr lvl="0" rtl="0">
              <a:spcBef>
                <a:spcPts val="0"/>
              </a:spcBef>
              <a:spcAft>
                <a:spcPts val="0"/>
              </a:spcAft>
              <a:buSzPts val="2800"/>
              <a:buNone/>
            </a:lvl1pPr>
            <a:lvl2pPr lvl="1" rtl="0">
              <a:spcBef>
                <a:spcPts val="0"/>
              </a:spcBef>
              <a:spcAft>
                <a:spcPts val="0"/>
              </a:spcAft>
              <a:buSzPts val="2800"/>
              <a:buNone/>
              <a:defRPr>
                <a:latin typeface="Open Sans"/>
                <a:ea typeface="Open Sans"/>
                <a:cs typeface="Open Sans"/>
                <a:sym typeface="Open Sans"/>
              </a:defRPr>
            </a:lvl2pPr>
            <a:lvl3pPr lvl="2" rtl="0">
              <a:spcBef>
                <a:spcPts val="0"/>
              </a:spcBef>
              <a:spcAft>
                <a:spcPts val="0"/>
              </a:spcAft>
              <a:buSzPts val="2800"/>
              <a:buNone/>
              <a:defRPr>
                <a:latin typeface="Open Sans"/>
                <a:ea typeface="Open Sans"/>
                <a:cs typeface="Open Sans"/>
                <a:sym typeface="Open Sans"/>
              </a:defRPr>
            </a:lvl3pPr>
            <a:lvl4pPr lvl="3" rtl="0">
              <a:spcBef>
                <a:spcPts val="0"/>
              </a:spcBef>
              <a:spcAft>
                <a:spcPts val="0"/>
              </a:spcAft>
              <a:buSzPts val="2800"/>
              <a:buNone/>
              <a:defRPr>
                <a:latin typeface="Open Sans"/>
                <a:ea typeface="Open Sans"/>
                <a:cs typeface="Open Sans"/>
                <a:sym typeface="Open Sans"/>
              </a:defRPr>
            </a:lvl4pPr>
            <a:lvl5pPr lvl="4" rtl="0">
              <a:spcBef>
                <a:spcPts val="0"/>
              </a:spcBef>
              <a:spcAft>
                <a:spcPts val="0"/>
              </a:spcAft>
              <a:buSzPts val="2800"/>
              <a:buNone/>
              <a:defRPr>
                <a:latin typeface="Open Sans"/>
                <a:ea typeface="Open Sans"/>
                <a:cs typeface="Open Sans"/>
                <a:sym typeface="Open Sans"/>
              </a:defRPr>
            </a:lvl5pPr>
            <a:lvl6pPr lvl="5" rtl="0">
              <a:spcBef>
                <a:spcPts val="0"/>
              </a:spcBef>
              <a:spcAft>
                <a:spcPts val="0"/>
              </a:spcAft>
              <a:buSzPts val="2800"/>
              <a:buNone/>
              <a:defRPr>
                <a:latin typeface="Open Sans"/>
                <a:ea typeface="Open Sans"/>
                <a:cs typeface="Open Sans"/>
                <a:sym typeface="Open Sans"/>
              </a:defRPr>
            </a:lvl6pPr>
            <a:lvl7pPr lvl="6" rtl="0">
              <a:spcBef>
                <a:spcPts val="0"/>
              </a:spcBef>
              <a:spcAft>
                <a:spcPts val="0"/>
              </a:spcAft>
              <a:buSzPts val="2800"/>
              <a:buNone/>
              <a:defRPr>
                <a:latin typeface="Open Sans"/>
                <a:ea typeface="Open Sans"/>
                <a:cs typeface="Open Sans"/>
                <a:sym typeface="Open Sans"/>
              </a:defRPr>
            </a:lvl7pPr>
            <a:lvl8pPr lvl="7" rtl="0">
              <a:spcBef>
                <a:spcPts val="0"/>
              </a:spcBef>
              <a:spcAft>
                <a:spcPts val="0"/>
              </a:spcAft>
              <a:buSzPts val="2800"/>
              <a:buNone/>
              <a:defRPr>
                <a:latin typeface="Open Sans"/>
                <a:ea typeface="Open Sans"/>
                <a:cs typeface="Open Sans"/>
                <a:sym typeface="Open Sans"/>
              </a:defRPr>
            </a:lvl8pPr>
            <a:lvl9pPr lvl="8" rtl="0">
              <a:spcBef>
                <a:spcPts val="0"/>
              </a:spcBef>
              <a:spcAft>
                <a:spcPts val="0"/>
              </a:spcAft>
              <a:buSzPts val="2800"/>
              <a:buNone/>
              <a:defRPr>
                <a:latin typeface="Open Sans"/>
                <a:ea typeface="Open Sans"/>
                <a:cs typeface="Open Sans"/>
                <a:sym typeface="Open Sans"/>
              </a:defRPr>
            </a:lvl9pPr>
          </a:lstStyle>
          <a:p/>
        </p:txBody>
      </p:sp>
      <p:sp>
        <p:nvSpPr>
          <p:cNvPr id="1049316" name="Google Shape;2612;p22"/>
          <p:cNvSpPr txBox="1">
            <a:spLocks noGrp="1"/>
          </p:cNvSpPr>
          <p:nvPr>
            <p:ph type="subTitle" idx="1"/>
          </p:nvPr>
        </p:nvSpPr>
        <p:spPr>
          <a:xfrm>
            <a:off x="1758200" y="2832900"/>
            <a:ext cx="2316000" cy="1214100"/>
          </a:xfrm>
          <a:prstGeom prst="rect"/>
        </p:spPr>
        <p:txBody>
          <a:bodyPr anchor="t" anchorCtr="0" bIns="91425" lIns="91425" rIns="91425" spcFirstLastPara="1" tIns="91425" wrap="square">
            <a:noAutofit/>
          </a:bodyPr>
          <a:lstStyle>
            <a:lvl1pPr algn="ctr" lvl="0" rtl="0">
              <a:lnSpc>
                <a:spcPct val="100000"/>
              </a:lnSpc>
              <a:spcBef>
                <a:spcPts val="0"/>
              </a:spcBef>
              <a:spcAft>
                <a:spcPts val="0"/>
              </a:spcAft>
              <a:buSzPts val="1400"/>
              <a:buNone/>
            </a:lvl1pPr>
            <a:lvl2pPr algn="ctr" lvl="1" rtl="0">
              <a:lnSpc>
                <a:spcPct val="100000"/>
              </a:lnSpc>
              <a:spcBef>
                <a:spcPts val="0"/>
              </a:spcBef>
              <a:spcAft>
                <a:spcPts val="0"/>
              </a:spcAft>
              <a:buSzPts val="2100"/>
              <a:buNone/>
              <a:defRPr sz="2100"/>
            </a:lvl2pPr>
            <a:lvl3pPr algn="ctr" lvl="2" rtl="0">
              <a:lnSpc>
                <a:spcPct val="100000"/>
              </a:lnSpc>
              <a:spcBef>
                <a:spcPts val="0"/>
              </a:spcBef>
              <a:spcAft>
                <a:spcPts val="0"/>
              </a:spcAft>
              <a:buSzPts val="2100"/>
              <a:buNone/>
              <a:defRPr sz="2100"/>
            </a:lvl3pPr>
            <a:lvl4pPr algn="ctr" lvl="3" rtl="0">
              <a:lnSpc>
                <a:spcPct val="100000"/>
              </a:lnSpc>
              <a:spcBef>
                <a:spcPts val="0"/>
              </a:spcBef>
              <a:spcAft>
                <a:spcPts val="0"/>
              </a:spcAft>
              <a:buSzPts val="2100"/>
              <a:buNone/>
              <a:defRPr sz="2100"/>
            </a:lvl4pPr>
            <a:lvl5pPr algn="ctr" lvl="4" rtl="0">
              <a:lnSpc>
                <a:spcPct val="100000"/>
              </a:lnSpc>
              <a:spcBef>
                <a:spcPts val="0"/>
              </a:spcBef>
              <a:spcAft>
                <a:spcPts val="0"/>
              </a:spcAft>
              <a:buSzPts val="2100"/>
              <a:buNone/>
              <a:defRPr sz="2100"/>
            </a:lvl5pPr>
            <a:lvl6pPr algn="ctr" lvl="5" rtl="0">
              <a:lnSpc>
                <a:spcPct val="100000"/>
              </a:lnSpc>
              <a:spcBef>
                <a:spcPts val="0"/>
              </a:spcBef>
              <a:spcAft>
                <a:spcPts val="0"/>
              </a:spcAft>
              <a:buSzPts val="2100"/>
              <a:buNone/>
              <a:defRPr sz="2100"/>
            </a:lvl6pPr>
            <a:lvl7pPr algn="ctr" lvl="6" rtl="0">
              <a:lnSpc>
                <a:spcPct val="100000"/>
              </a:lnSpc>
              <a:spcBef>
                <a:spcPts val="0"/>
              </a:spcBef>
              <a:spcAft>
                <a:spcPts val="0"/>
              </a:spcAft>
              <a:buSzPts val="2100"/>
              <a:buNone/>
              <a:defRPr sz="2100"/>
            </a:lvl7pPr>
            <a:lvl8pPr algn="ctr" lvl="7" rtl="0">
              <a:lnSpc>
                <a:spcPct val="100000"/>
              </a:lnSpc>
              <a:spcBef>
                <a:spcPts val="0"/>
              </a:spcBef>
              <a:spcAft>
                <a:spcPts val="0"/>
              </a:spcAft>
              <a:buSzPts val="2100"/>
              <a:buNone/>
              <a:defRPr sz="2100"/>
            </a:lvl8pPr>
            <a:lvl9pPr algn="ctr" lvl="8" rtl="0">
              <a:lnSpc>
                <a:spcPct val="100000"/>
              </a:lnSpc>
              <a:spcBef>
                <a:spcPts val="0"/>
              </a:spcBef>
              <a:spcAft>
                <a:spcPts val="0"/>
              </a:spcAft>
              <a:buSzPts val="2100"/>
              <a:buNone/>
              <a:defRPr sz="2100"/>
            </a:lvl9pPr>
          </a:lstStyle>
          <a:p/>
        </p:txBody>
      </p:sp>
      <p:sp>
        <p:nvSpPr>
          <p:cNvPr id="1049317" name="Google Shape;2613;p22"/>
          <p:cNvSpPr txBox="1">
            <a:spLocks noGrp="1"/>
          </p:cNvSpPr>
          <p:nvPr>
            <p:ph type="title" idx="2"/>
          </p:nvPr>
        </p:nvSpPr>
        <p:spPr>
          <a:xfrm>
            <a:off x="1758200" y="2606045"/>
            <a:ext cx="2316000" cy="243000"/>
          </a:xfrm>
          <a:prstGeom prst="rect"/>
        </p:spPr>
        <p:txBody>
          <a:bodyPr anchor="ctr" anchorCtr="0" bIns="91425" lIns="91425" rIns="91425" spcFirstLastPara="1" tIns="91425" wrap="square">
            <a:noAutofit/>
          </a:bodyPr>
          <a:lstStyle>
            <a:lvl1pPr lvl="0" rtl="0">
              <a:spcBef>
                <a:spcPts val="0"/>
              </a:spcBef>
              <a:spcAft>
                <a:spcPts val="0"/>
              </a:spcAft>
              <a:buSzPts val="1800"/>
              <a:buNone/>
              <a:defRPr sz="1800"/>
            </a:lvl1pPr>
            <a:lvl2pPr lvl="1" rtl="0">
              <a:spcBef>
                <a:spcPts val="0"/>
              </a:spcBef>
              <a:spcAft>
                <a:spcPts val="0"/>
              </a:spcAft>
              <a:buSzPts val="2800"/>
              <a:buFont typeface="Patrick Hand"/>
              <a:buNone/>
              <a:defRPr>
                <a:latin typeface="Patrick Hand"/>
                <a:ea typeface="Patrick Hand"/>
                <a:cs typeface="Patrick Hand"/>
                <a:sym typeface="Patrick Hand"/>
              </a:defRPr>
            </a:lvl2pPr>
            <a:lvl3pPr lvl="2" rtl="0">
              <a:spcBef>
                <a:spcPts val="0"/>
              </a:spcBef>
              <a:spcAft>
                <a:spcPts val="0"/>
              </a:spcAft>
              <a:buSzPts val="2800"/>
              <a:buFont typeface="Patrick Hand"/>
              <a:buNone/>
              <a:defRPr>
                <a:latin typeface="Patrick Hand"/>
                <a:ea typeface="Patrick Hand"/>
                <a:cs typeface="Patrick Hand"/>
                <a:sym typeface="Patrick Hand"/>
              </a:defRPr>
            </a:lvl3pPr>
            <a:lvl4pPr lvl="3" rtl="0">
              <a:spcBef>
                <a:spcPts val="0"/>
              </a:spcBef>
              <a:spcAft>
                <a:spcPts val="0"/>
              </a:spcAft>
              <a:buSzPts val="2800"/>
              <a:buFont typeface="Patrick Hand"/>
              <a:buNone/>
              <a:defRPr>
                <a:latin typeface="Patrick Hand"/>
                <a:ea typeface="Patrick Hand"/>
                <a:cs typeface="Patrick Hand"/>
                <a:sym typeface="Patrick Hand"/>
              </a:defRPr>
            </a:lvl4pPr>
            <a:lvl5pPr lvl="4" rtl="0">
              <a:spcBef>
                <a:spcPts val="0"/>
              </a:spcBef>
              <a:spcAft>
                <a:spcPts val="0"/>
              </a:spcAft>
              <a:buSzPts val="2800"/>
              <a:buFont typeface="Patrick Hand"/>
              <a:buNone/>
              <a:defRPr>
                <a:latin typeface="Patrick Hand"/>
                <a:ea typeface="Patrick Hand"/>
                <a:cs typeface="Patrick Hand"/>
                <a:sym typeface="Patrick Hand"/>
              </a:defRPr>
            </a:lvl5pPr>
            <a:lvl6pPr lvl="5" rtl="0">
              <a:spcBef>
                <a:spcPts val="0"/>
              </a:spcBef>
              <a:spcAft>
                <a:spcPts val="0"/>
              </a:spcAft>
              <a:buSzPts val="2800"/>
              <a:buFont typeface="Patrick Hand"/>
              <a:buNone/>
              <a:defRPr>
                <a:latin typeface="Patrick Hand"/>
                <a:ea typeface="Patrick Hand"/>
                <a:cs typeface="Patrick Hand"/>
                <a:sym typeface="Patrick Hand"/>
              </a:defRPr>
            </a:lvl6pPr>
            <a:lvl7pPr lvl="6" rtl="0">
              <a:spcBef>
                <a:spcPts val="0"/>
              </a:spcBef>
              <a:spcAft>
                <a:spcPts val="0"/>
              </a:spcAft>
              <a:buSzPts val="2800"/>
              <a:buFont typeface="Patrick Hand"/>
              <a:buNone/>
              <a:defRPr>
                <a:latin typeface="Patrick Hand"/>
                <a:ea typeface="Patrick Hand"/>
                <a:cs typeface="Patrick Hand"/>
                <a:sym typeface="Patrick Hand"/>
              </a:defRPr>
            </a:lvl7pPr>
            <a:lvl8pPr lvl="7" rtl="0">
              <a:spcBef>
                <a:spcPts val="0"/>
              </a:spcBef>
              <a:spcAft>
                <a:spcPts val="0"/>
              </a:spcAft>
              <a:buSzPts val="2800"/>
              <a:buFont typeface="Patrick Hand"/>
              <a:buNone/>
              <a:defRPr>
                <a:latin typeface="Patrick Hand"/>
                <a:ea typeface="Patrick Hand"/>
                <a:cs typeface="Patrick Hand"/>
                <a:sym typeface="Patrick Hand"/>
              </a:defRPr>
            </a:lvl8pPr>
            <a:lvl9pPr lvl="8" rtl="0">
              <a:spcBef>
                <a:spcPts val="0"/>
              </a:spcBef>
              <a:spcAft>
                <a:spcPts val="0"/>
              </a:spcAft>
              <a:buSzPts val="2800"/>
              <a:buFont typeface="Patrick Hand"/>
              <a:buNone/>
              <a:defRPr>
                <a:latin typeface="Patrick Hand"/>
                <a:ea typeface="Patrick Hand"/>
                <a:cs typeface="Patrick Hand"/>
                <a:sym typeface="Patrick Hand"/>
              </a:defRPr>
            </a:lvl9pPr>
          </a:lstStyle>
          <a:p/>
        </p:txBody>
      </p:sp>
      <p:sp>
        <p:nvSpPr>
          <p:cNvPr id="1049318" name="Google Shape;2614;p22"/>
          <p:cNvSpPr txBox="1">
            <a:spLocks noGrp="1"/>
          </p:cNvSpPr>
          <p:nvPr>
            <p:ph type="title" idx="3" hasCustomPrompt="1"/>
          </p:nvPr>
        </p:nvSpPr>
        <p:spPr>
          <a:xfrm>
            <a:off x="1758212" y="2074048"/>
            <a:ext cx="2316000" cy="439500"/>
          </a:xfrm>
          <a:prstGeom prst="rect"/>
        </p:spPr>
        <p:txBody>
          <a:bodyPr anchor="ctr" anchorCtr="0" bIns="91425" lIns="91425" rIns="91425" spcFirstLastPara="1" tIns="91425" wrap="square">
            <a:noAutofit/>
          </a:bodyPr>
          <a:lstStyle>
            <a:lvl1pPr algn="ctr" lvl="0" rtl="0">
              <a:spcBef>
                <a:spcPts val="0"/>
              </a:spcBef>
              <a:spcAft>
                <a:spcPts val="0"/>
              </a:spcAft>
              <a:buSzPts val="4800"/>
              <a:buNone/>
              <a:defRPr sz="4800">
                <a:solidFill>
                  <a:schemeClr val="accent5"/>
                </a:solidFill>
              </a:defRPr>
            </a:lvl1pPr>
            <a:lvl2pPr algn="ctr" lvl="1" rtl="0">
              <a:spcBef>
                <a:spcPts val="0"/>
              </a:spcBef>
              <a:spcAft>
                <a:spcPts val="0"/>
              </a:spcAft>
              <a:buSzPts val="12000"/>
              <a:buNone/>
              <a:defRPr sz="12000"/>
            </a:lvl2pPr>
            <a:lvl3pPr algn="ctr" lvl="2" rtl="0">
              <a:spcBef>
                <a:spcPts val="0"/>
              </a:spcBef>
              <a:spcAft>
                <a:spcPts val="0"/>
              </a:spcAft>
              <a:buSzPts val="12000"/>
              <a:buNone/>
              <a:defRPr sz="12000"/>
            </a:lvl3pPr>
            <a:lvl4pPr algn="ctr" lvl="3" rtl="0">
              <a:spcBef>
                <a:spcPts val="0"/>
              </a:spcBef>
              <a:spcAft>
                <a:spcPts val="0"/>
              </a:spcAft>
              <a:buSzPts val="12000"/>
              <a:buNone/>
              <a:defRPr sz="12000"/>
            </a:lvl4pPr>
            <a:lvl5pPr algn="ctr" lvl="4" rtl="0">
              <a:spcBef>
                <a:spcPts val="0"/>
              </a:spcBef>
              <a:spcAft>
                <a:spcPts val="0"/>
              </a:spcAft>
              <a:buSzPts val="12000"/>
              <a:buNone/>
              <a:defRPr sz="12000"/>
            </a:lvl5pPr>
            <a:lvl6pPr algn="ctr" lvl="5" rtl="0">
              <a:spcBef>
                <a:spcPts val="0"/>
              </a:spcBef>
              <a:spcAft>
                <a:spcPts val="0"/>
              </a:spcAft>
              <a:buSzPts val="12000"/>
              <a:buNone/>
              <a:defRPr sz="12000"/>
            </a:lvl6pPr>
            <a:lvl7pPr algn="ctr" lvl="6" rtl="0">
              <a:spcBef>
                <a:spcPts val="0"/>
              </a:spcBef>
              <a:spcAft>
                <a:spcPts val="0"/>
              </a:spcAft>
              <a:buSzPts val="12000"/>
              <a:buNone/>
              <a:defRPr sz="12000"/>
            </a:lvl7pPr>
            <a:lvl8pPr algn="ctr" lvl="7" rtl="0">
              <a:spcBef>
                <a:spcPts val="0"/>
              </a:spcBef>
              <a:spcAft>
                <a:spcPts val="0"/>
              </a:spcAft>
              <a:buSzPts val="12000"/>
              <a:buNone/>
              <a:defRPr sz="12000"/>
            </a:lvl8pPr>
            <a:lvl9pPr algn="ctr" lvl="8" rtl="0">
              <a:spcBef>
                <a:spcPts val="0"/>
              </a:spcBef>
              <a:spcAft>
                <a:spcPts val="0"/>
              </a:spcAft>
              <a:buSzPts val="12000"/>
              <a:buNone/>
              <a:defRPr sz="12000"/>
            </a:lvl9pPr>
          </a:lstStyle>
          <a:p>
            <a:r>
              <a:t>xx%</a:t>
            </a:r>
          </a:p>
        </p:txBody>
      </p:sp>
      <p:sp>
        <p:nvSpPr>
          <p:cNvPr id="1049319" name="Google Shape;2615;p22"/>
          <p:cNvSpPr txBox="1">
            <a:spLocks noGrp="1"/>
          </p:cNvSpPr>
          <p:nvPr>
            <p:ph type="subTitle" idx="4"/>
          </p:nvPr>
        </p:nvSpPr>
        <p:spPr>
          <a:xfrm>
            <a:off x="5069425" y="2832900"/>
            <a:ext cx="2316000" cy="1214100"/>
          </a:xfrm>
          <a:prstGeom prst="rect"/>
        </p:spPr>
        <p:txBody>
          <a:bodyPr anchor="t" anchorCtr="0" bIns="91425" lIns="91425" rIns="91425" spcFirstLastPara="1" tIns="91425" wrap="square">
            <a:noAutofit/>
          </a:bodyPr>
          <a:lstStyle>
            <a:lvl1pPr algn="ctr" lvl="0" rtl="0">
              <a:lnSpc>
                <a:spcPct val="100000"/>
              </a:lnSpc>
              <a:spcBef>
                <a:spcPts val="0"/>
              </a:spcBef>
              <a:spcAft>
                <a:spcPts val="0"/>
              </a:spcAft>
              <a:buSzPts val="1400"/>
              <a:buNone/>
            </a:lvl1pPr>
            <a:lvl2pPr algn="ctr" lvl="1" rtl="0">
              <a:lnSpc>
                <a:spcPct val="100000"/>
              </a:lnSpc>
              <a:spcBef>
                <a:spcPts val="0"/>
              </a:spcBef>
              <a:spcAft>
                <a:spcPts val="0"/>
              </a:spcAft>
              <a:buSzPts val="2100"/>
              <a:buNone/>
              <a:defRPr sz="2100"/>
            </a:lvl2pPr>
            <a:lvl3pPr algn="ctr" lvl="2" rtl="0">
              <a:lnSpc>
                <a:spcPct val="100000"/>
              </a:lnSpc>
              <a:spcBef>
                <a:spcPts val="0"/>
              </a:spcBef>
              <a:spcAft>
                <a:spcPts val="0"/>
              </a:spcAft>
              <a:buSzPts val="2100"/>
              <a:buNone/>
              <a:defRPr sz="2100"/>
            </a:lvl3pPr>
            <a:lvl4pPr algn="ctr" lvl="3" rtl="0">
              <a:lnSpc>
                <a:spcPct val="100000"/>
              </a:lnSpc>
              <a:spcBef>
                <a:spcPts val="0"/>
              </a:spcBef>
              <a:spcAft>
                <a:spcPts val="0"/>
              </a:spcAft>
              <a:buSzPts val="2100"/>
              <a:buNone/>
              <a:defRPr sz="2100"/>
            </a:lvl4pPr>
            <a:lvl5pPr algn="ctr" lvl="4" rtl="0">
              <a:lnSpc>
                <a:spcPct val="100000"/>
              </a:lnSpc>
              <a:spcBef>
                <a:spcPts val="0"/>
              </a:spcBef>
              <a:spcAft>
                <a:spcPts val="0"/>
              </a:spcAft>
              <a:buSzPts val="2100"/>
              <a:buNone/>
              <a:defRPr sz="2100"/>
            </a:lvl5pPr>
            <a:lvl6pPr algn="ctr" lvl="5" rtl="0">
              <a:lnSpc>
                <a:spcPct val="100000"/>
              </a:lnSpc>
              <a:spcBef>
                <a:spcPts val="0"/>
              </a:spcBef>
              <a:spcAft>
                <a:spcPts val="0"/>
              </a:spcAft>
              <a:buSzPts val="2100"/>
              <a:buNone/>
              <a:defRPr sz="2100"/>
            </a:lvl6pPr>
            <a:lvl7pPr algn="ctr" lvl="6" rtl="0">
              <a:lnSpc>
                <a:spcPct val="100000"/>
              </a:lnSpc>
              <a:spcBef>
                <a:spcPts val="0"/>
              </a:spcBef>
              <a:spcAft>
                <a:spcPts val="0"/>
              </a:spcAft>
              <a:buSzPts val="2100"/>
              <a:buNone/>
              <a:defRPr sz="2100"/>
            </a:lvl7pPr>
            <a:lvl8pPr algn="ctr" lvl="7" rtl="0">
              <a:lnSpc>
                <a:spcPct val="100000"/>
              </a:lnSpc>
              <a:spcBef>
                <a:spcPts val="0"/>
              </a:spcBef>
              <a:spcAft>
                <a:spcPts val="0"/>
              </a:spcAft>
              <a:buSzPts val="2100"/>
              <a:buNone/>
              <a:defRPr sz="2100"/>
            </a:lvl8pPr>
            <a:lvl9pPr algn="ctr" lvl="8" rtl="0">
              <a:lnSpc>
                <a:spcPct val="100000"/>
              </a:lnSpc>
              <a:spcBef>
                <a:spcPts val="0"/>
              </a:spcBef>
              <a:spcAft>
                <a:spcPts val="0"/>
              </a:spcAft>
              <a:buSzPts val="2100"/>
              <a:buNone/>
              <a:defRPr sz="2100"/>
            </a:lvl9pPr>
          </a:lstStyle>
          <a:p/>
        </p:txBody>
      </p:sp>
      <p:sp>
        <p:nvSpPr>
          <p:cNvPr id="1049320" name="Google Shape;2616;p22"/>
          <p:cNvSpPr txBox="1">
            <a:spLocks noGrp="1"/>
          </p:cNvSpPr>
          <p:nvPr>
            <p:ph type="title" idx="5"/>
          </p:nvPr>
        </p:nvSpPr>
        <p:spPr>
          <a:xfrm>
            <a:off x="5069422" y="2606045"/>
            <a:ext cx="2316000" cy="243000"/>
          </a:xfrm>
          <a:prstGeom prst="rect"/>
        </p:spPr>
        <p:txBody>
          <a:bodyPr anchor="ctr" anchorCtr="0" bIns="91425" lIns="91425" rIns="91425" spcFirstLastPara="1" tIns="91425" wrap="square">
            <a:noAutofit/>
          </a:bodyPr>
          <a:lstStyle>
            <a:lvl1pPr lvl="0" rtl="0">
              <a:spcBef>
                <a:spcPts val="0"/>
              </a:spcBef>
              <a:spcAft>
                <a:spcPts val="0"/>
              </a:spcAft>
              <a:buSzPts val="1800"/>
              <a:buNone/>
              <a:defRPr sz="1800"/>
            </a:lvl1pPr>
            <a:lvl2pPr lvl="1" rtl="0">
              <a:spcBef>
                <a:spcPts val="0"/>
              </a:spcBef>
              <a:spcAft>
                <a:spcPts val="0"/>
              </a:spcAft>
              <a:buSzPts val="2800"/>
              <a:buFont typeface="Patrick Hand"/>
              <a:buNone/>
              <a:defRPr>
                <a:latin typeface="Patrick Hand"/>
                <a:ea typeface="Patrick Hand"/>
                <a:cs typeface="Patrick Hand"/>
                <a:sym typeface="Patrick Hand"/>
              </a:defRPr>
            </a:lvl2pPr>
            <a:lvl3pPr lvl="2" rtl="0">
              <a:spcBef>
                <a:spcPts val="0"/>
              </a:spcBef>
              <a:spcAft>
                <a:spcPts val="0"/>
              </a:spcAft>
              <a:buSzPts val="2800"/>
              <a:buFont typeface="Patrick Hand"/>
              <a:buNone/>
              <a:defRPr>
                <a:latin typeface="Patrick Hand"/>
                <a:ea typeface="Patrick Hand"/>
                <a:cs typeface="Patrick Hand"/>
                <a:sym typeface="Patrick Hand"/>
              </a:defRPr>
            </a:lvl3pPr>
            <a:lvl4pPr lvl="3" rtl="0">
              <a:spcBef>
                <a:spcPts val="0"/>
              </a:spcBef>
              <a:spcAft>
                <a:spcPts val="0"/>
              </a:spcAft>
              <a:buSzPts val="2800"/>
              <a:buFont typeface="Patrick Hand"/>
              <a:buNone/>
              <a:defRPr>
                <a:latin typeface="Patrick Hand"/>
                <a:ea typeface="Patrick Hand"/>
                <a:cs typeface="Patrick Hand"/>
                <a:sym typeface="Patrick Hand"/>
              </a:defRPr>
            </a:lvl4pPr>
            <a:lvl5pPr lvl="4" rtl="0">
              <a:spcBef>
                <a:spcPts val="0"/>
              </a:spcBef>
              <a:spcAft>
                <a:spcPts val="0"/>
              </a:spcAft>
              <a:buSzPts val="2800"/>
              <a:buFont typeface="Patrick Hand"/>
              <a:buNone/>
              <a:defRPr>
                <a:latin typeface="Patrick Hand"/>
                <a:ea typeface="Patrick Hand"/>
                <a:cs typeface="Patrick Hand"/>
                <a:sym typeface="Patrick Hand"/>
              </a:defRPr>
            </a:lvl5pPr>
            <a:lvl6pPr lvl="5" rtl="0">
              <a:spcBef>
                <a:spcPts val="0"/>
              </a:spcBef>
              <a:spcAft>
                <a:spcPts val="0"/>
              </a:spcAft>
              <a:buSzPts val="2800"/>
              <a:buFont typeface="Patrick Hand"/>
              <a:buNone/>
              <a:defRPr>
                <a:latin typeface="Patrick Hand"/>
                <a:ea typeface="Patrick Hand"/>
                <a:cs typeface="Patrick Hand"/>
                <a:sym typeface="Patrick Hand"/>
              </a:defRPr>
            </a:lvl6pPr>
            <a:lvl7pPr lvl="6" rtl="0">
              <a:spcBef>
                <a:spcPts val="0"/>
              </a:spcBef>
              <a:spcAft>
                <a:spcPts val="0"/>
              </a:spcAft>
              <a:buSzPts val="2800"/>
              <a:buFont typeface="Patrick Hand"/>
              <a:buNone/>
              <a:defRPr>
                <a:latin typeface="Patrick Hand"/>
                <a:ea typeface="Patrick Hand"/>
                <a:cs typeface="Patrick Hand"/>
                <a:sym typeface="Patrick Hand"/>
              </a:defRPr>
            </a:lvl7pPr>
            <a:lvl8pPr lvl="7" rtl="0">
              <a:spcBef>
                <a:spcPts val="0"/>
              </a:spcBef>
              <a:spcAft>
                <a:spcPts val="0"/>
              </a:spcAft>
              <a:buSzPts val="2800"/>
              <a:buFont typeface="Patrick Hand"/>
              <a:buNone/>
              <a:defRPr>
                <a:latin typeface="Patrick Hand"/>
                <a:ea typeface="Patrick Hand"/>
                <a:cs typeface="Patrick Hand"/>
                <a:sym typeface="Patrick Hand"/>
              </a:defRPr>
            </a:lvl8pPr>
            <a:lvl9pPr lvl="8" rtl="0">
              <a:spcBef>
                <a:spcPts val="0"/>
              </a:spcBef>
              <a:spcAft>
                <a:spcPts val="0"/>
              </a:spcAft>
              <a:buSzPts val="2800"/>
              <a:buFont typeface="Patrick Hand"/>
              <a:buNone/>
              <a:defRPr>
                <a:latin typeface="Patrick Hand"/>
                <a:ea typeface="Patrick Hand"/>
                <a:cs typeface="Patrick Hand"/>
                <a:sym typeface="Patrick Hand"/>
              </a:defRPr>
            </a:lvl9pPr>
          </a:lstStyle>
          <a:p/>
        </p:txBody>
      </p:sp>
      <p:sp>
        <p:nvSpPr>
          <p:cNvPr id="1049321" name="Google Shape;2617;p22"/>
          <p:cNvSpPr txBox="1">
            <a:spLocks noGrp="1"/>
          </p:cNvSpPr>
          <p:nvPr>
            <p:ph type="title" idx="6" hasCustomPrompt="1"/>
          </p:nvPr>
        </p:nvSpPr>
        <p:spPr>
          <a:xfrm>
            <a:off x="5069429" y="2074048"/>
            <a:ext cx="2316000" cy="439500"/>
          </a:xfrm>
          <a:prstGeom prst="rect"/>
        </p:spPr>
        <p:txBody>
          <a:bodyPr anchor="ctr" anchorCtr="0" bIns="91425" lIns="91425" rIns="91425" spcFirstLastPara="1" tIns="91425" wrap="square">
            <a:noAutofit/>
          </a:bodyPr>
          <a:lstStyle>
            <a:lvl1pPr algn="ctr" lvl="0" rtl="0">
              <a:spcBef>
                <a:spcPts val="0"/>
              </a:spcBef>
              <a:spcAft>
                <a:spcPts val="0"/>
              </a:spcAft>
              <a:buSzPts val="4800"/>
              <a:buNone/>
              <a:defRPr sz="4800">
                <a:solidFill>
                  <a:schemeClr val="accent2"/>
                </a:solidFill>
              </a:defRPr>
            </a:lvl1pPr>
            <a:lvl2pPr algn="ctr" lvl="1" rtl="0">
              <a:spcBef>
                <a:spcPts val="0"/>
              </a:spcBef>
              <a:spcAft>
                <a:spcPts val="0"/>
              </a:spcAft>
              <a:buSzPts val="12000"/>
              <a:buNone/>
              <a:defRPr sz="12000"/>
            </a:lvl2pPr>
            <a:lvl3pPr algn="ctr" lvl="2" rtl="0">
              <a:spcBef>
                <a:spcPts val="0"/>
              </a:spcBef>
              <a:spcAft>
                <a:spcPts val="0"/>
              </a:spcAft>
              <a:buSzPts val="12000"/>
              <a:buNone/>
              <a:defRPr sz="12000"/>
            </a:lvl3pPr>
            <a:lvl4pPr algn="ctr" lvl="3" rtl="0">
              <a:spcBef>
                <a:spcPts val="0"/>
              </a:spcBef>
              <a:spcAft>
                <a:spcPts val="0"/>
              </a:spcAft>
              <a:buSzPts val="12000"/>
              <a:buNone/>
              <a:defRPr sz="12000"/>
            </a:lvl4pPr>
            <a:lvl5pPr algn="ctr" lvl="4" rtl="0">
              <a:spcBef>
                <a:spcPts val="0"/>
              </a:spcBef>
              <a:spcAft>
                <a:spcPts val="0"/>
              </a:spcAft>
              <a:buSzPts val="12000"/>
              <a:buNone/>
              <a:defRPr sz="12000"/>
            </a:lvl5pPr>
            <a:lvl6pPr algn="ctr" lvl="5" rtl="0">
              <a:spcBef>
                <a:spcPts val="0"/>
              </a:spcBef>
              <a:spcAft>
                <a:spcPts val="0"/>
              </a:spcAft>
              <a:buSzPts val="12000"/>
              <a:buNone/>
              <a:defRPr sz="12000"/>
            </a:lvl6pPr>
            <a:lvl7pPr algn="ctr" lvl="6" rtl="0">
              <a:spcBef>
                <a:spcPts val="0"/>
              </a:spcBef>
              <a:spcAft>
                <a:spcPts val="0"/>
              </a:spcAft>
              <a:buSzPts val="12000"/>
              <a:buNone/>
              <a:defRPr sz="12000"/>
            </a:lvl7pPr>
            <a:lvl8pPr algn="ctr" lvl="7" rtl="0">
              <a:spcBef>
                <a:spcPts val="0"/>
              </a:spcBef>
              <a:spcAft>
                <a:spcPts val="0"/>
              </a:spcAft>
              <a:buSzPts val="12000"/>
              <a:buNone/>
              <a:defRPr sz="12000"/>
            </a:lvl8pPr>
            <a:lvl9pPr algn="ctr" lvl="8" rtl="0">
              <a:spcBef>
                <a:spcPts val="0"/>
              </a:spcBef>
              <a:spcAft>
                <a:spcPts val="0"/>
              </a:spcAft>
              <a:buSzPts val="12000"/>
              <a:buNone/>
              <a:defRPr sz="12000"/>
            </a:lvl9pPr>
          </a:lstStyle>
          <a:p>
            <a:r>
              <a:t>xx%</a:t>
            </a:r>
          </a:p>
        </p:txBody>
      </p:sp>
      <p:grpSp>
        <p:nvGrpSpPr>
          <p:cNvPr id="121" name="Google Shape;2618;p22"/>
          <p:cNvGrpSpPr/>
          <p:nvPr/>
        </p:nvGrpSpPr>
        <p:grpSpPr>
          <a:xfrm>
            <a:off x="-462800" y="3147505"/>
            <a:ext cx="1606980" cy="2271789"/>
            <a:chOff x="-2044593" y="909364"/>
            <a:chExt cx="494516" cy="699098"/>
          </a:xfrm>
        </p:grpSpPr>
        <p:sp>
          <p:nvSpPr>
            <p:cNvPr id="1049322" name="Google Shape;2619;p22"/>
            <p:cNvSpPr/>
            <p:nvPr/>
          </p:nvSpPr>
          <p:spPr>
            <a:xfrm flipH="1">
              <a:off x="-2044593" y="1152817"/>
              <a:ext cx="494516" cy="455646"/>
            </a:xfrm>
            <a:custGeom>
              <a:avLst/>
              <a:ahLst/>
              <a:rect l="l" t="t" r="r" b="b"/>
              <a:pathLst>
                <a:path w="14974" h="13797" extrusionOk="0">
                  <a:moveTo>
                    <a:pt x="8230" y="1"/>
                  </a:moveTo>
                  <a:cubicBezTo>
                    <a:pt x="6711" y="1"/>
                    <a:pt x="5230" y="620"/>
                    <a:pt x="4526" y="1934"/>
                  </a:cubicBezTo>
                  <a:cubicBezTo>
                    <a:pt x="3559" y="3725"/>
                    <a:pt x="4156" y="6262"/>
                    <a:pt x="2663" y="7605"/>
                  </a:cubicBezTo>
                  <a:cubicBezTo>
                    <a:pt x="2114" y="8053"/>
                    <a:pt x="1416" y="8298"/>
                    <a:pt x="944" y="8823"/>
                  </a:cubicBezTo>
                  <a:cubicBezTo>
                    <a:pt x="1" y="9868"/>
                    <a:pt x="496" y="11635"/>
                    <a:pt x="1589" y="12506"/>
                  </a:cubicBezTo>
                  <a:cubicBezTo>
                    <a:pt x="2657" y="13378"/>
                    <a:pt x="4048" y="13797"/>
                    <a:pt x="5410" y="13797"/>
                  </a:cubicBezTo>
                  <a:cubicBezTo>
                    <a:pt x="5447" y="13797"/>
                    <a:pt x="5485" y="13797"/>
                    <a:pt x="5523" y="13796"/>
                  </a:cubicBezTo>
                  <a:cubicBezTo>
                    <a:pt x="8508" y="13796"/>
                    <a:pt x="12908" y="11581"/>
                    <a:pt x="13952" y="8548"/>
                  </a:cubicBezTo>
                  <a:cubicBezTo>
                    <a:pt x="14973" y="5516"/>
                    <a:pt x="13409" y="1832"/>
                    <a:pt x="10520" y="489"/>
                  </a:cubicBezTo>
                  <a:cubicBezTo>
                    <a:pt x="9815" y="167"/>
                    <a:pt x="9017" y="1"/>
                    <a:pt x="8230"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23" name="Google Shape;2620;p22"/>
            <p:cNvSpPr/>
            <p:nvPr/>
          </p:nvSpPr>
          <p:spPr>
            <a:xfrm flipH="1">
              <a:off x="-1632979" y="1054239"/>
              <a:ext cx="49875" cy="37575"/>
            </a:xfrm>
            <a:custGeom>
              <a:avLst/>
              <a:ahLst/>
              <a:rect l="l" t="t" r="r" b="b"/>
              <a:pathLst>
                <a:path w="1995" h="1503" extrusionOk="0">
                  <a:moveTo>
                    <a:pt x="1101" y="0"/>
                  </a:moveTo>
                  <a:cubicBezTo>
                    <a:pt x="889" y="0"/>
                    <a:pt x="671" y="112"/>
                    <a:pt x="424" y="277"/>
                  </a:cubicBezTo>
                  <a:cubicBezTo>
                    <a:pt x="251" y="378"/>
                    <a:pt x="102" y="528"/>
                    <a:pt x="54" y="725"/>
                  </a:cubicBezTo>
                  <a:cubicBezTo>
                    <a:pt x="0" y="952"/>
                    <a:pt x="102" y="1196"/>
                    <a:pt x="275" y="1346"/>
                  </a:cubicBezTo>
                  <a:cubicBezTo>
                    <a:pt x="441" y="1448"/>
                    <a:pt x="619" y="1503"/>
                    <a:pt x="803" y="1503"/>
                  </a:cubicBezTo>
                  <a:cubicBezTo>
                    <a:pt x="844" y="1503"/>
                    <a:pt x="885" y="1500"/>
                    <a:pt x="926" y="1495"/>
                  </a:cubicBezTo>
                  <a:cubicBezTo>
                    <a:pt x="1170" y="1471"/>
                    <a:pt x="1373" y="1375"/>
                    <a:pt x="1570" y="1274"/>
                  </a:cubicBezTo>
                  <a:cubicBezTo>
                    <a:pt x="1720" y="1196"/>
                    <a:pt x="1869" y="1101"/>
                    <a:pt x="1917" y="952"/>
                  </a:cubicBezTo>
                  <a:cubicBezTo>
                    <a:pt x="1994" y="701"/>
                    <a:pt x="1821" y="450"/>
                    <a:pt x="1618" y="253"/>
                  </a:cubicBezTo>
                  <a:cubicBezTo>
                    <a:pt x="1442" y="74"/>
                    <a:pt x="1273" y="0"/>
                    <a:pt x="1101"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24" name="Google Shape;2621;p22"/>
            <p:cNvSpPr/>
            <p:nvPr/>
          </p:nvSpPr>
          <p:spPr>
            <a:xfrm flipH="1">
              <a:off x="-1687604" y="1130664"/>
              <a:ext cx="54900" cy="43925"/>
            </a:xfrm>
            <a:custGeom>
              <a:avLst/>
              <a:ahLst/>
              <a:rect l="l" t="t" r="r" b="b"/>
              <a:pathLst>
                <a:path w="2196" h="1757" extrusionOk="0">
                  <a:moveTo>
                    <a:pt x="1120" y="0"/>
                  </a:moveTo>
                  <a:cubicBezTo>
                    <a:pt x="570" y="0"/>
                    <a:pt x="1" y="313"/>
                    <a:pt x="34" y="903"/>
                  </a:cubicBezTo>
                  <a:cubicBezTo>
                    <a:pt x="58" y="1303"/>
                    <a:pt x="380" y="1650"/>
                    <a:pt x="780" y="1721"/>
                  </a:cubicBezTo>
                  <a:cubicBezTo>
                    <a:pt x="867" y="1745"/>
                    <a:pt x="956" y="1756"/>
                    <a:pt x="1045" y="1756"/>
                  </a:cubicBezTo>
                  <a:cubicBezTo>
                    <a:pt x="1340" y="1756"/>
                    <a:pt x="1638" y="1633"/>
                    <a:pt x="1849" y="1423"/>
                  </a:cubicBezTo>
                  <a:cubicBezTo>
                    <a:pt x="2046" y="1226"/>
                    <a:pt x="2195" y="951"/>
                    <a:pt x="2147" y="706"/>
                  </a:cubicBezTo>
                  <a:cubicBezTo>
                    <a:pt x="2100" y="480"/>
                    <a:pt x="1950" y="306"/>
                    <a:pt x="1777" y="181"/>
                  </a:cubicBezTo>
                  <a:cubicBezTo>
                    <a:pt x="1596" y="60"/>
                    <a:pt x="1360" y="0"/>
                    <a:pt x="1120"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25" name="Google Shape;2622;p22"/>
            <p:cNvSpPr/>
            <p:nvPr/>
          </p:nvSpPr>
          <p:spPr>
            <a:xfrm flipH="1">
              <a:off x="-1759229" y="1183614"/>
              <a:ext cx="61050" cy="52400"/>
            </a:xfrm>
            <a:custGeom>
              <a:avLst/>
              <a:ahLst/>
              <a:rect l="l" t="t" r="r" b="b"/>
              <a:pathLst>
                <a:path w="2442" h="2096" extrusionOk="0">
                  <a:moveTo>
                    <a:pt x="1313" y="0"/>
                  </a:moveTo>
                  <a:cubicBezTo>
                    <a:pt x="721" y="0"/>
                    <a:pt x="122" y="435"/>
                    <a:pt x="54" y="1072"/>
                  </a:cubicBezTo>
                  <a:cubicBezTo>
                    <a:pt x="0" y="1543"/>
                    <a:pt x="376" y="2045"/>
                    <a:pt x="824" y="2093"/>
                  </a:cubicBezTo>
                  <a:cubicBezTo>
                    <a:pt x="849" y="2095"/>
                    <a:pt x="874" y="2096"/>
                    <a:pt x="898" y="2096"/>
                  </a:cubicBezTo>
                  <a:cubicBezTo>
                    <a:pt x="1168" y="2096"/>
                    <a:pt x="1417" y="1981"/>
                    <a:pt x="1642" y="1872"/>
                  </a:cubicBezTo>
                  <a:cubicBezTo>
                    <a:pt x="1940" y="1693"/>
                    <a:pt x="2239" y="1472"/>
                    <a:pt x="2340" y="1149"/>
                  </a:cubicBezTo>
                  <a:cubicBezTo>
                    <a:pt x="2442" y="797"/>
                    <a:pt x="2263" y="427"/>
                    <a:pt x="1994" y="230"/>
                  </a:cubicBezTo>
                  <a:cubicBezTo>
                    <a:pt x="1792" y="72"/>
                    <a:pt x="1554" y="0"/>
                    <a:pt x="131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26" name="Google Shape;2623;p22"/>
            <p:cNvSpPr/>
            <p:nvPr/>
          </p:nvSpPr>
          <p:spPr>
            <a:xfrm flipH="1">
              <a:off x="-1845054" y="1069539"/>
              <a:ext cx="67850" cy="50050"/>
            </a:xfrm>
            <a:custGeom>
              <a:avLst/>
              <a:ahLst/>
              <a:rect l="l" t="t" r="r" b="b"/>
              <a:pathLst>
                <a:path w="2714" h="2002" extrusionOk="0">
                  <a:moveTo>
                    <a:pt x="1579" y="0"/>
                  </a:moveTo>
                  <a:cubicBezTo>
                    <a:pt x="885" y="0"/>
                    <a:pt x="1" y="530"/>
                    <a:pt x="176" y="1283"/>
                  </a:cubicBezTo>
                  <a:cubicBezTo>
                    <a:pt x="272" y="1659"/>
                    <a:pt x="624" y="1928"/>
                    <a:pt x="994" y="1981"/>
                  </a:cubicBezTo>
                  <a:cubicBezTo>
                    <a:pt x="1067" y="1995"/>
                    <a:pt x="1140" y="2002"/>
                    <a:pt x="1212" y="2002"/>
                  </a:cubicBezTo>
                  <a:cubicBezTo>
                    <a:pt x="1512" y="2002"/>
                    <a:pt x="1803" y="1889"/>
                    <a:pt x="2063" y="1731"/>
                  </a:cubicBezTo>
                  <a:cubicBezTo>
                    <a:pt x="2290" y="1581"/>
                    <a:pt x="2510" y="1384"/>
                    <a:pt x="2588" y="1110"/>
                  </a:cubicBezTo>
                  <a:cubicBezTo>
                    <a:pt x="2713" y="662"/>
                    <a:pt x="2337" y="166"/>
                    <a:pt x="1890" y="41"/>
                  </a:cubicBezTo>
                  <a:cubicBezTo>
                    <a:pt x="1794" y="13"/>
                    <a:pt x="1689" y="0"/>
                    <a:pt x="1579"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27" name="Google Shape;2624;p22"/>
            <p:cNvSpPr/>
            <p:nvPr/>
          </p:nvSpPr>
          <p:spPr>
            <a:xfrm flipH="1">
              <a:off x="-1759829" y="1037464"/>
              <a:ext cx="62850" cy="56125"/>
            </a:xfrm>
            <a:custGeom>
              <a:avLst/>
              <a:ahLst/>
              <a:rect l="l" t="t" r="r" b="b"/>
              <a:pathLst>
                <a:path w="2514" h="2245" extrusionOk="0">
                  <a:moveTo>
                    <a:pt x="1471" y="1"/>
                  </a:moveTo>
                  <a:cubicBezTo>
                    <a:pt x="990" y="1"/>
                    <a:pt x="538" y="380"/>
                    <a:pt x="251" y="727"/>
                  </a:cubicBezTo>
                  <a:cubicBezTo>
                    <a:pt x="102" y="924"/>
                    <a:pt x="0" y="1151"/>
                    <a:pt x="24" y="1372"/>
                  </a:cubicBezTo>
                  <a:cubicBezTo>
                    <a:pt x="48" y="1646"/>
                    <a:pt x="251" y="1897"/>
                    <a:pt x="472" y="2017"/>
                  </a:cubicBezTo>
                  <a:cubicBezTo>
                    <a:pt x="698" y="2167"/>
                    <a:pt x="959" y="2245"/>
                    <a:pt x="1217" y="2245"/>
                  </a:cubicBezTo>
                  <a:cubicBezTo>
                    <a:pt x="1387" y="2245"/>
                    <a:pt x="1557" y="2211"/>
                    <a:pt x="1714" y="2142"/>
                  </a:cubicBezTo>
                  <a:cubicBezTo>
                    <a:pt x="2114" y="1993"/>
                    <a:pt x="2412" y="1599"/>
                    <a:pt x="2460" y="1175"/>
                  </a:cubicBezTo>
                  <a:cubicBezTo>
                    <a:pt x="2514" y="751"/>
                    <a:pt x="2263" y="303"/>
                    <a:pt x="1893" y="106"/>
                  </a:cubicBezTo>
                  <a:cubicBezTo>
                    <a:pt x="1752" y="32"/>
                    <a:pt x="1610" y="1"/>
                    <a:pt x="1471"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28" name="Google Shape;2625;p22"/>
            <p:cNvSpPr/>
            <p:nvPr/>
          </p:nvSpPr>
          <p:spPr>
            <a:xfrm flipH="1">
              <a:off x="-1886104" y="1158164"/>
              <a:ext cx="61575" cy="58450"/>
            </a:xfrm>
            <a:custGeom>
              <a:avLst/>
              <a:ahLst/>
              <a:rect l="l" t="t" r="r" b="b"/>
              <a:pathLst>
                <a:path w="2463" h="2338" extrusionOk="0">
                  <a:moveTo>
                    <a:pt x="1398" y="1"/>
                  </a:moveTo>
                  <a:cubicBezTo>
                    <a:pt x="693" y="1"/>
                    <a:pt x="0" y="806"/>
                    <a:pt x="20" y="1469"/>
                  </a:cubicBezTo>
                  <a:cubicBezTo>
                    <a:pt x="20" y="1845"/>
                    <a:pt x="271" y="2215"/>
                    <a:pt x="641" y="2317"/>
                  </a:cubicBezTo>
                  <a:cubicBezTo>
                    <a:pt x="701" y="2331"/>
                    <a:pt x="760" y="2337"/>
                    <a:pt x="820" y="2337"/>
                  </a:cubicBezTo>
                  <a:cubicBezTo>
                    <a:pt x="1058" y="2337"/>
                    <a:pt x="1293" y="2233"/>
                    <a:pt x="1513" y="2114"/>
                  </a:cubicBezTo>
                  <a:cubicBezTo>
                    <a:pt x="1835" y="1941"/>
                    <a:pt x="2164" y="1696"/>
                    <a:pt x="2283" y="1344"/>
                  </a:cubicBezTo>
                  <a:cubicBezTo>
                    <a:pt x="2462" y="872"/>
                    <a:pt x="2235" y="323"/>
                    <a:pt x="1811" y="102"/>
                  </a:cubicBezTo>
                  <a:cubicBezTo>
                    <a:pt x="1677" y="32"/>
                    <a:pt x="1537" y="1"/>
                    <a:pt x="1398"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29" name="Google Shape;2626;p22"/>
            <p:cNvSpPr/>
            <p:nvPr/>
          </p:nvSpPr>
          <p:spPr>
            <a:xfrm flipH="1">
              <a:off x="-1683279" y="969489"/>
              <a:ext cx="36600" cy="31150"/>
            </a:xfrm>
            <a:custGeom>
              <a:avLst/>
              <a:ahLst/>
              <a:rect l="l" t="t" r="r" b="b"/>
              <a:pathLst>
                <a:path w="1464" h="1246" extrusionOk="0">
                  <a:moveTo>
                    <a:pt x="597" y="0"/>
                  </a:moveTo>
                  <a:cubicBezTo>
                    <a:pt x="290" y="0"/>
                    <a:pt x="1" y="254"/>
                    <a:pt x="48" y="586"/>
                  </a:cubicBezTo>
                  <a:cubicBezTo>
                    <a:pt x="72" y="783"/>
                    <a:pt x="221" y="957"/>
                    <a:pt x="371" y="1058"/>
                  </a:cubicBezTo>
                  <a:cubicBezTo>
                    <a:pt x="508" y="1176"/>
                    <a:pt x="694" y="1246"/>
                    <a:pt x="887" y="1246"/>
                  </a:cubicBezTo>
                  <a:cubicBezTo>
                    <a:pt x="937" y="1246"/>
                    <a:pt x="988" y="1241"/>
                    <a:pt x="1039" y="1231"/>
                  </a:cubicBezTo>
                  <a:cubicBezTo>
                    <a:pt x="1266" y="1154"/>
                    <a:pt x="1463" y="957"/>
                    <a:pt x="1439" y="706"/>
                  </a:cubicBezTo>
                  <a:cubicBezTo>
                    <a:pt x="1439" y="509"/>
                    <a:pt x="1266" y="336"/>
                    <a:pt x="1093" y="210"/>
                  </a:cubicBezTo>
                  <a:cubicBezTo>
                    <a:pt x="991" y="109"/>
                    <a:pt x="866" y="37"/>
                    <a:pt x="717" y="13"/>
                  </a:cubicBezTo>
                  <a:cubicBezTo>
                    <a:pt x="677" y="4"/>
                    <a:pt x="637" y="0"/>
                    <a:pt x="597"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30" name="Google Shape;2627;p22"/>
            <p:cNvSpPr/>
            <p:nvPr/>
          </p:nvSpPr>
          <p:spPr>
            <a:xfrm flipH="1">
              <a:off x="-1775354" y="909364"/>
              <a:ext cx="74650" cy="54550"/>
            </a:xfrm>
            <a:custGeom>
              <a:avLst/>
              <a:ahLst/>
              <a:rect l="l" t="t" r="r" b="b"/>
              <a:pathLst>
                <a:path w="2986" h="2182" extrusionOk="0">
                  <a:moveTo>
                    <a:pt x="1944" y="1"/>
                  </a:moveTo>
                  <a:cubicBezTo>
                    <a:pt x="1909" y="1"/>
                    <a:pt x="1874" y="3"/>
                    <a:pt x="1839" y="6"/>
                  </a:cubicBezTo>
                  <a:cubicBezTo>
                    <a:pt x="1021" y="102"/>
                    <a:pt x="1" y="1123"/>
                    <a:pt x="795" y="1893"/>
                  </a:cubicBezTo>
                  <a:cubicBezTo>
                    <a:pt x="978" y="2096"/>
                    <a:pt x="1255" y="2181"/>
                    <a:pt x="1541" y="2181"/>
                  </a:cubicBezTo>
                  <a:cubicBezTo>
                    <a:pt x="1609" y="2181"/>
                    <a:pt x="1676" y="2177"/>
                    <a:pt x="1744" y="2168"/>
                  </a:cubicBezTo>
                  <a:cubicBezTo>
                    <a:pt x="2066" y="2096"/>
                    <a:pt x="2388" y="1893"/>
                    <a:pt x="2609" y="1648"/>
                  </a:cubicBezTo>
                  <a:cubicBezTo>
                    <a:pt x="2812" y="1397"/>
                    <a:pt x="2985" y="1075"/>
                    <a:pt x="2938" y="753"/>
                  </a:cubicBezTo>
                  <a:cubicBezTo>
                    <a:pt x="2888" y="310"/>
                    <a:pt x="2392" y="1"/>
                    <a:pt x="1944"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31" name="Google Shape;2628;p22"/>
            <p:cNvSpPr/>
            <p:nvPr/>
          </p:nvSpPr>
          <p:spPr>
            <a:xfrm flipH="1">
              <a:off x="-1795204" y="1162489"/>
              <a:ext cx="27350" cy="22400"/>
            </a:xfrm>
            <a:custGeom>
              <a:avLst/>
              <a:ahLst/>
              <a:rect l="l" t="t" r="r" b="b"/>
              <a:pathLst>
                <a:path w="1094" h="896" extrusionOk="0">
                  <a:moveTo>
                    <a:pt x="550" y="1"/>
                  </a:moveTo>
                  <a:cubicBezTo>
                    <a:pt x="473" y="1"/>
                    <a:pt x="401" y="1"/>
                    <a:pt x="299" y="54"/>
                  </a:cubicBezTo>
                  <a:cubicBezTo>
                    <a:pt x="102" y="150"/>
                    <a:pt x="1" y="478"/>
                    <a:pt x="126" y="675"/>
                  </a:cubicBezTo>
                  <a:cubicBezTo>
                    <a:pt x="198" y="800"/>
                    <a:pt x="347" y="872"/>
                    <a:pt x="496" y="896"/>
                  </a:cubicBezTo>
                  <a:cubicBezTo>
                    <a:pt x="646" y="896"/>
                    <a:pt x="795" y="824"/>
                    <a:pt x="896" y="723"/>
                  </a:cubicBezTo>
                  <a:cubicBezTo>
                    <a:pt x="1022" y="597"/>
                    <a:pt x="1093" y="448"/>
                    <a:pt x="1046" y="275"/>
                  </a:cubicBezTo>
                  <a:cubicBezTo>
                    <a:pt x="998" y="78"/>
                    <a:pt x="771" y="1"/>
                    <a:pt x="550"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32" name="Google Shape;2629;p22"/>
            <p:cNvSpPr/>
            <p:nvPr/>
          </p:nvSpPr>
          <p:spPr>
            <a:xfrm flipH="1">
              <a:off x="-1841329" y="972839"/>
              <a:ext cx="43025" cy="29425"/>
            </a:xfrm>
            <a:custGeom>
              <a:avLst/>
              <a:ahLst/>
              <a:rect l="l" t="t" r="r" b="b"/>
              <a:pathLst>
                <a:path w="1721" h="1177" extrusionOk="0">
                  <a:moveTo>
                    <a:pt x="1025" y="0"/>
                  </a:moveTo>
                  <a:cubicBezTo>
                    <a:pt x="998" y="0"/>
                    <a:pt x="971" y="2"/>
                    <a:pt x="944" y="5"/>
                  </a:cubicBezTo>
                  <a:cubicBezTo>
                    <a:pt x="747" y="29"/>
                    <a:pt x="550" y="100"/>
                    <a:pt x="401" y="249"/>
                  </a:cubicBezTo>
                  <a:cubicBezTo>
                    <a:pt x="1" y="673"/>
                    <a:pt x="347" y="1097"/>
                    <a:pt x="849" y="1169"/>
                  </a:cubicBezTo>
                  <a:cubicBezTo>
                    <a:pt x="887" y="1174"/>
                    <a:pt x="926" y="1177"/>
                    <a:pt x="965" y="1177"/>
                  </a:cubicBezTo>
                  <a:cubicBezTo>
                    <a:pt x="1153" y="1177"/>
                    <a:pt x="1350" y="1115"/>
                    <a:pt x="1493" y="972"/>
                  </a:cubicBezTo>
                  <a:cubicBezTo>
                    <a:pt x="1643" y="823"/>
                    <a:pt x="1720" y="548"/>
                    <a:pt x="1619" y="327"/>
                  </a:cubicBezTo>
                  <a:cubicBezTo>
                    <a:pt x="1506" y="122"/>
                    <a:pt x="1271" y="0"/>
                    <a:pt x="1025"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grpSp>
        <p:nvGrpSpPr>
          <p:cNvPr id="122" name="Google Shape;2630;p22"/>
          <p:cNvGrpSpPr/>
          <p:nvPr/>
        </p:nvGrpSpPr>
        <p:grpSpPr>
          <a:xfrm>
            <a:off x="-102051" y="4099744"/>
            <a:ext cx="1210840" cy="1568321"/>
            <a:chOff x="4291295" y="3242473"/>
            <a:chExt cx="234350" cy="303550"/>
          </a:xfrm>
        </p:grpSpPr>
        <p:sp>
          <p:nvSpPr>
            <p:cNvPr id="1049333" name="Google Shape;2631;p22"/>
            <p:cNvSpPr/>
            <p:nvPr/>
          </p:nvSpPr>
          <p:spPr>
            <a:xfrm flipH="1">
              <a:off x="4291295" y="3242473"/>
              <a:ext cx="234350" cy="298525"/>
            </a:xfrm>
            <a:custGeom>
              <a:avLst/>
              <a:ahLst/>
              <a:rect l="l" t="t" r="r" b="b"/>
              <a:pathLst>
                <a:path w="9374" h="11941" extrusionOk="0">
                  <a:moveTo>
                    <a:pt x="1" y="0"/>
                  </a:moveTo>
                  <a:lnTo>
                    <a:pt x="1" y="0"/>
                  </a:lnTo>
                  <a:cubicBezTo>
                    <a:pt x="299" y="1248"/>
                    <a:pt x="795" y="2562"/>
                    <a:pt x="1195" y="3809"/>
                  </a:cubicBezTo>
                  <a:cubicBezTo>
                    <a:pt x="1911" y="6221"/>
                    <a:pt x="3953" y="7117"/>
                    <a:pt x="5744" y="8609"/>
                  </a:cubicBezTo>
                  <a:cubicBezTo>
                    <a:pt x="6568" y="9254"/>
                    <a:pt x="7338" y="9851"/>
                    <a:pt x="8084" y="10573"/>
                  </a:cubicBezTo>
                  <a:cubicBezTo>
                    <a:pt x="8486" y="10953"/>
                    <a:pt x="8786" y="11473"/>
                    <a:pt x="9219" y="11792"/>
                  </a:cubicBezTo>
                  <a:lnTo>
                    <a:pt x="9219" y="11792"/>
                  </a:lnTo>
                  <a:cubicBezTo>
                    <a:pt x="9125" y="11628"/>
                    <a:pt x="9004" y="11372"/>
                    <a:pt x="8956" y="11218"/>
                  </a:cubicBezTo>
                  <a:cubicBezTo>
                    <a:pt x="8257" y="9254"/>
                    <a:pt x="8179" y="7218"/>
                    <a:pt x="7338" y="5248"/>
                  </a:cubicBezTo>
                  <a:cubicBezTo>
                    <a:pt x="5971" y="2066"/>
                    <a:pt x="2807" y="1368"/>
                    <a:pt x="1" y="0"/>
                  </a:cubicBezTo>
                  <a:close/>
                  <a:moveTo>
                    <a:pt x="9219" y="11792"/>
                  </a:moveTo>
                  <a:cubicBezTo>
                    <a:pt x="9264" y="11869"/>
                    <a:pt x="9303" y="11925"/>
                    <a:pt x="9326" y="11940"/>
                  </a:cubicBezTo>
                  <a:lnTo>
                    <a:pt x="9373" y="11893"/>
                  </a:lnTo>
                  <a:cubicBezTo>
                    <a:pt x="9320" y="11862"/>
                    <a:pt x="9269" y="11828"/>
                    <a:pt x="9219" y="11792"/>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34" name="Google Shape;2632;p22"/>
            <p:cNvSpPr/>
            <p:nvPr/>
          </p:nvSpPr>
          <p:spPr>
            <a:xfrm flipH="1">
              <a:off x="4292245" y="3280273"/>
              <a:ext cx="204300" cy="265750"/>
            </a:xfrm>
            <a:custGeom>
              <a:avLst/>
              <a:ahLst/>
              <a:rect l="l" t="t" r="r" b="b"/>
              <a:pathLst>
                <a:path w="8172" h="10630" extrusionOk="0">
                  <a:moveTo>
                    <a:pt x="152" y="1"/>
                  </a:moveTo>
                  <a:cubicBezTo>
                    <a:pt x="70" y="1"/>
                    <a:pt x="1" y="106"/>
                    <a:pt x="78" y="184"/>
                  </a:cubicBezTo>
                  <a:cubicBezTo>
                    <a:pt x="1523" y="1772"/>
                    <a:pt x="3111" y="3240"/>
                    <a:pt x="4580" y="4834"/>
                  </a:cubicBezTo>
                  <a:cubicBezTo>
                    <a:pt x="6048" y="6452"/>
                    <a:pt x="6968" y="8637"/>
                    <a:pt x="7941" y="10578"/>
                  </a:cubicBezTo>
                  <a:cubicBezTo>
                    <a:pt x="7962" y="10614"/>
                    <a:pt x="7991" y="10629"/>
                    <a:pt x="8022" y="10629"/>
                  </a:cubicBezTo>
                  <a:cubicBezTo>
                    <a:pt x="8095" y="10629"/>
                    <a:pt x="8172" y="10541"/>
                    <a:pt x="8138" y="10452"/>
                  </a:cubicBezTo>
                  <a:cubicBezTo>
                    <a:pt x="7195" y="8590"/>
                    <a:pt x="6269" y="6524"/>
                    <a:pt x="4926" y="4906"/>
                  </a:cubicBezTo>
                  <a:cubicBezTo>
                    <a:pt x="3463" y="3169"/>
                    <a:pt x="1744" y="1700"/>
                    <a:pt x="228" y="35"/>
                  </a:cubicBezTo>
                  <a:cubicBezTo>
                    <a:pt x="204" y="11"/>
                    <a:pt x="177" y="1"/>
                    <a:pt x="15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35" name="Google Shape;2633;p22"/>
            <p:cNvSpPr/>
            <p:nvPr/>
          </p:nvSpPr>
          <p:spPr>
            <a:xfrm flipH="1">
              <a:off x="4427995" y="3297573"/>
              <a:ext cx="63175" cy="51225"/>
            </a:xfrm>
            <a:custGeom>
              <a:avLst/>
              <a:ahLst/>
              <a:rect l="l" t="t" r="r" b="b"/>
              <a:pathLst>
                <a:path w="2527" h="2049" extrusionOk="0">
                  <a:moveTo>
                    <a:pt x="2413" y="1"/>
                  </a:moveTo>
                  <a:cubicBezTo>
                    <a:pt x="2356" y="1"/>
                    <a:pt x="2299" y="38"/>
                    <a:pt x="2299" y="113"/>
                  </a:cubicBezTo>
                  <a:lnTo>
                    <a:pt x="2299" y="1775"/>
                  </a:lnTo>
                  <a:lnTo>
                    <a:pt x="2299" y="1775"/>
                  </a:lnTo>
                  <a:cubicBezTo>
                    <a:pt x="1623" y="1446"/>
                    <a:pt x="925" y="1219"/>
                    <a:pt x="186" y="1080"/>
                  </a:cubicBezTo>
                  <a:cubicBezTo>
                    <a:pt x="171" y="1075"/>
                    <a:pt x="158" y="1073"/>
                    <a:pt x="145" y="1073"/>
                  </a:cubicBezTo>
                  <a:cubicBezTo>
                    <a:pt x="29" y="1073"/>
                    <a:pt x="1" y="1256"/>
                    <a:pt x="114" y="1283"/>
                  </a:cubicBezTo>
                  <a:cubicBezTo>
                    <a:pt x="908" y="1456"/>
                    <a:pt x="1631" y="1677"/>
                    <a:pt x="2353" y="2029"/>
                  </a:cubicBezTo>
                  <a:cubicBezTo>
                    <a:pt x="2373" y="2042"/>
                    <a:pt x="2395" y="2048"/>
                    <a:pt x="2416" y="2048"/>
                  </a:cubicBezTo>
                  <a:cubicBezTo>
                    <a:pt x="2473" y="2048"/>
                    <a:pt x="2526" y="2008"/>
                    <a:pt x="2526" y="1952"/>
                  </a:cubicBezTo>
                  <a:lnTo>
                    <a:pt x="2526" y="113"/>
                  </a:lnTo>
                  <a:cubicBezTo>
                    <a:pt x="2526" y="38"/>
                    <a:pt x="2469" y="1"/>
                    <a:pt x="241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36" name="Google Shape;2634;p22"/>
            <p:cNvSpPr/>
            <p:nvPr/>
          </p:nvSpPr>
          <p:spPr>
            <a:xfrm flipH="1">
              <a:off x="4378320" y="3341573"/>
              <a:ext cx="84625" cy="57200"/>
            </a:xfrm>
            <a:custGeom>
              <a:avLst/>
              <a:ahLst/>
              <a:rect l="l" t="t" r="r" b="b"/>
              <a:pathLst>
                <a:path w="3385" h="2288" extrusionOk="0">
                  <a:moveTo>
                    <a:pt x="3286" y="0"/>
                  </a:moveTo>
                  <a:cubicBezTo>
                    <a:pt x="3237" y="0"/>
                    <a:pt x="3188" y="30"/>
                    <a:pt x="3188" y="90"/>
                  </a:cubicBezTo>
                  <a:cubicBezTo>
                    <a:pt x="3166" y="728"/>
                    <a:pt x="3080" y="1366"/>
                    <a:pt x="3047" y="1999"/>
                  </a:cubicBezTo>
                  <a:lnTo>
                    <a:pt x="3047" y="1999"/>
                  </a:lnTo>
                  <a:cubicBezTo>
                    <a:pt x="2144" y="1555"/>
                    <a:pt x="1132" y="1332"/>
                    <a:pt x="125" y="1236"/>
                  </a:cubicBezTo>
                  <a:cubicBezTo>
                    <a:pt x="119" y="1235"/>
                    <a:pt x="113" y="1234"/>
                    <a:pt x="107" y="1234"/>
                  </a:cubicBezTo>
                  <a:cubicBezTo>
                    <a:pt x="0" y="1234"/>
                    <a:pt x="6" y="1433"/>
                    <a:pt x="125" y="1433"/>
                  </a:cubicBezTo>
                  <a:cubicBezTo>
                    <a:pt x="1146" y="1535"/>
                    <a:pt x="2191" y="1785"/>
                    <a:pt x="3110" y="2281"/>
                  </a:cubicBezTo>
                  <a:cubicBezTo>
                    <a:pt x="3120" y="2285"/>
                    <a:pt x="3131" y="2287"/>
                    <a:pt x="3142" y="2287"/>
                  </a:cubicBezTo>
                  <a:cubicBezTo>
                    <a:pt x="3195" y="2287"/>
                    <a:pt x="3260" y="2243"/>
                    <a:pt x="3260" y="2179"/>
                  </a:cubicBezTo>
                  <a:cubicBezTo>
                    <a:pt x="3284" y="1487"/>
                    <a:pt x="3385" y="788"/>
                    <a:pt x="3385" y="90"/>
                  </a:cubicBezTo>
                  <a:cubicBezTo>
                    <a:pt x="3385" y="30"/>
                    <a:pt x="3336" y="0"/>
                    <a:pt x="3286"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37" name="Google Shape;2635;p22"/>
            <p:cNvSpPr/>
            <p:nvPr/>
          </p:nvSpPr>
          <p:spPr>
            <a:xfrm flipH="1">
              <a:off x="4343770" y="3390273"/>
              <a:ext cx="62300" cy="52075"/>
            </a:xfrm>
            <a:custGeom>
              <a:avLst/>
              <a:ahLst/>
              <a:rect l="l" t="t" r="r" b="b"/>
              <a:pathLst>
                <a:path w="2492" h="2083" extrusionOk="0">
                  <a:moveTo>
                    <a:pt x="2363" y="1"/>
                  </a:moveTo>
                  <a:cubicBezTo>
                    <a:pt x="2325" y="1"/>
                    <a:pt x="2289" y="24"/>
                    <a:pt x="2280" y="82"/>
                  </a:cubicBezTo>
                  <a:cubicBezTo>
                    <a:pt x="2164" y="665"/>
                    <a:pt x="2176" y="1263"/>
                    <a:pt x="2178" y="1842"/>
                  </a:cubicBezTo>
                  <a:lnTo>
                    <a:pt x="2178" y="1842"/>
                  </a:lnTo>
                  <a:cubicBezTo>
                    <a:pt x="1501" y="1672"/>
                    <a:pt x="849" y="1442"/>
                    <a:pt x="191" y="1228"/>
                  </a:cubicBezTo>
                  <a:cubicBezTo>
                    <a:pt x="182" y="1227"/>
                    <a:pt x="174" y="1226"/>
                    <a:pt x="166" y="1226"/>
                  </a:cubicBezTo>
                  <a:cubicBezTo>
                    <a:pt x="37" y="1226"/>
                    <a:pt x="0" y="1405"/>
                    <a:pt x="113" y="1455"/>
                  </a:cubicBezTo>
                  <a:cubicBezTo>
                    <a:pt x="835" y="1652"/>
                    <a:pt x="1534" y="1903"/>
                    <a:pt x="2256" y="2076"/>
                  </a:cubicBezTo>
                  <a:cubicBezTo>
                    <a:pt x="2269" y="2080"/>
                    <a:pt x="2282" y="2082"/>
                    <a:pt x="2294" y="2082"/>
                  </a:cubicBezTo>
                  <a:cubicBezTo>
                    <a:pt x="2353" y="2082"/>
                    <a:pt x="2405" y="2039"/>
                    <a:pt x="2405" y="1975"/>
                  </a:cubicBezTo>
                  <a:cubicBezTo>
                    <a:pt x="2382" y="1354"/>
                    <a:pt x="2352" y="757"/>
                    <a:pt x="2477" y="136"/>
                  </a:cubicBezTo>
                  <a:cubicBezTo>
                    <a:pt x="2492" y="59"/>
                    <a:pt x="2424" y="1"/>
                    <a:pt x="236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38" name="Google Shape;2636;p22"/>
            <p:cNvSpPr/>
            <p:nvPr/>
          </p:nvSpPr>
          <p:spPr>
            <a:xfrm flipH="1">
              <a:off x="4397570" y="3338898"/>
              <a:ext cx="8675" cy="6875"/>
            </a:xfrm>
            <a:custGeom>
              <a:avLst/>
              <a:ahLst/>
              <a:rect l="l" t="t" r="r" b="b"/>
              <a:pathLst>
                <a:path w="347" h="275" extrusionOk="0">
                  <a:moveTo>
                    <a:pt x="174" y="0"/>
                  </a:moveTo>
                  <a:cubicBezTo>
                    <a:pt x="1" y="0"/>
                    <a:pt x="1" y="275"/>
                    <a:pt x="174" y="275"/>
                  </a:cubicBezTo>
                  <a:cubicBezTo>
                    <a:pt x="347" y="275"/>
                    <a:pt x="347" y="0"/>
                    <a:pt x="17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39" name="Google Shape;2637;p22"/>
            <p:cNvSpPr/>
            <p:nvPr/>
          </p:nvSpPr>
          <p:spPr>
            <a:xfrm flipH="1">
              <a:off x="4393820" y="3320823"/>
              <a:ext cx="8100" cy="6300"/>
            </a:xfrm>
            <a:custGeom>
              <a:avLst/>
              <a:ahLst/>
              <a:rect l="l" t="t" r="r" b="b"/>
              <a:pathLst>
                <a:path w="324" h="252" extrusionOk="0">
                  <a:moveTo>
                    <a:pt x="174" y="1"/>
                  </a:moveTo>
                  <a:cubicBezTo>
                    <a:pt x="1" y="1"/>
                    <a:pt x="1" y="251"/>
                    <a:pt x="174" y="251"/>
                  </a:cubicBezTo>
                  <a:cubicBezTo>
                    <a:pt x="323" y="251"/>
                    <a:pt x="323" y="1"/>
                    <a:pt x="17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40" name="Google Shape;2638;p22"/>
            <p:cNvSpPr/>
            <p:nvPr/>
          </p:nvSpPr>
          <p:spPr>
            <a:xfrm flipH="1">
              <a:off x="4490245" y="3308448"/>
              <a:ext cx="8075" cy="6875"/>
            </a:xfrm>
            <a:custGeom>
              <a:avLst/>
              <a:ahLst/>
              <a:rect l="l" t="t" r="r" b="b"/>
              <a:pathLst>
                <a:path w="323" h="275" extrusionOk="0">
                  <a:moveTo>
                    <a:pt x="173" y="0"/>
                  </a:moveTo>
                  <a:cubicBezTo>
                    <a:pt x="0" y="0"/>
                    <a:pt x="0" y="275"/>
                    <a:pt x="173" y="275"/>
                  </a:cubicBezTo>
                  <a:cubicBezTo>
                    <a:pt x="323" y="275"/>
                    <a:pt x="323" y="0"/>
                    <a:pt x="17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41" name="Google Shape;2639;p22"/>
            <p:cNvSpPr/>
            <p:nvPr/>
          </p:nvSpPr>
          <p:spPr>
            <a:xfrm flipH="1">
              <a:off x="4454120" y="3354998"/>
              <a:ext cx="8825" cy="6300"/>
            </a:xfrm>
            <a:custGeom>
              <a:avLst/>
              <a:ahLst/>
              <a:rect l="l" t="t" r="r" b="b"/>
              <a:pathLst>
                <a:path w="353" h="252" extrusionOk="0">
                  <a:moveTo>
                    <a:pt x="179" y="1"/>
                  </a:moveTo>
                  <a:cubicBezTo>
                    <a:pt x="0" y="1"/>
                    <a:pt x="0" y="251"/>
                    <a:pt x="179" y="251"/>
                  </a:cubicBezTo>
                  <a:cubicBezTo>
                    <a:pt x="352" y="251"/>
                    <a:pt x="352" y="1"/>
                    <a:pt x="179"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42" name="Google Shape;2640;p22"/>
            <p:cNvSpPr/>
            <p:nvPr/>
          </p:nvSpPr>
          <p:spPr>
            <a:xfrm flipH="1">
              <a:off x="4439795" y="3360073"/>
              <a:ext cx="8825" cy="6900"/>
            </a:xfrm>
            <a:custGeom>
              <a:avLst/>
              <a:ahLst/>
              <a:rect l="l" t="t" r="r" b="b"/>
              <a:pathLst>
                <a:path w="353" h="276" extrusionOk="0">
                  <a:moveTo>
                    <a:pt x="173" y="1"/>
                  </a:moveTo>
                  <a:cubicBezTo>
                    <a:pt x="0" y="1"/>
                    <a:pt x="0" y="275"/>
                    <a:pt x="173" y="275"/>
                  </a:cubicBezTo>
                  <a:cubicBezTo>
                    <a:pt x="352" y="275"/>
                    <a:pt x="352" y="1"/>
                    <a:pt x="17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43" name="Google Shape;2641;p22"/>
            <p:cNvSpPr/>
            <p:nvPr/>
          </p:nvSpPr>
          <p:spPr>
            <a:xfrm flipH="1">
              <a:off x="4327270" y="3432773"/>
              <a:ext cx="8825" cy="6875"/>
            </a:xfrm>
            <a:custGeom>
              <a:avLst/>
              <a:ahLst/>
              <a:rect l="l" t="t" r="r" b="b"/>
              <a:pathLst>
                <a:path w="353" h="275" extrusionOk="0">
                  <a:moveTo>
                    <a:pt x="180" y="0"/>
                  </a:moveTo>
                  <a:cubicBezTo>
                    <a:pt x="0" y="0"/>
                    <a:pt x="0" y="275"/>
                    <a:pt x="180" y="275"/>
                  </a:cubicBezTo>
                  <a:cubicBezTo>
                    <a:pt x="353" y="275"/>
                    <a:pt x="353" y="0"/>
                    <a:pt x="18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44" name="Google Shape;2642;p22"/>
            <p:cNvSpPr/>
            <p:nvPr/>
          </p:nvSpPr>
          <p:spPr>
            <a:xfrm flipH="1">
              <a:off x="4356520" y="3450223"/>
              <a:ext cx="8675" cy="6300"/>
            </a:xfrm>
            <a:custGeom>
              <a:avLst/>
              <a:ahLst/>
              <a:rect l="l" t="t" r="r" b="b"/>
              <a:pathLst>
                <a:path w="347" h="252" extrusionOk="0">
                  <a:moveTo>
                    <a:pt x="173" y="1"/>
                  </a:moveTo>
                  <a:cubicBezTo>
                    <a:pt x="0" y="1"/>
                    <a:pt x="0" y="251"/>
                    <a:pt x="173" y="251"/>
                  </a:cubicBezTo>
                  <a:cubicBezTo>
                    <a:pt x="347" y="251"/>
                    <a:pt x="347" y="1"/>
                    <a:pt x="17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grpSp>
        <p:nvGrpSpPr>
          <p:cNvPr id="123" name="Google Shape;2643;p22"/>
          <p:cNvGrpSpPr/>
          <p:nvPr/>
        </p:nvGrpSpPr>
        <p:grpSpPr>
          <a:xfrm>
            <a:off x="7864278" y="4137775"/>
            <a:ext cx="1813649" cy="1203647"/>
            <a:chOff x="7864278" y="4137775"/>
            <a:chExt cx="1813649" cy="1203647"/>
          </a:xfrm>
        </p:grpSpPr>
        <p:sp>
          <p:nvSpPr>
            <p:cNvPr id="1049345" name="Google Shape;2644;p22"/>
            <p:cNvSpPr/>
            <p:nvPr/>
          </p:nvSpPr>
          <p:spPr>
            <a:xfrm flipH="1">
              <a:off x="8167653" y="4137775"/>
              <a:ext cx="1510274" cy="1203647"/>
            </a:xfrm>
            <a:custGeom>
              <a:avLst/>
              <a:ahLst/>
              <a:rect l="l" t="t" r="r" b="b"/>
              <a:pathLst>
                <a:path w="12949" h="10320" extrusionOk="0">
                  <a:moveTo>
                    <a:pt x="5030" y="0"/>
                  </a:moveTo>
                  <a:cubicBezTo>
                    <a:pt x="4569" y="0"/>
                    <a:pt x="4094" y="82"/>
                    <a:pt x="3620" y="273"/>
                  </a:cubicBezTo>
                  <a:cubicBezTo>
                    <a:pt x="1" y="1761"/>
                    <a:pt x="2204" y="7343"/>
                    <a:pt x="3466" y="8434"/>
                  </a:cubicBezTo>
                  <a:cubicBezTo>
                    <a:pt x="4280" y="9135"/>
                    <a:pt x="5185" y="9755"/>
                    <a:pt x="6294" y="10094"/>
                  </a:cubicBezTo>
                  <a:cubicBezTo>
                    <a:pt x="6796" y="10237"/>
                    <a:pt x="7348" y="10319"/>
                    <a:pt x="7918" y="10319"/>
                  </a:cubicBezTo>
                  <a:cubicBezTo>
                    <a:pt x="8631" y="10319"/>
                    <a:pt x="9373" y="10190"/>
                    <a:pt x="10084" y="9886"/>
                  </a:cubicBezTo>
                  <a:cubicBezTo>
                    <a:pt x="11383" y="9361"/>
                    <a:pt x="12536" y="8248"/>
                    <a:pt x="12763" y="7099"/>
                  </a:cubicBezTo>
                  <a:cubicBezTo>
                    <a:pt x="12948" y="6212"/>
                    <a:pt x="12573" y="5439"/>
                    <a:pt x="12043" y="4837"/>
                  </a:cubicBezTo>
                  <a:cubicBezTo>
                    <a:pt x="11496" y="4249"/>
                    <a:pt x="10799" y="3797"/>
                    <a:pt x="10179" y="3254"/>
                  </a:cubicBezTo>
                  <a:cubicBezTo>
                    <a:pt x="9275" y="2462"/>
                    <a:pt x="8578" y="1499"/>
                    <a:pt x="7560" y="820"/>
                  </a:cubicBezTo>
                  <a:cubicBezTo>
                    <a:pt x="6874" y="351"/>
                    <a:pt x="5983" y="0"/>
                    <a:pt x="5030"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46" name="Google Shape;2645;p22"/>
            <p:cNvSpPr/>
            <p:nvPr/>
          </p:nvSpPr>
          <p:spPr>
            <a:xfrm flipH="1">
              <a:off x="8453161" y="4826725"/>
              <a:ext cx="180547" cy="48869"/>
            </a:xfrm>
            <a:custGeom>
              <a:avLst/>
              <a:ahLst/>
              <a:rect l="l" t="t" r="r" b="b"/>
              <a:pathLst>
                <a:path w="1548" h="419" extrusionOk="0">
                  <a:moveTo>
                    <a:pt x="127" y="0"/>
                  </a:moveTo>
                  <a:cubicBezTo>
                    <a:pt x="46" y="0"/>
                    <a:pt x="1" y="85"/>
                    <a:pt x="1" y="152"/>
                  </a:cubicBezTo>
                  <a:cubicBezTo>
                    <a:pt x="1" y="247"/>
                    <a:pt x="55" y="305"/>
                    <a:pt x="150" y="305"/>
                  </a:cubicBezTo>
                  <a:cubicBezTo>
                    <a:pt x="566" y="342"/>
                    <a:pt x="982" y="378"/>
                    <a:pt x="1394" y="419"/>
                  </a:cubicBezTo>
                  <a:cubicBezTo>
                    <a:pt x="1471" y="419"/>
                    <a:pt x="1548" y="342"/>
                    <a:pt x="1548" y="265"/>
                  </a:cubicBezTo>
                  <a:cubicBezTo>
                    <a:pt x="1548" y="174"/>
                    <a:pt x="1471" y="115"/>
                    <a:pt x="1394" y="115"/>
                  </a:cubicBezTo>
                  <a:cubicBezTo>
                    <a:pt x="982" y="79"/>
                    <a:pt x="566" y="39"/>
                    <a:pt x="150" y="2"/>
                  </a:cubicBezTo>
                  <a:cubicBezTo>
                    <a:pt x="142" y="1"/>
                    <a:pt x="134" y="0"/>
                    <a:pt x="127"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47" name="Google Shape;2646;p22"/>
            <p:cNvSpPr/>
            <p:nvPr/>
          </p:nvSpPr>
          <p:spPr>
            <a:xfrm flipH="1">
              <a:off x="8288474" y="4789519"/>
              <a:ext cx="149523" cy="46536"/>
            </a:xfrm>
            <a:custGeom>
              <a:avLst/>
              <a:ahLst/>
              <a:rect l="l" t="t" r="r" b="b"/>
              <a:pathLst>
                <a:path w="1282" h="399" extrusionOk="0">
                  <a:moveTo>
                    <a:pt x="150" y="0"/>
                  </a:moveTo>
                  <a:cubicBezTo>
                    <a:pt x="73" y="0"/>
                    <a:pt x="1" y="77"/>
                    <a:pt x="1" y="154"/>
                  </a:cubicBezTo>
                  <a:cubicBezTo>
                    <a:pt x="1" y="244"/>
                    <a:pt x="73" y="303"/>
                    <a:pt x="150" y="303"/>
                  </a:cubicBezTo>
                  <a:cubicBezTo>
                    <a:pt x="471" y="339"/>
                    <a:pt x="811" y="358"/>
                    <a:pt x="1132" y="398"/>
                  </a:cubicBezTo>
                  <a:cubicBezTo>
                    <a:pt x="1204" y="398"/>
                    <a:pt x="1281" y="321"/>
                    <a:pt x="1281" y="244"/>
                  </a:cubicBezTo>
                  <a:cubicBezTo>
                    <a:pt x="1281" y="154"/>
                    <a:pt x="1204" y="95"/>
                    <a:pt x="1132" y="95"/>
                  </a:cubicBezTo>
                  <a:cubicBezTo>
                    <a:pt x="811" y="59"/>
                    <a:pt x="471" y="41"/>
                    <a:pt x="150"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48" name="Google Shape;2647;p22"/>
            <p:cNvSpPr/>
            <p:nvPr/>
          </p:nvSpPr>
          <p:spPr>
            <a:xfrm flipH="1">
              <a:off x="8310634" y="4939275"/>
              <a:ext cx="136343" cy="43970"/>
            </a:xfrm>
            <a:custGeom>
              <a:avLst/>
              <a:ahLst/>
              <a:rect l="l" t="t" r="r" b="b"/>
              <a:pathLst>
                <a:path w="1169" h="377" extrusionOk="0">
                  <a:moveTo>
                    <a:pt x="209" y="1"/>
                  </a:moveTo>
                  <a:cubicBezTo>
                    <a:pt x="132" y="1"/>
                    <a:pt x="37" y="37"/>
                    <a:pt x="19" y="114"/>
                  </a:cubicBezTo>
                  <a:cubicBezTo>
                    <a:pt x="1" y="186"/>
                    <a:pt x="37" y="281"/>
                    <a:pt x="132" y="300"/>
                  </a:cubicBezTo>
                  <a:cubicBezTo>
                    <a:pt x="323" y="351"/>
                    <a:pt x="521" y="376"/>
                    <a:pt x="722" y="376"/>
                  </a:cubicBezTo>
                  <a:cubicBezTo>
                    <a:pt x="820" y="376"/>
                    <a:pt x="919" y="370"/>
                    <a:pt x="1019" y="358"/>
                  </a:cubicBezTo>
                  <a:cubicBezTo>
                    <a:pt x="1096" y="358"/>
                    <a:pt x="1168" y="300"/>
                    <a:pt x="1168" y="205"/>
                  </a:cubicBezTo>
                  <a:cubicBezTo>
                    <a:pt x="1168" y="138"/>
                    <a:pt x="1107" y="53"/>
                    <a:pt x="1038" y="53"/>
                  </a:cubicBezTo>
                  <a:cubicBezTo>
                    <a:pt x="1032" y="53"/>
                    <a:pt x="1025" y="54"/>
                    <a:pt x="1019" y="55"/>
                  </a:cubicBezTo>
                  <a:cubicBezTo>
                    <a:pt x="944" y="64"/>
                    <a:pt x="874" y="69"/>
                    <a:pt x="806" y="69"/>
                  </a:cubicBezTo>
                  <a:cubicBezTo>
                    <a:pt x="737" y="69"/>
                    <a:pt x="670" y="64"/>
                    <a:pt x="603" y="55"/>
                  </a:cubicBezTo>
                  <a:lnTo>
                    <a:pt x="417" y="55"/>
                  </a:lnTo>
                  <a:cubicBezTo>
                    <a:pt x="340" y="37"/>
                    <a:pt x="286" y="19"/>
                    <a:pt x="209"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49" name="Google Shape;2648;p22"/>
            <p:cNvSpPr/>
            <p:nvPr/>
          </p:nvSpPr>
          <p:spPr>
            <a:xfrm flipH="1">
              <a:off x="8178722" y="4886557"/>
              <a:ext cx="136343" cy="43970"/>
            </a:xfrm>
            <a:custGeom>
              <a:avLst/>
              <a:ahLst/>
              <a:rect l="l" t="t" r="r" b="b"/>
              <a:pathLst>
                <a:path w="1169" h="377" extrusionOk="0">
                  <a:moveTo>
                    <a:pt x="173" y="1"/>
                  </a:moveTo>
                  <a:cubicBezTo>
                    <a:pt x="78" y="1"/>
                    <a:pt x="1" y="73"/>
                    <a:pt x="19" y="168"/>
                  </a:cubicBezTo>
                  <a:cubicBezTo>
                    <a:pt x="19" y="245"/>
                    <a:pt x="78" y="299"/>
                    <a:pt x="173" y="317"/>
                  </a:cubicBezTo>
                  <a:cubicBezTo>
                    <a:pt x="453" y="340"/>
                    <a:pt x="738" y="358"/>
                    <a:pt x="1001" y="376"/>
                  </a:cubicBezTo>
                  <a:cubicBezTo>
                    <a:pt x="1096" y="376"/>
                    <a:pt x="1168" y="299"/>
                    <a:pt x="1168" y="227"/>
                  </a:cubicBezTo>
                  <a:cubicBezTo>
                    <a:pt x="1150" y="132"/>
                    <a:pt x="1096" y="73"/>
                    <a:pt x="1001" y="73"/>
                  </a:cubicBezTo>
                  <a:cubicBezTo>
                    <a:pt x="738" y="55"/>
                    <a:pt x="453" y="37"/>
                    <a:pt x="173"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50" name="Google Shape;2649;p22"/>
            <p:cNvSpPr/>
            <p:nvPr/>
          </p:nvSpPr>
          <p:spPr>
            <a:xfrm flipH="1">
              <a:off x="8196217" y="4707759"/>
              <a:ext cx="169467" cy="58316"/>
            </a:xfrm>
            <a:custGeom>
              <a:avLst/>
              <a:ahLst/>
              <a:rect l="l" t="t" r="r" b="b"/>
              <a:pathLst>
                <a:path w="1453" h="500" extrusionOk="0">
                  <a:moveTo>
                    <a:pt x="163" y="0"/>
                  </a:moveTo>
                  <a:cubicBezTo>
                    <a:pt x="91" y="0"/>
                    <a:pt x="38" y="38"/>
                    <a:pt x="19" y="118"/>
                  </a:cubicBezTo>
                  <a:cubicBezTo>
                    <a:pt x="1" y="195"/>
                    <a:pt x="41" y="290"/>
                    <a:pt x="114" y="308"/>
                  </a:cubicBezTo>
                  <a:cubicBezTo>
                    <a:pt x="494" y="362"/>
                    <a:pt x="869" y="421"/>
                    <a:pt x="1245" y="493"/>
                  </a:cubicBezTo>
                  <a:cubicBezTo>
                    <a:pt x="1259" y="497"/>
                    <a:pt x="1273" y="499"/>
                    <a:pt x="1288" y="499"/>
                  </a:cubicBezTo>
                  <a:cubicBezTo>
                    <a:pt x="1353" y="499"/>
                    <a:pt x="1420" y="458"/>
                    <a:pt x="1435" y="380"/>
                  </a:cubicBezTo>
                  <a:cubicBezTo>
                    <a:pt x="1453" y="308"/>
                    <a:pt x="1417" y="213"/>
                    <a:pt x="1322" y="195"/>
                  </a:cubicBezTo>
                  <a:cubicBezTo>
                    <a:pt x="946" y="136"/>
                    <a:pt x="584" y="63"/>
                    <a:pt x="209" y="5"/>
                  </a:cubicBezTo>
                  <a:cubicBezTo>
                    <a:pt x="193" y="2"/>
                    <a:pt x="178" y="0"/>
                    <a:pt x="163"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51" name="Google Shape;2650;p22"/>
            <p:cNvSpPr/>
            <p:nvPr/>
          </p:nvSpPr>
          <p:spPr>
            <a:xfrm flipH="1">
              <a:off x="7947671" y="4806664"/>
              <a:ext cx="123047" cy="56333"/>
            </a:xfrm>
            <a:custGeom>
              <a:avLst/>
              <a:ahLst/>
              <a:rect l="l" t="t" r="r" b="b"/>
              <a:pathLst>
                <a:path w="1055" h="483" extrusionOk="0">
                  <a:moveTo>
                    <a:pt x="156" y="1"/>
                  </a:moveTo>
                  <a:cubicBezTo>
                    <a:pt x="88" y="1"/>
                    <a:pt x="33" y="42"/>
                    <a:pt x="18" y="120"/>
                  </a:cubicBezTo>
                  <a:cubicBezTo>
                    <a:pt x="0" y="192"/>
                    <a:pt x="37" y="287"/>
                    <a:pt x="113" y="306"/>
                  </a:cubicBezTo>
                  <a:lnTo>
                    <a:pt x="846" y="477"/>
                  </a:lnTo>
                  <a:cubicBezTo>
                    <a:pt x="859" y="481"/>
                    <a:pt x="873" y="482"/>
                    <a:pt x="887" y="482"/>
                  </a:cubicBezTo>
                  <a:cubicBezTo>
                    <a:pt x="953" y="482"/>
                    <a:pt x="1021" y="446"/>
                    <a:pt x="1036" y="382"/>
                  </a:cubicBezTo>
                  <a:cubicBezTo>
                    <a:pt x="1054" y="287"/>
                    <a:pt x="1018" y="211"/>
                    <a:pt x="923" y="192"/>
                  </a:cubicBezTo>
                  <a:cubicBezTo>
                    <a:pt x="679" y="120"/>
                    <a:pt x="430" y="61"/>
                    <a:pt x="204" y="7"/>
                  </a:cubicBezTo>
                  <a:cubicBezTo>
                    <a:pt x="188" y="3"/>
                    <a:pt x="172" y="1"/>
                    <a:pt x="156"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52" name="Google Shape;2651;p22"/>
            <p:cNvSpPr/>
            <p:nvPr/>
          </p:nvSpPr>
          <p:spPr>
            <a:xfrm flipH="1">
              <a:off x="8055323" y="5022318"/>
              <a:ext cx="114650" cy="43854"/>
            </a:xfrm>
            <a:custGeom>
              <a:avLst/>
              <a:ahLst/>
              <a:rect l="l" t="t" r="r" b="b"/>
              <a:pathLst>
                <a:path w="983" h="376" extrusionOk="0">
                  <a:moveTo>
                    <a:pt x="178" y="0"/>
                  </a:moveTo>
                  <a:cubicBezTo>
                    <a:pt x="109" y="0"/>
                    <a:pt x="35" y="50"/>
                    <a:pt x="19" y="117"/>
                  </a:cubicBezTo>
                  <a:cubicBezTo>
                    <a:pt x="1" y="194"/>
                    <a:pt x="37" y="266"/>
                    <a:pt x="132" y="307"/>
                  </a:cubicBezTo>
                  <a:cubicBezTo>
                    <a:pt x="295" y="346"/>
                    <a:pt x="458" y="376"/>
                    <a:pt x="628" y="376"/>
                  </a:cubicBezTo>
                  <a:cubicBezTo>
                    <a:pt x="694" y="376"/>
                    <a:pt x="761" y="371"/>
                    <a:pt x="829" y="361"/>
                  </a:cubicBezTo>
                  <a:cubicBezTo>
                    <a:pt x="869" y="361"/>
                    <a:pt x="906" y="361"/>
                    <a:pt x="942" y="325"/>
                  </a:cubicBezTo>
                  <a:cubicBezTo>
                    <a:pt x="964" y="307"/>
                    <a:pt x="983" y="248"/>
                    <a:pt x="983" y="212"/>
                  </a:cubicBezTo>
                  <a:cubicBezTo>
                    <a:pt x="983" y="135"/>
                    <a:pt x="906" y="58"/>
                    <a:pt x="829" y="58"/>
                  </a:cubicBezTo>
                  <a:cubicBezTo>
                    <a:pt x="772" y="69"/>
                    <a:pt x="716" y="75"/>
                    <a:pt x="662" y="75"/>
                  </a:cubicBezTo>
                  <a:cubicBezTo>
                    <a:pt x="608" y="75"/>
                    <a:pt x="557" y="69"/>
                    <a:pt x="512" y="58"/>
                  </a:cubicBezTo>
                  <a:lnTo>
                    <a:pt x="453" y="58"/>
                  </a:lnTo>
                  <a:cubicBezTo>
                    <a:pt x="417" y="58"/>
                    <a:pt x="399" y="58"/>
                    <a:pt x="376" y="40"/>
                  </a:cubicBezTo>
                  <a:cubicBezTo>
                    <a:pt x="322" y="40"/>
                    <a:pt x="263" y="22"/>
                    <a:pt x="209" y="4"/>
                  </a:cubicBezTo>
                  <a:cubicBezTo>
                    <a:pt x="199" y="1"/>
                    <a:pt x="189" y="0"/>
                    <a:pt x="178"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53" name="Google Shape;2652;p22"/>
            <p:cNvSpPr/>
            <p:nvPr/>
          </p:nvSpPr>
          <p:spPr>
            <a:xfrm flipH="1">
              <a:off x="7864278" y="4916649"/>
              <a:ext cx="107768" cy="49685"/>
            </a:xfrm>
            <a:custGeom>
              <a:avLst/>
              <a:ahLst/>
              <a:rect l="l" t="t" r="r" b="b"/>
              <a:pathLst>
                <a:path w="924" h="426" extrusionOk="0">
                  <a:moveTo>
                    <a:pt x="169" y="0"/>
                  </a:moveTo>
                  <a:cubicBezTo>
                    <a:pt x="102" y="0"/>
                    <a:pt x="34" y="39"/>
                    <a:pt x="18" y="118"/>
                  </a:cubicBezTo>
                  <a:cubicBezTo>
                    <a:pt x="0" y="195"/>
                    <a:pt x="37" y="285"/>
                    <a:pt x="113" y="308"/>
                  </a:cubicBezTo>
                  <a:cubicBezTo>
                    <a:pt x="322" y="344"/>
                    <a:pt x="512" y="380"/>
                    <a:pt x="715" y="421"/>
                  </a:cubicBezTo>
                  <a:cubicBezTo>
                    <a:pt x="727" y="424"/>
                    <a:pt x="740" y="425"/>
                    <a:pt x="753" y="425"/>
                  </a:cubicBezTo>
                  <a:cubicBezTo>
                    <a:pt x="820" y="425"/>
                    <a:pt x="890" y="387"/>
                    <a:pt x="905" y="326"/>
                  </a:cubicBezTo>
                  <a:cubicBezTo>
                    <a:pt x="923" y="249"/>
                    <a:pt x="887" y="154"/>
                    <a:pt x="792" y="136"/>
                  </a:cubicBezTo>
                  <a:cubicBezTo>
                    <a:pt x="602" y="100"/>
                    <a:pt x="398" y="41"/>
                    <a:pt x="208" y="5"/>
                  </a:cubicBezTo>
                  <a:cubicBezTo>
                    <a:pt x="196" y="2"/>
                    <a:pt x="182" y="0"/>
                    <a:pt x="169"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54" name="Google Shape;2653;p22"/>
            <p:cNvSpPr/>
            <p:nvPr/>
          </p:nvSpPr>
          <p:spPr>
            <a:xfrm flipH="1">
              <a:off x="8385046" y="5118656"/>
              <a:ext cx="129929" cy="49219"/>
            </a:xfrm>
            <a:custGeom>
              <a:avLst/>
              <a:ahLst/>
              <a:rect l="l" t="t" r="r" b="b"/>
              <a:pathLst>
                <a:path w="1114" h="422" extrusionOk="0">
                  <a:moveTo>
                    <a:pt x="162" y="1"/>
                  </a:moveTo>
                  <a:cubicBezTo>
                    <a:pt x="89" y="1"/>
                    <a:pt x="33" y="37"/>
                    <a:pt x="18" y="101"/>
                  </a:cubicBezTo>
                  <a:cubicBezTo>
                    <a:pt x="0" y="177"/>
                    <a:pt x="37" y="291"/>
                    <a:pt x="113" y="291"/>
                  </a:cubicBezTo>
                  <a:cubicBezTo>
                    <a:pt x="376" y="345"/>
                    <a:pt x="643" y="386"/>
                    <a:pt x="905" y="422"/>
                  </a:cubicBezTo>
                  <a:cubicBezTo>
                    <a:pt x="982" y="422"/>
                    <a:pt x="1072" y="404"/>
                    <a:pt x="1095" y="309"/>
                  </a:cubicBezTo>
                  <a:cubicBezTo>
                    <a:pt x="1113" y="232"/>
                    <a:pt x="1072" y="137"/>
                    <a:pt x="982" y="119"/>
                  </a:cubicBezTo>
                  <a:cubicBezTo>
                    <a:pt x="715" y="82"/>
                    <a:pt x="453" y="46"/>
                    <a:pt x="208" y="6"/>
                  </a:cubicBezTo>
                  <a:cubicBezTo>
                    <a:pt x="192" y="2"/>
                    <a:pt x="177" y="1"/>
                    <a:pt x="162"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55" name="Google Shape;2654;p22"/>
            <p:cNvSpPr/>
            <p:nvPr/>
          </p:nvSpPr>
          <p:spPr>
            <a:xfrm flipH="1">
              <a:off x="8600935" y="5007389"/>
              <a:ext cx="140426" cy="50735"/>
            </a:xfrm>
            <a:custGeom>
              <a:avLst/>
              <a:ahLst/>
              <a:rect l="l" t="t" r="r" b="b"/>
              <a:pathLst>
                <a:path w="1204" h="435" extrusionOk="0">
                  <a:moveTo>
                    <a:pt x="209" y="1"/>
                  </a:moveTo>
                  <a:cubicBezTo>
                    <a:pt x="132" y="1"/>
                    <a:pt x="37" y="19"/>
                    <a:pt x="19" y="114"/>
                  </a:cubicBezTo>
                  <a:cubicBezTo>
                    <a:pt x="1" y="186"/>
                    <a:pt x="37" y="281"/>
                    <a:pt x="132" y="299"/>
                  </a:cubicBezTo>
                  <a:cubicBezTo>
                    <a:pt x="412" y="340"/>
                    <a:pt x="697" y="376"/>
                    <a:pt x="1000" y="435"/>
                  </a:cubicBezTo>
                  <a:cubicBezTo>
                    <a:pt x="1073" y="435"/>
                    <a:pt x="1168" y="412"/>
                    <a:pt x="1186" y="322"/>
                  </a:cubicBezTo>
                  <a:cubicBezTo>
                    <a:pt x="1204" y="245"/>
                    <a:pt x="1168" y="150"/>
                    <a:pt x="1073" y="132"/>
                  </a:cubicBezTo>
                  <a:cubicBezTo>
                    <a:pt x="792" y="96"/>
                    <a:pt x="489" y="55"/>
                    <a:pt x="209"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56" name="Google Shape;2655;p22"/>
            <p:cNvSpPr/>
            <p:nvPr/>
          </p:nvSpPr>
          <p:spPr>
            <a:xfrm flipH="1">
              <a:off x="8192018" y="5099179"/>
              <a:ext cx="138326" cy="60299"/>
            </a:xfrm>
            <a:custGeom>
              <a:avLst/>
              <a:ahLst/>
              <a:rect l="l" t="t" r="r" b="b"/>
              <a:pathLst>
                <a:path w="1186" h="517" extrusionOk="0">
                  <a:moveTo>
                    <a:pt x="168" y="1"/>
                  </a:moveTo>
                  <a:cubicBezTo>
                    <a:pt x="102" y="1"/>
                    <a:pt x="34" y="36"/>
                    <a:pt x="19" y="100"/>
                  </a:cubicBezTo>
                  <a:cubicBezTo>
                    <a:pt x="1" y="191"/>
                    <a:pt x="55" y="268"/>
                    <a:pt x="132" y="286"/>
                  </a:cubicBezTo>
                  <a:cubicBezTo>
                    <a:pt x="417" y="363"/>
                    <a:pt x="697" y="439"/>
                    <a:pt x="982" y="512"/>
                  </a:cubicBezTo>
                  <a:cubicBezTo>
                    <a:pt x="994" y="515"/>
                    <a:pt x="1007" y="516"/>
                    <a:pt x="1020" y="516"/>
                  </a:cubicBezTo>
                  <a:cubicBezTo>
                    <a:pt x="1084" y="516"/>
                    <a:pt x="1153" y="478"/>
                    <a:pt x="1168" y="399"/>
                  </a:cubicBezTo>
                  <a:cubicBezTo>
                    <a:pt x="1186" y="326"/>
                    <a:pt x="1132" y="249"/>
                    <a:pt x="1055" y="213"/>
                  </a:cubicBezTo>
                  <a:cubicBezTo>
                    <a:pt x="774" y="136"/>
                    <a:pt x="489" y="78"/>
                    <a:pt x="209" y="5"/>
                  </a:cubicBezTo>
                  <a:cubicBezTo>
                    <a:pt x="196" y="2"/>
                    <a:pt x="182" y="1"/>
                    <a:pt x="168"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57" name="Google Shape;2656;p22"/>
            <p:cNvSpPr/>
            <p:nvPr/>
          </p:nvSpPr>
          <p:spPr>
            <a:xfrm flipH="1">
              <a:off x="7915013" y="5117723"/>
              <a:ext cx="111967" cy="48053"/>
            </a:xfrm>
            <a:custGeom>
              <a:avLst/>
              <a:ahLst/>
              <a:rect l="l" t="t" r="r" b="b"/>
              <a:pathLst>
                <a:path w="960" h="412" extrusionOk="0">
                  <a:moveTo>
                    <a:pt x="151" y="0"/>
                  </a:moveTo>
                  <a:cubicBezTo>
                    <a:pt x="132" y="0"/>
                    <a:pt x="114" y="5"/>
                    <a:pt x="96" y="14"/>
                  </a:cubicBezTo>
                  <a:cubicBezTo>
                    <a:pt x="55" y="32"/>
                    <a:pt x="19" y="72"/>
                    <a:pt x="19" y="109"/>
                  </a:cubicBezTo>
                  <a:cubicBezTo>
                    <a:pt x="1" y="185"/>
                    <a:pt x="37" y="280"/>
                    <a:pt x="114" y="299"/>
                  </a:cubicBezTo>
                  <a:cubicBezTo>
                    <a:pt x="340" y="335"/>
                    <a:pt x="548" y="371"/>
                    <a:pt x="756" y="412"/>
                  </a:cubicBezTo>
                  <a:cubicBezTo>
                    <a:pt x="793" y="412"/>
                    <a:pt x="829" y="412"/>
                    <a:pt x="869" y="394"/>
                  </a:cubicBezTo>
                  <a:cubicBezTo>
                    <a:pt x="906" y="371"/>
                    <a:pt x="924" y="335"/>
                    <a:pt x="942" y="299"/>
                  </a:cubicBezTo>
                  <a:cubicBezTo>
                    <a:pt x="960" y="222"/>
                    <a:pt x="924" y="127"/>
                    <a:pt x="829" y="109"/>
                  </a:cubicBezTo>
                  <a:cubicBezTo>
                    <a:pt x="621" y="72"/>
                    <a:pt x="417" y="32"/>
                    <a:pt x="209" y="14"/>
                  </a:cubicBezTo>
                  <a:cubicBezTo>
                    <a:pt x="189" y="5"/>
                    <a:pt x="169" y="0"/>
                    <a:pt x="151"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58" name="Google Shape;2657;p22"/>
            <p:cNvSpPr/>
            <p:nvPr/>
          </p:nvSpPr>
          <p:spPr>
            <a:xfrm flipH="1">
              <a:off x="8516959" y="4666005"/>
              <a:ext cx="147307" cy="60532"/>
            </a:xfrm>
            <a:custGeom>
              <a:avLst/>
              <a:ahLst/>
              <a:rect l="l" t="t" r="r" b="b"/>
              <a:pathLst>
                <a:path w="1263" h="519" extrusionOk="0">
                  <a:moveTo>
                    <a:pt x="159" y="1"/>
                  </a:moveTo>
                  <a:cubicBezTo>
                    <a:pt x="89" y="1"/>
                    <a:pt x="33" y="36"/>
                    <a:pt x="18" y="100"/>
                  </a:cubicBezTo>
                  <a:cubicBezTo>
                    <a:pt x="0" y="195"/>
                    <a:pt x="36" y="268"/>
                    <a:pt x="113" y="286"/>
                  </a:cubicBezTo>
                  <a:cubicBezTo>
                    <a:pt x="430" y="363"/>
                    <a:pt x="751" y="439"/>
                    <a:pt x="1054" y="512"/>
                  </a:cubicBezTo>
                  <a:cubicBezTo>
                    <a:pt x="1069" y="516"/>
                    <a:pt x="1083" y="518"/>
                    <a:pt x="1098" y="518"/>
                  </a:cubicBezTo>
                  <a:cubicBezTo>
                    <a:pt x="1163" y="518"/>
                    <a:pt x="1226" y="480"/>
                    <a:pt x="1244" y="421"/>
                  </a:cubicBezTo>
                  <a:cubicBezTo>
                    <a:pt x="1262" y="326"/>
                    <a:pt x="1222" y="249"/>
                    <a:pt x="1149" y="231"/>
                  </a:cubicBezTo>
                  <a:cubicBezTo>
                    <a:pt x="828" y="154"/>
                    <a:pt x="507" y="82"/>
                    <a:pt x="204" y="5"/>
                  </a:cubicBezTo>
                  <a:cubicBezTo>
                    <a:pt x="188" y="2"/>
                    <a:pt x="173" y="1"/>
                    <a:pt x="159"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59" name="Google Shape;2658;p22"/>
            <p:cNvSpPr/>
            <p:nvPr/>
          </p:nvSpPr>
          <p:spPr>
            <a:xfrm flipH="1">
              <a:off x="8057423" y="5248585"/>
              <a:ext cx="108235" cy="53768"/>
            </a:xfrm>
            <a:custGeom>
              <a:avLst/>
              <a:ahLst/>
              <a:rect l="l" t="t" r="r" b="b"/>
              <a:pathLst>
                <a:path w="928" h="461" extrusionOk="0">
                  <a:moveTo>
                    <a:pt x="179" y="1"/>
                  </a:moveTo>
                  <a:cubicBezTo>
                    <a:pt x="112" y="1"/>
                    <a:pt x="38" y="51"/>
                    <a:pt x="23" y="118"/>
                  </a:cubicBezTo>
                  <a:cubicBezTo>
                    <a:pt x="0" y="194"/>
                    <a:pt x="41" y="289"/>
                    <a:pt x="113" y="308"/>
                  </a:cubicBezTo>
                  <a:cubicBezTo>
                    <a:pt x="321" y="362"/>
                    <a:pt x="511" y="403"/>
                    <a:pt x="719" y="457"/>
                  </a:cubicBezTo>
                  <a:cubicBezTo>
                    <a:pt x="729" y="459"/>
                    <a:pt x="739" y="460"/>
                    <a:pt x="749" y="460"/>
                  </a:cubicBezTo>
                  <a:cubicBezTo>
                    <a:pt x="815" y="460"/>
                    <a:pt x="889" y="411"/>
                    <a:pt x="905" y="344"/>
                  </a:cubicBezTo>
                  <a:cubicBezTo>
                    <a:pt x="927" y="267"/>
                    <a:pt x="887" y="176"/>
                    <a:pt x="792" y="154"/>
                  </a:cubicBezTo>
                  <a:cubicBezTo>
                    <a:pt x="606" y="118"/>
                    <a:pt x="398" y="63"/>
                    <a:pt x="208" y="4"/>
                  </a:cubicBezTo>
                  <a:cubicBezTo>
                    <a:pt x="199" y="2"/>
                    <a:pt x="189" y="1"/>
                    <a:pt x="179"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60" name="Google Shape;2659;p22"/>
            <p:cNvSpPr/>
            <p:nvPr/>
          </p:nvSpPr>
          <p:spPr>
            <a:xfrm flipH="1">
              <a:off x="8706371" y="4881309"/>
              <a:ext cx="140542" cy="56217"/>
            </a:xfrm>
            <a:custGeom>
              <a:avLst/>
              <a:ahLst/>
              <a:rect l="l" t="t" r="r" b="b"/>
              <a:pathLst>
                <a:path w="1205" h="482" extrusionOk="0">
                  <a:moveTo>
                    <a:pt x="163" y="0"/>
                  </a:moveTo>
                  <a:cubicBezTo>
                    <a:pt x="90" y="0"/>
                    <a:pt x="34" y="39"/>
                    <a:pt x="19" y="118"/>
                  </a:cubicBezTo>
                  <a:cubicBezTo>
                    <a:pt x="1" y="195"/>
                    <a:pt x="37" y="290"/>
                    <a:pt x="114" y="308"/>
                  </a:cubicBezTo>
                  <a:cubicBezTo>
                    <a:pt x="413" y="362"/>
                    <a:pt x="698" y="421"/>
                    <a:pt x="1001" y="475"/>
                  </a:cubicBezTo>
                  <a:cubicBezTo>
                    <a:pt x="1014" y="480"/>
                    <a:pt x="1029" y="482"/>
                    <a:pt x="1043" y="482"/>
                  </a:cubicBezTo>
                  <a:cubicBezTo>
                    <a:pt x="1106" y="482"/>
                    <a:pt x="1171" y="444"/>
                    <a:pt x="1186" y="385"/>
                  </a:cubicBezTo>
                  <a:cubicBezTo>
                    <a:pt x="1204" y="308"/>
                    <a:pt x="1168" y="213"/>
                    <a:pt x="1073" y="195"/>
                  </a:cubicBezTo>
                  <a:cubicBezTo>
                    <a:pt x="793" y="136"/>
                    <a:pt x="489" y="64"/>
                    <a:pt x="209" y="5"/>
                  </a:cubicBezTo>
                  <a:cubicBezTo>
                    <a:pt x="193" y="2"/>
                    <a:pt x="178" y="0"/>
                    <a:pt x="163"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61" name="Google Shape;2660;p22"/>
            <p:cNvSpPr/>
            <p:nvPr/>
          </p:nvSpPr>
          <p:spPr>
            <a:xfrm flipH="1">
              <a:off x="8352389" y="5277044"/>
              <a:ext cx="123047" cy="49685"/>
            </a:xfrm>
            <a:custGeom>
              <a:avLst/>
              <a:ahLst/>
              <a:rect l="l" t="t" r="r" b="b"/>
              <a:pathLst>
                <a:path w="1055" h="426" extrusionOk="0">
                  <a:moveTo>
                    <a:pt x="169" y="0"/>
                  </a:moveTo>
                  <a:cubicBezTo>
                    <a:pt x="102" y="0"/>
                    <a:pt x="34" y="39"/>
                    <a:pt x="19" y="118"/>
                  </a:cubicBezTo>
                  <a:cubicBezTo>
                    <a:pt x="1" y="195"/>
                    <a:pt x="37" y="290"/>
                    <a:pt x="132" y="308"/>
                  </a:cubicBezTo>
                  <a:cubicBezTo>
                    <a:pt x="358" y="344"/>
                    <a:pt x="602" y="385"/>
                    <a:pt x="847" y="421"/>
                  </a:cubicBezTo>
                  <a:cubicBezTo>
                    <a:pt x="859" y="424"/>
                    <a:pt x="873" y="425"/>
                    <a:pt x="886" y="425"/>
                  </a:cubicBezTo>
                  <a:cubicBezTo>
                    <a:pt x="953" y="425"/>
                    <a:pt x="1021" y="387"/>
                    <a:pt x="1037" y="308"/>
                  </a:cubicBezTo>
                  <a:cubicBezTo>
                    <a:pt x="1055" y="231"/>
                    <a:pt x="1018" y="136"/>
                    <a:pt x="923" y="118"/>
                  </a:cubicBezTo>
                  <a:cubicBezTo>
                    <a:pt x="679" y="82"/>
                    <a:pt x="453" y="45"/>
                    <a:pt x="209" y="5"/>
                  </a:cubicBezTo>
                  <a:cubicBezTo>
                    <a:pt x="196" y="2"/>
                    <a:pt x="183" y="0"/>
                    <a:pt x="169"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62" name="Google Shape;2661;p22"/>
            <p:cNvSpPr/>
            <p:nvPr/>
          </p:nvSpPr>
          <p:spPr>
            <a:xfrm flipH="1">
              <a:off x="8605134" y="5141400"/>
              <a:ext cx="138326" cy="48869"/>
            </a:xfrm>
            <a:custGeom>
              <a:avLst/>
              <a:ahLst/>
              <a:rect l="l" t="t" r="r" b="b"/>
              <a:pathLst>
                <a:path w="1186" h="419" extrusionOk="0">
                  <a:moveTo>
                    <a:pt x="150" y="1"/>
                  </a:moveTo>
                  <a:cubicBezTo>
                    <a:pt x="73" y="1"/>
                    <a:pt x="1" y="77"/>
                    <a:pt x="1" y="150"/>
                  </a:cubicBezTo>
                  <a:cubicBezTo>
                    <a:pt x="1" y="245"/>
                    <a:pt x="55" y="304"/>
                    <a:pt x="150" y="304"/>
                  </a:cubicBezTo>
                  <a:cubicBezTo>
                    <a:pt x="453" y="340"/>
                    <a:pt x="733" y="376"/>
                    <a:pt x="1037" y="417"/>
                  </a:cubicBezTo>
                  <a:cubicBezTo>
                    <a:pt x="1043" y="418"/>
                    <a:pt x="1049" y="419"/>
                    <a:pt x="1055" y="419"/>
                  </a:cubicBezTo>
                  <a:cubicBezTo>
                    <a:pt x="1121" y="419"/>
                    <a:pt x="1186" y="333"/>
                    <a:pt x="1186" y="263"/>
                  </a:cubicBezTo>
                  <a:cubicBezTo>
                    <a:pt x="1168" y="168"/>
                    <a:pt x="1109" y="132"/>
                    <a:pt x="1037" y="114"/>
                  </a:cubicBezTo>
                  <a:cubicBezTo>
                    <a:pt x="733" y="77"/>
                    <a:pt x="453" y="37"/>
                    <a:pt x="150"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grpSp>
        <p:nvGrpSpPr>
          <p:cNvPr id="124" name="Google Shape;2662;p22"/>
          <p:cNvGrpSpPr/>
          <p:nvPr/>
        </p:nvGrpSpPr>
        <p:grpSpPr>
          <a:xfrm>
            <a:off x="8067739" y="3527340"/>
            <a:ext cx="1499664" cy="1946517"/>
            <a:chOff x="8050134" y="3089685"/>
            <a:chExt cx="290250" cy="376750"/>
          </a:xfrm>
        </p:grpSpPr>
        <p:sp>
          <p:nvSpPr>
            <p:cNvPr id="1049363" name="Google Shape;2663;p22"/>
            <p:cNvSpPr/>
            <p:nvPr/>
          </p:nvSpPr>
          <p:spPr>
            <a:xfrm flipH="1">
              <a:off x="8050134" y="3089685"/>
              <a:ext cx="285400" cy="363175"/>
            </a:xfrm>
            <a:custGeom>
              <a:avLst/>
              <a:ahLst/>
              <a:rect l="l" t="t" r="r" b="b"/>
              <a:pathLst>
                <a:path w="11416" h="14527" extrusionOk="0">
                  <a:moveTo>
                    <a:pt x="9521" y="0"/>
                  </a:moveTo>
                  <a:cubicBezTo>
                    <a:pt x="8299" y="0"/>
                    <a:pt x="6841" y="2471"/>
                    <a:pt x="6269" y="3309"/>
                  </a:cubicBezTo>
                  <a:cubicBezTo>
                    <a:pt x="5954" y="2090"/>
                    <a:pt x="5624" y="1624"/>
                    <a:pt x="5303" y="1624"/>
                  </a:cubicBezTo>
                  <a:cubicBezTo>
                    <a:pt x="4503" y="1624"/>
                    <a:pt x="3760" y="4519"/>
                    <a:pt x="3457" y="5870"/>
                  </a:cubicBezTo>
                  <a:cubicBezTo>
                    <a:pt x="3105" y="5446"/>
                    <a:pt x="2806" y="3458"/>
                    <a:pt x="2209" y="3458"/>
                  </a:cubicBezTo>
                  <a:cubicBezTo>
                    <a:pt x="1517" y="3458"/>
                    <a:pt x="1093" y="4825"/>
                    <a:pt x="920" y="5249"/>
                  </a:cubicBezTo>
                  <a:cubicBezTo>
                    <a:pt x="598" y="6515"/>
                    <a:pt x="496" y="7959"/>
                    <a:pt x="418" y="9255"/>
                  </a:cubicBezTo>
                  <a:cubicBezTo>
                    <a:pt x="245" y="10944"/>
                    <a:pt x="323" y="12837"/>
                    <a:pt x="1" y="14526"/>
                  </a:cubicBezTo>
                  <a:lnTo>
                    <a:pt x="245" y="14526"/>
                  </a:lnTo>
                  <a:cubicBezTo>
                    <a:pt x="1642" y="13010"/>
                    <a:pt x="3583" y="11368"/>
                    <a:pt x="5099" y="10276"/>
                  </a:cubicBezTo>
                  <a:cubicBezTo>
                    <a:pt x="5618" y="9923"/>
                    <a:pt x="7761" y="8831"/>
                    <a:pt x="7761" y="8234"/>
                  </a:cubicBezTo>
                  <a:cubicBezTo>
                    <a:pt x="7805" y="7510"/>
                    <a:pt x="7228" y="7390"/>
                    <a:pt x="6633" y="7390"/>
                  </a:cubicBezTo>
                  <a:cubicBezTo>
                    <a:pt x="6336" y="7390"/>
                    <a:pt x="6035" y="7420"/>
                    <a:pt x="5804" y="7420"/>
                  </a:cubicBezTo>
                  <a:cubicBezTo>
                    <a:pt x="5735" y="7420"/>
                    <a:pt x="5673" y="7417"/>
                    <a:pt x="5618" y="7410"/>
                  </a:cubicBezTo>
                  <a:cubicBezTo>
                    <a:pt x="6961" y="6813"/>
                    <a:pt x="8006" y="6515"/>
                    <a:pt x="9105" y="5918"/>
                  </a:cubicBezTo>
                  <a:cubicBezTo>
                    <a:pt x="9797" y="5571"/>
                    <a:pt x="10896" y="4974"/>
                    <a:pt x="9875" y="4228"/>
                  </a:cubicBezTo>
                  <a:cubicBezTo>
                    <a:pt x="9702" y="4128"/>
                    <a:pt x="9486" y="4092"/>
                    <a:pt x="9253" y="4092"/>
                  </a:cubicBezTo>
                  <a:cubicBezTo>
                    <a:pt x="8683" y="4092"/>
                    <a:pt x="8006" y="4306"/>
                    <a:pt x="7582" y="4306"/>
                  </a:cubicBezTo>
                  <a:cubicBezTo>
                    <a:pt x="7833" y="3356"/>
                    <a:pt x="11415" y="968"/>
                    <a:pt x="9970" y="127"/>
                  </a:cubicBezTo>
                  <a:cubicBezTo>
                    <a:pt x="9826" y="40"/>
                    <a:pt x="9675" y="0"/>
                    <a:pt x="952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64" name="Google Shape;2664;p22"/>
            <p:cNvSpPr/>
            <p:nvPr/>
          </p:nvSpPr>
          <p:spPr>
            <a:xfrm flipH="1">
              <a:off x="8102209" y="3114385"/>
              <a:ext cx="238175" cy="352050"/>
            </a:xfrm>
            <a:custGeom>
              <a:avLst/>
              <a:ahLst/>
              <a:rect l="l" t="t" r="r" b="b"/>
              <a:pathLst>
                <a:path w="9527" h="14082" extrusionOk="0">
                  <a:moveTo>
                    <a:pt x="9382" y="0"/>
                  </a:moveTo>
                  <a:cubicBezTo>
                    <a:pt x="9361" y="0"/>
                    <a:pt x="9339" y="10"/>
                    <a:pt x="9323" y="34"/>
                  </a:cubicBezTo>
                  <a:cubicBezTo>
                    <a:pt x="7532" y="2243"/>
                    <a:pt x="5717" y="4458"/>
                    <a:pt x="3974" y="6721"/>
                  </a:cubicBezTo>
                  <a:cubicBezTo>
                    <a:pt x="3126" y="7819"/>
                    <a:pt x="2356" y="8959"/>
                    <a:pt x="1759" y="10207"/>
                  </a:cubicBezTo>
                  <a:cubicBezTo>
                    <a:pt x="1186" y="11425"/>
                    <a:pt x="344" y="12643"/>
                    <a:pt x="15" y="13938"/>
                  </a:cubicBezTo>
                  <a:cubicBezTo>
                    <a:pt x="1" y="14029"/>
                    <a:pt x="70" y="14082"/>
                    <a:pt x="137" y="14082"/>
                  </a:cubicBezTo>
                  <a:cubicBezTo>
                    <a:pt x="181" y="14082"/>
                    <a:pt x="223" y="14059"/>
                    <a:pt x="242" y="14010"/>
                  </a:cubicBezTo>
                  <a:cubicBezTo>
                    <a:pt x="541" y="12720"/>
                    <a:pt x="1389" y="11496"/>
                    <a:pt x="1932" y="10332"/>
                  </a:cubicBezTo>
                  <a:cubicBezTo>
                    <a:pt x="2481" y="9162"/>
                    <a:pt x="3203" y="8094"/>
                    <a:pt x="3997" y="7073"/>
                  </a:cubicBezTo>
                  <a:cubicBezTo>
                    <a:pt x="5764" y="4733"/>
                    <a:pt x="7627" y="2470"/>
                    <a:pt x="9472" y="183"/>
                  </a:cubicBezTo>
                  <a:cubicBezTo>
                    <a:pt x="9527" y="106"/>
                    <a:pt x="9452" y="0"/>
                    <a:pt x="9382"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65" name="Google Shape;2665;p22"/>
            <p:cNvSpPr/>
            <p:nvPr/>
          </p:nvSpPr>
          <p:spPr>
            <a:xfrm flipH="1">
              <a:off x="8135359" y="3183310"/>
              <a:ext cx="75250" cy="63725"/>
            </a:xfrm>
            <a:custGeom>
              <a:avLst/>
              <a:ahLst/>
              <a:rect l="l" t="t" r="r" b="b"/>
              <a:pathLst>
                <a:path w="3010" h="2549" extrusionOk="0">
                  <a:moveTo>
                    <a:pt x="138" y="1"/>
                  </a:moveTo>
                  <a:cubicBezTo>
                    <a:pt x="81" y="1"/>
                    <a:pt x="24" y="38"/>
                    <a:pt x="24" y="113"/>
                  </a:cubicBezTo>
                  <a:cubicBezTo>
                    <a:pt x="0" y="883"/>
                    <a:pt x="24" y="1653"/>
                    <a:pt x="24" y="2423"/>
                  </a:cubicBezTo>
                  <a:cubicBezTo>
                    <a:pt x="24" y="2471"/>
                    <a:pt x="78" y="2549"/>
                    <a:pt x="126" y="2549"/>
                  </a:cubicBezTo>
                  <a:cubicBezTo>
                    <a:pt x="1045" y="2423"/>
                    <a:pt x="1964" y="2298"/>
                    <a:pt x="2860" y="2173"/>
                  </a:cubicBezTo>
                  <a:cubicBezTo>
                    <a:pt x="3009" y="2149"/>
                    <a:pt x="2938" y="1952"/>
                    <a:pt x="2812" y="1952"/>
                  </a:cubicBezTo>
                  <a:cubicBezTo>
                    <a:pt x="1988" y="2077"/>
                    <a:pt x="1170" y="2202"/>
                    <a:pt x="347" y="2298"/>
                  </a:cubicBezTo>
                  <a:cubicBezTo>
                    <a:pt x="344" y="2298"/>
                    <a:pt x="342" y="2298"/>
                    <a:pt x="340" y="2298"/>
                  </a:cubicBezTo>
                  <a:cubicBezTo>
                    <a:pt x="175" y="2298"/>
                    <a:pt x="227" y="1401"/>
                    <a:pt x="227" y="1277"/>
                  </a:cubicBezTo>
                  <a:cubicBezTo>
                    <a:pt x="227" y="883"/>
                    <a:pt x="227" y="483"/>
                    <a:pt x="251" y="113"/>
                  </a:cubicBezTo>
                  <a:cubicBezTo>
                    <a:pt x="251" y="38"/>
                    <a:pt x="194" y="1"/>
                    <a:pt x="138"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66" name="Google Shape;2666;p22"/>
            <p:cNvSpPr/>
            <p:nvPr/>
          </p:nvSpPr>
          <p:spPr>
            <a:xfrm flipH="1">
              <a:off x="8200759" y="3231635"/>
              <a:ext cx="87600" cy="113775"/>
            </a:xfrm>
            <a:custGeom>
              <a:avLst/>
              <a:ahLst/>
              <a:rect l="l" t="t" r="r" b="b"/>
              <a:pathLst>
                <a:path w="3504" h="4551" extrusionOk="0">
                  <a:moveTo>
                    <a:pt x="152" y="1"/>
                  </a:moveTo>
                  <a:cubicBezTo>
                    <a:pt x="103" y="1"/>
                    <a:pt x="54" y="31"/>
                    <a:pt x="54" y="90"/>
                  </a:cubicBezTo>
                  <a:cubicBezTo>
                    <a:pt x="0" y="1559"/>
                    <a:pt x="275" y="3004"/>
                    <a:pt x="299" y="4448"/>
                  </a:cubicBezTo>
                  <a:cubicBezTo>
                    <a:pt x="299" y="4507"/>
                    <a:pt x="351" y="4550"/>
                    <a:pt x="396" y="4550"/>
                  </a:cubicBezTo>
                  <a:cubicBezTo>
                    <a:pt x="406" y="4550"/>
                    <a:pt x="415" y="4548"/>
                    <a:pt x="424" y="4544"/>
                  </a:cubicBezTo>
                  <a:cubicBezTo>
                    <a:pt x="1421" y="4269"/>
                    <a:pt x="2412" y="4120"/>
                    <a:pt x="3385" y="3821"/>
                  </a:cubicBezTo>
                  <a:cubicBezTo>
                    <a:pt x="3503" y="3776"/>
                    <a:pt x="3462" y="3599"/>
                    <a:pt x="3357" y="3599"/>
                  </a:cubicBezTo>
                  <a:cubicBezTo>
                    <a:pt x="3351" y="3599"/>
                    <a:pt x="3344" y="3599"/>
                    <a:pt x="3337" y="3601"/>
                  </a:cubicBezTo>
                  <a:cubicBezTo>
                    <a:pt x="2836" y="3750"/>
                    <a:pt x="2364" y="3875"/>
                    <a:pt x="1869" y="4001"/>
                  </a:cubicBezTo>
                  <a:cubicBezTo>
                    <a:pt x="1566" y="4056"/>
                    <a:pt x="1166" y="4235"/>
                    <a:pt x="877" y="4235"/>
                  </a:cubicBezTo>
                  <a:cubicBezTo>
                    <a:pt x="665" y="4235"/>
                    <a:pt x="512" y="4138"/>
                    <a:pt x="502" y="3821"/>
                  </a:cubicBezTo>
                  <a:cubicBezTo>
                    <a:pt x="448" y="2580"/>
                    <a:pt x="227" y="1362"/>
                    <a:pt x="251" y="90"/>
                  </a:cubicBezTo>
                  <a:cubicBezTo>
                    <a:pt x="251" y="31"/>
                    <a:pt x="202" y="1"/>
                    <a:pt x="152"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67" name="Google Shape;2667;p22"/>
            <p:cNvSpPr/>
            <p:nvPr/>
          </p:nvSpPr>
          <p:spPr>
            <a:xfrm flipH="1">
              <a:off x="8207459" y="3159260"/>
              <a:ext cx="8075" cy="6300"/>
            </a:xfrm>
            <a:custGeom>
              <a:avLst/>
              <a:ahLst/>
              <a:rect l="l" t="t" r="r" b="b"/>
              <a:pathLst>
                <a:path w="323" h="252" extrusionOk="0">
                  <a:moveTo>
                    <a:pt x="173" y="0"/>
                  </a:moveTo>
                  <a:cubicBezTo>
                    <a:pt x="0" y="0"/>
                    <a:pt x="0" y="251"/>
                    <a:pt x="173" y="251"/>
                  </a:cubicBezTo>
                  <a:cubicBezTo>
                    <a:pt x="323" y="251"/>
                    <a:pt x="323" y="0"/>
                    <a:pt x="17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68" name="Google Shape;2668;p22"/>
            <p:cNvSpPr/>
            <p:nvPr/>
          </p:nvSpPr>
          <p:spPr>
            <a:xfrm flipH="1">
              <a:off x="8197459" y="3150610"/>
              <a:ext cx="8225" cy="6275"/>
            </a:xfrm>
            <a:custGeom>
              <a:avLst/>
              <a:ahLst/>
              <a:rect l="l" t="t" r="r" b="b"/>
              <a:pathLst>
                <a:path w="329" h="251" extrusionOk="0">
                  <a:moveTo>
                    <a:pt x="179" y="0"/>
                  </a:moveTo>
                  <a:cubicBezTo>
                    <a:pt x="0" y="0"/>
                    <a:pt x="0" y="251"/>
                    <a:pt x="179" y="251"/>
                  </a:cubicBezTo>
                  <a:cubicBezTo>
                    <a:pt x="329" y="251"/>
                    <a:pt x="329" y="0"/>
                    <a:pt x="179"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69" name="Google Shape;2669;p22"/>
            <p:cNvSpPr/>
            <p:nvPr/>
          </p:nvSpPr>
          <p:spPr>
            <a:xfrm flipH="1">
              <a:off x="8195059" y="3162985"/>
              <a:ext cx="8700" cy="6300"/>
            </a:xfrm>
            <a:custGeom>
              <a:avLst/>
              <a:ahLst/>
              <a:rect l="l" t="t" r="r" b="b"/>
              <a:pathLst>
                <a:path w="348" h="252" extrusionOk="0">
                  <a:moveTo>
                    <a:pt x="174" y="1"/>
                  </a:moveTo>
                  <a:cubicBezTo>
                    <a:pt x="1" y="1"/>
                    <a:pt x="1" y="251"/>
                    <a:pt x="174" y="251"/>
                  </a:cubicBezTo>
                  <a:cubicBezTo>
                    <a:pt x="347" y="251"/>
                    <a:pt x="347" y="1"/>
                    <a:pt x="174"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70" name="Google Shape;2670;p22"/>
            <p:cNvSpPr/>
            <p:nvPr/>
          </p:nvSpPr>
          <p:spPr>
            <a:xfrm flipH="1">
              <a:off x="8120434" y="3215960"/>
              <a:ext cx="8700" cy="6750"/>
            </a:xfrm>
            <a:custGeom>
              <a:avLst/>
              <a:ahLst/>
              <a:rect l="l" t="t" r="r" b="b"/>
              <a:pathLst>
                <a:path w="348" h="270" extrusionOk="0">
                  <a:moveTo>
                    <a:pt x="174" y="1"/>
                  </a:moveTo>
                  <a:cubicBezTo>
                    <a:pt x="1" y="1"/>
                    <a:pt x="1" y="270"/>
                    <a:pt x="174" y="270"/>
                  </a:cubicBezTo>
                  <a:cubicBezTo>
                    <a:pt x="347" y="270"/>
                    <a:pt x="347" y="1"/>
                    <a:pt x="174"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71" name="Google Shape;2671;p22"/>
            <p:cNvSpPr/>
            <p:nvPr/>
          </p:nvSpPr>
          <p:spPr>
            <a:xfrm flipH="1">
              <a:off x="8111634" y="3204785"/>
              <a:ext cx="8225" cy="6125"/>
            </a:xfrm>
            <a:custGeom>
              <a:avLst/>
              <a:ahLst/>
              <a:rect l="l" t="t" r="r" b="b"/>
              <a:pathLst>
                <a:path w="329" h="245" extrusionOk="0">
                  <a:moveTo>
                    <a:pt x="179" y="0"/>
                  </a:moveTo>
                  <a:cubicBezTo>
                    <a:pt x="0" y="0"/>
                    <a:pt x="0" y="245"/>
                    <a:pt x="179" y="245"/>
                  </a:cubicBezTo>
                  <a:cubicBezTo>
                    <a:pt x="328" y="245"/>
                    <a:pt x="328" y="0"/>
                    <a:pt x="179"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72" name="Google Shape;2672;p22"/>
            <p:cNvSpPr/>
            <p:nvPr/>
          </p:nvSpPr>
          <p:spPr>
            <a:xfrm flipH="1">
              <a:off x="8107309" y="3218360"/>
              <a:ext cx="8075" cy="6300"/>
            </a:xfrm>
            <a:custGeom>
              <a:avLst/>
              <a:ahLst/>
              <a:rect l="l" t="t" r="r" b="b"/>
              <a:pathLst>
                <a:path w="323" h="252" extrusionOk="0">
                  <a:moveTo>
                    <a:pt x="173" y="0"/>
                  </a:moveTo>
                  <a:cubicBezTo>
                    <a:pt x="0" y="0"/>
                    <a:pt x="0" y="251"/>
                    <a:pt x="173" y="251"/>
                  </a:cubicBezTo>
                  <a:cubicBezTo>
                    <a:pt x="323" y="251"/>
                    <a:pt x="323" y="0"/>
                    <a:pt x="17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73" name="Google Shape;2673;p22"/>
            <p:cNvSpPr/>
            <p:nvPr/>
          </p:nvSpPr>
          <p:spPr>
            <a:xfrm flipH="1">
              <a:off x="8249684" y="3268810"/>
              <a:ext cx="8825" cy="6125"/>
            </a:xfrm>
            <a:custGeom>
              <a:avLst/>
              <a:ahLst/>
              <a:rect l="l" t="t" r="r" b="b"/>
              <a:pathLst>
                <a:path w="353" h="245" extrusionOk="0">
                  <a:moveTo>
                    <a:pt x="173" y="0"/>
                  </a:moveTo>
                  <a:cubicBezTo>
                    <a:pt x="0" y="0"/>
                    <a:pt x="0" y="245"/>
                    <a:pt x="173" y="245"/>
                  </a:cubicBezTo>
                  <a:cubicBezTo>
                    <a:pt x="352" y="245"/>
                    <a:pt x="352" y="0"/>
                    <a:pt x="17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74" name="Google Shape;2674;p22"/>
            <p:cNvSpPr/>
            <p:nvPr/>
          </p:nvSpPr>
          <p:spPr>
            <a:xfrm flipH="1">
              <a:off x="8242984" y="3257610"/>
              <a:ext cx="8075" cy="6150"/>
            </a:xfrm>
            <a:custGeom>
              <a:avLst/>
              <a:ahLst/>
              <a:rect l="l" t="t" r="r" b="b"/>
              <a:pathLst>
                <a:path w="323" h="246" extrusionOk="0">
                  <a:moveTo>
                    <a:pt x="174" y="0"/>
                  </a:moveTo>
                  <a:cubicBezTo>
                    <a:pt x="1" y="0"/>
                    <a:pt x="1" y="245"/>
                    <a:pt x="174" y="245"/>
                  </a:cubicBezTo>
                  <a:cubicBezTo>
                    <a:pt x="323" y="245"/>
                    <a:pt x="323" y="0"/>
                    <a:pt x="174"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75" name="Google Shape;2675;p22"/>
            <p:cNvSpPr/>
            <p:nvPr/>
          </p:nvSpPr>
          <p:spPr>
            <a:xfrm flipH="1">
              <a:off x="8190734" y="3292385"/>
              <a:ext cx="8675" cy="6300"/>
            </a:xfrm>
            <a:custGeom>
              <a:avLst/>
              <a:ahLst/>
              <a:rect l="l" t="t" r="r" b="b"/>
              <a:pathLst>
                <a:path w="347" h="252" extrusionOk="0">
                  <a:moveTo>
                    <a:pt x="173" y="0"/>
                  </a:moveTo>
                  <a:cubicBezTo>
                    <a:pt x="0" y="0"/>
                    <a:pt x="0" y="251"/>
                    <a:pt x="173" y="251"/>
                  </a:cubicBezTo>
                  <a:cubicBezTo>
                    <a:pt x="346" y="251"/>
                    <a:pt x="346" y="0"/>
                    <a:pt x="17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76" name="Google Shape;2676;p22"/>
            <p:cNvSpPr/>
            <p:nvPr/>
          </p:nvSpPr>
          <p:spPr>
            <a:xfrm flipH="1">
              <a:off x="8185659" y="3304760"/>
              <a:ext cx="8825" cy="6300"/>
            </a:xfrm>
            <a:custGeom>
              <a:avLst/>
              <a:ahLst/>
              <a:rect l="l" t="t" r="r" b="b"/>
              <a:pathLst>
                <a:path w="353" h="252" extrusionOk="0">
                  <a:moveTo>
                    <a:pt x="179" y="1"/>
                  </a:moveTo>
                  <a:cubicBezTo>
                    <a:pt x="0" y="1"/>
                    <a:pt x="0" y="252"/>
                    <a:pt x="179" y="252"/>
                  </a:cubicBezTo>
                  <a:cubicBezTo>
                    <a:pt x="352" y="252"/>
                    <a:pt x="352" y="1"/>
                    <a:pt x="179"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77" name="Google Shape;2677;p22"/>
            <p:cNvSpPr/>
            <p:nvPr/>
          </p:nvSpPr>
          <p:spPr>
            <a:xfrm flipH="1">
              <a:off x="8177609" y="3294335"/>
              <a:ext cx="8075" cy="6125"/>
            </a:xfrm>
            <a:custGeom>
              <a:avLst/>
              <a:ahLst/>
              <a:rect l="l" t="t" r="r" b="b"/>
              <a:pathLst>
                <a:path w="323" h="245" extrusionOk="0">
                  <a:moveTo>
                    <a:pt x="173" y="0"/>
                  </a:moveTo>
                  <a:cubicBezTo>
                    <a:pt x="0" y="0"/>
                    <a:pt x="0" y="245"/>
                    <a:pt x="173" y="245"/>
                  </a:cubicBezTo>
                  <a:cubicBezTo>
                    <a:pt x="323" y="245"/>
                    <a:pt x="323" y="0"/>
                    <a:pt x="17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78" name="Google Shape;2678;p22"/>
            <p:cNvSpPr/>
            <p:nvPr/>
          </p:nvSpPr>
          <p:spPr>
            <a:xfrm flipH="1">
              <a:off x="8303259" y="3318510"/>
              <a:ext cx="8100" cy="6275"/>
            </a:xfrm>
            <a:custGeom>
              <a:avLst/>
              <a:ahLst/>
              <a:rect l="l" t="t" r="r" b="b"/>
              <a:pathLst>
                <a:path w="324" h="251" extrusionOk="0">
                  <a:moveTo>
                    <a:pt x="150" y="0"/>
                  </a:moveTo>
                  <a:cubicBezTo>
                    <a:pt x="1" y="0"/>
                    <a:pt x="1" y="251"/>
                    <a:pt x="150" y="251"/>
                  </a:cubicBezTo>
                  <a:cubicBezTo>
                    <a:pt x="323" y="251"/>
                    <a:pt x="323" y="0"/>
                    <a:pt x="150"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79" name="Google Shape;2679;p22"/>
            <p:cNvSpPr/>
            <p:nvPr/>
          </p:nvSpPr>
          <p:spPr>
            <a:xfrm flipH="1">
              <a:off x="8300134" y="3330285"/>
              <a:ext cx="8675" cy="6300"/>
            </a:xfrm>
            <a:custGeom>
              <a:avLst/>
              <a:ahLst/>
              <a:rect l="l" t="t" r="r" b="b"/>
              <a:pathLst>
                <a:path w="347" h="252" extrusionOk="0">
                  <a:moveTo>
                    <a:pt x="173" y="1"/>
                  </a:moveTo>
                  <a:cubicBezTo>
                    <a:pt x="0" y="1"/>
                    <a:pt x="0" y="252"/>
                    <a:pt x="173" y="252"/>
                  </a:cubicBezTo>
                  <a:cubicBezTo>
                    <a:pt x="346" y="252"/>
                    <a:pt x="346" y="1"/>
                    <a:pt x="17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80" name="Google Shape;2680;p22"/>
            <p:cNvSpPr/>
            <p:nvPr/>
          </p:nvSpPr>
          <p:spPr>
            <a:xfrm flipH="1">
              <a:off x="8093734" y="3099560"/>
              <a:ext cx="8075" cy="6300"/>
            </a:xfrm>
            <a:custGeom>
              <a:avLst/>
              <a:ahLst/>
              <a:rect l="l" t="t" r="r" b="b"/>
              <a:pathLst>
                <a:path w="323" h="252" extrusionOk="0">
                  <a:moveTo>
                    <a:pt x="150" y="0"/>
                  </a:moveTo>
                  <a:cubicBezTo>
                    <a:pt x="0" y="0"/>
                    <a:pt x="0" y="251"/>
                    <a:pt x="150" y="251"/>
                  </a:cubicBezTo>
                  <a:cubicBezTo>
                    <a:pt x="323" y="251"/>
                    <a:pt x="323" y="0"/>
                    <a:pt x="150"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81" name="Google Shape;2681;p22"/>
            <p:cNvSpPr/>
            <p:nvPr/>
          </p:nvSpPr>
          <p:spPr>
            <a:xfrm flipH="1">
              <a:off x="8084909" y="3107010"/>
              <a:ext cx="8100" cy="6900"/>
            </a:xfrm>
            <a:custGeom>
              <a:avLst/>
              <a:ahLst/>
              <a:rect l="l" t="t" r="r" b="b"/>
              <a:pathLst>
                <a:path w="324" h="276" extrusionOk="0">
                  <a:moveTo>
                    <a:pt x="150" y="1"/>
                  </a:moveTo>
                  <a:cubicBezTo>
                    <a:pt x="1" y="1"/>
                    <a:pt x="1" y="275"/>
                    <a:pt x="150" y="275"/>
                  </a:cubicBezTo>
                  <a:cubicBezTo>
                    <a:pt x="323" y="275"/>
                    <a:pt x="323" y="1"/>
                    <a:pt x="150"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grpSp>
        <p:nvGrpSpPr>
          <p:cNvPr id="125" name="Google Shape;2682;p22"/>
          <p:cNvGrpSpPr/>
          <p:nvPr/>
        </p:nvGrpSpPr>
        <p:grpSpPr>
          <a:xfrm>
            <a:off x="-102039" y="-203622"/>
            <a:ext cx="1872975" cy="1829015"/>
            <a:chOff x="3081970" y="3217891"/>
            <a:chExt cx="525187" cy="512861"/>
          </a:xfrm>
        </p:grpSpPr>
        <p:sp>
          <p:nvSpPr>
            <p:cNvPr id="1049382" name="Google Shape;2683;p22"/>
            <p:cNvSpPr/>
            <p:nvPr/>
          </p:nvSpPr>
          <p:spPr>
            <a:xfrm>
              <a:off x="3259011" y="3219116"/>
              <a:ext cx="324755" cy="188949"/>
            </a:xfrm>
            <a:custGeom>
              <a:avLst/>
              <a:ahLst/>
              <a:rect l="l" t="t" r="r" b="b"/>
              <a:pathLst>
                <a:path w="8482" h="4935" extrusionOk="0">
                  <a:moveTo>
                    <a:pt x="110" y="0"/>
                  </a:moveTo>
                  <a:cubicBezTo>
                    <a:pt x="48" y="0"/>
                    <a:pt x="0" y="76"/>
                    <a:pt x="39" y="135"/>
                  </a:cubicBezTo>
                  <a:cubicBezTo>
                    <a:pt x="1041" y="1383"/>
                    <a:pt x="2452" y="2411"/>
                    <a:pt x="3915" y="3009"/>
                  </a:cubicBezTo>
                  <a:cubicBezTo>
                    <a:pt x="5379" y="3608"/>
                    <a:pt x="7193" y="3634"/>
                    <a:pt x="8305" y="4908"/>
                  </a:cubicBezTo>
                  <a:cubicBezTo>
                    <a:pt x="8324" y="4927"/>
                    <a:pt x="8345" y="4935"/>
                    <a:pt x="8365" y="4935"/>
                  </a:cubicBezTo>
                  <a:cubicBezTo>
                    <a:pt x="8427" y="4935"/>
                    <a:pt x="8481" y="4857"/>
                    <a:pt x="8442" y="4798"/>
                  </a:cubicBezTo>
                  <a:cubicBezTo>
                    <a:pt x="7434" y="3660"/>
                    <a:pt x="5893" y="3497"/>
                    <a:pt x="4507" y="3061"/>
                  </a:cubicBezTo>
                  <a:cubicBezTo>
                    <a:pt x="2855" y="2521"/>
                    <a:pt x="1255" y="1383"/>
                    <a:pt x="176" y="31"/>
                  </a:cubicBezTo>
                  <a:cubicBezTo>
                    <a:pt x="154" y="9"/>
                    <a:pt x="132" y="0"/>
                    <a:pt x="11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83" name="Google Shape;2684;p22"/>
            <p:cNvSpPr/>
            <p:nvPr/>
          </p:nvSpPr>
          <p:spPr>
            <a:xfrm>
              <a:off x="3490841" y="3289717"/>
              <a:ext cx="75273" cy="140285"/>
            </a:xfrm>
            <a:custGeom>
              <a:avLst/>
              <a:ahLst/>
              <a:rect l="l" t="t" r="r" b="b"/>
              <a:pathLst>
                <a:path w="1966" h="3664" extrusionOk="0">
                  <a:moveTo>
                    <a:pt x="1844" y="0"/>
                  </a:moveTo>
                  <a:cubicBezTo>
                    <a:pt x="1826" y="0"/>
                    <a:pt x="1806" y="8"/>
                    <a:pt x="1789" y="27"/>
                  </a:cubicBezTo>
                  <a:cubicBezTo>
                    <a:pt x="1301" y="463"/>
                    <a:pt x="351" y="892"/>
                    <a:pt x="189" y="1601"/>
                  </a:cubicBezTo>
                  <a:cubicBezTo>
                    <a:pt x="0" y="2277"/>
                    <a:pt x="624" y="2980"/>
                    <a:pt x="787" y="3604"/>
                  </a:cubicBezTo>
                  <a:cubicBezTo>
                    <a:pt x="787" y="3646"/>
                    <a:pt x="811" y="3664"/>
                    <a:pt x="838" y="3664"/>
                  </a:cubicBezTo>
                  <a:cubicBezTo>
                    <a:pt x="883" y="3664"/>
                    <a:pt x="940" y="3617"/>
                    <a:pt x="924" y="3552"/>
                  </a:cubicBezTo>
                  <a:cubicBezTo>
                    <a:pt x="787" y="2954"/>
                    <a:pt x="351" y="2440"/>
                    <a:pt x="299" y="1790"/>
                  </a:cubicBezTo>
                  <a:cubicBezTo>
                    <a:pt x="241" y="1113"/>
                    <a:pt x="1463" y="541"/>
                    <a:pt x="1925" y="138"/>
                  </a:cubicBezTo>
                  <a:cubicBezTo>
                    <a:pt x="1966" y="92"/>
                    <a:pt x="1908" y="0"/>
                    <a:pt x="184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84" name="Google Shape;2685;p22"/>
            <p:cNvSpPr/>
            <p:nvPr/>
          </p:nvSpPr>
          <p:spPr>
            <a:xfrm>
              <a:off x="3496048" y="3338380"/>
              <a:ext cx="101270" cy="20943"/>
            </a:xfrm>
            <a:custGeom>
              <a:avLst/>
              <a:ahLst/>
              <a:rect l="l" t="t" r="r" b="b"/>
              <a:pathLst>
                <a:path w="2645" h="547" extrusionOk="0">
                  <a:moveTo>
                    <a:pt x="2540" y="1"/>
                  </a:moveTo>
                  <a:cubicBezTo>
                    <a:pt x="2533" y="1"/>
                    <a:pt x="2525" y="2"/>
                    <a:pt x="2518" y="5"/>
                  </a:cubicBezTo>
                  <a:cubicBezTo>
                    <a:pt x="1780" y="206"/>
                    <a:pt x="1019" y="384"/>
                    <a:pt x="235" y="384"/>
                  </a:cubicBezTo>
                  <a:cubicBezTo>
                    <a:pt x="183" y="384"/>
                    <a:pt x="131" y="384"/>
                    <a:pt x="79" y="382"/>
                  </a:cubicBezTo>
                  <a:cubicBezTo>
                    <a:pt x="1" y="382"/>
                    <a:pt x="1" y="545"/>
                    <a:pt x="79" y="545"/>
                  </a:cubicBezTo>
                  <a:cubicBezTo>
                    <a:pt x="131" y="546"/>
                    <a:pt x="183" y="547"/>
                    <a:pt x="236" y="547"/>
                  </a:cubicBezTo>
                  <a:cubicBezTo>
                    <a:pt x="1023" y="547"/>
                    <a:pt x="1812" y="369"/>
                    <a:pt x="2544" y="167"/>
                  </a:cubicBezTo>
                  <a:cubicBezTo>
                    <a:pt x="2644" y="138"/>
                    <a:pt x="2610" y="1"/>
                    <a:pt x="254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85" name="Google Shape;2686;p22"/>
            <p:cNvSpPr/>
            <p:nvPr/>
          </p:nvSpPr>
          <p:spPr>
            <a:xfrm>
              <a:off x="3549842" y="3279265"/>
              <a:ext cx="26189" cy="20714"/>
            </a:xfrm>
            <a:custGeom>
              <a:avLst/>
              <a:ahLst/>
              <a:rect l="l" t="t" r="r" b="b"/>
              <a:pathLst>
                <a:path w="684" h="541" extrusionOk="0">
                  <a:moveTo>
                    <a:pt x="326" y="1"/>
                  </a:moveTo>
                  <a:cubicBezTo>
                    <a:pt x="1" y="1"/>
                    <a:pt x="1" y="541"/>
                    <a:pt x="326" y="541"/>
                  </a:cubicBezTo>
                  <a:cubicBezTo>
                    <a:pt x="683" y="541"/>
                    <a:pt x="683" y="1"/>
                    <a:pt x="326" y="1"/>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86" name="Google Shape;2687;p22"/>
            <p:cNvSpPr/>
            <p:nvPr/>
          </p:nvSpPr>
          <p:spPr>
            <a:xfrm>
              <a:off x="3580969" y="3333326"/>
              <a:ext cx="26189" cy="20675"/>
            </a:xfrm>
            <a:custGeom>
              <a:avLst/>
              <a:ahLst/>
              <a:rect l="l" t="t" r="r" b="b"/>
              <a:pathLst>
                <a:path w="684" h="540" extrusionOk="0">
                  <a:moveTo>
                    <a:pt x="326" y="0"/>
                  </a:moveTo>
                  <a:cubicBezTo>
                    <a:pt x="0" y="0"/>
                    <a:pt x="0" y="540"/>
                    <a:pt x="326" y="540"/>
                  </a:cubicBezTo>
                  <a:cubicBezTo>
                    <a:pt x="683" y="540"/>
                    <a:pt x="683" y="0"/>
                    <a:pt x="326" y="0"/>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87" name="Google Shape;2688;p22"/>
            <p:cNvSpPr/>
            <p:nvPr/>
          </p:nvSpPr>
          <p:spPr>
            <a:xfrm>
              <a:off x="3570746" y="3392327"/>
              <a:ext cx="25959" cy="20943"/>
            </a:xfrm>
            <a:custGeom>
              <a:avLst/>
              <a:ahLst/>
              <a:rect l="l" t="t" r="r" b="b"/>
              <a:pathLst>
                <a:path w="678" h="547" extrusionOk="0">
                  <a:moveTo>
                    <a:pt x="326" y="1"/>
                  </a:moveTo>
                  <a:cubicBezTo>
                    <a:pt x="1" y="1"/>
                    <a:pt x="1" y="547"/>
                    <a:pt x="326" y="547"/>
                  </a:cubicBezTo>
                  <a:cubicBezTo>
                    <a:pt x="677" y="547"/>
                    <a:pt x="677" y="1"/>
                    <a:pt x="326" y="1"/>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88" name="Google Shape;2689;p22"/>
            <p:cNvSpPr/>
            <p:nvPr/>
          </p:nvSpPr>
          <p:spPr>
            <a:xfrm>
              <a:off x="3510482" y="3418209"/>
              <a:ext cx="25959" cy="20982"/>
            </a:xfrm>
            <a:custGeom>
              <a:avLst/>
              <a:ahLst/>
              <a:rect l="l" t="t" r="r" b="b"/>
              <a:pathLst>
                <a:path w="678" h="548" extrusionOk="0">
                  <a:moveTo>
                    <a:pt x="326" y="1"/>
                  </a:moveTo>
                  <a:cubicBezTo>
                    <a:pt x="1" y="1"/>
                    <a:pt x="1" y="547"/>
                    <a:pt x="326" y="547"/>
                  </a:cubicBezTo>
                  <a:cubicBezTo>
                    <a:pt x="677" y="547"/>
                    <a:pt x="677" y="1"/>
                    <a:pt x="326" y="1"/>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89" name="Google Shape;2690;p22"/>
            <p:cNvSpPr/>
            <p:nvPr/>
          </p:nvSpPr>
          <p:spPr>
            <a:xfrm>
              <a:off x="3081970" y="3259547"/>
              <a:ext cx="203460" cy="471204"/>
            </a:xfrm>
            <a:custGeom>
              <a:avLst/>
              <a:ahLst/>
              <a:rect l="l" t="t" r="r" b="b"/>
              <a:pathLst>
                <a:path w="5314" h="12307" extrusionOk="0">
                  <a:moveTo>
                    <a:pt x="1608" y="227"/>
                  </a:moveTo>
                  <a:lnTo>
                    <a:pt x="1608" y="227"/>
                  </a:lnTo>
                  <a:cubicBezTo>
                    <a:pt x="3097" y="1781"/>
                    <a:pt x="3968" y="3729"/>
                    <a:pt x="4364" y="5803"/>
                  </a:cubicBezTo>
                  <a:cubicBezTo>
                    <a:pt x="4579" y="6909"/>
                    <a:pt x="4663" y="8021"/>
                    <a:pt x="4637" y="9133"/>
                  </a:cubicBezTo>
                  <a:cubicBezTo>
                    <a:pt x="4637" y="9647"/>
                    <a:pt x="4579" y="10193"/>
                    <a:pt x="4527" y="10707"/>
                  </a:cubicBezTo>
                  <a:cubicBezTo>
                    <a:pt x="4475" y="11006"/>
                    <a:pt x="4449" y="11299"/>
                    <a:pt x="4390" y="11598"/>
                  </a:cubicBezTo>
                  <a:cubicBezTo>
                    <a:pt x="4367" y="11742"/>
                    <a:pt x="4385" y="12078"/>
                    <a:pt x="4241" y="12078"/>
                  </a:cubicBezTo>
                  <a:cubicBezTo>
                    <a:pt x="4222" y="12078"/>
                    <a:pt x="4200" y="12073"/>
                    <a:pt x="4176" y="12060"/>
                  </a:cubicBezTo>
                  <a:cubicBezTo>
                    <a:pt x="3311" y="11598"/>
                    <a:pt x="2686" y="10623"/>
                    <a:pt x="2172" y="9784"/>
                  </a:cubicBezTo>
                  <a:cubicBezTo>
                    <a:pt x="1574" y="8782"/>
                    <a:pt x="1249" y="7618"/>
                    <a:pt x="1060" y="6454"/>
                  </a:cubicBezTo>
                  <a:cubicBezTo>
                    <a:pt x="709" y="4581"/>
                    <a:pt x="137" y="1791"/>
                    <a:pt x="1600" y="243"/>
                  </a:cubicBezTo>
                  <a:cubicBezTo>
                    <a:pt x="1603" y="238"/>
                    <a:pt x="1606" y="233"/>
                    <a:pt x="1608" y="227"/>
                  </a:cubicBezTo>
                  <a:close/>
                  <a:moveTo>
                    <a:pt x="1591" y="1"/>
                  </a:moveTo>
                  <a:cubicBezTo>
                    <a:pt x="1538" y="1"/>
                    <a:pt x="1493" y="55"/>
                    <a:pt x="1509" y="111"/>
                  </a:cubicBezTo>
                  <a:lnTo>
                    <a:pt x="1509" y="111"/>
                  </a:lnTo>
                  <a:cubicBezTo>
                    <a:pt x="1494" y="115"/>
                    <a:pt x="1478" y="124"/>
                    <a:pt x="1464" y="139"/>
                  </a:cubicBezTo>
                  <a:cubicBezTo>
                    <a:pt x="0" y="1706"/>
                    <a:pt x="573" y="4392"/>
                    <a:pt x="872" y="6291"/>
                  </a:cubicBezTo>
                  <a:cubicBezTo>
                    <a:pt x="1060" y="7592"/>
                    <a:pt x="1437" y="8860"/>
                    <a:pt x="2114" y="9998"/>
                  </a:cubicBezTo>
                  <a:cubicBezTo>
                    <a:pt x="2628" y="10870"/>
                    <a:pt x="3363" y="11871"/>
                    <a:pt x="4312" y="12307"/>
                  </a:cubicBezTo>
                  <a:cubicBezTo>
                    <a:pt x="4364" y="12307"/>
                    <a:pt x="4416" y="12307"/>
                    <a:pt x="4416" y="12248"/>
                  </a:cubicBezTo>
                  <a:cubicBezTo>
                    <a:pt x="5314" y="8080"/>
                    <a:pt x="4741" y="3202"/>
                    <a:pt x="1652" y="28"/>
                  </a:cubicBezTo>
                  <a:cubicBezTo>
                    <a:pt x="1633" y="9"/>
                    <a:pt x="1611" y="1"/>
                    <a:pt x="159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90" name="Google Shape;2691;p22"/>
            <p:cNvSpPr/>
            <p:nvPr/>
          </p:nvSpPr>
          <p:spPr>
            <a:xfrm>
              <a:off x="3135994" y="3265826"/>
              <a:ext cx="116739" cy="462858"/>
            </a:xfrm>
            <a:custGeom>
              <a:avLst/>
              <a:ahLst/>
              <a:rect l="l" t="t" r="r" b="b"/>
              <a:pathLst>
                <a:path w="3049" h="12089" extrusionOk="0">
                  <a:moveTo>
                    <a:pt x="108" y="1"/>
                  </a:moveTo>
                  <a:cubicBezTo>
                    <a:pt x="67" y="1"/>
                    <a:pt x="26" y="27"/>
                    <a:pt x="26" y="79"/>
                  </a:cubicBezTo>
                  <a:cubicBezTo>
                    <a:pt x="0" y="2355"/>
                    <a:pt x="787" y="4631"/>
                    <a:pt x="1249" y="6830"/>
                  </a:cubicBezTo>
                  <a:cubicBezTo>
                    <a:pt x="1490" y="7942"/>
                    <a:pt x="1926" y="8969"/>
                    <a:pt x="2140" y="10081"/>
                  </a:cubicBezTo>
                  <a:cubicBezTo>
                    <a:pt x="2251" y="10758"/>
                    <a:pt x="2355" y="11571"/>
                    <a:pt x="2875" y="12058"/>
                  </a:cubicBezTo>
                  <a:cubicBezTo>
                    <a:pt x="2895" y="12080"/>
                    <a:pt x="2917" y="12089"/>
                    <a:pt x="2937" y="12089"/>
                  </a:cubicBezTo>
                  <a:cubicBezTo>
                    <a:pt x="2998" y="12089"/>
                    <a:pt x="3049" y="12011"/>
                    <a:pt x="3005" y="11948"/>
                  </a:cubicBezTo>
                  <a:cubicBezTo>
                    <a:pt x="2439" y="11434"/>
                    <a:pt x="2387" y="10485"/>
                    <a:pt x="2225" y="9782"/>
                  </a:cubicBezTo>
                  <a:cubicBezTo>
                    <a:pt x="2030" y="8781"/>
                    <a:pt x="1626" y="7805"/>
                    <a:pt x="1412" y="6803"/>
                  </a:cubicBezTo>
                  <a:cubicBezTo>
                    <a:pt x="924" y="4605"/>
                    <a:pt x="163" y="2329"/>
                    <a:pt x="189" y="79"/>
                  </a:cubicBezTo>
                  <a:cubicBezTo>
                    <a:pt x="189" y="27"/>
                    <a:pt x="148" y="1"/>
                    <a:pt x="10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91" name="Google Shape;2692;p22"/>
            <p:cNvSpPr/>
            <p:nvPr/>
          </p:nvSpPr>
          <p:spPr>
            <a:xfrm>
              <a:off x="3147212" y="3520053"/>
              <a:ext cx="120223" cy="98782"/>
            </a:xfrm>
            <a:custGeom>
              <a:avLst/>
              <a:ahLst/>
              <a:rect l="l" t="t" r="r" b="b"/>
              <a:pathLst>
                <a:path w="3140" h="2580" extrusionOk="0">
                  <a:moveTo>
                    <a:pt x="1008" y="1"/>
                  </a:moveTo>
                  <a:cubicBezTo>
                    <a:pt x="982" y="1"/>
                    <a:pt x="924" y="27"/>
                    <a:pt x="924" y="53"/>
                  </a:cubicBezTo>
                  <a:cubicBezTo>
                    <a:pt x="598" y="866"/>
                    <a:pt x="306" y="1653"/>
                    <a:pt x="33" y="2466"/>
                  </a:cubicBezTo>
                  <a:cubicBezTo>
                    <a:pt x="1" y="2533"/>
                    <a:pt x="49" y="2579"/>
                    <a:pt x="98" y="2579"/>
                  </a:cubicBezTo>
                  <a:cubicBezTo>
                    <a:pt x="128" y="2579"/>
                    <a:pt x="159" y="2561"/>
                    <a:pt x="169" y="2518"/>
                  </a:cubicBezTo>
                  <a:cubicBezTo>
                    <a:pt x="410" y="1789"/>
                    <a:pt x="683" y="1080"/>
                    <a:pt x="956" y="378"/>
                  </a:cubicBezTo>
                  <a:cubicBezTo>
                    <a:pt x="998" y="267"/>
                    <a:pt x="1054" y="228"/>
                    <a:pt x="1121" y="228"/>
                  </a:cubicBezTo>
                  <a:cubicBezTo>
                    <a:pt x="1219" y="228"/>
                    <a:pt x="1338" y="312"/>
                    <a:pt x="1470" y="378"/>
                  </a:cubicBezTo>
                  <a:cubicBezTo>
                    <a:pt x="1685" y="489"/>
                    <a:pt x="1873" y="593"/>
                    <a:pt x="2094" y="729"/>
                  </a:cubicBezTo>
                  <a:cubicBezTo>
                    <a:pt x="2387" y="892"/>
                    <a:pt x="2686" y="1054"/>
                    <a:pt x="3011" y="1165"/>
                  </a:cubicBezTo>
                  <a:cubicBezTo>
                    <a:pt x="3018" y="1167"/>
                    <a:pt x="3024" y="1168"/>
                    <a:pt x="3029" y="1168"/>
                  </a:cubicBezTo>
                  <a:cubicBezTo>
                    <a:pt x="3103" y="1168"/>
                    <a:pt x="3140" y="1027"/>
                    <a:pt x="3037" y="1002"/>
                  </a:cubicBezTo>
                  <a:cubicBezTo>
                    <a:pt x="2335" y="729"/>
                    <a:pt x="1711" y="268"/>
                    <a:pt x="100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92" name="Google Shape;2693;p22"/>
            <p:cNvSpPr/>
            <p:nvPr/>
          </p:nvSpPr>
          <p:spPr>
            <a:xfrm>
              <a:off x="3116314" y="3427704"/>
              <a:ext cx="140477" cy="79064"/>
            </a:xfrm>
            <a:custGeom>
              <a:avLst/>
              <a:ahLst/>
              <a:rect l="l" t="t" r="r" b="b"/>
              <a:pathLst>
                <a:path w="3669" h="2065" extrusionOk="0">
                  <a:moveTo>
                    <a:pt x="1327" y="0"/>
                  </a:moveTo>
                  <a:cubicBezTo>
                    <a:pt x="1301" y="0"/>
                    <a:pt x="1243" y="0"/>
                    <a:pt x="1217" y="52"/>
                  </a:cubicBezTo>
                  <a:cubicBezTo>
                    <a:pt x="1054" y="377"/>
                    <a:pt x="866" y="676"/>
                    <a:pt x="651" y="976"/>
                  </a:cubicBezTo>
                  <a:cubicBezTo>
                    <a:pt x="462" y="1275"/>
                    <a:pt x="267" y="1678"/>
                    <a:pt x="27" y="1899"/>
                  </a:cubicBezTo>
                  <a:cubicBezTo>
                    <a:pt x="1" y="1925"/>
                    <a:pt x="1" y="1951"/>
                    <a:pt x="1" y="1977"/>
                  </a:cubicBezTo>
                  <a:lnTo>
                    <a:pt x="1" y="2003"/>
                  </a:lnTo>
                  <a:cubicBezTo>
                    <a:pt x="1" y="2029"/>
                    <a:pt x="27" y="2062"/>
                    <a:pt x="53" y="2062"/>
                  </a:cubicBezTo>
                  <a:lnTo>
                    <a:pt x="79" y="2062"/>
                  </a:lnTo>
                  <a:cubicBezTo>
                    <a:pt x="85" y="2064"/>
                    <a:pt x="91" y="2065"/>
                    <a:pt x="97" y="2065"/>
                  </a:cubicBezTo>
                  <a:cubicBezTo>
                    <a:pt x="170" y="2065"/>
                    <a:pt x="207" y="1923"/>
                    <a:pt x="105" y="1899"/>
                  </a:cubicBezTo>
                  <a:lnTo>
                    <a:pt x="105" y="1899"/>
                  </a:lnTo>
                  <a:cubicBezTo>
                    <a:pt x="199" y="1914"/>
                    <a:pt x="175" y="1993"/>
                    <a:pt x="182" y="1993"/>
                  </a:cubicBezTo>
                  <a:cubicBezTo>
                    <a:pt x="186" y="1993"/>
                    <a:pt x="207" y="1951"/>
                    <a:pt x="300" y="1815"/>
                  </a:cubicBezTo>
                  <a:cubicBezTo>
                    <a:pt x="404" y="1626"/>
                    <a:pt x="567" y="1411"/>
                    <a:pt x="703" y="1216"/>
                  </a:cubicBezTo>
                  <a:cubicBezTo>
                    <a:pt x="754" y="1115"/>
                    <a:pt x="1247" y="239"/>
                    <a:pt x="1370" y="239"/>
                  </a:cubicBezTo>
                  <a:cubicBezTo>
                    <a:pt x="1373" y="239"/>
                    <a:pt x="1377" y="239"/>
                    <a:pt x="1379" y="241"/>
                  </a:cubicBezTo>
                  <a:cubicBezTo>
                    <a:pt x="2088" y="728"/>
                    <a:pt x="2843" y="1028"/>
                    <a:pt x="3519" y="1541"/>
                  </a:cubicBezTo>
                  <a:cubicBezTo>
                    <a:pt x="3533" y="1551"/>
                    <a:pt x="3547" y="1556"/>
                    <a:pt x="3560" y="1556"/>
                  </a:cubicBezTo>
                  <a:cubicBezTo>
                    <a:pt x="3625" y="1556"/>
                    <a:pt x="3669" y="1449"/>
                    <a:pt x="3604" y="1379"/>
                  </a:cubicBezTo>
                  <a:cubicBezTo>
                    <a:pt x="2901" y="839"/>
                    <a:pt x="2056" y="514"/>
                    <a:pt x="1327"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93" name="Google Shape;2694;p22"/>
            <p:cNvSpPr/>
            <p:nvPr/>
          </p:nvSpPr>
          <p:spPr>
            <a:xfrm>
              <a:off x="3099391" y="3356758"/>
              <a:ext cx="123477" cy="42001"/>
            </a:xfrm>
            <a:custGeom>
              <a:avLst/>
              <a:ahLst/>
              <a:rect l="l" t="t" r="r" b="b"/>
              <a:pathLst>
                <a:path w="3225" h="1097" extrusionOk="0">
                  <a:moveTo>
                    <a:pt x="1423" y="0"/>
                  </a:moveTo>
                  <a:cubicBezTo>
                    <a:pt x="1358" y="0"/>
                    <a:pt x="1294" y="4"/>
                    <a:pt x="1230" y="13"/>
                  </a:cubicBezTo>
                  <a:cubicBezTo>
                    <a:pt x="1035" y="39"/>
                    <a:pt x="904" y="279"/>
                    <a:pt x="794" y="390"/>
                  </a:cubicBezTo>
                  <a:cubicBezTo>
                    <a:pt x="579" y="604"/>
                    <a:pt x="306" y="767"/>
                    <a:pt x="59" y="956"/>
                  </a:cubicBezTo>
                  <a:cubicBezTo>
                    <a:pt x="1" y="1019"/>
                    <a:pt x="62" y="1096"/>
                    <a:pt x="130" y="1096"/>
                  </a:cubicBezTo>
                  <a:cubicBezTo>
                    <a:pt x="152" y="1096"/>
                    <a:pt x="176" y="1088"/>
                    <a:pt x="196" y="1066"/>
                  </a:cubicBezTo>
                  <a:cubicBezTo>
                    <a:pt x="469" y="825"/>
                    <a:pt x="794" y="604"/>
                    <a:pt x="1067" y="305"/>
                  </a:cubicBezTo>
                  <a:cubicBezTo>
                    <a:pt x="1168" y="198"/>
                    <a:pt x="1315" y="156"/>
                    <a:pt x="1487" y="156"/>
                  </a:cubicBezTo>
                  <a:cubicBezTo>
                    <a:pt x="2000" y="156"/>
                    <a:pt x="2731" y="526"/>
                    <a:pt x="3096" y="604"/>
                  </a:cubicBezTo>
                  <a:cubicBezTo>
                    <a:pt x="3102" y="606"/>
                    <a:pt x="3108" y="607"/>
                    <a:pt x="3114" y="607"/>
                  </a:cubicBezTo>
                  <a:cubicBezTo>
                    <a:pt x="3187" y="607"/>
                    <a:pt x="3225" y="466"/>
                    <a:pt x="3122" y="442"/>
                  </a:cubicBezTo>
                  <a:cubicBezTo>
                    <a:pt x="2589" y="319"/>
                    <a:pt x="2008" y="0"/>
                    <a:pt x="142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94" name="Google Shape;2695;p22"/>
            <p:cNvSpPr/>
            <p:nvPr/>
          </p:nvSpPr>
          <p:spPr>
            <a:xfrm>
              <a:off x="3129753" y="3227501"/>
              <a:ext cx="352896" cy="364229"/>
            </a:xfrm>
            <a:custGeom>
              <a:avLst/>
              <a:ahLst/>
              <a:rect l="l" t="t" r="r" b="b"/>
              <a:pathLst>
                <a:path w="9217" h="9513" extrusionOk="0">
                  <a:moveTo>
                    <a:pt x="1" y="0"/>
                  </a:moveTo>
                  <a:cubicBezTo>
                    <a:pt x="1" y="1080"/>
                    <a:pt x="866" y="2706"/>
                    <a:pt x="1087" y="3902"/>
                  </a:cubicBezTo>
                  <a:cubicBezTo>
                    <a:pt x="1191" y="4553"/>
                    <a:pt x="762" y="6283"/>
                    <a:pt x="1302" y="6718"/>
                  </a:cubicBezTo>
                  <a:cubicBezTo>
                    <a:pt x="1489" y="6884"/>
                    <a:pt x="1664" y="6955"/>
                    <a:pt x="1827" y="6955"/>
                  </a:cubicBezTo>
                  <a:cubicBezTo>
                    <a:pt x="2511" y="6955"/>
                    <a:pt x="2969" y="5707"/>
                    <a:pt x="3142" y="5092"/>
                  </a:cubicBezTo>
                  <a:lnTo>
                    <a:pt x="3142" y="5092"/>
                  </a:lnTo>
                  <a:cubicBezTo>
                    <a:pt x="3467" y="6068"/>
                    <a:pt x="2928" y="7804"/>
                    <a:pt x="3578" y="8669"/>
                  </a:cubicBezTo>
                  <a:cubicBezTo>
                    <a:pt x="3837" y="9044"/>
                    <a:pt x="4081" y="9197"/>
                    <a:pt x="4299" y="9197"/>
                  </a:cubicBezTo>
                  <a:cubicBezTo>
                    <a:pt x="4904" y="9197"/>
                    <a:pt x="5314" y="8028"/>
                    <a:pt x="5314" y="7154"/>
                  </a:cubicBezTo>
                  <a:cubicBezTo>
                    <a:pt x="5798" y="7637"/>
                    <a:pt x="6719" y="9513"/>
                    <a:pt x="7606" y="9513"/>
                  </a:cubicBezTo>
                  <a:cubicBezTo>
                    <a:pt x="7710" y="9513"/>
                    <a:pt x="7814" y="9487"/>
                    <a:pt x="7916" y="9430"/>
                  </a:cubicBezTo>
                  <a:cubicBezTo>
                    <a:pt x="8995" y="8884"/>
                    <a:pt x="7591" y="6829"/>
                    <a:pt x="7044" y="6283"/>
                  </a:cubicBezTo>
                  <a:cubicBezTo>
                    <a:pt x="7121" y="6257"/>
                    <a:pt x="7207" y="6247"/>
                    <a:pt x="7300" y="6247"/>
                  </a:cubicBezTo>
                  <a:cubicBezTo>
                    <a:pt x="7692" y="6247"/>
                    <a:pt x="8197" y="6433"/>
                    <a:pt x="8594" y="6433"/>
                  </a:cubicBezTo>
                  <a:cubicBezTo>
                    <a:pt x="8894" y="6433"/>
                    <a:pt x="9133" y="6327"/>
                    <a:pt x="9217" y="5957"/>
                  </a:cubicBezTo>
                  <a:cubicBezTo>
                    <a:pt x="8891" y="4553"/>
                    <a:pt x="7695" y="4006"/>
                    <a:pt x="6505" y="3577"/>
                  </a:cubicBezTo>
                  <a:cubicBezTo>
                    <a:pt x="7369" y="3141"/>
                    <a:pt x="8670" y="3252"/>
                    <a:pt x="8456" y="2276"/>
                  </a:cubicBezTo>
                  <a:cubicBezTo>
                    <a:pt x="8130" y="1405"/>
                    <a:pt x="6394" y="1190"/>
                    <a:pt x="5744" y="976"/>
                  </a:cubicBezTo>
                  <a:cubicBezTo>
                    <a:pt x="4014" y="540"/>
                    <a:pt x="1952" y="104"/>
                    <a:pt x="111" y="104"/>
                  </a:cubicBezTo>
                  <a:lnTo>
                    <a:pt x="1" y="0"/>
                  </a:ln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95" name="Google Shape;2696;p22"/>
            <p:cNvSpPr/>
            <p:nvPr/>
          </p:nvSpPr>
          <p:spPr>
            <a:xfrm>
              <a:off x="3110418" y="3217891"/>
              <a:ext cx="295694" cy="330459"/>
            </a:xfrm>
            <a:custGeom>
              <a:avLst/>
              <a:ahLst/>
              <a:rect l="l" t="t" r="r" b="b"/>
              <a:pathLst>
                <a:path w="7723" h="8631" extrusionOk="0">
                  <a:moveTo>
                    <a:pt x="153" y="1"/>
                  </a:moveTo>
                  <a:cubicBezTo>
                    <a:pt x="58" y="1"/>
                    <a:pt x="1" y="119"/>
                    <a:pt x="96" y="167"/>
                  </a:cubicBezTo>
                  <a:cubicBezTo>
                    <a:pt x="3485" y="1877"/>
                    <a:pt x="6008" y="5181"/>
                    <a:pt x="7549" y="8595"/>
                  </a:cubicBezTo>
                  <a:cubicBezTo>
                    <a:pt x="7557" y="8620"/>
                    <a:pt x="7577" y="8630"/>
                    <a:pt x="7599" y="8630"/>
                  </a:cubicBezTo>
                  <a:cubicBezTo>
                    <a:pt x="7653" y="8630"/>
                    <a:pt x="7723" y="8572"/>
                    <a:pt x="7686" y="8517"/>
                  </a:cubicBezTo>
                  <a:cubicBezTo>
                    <a:pt x="6145" y="5070"/>
                    <a:pt x="3595" y="1740"/>
                    <a:pt x="181" y="4"/>
                  </a:cubicBezTo>
                  <a:cubicBezTo>
                    <a:pt x="171" y="2"/>
                    <a:pt x="162" y="1"/>
                    <a:pt x="15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96" name="Google Shape;2697;p22"/>
            <p:cNvSpPr/>
            <p:nvPr/>
          </p:nvSpPr>
          <p:spPr>
            <a:xfrm>
              <a:off x="3290407" y="3402779"/>
              <a:ext cx="145110" cy="120070"/>
            </a:xfrm>
            <a:custGeom>
              <a:avLst/>
              <a:ahLst/>
              <a:rect l="l" t="t" r="r" b="b"/>
              <a:pathLst>
                <a:path w="3790" h="3136" extrusionOk="0">
                  <a:moveTo>
                    <a:pt x="793" y="1"/>
                  </a:moveTo>
                  <a:cubicBezTo>
                    <a:pt x="761" y="1"/>
                    <a:pt x="709" y="53"/>
                    <a:pt x="709" y="79"/>
                  </a:cubicBezTo>
                  <a:cubicBezTo>
                    <a:pt x="709" y="1139"/>
                    <a:pt x="409" y="2088"/>
                    <a:pt x="32" y="3038"/>
                  </a:cubicBezTo>
                  <a:cubicBezTo>
                    <a:pt x="1" y="3101"/>
                    <a:pt x="48" y="3135"/>
                    <a:pt x="96" y="3135"/>
                  </a:cubicBezTo>
                  <a:cubicBezTo>
                    <a:pt x="127" y="3135"/>
                    <a:pt x="159" y="3121"/>
                    <a:pt x="169" y="3090"/>
                  </a:cubicBezTo>
                  <a:cubicBezTo>
                    <a:pt x="494" y="2303"/>
                    <a:pt x="761" y="1490"/>
                    <a:pt x="871" y="651"/>
                  </a:cubicBezTo>
                  <a:lnTo>
                    <a:pt x="871" y="274"/>
                  </a:lnTo>
                  <a:cubicBezTo>
                    <a:pt x="973" y="237"/>
                    <a:pt x="1075" y="213"/>
                    <a:pt x="1176" y="213"/>
                  </a:cubicBezTo>
                  <a:cubicBezTo>
                    <a:pt x="1237" y="213"/>
                    <a:pt x="1298" y="222"/>
                    <a:pt x="1359" y="241"/>
                  </a:cubicBezTo>
                  <a:cubicBezTo>
                    <a:pt x="1632" y="300"/>
                    <a:pt x="1873" y="378"/>
                    <a:pt x="2120" y="436"/>
                  </a:cubicBezTo>
                  <a:cubicBezTo>
                    <a:pt x="2634" y="599"/>
                    <a:pt x="3147" y="762"/>
                    <a:pt x="3661" y="866"/>
                  </a:cubicBezTo>
                  <a:cubicBezTo>
                    <a:pt x="3667" y="868"/>
                    <a:pt x="3674" y="868"/>
                    <a:pt x="3679" y="868"/>
                  </a:cubicBezTo>
                  <a:cubicBezTo>
                    <a:pt x="3753" y="868"/>
                    <a:pt x="3790" y="727"/>
                    <a:pt x="3687" y="703"/>
                  </a:cubicBezTo>
                  <a:cubicBezTo>
                    <a:pt x="2712" y="488"/>
                    <a:pt x="1795" y="137"/>
                    <a:pt x="79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97" name="Google Shape;2698;p22"/>
            <p:cNvSpPr/>
            <p:nvPr/>
          </p:nvSpPr>
          <p:spPr>
            <a:xfrm>
              <a:off x="3215517" y="3327966"/>
              <a:ext cx="178458" cy="85419"/>
            </a:xfrm>
            <a:custGeom>
              <a:avLst/>
              <a:ahLst/>
              <a:rect l="l" t="t" r="r" b="b"/>
              <a:pathLst>
                <a:path w="4661" h="2231" extrusionOk="0">
                  <a:moveTo>
                    <a:pt x="4554" y="1"/>
                  </a:moveTo>
                  <a:cubicBezTo>
                    <a:pt x="4549" y="1"/>
                    <a:pt x="4543" y="2"/>
                    <a:pt x="4538" y="4"/>
                  </a:cubicBezTo>
                  <a:cubicBezTo>
                    <a:pt x="3999" y="107"/>
                    <a:pt x="3449" y="155"/>
                    <a:pt x="2898" y="155"/>
                  </a:cubicBezTo>
                  <a:cubicBezTo>
                    <a:pt x="2311" y="155"/>
                    <a:pt x="1723" y="101"/>
                    <a:pt x="1149" y="4"/>
                  </a:cubicBezTo>
                  <a:cubicBezTo>
                    <a:pt x="1091" y="4"/>
                    <a:pt x="1065" y="30"/>
                    <a:pt x="1039" y="82"/>
                  </a:cubicBezTo>
                  <a:cubicBezTo>
                    <a:pt x="961" y="869"/>
                    <a:pt x="473" y="1493"/>
                    <a:pt x="37" y="2117"/>
                  </a:cubicBezTo>
                  <a:cubicBezTo>
                    <a:pt x="0" y="2172"/>
                    <a:pt x="54" y="2231"/>
                    <a:pt x="110" y="2231"/>
                  </a:cubicBezTo>
                  <a:cubicBezTo>
                    <a:pt x="133" y="2231"/>
                    <a:pt x="156" y="2220"/>
                    <a:pt x="174" y="2195"/>
                  </a:cubicBezTo>
                  <a:cubicBezTo>
                    <a:pt x="499" y="1740"/>
                    <a:pt x="798" y="1304"/>
                    <a:pt x="1039" y="817"/>
                  </a:cubicBezTo>
                  <a:cubicBezTo>
                    <a:pt x="1123" y="654"/>
                    <a:pt x="1149" y="465"/>
                    <a:pt x="1201" y="277"/>
                  </a:cubicBezTo>
                  <a:cubicBezTo>
                    <a:pt x="1213" y="205"/>
                    <a:pt x="1267" y="185"/>
                    <a:pt x="1332" y="185"/>
                  </a:cubicBezTo>
                  <a:cubicBezTo>
                    <a:pt x="1417" y="185"/>
                    <a:pt x="1520" y="218"/>
                    <a:pt x="1579" y="218"/>
                  </a:cubicBezTo>
                  <a:cubicBezTo>
                    <a:pt x="2027" y="281"/>
                    <a:pt x="2488" y="315"/>
                    <a:pt x="2950" y="315"/>
                  </a:cubicBezTo>
                  <a:cubicBezTo>
                    <a:pt x="3492" y="315"/>
                    <a:pt x="4037" y="268"/>
                    <a:pt x="4564" y="166"/>
                  </a:cubicBezTo>
                  <a:cubicBezTo>
                    <a:pt x="4660" y="142"/>
                    <a:pt x="4623" y="1"/>
                    <a:pt x="455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98" name="Google Shape;2699;p22"/>
            <p:cNvSpPr/>
            <p:nvPr/>
          </p:nvSpPr>
          <p:spPr>
            <a:xfrm>
              <a:off x="3194918" y="3274058"/>
              <a:ext cx="98743" cy="82892"/>
            </a:xfrm>
            <a:custGeom>
              <a:avLst/>
              <a:ahLst/>
              <a:rect l="l" t="t" r="r" b="b"/>
              <a:pathLst>
                <a:path w="2579" h="2165" extrusionOk="0">
                  <a:moveTo>
                    <a:pt x="198" y="0"/>
                  </a:moveTo>
                  <a:cubicBezTo>
                    <a:pt x="139" y="0"/>
                    <a:pt x="113" y="59"/>
                    <a:pt x="139" y="111"/>
                  </a:cubicBezTo>
                  <a:cubicBezTo>
                    <a:pt x="224" y="787"/>
                    <a:pt x="276" y="1412"/>
                    <a:pt x="35" y="2062"/>
                  </a:cubicBezTo>
                  <a:cubicBezTo>
                    <a:pt x="0" y="2128"/>
                    <a:pt x="45" y="2164"/>
                    <a:pt x="91" y="2164"/>
                  </a:cubicBezTo>
                  <a:cubicBezTo>
                    <a:pt x="123" y="2164"/>
                    <a:pt x="155" y="2148"/>
                    <a:pt x="165" y="2114"/>
                  </a:cubicBezTo>
                  <a:cubicBezTo>
                    <a:pt x="423" y="1475"/>
                    <a:pt x="391" y="837"/>
                    <a:pt x="294" y="176"/>
                  </a:cubicBezTo>
                  <a:lnTo>
                    <a:pt x="294" y="176"/>
                  </a:lnTo>
                  <a:cubicBezTo>
                    <a:pt x="651" y="222"/>
                    <a:pt x="1009" y="234"/>
                    <a:pt x="1368" y="234"/>
                  </a:cubicBezTo>
                  <a:cubicBezTo>
                    <a:pt x="1736" y="234"/>
                    <a:pt x="2105" y="221"/>
                    <a:pt x="2474" y="221"/>
                  </a:cubicBezTo>
                  <a:cubicBezTo>
                    <a:pt x="2578" y="221"/>
                    <a:pt x="2578" y="59"/>
                    <a:pt x="2474" y="59"/>
                  </a:cubicBezTo>
                  <a:cubicBezTo>
                    <a:pt x="2105" y="59"/>
                    <a:pt x="1736" y="71"/>
                    <a:pt x="1368" y="71"/>
                  </a:cubicBezTo>
                  <a:cubicBezTo>
                    <a:pt x="977" y="71"/>
                    <a:pt x="587" y="57"/>
                    <a:pt x="19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99" name="Google Shape;2700;p22"/>
            <p:cNvSpPr/>
            <p:nvPr/>
          </p:nvSpPr>
          <p:spPr>
            <a:xfrm>
              <a:off x="3347646" y="3373643"/>
              <a:ext cx="13477" cy="10491"/>
            </a:xfrm>
            <a:custGeom>
              <a:avLst/>
              <a:ahLst/>
              <a:rect l="l" t="t" r="r" b="b"/>
              <a:pathLst>
                <a:path w="352" h="274" extrusionOk="0">
                  <a:moveTo>
                    <a:pt x="163" y="1"/>
                  </a:moveTo>
                  <a:cubicBezTo>
                    <a:pt x="1" y="1"/>
                    <a:pt x="1" y="274"/>
                    <a:pt x="163" y="274"/>
                  </a:cubicBezTo>
                  <a:cubicBezTo>
                    <a:pt x="352" y="274"/>
                    <a:pt x="352" y="1"/>
                    <a:pt x="16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00" name="Google Shape;2701;p22"/>
            <p:cNvSpPr/>
            <p:nvPr/>
          </p:nvSpPr>
          <p:spPr>
            <a:xfrm>
              <a:off x="3333212" y="3350977"/>
              <a:ext cx="13477" cy="10261"/>
            </a:xfrm>
            <a:custGeom>
              <a:avLst/>
              <a:ahLst/>
              <a:rect l="l" t="t" r="r" b="b"/>
              <a:pathLst>
                <a:path w="352" h="268" extrusionOk="0">
                  <a:moveTo>
                    <a:pt x="163" y="1"/>
                  </a:moveTo>
                  <a:cubicBezTo>
                    <a:pt x="0" y="1"/>
                    <a:pt x="0" y="268"/>
                    <a:pt x="163" y="268"/>
                  </a:cubicBezTo>
                  <a:cubicBezTo>
                    <a:pt x="352" y="268"/>
                    <a:pt x="352" y="1"/>
                    <a:pt x="16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01" name="Google Shape;2702;p22"/>
            <p:cNvSpPr/>
            <p:nvPr/>
          </p:nvSpPr>
          <p:spPr>
            <a:xfrm>
              <a:off x="3324750" y="3369661"/>
              <a:ext cx="13477" cy="10261"/>
            </a:xfrm>
            <a:custGeom>
              <a:avLst/>
              <a:ahLst/>
              <a:rect l="l" t="t" r="r" b="b"/>
              <a:pathLst>
                <a:path w="352" h="268" extrusionOk="0">
                  <a:moveTo>
                    <a:pt x="163" y="1"/>
                  </a:moveTo>
                  <a:cubicBezTo>
                    <a:pt x="0" y="1"/>
                    <a:pt x="0" y="267"/>
                    <a:pt x="163" y="267"/>
                  </a:cubicBezTo>
                  <a:cubicBezTo>
                    <a:pt x="351" y="267"/>
                    <a:pt x="351" y="1"/>
                    <a:pt x="16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02" name="Google Shape;2703;p22"/>
            <p:cNvSpPr/>
            <p:nvPr/>
          </p:nvSpPr>
          <p:spPr>
            <a:xfrm>
              <a:off x="3196258" y="3442138"/>
              <a:ext cx="13477" cy="10491"/>
            </a:xfrm>
            <a:custGeom>
              <a:avLst/>
              <a:ahLst/>
              <a:rect l="l" t="t" r="r" b="b"/>
              <a:pathLst>
                <a:path w="352" h="274" extrusionOk="0">
                  <a:moveTo>
                    <a:pt x="163" y="0"/>
                  </a:moveTo>
                  <a:cubicBezTo>
                    <a:pt x="0" y="0"/>
                    <a:pt x="0" y="273"/>
                    <a:pt x="163" y="273"/>
                  </a:cubicBezTo>
                  <a:cubicBezTo>
                    <a:pt x="352" y="273"/>
                    <a:pt x="352" y="0"/>
                    <a:pt x="16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03" name="Google Shape;2704;p22"/>
            <p:cNvSpPr/>
            <p:nvPr/>
          </p:nvSpPr>
          <p:spPr>
            <a:xfrm>
              <a:off x="3192008" y="3419472"/>
              <a:ext cx="13477" cy="10261"/>
            </a:xfrm>
            <a:custGeom>
              <a:avLst/>
              <a:ahLst/>
              <a:rect l="l" t="t" r="r" b="b"/>
              <a:pathLst>
                <a:path w="352" h="268" extrusionOk="0">
                  <a:moveTo>
                    <a:pt x="163" y="0"/>
                  </a:moveTo>
                  <a:cubicBezTo>
                    <a:pt x="1" y="0"/>
                    <a:pt x="1" y="267"/>
                    <a:pt x="163" y="267"/>
                  </a:cubicBezTo>
                  <a:cubicBezTo>
                    <a:pt x="352" y="267"/>
                    <a:pt x="352" y="0"/>
                    <a:pt x="16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04" name="Google Shape;2705;p22"/>
            <p:cNvSpPr/>
            <p:nvPr/>
          </p:nvSpPr>
          <p:spPr>
            <a:xfrm>
              <a:off x="3175353" y="3435898"/>
              <a:ext cx="13477" cy="10491"/>
            </a:xfrm>
            <a:custGeom>
              <a:avLst/>
              <a:ahLst/>
              <a:rect l="l" t="t" r="r" b="b"/>
              <a:pathLst>
                <a:path w="352" h="274" extrusionOk="0">
                  <a:moveTo>
                    <a:pt x="163" y="1"/>
                  </a:moveTo>
                  <a:cubicBezTo>
                    <a:pt x="0" y="1"/>
                    <a:pt x="0" y="274"/>
                    <a:pt x="163" y="274"/>
                  </a:cubicBezTo>
                  <a:cubicBezTo>
                    <a:pt x="351" y="274"/>
                    <a:pt x="351" y="1"/>
                    <a:pt x="16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05" name="Google Shape;2706;p22"/>
            <p:cNvSpPr/>
            <p:nvPr/>
          </p:nvSpPr>
          <p:spPr>
            <a:xfrm>
              <a:off x="3281179" y="3556426"/>
              <a:ext cx="13477" cy="10261"/>
            </a:xfrm>
            <a:custGeom>
              <a:avLst/>
              <a:ahLst/>
              <a:rect l="l" t="t" r="r" b="b"/>
              <a:pathLst>
                <a:path w="352" h="268" extrusionOk="0">
                  <a:moveTo>
                    <a:pt x="163" y="0"/>
                  </a:moveTo>
                  <a:cubicBezTo>
                    <a:pt x="0" y="0"/>
                    <a:pt x="0" y="267"/>
                    <a:pt x="163" y="267"/>
                  </a:cubicBezTo>
                  <a:cubicBezTo>
                    <a:pt x="351" y="267"/>
                    <a:pt x="351" y="0"/>
                    <a:pt x="16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06" name="Google Shape;2707;p22"/>
            <p:cNvSpPr/>
            <p:nvPr/>
          </p:nvSpPr>
          <p:spPr>
            <a:xfrm>
              <a:off x="3270957" y="3539732"/>
              <a:ext cx="13477" cy="10491"/>
            </a:xfrm>
            <a:custGeom>
              <a:avLst/>
              <a:ahLst/>
              <a:rect l="l" t="t" r="r" b="b"/>
              <a:pathLst>
                <a:path w="352" h="274" extrusionOk="0">
                  <a:moveTo>
                    <a:pt x="163" y="1"/>
                  </a:moveTo>
                  <a:cubicBezTo>
                    <a:pt x="0" y="1"/>
                    <a:pt x="0" y="274"/>
                    <a:pt x="163" y="274"/>
                  </a:cubicBezTo>
                  <a:cubicBezTo>
                    <a:pt x="352" y="274"/>
                    <a:pt x="352" y="1"/>
                    <a:pt x="16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07" name="Google Shape;2708;p22"/>
            <p:cNvSpPr/>
            <p:nvPr/>
          </p:nvSpPr>
          <p:spPr>
            <a:xfrm>
              <a:off x="3345655" y="3496162"/>
              <a:ext cx="13477" cy="10491"/>
            </a:xfrm>
            <a:custGeom>
              <a:avLst/>
              <a:ahLst/>
              <a:rect l="l" t="t" r="r" b="b"/>
              <a:pathLst>
                <a:path w="352" h="274" extrusionOk="0">
                  <a:moveTo>
                    <a:pt x="163" y="1"/>
                  </a:moveTo>
                  <a:cubicBezTo>
                    <a:pt x="1" y="1"/>
                    <a:pt x="1" y="274"/>
                    <a:pt x="163" y="274"/>
                  </a:cubicBezTo>
                  <a:cubicBezTo>
                    <a:pt x="352" y="274"/>
                    <a:pt x="352" y="1"/>
                    <a:pt x="16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08" name="Google Shape;2709;p22"/>
            <p:cNvSpPr/>
            <p:nvPr/>
          </p:nvSpPr>
          <p:spPr>
            <a:xfrm>
              <a:off x="3420354" y="3543982"/>
              <a:ext cx="13477" cy="10223"/>
            </a:xfrm>
            <a:custGeom>
              <a:avLst/>
              <a:ahLst/>
              <a:rect l="l" t="t" r="r" b="b"/>
              <a:pathLst>
                <a:path w="352" h="267" extrusionOk="0">
                  <a:moveTo>
                    <a:pt x="163" y="0"/>
                  </a:moveTo>
                  <a:cubicBezTo>
                    <a:pt x="1" y="0"/>
                    <a:pt x="1" y="267"/>
                    <a:pt x="163" y="267"/>
                  </a:cubicBezTo>
                  <a:cubicBezTo>
                    <a:pt x="352" y="267"/>
                    <a:pt x="352" y="0"/>
                    <a:pt x="16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09" name="Google Shape;2710;p22"/>
            <p:cNvSpPr/>
            <p:nvPr/>
          </p:nvSpPr>
          <p:spPr>
            <a:xfrm>
              <a:off x="3218924" y="3336313"/>
              <a:ext cx="13477" cy="10491"/>
            </a:xfrm>
            <a:custGeom>
              <a:avLst/>
              <a:ahLst/>
              <a:rect l="l" t="t" r="r" b="b"/>
              <a:pathLst>
                <a:path w="352" h="274" extrusionOk="0">
                  <a:moveTo>
                    <a:pt x="163" y="0"/>
                  </a:moveTo>
                  <a:cubicBezTo>
                    <a:pt x="0" y="0"/>
                    <a:pt x="0" y="273"/>
                    <a:pt x="163" y="273"/>
                  </a:cubicBezTo>
                  <a:cubicBezTo>
                    <a:pt x="351" y="273"/>
                    <a:pt x="351" y="0"/>
                    <a:pt x="16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10" name="Google Shape;2711;p22"/>
            <p:cNvSpPr/>
            <p:nvPr/>
          </p:nvSpPr>
          <p:spPr>
            <a:xfrm>
              <a:off x="3262495" y="3298944"/>
              <a:ext cx="13477" cy="10491"/>
            </a:xfrm>
            <a:custGeom>
              <a:avLst/>
              <a:ahLst/>
              <a:rect l="l" t="t" r="r" b="b"/>
              <a:pathLst>
                <a:path w="352" h="274" extrusionOk="0">
                  <a:moveTo>
                    <a:pt x="163" y="1"/>
                  </a:moveTo>
                  <a:cubicBezTo>
                    <a:pt x="0" y="1"/>
                    <a:pt x="0" y="274"/>
                    <a:pt x="163" y="274"/>
                  </a:cubicBezTo>
                  <a:cubicBezTo>
                    <a:pt x="352" y="274"/>
                    <a:pt x="352" y="1"/>
                    <a:pt x="16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11" name="Google Shape;2712;p22"/>
            <p:cNvSpPr/>
            <p:nvPr/>
          </p:nvSpPr>
          <p:spPr>
            <a:xfrm>
              <a:off x="3165131" y="3290751"/>
              <a:ext cx="13477" cy="10491"/>
            </a:xfrm>
            <a:custGeom>
              <a:avLst/>
              <a:ahLst/>
              <a:rect l="l" t="t" r="r" b="b"/>
              <a:pathLst>
                <a:path w="352" h="274" extrusionOk="0">
                  <a:moveTo>
                    <a:pt x="163" y="0"/>
                  </a:moveTo>
                  <a:cubicBezTo>
                    <a:pt x="0" y="0"/>
                    <a:pt x="0" y="273"/>
                    <a:pt x="163" y="273"/>
                  </a:cubicBezTo>
                  <a:cubicBezTo>
                    <a:pt x="352" y="273"/>
                    <a:pt x="352" y="0"/>
                    <a:pt x="16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grpSp>
        <p:nvGrpSpPr>
          <p:cNvPr id="126" name="Google Shape;2713;p22"/>
          <p:cNvGrpSpPr/>
          <p:nvPr/>
        </p:nvGrpSpPr>
        <p:grpSpPr>
          <a:xfrm>
            <a:off x="7350636" y="-203622"/>
            <a:ext cx="1872975" cy="1829015"/>
            <a:chOff x="3814193" y="3217891"/>
            <a:chExt cx="525187" cy="512861"/>
          </a:xfrm>
        </p:grpSpPr>
        <p:sp>
          <p:nvSpPr>
            <p:cNvPr id="1049412" name="Google Shape;2714;p22"/>
            <p:cNvSpPr/>
            <p:nvPr/>
          </p:nvSpPr>
          <p:spPr>
            <a:xfrm flipH="1">
              <a:off x="3837585" y="3219116"/>
              <a:ext cx="324755" cy="188949"/>
            </a:xfrm>
            <a:custGeom>
              <a:avLst/>
              <a:ahLst/>
              <a:rect l="l" t="t" r="r" b="b"/>
              <a:pathLst>
                <a:path w="8482" h="4935" extrusionOk="0">
                  <a:moveTo>
                    <a:pt x="110" y="0"/>
                  </a:moveTo>
                  <a:cubicBezTo>
                    <a:pt x="48" y="0"/>
                    <a:pt x="0" y="76"/>
                    <a:pt x="39" y="135"/>
                  </a:cubicBezTo>
                  <a:cubicBezTo>
                    <a:pt x="1041" y="1383"/>
                    <a:pt x="2452" y="2411"/>
                    <a:pt x="3915" y="3009"/>
                  </a:cubicBezTo>
                  <a:cubicBezTo>
                    <a:pt x="5379" y="3608"/>
                    <a:pt x="7193" y="3634"/>
                    <a:pt x="8305" y="4908"/>
                  </a:cubicBezTo>
                  <a:cubicBezTo>
                    <a:pt x="8324" y="4927"/>
                    <a:pt x="8345" y="4935"/>
                    <a:pt x="8365" y="4935"/>
                  </a:cubicBezTo>
                  <a:cubicBezTo>
                    <a:pt x="8427" y="4935"/>
                    <a:pt x="8481" y="4857"/>
                    <a:pt x="8442" y="4798"/>
                  </a:cubicBezTo>
                  <a:cubicBezTo>
                    <a:pt x="7434" y="3660"/>
                    <a:pt x="5893" y="3497"/>
                    <a:pt x="4507" y="3061"/>
                  </a:cubicBezTo>
                  <a:cubicBezTo>
                    <a:pt x="2855" y="2521"/>
                    <a:pt x="1255" y="1383"/>
                    <a:pt x="176" y="31"/>
                  </a:cubicBezTo>
                  <a:cubicBezTo>
                    <a:pt x="154" y="9"/>
                    <a:pt x="132" y="0"/>
                    <a:pt x="11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13" name="Google Shape;2715;p22"/>
            <p:cNvSpPr/>
            <p:nvPr/>
          </p:nvSpPr>
          <p:spPr>
            <a:xfrm flipH="1">
              <a:off x="3855237" y="3289717"/>
              <a:ext cx="75273" cy="140285"/>
            </a:xfrm>
            <a:custGeom>
              <a:avLst/>
              <a:ahLst/>
              <a:rect l="l" t="t" r="r" b="b"/>
              <a:pathLst>
                <a:path w="1966" h="3664" extrusionOk="0">
                  <a:moveTo>
                    <a:pt x="1844" y="0"/>
                  </a:moveTo>
                  <a:cubicBezTo>
                    <a:pt x="1826" y="0"/>
                    <a:pt x="1806" y="8"/>
                    <a:pt x="1789" y="27"/>
                  </a:cubicBezTo>
                  <a:cubicBezTo>
                    <a:pt x="1301" y="463"/>
                    <a:pt x="351" y="892"/>
                    <a:pt x="189" y="1601"/>
                  </a:cubicBezTo>
                  <a:cubicBezTo>
                    <a:pt x="0" y="2277"/>
                    <a:pt x="624" y="2980"/>
                    <a:pt x="787" y="3604"/>
                  </a:cubicBezTo>
                  <a:cubicBezTo>
                    <a:pt x="787" y="3646"/>
                    <a:pt x="811" y="3664"/>
                    <a:pt x="838" y="3664"/>
                  </a:cubicBezTo>
                  <a:cubicBezTo>
                    <a:pt x="883" y="3664"/>
                    <a:pt x="940" y="3617"/>
                    <a:pt x="924" y="3552"/>
                  </a:cubicBezTo>
                  <a:cubicBezTo>
                    <a:pt x="787" y="2954"/>
                    <a:pt x="351" y="2440"/>
                    <a:pt x="299" y="1790"/>
                  </a:cubicBezTo>
                  <a:cubicBezTo>
                    <a:pt x="241" y="1113"/>
                    <a:pt x="1463" y="541"/>
                    <a:pt x="1925" y="138"/>
                  </a:cubicBezTo>
                  <a:cubicBezTo>
                    <a:pt x="1966" y="92"/>
                    <a:pt x="1908" y="0"/>
                    <a:pt x="184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14" name="Google Shape;2716;p22"/>
            <p:cNvSpPr/>
            <p:nvPr/>
          </p:nvSpPr>
          <p:spPr>
            <a:xfrm flipH="1">
              <a:off x="3824032" y="3338380"/>
              <a:ext cx="101270" cy="20943"/>
            </a:xfrm>
            <a:custGeom>
              <a:avLst/>
              <a:ahLst/>
              <a:rect l="l" t="t" r="r" b="b"/>
              <a:pathLst>
                <a:path w="2645" h="547" extrusionOk="0">
                  <a:moveTo>
                    <a:pt x="2540" y="1"/>
                  </a:moveTo>
                  <a:cubicBezTo>
                    <a:pt x="2533" y="1"/>
                    <a:pt x="2525" y="2"/>
                    <a:pt x="2518" y="5"/>
                  </a:cubicBezTo>
                  <a:cubicBezTo>
                    <a:pt x="1780" y="206"/>
                    <a:pt x="1019" y="384"/>
                    <a:pt x="235" y="384"/>
                  </a:cubicBezTo>
                  <a:cubicBezTo>
                    <a:pt x="183" y="384"/>
                    <a:pt x="131" y="384"/>
                    <a:pt x="79" y="382"/>
                  </a:cubicBezTo>
                  <a:cubicBezTo>
                    <a:pt x="1" y="382"/>
                    <a:pt x="1" y="545"/>
                    <a:pt x="79" y="545"/>
                  </a:cubicBezTo>
                  <a:cubicBezTo>
                    <a:pt x="131" y="546"/>
                    <a:pt x="183" y="547"/>
                    <a:pt x="236" y="547"/>
                  </a:cubicBezTo>
                  <a:cubicBezTo>
                    <a:pt x="1023" y="547"/>
                    <a:pt x="1812" y="369"/>
                    <a:pt x="2544" y="167"/>
                  </a:cubicBezTo>
                  <a:cubicBezTo>
                    <a:pt x="2644" y="138"/>
                    <a:pt x="2610" y="1"/>
                    <a:pt x="254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15" name="Google Shape;2717;p22"/>
            <p:cNvSpPr/>
            <p:nvPr/>
          </p:nvSpPr>
          <p:spPr>
            <a:xfrm flipH="1">
              <a:off x="3845321" y="3279265"/>
              <a:ext cx="26189" cy="20714"/>
            </a:xfrm>
            <a:custGeom>
              <a:avLst/>
              <a:ahLst/>
              <a:rect l="l" t="t" r="r" b="b"/>
              <a:pathLst>
                <a:path w="684" h="541" extrusionOk="0">
                  <a:moveTo>
                    <a:pt x="326" y="1"/>
                  </a:moveTo>
                  <a:cubicBezTo>
                    <a:pt x="1" y="1"/>
                    <a:pt x="1" y="541"/>
                    <a:pt x="326" y="541"/>
                  </a:cubicBezTo>
                  <a:cubicBezTo>
                    <a:pt x="683" y="541"/>
                    <a:pt x="683" y="1"/>
                    <a:pt x="326" y="1"/>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16" name="Google Shape;2718;p22"/>
            <p:cNvSpPr/>
            <p:nvPr/>
          </p:nvSpPr>
          <p:spPr>
            <a:xfrm flipH="1">
              <a:off x="3814193" y="3333326"/>
              <a:ext cx="26189" cy="20675"/>
            </a:xfrm>
            <a:custGeom>
              <a:avLst/>
              <a:ahLst/>
              <a:rect l="l" t="t" r="r" b="b"/>
              <a:pathLst>
                <a:path w="684" h="540" extrusionOk="0">
                  <a:moveTo>
                    <a:pt x="326" y="0"/>
                  </a:moveTo>
                  <a:cubicBezTo>
                    <a:pt x="0" y="0"/>
                    <a:pt x="0" y="540"/>
                    <a:pt x="326" y="540"/>
                  </a:cubicBezTo>
                  <a:cubicBezTo>
                    <a:pt x="683" y="540"/>
                    <a:pt x="683" y="0"/>
                    <a:pt x="326" y="0"/>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17" name="Google Shape;2719;p22"/>
            <p:cNvSpPr/>
            <p:nvPr/>
          </p:nvSpPr>
          <p:spPr>
            <a:xfrm flipH="1">
              <a:off x="3824645" y="3392327"/>
              <a:ext cx="25959" cy="20943"/>
            </a:xfrm>
            <a:custGeom>
              <a:avLst/>
              <a:ahLst/>
              <a:rect l="l" t="t" r="r" b="b"/>
              <a:pathLst>
                <a:path w="678" h="547" extrusionOk="0">
                  <a:moveTo>
                    <a:pt x="326" y="1"/>
                  </a:moveTo>
                  <a:cubicBezTo>
                    <a:pt x="1" y="1"/>
                    <a:pt x="1" y="547"/>
                    <a:pt x="326" y="547"/>
                  </a:cubicBezTo>
                  <a:cubicBezTo>
                    <a:pt x="677" y="547"/>
                    <a:pt x="677" y="1"/>
                    <a:pt x="326" y="1"/>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18" name="Google Shape;2720;p22"/>
            <p:cNvSpPr/>
            <p:nvPr/>
          </p:nvSpPr>
          <p:spPr>
            <a:xfrm flipH="1">
              <a:off x="3884910" y="3418209"/>
              <a:ext cx="25959" cy="20982"/>
            </a:xfrm>
            <a:custGeom>
              <a:avLst/>
              <a:ahLst/>
              <a:rect l="l" t="t" r="r" b="b"/>
              <a:pathLst>
                <a:path w="678" h="548" extrusionOk="0">
                  <a:moveTo>
                    <a:pt x="326" y="1"/>
                  </a:moveTo>
                  <a:cubicBezTo>
                    <a:pt x="1" y="1"/>
                    <a:pt x="1" y="547"/>
                    <a:pt x="326" y="547"/>
                  </a:cubicBezTo>
                  <a:cubicBezTo>
                    <a:pt x="677" y="547"/>
                    <a:pt x="677" y="1"/>
                    <a:pt x="326" y="1"/>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19" name="Google Shape;2721;p22"/>
            <p:cNvSpPr/>
            <p:nvPr/>
          </p:nvSpPr>
          <p:spPr>
            <a:xfrm flipH="1">
              <a:off x="4135920" y="3259547"/>
              <a:ext cx="203460" cy="471204"/>
            </a:xfrm>
            <a:custGeom>
              <a:avLst/>
              <a:ahLst/>
              <a:rect l="l" t="t" r="r" b="b"/>
              <a:pathLst>
                <a:path w="5314" h="12307" extrusionOk="0">
                  <a:moveTo>
                    <a:pt x="1608" y="227"/>
                  </a:moveTo>
                  <a:lnTo>
                    <a:pt x="1608" y="227"/>
                  </a:lnTo>
                  <a:cubicBezTo>
                    <a:pt x="3097" y="1781"/>
                    <a:pt x="3968" y="3729"/>
                    <a:pt x="4364" y="5803"/>
                  </a:cubicBezTo>
                  <a:cubicBezTo>
                    <a:pt x="4579" y="6909"/>
                    <a:pt x="4663" y="8021"/>
                    <a:pt x="4637" y="9133"/>
                  </a:cubicBezTo>
                  <a:cubicBezTo>
                    <a:pt x="4637" y="9647"/>
                    <a:pt x="4579" y="10193"/>
                    <a:pt x="4527" y="10707"/>
                  </a:cubicBezTo>
                  <a:cubicBezTo>
                    <a:pt x="4475" y="11006"/>
                    <a:pt x="4449" y="11299"/>
                    <a:pt x="4390" y="11598"/>
                  </a:cubicBezTo>
                  <a:cubicBezTo>
                    <a:pt x="4367" y="11742"/>
                    <a:pt x="4385" y="12078"/>
                    <a:pt x="4241" y="12078"/>
                  </a:cubicBezTo>
                  <a:cubicBezTo>
                    <a:pt x="4222" y="12078"/>
                    <a:pt x="4200" y="12073"/>
                    <a:pt x="4176" y="12060"/>
                  </a:cubicBezTo>
                  <a:cubicBezTo>
                    <a:pt x="3311" y="11598"/>
                    <a:pt x="2686" y="10623"/>
                    <a:pt x="2172" y="9784"/>
                  </a:cubicBezTo>
                  <a:cubicBezTo>
                    <a:pt x="1574" y="8782"/>
                    <a:pt x="1249" y="7618"/>
                    <a:pt x="1060" y="6454"/>
                  </a:cubicBezTo>
                  <a:cubicBezTo>
                    <a:pt x="709" y="4581"/>
                    <a:pt x="137" y="1791"/>
                    <a:pt x="1600" y="243"/>
                  </a:cubicBezTo>
                  <a:cubicBezTo>
                    <a:pt x="1603" y="238"/>
                    <a:pt x="1606" y="233"/>
                    <a:pt x="1608" y="227"/>
                  </a:cubicBezTo>
                  <a:close/>
                  <a:moveTo>
                    <a:pt x="1591" y="1"/>
                  </a:moveTo>
                  <a:cubicBezTo>
                    <a:pt x="1538" y="1"/>
                    <a:pt x="1493" y="55"/>
                    <a:pt x="1509" y="111"/>
                  </a:cubicBezTo>
                  <a:lnTo>
                    <a:pt x="1509" y="111"/>
                  </a:lnTo>
                  <a:cubicBezTo>
                    <a:pt x="1494" y="115"/>
                    <a:pt x="1478" y="124"/>
                    <a:pt x="1464" y="139"/>
                  </a:cubicBezTo>
                  <a:cubicBezTo>
                    <a:pt x="0" y="1706"/>
                    <a:pt x="573" y="4392"/>
                    <a:pt x="872" y="6291"/>
                  </a:cubicBezTo>
                  <a:cubicBezTo>
                    <a:pt x="1060" y="7592"/>
                    <a:pt x="1437" y="8860"/>
                    <a:pt x="2114" y="9998"/>
                  </a:cubicBezTo>
                  <a:cubicBezTo>
                    <a:pt x="2628" y="10870"/>
                    <a:pt x="3363" y="11871"/>
                    <a:pt x="4312" y="12307"/>
                  </a:cubicBezTo>
                  <a:cubicBezTo>
                    <a:pt x="4364" y="12307"/>
                    <a:pt x="4416" y="12307"/>
                    <a:pt x="4416" y="12248"/>
                  </a:cubicBezTo>
                  <a:cubicBezTo>
                    <a:pt x="5314" y="8080"/>
                    <a:pt x="4741" y="3202"/>
                    <a:pt x="1652" y="28"/>
                  </a:cubicBezTo>
                  <a:cubicBezTo>
                    <a:pt x="1633" y="9"/>
                    <a:pt x="1611" y="1"/>
                    <a:pt x="159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20" name="Google Shape;2722;p22"/>
            <p:cNvSpPr/>
            <p:nvPr/>
          </p:nvSpPr>
          <p:spPr>
            <a:xfrm flipH="1">
              <a:off x="4168618" y="3265826"/>
              <a:ext cx="116739" cy="462858"/>
            </a:xfrm>
            <a:custGeom>
              <a:avLst/>
              <a:ahLst/>
              <a:rect l="l" t="t" r="r" b="b"/>
              <a:pathLst>
                <a:path w="3049" h="12089" extrusionOk="0">
                  <a:moveTo>
                    <a:pt x="108" y="1"/>
                  </a:moveTo>
                  <a:cubicBezTo>
                    <a:pt x="67" y="1"/>
                    <a:pt x="26" y="27"/>
                    <a:pt x="26" y="79"/>
                  </a:cubicBezTo>
                  <a:cubicBezTo>
                    <a:pt x="0" y="2355"/>
                    <a:pt x="787" y="4631"/>
                    <a:pt x="1249" y="6830"/>
                  </a:cubicBezTo>
                  <a:cubicBezTo>
                    <a:pt x="1490" y="7942"/>
                    <a:pt x="1926" y="8969"/>
                    <a:pt x="2140" y="10081"/>
                  </a:cubicBezTo>
                  <a:cubicBezTo>
                    <a:pt x="2251" y="10758"/>
                    <a:pt x="2355" y="11571"/>
                    <a:pt x="2875" y="12058"/>
                  </a:cubicBezTo>
                  <a:cubicBezTo>
                    <a:pt x="2895" y="12080"/>
                    <a:pt x="2917" y="12089"/>
                    <a:pt x="2937" y="12089"/>
                  </a:cubicBezTo>
                  <a:cubicBezTo>
                    <a:pt x="2998" y="12089"/>
                    <a:pt x="3049" y="12011"/>
                    <a:pt x="3005" y="11948"/>
                  </a:cubicBezTo>
                  <a:cubicBezTo>
                    <a:pt x="2439" y="11434"/>
                    <a:pt x="2387" y="10485"/>
                    <a:pt x="2225" y="9782"/>
                  </a:cubicBezTo>
                  <a:cubicBezTo>
                    <a:pt x="2030" y="8781"/>
                    <a:pt x="1626" y="7805"/>
                    <a:pt x="1412" y="6803"/>
                  </a:cubicBezTo>
                  <a:cubicBezTo>
                    <a:pt x="924" y="4605"/>
                    <a:pt x="163" y="2329"/>
                    <a:pt x="189" y="79"/>
                  </a:cubicBezTo>
                  <a:cubicBezTo>
                    <a:pt x="189" y="27"/>
                    <a:pt x="148" y="1"/>
                    <a:pt x="10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21" name="Google Shape;2723;p22"/>
            <p:cNvSpPr/>
            <p:nvPr/>
          </p:nvSpPr>
          <p:spPr>
            <a:xfrm flipH="1">
              <a:off x="4153916" y="3520053"/>
              <a:ext cx="120223" cy="98782"/>
            </a:xfrm>
            <a:custGeom>
              <a:avLst/>
              <a:ahLst/>
              <a:rect l="l" t="t" r="r" b="b"/>
              <a:pathLst>
                <a:path w="3140" h="2580" extrusionOk="0">
                  <a:moveTo>
                    <a:pt x="1008" y="1"/>
                  </a:moveTo>
                  <a:cubicBezTo>
                    <a:pt x="982" y="1"/>
                    <a:pt x="924" y="27"/>
                    <a:pt x="924" y="53"/>
                  </a:cubicBezTo>
                  <a:cubicBezTo>
                    <a:pt x="598" y="866"/>
                    <a:pt x="306" y="1653"/>
                    <a:pt x="33" y="2466"/>
                  </a:cubicBezTo>
                  <a:cubicBezTo>
                    <a:pt x="1" y="2533"/>
                    <a:pt x="49" y="2579"/>
                    <a:pt x="98" y="2579"/>
                  </a:cubicBezTo>
                  <a:cubicBezTo>
                    <a:pt x="128" y="2579"/>
                    <a:pt x="159" y="2561"/>
                    <a:pt x="169" y="2518"/>
                  </a:cubicBezTo>
                  <a:cubicBezTo>
                    <a:pt x="410" y="1789"/>
                    <a:pt x="683" y="1080"/>
                    <a:pt x="956" y="378"/>
                  </a:cubicBezTo>
                  <a:cubicBezTo>
                    <a:pt x="998" y="267"/>
                    <a:pt x="1054" y="228"/>
                    <a:pt x="1121" y="228"/>
                  </a:cubicBezTo>
                  <a:cubicBezTo>
                    <a:pt x="1219" y="228"/>
                    <a:pt x="1338" y="312"/>
                    <a:pt x="1470" y="378"/>
                  </a:cubicBezTo>
                  <a:cubicBezTo>
                    <a:pt x="1685" y="489"/>
                    <a:pt x="1873" y="593"/>
                    <a:pt x="2094" y="729"/>
                  </a:cubicBezTo>
                  <a:cubicBezTo>
                    <a:pt x="2387" y="892"/>
                    <a:pt x="2686" y="1054"/>
                    <a:pt x="3011" y="1165"/>
                  </a:cubicBezTo>
                  <a:cubicBezTo>
                    <a:pt x="3018" y="1167"/>
                    <a:pt x="3024" y="1168"/>
                    <a:pt x="3029" y="1168"/>
                  </a:cubicBezTo>
                  <a:cubicBezTo>
                    <a:pt x="3103" y="1168"/>
                    <a:pt x="3140" y="1027"/>
                    <a:pt x="3037" y="1002"/>
                  </a:cubicBezTo>
                  <a:cubicBezTo>
                    <a:pt x="2335" y="729"/>
                    <a:pt x="1711" y="268"/>
                    <a:pt x="100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22" name="Google Shape;2724;p22"/>
            <p:cNvSpPr/>
            <p:nvPr/>
          </p:nvSpPr>
          <p:spPr>
            <a:xfrm flipH="1">
              <a:off x="4164560" y="3427704"/>
              <a:ext cx="140477" cy="79064"/>
            </a:xfrm>
            <a:custGeom>
              <a:avLst/>
              <a:ahLst/>
              <a:rect l="l" t="t" r="r" b="b"/>
              <a:pathLst>
                <a:path w="3669" h="2065" extrusionOk="0">
                  <a:moveTo>
                    <a:pt x="1327" y="0"/>
                  </a:moveTo>
                  <a:cubicBezTo>
                    <a:pt x="1301" y="0"/>
                    <a:pt x="1243" y="0"/>
                    <a:pt x="1217" y="52"/>
                  </a:cubicBezTo>
                  <a:cubicBezTo>
                    <a:pt x="1054" y="377"/>
                    <a:pt x="866" y="676"/>
                    <a:pt x="651" y="976"/>
                  </a:cubicBezTo>
                  <a:cubicBezTo>
                    <a:pt x="462" y="1275"/>
                    <a:pt x="267" y="1678"/>
                    <a:pt x="27" y="1899"/>
                  </a:cubicBezTo>
                  <a:cubicBezTo>
                    <a:pt x="1" y="1925"/>
                    <a:pt x="1" y="1951"/>
                    <a:pt x="1" y="1977"/>
                  </a:cubicBezTo>
                  <a:lnTo>
                    <a:pt x="1" y="2003"/>
                  </a:lnTo>
                  <a:cubicBezTo>
                    <a:pt x="1" y="2029"/>
                    <a:pt x="27" y="2062"/>
                    <a:pt x="53" y="2062"/>
                  </a:cubicBezTo>
                  <a:lnTo>
                    <a:pt x="79" y="2062"/>
                  </a:lnTo>
                  <a:cubicBezTo>
                    <a:pt x="85" y="2064"/>
                    <a:pt x="91" y="2065"/>
                    <a:pt x="97" y="2065"/>
                  </a:cubicBezTo>
                  <a:cubicBezTo>
                    <a:pt x="170" y="2065"/>
                    <a:pt x="207" y="1923"/>
                    <a:pt x="105" y="1899"/>
                  </a:cubicBezTo>
                  <a:lnTo>
                    <a:pt x="105" y="1899"/>
                  </a:lnTo>
                  <a:cubicBezTo>
                    <a:pt x="199" y="1914"/>
                    <a:pt x="175" y="1993"/>
                    <a:pt x="182" y="1993"/>
                  </a:cubicBezTo>
                  <a:cubicBezTo>
                    <a:pt x="186" y="1993"/>
                    <a:pt x="207" y="1951"/>
                    <a:pt x="300" y="1815"/>
                  </a:cubicBezTo>
                  <a:cubicBezTo>
                    <a:pt x="404" y="1626"/>
                    <a:pt x="567" y="1411"/>
                    <a:pt x="703" y="1216"/>
                  </a:cubicBezTo>
                  <a:cubicBezTo>
                    <a:pt x="754" y="1115"/>
                    <a:pt x="1247" y="239"/>
                    <a:pt x="1370" y="239"/>
                  </a:cubicBezTo>
                  <a:cubicBezTo>
                    <a:pt x="1373" y="239"/>
                    <a:pt x="1377" y="239"/>
                    <a:pt x="1379" y="241"/>
                  </a:cubicBezTo>
                  <a:cubicBezTo>
                    <a:pt x="2088" y="728"/>
                    <a:pt x="2843" y="1028"/>
                    <a:pt x="3519" y="1541"/>
                  </a:cubicBezTo>
                  <a:cubicBezTo>
                    <a:pt x="3533" y="1551"/>
                    <a:pt x="3547" y="1556"/>
                    <a:pt x="3560" y="1556"/>
                  </a:cubicBezTo>
                  <a:cubicBezTo>
                    <a:pt x="3625" y="1556"/>
                    <a:pt x="3669" y="1449"/>
                    <a:pt x="3604" y="1379"/>
                  </a:cubicBezTo>
                  <a:cubicBezTo>
                    <a:pt x="2901" y="839"/>
                    <a:pt x="2056" y="514"/>
                    <a:pt x="1327"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23" name="Google Shape;2725;p22"/>
            <p:cNvSpPr/>
            <p:nvPr/>
          </p:nvSpPr>
          <p:spPr>
            <a:xfrm flipH="1">
              <a:off x="4198482" y="3356758"/>
              <a:ext cx="123477" cy="42001"/>
            </a:xfrm>
            <a:custGeom>
              <a:avLst/>
              <a:ahLst/>
              <a:rect l="l" t="t" r="r" b="b"/>
              <a:pathLst>
                <a:path w="3225" h="1097" extrusionOk="0">
                  <a:moveTo>
                    <a:pt x="1423" y="0"/>
                  </a:moveTo>
                  <a:cubicBezTo>
                    <a:pt x="1358" y="0"/>
                    <a:pt x="1294" y="4"/>
                    <a:pt x="1230" y="13"/>
                  </a:cubicBezTo>
                  <a:cubicBezTo>
                    <a:pt x="1035" y="39"/>
                    <a:pt x="904" y="279"/>
                    <a:pt x="794" y="390"/>
                  </a:cubicBezTo>
                  <a:cubicBezTo>
                    <a:pt x="579" y="604"/>
                    <a:pt x="306" y="767"/>
                    <a:pt x="59" y="956"/>
                  </a:cubicBezTo>
                  <a:cubicBezTo>
                    <a:pt x="1" y="1019"/>
                    <a:pt x="62" y="1096"/>
                    <a:pt x="130" y="1096"/>
                  </a:cubicBezTo>
                  <a:cubicBezTo>
                    <a:pt x="152" y="1096"/>
                    <a:pt x="176" y="1088"/>
                    <a:pt x="196" y="1066"/>
                  </a:cubicBezTo>
                  <a:cubicBezTo>
                    <a:pt x="469" y="825"/>
                    <a:pt x="794" y="604"/>
                    <a:pt x="1067" y="305"/>
                  </a:cubicBezTo>
                  <a:cubicBezTo>
                    <a:pt x="1168" y="198"/>
                    <a:pt x="1315" y="156"/>
                    <a:pt x="1487" y="156"/>
                  </a:cubicBezTo>
                  <a:cubicBezTo>
                    <a:pt x="2000" y="156"/>
                    <a:pt x="2731" y="526"/>
                    <a:pt x="3096" y="604"/>
                  </a:cubicBezTo>
                  <a:cubicBezTo>
                    <a:pt x="3102" y="606"/>
                    <a:pt x="3108" y="607"/>
                    <a:pt x="3114" y="607"/>
                  </a:cubicBezTo>
                  <a:cubicBezTo>
                    <a:pt x="3187" y="607"/>
                    <a:pt x="3225" y="466"/>
                    <a:pt x="3122" y="442"/>
                  </a:cubicBezTo>
                  <a:cubicBezTo>
                    <a:pt x="2589" y="319"/>
                    <a:pt x="2008" y="0"/>
                    <a:pt x="142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24" name="Google Shape;2726;p22"/>
            <p:cNvSpPr/>
            <p:nvPr/>
          </p:nvSpPr>
          <p:spPr>
            <a:xfrm flipH="1">
              <a:off x="3938702" y="3227501"/>
              <a:ext cx="352896" cy="364229"/>
            </a:xfrm>
            <a:custGeom>
              <a:avLst/>
              <a:ahLst/>
              <a:rect l="l" t="t" r="r" b="b"/>
              <a:pathLst>
                <a:path w="9217" h="9513" extrusionOk="0">
                  <a:moveTo>
                    <a:pt x="1" y="0"/>
                  </a:moveTo>
                  <a:cubicBezTo>
                    <a:pt x="1" y="1080"/>
                    <a:pt x="866" y="2706"/>
                    <a:pt x="1087" y="3902"/>
                  </a:cubicBezTo>
                  <a:cubicBezTo>
                    <a:pt x="1191" y="4553"/>
                    <a:pt x="762" y="6283"/>
                    <a:pt x="1302" y="6718"/>
                  </a:cubicBezTo>
                  <a:cubicBezTo>
                    <a:pt x="1489" y="6884"/>
                    <a:pt x="1664" y="6955"/>
                    <a:pt x="1827" y="6955"/>
                  </a:cubicBezTo>
                  <a:cubicBezTo>
                    <a:pt x="2511" y="6955"/>
                    <a:pt x="2969" y="5707"/>
                    <a:pt x="3142" y="5092"/>
                  </a:cubicBezTo>
                  <a:lnTo>
                    <a:pt x="3142" y="5092"/>
                  </a:lnTo>
                  <a:cubicBezTo>
                    <a:pt x="3467" y="6068"/>
                    <a:pt x="2928" y="7804"/>
                    <a:pt x="3578" y="8669"/>
                  </a:cubicBezTo>
                  <a:cubicBezTo>
                    <a:pt x="3837" y="9044"/>
                    <a:pt x="4081" y="9197"/>
                    <a:pt x="4299" y="9197"/>
                  </a:cubicBezTo>
                  <a:cubicBezTo>
                    <a:pt x="4904" y="9197"/>
                    <a:pt x="5314" y="8028"/>
                    <a:pt x="5314" y="7154"/>
                  </a:cubicBezTo>
                  <a:cubicBezTo>
                    <a:pt x="5798" y="7637"/>
                    <a:pt x="6719" y="9513"/>
                    <a:pt x="7606" y="9513"/>
                  </a:cubicBezTo>
                  <a:cubicBezTo>
                    <a:pt x="7710" y="9513"/>
                    <a:pt x="7814" y="9487"/>
                    <a:pt x="7916" y="9430"/>
                  </a:cubicBezTo>
                  <a:cubicBezTo>
                    <a:pt x="8995" y="8884"/>
                    <a:pt x="7591" y="6829"/>
                    <a:pt x="7044" y="6283"/>
                  </a:cubicBezTo>
                  <a:cubicBezTo>
                    <a:pt x="7121" y="6257"/>
                    <a:pt x="7207" y="6247"/>
                    <a:pt x="7300" y="6247"/>
                  </a:cubicBezTo>
                  <a:cubicBezTo>
                    <a:pt x="7692" y="6247"/>
                    <a:pt x="8197" y="6433"/>
                    <a:pt x="8594" y="6433"/>
                  </a:cubicBezTo>
                  <a:cubicBezTo>
                    <a:pt x="8894" y="6433"/>
                    <a:pt x="9133" y="6327"/>
                    <a:pt x="9217" y="5957"/>
                  </a:cubicBezTo>
                  <a:cubicBezTo>
                    <a:pt x="8891" y="4553"/>
                    <a:pt x="7695" y="4006"/>
                    <a:pt x="6505" y="3577"/>
                  </a:cubicBezTo>
                  <a:cubicBezTo>
                    <a:pt x="7369" y="3141"/>
                    <a:pt x="8670" y="3252"/>
                    <a:pt x="8456" y="2276"/>
                  </a:cubicBezTo>
                  <a:cubicBezTo>
                    <a:pt x="8130" y="1405"/>
                    <a:pt x="6394" y="1190"/>
                    <a:pt x="5744" y="976"/>
                  </a:cubicBezTo>
                  <a:cubicBezTo>
                    <a:pt x="4014" y="540"/>
                    <a:pt x="1952" y="104"/>
                    <a:pt x="111" y="104"/>
                  </a:cubicBezTo>
                  <a:lnTo>
                    <a:pt x="1" y="0"/>
                  </a:ln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25" name="Google Shape;2727;p22"/>
            <p:cNvSpPr/>
            <p:nvPr/>
          </p:nvSpPr>
          <p:spPr>
            <a:xfrm flipH="1">
              <a:off x="4015238" y="3217891"/>
              <a:ext cx="295694" cy="330459"/>
            </a:xfrm>
            <a:custGeom>
              <a:avLst/>
              <a:ahLst/>
              <a:rect l="l" t="t" r="r" b="b"/>
              <a:pathLst>
                <a:path w="7723" h="8631" extrusionOk="0">
                  <a:moveTo>
                    <a:pt x="153" y="1"/>
                  </a:moveTo>
                  <a:cubicBezTo>
                    <a:pt x="58" y="1"/>
                    <a:pt x="1" y="119"/>
                    <a:pt x="96" y="167"/>
                  </a:cubicBezTo>
                  <a:cubicBezTo>
                    <a:pt x="3485" y="1877"/>
                    <a:pt x="6008" y="5181"/>
                    <a:pt x="7549" y="8595"/>
                  </a:cubicBezTo>
                  <a:cubicBezTo>
                    <a:pt x="7557" y="8620"/>
                    <a:pt x="7577" y="8630"/>
                    <a:pt x="7599" y="8630"/>
                  </a:cubicBezTo>
                  <a:cubicBezTo>
                    <a:pt x="7653" y="8630"/>
                    <a:pt x="7723" y="8572"/>
                    <a:pt x="7686" y="8517"/>
                  </a:cubicBezTo>
                  <a:cubicBezTo>
                    <a:pt x="6145" y="5070"/>
                    <a:pt x="3595" y="1740"/>
                    <a:pt x="181" y="4"/>
                  </a:cubicBezTo>
                  <a:cubicBezTo>
                    <a:pt x="171" y="2"/>
                    <a:pt x="162" y="1"/>
                    <a:pt x="15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26" name="Google Shape;2728;p22"/>
            <p:cNvSpPr/>
            <p:nvPr/>
          </p:nvSpPr>
          <p:spPr>
            <a:xfrm flipH="1">
              <a:off x="3985834" y="3402779"/>
              <a:ext cx="145110" cy="120070"/>
            </a:xfrm>
            <a:custGeom>
              <a:avLst/>
              <a:ahLst/>
              <a:rect l="l" t="t" r="r" b="b"/>
              <a:pathLst>
                <a:path w="3790" h="3136" extrusionOk="0">
                  <a:moveTo>
                    <a:pt x="793" y="1"/>
                  </a:moveTo>
                  <a:cubicBezTo>
                    <a:pt x="761" y="1"/>
                    <a:pt x="709" y="53"/>
                    <a:pt x="709" y="79"/>
                  </a:cubicBezTo>
                  <a:cubicBezTo>
                    <a:pt x="709" y="1139"/>
                    <a:pt x="409" y="2088"/>
                    <a:pt x="32" y="3038"/>
                  </a:cubicBezTo>
                  <a:cubicBezTo>
                    <a:pt x="1" y="3101"/>
                    <a:pt x="48" y="3135"/>
                    <a:pt x="96" y="3135"/>
                  </a:cubicBezTo>
                  <a:cubicBezTo>
                    <a:pt x="127" y="3135"/>
                    <a:pt x="159" y="3121"/>
                    <a:pt x="169" y="3090"/>
                  </a:cubicBezTo>
                  <a:cubicBezTo>
                    <a:pt x="494" y="2303"/>
                    <a:pt x="761" y="1490"/>
                    <a:pt x="871" y="651"/>
                  </a:cubicBezTo>
                  <a:lnTo>
                    <a:pt x="871" y="274"/>
                  </a:lnTo>
                  <a:cubicBezTo>
                    <a:pt x="973" y="237"/>
                    <a:pt x="1075" y="213"/>
                    <a:pt x="1176" y="213"/>
                  </a:cubicBezTo>
                  <a:cubicBezTo>
                    <a:pt x="1237" y="213"/>
                    <a:pt x="1298" y="222"/>
                    <a:pt x="1359" y="241"/>
                  </a:cubicBezTo>
                  <a:cubicBezTo>
                    <a:pt x="1632" y="300"/>
                    <a:pt x="1873" y="378"/>
                    <a:pt x="2120" y="436"/>
                  </a:cubicBezTo>
                  <a:cubicBezTo>
                    <a:pt x="2634" y="599"/>
                    <a:pt x="3147" y="762"/>
                    <a:pt x="3661" y="866"/>
                  </a:cubicBezTo>
                  <a:cubicBezTo>
                    <a:pt x="3667" y="868"/>
                    <a:pt x="3674" y="868"/>
                    <a:pt x="3679" y="868"/>
                  </a:cubicBezTo>
                  <a:cubicBezTo>
                    <a:pt x="3753" y="868"/>
                    <a:pt x="3790" y="727"/>
                    <a:pt x="3687" y="703"/>
                  </a:cubicBezTo>
                  <a:cubicBezTo>
                    <a:pt x="2712" y="488"/>
                    <a:pt x="1795" y="137"/>
                    <a:pt x="79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27" name="Google Shape;2729;p22"/>
            <p:cNvSpPr/>
            <p:nvPr/>
          </p:nvSpPr>
          <p:spPr>
            <a:xfrm flipH="1">
              <a:off x="4027376" y="3327966"/>
              <a:ext cx="178458" cy="85419"/>
            </a:xfrm>
            <a:custGeom>
              <a:avLst/>
              <a:ahLst/>
              <a:rect l="l" t="t" r="r" b="b"/>
              <a:pathLst>
                <a:path w="4661" h="2231" extrusionOk="0">
                  <a:moveTo>
                    <a:pt x="4554" y="1"/>
                  </a:moveTo>
                  <a:cubicBezTo>
                    <a:pt x="4549" y="1"/>
                    <a:pt x="4543" y="2"/>
                    <a:pt x="4538" y="4"/>
                  </a:cubicBezTo>
                  <a:cubicBezTo>
                    <a:pt x="3999" y="107"/>
                    <a:pt x="3449" y="155"/>
                    <a:pt x="2898" y="155"/>
                  </a:cubicBezTo>
                  <a:cubicBezTo>
                    <a:pt x="2311" y="155"/>
                    <a:pt x="1723" y="101"/>
                    <a:pt x="1149" y="4"/>
                  </a:cubicBezTo>
                  <a:cubicBezTo>
                    <a:pt x="1091" y="4"/>
                    <a:pt x="1065" y="30"/>
                    <a:pt x="1039" y="82"/>
                  </a:cubicBezTo>
                  <a:cubicBezTo>
                    <a:pt x="961" y="869"/>
                    <a:pt x="473" y="1493"/>
                    <a:pt x="37" y="2117"/>
                  </a:cubicBezTo>
                  <a:cubicBezTo>
                    <a:pt x="0" y="2172"/>
                    <a:pt x="54" y="2231"/>
                    <a:pt x="110" y="2231"/>
                  </a:cubicBezTo>
                  <a:cubicBezTo>
                    <a:pt x="133" y="2231"/>
                    <a:pt x="156" y="2220"/>
                    <a:pt x="174" y="2195"/>
                  </a:cubicBezTo>
                  <a:cubicBezTo>
                    <a:pt x="499" y="1740"/>
                    <a:pt x="798" y="1304"/>
                    <a:pt x="1039" y="817"/>
                  </a:cubicBezTo>
                  <a:cubicBezTo>
                    <a:pt x="1123" y="654"/>
                    <a:pt x="1149" y="465"/>
                    <a:pt x="1201" y="277"/>
                  </a:cubicBezTo>
                  <a:cubicBezTo>
                    <a:pt x="1213" y="205"/>
                    <a:pt x="1267" y="185"/>
                    <a:pt x="1332" y="185"/>
                  </a:cubicBezTo>
                  <a:cubicBezTo>
                    <a:pt x="1417" y="185"/>
                    <a:pt x="1520" y="218"/>
                    <a:pt x="1579" y="218"/>
                  </a:cubicBezTo>
                  <a:cubicBezTo>
                    <a:pt x="2027" y="281"/>
                    <a:pt x="2488" y="315"/>
                    <a:pt x="2950" y="315"/>
                  </a:cubicBezTo>
                  <a:cubicBezTo>
                    <a:pt x="3492" y="315"/>
                    <a:pt x="4037" y="268"/>
                    <a:pt x="4564" y="166"/>
                  </a:cubicBezTo>
                  <a:cubicBezTo>
                    <a:pt x="4660" y="142"/>
                    <a:pt x="4623" y="1"/>
                    <a:pt x="455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28" name="Google Shape;2730;p22"/>
            <p:cNvSpPr/>
            <p:nvPr/>
          </p:nvSpPr>
          <p:spPr>
            <a:xfrm flipH="1">
              <a:off x="4127689" y="3274058"/>
              <a:ext cx="98743" cy="82892"/>
            </a:xfrm>
            <a:custGeom>
              <a:avLst/>
              <a:ahLst/>
              <a:rect l="l" t="t" r="r" b="b"/>
              <a:pathLst>
                <a:path w="2579" h="2165" extrusionOk="0">
                  <a:moveTo>
                    <a:pt x="198" y="0"/>
                  </a:moveTo>
                  <a:cubicBezTo>
                    <a:pt x="139" y="0"/>
                    <a:pt x="113" y="59"/>
                    <a:pt x="139" y="111"/>
                  </a:cubicBezTo>
                  <a:cubicBezTo>
                    <a:pt x="224" y="787"/>
                    <a:pt x="276" y="1412"/>
                    <a:pt x="35" y="2062"/>
                  </a:cubicBezTo>
                  <a:cubicBezTo>
                    <a:pt x="0" y="2128"/>
                    <a:pt x="45" y="2164"/>
                    <a:pt x="91" y="2164"/>
                  </a:cubicBezTo>
                  <a:cubicBezTo>
                    <a:pt x="123" y="2164"/>
                    <a:pt x="155" y="2148"/>
                    <a:pt x="165" y="2114"/>
                  </a:cubicBezTo>
                  <a:cubicBezTo>
                    <a:pt x="423" y="1475"/>
                    <a:pt x="391" y="837"/>
                    <a:pt x="294" y="176"/>
                  </a:cubicBezTo>
                  <a:lnTo>
                    <a:pt x="294" y="176"/>
                  </a:lnTo>
                  <a:cubicBezTo>
                    <a:pt x="651" y="222"/>
                    <a:pt x="1009" y="234"/>
                    <a:pt x="1368" y="234"/>
                  </a:cubicBezTo>
                  <a:cubicBezTo>
                    <a:pt x="1736" y="234"/>
                    <a:pt x="2105" y="221"/>
                    <a:pt x="2474" y="221"/>
                  </a:cubicBezTo>
                  <a:cubicBezTo>
                    <a:pt x="2578" y="221"/>
                    <a:pt x="2578" y="59"/>
                    <a:pt x="2474" y="59"/>
                  </a:cubicBezTo>
                  <a:cubicBezTo>
                    <a:pt x="2105" y="59"/>
                    <a:pt x="1736" y="71"/>
                    <a:pt x="1368" y="71"/>
                  </a:cubicBezTo>
                  <a:cubicBezTo>
                    <a:pt x="977" y="71"/>
                    <a:pt x="587" y="57"/>
                    <a:pt x="19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29" name="Google Shape;2731;p22"/>
            <p:cNvSpPr/>
            <p:nvPr/>
          </p:nvSpPr>
          <p:spPr>
            <a:xfrm flipH="1">
              <a:off x="4060227" y="3373643"/>
              <a:ext cx="13477" cy="10491"/>
            </a:xfrm>
            <a:custGeom>
              <a:avLst/>
              <a:ahLst/>
              <a:rect l="l" t="t" r="r" b="b"/>
              <a:pathLst>
                <a:path w="352" h="274" extrusionOk="0">
                  <a:moveTo>
                    <a:pt x="163" y="1"/>
                  </a:moveTo>
                  <a:cubicBezTo>
                    <a:pt x="1" y="1"/>
                    <a:pt x="1" y="274"/>
                    <a:pt x="163" y="274"/>
                  </a:cubicBezTo>
                  <a:cubicBezTo>
                    <a:pt x="352" y="274"/>
                    <a:pt x="352" y="1"/>
                    <a:pt x="16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30" name="Google Shape;2732;p22"/>
            <p:cNvSpPr/>
            <p:nvPr/>
          </p:nvSpPr>
          <p:spPr>
            <a:xfrm flipH="1">
              <a:off x="4074662" y="3350977"/>
              <a:ext cx="13477" cy="10261"/>
            </a:xfrm>
            <a:custGeom>
              <a:avLst/>
              <a:ahLst/>
              <a:rect l="l" t="t" r="r" b="b"/>
              <a:pathLst>
                <a:path w="352" h="268" extrusionOk="0">
                  <a:moveTo>
                    <a:pt x="163" y="1"/>
                  </a:moveTo>
                  <a:cubicBezTo>
                    <a:pt x="0" y="1"/>
                    <a:pt x="0" y="268"/>
                    <a:pt x="163" y="268"/>
                  </a:cubicBezTo>
                  <a:cubicBezTo>
                    <a:pt x="352" y="268"/>
                    <a:pt x="352" y="1"/>
                    <a:pt x="16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31" name="Google Shape;2733;p22"/>
            <p:cNvSpPr/>
            <p:nvPr/>
          </p:nvSpPr>
          <p:spPr>
            <a:xfrm flipH="1">
              <a:off x="4083123" y="3369661"/>
              <a:ext cx="13477" cy="10261"/>
            </a:xfrm>
            <a:custGeom>
              <a:avLst/>
              <a:ahLst/>
              <a:rect l="l" t="t" r="r" b="b"/>
              <a:pathLst>
                <a:path w="352" h="268" extrusionOk="0">
                  <a:moveTo>
                    <a:pt x="163" y="1"/>
                  </a:moveTo>
                  <a:cubicBezTo>
                    <a:pt x="0" y="1"/>
                    <a:pt x="0" y="267"/>
                    <a:pt x="163" y="267"/>
                  </a:cubicBezTo>
                  <a:cubicBezTo>
                    <a:pt x="351" y="267"/>
                    <a:pt x="351" y="1"/>
                    <a:pt x="16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32" name="Google Shape;2734;p22"/>
            <p:cNvSpPr/>
            <p:nvPr/>
          </p:nvSpPr>
          <p:spPr>
            <a:xfrm flipH="1">
              <a:off x="4211615" y="3442138"/>
              <a:ext cx="13477" cy="10491"/>
            </a:xfrm>
            <a:custGeom>
              <a:avLst/>
              <a:ahLst/>
              <a:rect l="l" t="t" r="r" b="b"/>
              <a:pathLst>
                <a:path w="352" h="274" extrusionOk="0">
                  <a:moveTo>
                    <a:pt x="163" y="0"/>
                  </a:moveTo>
                  <a:cubicBezTo>
                    <a:pt x="0" y="0"/>
                    <a:pt x="0" y="273"/>
                    <a:pt x="163" y="273"/>
                  </a:cubicBezTo>
                  <a:cubicBezTo>
                    <a:pt x="352" y="273"/>
                    <a:pt x="352" y="0"/>
                    <a:pt x="16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33" name="Google Shape;2735;p22"/>
            <p:cNvSpPr/>
            <p:nvPr/>
          </p:nvSpPr>
          <p:spPr>
            <a:xfrm flipH="1">
              <a:off x="4215865" y="3419472"/>
              <a:ext cx="13477" cy="10261"/>
            </a:xfrm>
            <a:custGeom>
              <a:avLst/>
              <a:ahLst/>
              <a:rect l="l" t="t" r="r" b="b"/>
              <a:pathLst>
                <a:path w="352" h="268" extrusionOk="0">
                  <a:moveTo>
                    <a:pt x="163" y="0"/>
                  </a:moveTo>
                  <a:cubicBezTo>
                    <a:pt x="1" y="0"/>
                    <a:pt x="1" y="267"/>
                    <a:pt x="163" y="267"/>
                  </a:cubicBezTo>
                  <a:cubicBezTo>
                    <a:pt x="352" y="267"/>
                    <a:pt x="352" y="0"/>
                    <a:pt x="16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34" name="Google Shape;2736;p22"/>
            <p:cNvSpPr/>
            <p:nvPr/>
          </p:nvSpPr>
          <p:spPr>
            <a:xfrm flipH="1">
              <a:off x="4232520" y="3435898"/>
              <a:ext cx="13477" cy="10491"/>
            </a:xfrm>
            <a:custGeom>
              <a:avLst/>
              <a:ahLst/>
              <a:rect l="l" t="t" r="r" b="b"/>
              <a:pathLst>
                <a:path w="352" h="274" extrusionOk="0">
                  <a:moveTo>
                    <a:pt x="163" y="1"/>
                  </a:moveTo>
                  <a:cubicBezTo>
                    <a:pt x="0" y="1"/>
                    <a:pt x="0" y="274"/>
                    <a:pt x="163" y="274"/>
                  </a:cubicBezTo>
                  <a:cubicBezTo>
                    <a:pt x="351" y="274"/>
                    <a:pt x="351" y="1"/>
                    <a:pt x="16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35" name="Google Shape;2737;p22"/>
            <p:cNvSpPr/>
            <p:nvPr/>
          </p:nvSpPr>
          <p:spPr>
            <a:xfrm flipH="1">
              <a:off x="4126694" y="3556426"/>
              <a:ext cx="13477" cy="10261"/>
            </a:xfrm>
            <a:custGeom>
              <a:avLst/>
              <a:ahLst/>
              <a:rect l="l" t="t" r="r" b="b"/>
              <a:pathLst>
                <a:path w="352" h="268" extrusionOk="0">
                  <a:moveTo>
                    <a:pt x="163" y="0"/>
                  </a:moveTo>
                  <a:cubicBezTo>
                    <a:pt x="0" y="0"/>
                    <a:pt x="0" y="267"/>
                    <a:pt x="163" y="267"/>
                  </a:cubicBezTo>
                  <a:cubicBezTo>
                    <a:pt x="351" y="267"/>
                    <a:pt x="351" y="0"/>
                    <a:pt x="16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36" name="Google Shape;2738;p22"/>
            <p:cNvSpPr/>
            <p:nvPr/>
          </p:nvSpPr>
          <p:spPr>
            <a:xfrm flipH="1">
              <a:off x="4136917" y="3539732"/>
              <a:ext cx="13477" cy="10491"/>
            </a:xfrm>
            <a:custGeom>
              <a:avLst/>
              <a:ahLst/>
              <a:rect l="l" t="t" r="r" b="b"/>
              <a:pathLst>
                <a:path w="352" h="274" extrusionOk="0">
                  <a:moveTo>
                    <a:pt x="163" y="1"/>
                  </a:moveTo>
                  <a:cubicBezTo>
                    <a:pt x="0" y="1"/>
                    <a:pt x="0" y="274"/>
                    <a:pt x="163" y="274"/>
                  </a:cubicBezTo>
                  <a:cubicBezTo>
                    <a:pt x="352" y="274"/>
                    <a:pt x="352" y="1"/>
                    <a:pt x="16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37" name="Google Shape;2739;p22"/>
            <p:cNvSpPr/>
            <p:nvPr/>
          </p:nvSpPr>
          <p:spPr>
            <a:xfrm flipH="1">
              <a:off x="4062218" y="3496162"/>
              <a:ext cx="13477" cy="10491"/>
            </a:xfrm>
            <a:custGeom>
              <a:avLst/>
              <a:ahLst/>
              <a:rect l="l" t="t" r="r" b="b"/>
              <a:pathLst>
                <a:path w="352" h="274" extrusionOk="0">
                  <a:moveTo>
                    <a:pt x="163" y="1"/>
                  </a:moveTo>
                  <a:cubicBezTo>
                    <a:pt x="1" y="1"/>
                    <a:pt x="1" y="274"/>
                    <a:pt x="163" y="274"/>
                  </a:cubicBezTo>
                  <a:cubicBezTo>
                    <a:pt x="352" y="274"/>
                    <a:pt x="352" y="1"/>
                    <a:pt x="16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38" name="Google Shape;2740;p22"/>
            <p:cNvSpPr/>
            <p:nvPr/>
          </p:nvSpPr>
          <p:spPr>
            <a:xfrm flipH="1">
              <a:off x="3987520" y="3543982"/>
              <a:ext cx="13477" cy="10223"/>
            </a:xfrm>
            <a:custGeom>
              <a:avLst/>
              <a:ahLst/>
              <a:rect l="l" t="t" r="r" b="b"/>
              <a:pathLst>
                <a:path w="352" h="267" extrusionOk="0">
                  <a:moveTo>
                    <a:pt x="163" y="0"/>
                  </a:moveTo>
                  <a:cubicBezTo>
                    <a:pt x="1" y="0"/>
                    <a:pt x="1" y="267"/>
                    <a:pt x="163" y="267"/>
                  </a:cubicBezTo>
                  <a:cubicBezTo>
                    <a:pt x="352" y="267"/>
                    <a:pt x="352" y="0"/>
                    <a:pt x="16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39" name="Google Shape;2741;p22"/>
            <p:cNvSpPr/>
            <p:nvPr/>
          </p:nvSpPr>
          <p:spPr>
            <a:xfrm flipH="1">
              <a:off x="4188949" y="3336313"/>
              <a:ext cx="13477" cy="10491"/>
            </a:xfrm>
            <a:custGeom>
              <a:avLst/>
              <a:ahLst/>
              <a:rect l="l" t="t" r="r" b="b"/>
              <a:pathLst>
                <a:path w="352" h="274" extrusionOk="0">
                  <a:moveTo>
                    <a:pt x="163" y="0"/>
                  </a:moveTo>
                  <a:cubicBezTo>
                    <a:pt x="0" y="0"/>
                    <a:pt x="0" y="273"/>
                    <a:pt x="163" y="273"/>
                  </a:cubicBezTo>
                  <a:cubicBezTo>
                    <a:pt x="351" y="273"/>
                    <a:pt x="351" y="0"/>
                    <a:pt x="16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40" name="Google Shape;2742;p22"/>
            <p:cNvSpPr/>
            <p:nvPr/>
          </p:nvSpPr>
          <p:spPr>
            <a:xfrm flipH="1">
              <a:off x="4145378" y="3298944"/>
              <a:ext cx="13477" cy="10491"/>
            </a:xfrm>
            <a:custGeom>
              <a:avLst/>
              <a:ahLst/>
              <a:rect l="l" t="t" r="r" b="b"/>
              <a:pathLst>
                <a:path w="352" h="274" extrusionOk="0">
                  <a:moveTo>
                    <a:pt x="163" y="1"/>
                  </a:moveTo>
                  <a:cubicBezTo>
                    <a:pt x="0" y="1"/>
                    <a:pt x="0" y="274"/>
                    <a:pt x="163" y="274"/>
                  </a:cubicBezTo>
                  <a:cubicBezTo>
                    <a:pt x="352" y="274"/>
                    <a:pt x="352" y="1"/>
                    <a:pt x="16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41" name="Google Shape;2743;p22"/>
            <p:cNvSpPr/>
            <p:nvPr/>
          </p:nvSpPr>
          <p:spPr>
            <a:xfrm flipH="1">
              <a:off x="4242743" y="3290751"/>
              <a:ext cx="13477" cy="10491"/>
            </a:xfrm>
            <a:custGeom>
              <a:avLst/>
              <a:ahLst/>
              <a:rect l="l" t="t" r="r" b="b"/>
              <a:pathLst>
                <a:path w="352" h="274" extrusionOk="0">
                  <a:moveTo>
                    <a:pt x="163" y="0"/>
                  </a:moveTo>
                  <a:cubicBezTo>
                    <a:pt x="0" y="0"/>
                    <a:pt x="0" y="273"/>
                    <a:pt x="163" y="273"/>
                  </a:cubicBezTo>
                  <a:cubicBezTo>
                    <a:pt x="352" y="273"/>
                    <a:pt x="352" y="0"/>
                    <a:pt x="16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Numbers and text ">
  <p:cSld name="CUSTOM_11">
    <p:spTree>
      <p:nvGrpSpPr>
        <p:cNvPr id="130" name="Shape 2808"/>
        <p:cNvGrpSpPr/>
        <p:nvPr/>
      </p:nvGrpSpPr>
      <p:grpSpPr>
        <a:xfrm>
          <a:off x="0" y="0"/>
          <a:ext cx="0" cy="0"/>
          <a:chOff x="0" y="0"/>
          <a:chExt cx="0" cy="0"/>
        </a:xfrm>
      </p:grpSpPr>
      <p:sp>
        <p:nvSpPr>
          <p:cNvPr id="1049445" name="Google Shape;2809;p24"/>
          <p:cNvSpPr txBox="1">
            <a:spLocks noGrp="1"/>
          </p:cNvSpPr>
          <p:nvPr>
            <p:ph type="title" hasCustomPrompt="1"/>
          </p:nvPr>
        </p:nvSpPr>
        <p:spPr>
          <a:xfrm>
            <a:off x="2043800" y="3397375"/>
            <a:ext cx="5056500" cy="761100"/>
          </a:xfrm>
          <a:prstGeom prst="rect"/>
        </p:spPr>
        <p:txBody>
          <a:bodyPr anchor="ctr" anchorCtr="0" bIns="91425" lIns="91425" rIns="91425" spcFirstLastPara="1" tIns="91425" wrap="square">
            <a:noAutofit/>
          </a:bodyPr>
          <a:lstStyle>
            <a:lvl1pPr algn="ctr" lvl="0" rtl="0">
              <a:spcBef>
                <a:spcPts val="0"/>
              </a:spcBef>
              <a:spcAft>
                <a:spcPts val="0"/>
              </a:spcAft>
              <a:buSzPts val="9000"/>
              <a:buNone/>
              <a:defRPr sz="7200"/>
            </a:lvl1pPr>
            <a:lvl2pPr algn="ctr" lvl="1" rtl="0">
              <a:spcBef>
                <a:spcPts val="0"/>
              </a:spcBef>
              <a:spcAft>
                <a:spcPts val="0"/>
              </a:spcAft>
              <a:buSzPts val="12000"/>
              <a:buNone/>
              <a:defRPr sz="12000"/>
            </a:lvl2pPr>
            <a:lvl3pPr algn="ctr" lvl="2" rtl="0">
              <a:spcBef>
                <a:spcPts val="0"/>
              </a:spcBef>
              <a:spcAft>
                <a:spcPts val="0"/>
              </a:spcAft>
              <a:buSzPts val="12000"/>
              <a:buNone/>
              <a:defRPr sz="12000"/>
            </a:lvl3pPr>
            <a:lvl4pPr algn="ctr" lvl="3" rtl="0">
              <a:spcBef>
                <a:spcPts val="0"/>
              </a:spcBef>
              <a:spcAft>
                <a:spcPts val="0"/>
              </a:spcAft>
              <a:buSzPts val="12000"/>
              <a:buNone/>
              <a:defRPr sz="12000"/>
            </a:lvl4pPr>
            <a:lvl5pPr algn="ctr" lvl="4" rtl="0">
              <a:spcBef>
                <a:spcPts val="0"/>
              </a:spcBef>
              <a:spcAft>
                <a:spcPts val="0"/>
              </a:spcAft>
              <a:buSzPts val="12000"/>
              <a:buNone/>
              <a:defRPr sz="12000"/>
            </a:lvl5pPr>
            <a:lvl6pPr algn="ctr" lvl="5" rtl="0">
              <a:spcBef>
                <a:spcPts val="0"/>
              </a:spcBef>
              <a:spcAft>
                <a:spcPts val="0"/>
              </a:spcAft>
              <a:buSzPts val="12000"/>
              <a:buNone/>
              <a:defRPr sz="12000"/>
            </a:lvl6pPr>
            <a:lvl7pPr algn="ctr" lvl="6" rtl="0">
              <a:spcBef>
                <a:spcPts val="0"/>
              </a:spcBef>
              <a:spcAft>
                <a:spcPts val="0"/>
              </a:spcAft>
              <a:buSzPts val="12000"/>
              <a:buNone/>
              <a:defRPr sz="12000"/>
            </a:lvl7pPr>
            <a:lvl8pPr algn="ctr" lvl="7" rtl="0">
              <a:spcBef>
                <a:spcPts val="0"/>
              </a:spcBef>
              <a:spcAft>
                <a:spcPts val="0"/>
              </a:spcAft>
              <a:buSzPts val="12000"/>
              <a:buNone/>
              <a:defRPr sz="12000"/>
            </a:lvl8pPr>
            <a:lvl9pPr algn="ctr" lvl="8" rtl="0">
              <a:spcBef>
                <a:spcPts val="0"/>
              </a:spcBef>
              <a:spcAft>
                <a:spcPts val="0"/>
              </a:spcAft>
              <a:buSzPts val="12000"/>
              <a:buNone/>
              <a:defRPr sz="12000"/>
            </a:lvl9pPr>
          </a:lstStyle>
          <a:p>
            <a:r>
              <a:t>xx%</a:t>
            </a:r>
          </a:p>
        </p:txBody>
      </p:sp>
      <p:sp>
        <p:nvSpPr>
          <p:cNvPr id="1049446" name="Google Shape;2810;p24"/>
          <p:cNvSpPr txBox="1">
            <a:spLocks noGrp="1"/>
          </p:cNvSpPr>
          <p:nvPr>
            <p:ph type="subTitle" idx="1"/>
          </p:nvPr>
        </p:nvSpPr>
        <p:spPr>
          <a:xfrm>
            <a:off x="2043800" y="4228975"/>
            <a:ext cx="5056500" cy="369900"/>
          </a:xfrm>
          <a:prstGeom prst="rect"/>
        </p:spPr>
        <p:txBody>
          <a:bodyPr anchor="t" anchorCtr="0" bIns="91425" lIns="91425" rIns="91425" spcFirstLastPara="1" tIns="91425" wrap="square">
            <a:noAutofit/>
          </a:bodyPr>
          <a:lstStyle>
            <a:lvl1pPr algn="ctr" lvl="0" rtl="0">
              <a:spcBef>
                <a:spcPts val="0"/>
              </a:spcBef>
              <a:spcAft>
                <a:spcPts val="0"/>
              </a:spcAft>
              <a:buNone/>
              <a:defRPr sz="1400"/>
            </a:lvl1pPr>
            <a:lvl2pPr algn="ctr" lvl="1" rtl="0">
              <a:spcBef>
                <a:spcPts val="0"/>
              </a:spcBef>
              <a:spcAft>
                <a:spcPts val="0"/>
              </a:spcAft>
              <a:buNone/>
              <a:defRPr sz="1400"/>
            </a:lvl2pPr>
            <a:lvl3pPr algn="ctr" lvl="2" rtl="0">
              <a:spcBef>
                <a:spcPts val="0"/>
              </a:spcBef>
              <a:spcAft>
                <a:spcPts val="0"/>
              </a:spcAft>
              <a:buNone/>
              <a:defRPr sz="1400"/>
            </a:lvl3pPr>
            <a:lvl4pPr algn="ctr" lvl="3" rtl="0">
              <a:spcBef>
                <a:spcPts val="0"/>
              </a:spcBef>
              <a:spcAft>
                <a:spcPts val="0"/>
              </a:spcAft>
              <a:buNone/>
              <a:defRPr sz="1400"/>
            </a:lvl4pPr>
            <a:lvl5pPr algn="ctr" lvl="4" rtl="0">
              <a:spcBef>
                <a:spcPts val="0"/>
              </a:spcBef>
              <a:spcAft>
                <a:spcPts val="0"/>
              </a:spcAft>
              <a:buNone/>
              <a:defRPr sz="1400"/>
            </a:lvl5pPr>
            <a:lvl6pPr algn="ctr" lvl="5" rtl="0">
              <a:spcBef>
                <a:spcPts val="0"/>
              </a:spcBef>
              <a:spcAft>
                <a:spcPts val="0"/>
              </a:spcAft>
              <a:buNone/>
              <a:defRPr sz="1400"/>
            </a:lvl6pPr>
            <a:lvl7pPr algn="ctr" lvl="6" rtl="0">
              <a:spcBef>
                <a:spcPts val="0"/>
              </a:spcBef>
              <a:spcAft>
                <a:spcPts val="0"/>
              </a:spcAft>
              <a:buNone/>
              <a:defRPr sz="1400"/>
            </a:lvl7pPr>
            <a:lvl8pPr algn="ctr" lvl="7" rtl="0">
              <a:spcBef>
                <a:spcPts val="0"/>
              </a:spcBef>
              <a:spcAft>
                <a:spcPts val="0"/>
              </a:spcAft>
              <a:buNone/>
              <a:defRPr sz="1400"/>
            </a:lvl8pPr>
            <a:lvl9pPr algn="ctr" lvl="8" rtl="0">
              <a:spcBef>
                <a:spcPts val="0"/>
              </a:spcBef>
              <a:spcAft>
                <a:spcPts val="0"/>
              </a:spcAft>
              <a:buNone/>
              <a:defRPr sz="1400"/>
            </a:lvl9pPr>
          </a:lstStyle>
          <a:p/>
        </p:txBody>
      </p:sp>
      <p:sp>
        <p:nvSpPr>
          <p:cNvPr id="1049447" name="Google Shape;2811;p24"/>
          <p:cNvSpPr txBox="1">
            <a:spLocks noGrp="1"/>
          </p:cNvSpPr>
          <p:nvPr>
            <p:ph type="title" idx="2" hasCustomPrompt="1"/>
          </p:nvPr>
        </p:nvSpPr>
        <p:spPr>
          <a:xfrm>
            <a:off x="2043800" y="2015025"/>
            <a:ext cx="5056500" cy="761100"/>
          </a:xfrm>
          <a:prstGeom prst="rect"/>
        </p:spPr>
        <p:txBody>
          <a:bodyPr anchor="ctr" anchorCtr="0" bIns="91425" lIns="91425" rIns="91425" spcFirstLastPara="1" tIns="91425" wrap="square">
            <a:noAutofit/>
          </a:bodyPr>
          <a:lstStyle>
            <a:lvl1pPr algn="ctr" lvl="0" rtl="0">
              <a:spcBef>
                <a:spcPts val="0"/>
              </a:spcBef>
              <a:spcAft>
                <a:spcPts val="0"/>
              </a:spcAft>
              <a:buSzPts val="9000"/>
              <a:buNone/>
              <a:defRPr sz="7200"/>
            </a:lvl1pPr>
            <a:lvl2pPr algn="ctr" lvl="1" rtl="0">
              <a:spcBef>
                <a:spcPts val="0"/>
              </a:spcBef>
              <a:spcAft>
                <a:spcPts val="0"/>
              </a:spcAft>
              <a:buSzPts val="12000"/>
              <a:buNone/>
              <a:defRPr sz="12000"/>
            </a:lvl2pPr>
            <a:lvl3pPr algn="ctr" lvl="2" rtl="0">
              <a:spcBef>
                <a:spcPts val="0"/>
              </a:spcBef>
              <a:spcAft>
                <a:spcPts val="0"/>
              </a:spcAft>
              <a:buSzPts val="12000"/>
              <a:buNone/>
              <a:defRPr sz="12000"/>
            </a:lvl3pPr>
            <a:lvl4pPr algn="ctr" lvl="3" rtl="0">
              <a:spcBef>
                <a:spcPts val="0"/>
              </a:spcBef>
              <a:spcAft>
                <a:spcPts val="0"/>
              </a:spcAft>
              <a:buSzPts val="12000"/>
              <a:buNone/>
              <a:defRPr sz="12000"/>
            </a:lvl4pPr>
            <a:lvl5pPr algn="ctr" lvl="4" rtl="0">
              <a:spcBef>
                <a:spcPts val="0"/>
              </a:spcBef>
              <a:spcAft>
                <a:spcPts val="0"/>
              </a:spcAft>
              <a:buSzPts val="12000"/>
              <a:buNone/>
              <a:defRPr sz="12000"/>
            </a:lvl5pPr>
            <a:lvl6pPr algn="ctr" lvl="5" rtl="0">
              <a:spcBef>
                <a:spcPts val="0"/>
              </a:spcBef>
              <a:spcAft>
                <a:spcPts val="0"/>
              </a:spcAft>
              <a:buSzPts val="12000"/>
              <a:buNone/>
              <a:defRPr sz="12000"/>
            </a:lvl6pPr>
            <a:lvl7pPr algn="ctr" lvl="6" rtl="0">
              <a:spcBef>
                <a:spcPts val="0"/>
              </a:spcBef>
              <a:spcAft>
                <a:spcPts val="0"/>
              </a:spcAft>
              <a:buSzPts val="12000"/>
              <a:buNone/>
              <a:defRPr sz="12000"/>
            </a:lvl7pPr>
            <a:lvl8pPr algn="ctr" lvl="7" rtl="0">
              <a:spcBef>
                <a:spcPts val="0"/>
              </a:spcBef>
              <a:spcAft>
                <a:spcPts val="0"/>
              </a:spcAft>
              <a:buSzPts val="12000"/>
              <a:buNone/>
              <a:defRPr sz="12000"/>
            </a:lvl8pPr>
            <a:lvl9pPr algn="ctr" lvl="8" rtl="0">
              <a:spcBef>
                <a:spcPts val="0"/>
              </a:spcBef>
              <a:spcAft>
                <a:spcPts val="0"/>
              </a:spcAft>
              <a:buSzPts val="12000"/>
              <a:buNone/>
              <a:defRPr sz="12000"/>
            </a:lvl9pPr>
          </a:lstStyle>
          <a:p>
            <a:r>
              <a:t>xx%</a:t>
            </a:r>
          </a:p>
        </p:txBody>
      </p:sp>
      <p:sp>
        <p:nvSpPr>
          <p:cNvPr id="1049448" name="Google Shape;2812;p24"/>
          <p:cNvSpPr txBox="1">
            <a:spLocks noGrp="1"/>
          </p:cNvSpPr>
          <p:nvPr>
            <p:ph type="subTitle" idx="3"/>
          </p:nvPr>
        </p:nvSpPr>
        <p:spPr>
          <a:xfrm>
            <a:off x="2043800" y="2862450"/>
            <a:ext cx="5056500" cy="369900"/>
          </a:xfrm>
          <a:prstGeom prst="rect"/>
        </p:spPr>
        <p:txBody>
          <a:bodyPr anchor="t" anchorCtr="0" bIns="91425" lIns="91425" rIns="91425" spcFirstLastPara="1" tIns="91425" wrap="square">
            <a:noAutofit/>
          </a:bodyPr>
          <a:lstStyle>
            <a:lvl1pPr algn="ctr" lvl="0" rtl="0">
              <a:spcBef>
                <a:spcPts val="0"/>
              </a:spcBef>
              <a:spcAft>
                <a:spcPts val="0"/>
              </a:spcAft>
              <a:buNone/>
              <a:defRPr sz="1400"/>
            </a:lvl1pPr>
            <a:lvl2pPr algn="ctr" lvl="1" rtl="0">
              <a:spcBef>
                <a:spcPts val="0"/>
              </a:spcBef>
              <a:spcAft>
                <a:spcPts val="0"/>
              </a:spcAft>
              <a:buNone/>
              <a:defRPr sz="1400"/>
            </a:lvl2pPr>
            <a:lvl3pPr algn="ctr" lvl="2" rtl="0">
              <a:spcBef>
                <a:spcPts val="0"/>
              </a:spcBef>
              <a:spcAft>
                <a:spcPts val="0"/>
              </a:spcAft>
              <a:buNone/>
              <a:defRPr sz="1400"/>
            </a:lvl3pPr>
            <a:lvl4pPr algn="ctr" lvl="3" rtl="0">
              <a:spcBef>
                <a:spcPts val="0"/>
              </a:spcBef>
              <a:spcAft>
                <a:spcPts val="0"/>
              </a:spcAft>
              <a:buNone/>
              <a:defRPr sz="1400"/>
            </a:lvl4pPr>
            <a:lvl5pPr algn="ctr" lvl="4" rtl="0">
              <a:spcBef>
                <a:spcPts val="0"/>
              </a:spcBef>
              <a:spcAft>
                <a:spcPts val="0"/>
              </a:spcAft>
              <a:buNone/>
              <a:defRPr sz="1400"/>
            </a:lvl5pPr>
            <a:lvl6pPr algn="ctr" lvl="5" rtl="0">
              <a:spcBef>
                <a:spcPts val="0"/>
              </a:spcBef>
              <a:spcAft>
                <a:spcPts val="0"/>
              </a:spcAft>
              <a:buNone/>
              <a:defRPr sz="1400"/>
            </a:lvl6pPr>
            <a:lvl7pPr algn="ctr" lvl="6" rtl="0">
              <a:spcBef>
                <a:spcPts val="0"/>
              </a:spcBef>
              <a:spcAft>
                <a:spcPts val="0"/>
              </a:spcAft>
              <a:buNone/>
              <a:defRPr sz="1400"/>
            </a:lvl7pPr>
            <a:lvl8pPr algn="ctr" lvl="7" rtl="0">
              <a:spcBef>
                <a:spcPts val="0"/>
              </a:spcBef>
              <a:spcAft>
                <a:spcPts val="0"/>
              </a:spcAft>
              <a:buNone/>
              <a:defRPr sz="1400"/>
            </a:lvl8pPr>
            <a:lvl9pPr algn="ctr" lvl="8" rtl="0">
              <a:spcBef>
                <a:spcPts val="0"/>
              </a:spcBef>
              <a:spcAft>
                <a:spcPts val="0"/>
              </a:spcAft>
              <a:buNone/>
              <a:defRPr sz="1400"/>
            </a:lvl9pPr>
          </a:lstStyle>
          <a:p/>
        </p:txBody>
      </p:sp>
      <p:sp>
        <p:nvSpPr>
          <p:cNvPr id="1049449" name="Google Shape;2813;p24"/>
          <p:cNvSpPr txBox="1">
            <a:spLocks noGrp="1"/>
          </p:cNvSpPr>
          <p:nvPr>
            <p:ph type="title" idx="4" hasCustomPrompt="1"/>
          </p:nvPr>
        </p:nvSpPr>
        <p:spPr>
          <a:xfrm>
            <a:off x="2043800" y="632675"/>
            <a:ext cx="5056500" cy="761100"/>
          </a:xfrm>
          <a:prstGeom prst="rect"/>
        </p:spPr>
        <p:txBody>
          <a:bodyPr anchor="ctr" anchorCtr="0" bIns="91425" lIns="91425" rIns="91425" spcFirstLastPara="1" tIns="91425" wrap="square">
            <a:noAutofit/>
          </a:bodyPr>
          <a:lstStyle>
            <a:lvl1pPr algn="ctr" lvl="0" rtl="0">
              <a:spcBef>
                <a:spcPts val="0"/>
              </a:spcBef>
              <a:spcAft>
                <a:spcPts val="0"/>
              </a:spcAft>
              <a:buSzPts val="9000"/>
              <a:buNone/>
              <a:defRPr sz="7200"/>
            </a:lvl1pPr>
            <a:lvl2pPr algn="ctr" lvl="1" rtl="0">
              <a:spcBef>
                <a:spcPts val="0"/>
              </a:spcBef>
              <a:spcAft>
                <a:spcPts val="0"/>
              </a:spcAft>
              <a:buSzPts val="12000"/>
              <a:buNone/>
              <a:defRPr sz="12000"/>
            </a:lvl2pPr>
            <a:lvl3pPr algn="ctr" lvl="2" rtl="0">
              <a:spcBef>
                <a:spcPts val="0"/>
              </a:spcBef>
              <a:spcAft>
                <a:spcPts val="0"/>
              </a:spcAft>
              <a:buSzPts val="12000"/>
              <a:buNone/>
              <a:defRPr sz="12000"/>
            </a:lvl3pPr>
            <a:lvl4pPr algn="ctr" lvl="3" rtl="0">
              <a:spcBef>
                <a:spcPts val="0"/>
              </a:spcBef>
              <a:spcAft>
                <a:spcPts val="0"/>
              </a:spcAft>
              <a:buSzPts val="12000"/>
              <a:buNone/>
              <a:defRPr sz="12000"/>
            </a:lvl4pPr>
            <a:lvl5pPr algn="ctr" lvl="4" rtl="0">
              <a:spcBef>
                <a:spcPts val="0"/>
              </a:spcBef>
              <a:spcAft>
                <a:spcPts val="0"/>
              </a:spcAft>
              <a:buSzPts val="12000"/>
              <a:buNone/>
              <a:defRPr sz="12000"/>
            </a:lvl5pPr>
            <a:lvl6pPr algn="ctr" lvl="5" rtl="0">
              <a:spcBef>
                <a:spcPts val="0"/>
              </a:spcBef>
              <a:spcAft>
                <a:spcPts val="0"/>
              </a:spcAft>
              <a:buSzPts val="12000"/>
              <a:buNone/>
              <a:defRPr sz="12000"/>
            </a:lvl6pPr>
            <a:lvl7pPr algn="ctr" lvl="6" rtl="0">
              <a:spcBef>
                <a:spcPts val="0"/>
              </a:spcBef>
              <a:spcAft>
                <a:spcPts val="0"/>
              </a:spcAft>
              <a:buSzPts val="12000"/>
              <a:buNone/>
              <a:defRPr sz="12000"/>
            </a:lvl7pPr>
            <a:lvl8pPr algn="ctr" lvl="7" rtl="0">
              <a:spcBef>
                <a:spcPts val="0"/>
              </a:spcBef>
              <a:spcAft>
                <a:spcPts val="0"/>
              </a:spcAft>
              <a:buSzPts val="12000"/>
              <a:buNone/>
              <a:defRPr sz="12000"/>
            </a:lvl8pPr>
            <a:lvl9pPr algn="ctr" lvl="8" rtl="0">
              <a:spcBef>
                <a:spcPts val="0"/>
              </a:spcBef>
              <a:spcAft>
                <a:spcPts val="0"/>
              </a:spcAft>
              <a:buSzPts val="12000"/>
              <a:buNone/>
              <a:defRPr sz="12000"/>
            </a:lvl9pPr>
          </a:lstStyle>
          <a:p>
            <a:r>
              <a:t>xx%</a:t>
            </a:r>
          </a:p>
        </p:txBody>
      </p:sp>
      <p:sp>
        <p:nvSpPr>
          <p:cNvPr id="1049450" name="Google Shape;2814;p24"/>
          <p:cNvSpPr txBox="1">
            <a:spLocks noGrp="1"/>
          </p:cNvSpPr>
          <p:nvPr>
            <p:ph type="subTitle" idx="5"/>
          </p:nvPr>
        </p:nvSpPr>
        <p:spPr>
          <a:xfrm>
            <a:off x="2043800" y="1495925"/>
            <a:ext cx="5056500" cy="369900"/>
          </a:xfrm>
          <a:prstGeom prst="rect"/>
        </p:spPr>
        <p:txBody>
          <a:bodyPr anchor="t" anchorCtr="0" bIns="91425" lIns="91425" rIns="91425" spcFirstLastPara="1" tIns="91425" wrap="square">
            <a:noAutofit/>
          </a:bodyPr>
          <a:lstStyle>
            <a:lvl1pPr algn="ctr" lvl="0" rtl="0">
              <a:spcBef>
                <a:spcPts val="0"/>
              </a:spcBef>
              <a:spcAft>
                <a:spcPts val="0"/>
              </a:spcAft>
              <a:buNone/>
              <a:defRPr sz="1400"/>
            </a:lvl1pPr>
            <a:lvl2pPr algn="ctr" lvl="1" rtl="0">
              <a:spcBef>
                <a:spcPts val="0"/>
              </a:spcBef>
              <a:spcAft>
                <a:spcPts val="0"/>
              </a:spcAft>
              <a:buNone/>
              <a:defRPr sz="1400"/>
            </a:lvl2pPr>
            <a:lvl3pPr algn="ctr" lvl="2" rtl="0">
              <a:spcBef>
                <a:spcPts val="0"/>
              </a:spcBef>
              <a:spcAft>
                <a:spcPts val="0"/>
              </a:spcAft>
              <a:buNone/>
              <a:defRPr sz="1400"/>
            </a:lvl3pPr>
            <a:lvl4pPr algn="ctr" lvl="3" rtl="0">
              <a:spcBef>
                <a:spcPts val="0"/>
              </a:spcBef>
              <a:spcAft>
                <a:spcPts val="0"/>
              </a:spcAft>
              <a:buNone/>
              <a:defRPr sz="1400"/>
            </a:lvl4pPr>
            <a:lvl5pPr algn="ctr" lvl="4" rtl="0">
              <a:spcBef>
                <a:spcPts val="0"/>
              </a:spcBef>
              <a:spcAft>
                <a:spcPts val="0"/>
              </a:spcAft>
              <a:buNone/>
              <a:defRPr sz="1400"/>
            </a:lvl5pPr>
            <a:lvl6pPr algn="ctr" lvl="5" rtl="0">
              <a:spcBef>
                <a:spcPts val="0"/>
              </a:spcBef>
              <a:spcAft>
                <a:spcPts val="0"/>
              </a:spcAft>
              <a:buNone/>
              <a:defRPr sz="1400"/>
            </a:lvl6pPr>
            <a:lvl7pPr algn="ctr" lvl="6" rtl="0">
              <a:spcBef>
                <a:spcPts val="0"/>
              </a:spcBef>
              <a:spcAft>
                <a:spcPts val="0"/>
              </a:spcAft>
              <a:buNone/>
              <a:defRPr sz="1400"/>
            </a:lvl7pPr>
            <a:lvl8pPr algn="ctr" lvl="7" rtl="0">
              <a:spcBef>
                <a:spcPts val="0"/>
              </a:spcBef>
              <a:spcAft>
                <a:spcPts val="0"/>
              </a:spcAft>
              <a:buNone/>
              <a:defRPr sz="1400"/>
            </a:lvl8pPr>
            <a:lvl9pPr algn="ctr" lvl="8" rtl="0">
              <a:spcBef>
                <a:spcPts val="0"/>
              </a:spcBef>
              <a:spcAft>
                <a:spcPts val="0"/>
              </a:spcAft>
              <a:buNone/>
              <a:defRPr sz="1400"/>
            </a:lvl9pPr>
          </a:lstStyle>
          <a:p/>
        </p:txBody>
      </p:sp>
      <p:sp>
        <p:nvSpPr>
          <p:cNvPr id="1049451" name="Google Shape;2815;p24"/>
          <p:cNvSpPr/>
          <p:nvPr/>
        </p:nvSpPr>
        <p:spPr>
          <a:xfrm rot="2700000">
            <a:off x="-1522545" y="3450534"/>
            <a:ext cx="3287761" cy="1760467"/>
          </a:xfrm>
          <a:custGeom>
            <a:avLst/>
            <a:ahLst/>
            <a:rect l="l" t="t" r="r" b="b"/>
            <a:pathLst>
              <a:path w="11971" h="6410" extrusionOk="0">
                <a:moveTo>
                  <a:pt x="6067" y="1"/>
                </a:moveTo>
                <a:cubicBezTo>
                  <a:pt x="5760" y="1"/>
                  <a:pt x="5454" y="90"/>
                  <a:pt x="5203" y="264"/>
                </a:cubicBezTo>
                <a:cubicBezTo>
                  <a:pt x="4864" y="509"/>
                  <a:pt x="4638" y="884"/>
                  <a:pt x="4335" y="1169"/>
                </a:cubicBezTo>
                <a:cubicBezTo>
                  <a:pt x="4122" y="1366"/>
                  <a:pt x="3826" y="1528"/>
                  <a:pt x="3539" y="1528"/>
                </a:cubicBezTo>
                <a:cubicBezTo>
                  <a:pt x="3417" y="1528"/>
                  <a:pt x="3297" y="1499"/>
                  <a:pt x="3185" y="1431"/>
                </a:cubicBezTo>
                <a:cubicBezTo>
                  <a:pt x="2882" y="1264"/>
                  <a:pt x="2769" y="884"/>
                  <a:pt x="2525" y="640"/>
                </a:cubicBezTo>
                <a:cubicBezTo>
                  <a:pt x="2356" y="489"/>
                  <a:pt x="2148" y="424"/>
                  <a:pt x="1928" y="424"/>
                </a:cubicBezTo>
                <a:cubicBezTo>
                  <a:pt x="1488" y="424"/>
                  <a:pt x="1005" y="685"/>
                  <a:pt x="715" y="1038"/>
                </a:cubicBezTo>
                <a:cubicBezTo>
                  <a:pt x="114" y="1789"/>
                  <a:pt x="1" y="2938"/>
                  <a:pt x="471" y="3788"/>
                </a:cubicBezTo>
                <a:cubicBezTo>
                  <a:pt x="1172" y="5025"/>
                  <a:pt x="6163" y="6409"/>
                  <a:pt x="7926" y="6409"/>
                </a:cubicBezTo>
                <a:cubicBezTo>
                  <a:pt x="7962" y="6409"/>
                  <a:pt x="7997" y="6409"/>
                  <a:pt x="8030" y="6408"/>
                </a:cubicBezTo>
                <a:cubicBezTo>
                  <a:pt x="9763" y="6353"/>
                  <a:pt x="11591" y="5259"/>
                  <a:pt x="11876" y="3544"/>
                </a:cubicBezTo>
                <a:cubicBezTo>
                  <a:pt x="11971" y="3033"/>
                  <a:pt x="11894" y="2467"/>
                  <a:pt x="11591" y="2056"/>
                </a:cubicBezTo>
                <a:cubicBezTo>
                  <a:pt x="11357" y="1715"/>
                  <a:pt x="10944" y="1491"/>
                  <a:pt x="10542" y="1491"/>
                </a:cubicBezTo>
                <a:cubicBezTo>
                  <a:pt x="10431" y="1491"/>
                  <a:pt x="10321" y="1508"/>
                  <a:pt x="10215" y="1545"/>
                </a:cubicBezTo>
                <a:cubicBezTo>
                  <a:pt x="9840" y="1658"/>
                  <a:pt x="9555" y="1997"/>
                  <a:pt x="9311" y="2318"/>
                </a:cubicBezTo>
                <a:cubicBezTo>
                  <a:pt x="9066" y="2639"/>
                  <a:pt x="8822" y="2979"/>
                  <a:pt x="8465" y="3146"/>
                </a:cubicBezTo>
                <a:cubicBezTo>
                  <a:pt x="8338" y="3203"/>
                  <a:pt x="8197" y="3233"/>
                  <a:pt x="8058" y="3233"/>
                </a:cubicBezTo>
                <a:cubicBezTo>
                  <a:pt x="7783" y="3233"/>
                  <a:pt x="7521" y="3115"/>
                  <a:pt x="7406" y="2866"/>
                </a:cubicBezTo>
                <a:cubicBezTo>
                  <a:pt x="7257" y="2526"/>
                  <a:pt x="7465" y="2146"/>
                  <a:pt x="7537" y="1789"/>
                </a:cubicBezTo>
                <a:cubicBezTo>
                  <a:pt x="7650" y="1205"/>
                  <a:pt x="7388" y="563"/>
                  <a:pt x="6900" y="246"/>
                </a:cubicBezTo>
                <a:cubicBezTo>
                  <a:pt x="6651" y="81"/>
                  <a:pt x="6358" y="1"/>
                  <a:pt x="6067"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nvGrpSpPr>
          <p:cNvPr id="131" name="Google Shape;2816;p24"/>
          <p:cNvGrpSpPr/>
          <p:nvPr/>
        </p:nvGrpSpPr>
        <p:grpSpPr>
          <a:xfrm>
            <a:off x="7384009" y="-1260974"/>
            <a:ext cx="2627412" cy="2814729"/>
            <a:chOff x="7135951" y="-1661517"/>
            <a:chExt cx="3753445" cy="4021041"/>
          </a:xfrm>
        </p:grpSpPr>
        <p:sp>
          <p:nvSpPr>
            <p:cNvPr id="1049452" name="Google Shape;2817;p24"/>
            <p:cNvSpPr/>
            <p:nvPr/>
          </p:nvSpPr>
          <p:spPr>
            <a:xfrm rot="-3796382">
              <a:off x="7538163" y="-1092223"/>
              <a:ext cx="2949020" cy="2717468"/>
            </a:xfrm>
            <a:custGeom>
              <a:avLst/>
              <a:ahLst/>
              <a:rect l="l" t="t" r="r" b="b"/>
              <a:pathLst>
                <a:path w="11346" h="10455" extrusionOk="0">
                  <a:moveTo>
                    <a:pt x="6236" y="0"/>
                  </a:moveTo>
                  <a:cubicBezTo>
                    <a:pt x="5085" y="0"/>
                    <a:pt x="3963" y="469"/>
                    <a:pt x="3429" y="1465"/>
                  </a:cubicBezTo>
                  <a:cubicBezTo>
                    <a:pt x="2696" y="2822"/>
                    <a:pt x="3149" y="4744"/>
                    <a:pt x="2018" y="5762"/>
                  </a:cubicBezTo>
                  <a:cubicBezTo>
                    <a:pt x="1602" y="6101"/>
                    <a:pt x="1072" y="6287"/>
                    <a:pt x="715" y="6685"/>
                  </a:cubicBezTo>
                  <a:cubicBezTo>
                    <a:pt x="0" y="7477"/>
                    <a:pt x="376" y="8816"/>
                    <a:pt x="1204" y="9476"/>
                  </a:cubicBezTo>
                  <a:cubicBezTo>
                    <a:pt x="2013" y="10136"/>
                    <a:pt x="3067" y="10454"/>
                    <a:pt x="4099" y="10454"/>
                  </a:cubicBezTo>
                  <a:cubicBezTo>
                    <a:pt x="4128" y="10454"/>
                    <a:pt x="4156" y="10454"/>
                    <a:pt x="4185" y="10453"/>
                  </a:cubicBezTo>
                  <a:cubicBezTo>
                    <a:pt x="6447" y="10453"/>
                    <a:pt x="9781" y="8775"/>
                    <a:pt x="10572" y="6477"/>
                  </a:cubicBezTo>
                  <a:cubicBezTo>
                    <a:pt x="11346" y="4179"/>
                    <a:pt x="10161" y="1388"/>
                    <a:pt x="7971" y="370"/>
                  </a:cubicBezTo>
                  <a:cubicBezTo>
                    <a:pt x="7437" y="126"/>
                    <a:pt x="6833" y="0"/>
                    <a:pt x="6236"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nvGrpSpPr>
            <p:cNvPr id="132" name="Google Shape;2818;p24"/>
            <p:cNvGrpSpPr/>
            <p:nvPr/>
          </p:nvGrpSpPr>
          <p:grpSpPr>
            <a:xfrm>
              <a:off x="8090250" y="1355275"/>
              <a:ext cx="1404941" cy="1004250"/>
              <a:chOff x="8090250" y="1355275"/>
              <a:chExt cx="1404941" cy="1004250"/>
            </a:xfrm>
          </p:grpSpPr>
          <p:sp>
            <p:nvSpPr>
              <p:cNvPr id="1049453" name="Google Shape;2819;p24"/>
              <p:cNvSpPr/>
              <p:nvPr/>
            </p:nvSpPr>
            <p:spPr>
              <a:xfrm>
                <a:off x="8404718" y="1910757"/>
                <a:ext cx="101354" cy="98675"/>
              </a:xfrm>
              <a:custGeom>
                <a:avLst/>
                <a:ahLst/>
                <a:rect l="l" t="t" r="r" b="b"/>
                <a:pathLst>
                  <a:path w="643" h="626" extrusionOk="0">
                    <a:moveTo>
                      <a:pt x="322" y="1"/>
                    </a:moveTo>
                    <a:cubicBezTo>
                      <a:pt x="285" y="1"/>
                      <a:pt x="245" y="1"/>
                      <a:pt x="208" y="19"/>
                    </a:cubicBezTo>
                    <a:cubicBezTo>
                      <a:pt x="172" y="37"/>
                      <a:pt x="132" y="60"/>
                      <a:pt x="95" y="96"/>
                    </a:cubicBezTo>
                    <a:cubicBezTo>
                      <a:pt x="77" y="114"/>
                      <a:pt x="59" y="150"/>
                      <a:pt x="41" y="191"/>
                    </a:cubicBezTo>
                    <a:cubicBezTo>
                      <a:pt x="18" y="227"/>
                      <a:pt x="0" y="263"/>
                      <a:pt x="18" y="304"/>
                    </a:cubicBezTo>
                    <a:lnTo>
                      <a:pt x="18" y="399"/>
                    </a:lnTo>
                    <a:cubicBezTo>
                      <a:pt x="41" y="435"/>
                      <a:pt x="59" y="489"/>
                      <a:pt x="95" y="530"/>
                    </a:cubicBezTo>
                    <a:cubicBezTo>
                      <a:pt x="132" y="548"/>
                      <a:pt x="154" y="566"/>
                      <a:pt x="172" y="584"/>
                    </a:cubicBezTo>
                    <a:cubicBezTo>
                      <a:pt x="208" y="602"/>
                      <a:pt x="267" y="625"/>
                      <a:pt x="322" y="625"/>
                    </a:cubicBezTo>
                    <a:cubicBezTo>
                      <a:pt x="358" y="625"/>
                      <a:pt x="398" y="602"/>
                      <a:pt x="435" y="584"/>
                    </a:cubicBezTo>
                    <a:cubicBezTo>
                      <a:pt x="471" y="584"/>
                      <a:pt x="512" y="566"/>
                      <a:pt x="548" y="530"/>
                    </a:cubicBezTo>
                    <a:cubicBezTo>
                      <a:pt x="566" y="489"/>
                      <a:pt x="607" y="471"/>
                      <a:pt x="607" y="435"/>
                    </a:cubicBezTo>
                    <a:cubicBezTo>
                      <a:pt x="625" y="399"/>
                      <a:pt x="643" y="358"/>
                      <a:pt x="643" y="304"/>
                    </a:cubicBezTo>
                    <a:cubicBezTo>
                      <a:pt x="625" y="286"/>
                      <a:pt x="625" y="245"/>
                      <a:pt x="625" y="227"/>
                    </a:cubicBezTo>
                    <a:cubicBezTo>
                      <a:pt x="607" y="173"/>
                      <a:pt x="584" y="132"/>
                      <a:pt x="548" y="96"/>
                    </a:cubicBezTo>
                    <a:cubicBezTo>
                      <a:pt x="530" y="78"/>
                      <a:pt x="512" y="60"/>
                      <a:pt x="471" y="37"/>
                    </a:cubicBezTo>
                    <a:cubicBezTo>
                      <a:pt x="435" y="19"/>
                      <a:pt x="380" y="1"/>
                      <a:pt x="322"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54" name="Google Shape;2820;p24"/>
              <p:cNvSpPr/>
              <p:nvPr/>
            </p:nvSpPr>
            <p:spPr>
              <a:xfrm>
                <a:off x="8526565" y="1673369"/>
                <a:ext cx="86537" cy="86380"/>
              </a:xfrm>
              <a:custGeom>
                <a:avLst/>
                <a:ahLst/>
                <a:rect l="l" t="t" r="r" b="b"/>
                <a:pathLst>
                  <a:path w="549" h="548" extrusionOk="0">
                    <a:moveTo>
                      <a:pt x="286" y="0"/>
                    </a:moveTo>
                    <a:cubicBezTo>
                      <a:pt x="209" y="0"/>
                      <a:pt x="132" y="37"/>
                      <a:pt x="78" y="95"/>
                    </a:cubicBezTo>
                    <a:cubicBezTo>
                      <a:pt x="60" y="114"/>
                      <a:pt x="37" y="150"/>
                      <a:pt x="19" y="168"/>
                    </a:cubicBezTo>
                    <a:cubicBezTo>
                      <a:pt x="19" y="209"/>
                      <a:pt x="1" y="245"/>
                      <a:pt x="1" y="281"/>
                    </a:cubicBezTo>
                    <a:cubicBezTo>
                      <a:pt x="1" y="358"/>
                      <a:pt x="37" y="412"/>
                      <a:pt x="78" y="471"/>
                    </a:cubicBezTo>
                    <a:cubicBezTo>
                      <a:pt x="132" y="525"/>
                      <a:pt x="209" y="548"/>
                      <a:pt x="286" y="548"/>
                    </a:cubicBezTo>
                    <a:cubicBezTo>
                      <a:pt x="340" y="548"/>
                      <a:pt x="417" y="525"/>
                      <a:pt x="471" y="471"/>
                    </a:cubicBezTo>
                    <a:cubicBezTo>
                      <a:pt x="490" y="453"/>
                      <a:pt x="512" y="412"/>
                      <a:pt x="530" y="376"/>
                    </a:cubicBezTo>
                    <a:cubicBezTo>
                      <a:pt x="548" y="358"/>
                      <a:pt x="548" y="322"/>
                      <a:pt x="548" y="281"/>
                    </a:cubicBezTo>
                    <a:cubicBezTo>
                      <a:pt x="548" y="209"/>
                      <a:pt x="530" y="132"/>
                      <a:pt x="471" y="95"/>
                    </a:cubicBezTo>
                    <a:cubicBezTo>
                      <a:pt x="417" y="37"/>
                      <a:pt x="358" y="0"/>
                      <a:pt x="286"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55" name="Google Shape;2821;p24"/>
              <p:cNvSpPr/>
              <p:nvPr/>
            </p:nvSpPr>
            <p:spPr>
              <a:xfrm>
                <a:off x="8856797" y="1773936"/>
                <a:ext cx="77237" cy="77868"/>
              </a:xfrm>
              <a:custGeom>
                <a:avLst/>
                <a:ahLst/>
                <a:rect l="l" t="t" r="r" b="b"/>
                <a:pathLst>
                  <a:path w="490" h="494" extrusionOk="0">
                    <a:moveTo>
                      <a:pt x="245" y="0"/>
                    </a:moveTo>
                    <a:cubicBezTo>
                      <a:pt x="204" y="0"/>
                      <a:pt x="186" y="23"/>
                      <a:pt x="150" y="23"/>
                    </a:cubicBezTo>
                    <a:cubicBezTo>
                      <a:pt x="114" y="41"/>
                      <a:pt x="91" y="59"/>
                      <a:pt x="73" y="77"/>
                    </a:cubicBezTo>
                    <a:cubicBezTo>
                      <a:pt x="55" y="95"/>
                      <a:pt x="37" y="136"/>
                      <a:pt x="19" y="154"/>
                    </a:cubicBezTo>
                    <a:cubicBezTo>
                      <a:pt x="0" y="190"/>
                      <a:pt x="0" y="208"/>
                      <a:pt x="0" y="249"/>
                    </a:cubicBezTo>
                    <a:cubicBezTo>
                      <a:pt x="0" y="267"/>
                      <a:pt x="0" y="285"/>
                      <a:pt x="19" y="321"/>
                    </a:cubicBezTo>
                    <a:cubicBezTo>
                      <a:pt x="19" y="362"/>
                      <a:pt x="37" y="398"/>
                      <a:pt x="73" y="416"/>
                    </a:cubicBezTo>
                    <a:cubicBezTo>
                      <a:pt x="91" y="435"/>
                      <a:pt x="114" y="453"/>
                      <a:pt x="132" y="453"/>
                    </a:cubicBezTo>
                    <a:cubicBezTo>
                      <a:pt x="168" y="475"/>
                      <a:pt x="204" y="493"/>
                      <a:pt x="245" y="493"/>
                    </a:cubicBezTo>
                    <a:cubicBezTo>
                      <a:pt x="281" y="493"/>
                      <a:pt x="299" y="493"/>
                      <a:pt x="340" y="475"/>
                    </a:cubicBezTo>
                    <a:cubicBezTo>
                      <a:pt x="376" y="453"/>
                      <a:pt x="394" y="453"/>
                      <a:pt x="412" y="416"/>
                    </a:cubicBezTo>
                    <a:cubicBezTo>
                      <a:pt x="430" y="398"/>
                      <a:pt x="453" y="380"/>
                      <a:pt x="471" y="340"/>
                    </a:cubicBezTo>
                    <a:cubicBezTo>
                      <a:pt x="489" y="321"/>
                      <a:pt x="489" y="285"/>
                      <a:pt x="489" y="249"/>
                    </a:cubicBezTo>
                    <a:cubicBezTo>
                      <a:pt x="489" y="226"/>
                      <a:pt x="489" y="208"/>
                      <a:pt x="471" y="190"/>
                    </a:cubicBezTo>
                    <a:cubicBezTo>
                      <a:pt x="471" y="154"/>
                      <a:pt x="453" y="113"/>
                      <a:pt x="412" y="77"/>
                    </a:cubicBezTo>
                    <a:cubicBezTo>
                      <a:pt x="394" y="59"/>
                      <a:pt x="376" y="59"/>
                      <a:pt x="376" y="41"/>
                    </a:cubicBezTo>
                    <a:cubicBezTo>
                      <a:pt x="340" y="23"/>
                      <a:pt x="281" y="0"/>
                      <a:pt x="245"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56" name="Google Shape;2822;p24"/>
              <p:cNvSpPr/>
              <p:nvPr/>
            </p:nvSpPr>
            <p:spPr>
              <a:xfrm>
                <a:off x="8915907" y="1495091"/>
                <a:ext cx="59426" cy="62263"/>
              </a:xfrm>
              <a:custGeom>
                <a:avLst/>
                <a:ahLst/>
                <a:rect l="l" t="t" r="r" b="b"/>
                <a:pathLst>
                  <a:path w="377" h="395" extrusionOk="0">
                    <a:moveTo>
                      <a:pt x="191" y="0"/>
                    </a:moveTo>
                    <a:cubicBezTo>
                      <a:pt x="168" y="0"/>
                      <a:pt x="132" y="19"/>
                      <a:pt x="114" y="19"/>
                    </a:cubicBezTo>
                    <a:cubicBezTo>
                      <a:pt x="96" y="37"/>
                      <a:pt x="78" y="37"/>
                      <a:pt x="55" y="55"/>
                    </a:cubicBezTo>
                    <a:cubicBezTo>
                      <a:pt x="37" y="73"/>
                      <a:pt x="19" y="95"/>
                      <a:pt x="19" y="132"/>
                    </a:cubicBezTo>
                    <a:cubicBezTo>
                      <a:pt x="1" y="150"/>
                      <a:pt x="1" y="168"/>
                      <a:pt x="1" y="209"/>
                    </a:cubicBezTo>
                    <a:lnTo>
                      <a:pt x="1" y="245"/>
                    </a:lnTo>
                    <a:cubicBezTo>
                      <a:pt x="19" y="281"/>
                      <a:pt x="19" y="322"/>
                      <a:pt x="55" y="340"/>
                    </a:cubicBezTo>
                    <a:cubicBezTo>
                      <a:pt x="55" y="340"/>
                      <a:pt x="78" y="358"/>
                      <a:pt x="96" y="376"/>
                    </a:cubicBezTo>
                    <a:cubicBezTo>
                      <a:pt x="114" y="376"/>
                      <a:pt x="150" y="394"/>
                      <a:pt x="191" y="394"/>
                    </a:cubicBezTo>
                    <a:cubicBezTo>
                      <a:pt x="209" y="394"/>
                      <a:pt x="245" y="394"/>
                      <a:pt x="263" y="376"/>
                    </a:cubicBezTo>
                    <a:cubicBezTo>
                      <a:pt x="281" y="376"/>
                      <a:pt x="304" y="358"/>
                      <a:pt x="322" y="340"/>
                    </a:cubicBezTo>
                    <a:cubicBezTo>
                      <a:pt x="340" y="322"/>
                      <a:pt x="358" y="299"/>
                      <a:pt x="358" y="281"/>
                    </a:cubicBezTo>
                    <a:cubicBezTo>
                      <a:pt x="376" y="245"/>
                      <a:pt x="376" y="227"/>
                      <a:pt x="376" y="209"/>
                    </a:cubicBezTo>
                    <a:lnTo>
                      <a:pt x="376" y="150"/>
                    </a:lnTo>
                    <a:cubicBezTo>
                      <a:pt x="376" y="114"/>
                      <a:pt x="358" y="95"/>
                      <a:pt x="322" y="55"/>
                    </a:cubicBezTo>
                    <a:cubicBezTo>
                      <a:pt x="322" y="55"/>
                      <a:pt x="304" y="37"/>
                      <a:pt x="281" y="37"/>
                    </a:cubicBezTo>
                    <a:cubicBezTo>
                      <a:pt x="263" y="19"/>
                      <a:pt x="227" y="0"/>
                      <a:pt x="191"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57" name="Google Shape;2823;p24"/>
              <p:cNvSpPr/>
              <p:nvPr/>
            </p:nvSpPr>
            <p:spPr>
              <a:xfrm>
                <a:off x="8681356" y="2057824"/>
                <a:ext cx="44451" cy="44766"/>
              </a:xfrm>
              <a:custGeom>
                <a:avLst/>
                <a:ahLst/>
                <a:rect l="l" t="t" r="r" b="b"/>
                <a:pathLst>
                  <a:path w="282" h="284" extrusionOk="0">
                    <a:moveTo>
                      <a:pt x="150" y="1"/>
                    </a:moveTo>
                    <a:cubicBezTo>
                      <a:pt x="138" y="1"/>
                      <a:pt x="126" y="9"/>
                      <a:pt x="114" y="9"/>
                    </a:cubicBezTo>
                    <a:cubicBezTo>
                      <a:pt x="73" y="9"/>
                      <a:pt x="37" y="49"/>
                      <a:pt x="19" y="68"/>
                    </a:cubicBezTo>
                    <a:cubicBezTo>
                      <a:pt x="19" y="86"/>
                      <a:pt x="1" y="104"/>
                      <a:pt x="1" y="122"/>
                    </a:cubicBezTo>
                    <a:cubicBezTo>
                      <a:pt x="1" y="144"/>
                      <a:pt x="1" y="163"/>
                      <a:pt x="19" y="181"/>
                    </a:cubicBezTo>
                    <a:cubicBezTo>
                      <a:pt x="19" y="217"/>
                      <a:pt x="37" y="235"/>
                      <a:pt x="73" y="258"/>
                    </a:cubicBezTo>
                    <a:cubicBezTo>
                      <a:pt x="102" y="270"/>
                      <a:pt x="128" y="283"/>
                      <a:pt x="154" y="283"/>
                    </a:cubicBezTo>
                    <a:cubicBezTo>
                      <a:pt x="165" y="283"/>
                      <a:pt x="175" y="281"/>
                      <a:pt x="186" y="276"/>
                    </a:cubicBezTo>
                    <a:cubicBezTo>
                      <a:pt x="209" y="276"/>
                      <a:pt x="245" y="235"/>
                      <a:pt x="263" y="217"/>
                    </a:cubicBezTo>
                    <a:cubicBezTo>
                      <a:pt x="281" y="199"/>
                      <a:pt x="281" y="163"/>
                      <a:pt x="281" y="144"/>
                    </a:cubicBezTo>
                    <a:cubicBezTo>
                      <a:pt x="281" y="122"/>
                      <a:pt x="281" y="104"/>
                      <a:pt x="263" y="86"/>
                    </a:cubicBezTo>
                    <a:cubicBezTo>
                      <a:pt x="263" y="68"/>
                      <a:pt x="263" y="49"/>
                      <a:pt x="245" y="49"/>
                    </a:cubicBezTo>
                    <a:cubicBezTo>
                      <a:pt x="227" y="31"/>
                      <a:pt x="209" y="9"/>
                      <a:pt x="186" y="9"/>
                    </a:cubicBezTo>
                    <a:lnTo>
                      <a:pt x="168" y="9"/>
                    </a:lnTo>
                    <a:cubicBezTo>
                      <a:pt x="162" y="3"/>
                      <a:pt x="156" y="1"/>
                      <a:pt x="150"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58" name="Google Shape;2824;p24"/>
              <p:cNvSpPr/>
              <p:nvPr/>
            </p:nvSpPr>
            <p:spPr>
              <a:xfrm>
                <a:off x="8737629" y="1711830"/>
                <a:ext cx="59426" cy="60687"/>
              </a:xfrm>
              <a:custGeom>
                <a:avLst/>
                <a:ahLst/>
                <a:rect l="l" t="t" r="r" b="b"/>
                <a:pathLst>
                  <a:path w="377" h="385" extrusionOk="0">
                    <a:moveTo>
                      <a:pt x="191" y="1"/>
                    </a:moveTo>
                    <a:cubicBezTo>
                      <a:pt x="168" y="1"/>
                      <a:pt x="132" y="19"/>
                      <a:pt x="114" y="19"/>
                    </a:cubicBezTo>
                    <a:cubicBezTo>
                      <a:pt x="96" y="37"/>
                      <a:pt x="78" y="37"/>
                      <a:pt x="55" y="55"/>
                    </a:cubicBezTo>
                    <a:cubicBezTo>
                      <a:pt x="37" y="78"/>
                      <a:pt x="19" y="96"/>
                      <a:pt x="19" y="132"/>
                    </a:cubicBezTo>
                    <a:cubicBezTo>
                      <a:pt x="1" y="150"/>
                      <a:pt x="1" y="168"/>
                      <a:pt x="1" y="191"/>
                    </a:cubicBezTo>
                    <a:lnTo>
                      <a:pt x="1" y="245"/>
                    </a:lnTo>
                    <a:cubicBezTo>
                      <a:pt x="19" y="281"/>
                      <a:pt x="37" y="304"/>
                      <a:pt x="55" y="340"/>
                    </a:cubicBezTo>
                    <a:cubicBezTo>
                      <a:pt x="78" y="340"/>
                      <a:pt x="78" y="358"/>
                      <a:pt x="96" y="358"/>
                    </a:cubicBezTo>
                    <a:cubicBezTo>
                      <a:pt x="132" y="376"/>
                      <a:pt x="150" y="376"/>
                      <a:pt x="191" y="376"/>
                    </a:cubicBezTo>
                    <a:cubicBezTo>
                      <a:pt x="197" y="382"/>
                      <a:pt x="205" y="384"/>
                      <a:pt x="214" y="384"/>
                    </a:cubicBezTo>
                    <a:cubicBezTo>
                      <a:pt x="231" y="384"/>
                      <a:pt x="251" y="376"/>
                      <a:pt x="263" y="376"/>
                    </a:cubicBezTo>
                    <a:cubicBezTo>
                      <a:pt x="281" y="358"/>
                      <a:pt x="304" y="358"/>
                      <a:pt x="322" y="340"/>
                    </a:cubicBezTo>
                    <a:cubicBezTo>
                      <a:pt x="340" y="322"/>
                      <a:pt x="358" y="304"/>
                      <a:pt x="358" y="263"/>
                    </a:cubicBezTo>
                    <a:cubicBezTo>
                      <a:pt x="376" y="245"/>
                      <a:pt x="376" y="227"/>
                      <a:pt x="376" y="191"/>
                    </a:cubicBezTo>
                    <a:lnTo>
                      <a:pt x="376" y="150"/>
                    </a:lnTo>
                    <a:cubicBezTo>
                      <a:pt x="358" y="114"/>
                      <a:pt x="340" y="96"/>
                      <a:pt x="322" y="55"/>
                    </a:cubicBezTo>
                    <a:cubicBezTo>
                      <a:pt x="304" y="55"/>
                      <a:pt x="304" y="37"/>
                      <a:pt x="281" y="37"/>
                    </a:cubicBezTo>
                    <a:cubicBezTo>
                      <a:pt x="263" y="19"/>
                      <a:pt x="227" y="1"/>
                      <a:pt x="191"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59" name="Google Shape;2825;p24"/>
              <p:cNvSpPr/>
              <p:nvPr/>
            </p:nvSpPr>
            <p:spPr>
              <a:xfrm>
                <a:off x="8339776" y="1602121"/>
                <a:ext cx="65100" cy="64312"/>
              </a:xfrm>
              <a:custGeom>
                <a:avLst/>
                <a:ahLst/>
                <a:rect l="l" t="t" r="r" b="b"/>
                <a:pathLst>
                  <a:path w="413" h="408" extrusionOk="0">
                    <a:moveTo>
                      <a:pt x="245" y="0"/>
                    </a:moveTo>
                    <a:cubicBezTo>
                      <a:pt x="204" y="0"/>
                      <a:pt x="186" y="0"/>
                      <a:pt x="168" y="18"/>
                    </a:cubicBezTo>
                    <a:cubicBezTo>
                      <a:pt x="132" y="18"/>
                      <a:pt x="114" y="36"/>
                      <a:pt x="91" y="54"/>
                    </a:cubicBezTo>
                    <a:cubicBezTo>
                      <a:pt x="73" y="54"/>
                      <a:pt x="55" y="72"/>
                      <a:pt x="37" y="113"/>
                    </a:cubicBezTo>
                    <a:cubicBezTo>
                      <a:pt x="19" y="131"/>
                      <a:pt x="19" y="149"/>
                      <a:pt x="19" y="186"/>
                    </a:cubicBezTo>
                    <a:cubicBezTo>
                      <a:pt x="1" y="208"/>
                      <a:pt x="19" y="226"/>
                      <a:pt x="19" y="262"/>
                    </a:cubicBezTo>
                    <a:cubicBezTo>
                      <a:pt x="19" y="281"/>
                      <a:pt x="37" y="299"/>
                      <a:pt x="37" y="299"/>
                    </a:cubicBezTo>
                    <a:cubicBezTo>
                      <a:pt x="55" y="339"/>
                      <a:pt x="73" y="357"/>
                      <a:pt x="114" y="376"/>
                    </a:cubicBezTo>
                    <a:cubicBezTo>
                      <a:pt x="132" y="394"/>
                      <a:pt x="150" y="394"/>
                      <a:pt x="168" y="394"/>
                    </a:cubicBezTo>
                    <a:cubicBezTo>
                      <a:pt x="177" y="403"/>
                      <a:pt x="192" y="407"/>
                      <a:pt x="209" y="407"/>
                    </a:cubicBezTo>
                    <a:cubicBezTo>
                      <a:pt x="226" y="407"/>
                      <a:pt x="245" y="403"/>
                      <a:pt x="263" y="394"/>
                    </a:cubicBezTo>
                    <a:cubicBezTo>
                      <a:pt x="281" y="394"/>
                      <a:pt x="299" y="394"/>
                      <a:pt x="317" y="376"/>
                    </a:cubicBezTo>
                    <a:cubicBezTo>
                      <a:pt x="340" y="357"/>
                      <a:pt x="376" y="339"/>
                      <a:pt x="394" y="299"/>
                    </a:cubicBezTo>
                    <a:cubicBezTo>
                      <a:pt x="394" y="299"/>
                      <a:pt x="394" y="281"/>
                      <a:pt x="412" y="262"/>
                    </a:cubicBezTo>
                    <a:lnTo>
                      <a:pt x="412" y="167"/>
                    </a:lnTo>
                    <a:lnTo>
                      <a:pt x="412" y="149"/>
                    </a:lnTo>
                    <a:cubicBezTo>
                      <a:pt x="394" y="131"/>
                      <a:pt x="394" y="113"/>
                      <a:pt x="376" y="72"/>
                    </a:cubicBezTo>
                    <a:cubicBezTo>
                      <a:pt x="358" y="54"/>
                      <a:pt x="340" y="36"/>
                      <a:pt x="317" y="36"/>
                    </a:cubicBezTo>
                    <a:cubicBezTo>
                      <a:pt x="299" y="18"/>
                      <a:pt x="263" y="18"/>
                      <a:pt x="245"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60" name="Google Shape;2826;p24"/>
              <p:cNvSpPr/>
              <p:nvPr/>
            </p:nvSpPr>
            <p:spPr>
              <a:xfrm>
                <a:off x="8090250" y="1860158"/>
                <a:ext cx="47131" cy="45081"/>
              </a:xfrm>
              <a:custGeom>
                <a:avLst/>
                <a:ahLst/>
                <a:rect l="l" t="t" r="r" b="b"/>
                <a:pathLst>
                  <a:path w="299" h="286" extrusionOk="0">
                    <a:moveTo>
                      <a:pt x="132" y="1"/>
                    </a:moveTo>
                    <a:cubicBezTo>
                      <a:pt x="113" y="1"/>
                      <a:pt x="91" y="1"/>
                      <a:pt x="91" y="19"/>
                    </a:cubicBezTo>
                    <a:cubicBezTo>
                      <a:pt x="73" y="19"/>
                      <a:pt x="73" y="19"/>
                      <a:pt x="55" y="41"/>
                    </a:cubicBezTo>
                    <a:cubicBezTo>
                      <a:pt x="55" y="41"/>
                      <a:pt x="37" y="41"/>
                      <a:pt x="37" y="59"/>
                    </a:cubicBezTo>
                    <a:cubicBezTo>
                      <a:pt x="18" y="59"/>
                      <a:pt x="18" y="78"/>
                      <a:pt x="18" y="96"/>
                    </a:cubicBezTo>
                    <a:cubicBezTo>
                      <a:pt x="0" y="114"/>
                      <a:pt x="0" y="132"/>
                      <a:pt x="0" y="154"/>
                    </a:cubicBezTo>
                    <a:lnTo>
                      <a:pt x="0" y="191"/>
                    </a:lnTo>
                    <a:cubicBezTo>
                      <a:pt x="18" y="191"/>
                      <a:pt x="18" y="209"/>
                      <a:pt x="18" y="209"/>
                    </a:cubicBezTo>
                    <a:cubicBezTo>
                      <a:pt x="37" y="227"/>
                      <a:pt x="37" y="227"/>
                      <a:pt x="37" y="245"/>
                    </a:cubicBezTo>
                    <a:cubicBezTo>
                      <a:pt x="55" y="245"/>
                      <a:pt x="55" y="268"/>
                      <a:pt x="73" y="268"/>
                    </a:cubicBezTo>
                    <a:cubicBezTo>
                      <a:pt x="73" y="268"/>
                      <a:pt x="91" y="286"/>
                      <a:pt x="113" y="286"/>
                    </a:cubicBezTo>
                    <a:lnTo>
                      <a:pt x="204" y="286"/>
                    </a:lnTo>
                    <a:lnTo>
                      <a:pt x="245" y="245"/>
                    </a:lnTo>
                    <a:lnTo>
                      <a:pt x="263" y="227"/>
                    </a:lnTo>
                    <a:cubicBezTo>
                      <a:pt x="281" y="209"/>
                      <a:pt x="281" y="209"/>
                      <a:pt x="281" y="191"/>
                    </a:cubicBezTo>
                    <a:cubicBezTo>
                      <a:pt x="299" y="173"/>
                      <a:pt x="299" y="154"/>
                      <a:pt x="299" y="154"/>
                    </a:cubicBezTo>
                    <a:lnTo>
                      <a:pt x="299" y="114"/>
                    </a:lnTo>
                    <a:cubicBezTo>
                      <a:pt x="281" y="96"/>
                      <a:pt x="281" y="78"/>
                      <a:pt x="263" y="59"/>
                    </a:cubicBezTo>
                    <a:lnTo>
                      <a:pt x="245" y="41"/>
                    </a:lnTo>
                    <a:lnTo>
                      <a:pt x="227" y="19"/>
                    </a:lnTo>
                    <a:cubicBezTo>
                      <a:pt x="204" y="19"/>
                      <a:pt x="186" y="1"/>
                      <a:pt x="186"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61" name="Google Shape;2827;p24"/>
              <p:cNvSpPr/>
              <p:nvPr/>
            </p:nvSpPr>
            <p:spPr>
              <a:xfrm>
                <a:off x="8449643" y="1444493"/>
                <a:ext cx="100724" cy="101354"/>
              </a:xfrm>
              <a:custGeom>
                <a:avLst/>
                <a:ahLst/>
                <a:rect l="l" t="t" r="r" b="b"/>
                <a:pathLst>
                  <a:path w="639" h="643" extrusionOk="0">
                    <a:moveTo>
                      <a:pt x="322" y="0"/>
                    </a:moveTo>
                    <a:cubicBezTo>
                      <a:pt x="281" y="0"/>
                      <a:pt x="245" y="0"/>
                      <a:pt x="186" y="18"/>
                    </a:cubicBezTo>
                    <a:cubicBezTo>
                      <a:pt x="150" y="36"/>
                      <a:pt x="132" y="55"/>
                      <a:pt x="95" y="95"/>
                    </a:cubicBezTo>
                    <a:cubicBezTo>
                      <a:pt x="55" y="113"/>
                      <a:pt x="37" y="150"/>
                      <a:pt x="18" y="190"/>
                    </a:cubicBezTo>
                    <a:cubicBezTo>
                      <a:pt x="0" y="226"/>
                      <a:pt x="0" y="281"/>
                      <a:pt x="0" y="321"/>
                    </a:cubicBezTo>
                    <a:cubicBezTo>
                      <a:pt x="0" y="340"/>
                      <a:pt x="0" y="376"/>
                      <a:pt x="18" y="394"/>
                    </a:cubicBezTo>
                    <a:cubicBezTo>
                      <a:pt x="18" y="453"/>
                      <a:pt x="55" y="507"/>
                      <a:pt x="95" y="548"/>
                    </a:cubicBezTo>
                    <a:cubicBezTo>
                      <a:pt x="150" y="602"/>
                      <a:pt x="227" y="643"/>
                      <a:pt x="322" y="643"/>
                    </a:cubicBezTo>
                    <a:cubicBezTo>
                      <a:pt x="358" y="643"/>
                      <a:pt x="412" y="643"/>
                      <a:pt x="453" y="620"/>
                    </a:cubicBezTo>
                    <a:cubicBezTo>
                      <a:pt x="489" y="602"/>
                      <a:pt x="525" y="584"/>
                      <a:pt x="548" y="548"/>
                    </a:cubicBezTo>
                    <a:cubicBezTo>
                      <a:pt x="584" y="507"/>
                      <a:pt x="602" y="489"/>
                      <a:pt x="620" y="435"/>
                    </a:cubicBezTo>
                    <a:cubicBezTo>
                      <a:pt x="638" y="394"/>
                      <a:pt x="638" y="358"/>
                      <a:pt x="638" y="321"/>
                    </a:cubicBezTo>
                    <a:lnTo>
                      <a:pt x="638" y="226"/>
                    </a:lnTo>
                    <a:cubicBezTo>
                      <a:pt x="620" y="168"/>
                      <a:pt x="584" y="131"/>
                      <a:pt x="548" y="95"/>
                    </a:cubicBezTo>
                    <a:cubicBezTo>
                      <a:pt x="489" y="36"/>
                      <a:pt x="412" y="0"/>
                      <a:pt x="322"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62" name="Google Shape;2828;p24"/>
              <p:cNvSpPr/>
              <p:nvPr/>
            </p:nvSpPr>
            <p:spPr>
              <a:xfrm>
                <a:off x="9073535" y="1803570"/>
                <a:ext cx="62263" cy="55800"/>
              </a:xfrm>
              <a:custGeom>
                <a:avLst/>
                <a:ahLst/>
                <a:rect l="l" t="t" r="r" b="b"/>
                <a:pathLst>
                  <a:path w="395" h="354" extrusionOk="0">
                    <a:moveTo>
                      <a:pt x="205" y="1"/>
                    </a:moveTo>
                    <a:cubicBezTo>
                      <a:pt x="160" y="1"/>
                      <a:pt x="109" y="16"/>
                      <a:pt x="73" y="38"/>
                    </a:cubicBezTo>
                    <a:cubicBezTo>
                      <a:pt x="55" y="61"/>
                      <a:pt x="37" y="79"/>
                      <a:pt x="19" y="97"/>
                    </a:cubicBezTo>
                    <a:cubicBezTo>
                      <a:pt x="1" y="115"/>
                      <a:pt x="1" y="152"/>
                      <a:pt x="1" y="174"/>
                    </a:cubicBezTo>
                    <a:cubicBezTo>
                      <a:pt x="1" y="210"/>
                      <a:pt x="1" y="228"/>
                      <a:pt x="19" y="265"/>
                    </a:cubicBezTo>
                    <a:cubicBezTo>
                      <a:pt x="37" y="287"/>
                      <a:pt x="55" y="305"/>
                      <a:pt x="73" y="323"/>
                    </a:cubicBezTo>
                    <a:cubicBezTo>
                      <a:pt x="108" y="345"/>
                      <a:pt x="154" y="353"/>
                      <a:pt x="198" y="353"/>
                    </a:cubicBezTo>
                    <a:cubicBezTo>
                      <a:pt x="229" y="353"/>
                      <a:pt x="259" y="349"/>
                      <a:pt x="281" y="342"/>
                    </a:cubicBezTo>
                    <a:cubicBezTo>
                      <a:pt x="281" y="323"/>
                      <a:pt x="299" y="323"/>
                      <a:pt x="322" y="305"/>
                    </a:cubicBezTo>
                    <a:cubicBezTo>
                      <a:pt x="358" y="287"/>
                      <a:pt x="394" y="228"/>
                      <a:pt x="394" y="174"/>
                    </a:cubicBezTo>
                    <a:cubicBezTo>
                      <a:pt x="394" y="133"/>
                      <a:pt x="358" y="79"/>
                      <a:pt x="322" y="61"/>
                    </a:cubicBezTo>
                    <a:cubicBezTo>
                      <a:pt x="299" y="38"/>
                      <a:pt x="281" y="38"/>
                      <a:pt x="281" y="20"/>
                    </a:cubicBezTo>
                    <a:cubicBezTo>
                      <a:pt x="260" y="7"/>
                      <a:pt x="234" y="1"/>
                      <a:pt x="205"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63" name="Google Shape;2829;p24"/>
              <p:cNvSpPr/>
              <p:nvPr/>
            </p:nvSpPr>
            <p:spPr>
              <a:xfrm>
                <a:off x="8992987" y="2089035"/>
                <a:ext cx="122161" cy="117432"/>
              </a:xfrm>
              <a:custGeom>
                <a:avLst/>
                <a:ahLst/>
                <a:rect l="l" t="t" r="r" b="b"/>
                <a:pathLst>
                  <a:path w="775" h="745" extrusionOk="0">
                    <a:moveTo>
                      <a:pt x="358" y="1"/>
                    </a:moveTo>
                    <a:cubicBezTo>
                      <a:pt x="304" y="1"/>
                      <a:pt x="245" y="19"/>
                      <a:pt x="191" y="60"/>
                    </a:cubicBezTo>
                    <a:cubicBezTo>
                      <a:pt x="114" y="96"/>
                      <a:pt x="59" y="150"/>
                      <a:pt x="41" y="227"/>
                    </a:cubicBezTo>
                    <a:cubicBezTo>
                      <a:pt x="1" y="286"/>
                      <a:pt x="1" y="340"/>
                      <a:pt x="1" y="417"/>
                    </a:cubicBezTo>
                    <a:cubicBezTo>
                      <a:pt x="19" y="489"/>
                      <a:pt x="59" y="566"/>
                      <a:pt x="114" y="625"/>
                    </a:cubicBezTo>
                    <a:lnTo>
                      <a:pt x="114" y="643"/>
                    </a:lnTo>
                    <a:cubicBezTo>
                      <a:pt x="188" y="717"/>
                      <a:pt x="294" y="744"/>
                      <a:pt x="391" y="744"/>
                    </a:cubicBezTo>
                    <a:cubicBezTo>
                      <a:pt x="419" y="744"/>
                      <a:pt x="446" y="742"/>
                      <a:pt x="471" y="738"/>
                    </a:cubicBezTo>
                    <a:cubicBezTo>
                      <a:pt x="607" y="697"/>
                      <a:pt x="697" y="602"/>
                      <a:pt x="738" y="471"/>
                    </a:cubicBezTo>
                    <a:cubicBezTo>
                      <a:pt x="774" y="340"/>
                      <a:pt x="738" y="209"/>
                      <a:pt x="643" y="114"/>
                    </a:cubicBezTo>
                    <a:cubicBezTo>
                      <a:pt x="607" y="60"/>
                      <a:pt x="548" y="37"/>
                      <a:pt x="471" y="19"/>
                    </a:cubicBezTo>
                    <a:cubicBezTo>
                      <a:pt x="444" y="10"/>
                      <a:pt x="411" y="5"/>
                      <a:pt x="378" y="5"/>
                    </a:cubicBezTo>
                    <a:cubicBezTo>
                      <a:pt x="345" y="5"/>
                      <a:pt x="313" y="10"/>
                      <a:pt x="286" y="19"/>
                    </a:cubicBezTo>
                    <a:cubicBezTo>
                      <a:pt x="304" y="1"/>
                      <a:pt x="340" y="1"/>
                      <a:pt x="381"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64" name="Google Shape;2830;p24"/>
              <p:cNvSpPr/>
              <p:nvPr/>
            </p:nvSpPr>
            <p:spPr>
              <a:xfrm>
                <a:off x="9263320" y="1735317"/>
                <a:ext cx="53593" cy="60056"/>
              </a:xfrm>
              <a:custGeom>
                <a:avLst/>
                <a:ahLst/>
                <a:rect l="l" t="t" r="r" b="b"/>
                <a:pathLst>
                  <a:path w="340" h="381" extrusionOk="0">
                    <a:moveTo>
                      <a:pt x="172" y="1"/>
                    </a:moveTo>
                    <a:cubicBezTo>
                      <a:pt x="154" y="19"/>
                      <a:pt x="136" y="19"/>
                      <a:pt x="113" y="19"/>
                    </a:cubicBezTo>
                    <a:cubicBezTo>
                      <a:pt x="113" y="19"/>
                      <a:pt x="95" y="19"/>
                      <a:pt x="77" y="42"/>
                    </a:cubicBezTo>
                    <a:cubicBezTo>
                      <a:pt x="59" y="42"/>
                      <a:pt x="59" y="60"/>
                      <a:pt x="41" y="78"/>
                    </a:cubicBezTo>
                    <a:cubicBezTo>
                      <a:pt x="23" y="96"/>
                      <a:pt x="23" y="114"/>
                      <a:pt x="0" y="132"/>
                    </a:cubicBezTo>
                    <a:lnTo>
                      <a:pt x="0" y="173"/>
                    </a:lnTo>
                    <a:lnTo>
                      <a:pt x="0" y="245"/>
                    </a:lnTo>
                    <a:cubicBezTo>
                      <a:pt x="23" y="286"/>
                      <a:pt x="23" y="304"/>
                      <a:pt x="41" y="322"/>
                    </a:cubicBezTo>
                    <a:cubicBezTo>
                      <a:pt x="77" y="358"/>
                      <a:pt x="113" y="381"/>
                      <a:pt x="172" y="381"/>
                    </a:cubicBezTo>
                    <a:cubicBezTo>
                      <a:pt x="190" y="381"/>
                      <a:pt x="208" y="381"/>
                      <a:pt x="226" y="358"/>
                    </a:cubicBezTo>
                    <a:cubicBezTo>
                      <a:pt x="249" y="358"/>
                      <a:pt x="267" y="340"/>
                      <a:pt x="285" y="322"/>
                    </a:cubicBezTo>
                    <a:cubicBezTo>
                      <a:pt x="303" y="304"/>
                      <a:pt x="321" y="286"/>
                      <a:pt x="321" y="245"/>
                    </a:cubicBezTo>
                    <a:cubicBezTo>
                      <a:pt x="339" y="227"/>
                      <a:pt x="339" y="191"/>
                      <a:pt x="321" y="173"/>
                    </a:cubicBezTo>
                    <a:lnTo>
                      <a:pt x="321" y="132"/>
                    </a:lnTo>
                    <a:cubicBezTo>
                      <a:pt x="321" y="114"/>
                      <a:pt x="303" y="96"/>
                      <a:pt x="303" y="96"/>
                    </a:cubicBezTo>
                    <a:cubicBezTo>
                      <a:pt x="303" y="78"/>
                      <a:pt x="285" y="60"/>
                      <a:pt x="267" y="42"/>
                    </a:cubicBezTo>
                    <a:cubicBezTo>
                      <a:pt x="249" y="42"/>
                      <a:pt x="249" y="19"/>
                      <a:pt x="226" y="19"/>
                    </a:cubicBezTo>
                    <a:cubicBezTo>
                      <a:pt x="208" y="19"/>
                      <a:pt x="190" y="1"/>
                      <a:pt x="172"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65" name="Google Shape;2831;p24"/>
              <p:cNvSpPr/>
              <p:nvPr/>
            </p:nvSpPr>
            <p:spPr>
              <a:xfrm>
                <a:off x="9281132" y="1967188"/>
                <a:ext cx="92843" cy="71405"/>
              </a:xfrm>
              <a:custGeom>
                <a:avLst/>
                <a:ahLst/>
                <a:rect l="l" t="t" r="r" b="b"/>
                <a:pathLst>
                  <a:path w="589" h="453" extrusionOk="0">
                    <a:moveTo>
                      <a:pt x="303" y="0"/>
                    </a:moveTo>
                    <a:cubicBezTo>
                      <a:pt x="0" y="0"/>
                      <a:pt x="0" y="453"/>
                      <a:pt x="303" y="453"/>
                    </a:cubicBezTo>
                    <a:cubicBezTo>
                      <a:pt x="588" y="453"/>
                      <a:pt x="588" y="0"/>
                      <a:pt x="303"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66" name="Google Shape;2832;p24"/>
              <p:cNvSpPr/>
              <p:nvPr/>
            </p:nvSpPr>
            <p:spPr>
              <a:xfrm>
                <a:off x="8440342" y="2242565"/>
                <a:ext cx="77868" cy="75504"/>
              </a:xfrm>
              <a:custGeom>
                <a:avLst/>
                <a:ahLst/>
                <a:rect l="l" t="t" r="r" b="b"/>
                <a:pathLst>
                  <a:path w="494" h="479" extrusionOk="0">
                    <a:moveTo>
                      <a:pt x="214" y="1"/>
                    </a:moveTo>
                    <a:cubicBezTo>
                      <a:pt x="189" y="1"/>
                      <a:pt x="167" y="14"/>
                      <a:pt x="154" y="27"/>
                    </a:cubicBezTo>
                    <a:cubicBezTo>
                      <a:pt x="114" y="27"/>
                      <a:pt x="96" y="45"/>
                      <a:pt x="77" y="63"/>
                    </a:cubicBezTo>
                    <a:cubicBezTo>
                      <a:pt x="41" y="81"/>
                      <a:pt x="41" y="122"/>
                      <a:pt x="19" y="140"/>
                    </a:cubicBezTo>
                    <a:cubicBezTo>
                      <a:pt x="1" y="176"/>
                      <a:pt x="1" y="217"/>
                      <a:pt x="1" y="235"/>
                    </a:cubicBezTo>
                    <a:lnTo>
                      <a:pt x="1" y="307"/>
                    </a:lnTo>
                    <a:cubicBezTo>
                      <a:pt x="19" y="348"/>
                      <a:pt x="41" y="384"/>
                      <a:pt x="77" y="402"/>
                    </a:cubicBezTo>
                    <a:cubicBezTo>
                      <a:pt x="96" y="420"/>
                      <a:pt x="96" y="443"/>
                      <a:pt x="114" y="443"/>
                    </a:cubicBezTo>
                    <a:cubicBezTo>
                      <a:pt x="154" y="479"/>
                      <a:pt x="191" y="479"/>
                      <a:pt x="245" y="479"/>
                    </a:cubicBezTo>
                    <a:cubicBezTo>
                      <a:pt x="267" y="479"/>
                      <a:pt x="304" y="479"/>
                      <a:pt x="340" y="461"/>
                    </a:cubicBezTo>
                    <a:cubicBezTo>
                      <a:pt x="358" y="461"/>
                      <a:pt x="399" y="443"/>
                      <a:pt x="417" y="402"/>
                    </a:cubicBezTo>
                    <a:cubicBezTo>
                      <a:pt x="435" y="384"/>
                      <a:pt x="453" y="366"/>
                      <a:pt x="453" y="330"/>
                    </a:cubicBezTo>
                    <a:cubicBezTo>
                      <a:pt x="471" y="307"/>
                      <a:pt x="494" y="271"/>
                      <a:pt x="471" y="235"/>
                    </a:cubicBezTo>
                    <a:lnTo>
                      <a:pt x="471" y="176"/>
                    </a:lnTo>
                    <a:cubicBezTo>
                      <a:pt x="453" y="140"/>
                      <a:pt x="435" y="103"/>
                      <a:pt x="417" y="63"/>
                    </a:cubicBezTo>
                    <a:cubicBezTo>
                      <a:pt x="399" y="63"/>
                      <a:pt x="381" y="45"/>
                      <a:pt x="358" y="27"/>
                    </a:cubicBezTo>
                    <a:cubicBezTo>
                      <a:pt x="322" y="8"/>
                      <a:pt x="286" y="8"/>
                      <a:pt x="245" y="8"/>
                    </a:cubicBezTo>
                    <a:cubicBezTo>
                      <a:pt x="234" y="3"/>
                      <a:pt x="224" y="1"/>
                      <a:pt x="214"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67" name="Google Shape;2833;p24"/>
              <p:cNvSpPr/>
              <p:nvPr/>
            </p:nvSpPr>
            <p:spPr>
              <a:xfrm>
                <a:off x="8773411" y="2312237"/>
                <a:ext cx="50756" cy="47288"/>
              </a:xfrm>
              <a:custGeom>
                <a:avLst/>
                <a:ahLst/>
                <a:rect l="l" t="t" r="r" b="b"/>
                <a:pathLst>
                  <a:path w="322" h="300" extrusionOk="0">
                    <a:moveTo>
                      <a:pt x="168" y="1"/>
                    </a:moveTo>
                    <a:cubicBezTo>
                      <a:pt x="131" y="1"/>
                      <a:pt x="113" y="1"/>
                      <a:pt x="95" y="19"/>
                    </a:cubicBezTo>
                    <a:cubicBezTo>
                      <a:pt x="77" y="19"/>
                      <a:pt x="77" y="19"/>
                      <a:pt x="54" y="37"/>
                    </a:cubicBezTo>
                    <a:cubicBezTo>
                      <a:pt x="36" y="37"/>
                      <a:pt x="18" y="55"/>
                      <a:pt x="18" y="73"/>
                    </a:cubicBezTo>
                    <a:cubicBezTo>
                      <a:pt x="0" y="91"/>
                      <a:pt x="0" y="114"/>
                      <a:pt x="0" y="150"/>
                    </a:cubicBezTo>
                    <a:cubicBezTo>
                      <a:pt x="0" y="168"/>
                      <a:pt x="0" y="186"/>
                      <a:pt x="18" y="204"/>
                    </a:cubicBezTo>
                    <a:cubicBezTo>
                      <a:pt x="18" y="227"/>
                      <a:pt x="36" y="245"/>
                      <a:pt x="54" y="263"/>
                    </a:cubicBezTo>
                    <a:cubicBezTo>
                      <a:pt x="77" y="263"/>
                      <a:pt x="77" y="263"/>
                      <a:pt x="95" y="281"/>
                    </a:cubicBezTo>
                    <a:cubicBezTo>
                      <a:pt x="113" y="281"/>
                      <a:pt x="131" y="299"/>
                      <a:pt x="168" y="299"/>
                    </a:cubicBezTo>
                    <a:cubicBezTo>
                      <a:pt x="190" y="299"/>
                      <a:pt x="226" y="281"/>
                      <a:pt x="244" y="281"/>
                    </a:cubicBezTo>
                    <a:cubicBezTo>
                      <a:pt x="281" y="245"/>
                      <a:pt x="321" y="186"/>
                      <a:pt x="321" y="150"/>
                    </a:cubicBezTo>
                    <a:cubicBezTo>
                      <a:pt x="321" y="91"/>
                      <a:pt x="281" y="37"/>
                      <a:pt x="244" y="19"/>
                    </a:cubicBezTo>
                    <a:cubicBezTo>
                      <a:pt x="226" y="1"/>
                      <a:pt x="190" y="1"/>
                      <a:pt x="168"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68" name="Google Shape;2834;p24"/>
              <p:cNvSpPr/>
              <p:nvPr/>
            </p:nvSpPr>
            <p:spPr>
              <a:xfrm>
                <a:off x="9195540" y="2151771"/>
                <a:ext cx="136348" cy="136348"/>
              </a:xfrm>
              <a:custGeom>
                <a:avLst/>
                <a:ahLst/>
                <a:rect l="l" t="t" r="r" b="b"/>
                <a:pathLst>
                  <a:path w="865" h="865" extrusionOk="0">
                    <a:moveTo>
                      <a:pt x="430" y="1"/>
                    </a:moveTo>
                    <a:cubicBezTo>
                      <a:pt x="376" y="1"/>
                      <a:pt x="317" y="19"/>
                      <a:pt x="263" y="37"/>
                    </a:cubicBezTo>
                    <a:cubicBezTo>
                      <a:pt x="226" y="55"/>
                      <a:pt x="168" y="91"/>
                      <a:pt x="131" y="132"/>
                    </a:cubicBezTo>
                    <a:cubicBezTo>
                      <a:pt x="91" y="168"/>
                      <a:pt x="55" y="227"/>
                      <a:pt x="36" y="263"/>
                    </a:cubicBezTo>
                    <a:cubicBezTo>
                      <a:pt x="18" y="318"/>
                      <a:pt x="0" y="376"/>
                      <a:pt x="0" y="431"/>
                    </a:cubicBezTo>
                    <a:cubicBezTo>
                      <a:pt x="18" y="471"/>
                      <a:pt x="18" y="508"/>
                      <a:pt x="18" y="544"/>
                    </a:cubicBezTo>
                    <a:cubicBezTo>
                      <a:pt x="36" y="621"/>
                      <a:pt x="73" y="679"/>
                      <a:pt x="131" y="734"/>
                    </a:cubicBezTo>
                    <a:cubicBezTo>
                      <a:pt x="168" y="752"/>
                      <a:pt x="186" y="793"/>
                      <a:pt x="226" y="811"/>
                    </a:cubicBezTo>
                    <a:cubicBezTo>
                      <a:pt x="281" y="847"/>
                      <a:pt x="358" y="865"/>
                      <a:pt x="430" y="865"/>
                    </a:cubicBezTo>
                    <a:cubicBezTo>
                      <a:pt x="489" y="865"/>
                      <a:pt x="543" y="847"/>
                      <a:pt x="602" y="829"/>
                    </a:cubicBezTo>
                    <a:cubicBezTo>
                      <a:pt x="656" y="811"/>
                      <a:pt x="697" y="770"/>
                      <a:pt x="733" y="734"/>
                    </a:cubicBezTo>
                    <a:cubicBezTo>
                      <a:pt x="769" y="698"/>
                      <a:pt x="810" y="657"/>
                      <a:pt x="828" y="603"/>
                    </a:cubicBezTo>
                    <a:cubicBezTo>
                      <a:pt x="846" y="544"/>
                      <a:pt x="864" y="489"/>
                      <a:pt x="864" y="431"/>
                    </a:cubicBezTo>
                    <a:cubicBezTo>
                      <a:pt x="864" y="394"/>
                      <a:pt x="846" y="358"/>
                      <a:pt x="846" y="318"/>
                    </a:cubicBezTo>
                    <a:cubicBezTo>
                      <a:pt x="828" y="245"/>
                      <a:pt x="792" y="186"/>
                      <a:pt x="733" y="132"/>
                    </a:cubicBezTo>
                    <a:cubicBezTo>
                      <a:pt x="715" y="114"/>
                      <a:pt x="679" y="91"/>
                      <a:pt x="656" y="73"/>
                    </a:cubicBezTo>
                    <a:cubicBezTo>
                      <a:pt x="584" y="19"/>
                      <a:pt x="507" y="1"/>
                      <a:pt x="430"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69" name="Google Shape;2835;p24"/>
              <p:cNvSpPr/>
              <p:nvPr/>
            </p:nvSpPr>
            <p:spPr>
              <a:xfrm>
                <a:off x="8152198" y="2076897"/>
                <a:ext cx="83700" cy="83700"/>
              </a:xfrm>
              <a:custGeom>
                <a:avLst/>
                <a:ahLst/>
                <a:rect l="l" t="t" r="r" b="b"/>
                <a:pathLst>
                  <a:path w="531" h="531" extrusionOk="0">
                    <a:moveTo>
                      <a:pt x="263" y="1"/>
                    </a:moveTo>
                    <a:cubicBezTo>
                      <a:pt x="227" y="1"/>
                      <a:pt x="209" y="1"/>
                      <a:pt x="173" y="23"/>
                    </a:cubicBezTo>
                    <a:cubicBezTo>
                      <a:pt x="132" y="42"/>
                      <a:pt x="114" y="60"/>
                      <a:pt x="78" y="78"/>
                    </a:cubicBezTo>
                    <a:cubicBezTo>
                      <a:pt x="60" y="96"/>
                      <a:pt x="37" y="137"/>
                      <a:pt x="37" y="155"/>
                    </a:cubicBezTo>
                    <a:cubicBezTo>
                      <a:pt x="19" y="191"/>
                      <a:pt x="1" y="227"/>
                      <a:pt x="1" y="268"/>
                    </a:cubicBezTo>
                    <a:cubicBezTo>
                      <a:pt x="19" y="286"/>
                      <a:pt x="19" y="304"/>
                      <a:pt x="19" y="340"/>
                    </a:cubicBezTo>
                    <a:cubicBezTo>
                      <a:pt x="37" y="381"/>
                      <a:pt x="60" y="417"/>
                      <a:pt x="78" y="453"/>
                    </a:cubicBezTo>
                    <a:cubicBezTo>
                      <a:pt x="96" y="453"/>
                      <a:pt x="114" y="476"/>
                      <a:pt x="132" y="494"/>
                    </a:cubicBezTo>
                    <a:cubicBezTo>
                      <a:pt x="173" y="512"/>
                      <a:pt x="227" y="530"/>
                      <a:pt x="263" y="530"/>
                    </a:cubicBezTo>
                    <a:cubicBezTo>
                      <a:pt x="304" y="530"/>
                      <a:pt x="340" y="512"/>
                      <a:pt x="376" y="512"/>
                    </a:cubicBezTo>
                    <a:cubicBezTo>
                      <a:pt x="399" y="494"/>
                      <a:pt x="435" y="476"/>
                      <a:pt x="453" y="453"/>
                    </a:cubicBezTo>
                    <a:cubicBezTo>
                      <a:pt x="471" y="417"/>
                      <a:pt x="490" y="399"/>
                      <a:pt x="512" y="363"/>
                    </a:cubicBezTo>
                    <a:cubicBezTo>
                      <a:pt x="530" y="340"/>
                      <a:pt x="530" y="304"/>
                      <a:pt x="530" y="268"/>
                    </a:cubicBezTo>
                    <a:lnTo>
                      <a:pt x="530" y="191"/>
                    </a:lnTo>
                    <a:cubicBezTo>
                      <a:pt x="512" y="155"/>
                      <a:pt x="490" y="114"/>
                      <a:pt x="453" y="78"/>
                    </a:cubicBezTo>
                    <a:cubicBezTo>
                      <a:pt x="435" y="60"/>
                      <a:pt x="417" y="60"/>
                      <a:pt x="399" y="42"/>
                    </a:cubicBezTo>
                    <a:cubicBezTo>
                      <a:pt x="358" y="23"/>
                      <a:pt x="322" y="1"/>
                      <a:pt x="263"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70" name="Google Shape;2836;p24"/>
              <p:cNvSpPr/>
              <p:nvPr/>
            </p:nvSpPr>
            <p:spPr>
              <a:xfrm>
                <a:off x="8657081" y="1355275"/>
                <a:ext cx="80705" cy="77237"/>
              </a:xfrm>
              <a:custGeom>
                <a:avLst/>
                <a:ahLst/>
                <a:rect l="l" t="t" r="r" b="b"/>
                <a:pathLst>
                  <a:path w="512" h="490" extrusionOk="0">
                    <a:moveTo>
                      <a:pt x="250" y="1"/>
                    </a:moveTo>
                    <a:cubicBezTo>
                      <a:pt x="227" y="1"/>
                      <a:pt x="191" y="1"/>
                      <a:pt x="155" y="19"/>
                    </a:cubicBezTo>
                    <a:cubicBezTo>
                      <a:pt x="137" y="19"/>
                      <a:pt x="96" y="37"/>
                      <a:pt x="78" y="55"/>
                    </a:cubicBezTo>
                    <a:cubicBezTo>
                      <a:pt x="60" y="96"/>
                      <a:pt x="42" y="114"/>
                      <a:pt x="42" y="150"/>
                    </a:cubicBezTo>
                    <a:cubicBezTo>
                      <a:pt x="23" y="168"/>
                      <a:pt x="1" y="209"/>
                      <a:pt x="23" y="245"/>
                    </a:cubicBezTo>
                    <a:lnTo>
                      <a:pt x="23" y="304"/>
                    </a:lnTo>
                    <a:cubicBezTo>
                      <a:pt x="42" y="340"/>
                      <a:pt x="60" y="376"/>
                      <a:pt x="78" y="417"/>
                    </a:cubicBezTo>
                    <a:cubicBezTo>
                      <a:pt x="96" y="417"/>
                      <a:pt x="114" y="435"/>
                      <a:pt x="137" y="453"/>
                    </a:cubicBezTo>
                    <a:cubicBezTo>
                      <a:pt x="173" y="471"/>
                      <a:pt x="209" y="489"/>
                      <a:pt x="250" y="489"/>
                    </a:cubicBezTo>
                    <a:cubicBezTo>
                      <a:pt x="286" y="489"/>
                      <a:pt x="322" y="471"/>
                      <a:pt x="340" y="453"/>
                    </a:cubicBezTo>
                    <a:cubicBezTo>
                      <a:pt x="381" y="453"/>
                      <a:pt x="399" y="435"/>
                      <a:pt x="435" y="417"/>
                    </a:cubicBezTo>
                    <a:cubicBezTo>
                      <a:pt x="453" y="394"/>
                      <a:pt x="476" y="358"/>
                      <a:pt x="476" y="340"/>
                    </a:cubicBezTo>
                    <a:cubicBezTo>
                      <a:pt x="494" y="304"/>
                      <a:pt x="512" y="263"/>
                      <a:pt x="494" y="245"/>
                    </a:cubicBezTo>
                    <a:lnTo>
                      <a:pt x="494" y="168"/>
                    </a:lnTo>
                    <a:cubicBezTo>
                      <a:pt x="476" y="132"/>
                      <a:pt x="453" y="96"/>
                      <a:pt x="435" y="55"/>
                    </a:cubicBezTo>
                    <a:cubicBezTo>
                      <a:pt x="417" y="55"/>
                      <a:pt x="399" y="37"/>
                      <a:pt x="381" y="19"/>
                    </a:cubicBezTo>
                    <a:cubicBezTo>
                      <a:pt x="340" y="1"/>
                      <a:pt x="304" y="1"/>
                      <a:pt x="250"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71" name="Google Shape;2837;p24"/>
              <p:cNvSpPr/>
              <p:nvPr/>
            </p:nvSpPr>
            <p:spPr>
              <a:xfrm>
                <a:off x="9177728" y="1524253"/>
                <a:ext cx="100724" cy="101512"/>
              </a:xfrm>
              <a:custGeom>
                <a:avLst/>
                <a:ahLst/>
                <a:rect l="l" t="t" r="r" b="b"/>
                <a:pathLst>
                  <a:path w="639" h="644" extrusionOk="0">
                    <a:moveTo>
                      <a:pt x="317" y="1"/>
                    </a:moveTo>
                    <a:cubicBezTo>
                      <a:pt x="281" y="1"/>
                      <a:pt x="244" y="1"/>
                      <a:pt x="204" y="42"/>
                    </a:cubicBezTo>
                    <a:cubicBezTo>
                      <a:pt x="168" y="42"/>
                      <a:pt x="131" y="60"/>
                      <a:pt x="91" y="96"/>
                    </a:cubicBezTo>
                    <a:cubicBezTo>
                      <a:pt x="73" y="114"/>
                      <a:pt x="54" y="155"/>
                      <a:pt x="36" y="191"/>
                    </a:cubicBezTo>
                    <a:cubicBezTo>
                      <a:pt x="18" y="227"/>
                      <a:pt x="0" y="268"/>
                      <a:pt x="18" y="322"/>
                    </a:cubicBezTo>
                    <a:lnTo>
                      <a:pt x="18" y="399"/>
                    </a:lnTo>
                    <a:cubicBezTo>
                      <a:pt x="36" y="453"/>
                      <a:pt x="54" y="512"/>
                      <a:pt x="91" y="548"/>
                    </a:cubicBezTo>
                    <a:cubicBezTo>
                      <a:pt x="131" y="548"/>
                      <a:pt x="149" y="566"/>
                      <a:pt x="168" y="589"/>
                    </a:cubicBezTo>
                    <a:cubicBezTo>
                      <a:pt x="204" y="625"/>
                      <a:pt x="263" y="625"/>
                      <a:pt x="317" y="643"/>
                    </a:cubicBezTo>
                    <a:cubicBezTo>
                      <a:pt x="376" y="643"/>
                      <a:pt x="412" y="625"/>
                      <a:pt x="453" y="607"/>
                    </a:cubicBezTo>
                    <a:cubicBezTo>
                      <a:pt x="489" y="589"/>
                      <a:pt x="525" y="566"/>
                      <a:pt x="543" y="548"/>
                    </a:cubicBezTo>
                    <a:cubicBezTo>
                      <a:pt x="584" y="512"/>
                      <a:pt x="602" y="476"/>
                      <a:pt x="620" y="435"/>
                    </a:cubicBezTo>
                    <a:cubicBezTo>
                      <a:pt x="638" y="399"/>
                      <a:pt x="638" y="363"/>
                      <a:pt x="638" y="322"/>
                    </a:cubicBezTo>
                    <a:cubicBezTo>
                      <a:pt x="638" y="286"/>
                      <a:pt x="638" y="268"/>
                      <a:pt x="620" y="227"/>
                    </a:cubicBezTo>
                    <a:cubicBezTo>
                      <a:pt x="620" y="191"/>
                      <a:pt x="584" y="137"/>
                      <a:pt x="543" y="96"/>
                    </a:cubicBezTo>
                    <a:cubicBezTo>
                      <a:pt x="525" y="78"/>
                      <a:pt x="507" y="60"/>
                      <a:pt x="489" y="42"/>
                    </a:cubicBezTo>
                    <a:cubicBezTo>
                      <a:pt x="430" y="24"/>
                      <a:pt x="376" y="1"/>
                      <a:pt x="317"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72" name="Google Shape;2838;p24"/>
              <p:cNvSpPr/>
              <p:nvPr/>
            </p:nvSpPr>
            <p:spPr>
              <a:xfrm>
                <a:off x="9438603" y="1839509"/>
                <a:ext cx="56588" cy="47919"/>
              </a:xfrm>
              <a:custGeom>
                <a:avLst/>
                <a:ahLst/>
                <a:rect l="l" t="t" r="r" b="b"/>
                <a:pathLst>
                  <a:path w="359" h="304" extrusionOk="0">
                    <a:moveTo>
                      <a:pt x="173" y="0"/>
                    </a:moveTo>
                    <a:cubicBezTo>
                      <a:pt x="132" y="0"/>
                      <a:pt x="96" y="19"/>
                      <a:pt x="60" y="59"/>
                    </a:cubicBezTo>
                    <a:cubicBezTo>
                      <a:pt x="60" y="59"/>
                      <a:pt x="42" y="77"/>
                      <a:pt x="42" y="95"/>
                    </a:cubicBezTo>
                    <a:cubicBezTo>
                      <a:pt x="1" y="132"/>
                      <a:pt x="1" y="190"/>
                      <a:pt x="42" y="227"/>
                    </a:cubicBezTo>
                    <a:lnTo>
                      <a:pt x="60" y="245"/>
                    </a:lnTo>
                    <a:cubicBezTo>
                      <a:pt x="78" y="285"/>
                      <a:pt x="132" y="304"/>
                      <a:pt x="173" y="304"/>
                    </a:cubicBezTo>
                    <a:cubicBezTo>
                      <a:pt x="209" y="304"/>
                      <a:pt x="227" y="304"/>
                      <a:pt x="268" y="285"/>
                    </a:cubicBezTo>
                    <a:lnTo>
                      <a:pt x="304" y="285"/>
                    </a:lnTo>
                    <a:cubicBezTo>
                      <a:pt x="304" y="263"/>
                      <a:pt x="322" y="245"/>
                      <a:pt x="340" y="245"/>
                    </a:cubicBezTo>
                    <a:cubicBezTo>
                      <a:pt x="358" y="209"/>
                      <a:pt x="358" y="190"/>
                      <a:pt x="358" y="150"/>
                    </a:cubicBezTo>
                    <a:cubicBezTo>
                      <a:pt x="358" y="132"/>
                      <a:pt x="358" y="114"/>
                      <a:pt x="340" y="77"/>
                    </a:cubicBezTo>
                    <a:cubicBezTo>
                      <a:pt x="322" y="59"/>
                      <a:pt x="286" y="19"/>
                      <a:pt x="268" y="19"/>
                    </a:cubicBezTo>
                    <a:cubicBezTo>
                      <a:pt x="227" y="19"/>
                      <a:pt x="209" y="0"/>
                      <a:pt x="173"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73" name="Google Shape;2839;p24"/>
              <p:cNvSpPr/>
              <p:nvPr/>
            </p:nvSpPr>
            <p:spPr>
              <a:xfrm>
                <a:off x="8612945" y="1887271"/>
                <a:ext cx="59268" cy="56431"/>
              </a:xfrm>
              <a:custGeom>
                <a:avLst/>
                <a:ahLst/>
                <a:rect l="l" t="t" r="r" b="b"/>
                <a:pathLst>
                  <a:path w="376" h="358" extrusionOk="0">
                    <a:moveTo>
                      <a:pt x="190" y="1"/>
                    </a:moveTo>
                    <a:cubicBezTo>
                      <a:pt x="168" y="1"/>
                      <a:pt x="132" y="1"/>
                      <a:pt x="113" y="19"/>
                    </a:cubicBezTo>
                    <a:cubicBezTo>
                      <a:pt x="95" y="19"/>
                      <a:pt x="77" y="37"/>
                      <a:pt x="55" y="55"/>
                    </a:cubicBezTo>
                    <a:cubicBezTo>
                      <a:pt x="37" y="73"/>
                      <a:pt x="37" y="96"/>
                      <a:pt x="18" y="114"/>
                    </a:cubicBezTo>
                    <a:cubicBezTo>
                      <a:pt x="18" y="132"/>
                      <a:pt x="0" y="150"/>
                      <a:pt x="18" y="168"/>
                    </a:cubicBezTo>
                    <a:lnTo>
                      <a:pt x="18" y="227"/>
                    </a:lnTo>
                    <a:cubicBezTo>
                      <a:pt x="18" y="245"/>
                      <a:pt x="37" y="281"/>
                      <a:pt x="55" y="299"/>
                    </a:cubicBezTo>
                    <a:cubicBezTo>
                      <a:pt x="77" y="299"/>
                      <a:pt x="95" y="322"/>
                      <a:pt x="95" y="322"/>
                    </a:cubicBezTo>
                    <a:cubicBezTo>
                      <a:pt x="132" y="340"/>
                      <a:pt x="150" y="358"/>
                      <a:pt x="190" y="358"/>
                    </a:cubicBezTo>
                    <a:cubicBezTo>
                      <a:pt x="190" y="358"/>
                      <a:pt x="208" y="358"/>
                      <a:pt x="208" y="340"/>
                    </a:cubicBezTo>
                    <a:cubicBezTo>
                      <a:pt x="245" y="340"/>
                      <a:pt x="263" y="340"/>
                      <a:pt x="281" y="322"/>
                    </a:cubicBezTo>
                    <a:cubicBezTo>
                      <a:pt x="281" y="322"/>
                      <a:pt x="303" y="299"/>
                      <a:pt x="322" y="299"/>
                    </a:cubicBezTo>
                    <a:lnTo>
                      <a:pt x="322" y="281"/>
                    </a:lnTo>
                    <a:cubicBezTo>
                      <a:pt x="340" y="281"/>
                      <a:pt x="358" y="263"/>
                      <a:pt x="358" y="245"/>
                    </a:cubicBezTo>
                    <a:cubicBezTo>
                      <a:pt x="376" y="227"/>
                      <a:pt x="376" y="186"/>
                      <a:pt x="376" y="168"/>
                    </a:cubicBezTo>
                    <a:lnTo>
                      <a:pt x="376" y="132"/>
                    </a:lnTo>
                    <a:cubicBezTo>
                      <a:pt x="358" y="114"/>
                      <a:pt x="340" y="73"/>
                      <a:pt x="322" y="55"/>
                    </a:cubicBezTo>
                    <a:cubicBezTo>
                      <a:pt x="303" y="37"/>
                      <a:pt x="281" y="37"/>
                      <a:pt x="281" y="19"/>
                    </a:cubicBezTo>
                    <a:cubicBezTo>
                      <a:pt x="263" y="19"/>
                      <a:pt x="245" y="19"/>
                      <a:pt x="245"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grpSp>
      <p:grpSp>
        <p:nvGrpSpPr>
          <p:cNvPr id="133" name="Google Shape;2840;p24"/>
          <p:cNvGrpSpPr/>
          <p:nvPr/>
        </p:nvGrpSpPr>
        <p:grpSpPr>
          <a:xfrm>
            <a:off x="409204" y="3992616"/>
            <a:ext cx="701393" cy="522868"/>
            <a:chOff x="2634075" y="475000"/>
            <a:chExt cx="193200" cy="144025"/>
          </a:xfrm>
        </p:grpSpPr>
        <p:sp>
          <p:nvSpPr>
            <p:cNvPr id="1049474" name="Google Shape;2841;p24"/>
            <p:cNvSpPr/>
            <p:nvPr/>
          </p:nvSpPr>
          <p:spPr>
            <a:xfrm>
              <a:off x="2681125" y="480875"/>
              <a:ext cx="36800" cy="21925"/>
            </a:xfrm>
            <a:custGeom>
              <a:avLst/>
              <a:ahLst/>
              <a:rect l="l" t="t" r="r" b="b"/>
              <a:pathLst>
                <a:path w="1472" h="877" extrusionOk="0">
                  <a:moveTo>
                    <a:pt x="166" y="1"/>
                  </a:moveTo>
                  <a:cubicBezTo>
                    <a:pt x="108" y="1"/>
                    <a:pt x="50" y="35"/>
                    <a:pt x="23" y="92"/>
                  </a:cubicBezTo>
                  <a:cubicBezTo>
                    <a:pt x="1" y="169"/>
                    <a:pt x="42" y="259"/>
                    <a:pt x="114" y="300"/>
                  </a:cubicBezTo>
                  <a:cubicBezTo>
                    <a:pt x="494" y="485"/>
                    <a:pt x="851" y="675"/>
                    <a:pt x="1227" y="865"/>
                  </a:cubicBezTo>
                  <a:cubicBezTo>
                    <a:pt x="1244" y="873"/>
                    <a:pt x="1261" y="877"/>
                    <a:pt x="1279" y="877"/>
                  </a:cubicBezTo>
                  <a:cubicBezTo>
                    <a:pt x="1342" y="877"/>
                    <a:pt x="1407" y="830"/>
                    <a:pt x="1435" y="770"/>
                  </a:cubicBezTo>
                  <a:cubicBezTo>
                    <a:pt x="1471" y="693"/>
                    <a:pt x="1417" y="598"/>
                    <a:pt x="1340" y="580"/>
                  </a:cubicBezTo>
                  <a:cubicBezTo>
                    <a:pt x="983" y="395"/>
                    <a:pt x="607" y="205"/>
                    <a:pt x="227" y="15"/>
                  </a:cubicBezTo>
                  <a:cubicBezTo>
                    <a:pt x="208" y="5"/>
                    <a:pt x="187" y="1"/>
                    <a:pt x="166"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75" name="Google Shape;2842;p24"/>
            <p:cNvSpPr/>
            <p:nvPr/>
          </p:nvSpPr>
          <p:spPr>
            <a:xfrm>
              <a:off x="2723100" y="488975"/>
              <a:ext cx="30675" cy="19025"/>
            </a:xfrm>
            <a:custGeom>
              <a:avLst/>
              <a:ahLst/>
              <a:rect l="l" t="t" r="r" b="b"/>
              <a:pathLst>
                <a:path w="1227" h="761" extrusionOk="0">
                  <a:moveTo>
                    <a:pt x="184" y="1"/>
                  </a:moveTo>
                  <a:cubicBezTo>
                    <a:pt x="127" y="1"/>
                    <a:pt x="55" y="47"/>
                    <a:pt x="41" y="107"/>
                  </a:cubicBezTo>
                  <a:cubicBezTo>
                    <a:pt x="0" y="184"/>
                    <a:pt x="41" y="256"/>
                    <a:pt x="113" y="297"/>
                  </a:cubicBezTo>
                  <a:cubicBezTo>
                    <a:pt x="416" y="446"/>
                    <a:pt x="697" y="596"/>
                    <a:pt x="982" y="749"/>
                  </a:cubicBezTo>
                  <a:cubicBezTo>
                    <a:pt x="998" y="757"/>
                    <a:pt x="1016" y="760"/>
                    <a:pt x="1034" y="760"/>
                  </a:cubicBezTo>
                  <a:cubicBezTo>
                    <a:pt x="1102" y="760"/>
                    <a:pt x="1176" y="712"/>
                    <a:pt x="1190" y="654"/>
                  </a:cubicBezTo>
                  <a:cubicBezTo>
                    <a:pt x="1226" y="578"/>
                    <a:pt x="1190" y="501"/>
                    <a:pt x="1095" y="464"/>
                  </a:cubicBezTo>
                  <a:cubicBezTo>
                    <a:pt x="810" y="315"/>
                    <a:pt x="529" y="161"/>
                    <a:pt x="226" y="12"/>
                  </a:cubicBezTo>
                  <a:cubicBezTo>
                    <a:pt x="215" y="4"/>
                    <a:pt x="200" y="1"/>
                    <a:pt x="18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76" name="Google Shape;2843;p24"/>
            <p:cNvSpPr/>
            <p:nvPr/>
          </p:nvSpPr>
          <p:spPr>
            <a:xfrm>
              <a:off x="2709975" y="518325"/>
              <a:ext cx="27725" cy="16800"/>
            </a:xfrm>
            <a:custGeom>
              <a:avLst/>
              <a:ahLst/>
              <a:rect l="l" t="t" r="r" b="b"/>
              <a:pathLst>
                <a:path w="1109" h="672" extrusionOk="0">
                  <a:moveTo>
                    <a:pt x="160" y="1"/>
                  </a:moveTo>
                  <a:cubicBezTo>
                    <a:pt x="113" y="1"/>
                    <a:pt x="68" y="19"/>
                    <a:pt x="37" y="64"/>
                  </a:cubicBezTo>
                  <a:cubicBezTo>
                    <a:pt x="0" y="141"/>
                    <a:pt x="0" y="231"/>
                    <a:pt x="73" y="272"/>
                  </a:cubicBezTo>
                  <a:cubicBezTo>
                    <a:pt x="317" y="439"/>
                    <a:pt x="584" y="571"/>
                    <a:pt x="883" y="666"/>
                  </a:cubicBezTo>
                  <a:cubicBezTo>
                    <a:pt x="900" y="670"/>
                    <a:pt x="918" y="672"/>
                    <a:pt x="935" y="672"/>
                  </a:cubicBezTo>
                  <a:cubicBezTo>
                    <a:pt x="998" y="672"/>
                    <a:pt x="1058" y="645"/>
                    <a:pt x="1073" y="571"/>
                  </a:cubicBezTo>
                  <a:cubicBezTo>
                    <a:pt x="1109" y="498"/>
                    <a:pt x="1073" y="403"/>
                    <a:pt x="996" y="367"/>
                  </a:cubicBezTo>
                  <a:cubicBezTo>
                    <a:pt x="864" y="326"/>
                    <a:pt x="733" y="290"/>
                    <a:pt x="602" y="231"/>
                  </a:cubicBezTo>
                  <a:cubicBezTo>
                    <a:pt x="566" y="213"/>
                    <a:pt x="543" y="195"/>
                    <a:pt x="507" y="195"/>
                  </a:cubicBezTo>
                  <a:cubicBezTo>
                    <a:pt x="489" y="177"/>
                    <a:pt x="489" y="177"/>
                    <a:pt x="471" y="159"/>
                  </a:cubicBezTo>
                  <a:lnTo>
                    <a:pt x="453" y="159"/>
                  </a:lnTo>
                  <a:lnTo>
                    <a:pt x="430" y="141"/>
                  </a:lnTo>
                  <a:cubicBezTo>
                    <a:pt x="376" y="118"/>
                    <a:pt x="317" y="82"/>
                    <a:pt x="263" y="28"/>
                  </a:cubicBezTo>
                  <a:cubicBezTo>
                    <a:pt x="230" y="11"/>
                    <a:pt x="195" y="1"/>
                    <a:pt x="16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77" name="Google Shape;2844;p24"/>
            <p:cNvSpPr/>
            <p:nvPr/>
          </p:nvSpPr>
          <p:spPr>
            <a:xfrm>
              <a:off x="2740050" y="518600"/>
              <a:ext cx="27850" cy="16775"/>
            </a:xfrm>
            <a:custGeom>
              <a:avLst/>
              <a:ahLst/>
              <a:rect l="l" t="t" r="r" b="b"/>
              <a:pathLst>
                <a:path w="1114" h="671" extrusionOk="0">
                  <a:moveTo>
                    <a:pt x="173" y="1"/>
                  </a:moveTo>
                  <a:cubicBezTo>
                    <a:pt x="118" y="1"/>
                    <a:pt x="55" y="37"/>
                    <a:pt x="41" y="89"/>
                  </a:cubicBezTo>
                  <a:cubicBezTo>
                    <a:pt x="1" y="166"/>
                    <a:pt x="41" y="261"/>
                    <a:pt x="114" y="297"/>
                  </a:cubicBezTo>
                  <a:cubicBezTo>
                    <a:pt x="381" y="410"/>
                    <a:pt x="625" y="542"/>
                    <a:pt x="887" y="655"/>
                  </a:cubicBezTo>
                  <a:cubicBezTo>
                    <a:pt x="908" y="666"/>
                    <a:pt x="931" y="671"/>
                    <a:pt x="952" y="671"/>
                  </a:cubicBezTo>
                  <a:cubicBezTo>
                    <a:pt x="1010" y="671"/>
                    <a:pt x="1064" y="635"/>
                    <a:pt x="1077" y="582"/>
                  </a:cubicBezTo>
                  <a:cubicBezTo>
                    <a:pt x="1114" y="487"/>
                    <a:pt x="1077" y="410"/>
                    <a:pt x="1001" y="374"/>
                  </a:cubicBezTo>
                  <a:cubicBezTo>
                    <a:pt x="738" y="261"/>
                    <a:pt x="494" y="130"/>
                    <a:pt x="227" y="17"/>
                  </a:cubicBezTo>
                  <a:cubicBezTo>
                    <a:pt x="212" y="6"/>
                    <a:pt x="193" y="1"/>
                    <a:pt x="17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78" name="Google Shape;2845;p24"/>
            <p:cNvSpPr/>
            <p:nvPr/>
          </p:nvSpPr>
          <p:spPr>
            <a:xfrm>
              <a:off x="2744350" y="478750"/>
              <a:ext cx="32950" cy="22375"/>
            </a:xfrm>
            <a:custGeom>
              <a:avLst/>
              <a:ahLst/>
              <a:rect l="l" t="t" r="r" b="b"/>
              <a:pathLst>
                <a:path w="1318" h="895" extrusionOk="0">
                  <a:moveTo>
                    <a:pt x="169" y="0"/>
                  </a:moveTo>
                  <a:cubicBezTo>
                    <a:pt x="128" y="0"/>
                    <a:pt x="89" y="19"/>
                    <a:pt x="55" y="64"/>
                  </a:cubicBezTo>
                  <a:cubicBezTo>
                    <a:pt x="1" y="118"/>
                    <a:pt x="1" y="231"/>
                    <a:pt x="73" y="272"/>
                  </a:cubicBezTo>
                  <a:cubicBezTo>
                    <a:pt x="412" y="457"/>
                    <a:pt x="734" y="665"/>
                    <a:pt x="1055" y="855"/>
                  </a:cubicBezTo>
                  <a:cubicBezTo>
                    <a:pt x="1090" y="881"/>
                    <a:pt x="1130" y="894"/>
                    <a:pt x="1166" y="894"/>
                  </a:cubicBezTo>
                  <a:cubicBezTo>
                    <a:pt x="1207" y="894"/>
                    <a:pt x="1243" y="876"/>
                    <a:pt x="1263" y="837"/>
                  </a:cubicBezTo>
                  <a:cubicBezTo>
                    <a:pt x="1317" y="778"/>
                    <a:pt x="1317" y="665"/>
                    <a:pt x="1245" y="611"/>
                  </a:cubicBezTo>
                  <a:cubicBezTo>
                    <a:pt x="924" y="421"/>
                    <a:pt x="584" y="213"/>
                    <a:pt x="263" y="27"/>
                  </a:cubicBezTo>
                  <a:cubicBezTo>
                    <a:pt x="231" y="10"/>
                    <a:pt x="199" y="0"/>
                    <a:pt x="169"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79" name="Google Shape;2846;p24"/>
            <p:cNvSpPr/>
            <p:nvPr/>
          </p:nvSpPr>
          <p:spPr>
            <a:xfrm>
              <a:off x="2795250" y="521700"/>
              <a:ext cx="23550" cy="18625"/>
            </a:xfrm>
            <a:custGeom>
              <a:avLst/>
              <a:ahLst/>
              <a:rect l="l" t="t" r="r" b="b"/>
              <a:pathLst>
                <a:path w="942" h="745" extrusionOk="0">
                  <a:moveTo>
                    <a:pt x="162" y="0"/>
                  </a:moveTo>
                  <a:cubicBezTo>
                    <a:pt x="119" y="0"/>
                    <a:pt x="76" y="19"/>
                    <a:pt x="55" y="60"/>
                  </a:cubicBezTo>
                  <a:cubicBezTo>
                    <a:pt x="0" y="137"/>
                    <a:pt x="0" y="232"/>
                    <a:pt x="73" y="268"/>
                  </a:cubicBezTo>
                  <a:cubicBezTo>
                    <a:pt x="281" y="418"/>
                    <a:pt x="489" y="571"/>
                    <a:pt x="697" y="721"/>
                  </a:cubicBezTo>
                  <a:cubicBezTo>
                    <a:pt x="720" y="736"/>
                    <a:pt x="749" y="744"/>
                    <a:pt x="780" y="744"/>
                  </a:cubicBezTo>
                  <a:cubicBezTo>
                    <a:pt x="824" y="744"/>
                    <a:pt x="871" y="727"/>
                    <a:pt x="905" y="684"/>
                  </a:cubicBezTo>
                  <a:cubicBezTo>
                    <a:pt x="941" y="626"/>
                    <a:pt x="941" y="513"/>
                    <a:pt x="864" y="476"/>
                  </a:cubicBezTo>
                  <a:cubicBezTo>
                    <a:pt x="679" y="323"/>
                    <a:pt x="471" y="173"/>
                    <a:pt x="263" y="42"/>
                  </a:cubicBezTo>
                  <a:cubicBezTo>
                    <a:pt x="237" y="15"/>
                    <a:pt x="199" y="0"/>
                    <a:pt x="162"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80" name="Google Shape;2847;p24"/>
            <p:cNvSpPr/>
            <p:nvPr/>
          </p:nvSpPr>
          <p:spPr>
            <a:xfrm>
              <a:off x="2758500" y="556975"/>
              <a:ext cx="23075" cy="15100"/>
            </a:xfrm>
            <a:custGeom>
              <a:avLst/>
              <a:ahLst/>
              <a:rect l="l" t="t" r="r" b="b"/>
              <a:pathLst>
                <a:path w="923" h="604" extrusionOk="0">
                  <a:moveTo>
                    <a:pt x="468" y="171"/>
                  </a:moveTo>
                  <a:cubicBezTo>
                    <a:pt x="466" y="171"/>
                    <a:pt x="466" y="173"/>
                    <a:pt x="471" y="178"/>
                  </a:cubicBezTo>
                  <a:cubicBezTo>
                    <a:pt x="474" y="178"/>
                    <a:pt x="478" y="179"/>
                    <a:pt x="482" y="180"/>
                  </a:cubicBezTo>
                  <a:lnTo>
                    <a:pt x="482" y="180"/>
                  </a:lnTo>
                  <a:cubicBezTo>
                    <a:pt x="478" y="177"/>
                    <a:pt x="470" y="171"/>
                    <a:pt x="468" y="171"/>
                  </a:cubicBezTo>
                  <a:close/>
                  <a:moveTo>
                    <a:pt x="176" y="1"/>
                  </a:moveTo>
                  <a:cubicBezTo>
                    <a:pt x="128" y="1"/>
                    <a:pt x="79" y="20"/>
                    <a:pt x="54" y="65"/>
                  </a:cubicBezTo>
                  <a:cubicBezTo>
                    <a:pt x="0" y="138"/>
                    <a:pt x="18" y="214"/>
                    <a:pt x="73" y="269"/>
                  </a:cubicBezTo>
                  <a:cubicBezTo>
                    <a:pt x="263" y="423"/>
                    <a:pt x="489" y="536"/>
                    <a:pt x="697" y="590"/>
                  </a:cubicBezTo>
                  <a:cubicBezTo>
                    <a:pt x="724" y="599"/>
                    <a:pt x="748" y="603"/>
                    <a:pt x="769" y="603"/>
                  </a:cubicBezTo>
                  <a:cubicBezTo>
                    <a:pt x="791" y="603"/>
                    <a:pt x="810" y="599"/>
                    <a:pt x="828" y="590"/>
                  </a:cubicBezTo>
                  <a:cubicBezTo>
                    <a:pt x="864" y="572"/>
                    <a:pt x="887" y="554"/>
                    <a:pt x="905" y="518"/>
                  </a:cubicBezTo>
                  <a:cubicBezTo>
                    <a:pt x="923" y="441"/>
                    <a:pt x="905" y="346"/>
                    <a:pt x="828" y="309"/>
                  </a:cubicBezTo>
                  <a:cubicBezTo>
                    <a:pt x="715" y="291"/>
                    <a:pt x="620" y="251"/>
                    <a:pt x="507" y="196"/>
                  </a:cubicBezTo>
                  <a:cubicBezTo>
                    <a:pt x="507" y="196"/>
                    <a:pt x="495" y="185"/>
                    <a:pt x="482" y="180"/>
                  </a:cubicBezTo>
                  <a:lnTo>
                    <a:pt x="482" y="180"/>
                  </a:lnTo>
                  <a:cubicBezTo>
                    <a:pt x="483" y="182"/>
                    <a:pt x="484" y="183"/>
                    <a:pt x="483" y="183"/>
                  </a:cubicBezTo>
                  <a:cubicBezTo>
                    <a:pt x="481" y="183"/>
                    <a:pt x="478" y="182"/>
                    <a:pt x="471" y="178"/>
                  </a:cubicBezTo>
                  <a:cubicBezTo>
                    <a:pt x="453" y="156"/>
                    <a:pt x="434" y="138"/>
                    <a:pt x="394" y="119"/>
                  </a:cubicBezTo>
                  <a:cubicBezTo>
                    <a:pt x="358" y="101"/>
                    <a:pt x="321" y="65"/>
                    <a:pt x="263" y="24"/>
                  </a:cubicBezTo>
                  <a:cubicBezTo>
                    <a:pt x="240" y="10"/>
                    <a:pt x="209" y="1"/>
                    <a:pt x="176"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81" name="Google Shape;2848;p24"/>
            <p:cNvSpPr/>
            <p:nvPr/>
          </p:nvSpPr>
          <p:spPr>
            <a:xfrm>
              <a:off x="2806550" y="551750"/>
              <a:ext cx="20725" cy="15925"/>
            </a:xfrm>
            <a:custGeom>
              <a:avLst/>
              <a:ahLst/>
              <a:rect l="l" t="t" r="r" b="b"/>
              <a:pathLst>
                <a:path w="829" h="637" extrusionOk="0">
                  <a:moveTo>
                    <a:pt x="154" y="1"/>
                  </a:moveTo>
                  <a:cubicBezTo>
                    <a:pt x="113" y="1"/>
                    <a:pt x="70" y="15"/>
                    <a:pt x="37" y="48"/>
                  </a:cubicBezTo>
                  <a:cubicBezTo>
                    <a:pt x="1" y="120"/>
                    <a:pt x="1" y="215"/>
                    <a:pt x="73" y="274"/>
                  </a:cubicBezTo>
                  <a:cubicBezTo>
                    <a:pt x="245" y="387"/>
                    <a:pt x="394" y="500"/>
                    <a:pt x="566" y="613"/>
                  </a:cubicBezTo>
                  <a:cubicBezTo>
                    <a:pt x="596" y="628"/>
                    <a:pt x="629" y="637"/>
                    <a:pt x="662" y="637"/>
                  </a:cubicBezTo>
                  <a:cubicBezTo>
                    <a:pt x="710" y="637"/>
                    <a:pt x="758" y="618"/>
                    <a:pt x="792" y="573"/>
                  </a:cubicBezTo>
                  <a:cubicBezTo>
                    <a:pt x="829" y="518"/>
                    <a:pt x="829" y="405"/>
                    <a:pt x="752" y="365"/>
                  </a:cubicBezTo>
                  <a:lnTo>
                    <a:pt x="245" y="25"/>
                  </a:lnTo>
                  <a:cubicBezTo>
                    <a:pt x="219" y="9"/>
                    <a:pt x="187" y="1"/>
                    <a:pt x="15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82" name="Google Shape;2849;p24"/>
            <p:cNvSpPr/>
            <p:nvPr/>
          </p:nvSpPr>
          <p:spPr>
            <a:xfrm>
              <a:off x="2682150" y="548500"/>
              <a:ext cx="25475" cy="17725"/>
            </a:xfrm>
            <a:custGeom>
              <a:avLst/>
              <a:ahLst/>
              <a:rect l="l" t="t" r="r" b="b"/>
              <a:pathLst>
                <a:path w="1019" h="709" extrusionOk="0">
                  <a:moveTo>
                    <a:pt x="162" y="1"/>
                  </a:moveTo>
                  <a:cubicBezTo>
                    <a:pt x="118" y="1"/>
                    <a:pt x="72" y="19"/>
                    <a:pt x="37" y="65"/>
                  </a:cubicBezTo>
                  <a:cubicBezTo>
                    <a:pt x="1" y="119"/>
                    <a:pt x="1" y="232"/>
                    <a:pt x="73" y="268"/>
                  </a:cubicBezTo>
                  <a:cubicBezTo>
                    <a:pt x="299" y="404"/>
                    <a:pt x="525" y="553"/>
                    <a:pt x="752" y="685"/>
                  </a:cubicBezTo>
                  <a:cubicBezTo>
                    <a:pt x="776" y="700"/>
                    <a:pt x="806" y="708"/>
                    <a:pt x="838" y="708"/>
                  </a:cubicBezTo>
                  <a:cubicBezTo>
                    <a:pt x="882" y="708"/>
                    <a:pt x="928" y="691"/>
                    <a:pt x="960" y="648"/>
                  </a:cubicBezTo>
                  <a:cubicBezTo>
                    <a:pt x="1000" y="590"/>
                    <a:pt x="1018" y="477"/>
                    <a:pt x="942" y="440"/>
                  </a:cubicBezTo>
                  <a:cubicBezTo>
                    <a:pt x="715" y="309"/>
                    <a:pt x="471" y="155"/>
                    <a:pt x="245" y="24"/>
                  </a:cubicBezTo>
                  <a:cubicBezTo>
                    <a:pt x="221" y="9"/>
                    <a:pt x="192" y="1"/>
                    <a:pt x="16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83" name="Google Shape;2850;p24"/>
            <p:cNvSpPr/>
            <p:nvPr/>
          </p:nvSpPr>
          <p:spPr>
            <a:xfrm>
              <a:off x="2645850" y="508450"/>
              <a:ext cx="27400" cy="18725"/>
            </a:xfrm>
            <a:custGeom>
              <a:avLst/>
              <a:ahLst/>
              <a:rect l="l" t="t" r="r" b="b"/>
              <a:pathLst>
                <a:path w="1096" h="749" extrusionOk="0">
                  <a:moveTo>
                    <a:pt x="165" y="1"/>
                  </a:moveTo>
                  <a:cubicBezTo>
                    <a:pt x="118" y="1"/>
                    <a:pt x="71" y="19"/>
                    <a:pt x="37" y="61"/>
                  </a:cubicBezTo>
                  <a:cubicBezTo>
                    <a:pt x="0" y="120"/>
                    <a:pt x="0" y="233"/>
                    <a:pt x="77" y="269"/>
                  </a:cubicBezTo>
                  <a:cubicBezTo>
                    <a:pt x="322" y="423"/>
                    <a:pt x="584" y="572"/>
                    <a:pt x="828" y="721"/>
                  </a:cubicBezTo>
                  <a:cubicBezTo>
                    <a:pt x="861" y="739"/>
                    <a:pt x="896" y="748"/>
                    <a:pt x="931" y="748"/>
                  </a:cubicBezTo>
                  <a:cubicBezTo>
                    <a:pt x="978" y="748"/>
                    <a:pt x="1023" y="730"/>
                    <a:pt x="1054" y="685"/>
                  </a:cubicBezTo>
                  <a:cubicBezTo>
                    <a:pt x="1095" y="626"/>
                    <a:pt x="1095" y="513"/>
                    <a:pt x="1018" y="477"/>
                  </a:cubicBezTo>
                  <a:cubicBezTo>
                    <a:pt x="774" y="328"/>
                    <a:pt x="507" y="174"/>
                    <a:pt x="263" y="25"/>
                  </a:cubicBezTo>
                  <a:cubicBezTo>
                    <a:pt x="233" y="10"/>
                    <a:pt x="199" y="1"/>
                    <a:pt x="16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84" name="Google Shape;2851;p24"/>
            <p:cNvSpPr/>
            <p:nvPr/>
          </p:nvSpPr>
          <p:spPr>
            <a:xfrm>
              <a:off x="2720725" y="559350"/>
              <a:ext cx="26025" cy="20550"/>
            </a:xfrm>
            <a:custGeom>
              <a:avLst/>
              <a:ahLst/>
              <a:rect l="l" t="t" r="r" b="b"/>
              <a:pathLst>
                <a:path w="1041" h="822" extrusionOk="0">
                  <a:moveTo>
                    <a:pt x="166" y="1"/>
                  </a:moveTo>
                  <a:cubicBezTo>
                    <a:pt x="118" y="1"/>
                    <a:pt x="73" y="18"/>
                    <a:pt x="41" y="61"/>
                  </a:cubicBezTo>
                  <a:cubicBezTo>
                    <a:pt x="0" y="138"/>
                    <a:pt x="0" y="233"/>
                    <a:pt x="77" y="269"/>
                  </a:cubicBezTo>
                  <a:cubicBezTo>
                    <a:pt x="303" y="459"/>
                    <a:pt x="548" y="626"/>
                    <a:pt x="774" y="798"/>
                  </a:cubicBezTo>
                  <a:cubicBezTo>
                    <a:pt x="806" y="813"/>
                    <a:pt x="841" y="822"/>
                    <a:pt x="873" y="822"/>
                  </a:cubicBezTo>
                  <a:cubicBezTo>
                    <a:pt x="919" y="822"/>
                    <a:pt x="961" y="804"/>
                    <a:pt x="982" y="762"/>
                  </a:cubicBezTo>
                  <a:cubicBezTo>
                    <a:pt x="1041" y="703"/>
                    <a:pt x="1041" y="608"/>
                    <a:pt x="964" y="554"/>
                  </a:cubicBezTo>
                  <a:cubicBezTo>
                    <a:pt x="719" y="382"/>
                    <a:pt x="493" y="214"/>
                    <a:pt x="267" y="24"/>
                  </a:cubicBezTo>
                  <a:cubicBezTo>
                    <a:pt x="235" y="9"/>
                    <a:pt x="200" y="1"/>
                    <a:pt x="166"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85" name="Google Shape;2852;p24"/>
            <p:cNvSpPr/>
            <p:nvPr/>
          </p:nvSpPr>
          <p:spPr>
            <a:xfrm>
              <a:off x="2779650" y="587325"/>
              <a:ext cx="21725" cy="15975"/>
            </a:xfrm>
            <a:custGeom>
              <a:avLst/>
              <a:ahLst/>
              <a:rect l="l" t="t" r="r" b="b"/>
              <a:pathLst>
                <a:path w="869" h="639" extrusionOk="0">
                  <a:moveTo>
                    <a:pt x="131" y="0"/>
                  </a:moveTo>
                  <a:cubicBezTo>
                    <a:pt x="95" y="0"/>
                    <a:pt x="59" y="36"/>
                    <a:pt x="41" y="54"/>
                  </a:cubicBezTo>
                  <a:cubicBezTo>
                    <a:pt x="0" y="131"/>
                    <a:pt x="0" y="226"/>
                    <a:pt x="59" y="281"/>
                  </a:cubicBezTo>
                  <a:cubicBezTo>
                    <a:pt x="244" y="376"/>
                    <a:pt x="434" y="489"/>
                    <a:pt x="606" y="602"/>
                  </a:cubicBezTo>
                  <a:cubicBezTo>
                    <a:pt x="642" y="620"/>
                    <a:pt x="679" y="638"/>
                    <a:pt x="737" y="638"/>
                  </a:cubicBezTo>
                  <a:cubicBezTo>
                    <a:pt x="774" y="620"/>
                    <a:pt x="810" y="602"/>
                    <a:pt x="832" y="584"/>
                  </a:cubicBezTo>
                  <a:cubicBezTo>
                    <a:pt x="869" y="507"/>
                    <a:pt x="869" y="412"/>
                    <a:pt x="792" y="358"/>
                  </a:cubicBezTo>
                  <a:cubicBezTo>
                    <a:pt x="624" y="244"/>
                    <a:pt x="434" y="149"/>
                    <a:pt x="244" y="36"/>
                  </a:cubicBezTo>
                  <a:cubicBezTo>
                    <a:pt x="208" y="0"/>
                    <a:pt x="172" y="0"/>
                    <a:pt x="13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86" name="Google Shape;2853;p24"/>
            <p:cNvSpPr/>
            <p:nvPr/>
          </p:nvSpPr>
          <p:spPr>
            <a:xfrm>
              <a:off x="2741525" y="602475"/>
              <a:ext cx="20725" cy="16550"/>
            </a:xfrm>
            <a:custGeom>
              <a:avLst/>
              <a:ahLst/>
              <a:rect l="l" t="t" r="r" b="b"/>
              <a:pathLst>
                <a:path w="829" h="662" extrusionOk="0">
                  <a:moveTo>
                    <a:pt x="166" y="1"/>
                  </a:moveTo>
                  <a:cubicBezTo>
                    <a:pt x="120" y="1"/>
                    <a:pt x="73" y="26"/>
                    <a:pt x="37" y="73"/>
                  </a:cubicBezTo>
                  <a:cubicBezTo>
                    <a:pt x="1" y="127"/>
                    <a:pt x="1" y="222"/>
                    <a:pt x="73" y="281"/>
                  </a:cubicBezTo>
                  <a:cubicBezTo>
                    <a:pt x="227" y="394"/>
                    <a:pt x="394" y="525"/>
                    <a:pt x="566" y="638"/>
                  </a:cubicBezTo>
                  <a:cubicBezTo>
                    <a:pt x="595" y="653"/>
                    <a:pt x="629" y="662"/>
                    <a:pt x="662" y="662"/>
                  </a:cubicBezTo>
                  <a:cubicBezTo>
                    <a:pt x="710" y="662"/>
                    <a:pt x="757" y="643"/>
                    <a:pt x="792" y="597"/>
                  </a:cubicBezTo>
                  <a:cubicBezTo>
                    <a:pt x="828" y="543"/>
                    <a:pt x="828" y="448"/>
                    <a:pt x="752" y="394"/>
                  </a:cubicBezTo>
                  <a:cubicBezTo>
                    <a:pt x="584" y="281"/>
                    <a:pt x="412" y="145"/>
                    <a:pt x="245" y="32"/>
                  </a:cubicBezTo>
                  <a:cubicBezTo>
                    <a:pt x="222" y="11"/>
                    <a:pt x="194" y="1"/>
                    <a:pt x="166"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87" name="Google Shape;2854;p24"/>
            <p:cNvSpPr/>
            <p:nvPr/>
          </p:nvSpPr>
          <p:spPr>
            <a:xfrm>
              <a:off x="2634550" y="475000"/>
              <a:ext cx="27375" cy="20075"/>
            </a:xfrm>
            <a:custGeom>
              <a:avLst/>
              <a:ahLst/>
              <a:rect l="l" t="t" r="r" b="b"/>
              <a:pathLst>
                <a:path w="1095" h="803" extrusionOk="0">
                  <a:moveTo>
                    <a:pt x="167" y="0"/>
                  </a:moveTo>
                  <a:cubicBezTo>
                    <a:pt x="119" y="0"/>
                    <a:pt x="71" y="19"/>
                    <a:pt x="36" y="64"/>
                  </a:cubicBezTo>
                  <a:cubicBezTo>
                    <a:pt x="0" y="119"/>
                    <a:pt x="0" y="232"/>
                    <a:pt x="77" y="268"/>
                  </a:cubicBezTo>
                  <a:cubicBezTo>
                    <a:pt x="321" y="440"/>
                    <a:pt x="584" y="607"/>
                    <a:pt x="828" y="779"/>
                  </a:cubicBezTo>
                  <a:cubicBezTo>
                    <a:pt x="860" y="794"/>
                    <a:pt x="895" y="803"/>
                    <a:pt x="927" y="803"/>
                  </a:cubicBezTo>
                  <a:cubicBezTo>
                    <a:pt x="973" y="803"/>
                    <a:pt x="1015" y="785"/>
                    <a:pt x="1036" y="743"/>
                  </a:cubicBezTo>
                  <a:cubicBezTo>
                    <a:pt x="1095" y="684"/>
                    <a:pt x="1095" y="571"/>
                    <a:pt x="1018" y="535"/>
                  </a:cubicBezTo>
                  <a:cubicBezTo>
                    <a:pt x="756" y="363"/>
                    <a:pt x="507" y="196"/>
                    <a:pt x="262" y="24"/>
                  </a:cubicBezTo>
                  <a:cubicBezTo>
                    <a:pt x="233" y="9"/>
                    <a:pt x="200" y="0"/>
                    <a:pt x="167"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88" name="Google Shape;2855;p24"/>
            <p:cNvSpPr/>
            <p:nvPr/>
          </p:nvSpPr>
          <p:spPr>
            <a:xfrm>
              <a:off x="2677400" y="583350"/>
              <a:ext cx="24125" cy="17325"/>
            </a:xfrm>
            <a:custGeom>
              <a:avLst/>
              <a:ahLst/>
              <a:rect l="l" t="t" r="r" b="b"/>
              <a:pathLst>
                <a:path w="965" h="693" extrusionOk="0">
                  <a:moveTo>
                    <a:pt x="164" y="1"/>
                  </a:moveTo>
                  <a:cubicBezTo>
                    <a:pt x="117" y="1"/>
                    <a:pt x="71" y="20"/>
                    <a:pt x="37" y="64"/>
                  </a:cubicBezTo>
                  <a:cubicBezTo>
                    <a:pt x="1" y="118"/>
                    <a:pt x="1" y="232"/>
                    <a:pt x="77" y="272"/>
                  </a:cubicBezTo>
                  <a:cubicBezTo>
                    <a:pt x="286" y="403"/>
                    <a:pt x="489" y="535"/>
                    <a:pt x="697" y="666"/>
                  </a:cubicBezTo>
                  <a:cubicBezTo>
                    <a:pt x="730" y="683"/>
                    <a:pt x="765" y="693"/>
                    <a:pt x="798" y="693"/>
                  </a:cubicBezTo>
                  <a:cubicBezTo>
                    <a:pt x="844" y="693"/>
                    <a:pt x="884" y="674"/>
                    <a:pt x="905" y="630"/>
                  </a:cubicBezTo>
                  <a:cubicBezTo>
                    <a:pt x="964" y="571"/>
                    <a:pt x="964" y="458"/>
                    <a:pt x="887" y="422"/>
                  </a:cubicBezTo>
                  <a:cubicBezTo>
                    <a:pt x="679" y="290"/>
                    <a:pt x="471" y="159"/>
                    <a:pt x="263" y="28"/>
                  </a:cubicBezTo>
                  <a:cubicBezTo>
                    <a:pt x="232" y="11"/>
                    <a:pt x="198" y="1"/>
                    <a:pt x="16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89" name="Google Shape;2856;p24"/>
            <p:cNvSpPr/>
            <p:nvPr/>
          </p:nvSpPr>
          <p:spPr>
            <a:xfrm>
              <a:off x="2634075" y="534850"/>
              <a:ext cx="28300" cy="18475"/>
            </a:xfrm>
            <a:custGeom>
              <a:avLst/>
              <a:ahLst/>
              <a:rect l="l" t="t" r="r" b="b"/>
              <a:pathLst>
                <a:path w="1132" h="739" extrusionOk="0">
                  <a:moveTo>
                    <a:pt x="168" y="1"/>
                  </a:moveTo>
                  <a:cubicBezTo>
                    <a:pt x="112" y="1"/>
                    <a:pt x="50" y="44"/>
                    <a:pt x="37" y="100"/>
                  </a:cubicBezTo>
                  <a:cubicBezTo>
                    <a:pt x="1" y="195"/>
                    <a:pt x="37" y="249"/>
                    <a:pt x="114" y="308"/>
                  </a:cubicBezTo>
                  <a:cubicBezTo>
                    <a:pt x="376" y="439"/>
                    <a:pt x="639" y="588"/>
                    <a:pt x="906" y="724"/>
                  </a:cubicBezTo>
                  <a:cubicBezTo>
                    <a:pt x="920" y="734"/>
                    <a:pt x="939" y="738"/>
                    <a:pt x="958" y="738"/>
                  </a:cubicBezTo>
                  <a:cubicBezTo>
                    <a:pt x="1013" y="738"/>
                    <a:pt x="1078" y="704"/>
                    <a:pt x="1091" y="647"/>
                  </a:cubicBezTo>
                  <a:cubicBezTo>
                    <a:pt x="1132" y="552"/>
                    <a:pt x="1091" y="475"/>
                    <a:pt x="1019" y="439"/>
                  </a:cubicBezTo>
                  <a:cubicBezTo>
                    <a:pt x="752" y="308"/>
                    <a:pt x="490" y="158"/>
                    <a:pt x="227" y="23"/>
                  </a:cubicBezTo>
                  <a:cubicBezTo>
                    <a:pt x="211" y="7"/>
                    <a:pt x="190" y="1"/>
                    <a:pt x="16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sp>
        <p:nvSpPr>
          <p:cNvPr id="1049490" name="Google Shape;2857;p24"/>
          <p:cNvSpPr/>
          <p:nvPr/>
        </p:nvSpPr>
        <p:spPr>
          <a:xfrm rot="8999984">
            <a:off x="-1118260" y="-190209"/>
            <a:ext cx="3132992" cy="1289619"/>
          </a:xfrm>
          <a:custGeom>
            <a:avLst/>
            <a:ahLst/>
            <a:rect l="l" t="t" r="r" b="b"/>
            <a:pathLst>
              <a:path w="16911" h="6961" extrusionOk="0">
                <a:moveTo>
                  <a:pt x="9306" y="0"/>
                </a:moveTo>
                <a:cubicBezTo>
                  <a:pt x="9111" y="0"/>
                  <a:pt x="8916" y="29"/>
                  <a:pt x="8727" y="88"/>
                </a:cubicBezTo>
                <a:cubicBezTo>
                  <a:pt x="7506" y="468"/>
                  <a:pt x="6524" y="1843"/>
                  <a:pt x="5881" y="3462"/>
                </a:cubicBezTo>
                <a:cubicBezTo>
                  <a:pt x="5359" y="2585"/>
                  <a:pt x="4588" y="2102"/>
                  <a:pt x="3816" y="2102"/>
                </a:cubicBezTo>
                <a:cubicBezTo>
                  <a:pt x="3446" y="2102"/>
                  <a:pt x="3076" y="2213"/>
                  <a:pt x="2733" y="2445"/>
                </a:cubicBezTo>
                <a:cubicBezTo>
                  <a:pt x="1679" y="3164"/>
                  <a:pt x="1" y="6498"/>
                  <a:pt x="1150" y="6688"/>
                </a:cubicBezTo>
                <a:cubicBezTo>
                  <a:pt x="2175" y="6870"/>
                  <a:pt x="4434" y="6960"/>
                  <a:pt x="6935" y="6960"/>
                </a:cubicBezTo>
                <a:cubicBezTo>
                  <a:pt x="10646" y="6960"/>
                  <a:pt x="14888" y="6761"/>
                  <a:pt x="16417" y="6367"/>
                </a:cubicBezTo>
                <a:cubicBezTo>
                  <a:pt x="16911" y="6236"/>
                  <a:pt x="15929" y="3105"/>
                  <a:pt x="15327" y="2445"/>
                </a:cubicBezTo>
                <a:cubicBezTo>
                  <a:pt x="14799" y="1857"/>
                  <a:pt x="14145" y="1559"/>
                  <a:pt x="13493" y="1559"/>
                </a:cubicBezTo>
                <a:cubicBezTo>
                  <a:pt x="12910" y="1559"/>
                  <a:pt x="12328" y="1797"/>
                  <a:pt x="11839" y="2277"/>
                </a:cubicBezTo>
                <a:cubicBezTo>
                  <a:pt x="11427" y="831"/>
                  <a:pt x="10356" y="0"/>
                  <a:pt x="9306"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91" name="Google Shape;2858;p24"/>
          <p:cNvSpPr/>
          <p:nvPr/>
        </p:nvSpPr>
        <p:spPr>
          <a:xfrm>
            <a:off x="457200" y="1041257"/>
            <a:ext cx="134999" cy="101788"/>
          </a:xfrm>
          <a:custGeom>
            <a:avLst/>
            <a:ahLst/>
            <a:rect l="l" t="t" r="r" b="b"/>
            <a:pathLst>
              <a:path w="1512" h="1140" extrusionOk="0">
                <a:moveTo>
                  <a:pt x="835" y="1"/>
                </a:moveTo>
                <a:cubicBezTo>
                  <a:pt x="674" y="1"/>
                  <a:pt x="509" y="85"/>
                  <a:pt x="321" y="210"/>
                </a:cubicBezTo>
                <a:cubicBezTo>
                  <a:pt x="190" y="287"/>
                  <a:pt x="77" y="400"/>
                  <a:pt x="41" y="550"/>
                </a:cubicBezTo>
                <a:cubicBezTo>
                  <a:pt x="0" y="721"/>
                  <a:pt x="77" y="907"/>
                  <a:pt x="208" y="1020"/>
                </a:cubicBezTo>
                <a:cubicBezTo>
                  <a:pt x="334" y="1098"/>
                  <a:pt x="469" y="1139"/>
                  <a:pt x="609" y="1139"/>
                </a:cubicBezTo>
                <a:cubicBezTo>
                  <a:pt x="639" y="1139"/>
                  <a:pt x="670" y="1137"/>
                  <a:pt x="701" y="1133"/>
                </a:cubicBezTo>
                <a:cubicBezTo>
                  <a:pt x="887" y="1115"/>
                  <a:pt x="1041" y="1043"/>
                  <a:pt x="1190" y="966"/>
                </a:cubicBezTo>
                <a:cubicBezTo>
                  <a:pt x="1303" y="907"/>
                  <a:pt x="1416" y="835"/>
                  <a:pt x="1452" y="721"/>
                </a:cubicBezTo>
                <a:cubicBezTo>
                  <a:pt x="1511" y="531"/>
                  <a:pt x="1380" y="341"/>
                  <a:pt x="1226" y="192"/>
                </a:cubicBezTo>
                <a:cubicBezTo>
                  <a:pt x="1092" y="56"/>
                  <a:pt x="965" y="1"/>
                  <a:pt x="835"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92" name="Google Shape;2859;p24"/>
          <p:cNvSpPr/>
          <p:nvPr/>
        </p:nvSpPr>
        <p:spPr>
          <a:xfrm>
            <a:off x="591486" y="1248133"/>
            <a:ext cx="148481" cy="118842"/>
          </a:xfrm>
          <a:custGeom>
            <a:avLst/>
            <a:ahLst/>
            <a:rect l="l" t="t" r="r" b="b"/>
            <a:pathLst>
              <a:path w="1663" h="1331" extrusionOk="0">
                <a:moveTo>
                  <a:pt x="849" y="0"/>
                </a:moveTo>
                <a:cubicBezTo>
                  <a:pt x="432" y="0"/>
                  <a:pt x="0" y="237"/>
                  <a:pt x="25" y="684"/>
                </a:cubicBezTo>
                <a:cubicBezTo>
                  <a:pt x="43" y="988"/>
                  <a:pt x="288" y="1250"/>
                  <a:pt x="591" y="1304"/>
                </a:cubicBezTo>
                <a:cubicBezTo>
                  <a:pt x="656" y="1322"/>
                  <a:pt x="724" y="1331"/>
                  <a:pt x="792" y="1331"/>
                </a:cubicBezTo>
                <a:cubicBezTo>
                  <a:pt x="1015" y="1331"/>
                  <a:pt x="1241" y="1238"/>
                  <a:pt x="1401" y="1078"/>
                </a:cubicBezTo>
                <a:cubicBezTo>
                  <a:pt x="1550" y="929"/>
                  <a:pt x="1663" y="721"/>
                  <a:pt x="1627" y="535"/>
                </a:cubicBezTo>
                <a:cubicBezTo>
                  <a:pt x="1591" y="363"/>
                  <a:pt x="1477" y="232"/>
                  <a:pt x="1346" y="137"/>
                </a:cubicBezTo>
                <a:cubicBezTo>
                  <a:pt x="1209" y="45"/>
                  <a:pt x="1030" y="0"/>
                  <a:pt x="849"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93" name="Google Shape;2860;p24"/>
          <p:cNvSpPr/>
          <p:nvPr/>
        </p:nvSpPr>
        <p:spPr>
          <a:xfrm>
            <a:off x="768629" y="1391349"/>
            <a:ext cx="165267" cy="141878"/>
          </a:xfrm>
          <a:custGeom>
            <a:avLst/>
            <a:ahLst/>
            <a:rect l="l" t="t" r="r" b="b"/>
            <a:pathLst>
              <a:path w="1851" h="1589" extrusionOk="0">
                <a:moveTo>
                  <a:pt x="995" y="1"/>
                </a:moveTo>
                <a:cubicBezTo>
                  <a:pt x="547" y="1"/>
                  <a:pt x="92" y="330"/>
                  <a:pt x="41" y="813"/>
                </a:cubicBezTo>
                <a:cubicBezTo>
                  <a:pt x="0" y="1170"/>
                  <a:pt x="285" y="1550"/>
                  <a:pt x="624" y="1587"/>
                </a:cubicBezTo>
                <a:cubicBezTo>
                  <a:pt x="643" y="1588"/>
                  <a:pt x="662" y="1589"/>
                  <a:pt x="681" y="1589"/>
                </a:cubicBezTo>
                <a:cubicBezTo>
                  <a:pt x="885" y="1589"/>
                  <a:pt x="1074" y="1502"/>
                  <a:pt x="1244" y="1419"/>
                </a:cubicBezTo>
                <a:cubicBezTo>
                  <a:pt x="1470" y="1284"/>
                  <a:pt x="1697" y="1116"/>
                  <a:pt x="1773" y="872"/>
                </a:cubicBezTo>
                <a:cubicBezTo>
                  <a:pt x="1850" y="605"/>
                  <a:pt x="1715" y="324"/>
                  <a:pt x="1511" y="175"/>
                </a:cubicBezTo>
                <a:cubicBezTo>
                  <a:pt x="1358" y="55"/>
                  <a:pt x="1177" y="1"/>
                  <a:pt x="995"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94" name="Google Shape;2861;p24"/>
          <p:cNvSpPr/>
          <p:nvPr/>
        </p:nvSpPr>
        <p:spPr>
          <a:xfrm>
            <a:off x="982557" y="1082686"/>
            <a:ext cx="183570" cy="135449"/>
          </a:xfrm>
          <a:custGeom>
            <a:avLst/>
            <a:ahLst/>
            <a:rect l="l" t="t" r="r" b="b"/>
            <a:pathLst>
              <a:path w="2056" h="1517" extrusionOk="0">
                <a:moveTo>
                  <a:pt x="1196" y="0"/>
                </a:moveTo>
                <a:cubicBezTo>
                  <a:pt x="670" y="0"/>
                  <a:pt x="0" y="402"/>
                  <a:pt x="133" y="972"/>
                </a:cubicBezTo>
                <a:cubicBezTo>
                  <a:pt x="205" y="1257"/>
                  <a:pt x="472" y="1461"/>
                  <a:pt x="753" y="1502"/>
                </a:cubicBezTo>
                <a:cubicBezTo>
                  <a:pt x="808" y="1512"/>
                  <a:pt x="863" y="1517"/>
                  <a:pt x="918" y="1517"/>
                </a:cubicBezTo>
                <a:cubicBezTo>
                  <a:pt x="1145" y="1517"/>
                  <a:pt x="1365" y="1432"/>
                  <a:pt x="1562" y="1312"/>
                </a:cubicBezTo>
                <a:cubicBezTo>
                  <a:pt x="1734" y="1198"/>
                  <a:pt x="1902" y="1049"/>
                  <a:pt x="1961" y="841"/>
                </a:cubicBezTo>
                <a:cubicBezTo>
                  <a:pt x="2056" y="502"/>
                  <a:pt x="1771" y="126"/>
                  <a:pt x="1431" y="31"/>
                </a:cubicBezTo>
                <a:cubicBezTo>
                  <a:pt x="1359" y="10"/>
                  <a:pt x="1279" y="0"/>
                  <a:pt x="1196"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95" name="Google Shape;2862;p24"/>
          <p:cNvSpPr/>
          <p:nvPr/>
        </p:nvSpPr>
        <p:spPr>
          <a:xfrm>
            <a:off x="765325" y="995899"/>
            <a:ext cx="170177" cy="151878"/>
          </a:xfrm>
          <a:custGeom>
            <a:avLst/>
            <a:ahLst/>
            <a:rect l="l" t="t" r="r" b="b"/>
            <a:pathLst>
              <a:path w="1906" h="1701" extrusionOk="0">
                <a:moveTo>
                  <a:pt x="1115" y="0"/>
                </a:moveTo>
                <a:cubicBezTo>
                  <a:pt x="751" y="0"/>
                  <a:pt x="408" y="288"/>
                  <a:pt x="191" y="551"/>
                </a:cubicBezTo>
                <a:cubicBezTo>
                  <a:pt x="78" y="700"/>
                  <a:pt x="1" y="872"/>
                  <a:pt x="19" y="1039"/>
                </a:cubicBezTo>
                <a:cubicBezTo>
                  <a:pt x="37" y="1248"/>
                  <a:pt x="191" y="1438"/>
                  <a:pt x="358" y="1528"/>
                </a:cubicBezTo>
                <a:cubicBezTo>
                  <a:pt x="530" y="1642"/>
                  <a:pt x="727" y="1701"/>
                  <a:pt x="923" y="1701"/>
                </a:cubicBezTo>
                <a:cubicBezTo>
                  <a:pt x="1052" y="1701"/>
                  <a:pt x="1180" y="1675"/>
                  <a:pt x="1299" y="1623"/>
                </a:cubicBezTo>
                <a:cubicBezTo>
                  <a:pt x="1602" y="1510"/>
                  <a:pt x="1829" y="1211"/>
                  <a:pt x="1865" y="890"/>
                </a:cubicBezTo>
                <a:cubicBezTo>
                  <a:pt x="1905" y="569"/>
                  <a:pt x="1715" y="230"/>
                  <a:pt x="1435" y="80"/>
                </a:cubicBezTo>
                <a:cubicBezTo>
                  <a:pt x="1328" y="25"/>
                  <a:pt x="1221" y="0"/>
                  <a:pt x="1115"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96" name="Google Shape;2863;p24"/>
          <p:cNvSpPr/>
          <p:nvPr/>
        </p:nvSpPr>
        <p:spPr>
          <a:xfrm>
            <a:off x="1110593" y="1322598"/>
            <a:ext cx="166606" cy="158128"/>
          </a:xfrm>
          <a:custGeom>
            <a:avLst/>
            <a:ahLst/>
            <a:rect l="l" t="t" r="r" b="b"/>
            <a:pathLst>
              <a:path w="1866" h="1771" extrusionOk="0">
                <a:moveTo>
                  <a:pt x="1059" y="0"/>
                </a:moveTo>
                <a:cubicBezTo>
                  <a:pt x="525" y="0"/>
                  <a:pt x="0" y="610"/>
                  <a:pt x="15" y="1113"/>
                </a:cubicBezTo>
                <a:cubicBezTo>
                  <a:pt x="15" y="1398"/>
                  <a:pt x="205" y="1678"/>
                  <a:pt x="486" y="1755"/>
                </a:cubicBezTo>
                <a:cubicBezTo>
                  <a:pt x="531" y="1766"/>
                  <a:pt x="576" y="1771"/>
                  <a:pt x="621" y="1771"/>
                </a:cubicBezTo>
                <a:cubicBezTo>
                  <a:pt x="801" y="1771"/>
                  <a:pt x="980" y="1692"/>
                  <a:pt x="1146" y="1601"/>
                </a:cubicBezTo>
                <a:cubicBezTo>
                  <a:pt x="1391" y="1470"/>
                  <a:pt x="1639" y="1284"/>
                  <a:pt x="1730" y="1018"/>
                </a:cubicBezTo>
                <a:cubicBezTo>
                  <a:pt x="1866" y="660"/>
                  <a:pt x="1694" y="244"/>
                  <a:pt x="1372" y="77"/>
                </a:cubicBezTo>
                <a:cubicBezTo>
                  <a:pt x="1270" y="24"/>
                  <a:pt x="1165" y="0"/>
                  <a:pt x="1059"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97" name="Google Shape;2864;p24"/>
          <p:cNvSpPr/>
          <p:nvPr/>
        </p:nvSpPr>
        <p:spPr>
          <a:xfrm>
            <a:off x="629254" y="811880"/>
            <a:ext cx="99017" cy="84377"/>
          </a:xfrm>
          <a:custGeom>
            <a:avLst/>
            <a:ahLst/>
            <a:rect l="l" t="t" r="r" b="b"/>
            <a:pathLst>
              <a:path w="1109" h="945" extrusionOk="0">
                <a:moveTo>
                  <a:pt x="452" y="1"/>
                </a:moveTo>
                <a:cubicBezTo>
                  <a:pt x="220" y="1"/>
                  <a:pt x="1" y="193"/>
                  <a:pt x="37" y="445"/>
                </a:cubicBezTo>
                <a:cubicBezTo>
                  <a:pt x="55" y="594"/>
                  <a:pt x="168" y="725"/>
                  <a:pt x="281" y="802"/>
                </a:cubicBezTo>
                <a:cubicBezTo>
                  <a:pt x="385" y="892"/>
                  <a:pt x="526" y="945"/>
                  <a:pt x="672" y="945"/>
                </a:cubicBezTo>
                <a:cubicBezTo>
                  <a:pt x="710" y="945"/>
                  <a:pt x="749" y="941"/>
                  <a:pt x="788" y="934"/>
                </a:cubicBezTo>
                <a:cubicBezTo>
                  <a:pt x="959" y="875"/>
                  <a:pt x="1109" y="725"/>
                  <a:pt x="1091" y="535"/>
                </a:cubicBezTo>
                <a:cubicBezTo>
                  <a:pt x="1091" y="386"/>
                  <a:pt x="959" y="255"/>
                  <a:pt x="828" y="160"/>
                </a:cubicBezTo>
                <a:cubicBezTo>
                  <a:pt x="751" y="83"/>
                  <a:pt x="656" y="29"/>
                  <a:pt x="543" y="11"/>
                </a:cubicBezTo>
                <a:cubicBezTo>
                  <a:pt x="513" y="4"/>
                  <a:pt x="483" y="1"/>
                  <a:pt x="452"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98" name="Google Shape;2865;p24"/>
          <p:cNvSpPr/>
          <p:nvPr/>
        </p:nvSpPr>
        <p:spPr>
          <a:xfrm>
            <a:off x="775504" y="649200"/>
            <a:ext cx="201963" cy="147682"/>
          </a:xfrm>
          <a:custGeom>
            <a:avLst/>
            <a:ahLst/>
            <a:rect l="l" t="t" r="r" b="b"/>
            <a:pathLst>
              <a:path w="2262" h="1654" extrusionOk="0">
                <a:moveTo>
                  <a:pt x="1473" y="1"/>
                </a:moveTo>
                <a:cubicBezTo>
                  <a:pt x="1446" y="1"/>
                  <a:pt x="1419" y="2"/>
                  <a:pt x="1393" y="5"/>
                </a:cubicBezTo>
                <a:cubicBezTo>
                  <a:pt x="774" y="78"/>
                  <a:pt x="0" y="851"/>
                  <a:pt x="602" y="1435"/>
                </a:cubicBezTo>
                <a:cubicBezTo>
                  <a:pt x="741" y="1588"/>
                  <a:pt x="951" y="1653"/>
                  <a:pt x="1167" y="1653"/>
                </a:cubicBezTo>
                <a:cubicBezTo>
                  <a:pt x="1219" y="1653"/>
                  <a:pt x="1270" y="1650"/>
                  <a:pt x="1321" y="1643"/>
                </a:cubicBezTo>
                <a:cubicBezTo>
                  <a:pt x="1565" y="1588"/>
                  <a:pt x="1810" y="1435"/>
                  <a:pt x="1977" y="1249"/>
                </a:cubicBezTo>
                <a:cubicBezTo>
                  <a:pt x="2131" y="1059"/>
                  <a:pt x="2262" y="815"/>
                  <a:pt x="2226" y="571"/>
                </a:cubicBezTo>
                <a:cubicBezTo>
                  <a:pt x="2188" y="235"/>
                  <a:pt x="1812" y="1"/>
                  <a:pt x="147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499" name="Google Shape;2866;p24"/>
          <p:cNvSpPr/>
          <p:nvPr/>
        </p:nvSpPr>
        <p:spPr>
          <a:xfrm>
            <a:off x="957200" y="1334206"/>
            <a:ext cx="74017" cy="60716"/>
          </a:xfrm>
          <a:custGeom>
            <a:avLst/>
            <a:ahLst/>
            <a:rect l="l" t="t" r="r" b="b"/>
            <a:pathLst>
              <a:path w="829" h="680" extrusionOk="0">
                <a:moveTo>
                  <a:pt x="417" y="1"/>
                </a:moveTo>
                <a:cubicBezTo>
                  <a:pt x="358" y="1"/>
                  <a:pt x="304" y="1"/>
                  <a:pt x="227" y="42"/>
                </a:cubicBezTo>
                <a:cubicBezTo>
                  <a:pt x="78" y="114"/>
                  <a:pt x="1" y="363"/>
                  <a:pt x="96" y="512"/>
                </a:cubicBezTo>
                <a:cubicBezTo>
                  <a:pt x="150" y="607"/>
                  <a:pt x="263" y="661"/>
                  <a:pt x="376" y="679"/>
                </a:cubicBezTo>
                <a:cubicBezTo>
                  <a:pt x="489" y="679"/>
                  <a:pt x="602" y="625"/>
                  <a:pt x="679" y="548"/>
                </a:cubicBezTo>
                <a:cubicBezTo>
                  <a:pt x="774" y="453"/>
                  <a:pt x="829" y="340"/>
                  <a:pt x="792" y="209"/>
                </a:cubicBezTo>
                <a:cubicBezTo>
                  <a:pt x="756" y="60"/>
                  <a:pt x="584" y="1"/>
                  <a:pt x="417"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00" name="Google Shape;2867;p24"/>
          <p:cNvSpPr/>
          <p:nvPr/>
        </p:nvSpPr>
        <p:spPr>
          <a:xfrm>
            <a:off x="1039611" y="820987"/>
            <a:ext cx="116428" cy="79644"/>
          </a:xfrm>
          <a:custGeom>
            <a:avLst/>
            <a:ahLst/>
            <a:rect l="l" t="t" r="r" b="b"/>
            <a:pathLst>
              <a:path w="1304" h="892" extrusionOk="0">
                <a:moveTo>
                  <a:pt x="776" y="0"/>
                </a:moveTo>
                <a:cubicBezTo>
                  <a:pt x="756" y="0"/>
                  <a:pt x="736" y="2"/>
                  <a:pt x="715" y="4"/>
                </a:cubicBezTo>
                <a:cubicBezTo>
                  <a:pt x="566" y="22"/>
                  <a:pt x="417" y="76"/>
                  <a:pt x="304" y="189"/>
                </a:cubicBezTo>
                <a:cubicBezTo>
                  <a:pt x="1" y="510"/>
                  <a:pt x="263" y="832"/>
                  <a:pt x="643" y="886"/>
                </a:cubicBezTo>
                <a:cubicBezTo>
                  <a:pt x="672" y="890"/>
                  <a:pt x="701" y="892"/>
                  <a:pt x="731" y="892"/>
                </a:cubicBezTo>
                <a:cubicBezTo>
                  <a:pt x="874" y="892"/>
                  <a:pt x="1023" y="845"/>
                  <a:pt x="1132" y="737"/>
                </a:cubicBezTo>
                <a:cubicBezTo>
                  <a:pt x="1245" y="623"/>
                  <a:pt x="1303" y="415"/>
                  <a:pt x="1227" y="248"/>
                </a:cubicBezTo>
                <a:cubicBezTo>
                  <a:pt x="1141" y="93"/>
                  <a:pt x="963" y="0"/>
                  <a:pt x="776"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01" name="Google Shape;2868;p24"/>
          <p:cNvSpPr/>
          <p:nvPr/>
        </p:nvSpPr>
        <p:spPr>
          <a:xfrm rot="-7617272">
            <a:off x="7951637" y="4352681"/>
            <a:ext cx="1775213" cy="1414796"/>
          </a:xfrm>
          <a:custGeom>
            <a:avLst/>
            <a:ahLst/>
            <a:rect l="l" t="t" r="r" b="b"/>
            <a:pathLst>
              <a:path w="12949" h="10320" extrusionOk="0">
                <a:moveTo>
                  <a:pt x="5030" y="0"/>
                </a:moveTo>
                <a:cubicBezTo>
                  <a:pt x="4569" y="0"/>
                  <a:pt x="4094" y="82"/>
                  <a:pt x="3620" y="273"/>
                </a:cubicBezTo>
                <a:cubicBezTo>
                  <a:pt x="1" y="1761"/>
                  <a:pt x="2204" y="7343"/>
                  <a:pt x="3466" y="8434"/>
                </a:cubicBezTo>
                <a:cubicBezTo>
                  <a:pt x="4280" y="9135"/>
                  <a:pt x="5185" y="9755"/>
                  <a:pt x="6294" y="10094"/>
                </a:cubicBezTo>
                <a:cubicBezTo>
                  <a:pt x="6796" y="10237"/>
                  <a:pt x="7348" y="10319"/>
                  <a:pt x="7918" y="10319"/>
                </a:cubicBezTo>
                <a:cubicBezTo>
                  <a:pt x="8631" y="10319"/>
                  <a:pt x="9373" y="10190"/>
                  <a:pt x="10084" y="9886"/>
                </a:cubicBezTo>
                <a:cubicBezTo>
                  <a:pt x="11383" y="9361"/>
                  <a:pt x="12536" y="8248"/>
                  <a:pt x="12763" y="7099"/>
                </a:cubicBezTo>
                <a:cubicBezTo>
                  <a:pt x="12948" y="6212"/>
                  <a:pt x="12573" y="5439"/>
                  <a:pt x="12043" y="4837"/>
                </a:cubicBezTo>
                <a:cubicBezTo>
                  <a:pt x="11496" y="4249"/>
                  <a:pt x="10799" y="3797"/>
                  <a:pt x="10179" y="3254"/>
                </a:cubicBezTo>
                <a:cubicBezTo>
                  <a:pt x="9275" y="2462"/>
                  <a:pt x="8578" y="1499"/>
                  <a:pt x="7560" y="820"/>
                </a:cubicBezTo>
                <a:cubicBezTo>
                  <a:pt x="6874" y="351"/>
                  <a:pt x="5983" y="0"/>
                  <a:pt x="5030"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02" name="Google Shape;2869;p24"/>
          <p:cNvSpPr/>
          <p:nvPr/>
        </p:nvSpPr>
        <p:spPr>
          <a:xfrm rot="-7617272">
            <a:off x="8569907" y="4596201"/>
            <a:ext cx="212219" cy="57442"/>
          </a:xfrm>
          <a:custGeom>
            <a:avLst/>
            <a:ahLst/>
            <a:rect l="l" t="t" r="r" b="b"/>
            <a:pathLst>
              <a:path w="1548" h="419" extrusionOk="0">
                <a:moveTo>
                  <a:pt x="127" y="0"/>
                </a:moveTo>
                <a:cubicBezTo>
                  <a:pt x="46" y="0"/>
                  <a:pt x="1" y="85"/>
                  <a:pt x="1" y="152"/>
                </a:cubicBezTo>
                <a:cubicBezTo>
                  <a:pt x="1" y="247"/>
                  <a:pt x="55" y="305"/>
                  <a:pt x="150" y="305"/>
                </a:cubicBezTo>
                <a:cubicBezTo>
                  <a:pt x="566" y="342"/>
                  <a:pt x="982" y="378"/>
                  <a:pt x="1394" y="419"/>
                </a:cubicBezTo>
                <a:cubicBezTo>
                  <a:pt x="1471" y="419"/>
                  <a:pt x="1548" y="342"/>
                  <a:pt x="1548" y="265"/>
                </a:cubicBezTo>
                <a:cubicBezTo>
                  <a:pt x="1548" y="174"/>
                  <a:pt x="1471" y="115"/>
                  <a:pt x="1394" y="115"/>
                </a:cubicBezTo>
                <a:cubicBezTo>
                  <a:pt x="982" y="79"/>
                  <a:pt x="566" y="39"/>
                  <a:pt x="150" y="2"/>
                </a:cubicBezTo>
                <a:cubicBezTo>
                  <a:pt x="142" y="1"/>
                  <a:pt x="134" y="0"/>
                  <a:pt x="127"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03" name="Google Shape;2870;p24"/>
          <p:cNvSpPr/>
          <p:nvPr/>
        </p:nvSpPr>
        <p:spPr>
          <a:xfrm rot="-7617272">
            <a:off x="8424767" y="4455423"/>
            <a:ext cx="175753" cy="54700"/>
          </a:xfrm>
          <a:custGeom>
            <a:avLst/>
            <a:ahLst/>
            <a:rect l="l" t="t" r="r" b="b"/>
            <a:pathLst>
              <a:path w="1282" h="399" extrusionOk="0">
                <a:moveTo>
                  <a:pt x="150" y="0"/>
                </a:moveTo>
                <a:cubicBezTo>
                  <a:pt x="73" y="0"/>
                  <a:pt x="1" y="77"/>
                  <a:pt x="1" y="154"/>
                </a:cubicBezTo>
                <a:cubicBezTo>
                  <a:pt x="1" y="244"/>
                  <a:pt x="73" y="303"/>
                  <a:pt x="150" y="303"/>
                </a:cubicBezTo>
                <a:cubicBezTo>
                  <a:pt x="471" y="339"/>
                  <a:pt x="811" y="358"/>
                  <a:pt x="1132" y="398"/>
                </a:cubicBezTo>
                <a:cubicBezTo>
                  <a:pt x="1204" y="398"/>
                  <a:pt x="1281" y="321"/>
                  <a:pt x="1281" y="244"/>
                </a:cubicBezTo>
                <a:cubicBezTo>
                  <a:pt x="1281" y="154"/>
                  <a:pt x="1204" y="95"/>
                  <a:pt x="1132" y="95"/>
                </a:cubicBezTo>
                <a:cubicBezTo>
                  <a:pt x="811" y="59"/>
                  <a:pt x="471" y="41"/>
                  <a:pt x="150"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04" name="Google Shape;2871;p24"/>
          <p:cNvSpPr/>
          <p:nvPr/>
        </p:nvSpPr>
        <p:spPr>
          <a:xfrm rot="-7617272">
            <a:off x="8582980" y="4366644"/>
            <a:ext cx="160261" cy="51684"/>
          </a:xfrm>
          <a:custGeom>
            <a:avLst/>
            <a:ahLst/>
            <a:rect l="l" t="t" r="r" b="b"/>
            <a:pathLst>
              <a:path w="1169" h="377" extrusionOk="0">
                <a:moveTo>
                  <a:pt x="209" y="1"/>
                </a:moveTo>
                <a:cubicBezTo>
                  <a:pt x="132" y="1"/>
                  <a:pt x="37" y="37"/>
                  <a:pt x="19" y="114"/>
                </a:cubicBezTo>
                <a:cubicBezTo>
                  <a:pt x="1" y="186"/>
                  <a:pt x="37" y="281"/>
                  <a:pt x="132" y="300"/>
                </a:cubicBezTo>
                <a:cubicBezTo>
                  <a:pt x="323" y="351"/>
                  <a:pt x="521" y="376"/>
                  <a:pt x="722" y="376"/>
                </a:cubicBezTo>
                <a:cubicBezTo>
                  <a:pt x="820" y="376"/>
                  <a:pt x="919" y="370"/>
                  <a:pt x="1019" y="358"/>
                </a:cubicBezTo>
                <a:cubicBezTo>
                  <a:pt x="1096" y="358"/>
                  <a:pt x="1168" y="300"/>
                  <a:pt x="1168" y="205"/>
                </a:cubicBezTo>
                <a:cubicBezTo>
                  <a:pt x="1168" y="138"/>
                  <a:pt x="1107" y="53"/>
                  <a:pt x="1038" y="53"/>
                </a:cubicBezTo>
                <a:cubicBezTo>
                  <a:pt x="1032" y="53"/>
                  <a:pt x="1025" y="54"/>
                  <a:pt x="1019" y="55"/>
                </a:cubicBezTo>
                <a:cubicBezTo>
                  <a:pt x="944" y="64"/>
                  <a:pt x="874" y="69"/>
                  <a:pt x="806" y="69"/>
                </a:cubicBezTo>
                <a:cubicBezTo>
                  <a:pt x="737" y="69"/>
                  <a:pt x="670" y="64"/>
                  <a:pt x="603" y="55"/>
                </a:cubicBezTo>
                <a:lnTo>
                  <a:pt x="417" y="55"/>
                </a:lnTo>
                <a:cubicBezTo>
                  <a:pt x="340" y="37"/>
                  <a:pt x="286" y="19"/>
                  <a:pt x="209"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05" name="Google Shape;2872;p24"/>
          <p:cNvSpPr/>
          <p:nvPr/>
        </p:nvSpPr>
        <p:spPr>
          <a:xfrm rot="-7617272">
            <a:off x="8440250" y="4279987"/>
            <a:ext cx="160261" cy="51684"/>
          </a:xfrm>
          <a:custGeom>
            <a:avLst/>
            <a:ahLst/>
            <a:rect l="l" t="t" r="r" b="b"/>
            <a:pathLst>
              <a:path w="1169" h="377" extrusionOk="0">
                <a:moveTo>
                  <a:pt x="173" y="1"/>
                </a:moveTo>
                <a:cubicBezTo>
                  <a:pt x="78" y="1"/>
                  <a:pt x="1" y="73"/>
                  <a:pt x="19" y="168"/>
                </a:cubicBezTo>
                <a:cubicBezTo>
                  <a:pt x="19" y="245"/>
                  <a:pt x="78" y="299"/>
                  <a:pt x="173" y="317"/>
                </a:cubicBezTo>
                <a:cubicBezTo>
                  <a:pt x="453" y="340"/>
                  <a:pt x="738" y="358"/>
                  <a:pt x="1001" y="376"/>
                </a:cubicBezTo>
                <a:cubicBezTo>
                  <a:pt x="1096" y="376"/>
                  <a:pt x="1168" y="299"/>
                  <a:pt x="1168" y="227"/>
                </a:cubicBezTo>
                <a:cubicBezTo>
                  <a:pt x="1150" y="132"/>
                  <a:pt x="1096" y="73"/>
                  <a:pt x="1001" y="73"/>
                </a:cubicBezTo>
                <a:cubicBezTo>
                  <a:pt x="738" y="55"/>
                  <a:pt x="453" y="37"/>
                  <a:pt x="173"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06" name="Google Shape;2873;p24"/>
          <p:cNvSpPr/>
          <p:nvPr/>
        </p:nvSpPr>
        <p:spPr>
          <a:xfrm rot="-7617272">
            <a:off x="8283637" y="4424819"/>
            <a:ext cx="199196" cy="68546"/>
          </a:xfrm>
          <a:custGeom>
            <a:avLst/>
            <a:ahLst/>
            <a:rect l="l" t="t" r="r" b="b"/>
            <a:pathLst>
              <a:path w="1453" h="500" extrusionOk="0">
                <a:moveTo>
                  <a:pt x="163" y="0"/>
                </a:moveTo>
                <a:cubicBezTo>
                  <a:pt x="91" y="0"/>
                  <a:pt x="38" y="38"/>
                  <a:pt x="19" y="118"/>
                </a:cubicBezTo>
                <a:cubicBezTo>
                  <a:pt x="1" y="195"/>
                  <a:pt x="41" y="290"/>
                  <a:pt x="114" y="308"/>
                </a:cubicBezTo>
                <a:cubicBezTo>
                  <a:pt x="494" y="362"/>
                  <a:pt x="869" y="421"/>
                  <a:pt x="1245" y="493"/>
                </a:cubicBezTo>
                <a:cubicBezTo>
                  <a:pt x="1259" y="497"/>
                  <a:pt x="1273" y="499"/>
                  <a:pt x="1288" y="499"/>
                </a:cubicBezTo>
                <a:cubicBezTo>
                  <a:pt x="1353" y="499"/>
                  <a:pt x="1420" y="458"/>
                  <a:pt x="1435" y="380"/>
                </a:cubicBezTo>
                <a:cubicBezTo>
                  <a:pt x="1453" y="308"/>
                  <a:pt x="1417" y="213"/>
                  <a:pt x="1322" y="195"/>
                </a:cubicBezTo>
                <a:cubicBezTo>
                  <a:pt x="946" y="136"/>
                  <a:pt x="584" y="63"/>
                  <a:pt x="209" y="5"/>
                </a:cubicBezTo>
                <a:cubicBezTo>
                  <a:pt x="193" y="2"/>
                  <a:pt x="178" y="0"/>
                  <a:pt x="163"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07" name="Google Shape;2874;p24"/>
          <p:cNvSpPr/>
          <p:nvPr/>
        </p:nvSpPr>
        <p:spPr>
          <a:xfrm rot="-7617272">
            <a:off x="8210866" y="4101533"/>
            <a:ext cx="144633" cy="66216"/>
          </a:xfrm>
          <a:custGeom>
            <a:avLst/>
            <a:ahLst/>
            <a:rect l="l" t="t" r="r" b="b"/>
            <a:pathLst>
              <a:path w="1055" h="483" extrusionOk="0">
                <a:moveTo>
                  <a:pt x="156" y="1"/>
                </a:moveTo>
                <a:cubicBezTo>
                  <a:pt x="88" y="1"/>
                  <a:pt x="33" y="42"/>
                  <a:pt x="18" y="120"/>
                </a:cubicBezTo>
                <a:cubicBezTo>
                  <a:pt x="0" y="192"/>
                  <a:pt x="37" y="287"/>
                  <a:pt x="113" y="306"/>
                </a:cubicBezTo>
                <a:lnTo>
                  <a:pt x="846" y="477"/>
                </a:lnTo>
                <a:cubicBezTo>
                  <a:pt x="859" y="481"/>
                  <a:pt x="873" y="482"/>
                  <a:pt x="887" y="482"/>
                </a:cubicBezTo>
                <a:cubicBezTo>
                  <a:pt x="953" y="482"/>
                  <a:pt x="1021" y="446"/>
                  <a:pt x="1036" y="382"/>
                </a:cubicBezTo>
                <a:cubicBezTo>
                  <a:pt x="1054" y="287"/>
                  <a:pt x="1018" y="211"/>
                  <a:pt x="923" y="192"/>
                </a:cubicBezTo>
                <a:cubicBezTo>
                  <a:pt x="679" y="120"/>
                  <a:pt x="430" y="61"/>
                  <a:pt x="204" y="7"/>
                </a:cubicBezTo>
                <a:cubicBezTo>
                  <a:pt x="188" y="3"/>
                  <a:pt x="172" y="1"/>
                  <a:pt x="156"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08" name="Google Shape;2875;p24"/>
          <p:cNvSpPr/>
          <p:nvPr/>
        </p:nvSpPr>
        <p:spPr>
          <a:xfrm rot="-7617272">
            <a:off x="8485610" y="4058069"/>
            <a:ext cx="134762" cy="51547"/>
          </a:xfrm>
          <a:custGeom>
            <a:avLst/>
            <a:ahLst/>
            <a:rect l="l" t="t" r="r" b="b"/>
            <a:pathLst>
              <a:path w="983" h="376" extrusionOk="0">
                <a:moveTo>
                  <a:pt x="178" y="0"/>
                </a:moveTo>
                <a:cubicBezTo>
                  <a:pt x="109" y="0"/>
                  <a:pt x="35" y="50"/>
                  <a:pt x="19" y="117"/>
                </a:cubicBezTo>
                <a:cubicBezTo>
                  <a:pt x="1" y="194"/>
                  <a:pt x="37" y="266"/>
                  <a:pt x="132" y="307"/>
                </a:cubicBezTo>
                <a:cubicBezTo>
                  <a:pt x="295" y="346"/>
                  <a:pt x="458" y="376"/>
                  <a:pt x="628" y="376"/>
                </a:cubicBezTo>
                <a:cubicBezTo>
                  <a:pt x="694" y="376"/>
                  <a:pt x="761" y="371"/>
                  <a:pt x="829" y="361"/>
                </a:cubicBezTo>
                <a:cubicBezTo>
                  <a:pt x="869" y="361"/>
                  <a:pt x="906" y="361"/>
                  <a:pt x="942" y="325"/>
                </a:cubicBezTo>
                <a:cubicBezTo>
                  <a:pt x="964" y="307"/>
                  <a:pt x="983" y="248"/>
                  <a:pt x="983" y="212"/>
                </a:cubicBezTo>
                <a:cubicBezTo>
                  <a:pt x="983" y="135"/>
                  <a:pt x="906" y="58"/>
                  <a:pt x="829" y="58"/>
                </a:cubicBezTo>
                <a:cubicBezTo>
                  <a:pt x="772" y="69"/>
                  <a:pt x="716" y="75"/>
                  <a:pt x="662" y="75"/>
                </a:cubicBezTo>
                <a:cubicBezTo>
                  <a:pt x="608" y="75"/>
                  <a:pt x="557" y="69"/>
                  <a:pt x="512" y="58"/>
                </a:cubicBezTo>
                <a:lnTo>
                  <a:pt x="453" y="58"/>
                </a:lnTo>
                <a:cubicBezTo>
                  <a:pt x="417" y="58"/>
                  <a:pt x="399" y="58"/>
                  <a:pt x="376" y="40"/>
                </a:cubicBezTo>
                <a:cubicBezTo>
                  <a:pt x="322" y="40"/>
                  <a:pt x="263" y="22"/>
                  <a:pt x="209" y="4"/>
                </a:cubicBezTo>
                <a:cubicBezTo>
                  <a:pt x="199" y="1"/>
                  <a:pt x="189" y="0"/>
                  <a:pt x="178"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09" name="Google Shape;2876;p24"/>
          <p:cNvSpPr/>
          <p:nvPr/>
        </p:nvSpPr>
        <p:spPr>
          <a:xfrm rot="-7617272">
            <a:off x="8255710" y="3944564"/>
            <a:ext cx="126674" cy="58401"/>
          </a:xfrm>
          <a:custGeom>
            <a:avLst/>
            <a:ahLst/>
            <a:rect l="l" t="t" r="r" b="b"/>
            <a:pathLst>
              <a:path w="924" h="426" extrusionOk="0">
                <a:moveTo>
                  <a:pt x="169" y="0"/>
                </a:moveTo>
                <a:cubicBezTo>
                  <a:pt x="102" y="0"/>
                  <a:pt x="34" y="39"/>
                  <a:pt x="18" y="118"/>
                </a:cubicBezTo>
                <a:cubicBezTo>
                  <a:pt x="0" y="195"/>
                  <a:pt x="37" y="285"/>
                  <a:pt x="113" y="308"/>
                </a:cubicBezTo>
                <a:cubicBezTo>
                  <a:pt x="322" y="344"/>
                  <a:pt x="512" y="380"/>
                  <a:pt x="715" y="421"/>
                </a:cubicBezTo>
                <a:cubicBezTo>
                  <a:pt x="727" y="424"/>
                  <a:pt x="740" y="425"/>
                  <a:pt x="753" y="425"/>
                </a:cubicBezTo>
                <a:cubicBezTo>
                  <a:pt x="820" y="425"/>
                  <a:pt x="890" y="387"/>
                  <a:pt x="905" y="326"/>
                </a:cubicBezTo>
                <a:cubicBezTo>
                  <a:pt x="923" y="249"/>
                  <a:pt x="887" y="154"/>
                  <a:pt x="792" y="136"/>
                </a:cubicBezTo>
                <a:cubicBezTo>
                  <a:pt x="602" y="100"/>
                  <a:pt x="398" y="41"/>
                  <a:pt x="208" y="5"/>
                </a:cubicBezTo>
                <a:cubicBezTo>
                  <a:pt x="196" y="2"/>
                  <a:pt x="182" y="0"/>
                  <a:pt x="169"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10" name="Google Shape;2877;p24"/>
          <p:cNvSpPr/>
          <p:nvPr/>
        </p:nvSpPr>
        <p:spPr>
          <a:xfrm rot="-7617272">
            <a:off x="8808025" y="4301835"/>
            <a:ext cx="152721" cy="57853"/>
          </a:xfrm>
          <a:custGeom>
            <a:avLst/>
            <a:ahLst/>
            <a:rect l="l" t="t" r="r" b="b"/>
            <a:pathLst>
              <a:path w="1114" h="422" extrusionOk="0">
                <a:moveTo>
                  <a:pt x="162" y="1"/>
                </a:moveTo>
                <a:cubicBezTo>
                  <a:pt x="89" y="1"/>
                  <a:pt x="33" y="37"/>
                  <a:pt x="18" y="101"/>
                </a:cubicBezTo>
                <a:cubicBezTo>
                  <a:pt x="0" y="177"/>
                  <a:pt x="37" y="291"/>
                  <a:pt x="113" y="291"/>
                </a:cubicBezTo>
                <a:cubicBezTo>
                  <a:pt x="376" y="345"/>
                  <a:pt x="643" y="386"/>
                  <a:pt x="905" y="422"/>
                </a:cubicBezTo>
                <a:cubicBezTo>
                  <a:pt x="982" y="422"/>
                  <a:pt x="1072" y="404"/>
                  <a:pt x="1095" y="309"/>
                </a:cubicBezTo>
                <a:cubicBezTo>
                  <a:pt x="1113" y="232"/>
                  <a:pt x="1072" y="137"/>
                  <a:pt x="982" y="119"/>
                </a:cubicBezTo>
                <a:cubicBezTo>
                  <a:pt x="715" y="82"/>
                  <a:pt x="453" y="46"/>
                  <a:pt x="208" y="6"/>
                </a:cubicBezTo>
                <a:cubicBezTo>
                  <a:pt x="192" y="2"/>
                  <a:pt x="177" y="1"/>
                  <a:pt x="162"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11" name="Google Shape;2878;p24"/>
          <p:cNvSpPr/>
          <p:nvPr/>
        </p:nvSpPr>
        <p:spPr>
          <a:xfrm rot="-7617272">
            <a:off x="8854309" y="4586749"/>
            <a:ext cx="165060" cy="59635"/>
          </a:xfrm>
          <a:custGeom>
            <a:avLst/>
            <a:ahLst/>
            <a:rect l="l" t="t" r="r" b="b"/>
            <a:pathLst>
              <a:path w="1204" h="435" extrusionOk="0">
                <a:moveTo>
                  <a:pt x="209" y="1"/>
                </a:moveTo>
                <a:cubicBezTo>
                  <a:pt x="132" y="1"/>
                  <a:pt x="37" y="19"/>
                  <a:pt x="19" y="114"/>
                </a:cubicBezTo>
                <a:cubicBezTo>
                  <a:pt x="1" y="186"/>
                  <a:pt x="37" y="281"/>
                  <a:pt x="132" y="299"/>
                </a:cubicBezTo>
                <a:cubicBezTo>
                  <a:pt x="412" y="340"/>
                  <a:pt x="697" y="376"/>
                  <a:pt x="1000" y="435"/>
                </a:cubicBezTo>
                <a:cubicBezTo>
                  <a:pt x="1073" y="435"/>
                  <a:pt x="1168" y="412"/>
                  <a:pt x="1186" y="322"/>
                </a:cubicBezTo>
                <a:cubicBezTo>
                  <a:pt x="1204" y="245"/>
                  <a:pt x="1168" y="150"/>
                  <a:pt x="1073" y="132"/>
                </a:cubicBezTo>
                <a:cubicBezTo>
                  <a:pt x="792" y="96"/>
                  <a:pt x="489" y="55"/>
                  <a:pt x="209"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12" name="Google Shape;2879;p24"/>
          <p:cNvSpPr/>
          <p:nvPr/>
        </p:nvSpPr>
        <p:spPr>
          <a:xfrm rot="-7617272">
            <a:off x="8656569" y="4127802"/>
            <a:ext cx="162592" cy="70877"/>
          </a:xfrm>
          <a:custGeom>
            <a:avLst/>
            <a:ahLst/>
            <a:rect l="l" t="t" r="r" b="b"/>
            <a:pathLst>
              <a:path w="1186" h="517" extrusionOk="0">
                <a:moveTo>
                  <a:pt x="168" y="1"/>
                </a:moveTo>
                <a:cubicBezTo>
                  <a:pt x="102" y="1"/>
                  <a:pt x="34" y="36"/>
                  <a:pt x="19" y="100"/>
                </a:cubicBezTo>
                <a:cubicBezTo>
                  <a:pt x="1" y="191"/>
                  <a:pt x="55" y="268"/>
                  <a:pt x="132" y="286"/>
                </a:cubicBezTo>
                <a:cubicBezTo>
                  <a:pt x="417" y="363"/>
                  <a:pt x="697" y="439"/>
                  <a:pt x="982" y="512"/>
                </a:cubicBezTo>
                <a:cubicBezTo>
                  <a:pt x="994" y="515"/>
                  <a:pt x="1007" y="516"/>
                  <a:pt x="1020" y="516"/>
                </a:cubicBezTo>
                <a:cubicBezTo>
                  <a:pt x="1084" y="516"/>
                  <a:pt x="1153" y="478"/>
                  <a:pt x="1168" y="399"/>
                </a:cubicBezTo>
                <a:cubicBezTo>
                  <a:pt x="1186" y="326"/>
                  <a:pt x="1132" y="249"/>
                  <a:pt x="1055" y="213"/>
                </a:cubicBezTo>
                <a:cubicBezTo>
                  <a:pt x="774" y="136"/>
                  <a:pt x="489" y="78"/>
                  <a:pt x="209" y="5"/>
                </a:cubicBezTo>
                <a:cubicBezTo>
                  <a:pt x="196" y="2"/>
                  <a:pt x="182" y="1"/>
                  <a:pt x="168"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13" name="Google Shape;2880;p24"/>
          <p:cNvSpPr/>
          <p:nvPr/>
        </p:nvSpPr>
        <p:spPr>
          <a:xfrm rot="-7617272">
            <a:off x="8478683" y="3853648"/>
            <a:ext cx="131609" cy="56482"/>
          </a:xfrm>
          <a:custGeom>
            <a:avLst/>
            <a:ahLst/>
            <a:rect l="l" t="t" r="r" b="b"/>
            <a:pathLst>
              <a:path w="960" h="412" extrusionOk="0">
                <a:moveTo>
                  <a:pt x="151" y="0"/>
                </a:moveTo>
                <a:cubicBezTo>
                  <a:pt x="132" y="0"/>
                  <a:pt x="114" y="5"/>
                  <a:pt x="96" y="14"/>
                </a:cubicBezTo>
                <a:cubicBezTo>
                  <a:pt x="55" y="32"/>
                  <a:pt x="19" y="72"/>
                  <a:pt x="19" y="109"/>
                </a:cubicBezTo>
                <a:cubicBezTo>
                  <a:pt x="1" y="185"/>
                  <a:pt x="37" y="280"/>
                  <a:pt x="114" y="299"/>
                </a:cubicBezTo>
                <a:cubicBezTo>
                  <a:pt x="340" y="335"/>
                  <a:pt x="548" y="371"/>
                  <a:pt x="756" y="412"/>
                </a:cubicBezTo>
                <a:cubicBezTo>
                  <a:pt x="793" y="412"/>
                  <a:pt x="829" y="412"/>
                  <a:pt x="869" y="394"/>
                </a:cubicBezTo>
                <a:cubicBezTo>
                  <a:pt x="906" y="371"/>
                  <a:pt x="924" y="335"/>
                  <a:pt x="942" y="299"/>
                </a:cubicBezTo>
                <a:cubicBezTo>
                  <a:pt x="960" y="222"/>
                  <a:pt x="924" y="127"/>
                  <a:pt x="829" y="109"/>
                </a:cubicBezTo>
                <a:cubicBezTo>
                  <a:pt x="621" y="72"/>
                  <a:pt x="417" y="32"/>
                  <a:pt x="209" y="14"/>
                </a:cubicBezTo>
                <a:cubicBezTo>
                  <a:pt x="189" y="5"/>
                  <a:pt x="169" y="0"/>
                  <a:pt x="151"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14" name="Google Shape;2881;p24"/>
          <p:cNvSpPr/>
          <p:nvPr/>
        </p:nvSpPr>
        <p:spPr>
          <a:xfrm rot="-7617272">
            <a:off x="8477290" y="4743107"/>
            <a:ext cx="173148" cy="71151"/>
          </a:xfrm>
          <a:custGeom>
            <a:avLst/>
            <a:ahLst/>
            <a:rect l="l" t="t" r="r" b="b"/>
            <a:pathLst>
              <a:path w="1263" h="519" extrusionOk="0">
                <a:moveTo>
                  <a:pt x="159" y="1"/>
                </a:moveTo>
                <a:cubicBezTo>
                  <a:pt x="89" y="1"/>
                  <a:pt x="33" y="36"/>
                  <a:pt x="18" y="100"/>
                </a:cubicBezTo>
                <a:cubicBezTo>
                  <a:pt x="0" y="195"/>
                  <a:pt x="36" y="268"/>
                  <a:pt x="113" y="286"/>
                </a:cubicBezTo>
                <a:cubicBezTo>
                  <a:pt x="430" y="363"/>
                  <a:pt x="751" y="439"/>
                  <a:pt x="1054" y="512"/>
                </a:cubicBezTo>
                <a:cubicBezTo>
                  <a:pt x="1069" y="516"/>
                  <a:pt x="1083" y="518"/>
                  <a:pt x="1098" y="518"/>
                </a:cubicBezTo>
                <a:cubicBezTo>
                  <a:pt x="1163" y="518"/>
                  <a:pt x="1226" y="480"/>
                  <a:pt x="1244" y="421"/>
                </a:cubicBezTo>
                <a:cubicBezTo>
                  <a:pt x="1262" y="326"/>
                  <a:pt x="1222" y="249"/>
                  <a:pt x="1149" y="231"/>
                </a:cubicBezTo>
                <a:cubicBezTo>
                  <a:pt x="828" y="154"/>
                  <a:pt x="507" y="82"/>
                  <a:pt x="204" y="5"/>
                </a:cubicBezTo>
                <a:cubicBezTo>
                  <a:pt x="188" y="2"/>
                  <a:pt x="173" y="1"/>
                  <a:pt x="159"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15" name="Google Shape;2882;p24"/>
          <p:cNvSpPr/>
          <p:nvPr/>
        </p:nvSpPr>
        <p:spPr>
          <a:xfrm rot="-7617272">
            <a:off x="8705790" y="3887816"/>
            <a:ext cx="127222" cy="63200"/>
          </a:xfrm>
          <a:custGeom>
            <a:avLst/>
            <a:ahLst/>
            <a:rect l="l" t="t" r="r" b="b"/>
            <a:pathLst>
              <a:path w="928" h="461" extrusionOk="0">
                <a:moveTo>
                  <a:pt x="179" y="1"/>
                </a:moveTo>
                <a:cubicBezTo>
                  <a:pt x="112" y="1"/>
                  <a:pt x="38" y="51"/>
                  <a:pt x="23" y="118"/>
                </a:cubicBezTo>
                <a:cubicBezTo>
                  <a:pt x="0" y="194"/>
                  <a:pt x="41" y="289"/>
                  <a:pt x="113" y="308"/>
                </a:cubicBezTo>
                <a:cubicBezTo>
                  <a:pt x="321" y="362"/>
                  <a:pt x="511" y="403"/>
                  <a:pt x="719" y="457"/>
                </a:cubicBezTo>
                <a:cubicBezTo>
                  <a:pt x="729" y="459"/>
                  <a:pt x="739" y="460"/>
                  <a:pt x="749" y="460"/>
                </a:cubicBezTo>
                <a:cubicBezTo>
                  <a:pt x="815" y="460"/>
                  <a:pt x="889" y="411"/>
                  <a:pt x="905" y="344"/>
                </a:cubicBezTo>
                <a:cubicBezTo>
                  <a:pt x="927" y="267"/>
                  <a:pt x="887" y="176"/>
                  <a:pt x="792" y="154"/>
                </a:cubicBezTo>
                <a:cubicBezTo>
                  <a:pt x="606" y="118"/>
                  <a:pt x="398" y="63"/>
                  <a:pt x="208" y="4"/>
                </a:cubicBezTo>
                <a:cubicBezTo>
                  <a:pt x="199" y="2"/>
                  <a:pt x="189" y="1"/>
                  <a:pt x="179"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16" name="Google Shape;2883;p24"/>
          <p:cNvSpPr/>
          <p:nvPr/>
        </p:nvSpPr>
        <p:spPr>
          <a:xfrm rot="-7617272">
            <a:off x="8812929" y="4769773"/>
            <a:ext cx="165197" cy="66079"/>
          </a:xfrm>
          <a:custGeom>
            <a:avLst/>
            <a:ahLst/>
            <a:rect l="l" t="t" r="r" b="b"/>
            <a:pathLst>
              <a:path w="1205" h="482" extrusionOk="0">
                <a:moveTo>
                  <a:pt x="163" y="0"/>
                </a:moveTo>
                <a:cubicBezTo>
                  <a:pt x="90" y="0"/>
                  <a:pt x="34" y="39"/>
                  <a:pt x="19" y="118"/>
                </a:cubicBezTo>
                <a:cubicBezTo>
                  <a:pt x="1" y="195"/>
                  <a:pt x="37" y="290"/>
                  <a:pt x="114" y="308"/>
                </a:cubicBezTo>
                <a:cubicBezTo>
                  <a:pt x="413" y="362"/>
                  <a:pt x="698" y="421"/>
                  <a:pt x="1001" y="475"/>
                </a:cubicBezTo>
                <a:cubicBezTo>
                  <a:pt x="1014" y="480"/>
                  <a:pt x="1029" y="482"/>
                  <a:pt x="1043" y="482"/>
                </a:cubicBezTo>
                <a:cubicBezTo>
                  <a:pt x="1106" y="482"/>
                  <a:pt x="1171" y="444"/>
                  <a:pt x="1186" y="385"/>
                </a:cubicBezTo>
                <a:cubicBezTo>
                  <a:pt x="1204" y="308"/>
                  <a:pt x="1168" y="213"/>
                  <a:pt x="1073" y="195"/>
                </a:cubicBezTo>
                <a:cubicBezTo>
                  <a:pt x="793" y="136"/>
                  <a:pt x="489" y="64"/>
                  <a:pt x="209" y="5"/>
                </a:cubicBezTo>
                <a:cubicBezTo>
                  <a:pt x="193" y="2"/>
                  <a:pt x="178" y="0"/>
                  <a:pt x="163"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17" name="Google Shape;2884;p24"/>
          <p:cNvSpPr/>
          <p:nvPr/>
        </p:nvSpPr>
        <p:spPr>
          <a:xfrm rot="-7617272">
            <a:off x="8935557" y="4155571"/>
            <a:ext cx="144633" cy="58401"/>
          </a:xfrm>
          <a:custGeom>
            <a:avLst/>
            <a:ahLst/>
            <a:rect l="l" t="t" r="r" b="b"/>
            <a:pathLst>
              <a:path w="1055" h="426" extrusionOk="0">
                <a:moveTo>
                  <a:pt x="169" y="0"/>
                </a:moveTo>
                <a:cubicBezTo>
                  <a:pt x="102" y="0"/>
                  <a:pt x="34" y="39"/>
                  <a:pt x="19" y="118"/>
                </a:cubicBezTo>
                <a:cubicBezTo>
                  <a:pt x="1" y="195"/>
                  <a:pt x="37" y="290"/>
                  <a:pt x="132" y="308"/>
                </a:cubicBezTo>
                <a:cubicBezTo>
                  <a:pt x="358" y="344"/>
                  <a:pt x="602" y="385"/>
                  <a:pt x="847" y="421"/>
                </a:cubicBezTo>
                <a:cubicBezTo>
                  <a:pt x="859" y="424"/>
                  <a:pt x="873" y="425"/>
                  <a:pt x="886" y="425"/>
                </a:cubicBezTo>
                <a:cubicBezTo>
                  <a:pt x="953" y="425"/>
                  <a:pt x="1021" y="387"/>
                  <a:pt x="1037" y="308"/>
                </a:cubicBezTo>
                <a:cubicBezTo>
                  <a:pt x="1055" y="231"/>
                  <a:pt x="1018" y="136"/>
                  <a:pt x="923" y="118"/>
                </a:cubicBezTo>
                <a:cubicBezTo>
                  <a:pt x="679" y="82"/>
                  <a:pt x="453" y="45"/>
                  <a:pt x="209" y="5"/>
                </a:cubicBezTo>
                <a:cubicBezTo>
                  <a:pt x="196" y="2"/>
                  <a:pt x="183" y="0"/>
                  <a:pt x="169"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518" name="Google Shape;2885;p24"/>
          <p:cNvSpPr/>
          <p:nvPr/>
        </p:nvSpPr>
        <p:spPr>
          <a:xfrm rot="-7617272">
            <a:off x="8982770" y="4496769"/>
            <a:ext cx="162592" cy="57442"/>
          </a:xfrm>
          <a:custGeom>
            <a:avLst/>
            <a:ahLst/>
            <a:rect l="l" t="t" r="r" b="b"/>
            <a:pathLst>
              <a:path w="1186" h="419" extrusionOk="0">
                <a:moveTo>
                  <a:pt x="150" y="1"/>
                </a:moveTo>
                <a:cubicBezTo>
                  <a:pt x="73" y="1"/>
                  <a:pt x="1" y="77"/>
                  <a:pt x="1" y="150"/>
                </a:cubicBezTo>
                <a:cubicBezTo>
                  <a:pt x="1" y="245"/>
                  <a:pt x="55" y="304"/>
                  <a:pt x="150" y="304"/>
                </a:cubicBezTo>
                <a:cubicBezTo>
                  <a:pt x="453" y="340"/>
                  <a:pt x="733" y="376"/>
                  <a:pt x="1037" y="417"/>
                </a:cubicBezTo>
                <a:cubicBezTo>
                  <a:pt x="1043" y="418"/>
                  <a:pt x="1049" y="419"/>
                  <a:pt x="1055" y="419"/>
                </a:cubicBezTo>
                <a:cubicBezTo>
                  <a:pt x="1121" y="419"/>
                  <a:pt x="1186" y="333"/>
                  <a:pt x="1186" y="263"/>
                </a:cubicBezTo>
                <a:cubicBezTo>
                  <a:pt x="1168" y="168"/>
                  <a:pt x="1109" y="132"/>
                  <a:pt x="1037" y="114"/>
                </a:cubicBezTo>
                <a:cubicBezTo>
                  <a:pt x="733" y="77"/>
                  <a:pt x="453" y="37"/>
                  <a:pt x="150"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only 6">
  <p:cSld name="CUSTOM_8_2">
    <p:spTree>
      <p:nvGrpSpPr>
        <p:cNvPr id="89" name="Shape 2986"/>
        <p:cNvGrpSpPr/>
        <p:nvPr/>
      </p:nvGrpSpPr>
      <p:grpSpPr>
        <a:xfrm>
          <a:off x="0" y="0"/>
          <a:ext cx="0" cy="0"/>
          <a:chOff x="0" y="0"/>
          <a:chExt cx="0" cy="0"/>
        </a:xfrm>
      </p:grpSpPr>
      <p:sp>
        <p:nvSpPr>
          <p:cNvPr id="1049133" name="Google Shape;2987;p27"/>
          <p:cNvSpPr txBox="1">
            <a:spLocks noGrp="1"/>
          </p:cNvSpPr>
          <p:nvPr>
            <p:ph type="title"/>
          </p:nvPr>
        </p:nvSpPr>
        <p:spPr>
          <a:xfrm>
            <a:off x="720000" y="540000"/>
            <a:ext cx="7704000" cy="477600"/>
          </a:xfrm>
          <a:prstGeom prst="rect"/>
        </p:spPr>
        <p:txBody>
          <a:bodyPr anchor="t" anchorCtr="0" bIns="91425" lIns="91425" rIns="91425" spcFirstLastPara="1" tIns="91425" wrap="square">
            <a:noAutofit/>
          </a:bodyPr>
          <a:lstStyle>
            <a:lvl1pPr lvl="0" rtl="0">
              <a:spcBef>
                <a:spcPts val="0"/>
              </a:spcBef>
              <a:spcAft>
                <a:spcPts val="0"/>
              </a:spcAft>
              <a:buSzPts val="2800"/>
              <a:buNone/>
            </a:lvl1pPr>
            <a:lvl2pPr lvl="1" rtl="0">
              <a:spcBef>
                <a:spcPts val="0"/>
              </a:spcBef>
              <a:spcAft>
                <a:spcPts val="0"/>
              </a:spcAft>
              <a:buSzPts val="2800"/>
              <a:buNone/>
              <a:defRPr>
                <a:latin typeface="Open Sans"/>
                <a:ea typeface="Open Sans"/>
                <a:cs typeface="Open Sans"/>
                <a:sym typeface="Open Sans"/>
              </a:defRPr>
            </a:lvl2pPr>
            <a:lvl3pPr lvl="2" rtl="0">
              <a:spcBef>
                <a:spcPts val="0"/>
              </a:spcBef>
              <a:spcAft>
                <a:spcPts val="0"/>
              </a:spcAft>
              <a:buSzPts val="2800"/>
              <a:buNone/>
              <a:defRPr>
                <a:latin typeface="Open Sans"/>
                <a:ea typeface="Open Sans"/>
                <a:cs typeface="Open Sans"/>
                <a:sym typeface="Open Sans"/>
              </a:defRPr>
            </a:lvl3pPr>
            <a:lvl4pPr lvl="3" rtl="0">
              <a:spcBef>
                <a:spcPts val="0"/>
              </a:spcBef>
              <a:spcAft>
                <a:spcPts val="0"/>
              </a:spcAft>
              <a:buSzPts val="2800"/>
              <a:buNone/>
              <a:defRPr>
                <a:latin typeface="Open Sans"/>
                <a:ea typeface="Open Sans"/>
                <a:cs typeface="Open Sans"/>
                <a:sym typeface="Open Sans"/>
              </a:defRPr>
            </a:lvl4pPr>
            <a:lvl5pPr lvl="4" rtl="0">
              <a:spcBef>
                <a:spcPts val="0"/>
              </a:spcBef>
              <a:spcAft>
                <a:spcPts val="0"/>
              </a:spcAft>
              <a:buSzPts val="2800"/>
              <a:buNone/>
              <a:defRPr>
                <a:latin typeface="Open Sans"/>
                <a:ea typeface="Open Sans"/>
                <a:cs typeface="Open Sans"/>
                <a:sym typeface="Open Sans"/>
              </a:defRPr>
            </a:lvl5pPr>
            <a:lvl6pPr lvl="5" rtl="0">
              <a:spcBef>
                <a:spcPts val="0"/>
              </a:spcBef>
              <a:spcAft>
                <a:spcPts val="0"/>
              </a:spcAft>
              <a:buSzPts val="2800"/>
              <a:buNone/>
              <a:defRPr>
                <a:latin typeface="Open Sans"/>
                <a:ea typeface="Open Sans"/>
                <a:cs typeface="Open Sans"/>
                <a:sym typeface="Open Sans"/>
              </a:defRPr>
            </a:lvl6pPr>
            <a:lvl7pPr lvl="6" rtl="0">
              <a:spcBef>
                <a:spcPts val="0"/>
              </a:spcBef>
              <a:spcAft>
                <a:spcPts val="0"/>
              </a:spcAft>
              <a:buSzPts val="2800"/>
              <a:buNone/>
              <a:defRPr>
                <a:latin typeface="Open Sans"/>
                <a:ea typeface="Open Sans"/>
                <a:cs typeface="Open Sans"/>
                <a:sym typeface="Open Sans"/>
              </a:defRPr>
            </a:lvl7pPr>
            <a:lvl8pPr lvl="7" rtl="0">
              <a:spcBef>
                <a:spcPts val="0"/>
              </a:spcBef>
              <a:spcAft>
                <a:spcPts val="0"/>
              </a:spcAft>
              <a:buSzPts val="2800"/>
              <a:buNone/>
              <a:defRPr>
                <a:latin typeface="Open Sans"/>
                <a:ea typeface="Open Sans"/>
                <a:cs typeface="Open Sans"/>
                <a:sym typeface="Open Sans"/>
              </a:defRPr>
            </a:lvl8pPr>
            <a:lvl9pPr lvl="8" rtl="0">
              <a:spcBef>
                <a:spcPts val="0"/>
              </a:spcBef>
              <a:spcAft>
                <a:spcPts val="0"/>
              </a:spcAft>
              <a:buSzPts val="2800"/>
              <a:buNone/>
              <a:defRPr>
                <a:latin typeface="Open Sans"/>
                <a:ea typeface="Open Sans"/>
                <a:cs typeface="Open Sans"/>
                <a:sym typeface="Open Sans"/>
              </a:defRPr>
            </a:lvl9pPr>
          </a:lstStyle>
          <a:p/>
        </p:txBody>
      </p:sp>
      <p:grpSp>
        <p:nvGrpSpPr>
          <p:cNvPr id="90" name="Google Shape;2988;p27"/>
          <p:cNvGrpSpPr/>
          <p:nvPr/>
        </p:nvGrpSpPr>
        <p:grpSpPr>
          <a:xfrm>
            <a:off x="102636" y="4415329"/>
            <a:ext cx="629701" cy="678865"/>
            <a:chOff x="8299398" y="200567"/>
            <a:chExt cx="629701" cy="678865"/>
          </a:xfrm>
        </p:grpSpPr>
        <p:sp>
          <p:nvSpPr>
            <p:cNvPr id="1049134" name="Google Shape;2989;p27"/>
            <p:cNvSpPr/>
            <p:nvPr/>
          </p:nvSpPr>
          <p:spPr>
            <a:xfrm flipH="1">
              <a:off x="8825429" y="501637"/>
              <a:ext cx="103670" cy="78164"/>
            </a:xfrm>
            <a:custGeom>
              <a:avLst/>
              <a:ahLst/>
              <a:rect l="l" t="t" r="r" b="b"/>
              <a:pathLst>
                <a:path w="1512" h="1140" extrusionOk="0">
                  <a:moveTo>
                    <a:pt x="835" y="1"/>
                  </a:moveTo>
                  <a:cubicBezTo>
                    <a:pt x="674" y="1"/>
                    <a:pt x="509" y="85"/>
                    <a:pt x="321" y="210"/>
                  </a:cubicBezTo>
                  <a:cubicBezTo>
                    <a:pt x="190" y="287"/>
                    <a:pt x="77" y="400"/>
                    <a:pt x="41" y="550"/>
                  </a:cubicBezTo>
                  <a:cubicBezTo>
                    <a:pt x="0" y="721"/>
                    <a:pt x="77" y="907"/>
                    <a:pt x="208" y="1020"/>
                  </a:cubicBezTo>
                  <a:cubicBezTo>
                    <a:pt x="334" y="1098"/>
                    <a:pt x="469" y="1139"/>
                    <a:pt x="609" y="1139"/>
                  </a:cubicBezTo>
                  <a:cubicBezTo>
                    <a:pt x="639" y="1139"/>
                    <a:pt x="670" y="1137"/>
                    <a:pt x="701" y="1133"/>
                  </a:cubicBezTo>
                  <a:cubicBezTo>
                    <a:pt x="887" y="1115"/>
                    <a:pt x="1041" y="1043"/>
                    <a:pt x="1190" y="966"/>
                  </a:cubicBezTo>
                  <a:cubicBezTo>
                    <a:pt x="1303" y="907"/>
                    <a:pt x="1416" y="835"/>
                    <a:pt x="1452" y="721"/>
                  </a:cubicBezTo>
                  <a:cubicBezTo>
                    <a:pt x="1511" y="531"/>
                    <a:pt x="1380" y="341"/>
                    <a:pt x="1226" y="192"/>
                  </a:cubicBezTo>
                  <a:cubicBezTo>
                    <a:pt x="1092" y="56"/>
                    <a:pt x="965" y="1"/>
                    <a:pt x="835"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35" name="Google Shape;2990;p27"/>
            <p:cNvSpPr/>
            <p:nvPr/>
          </p:nvSpPr>
          <p:spPr>
            <a:xfrm flipH="1">
              <a:off x="8711954" y="660503"/>
              <a:ext cx="114024" cy="91260"/>
            </a:xfrm>
            <a:custGeom>
              <a:avLst/>
              <a:ahLst/>
              <a:rect l="l" t="t" r="r" b="b"/>
              <a:pathLst>
                <a:path w="1663" h="1331" extrusionOk="0">
                  <a:moveTo>
                    <a:pt x="849" y="0"/>
                  </a:moveTo>
                  <a:cubicBezTo>
                    <a:pt x="432" y="0"/>
                    <a:pt x="0" y="237"/>
                    <a:pt x="25" y="684"/>
                  </a:cubicBezTo>
                  <a:cubicBezTo>
                    <a:pt x="43" y="988"/>
                    <a:pt x="288" y="1250"/>
                    <a:pt x="591" y="1304"/>
                  </a:cubicBezTo>
                  <a:cubicBezTo>
                    <a:pt x="656" y="1322"/>
                    <a:pt x="724" y="1331"/>
                    <a:pt x="792" y="1331"/>
                  </a:cubicBezTo>
                  <a:cubicBezTo>
                    <a:pt x="1015" y="1331"/>
                    <a:pt x="1241" y="1238"/>
                    <a:pt x="1401" y="1078"/>
                  </a:cubicBezTo>
                  <a:cubicBezTo>
                    <a:pt x="1550" y="929"/>
                    <a:pt x="1663" y="721"/>
                    <a:pt x="1627" y="535"/>
                  </a:cubicBezTo>
                  <a:cubicBezTo>
                    <a:pt x="1591" y="363"/>
                    <a:pt x="1477" y="232"/>
                    <a:pt x="1346" y="137"/>
                  </a:cubicBezTo>
                  <a:cubicBezTo>
                    <a:pt x="1209" y="45"/>
                    <a:pt x="1030" y="0"/>
                    <a:pt x="849"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36" name="Google Shape;2991;p27"/>
            <p:cNvSpPr/>
            <p:nvPr/>
          </p:nvSpPr>
          <p:spPr>
            <a:xfrm flipH="1">
              <a:off x="8563031" y="770482"/>
              <a:ext cx="126914" cy="108950"/>
            </a:xfrm>
            <a:custGeom>
              <a:avLst/>
              <a:ahLst/>
              <a:rect l="l" t="t" r="r" b="b"/>
              <a:pathLst>
                <a:path w="1851" h="1589" extrusionOk="0">
                  <a:moveTo>
                    <a:pt x="995" y="1"/>
                  </a:moveTo>
                  <a:cubicBezTo>
                    <a:pt x="547" y="1"/>
                    <a:pt x="92" y="330"/>
                    <a:pt x="41" y="813"/>
                  </a:cubicBezTo>
                  <a:cubicBezTo>
                    <a:pt x="0" y="1170"/>
                    <a:pt x="285" y="1550"/>
                    <a:pt x="624" y="1587"/>
                  </a:cubicBezTo>
                  <a:cubicBezTo>
                    <a:pt x="643" y="1588"/>
                    <a:pt x="662" y="1589"/>
                    <a:pt x="681" y="1589"/>
                  </a:cubicBezTo>
                  <a:cubicBezTo>
                    <a:pt x="885" y="1589"/>
                    <a:pt x="1074" y="1502"/>
                    <a:pt x="1244" y="1419"/>
                  </a:cubicBezTo>
                  <a:cubicBezTo>
                    <a:pt x="1470" y="1284"/>
                    <a:pt x="1697" y="1116"/>
                    <a:pt x="1773" y="872"/>
                  </a:cubicBezTo>
                  <a:cubicBezTo>
                    <a:pt x="1850" y="605"/>
                    <a:pt x="1715" y="324"/>
                    <a:pt x="1511" y="175"/>
                  </a:cubicBezTo>
                  <a:cubicBezTo>
                    <a:pt x="1358" y="55"/>
                    <a:pt x="1177" y="1"/>
                    <a:pt x="995"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37" name="Google Shape;2992;p27"/>
            <p:cNvSpPr/>
            <p:nvPr/>
          </p:nvSpPr>
          <p:spPr>
            <a:xfrm flipH="1">
              <a:off x="8384693" y="533452"/>
              <a:ext cx="140970" cy="104013"/>
            </a:xfrm>
            <a:custGeom>
              <a:avLst/>
              <a:ahLst/>
              <a:rect l="l" t="t" r="r" b="b"/>
              <a:pathLst>
                <a:path w="2056" h="1517" extrusionOk="0">
                  <a:moveTo>
                    <a:pt x="1196" y="0"/>
                  </a:moveTo>
                  <a:cubicBezTo>
                    <a:pt x="670" y="0"/>
                    <a:pt x="0" y="402"/>
                    <a:pt x="133" y="972"/>
                  </a:cubicBezTo>
                  <a:cubicBezTo>
                    <a:pt x="205" y="1257"/>
                    <a:pt x="472" y="1461"/>
                    <a:pt x="753" y="1502"/>
                  </a:cubicBezTo>
                  <a:cubicBezTo>
                    <a:pt x="808" y="1512"/>
                    <a:pt x="863" y="1517"/>
                    <a:pt x="918" y="1517"/>
                  </a:cubicBezTo>
                  <a:cubicBezTo>
                    <a:pt x="1145" y="1517"/>
                    <a:pt x="1365" y="1432"/>
                    <a:pt x="1562" y="1312"/>
                  </a:cubicBezTo>
                  <a:cubicBezTo>
                    <a:pt x="1734" y="1198"/>
                    <a:pt x="1902" y="1049"/>
                    <a:pt x="1961" y="841"/>
                  </a:cubicBezTo>
                  <a:cubicBezTo>
                    <a:pt x="2056" y="502"/>
                    <a:pt x="1771" y="126"/>
                    <a:pt x="1431" y="31"/>
                  </a:cubicBezTo>
                  <a:cubicBezTo>
                    <a:pt x="1359" y="10"/>
                    <a:pt x="1279" y="0"/>
                    <a:pt x="1196"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38" name="Google Shape;2993;p27"/>
            <p:cNvSpPr/>
            <p:nvPr/>
          </p:nvSpPr>
          <p:spPr>
            <a:xfrm flipH="1">
              <a:off x="8561797" y="466806"/>
              <a:ext cx="130685" cy="116629"/>
            </a:xfrm>
            <a:custGeom>
              <a:avLst/>
              <a:ahLst/>
              <a:rect l="l" t="t" r="r" b="b"/>
              <a:pathLst>
                <a:path w="1906" h="1701" extrusionOk="0">
                  <a:moveTo>
                    <a:pt x="1115" y="0"/>
                  </a:moveTo>
                  <a:cubicBezTo>
                    <a:pt x="751" y="0"/>
                    <a:pt x="408" y="288"/>
                    <a:pt x="191" y="551"/>
                  </a:cubicBezTo>
                  <a:cubicBezTo>
                    <a:pt x="78" y="700"/>
                    <a:pt x="1" y="872"/>
                    <a:pt x="19" y="1039"/>
                  </a:cubicBezTo>
                  <a:cubicBezTo>
                    <a:pt x="37" y="1248"/>
                    <a:pt x="191" y="1438"/>
                    <a:pt x="358" y="1528"/>
                  </a:cubicBezTo>
                  <a:cubicBezTo>
                    <a:pt x="530" y="1642"/>
                    <a:pt x="727" y="1701"/>
                    <a:pt x="923" y="1701"/>
                  </a:cubicBezTo>
                  <a:cubicBezTo>
                    <a:pt x="1052" y="1701"/>
                    <a:pt x="1180" y="1675"/>
                    <a:pt x="1299" y="1623"/>
                  </a:cubicBezTo>
                  <a:cubicBezTo>
                    <a:pt x="1602" y="1510"/>
                    <a:pt x="1829" y="1211"/>
                    <a:pt x="1865" y="890"/>
                  </a:cubicBezTo>
                  <a:cubicBezTo>
                    <a:pt x="1905" y="569"/>
                    <a:pt x="1715" y="230"/>
                    <a:pt x="1435" y="80"/>
                  </a:cubicBezTo>
                  <a:cubicBezTo>
                    <a:pt x="1328" y="25"/>
                    <a:pt x="1221" y="0"/>
                    <a:pt x="1115"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39" name="Google Shape;2994;p27"/>
            <p:cNvSpPr/>
            <p:nvPr/>
          </p:nvSpPr>
          <p:spPr>
            <a:xfrm flipH="1">
              <a:off x="8299398" y="717687"/>
              <a:ext cx="127942" cy="121429"/>
            </a:xfrm>
            <a:custGeom>
              <a:avLst/>
              <a:ahLst/>
              <a:rect l="l" t="t" r="r" b="b"/>
              <a:pathLst>
                <a:path w="1866" h="1771" extrusionOk="0">
                  <a:moveTo>
                    <a:pt x="1059" y="0"/>
                  </a:moveTo>
                  <a:cubicBezTo>
                    <a:pt x="525" y="0"/>
                    <a:pt x="0" y="610"/>
                    <a:pt x="15" y="1113"/>
                  </a:cubicBezTo>
                  <a:cubicBezTo>
                    <a:pt x="15" y="1398"/>
                    <a:pt x="205" y="1678"/>
                    <a:pt x="486" y="1755"/>
                  </a:cubicBezTo>
                  <a:cubicBezTo>
                    <a:pt x="531" y="1766"/>
                    <a:pt x="576" y="1771"/>
                    <a:pt x="621" y="1771"/>
                  </a:cubicBezTo>
                  <a:cubicBezTo>
                    <a:pt x="801" y="1771"/>
                    <a:pt x="980" y="1692"/>
                    <a:pt x="1146" y="1601"/>
                  </a:cubicBezTo>
                  <a:cubicBezTo>
                    <a:pt x="1391" y="1470"/>
                    <a:pt x="1639" y="1284"/>
                    <a:pt x="1730" y="1018"/>
                  </a:cubicBezTo>
                  <a:cubicBezTo>
                    <a:pt x="1866" y="660"/>
                    <a:pt x="1694" y="244"/>
                    <a:pt x="1372" y="77"/>
                  </a:cubicBezTo>
                  <a:cubicBezTo>
                    <a:pt x="1270" y="24"/>
                    <a:pt x="1165" y="0"/>
                    <a:pt x="1059"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40" name="Google Shape;2995;p27"/>
            <p:cNvSpPr/>
            <p:nvPr/>
          </p:nvSpPr>
          <p:spPr>
            <a:xfrm flipH="1">
              <a:off x="8720936" y="325493"/>
              <a:ext cx="76039" cy="64794"/>
            </a:xfrm>
            <a:custGeom>
              <a:avLst/>
              <a:ahLst/>
              <a:rect l="l" t="t" r="r" b="b"/>
              <a:pathLst>
                <a:path w="1109" h="945" extrusionOk="0">
                  <a:moveTo>
                    <a:pt x="452" y="1"/>
                  </a:moveTo>
                  <a:cubicBezTo>
                    <a:pt x="220" y="1"/>
                    <a:pt x="1" y="193"/>
                    <a:pt x="37" y="445"/>
                  </a:cubicBezTo>
                  <a:cubicBezTo>
                    <a:pt x="55" y="594"/>
                    <a:pt x="168" y="725"/>
                    <a:pt x="281" y="802"/>
                  </a:cubicBezTo>
                  <a:cubicBezTo>
                    <a:pt x="385" y="892"/>
                    <a:pt x="526" y="945"/>
                    <a:pt x="672" y="945"/>
                  </a:cubicBezTo>
                  <a:cubicBezTo>
                    <a:pt x="710" y="945"/>
                    <a:pt x="749" y="941"/>
                    <a:pt x="788" y="934"/>
                  </a:cubicBezTo>
                  <a:cubicBezTo>
                    <a:pt x="959" y="875"/>
                    <a:pt x="1109" y="725"/>
                    <a:pt x="1091" y="535"/>
                  </a:cubicBezTo>
                  <a:cubicBezTo>
                    <a:pt x="1091" y="386"/>
                    <a:pt x="959" y="255"/>
                    <a:pt x="828" y="160"/>
                  </a:cubicBezTo>
                  <a:cubicBezTo>
                    <a:pt x="751" y="83"/>
                    <a:pt x="656" y="29"/>
                    <a:pt x="543" y="11"/>
                  </a:cubicBezTo>
                  <a:cubicBezTo>
                    <a:pt x="513" y="4"/>
                    <a:pt x="483" y="1"/>
                    <a:pt x="452"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41" name="Google Shape;2996;p27"/>
            <p:cNvSpPr/>
            <p:nvPr/>
          </p:nvSpPr>
          <p:spPr>
            <a:xfrm flipH="1">
              <a:off x="8529571" y="200567"/>
              <a:ext cx="155094" cy="113407"/>
            </a:xfrm>
            <a:custGeom>
              <a:avLst/>
              <a:ahLst/>
              <a:rect l="l" t="t" r="r" b="b"/>
              <a:pathLst>
                <a:path w="2262" h="1654" extrusionOk="0">
                  <a:moveTo>
                    <a:pt x="1473" y="1"/>
                  </a:moveTo>
                  <a:cubicBezTo>
                    <a:pt x="1446" y="1"/>
                    <a:pt x="1419" y="2"/>
                    <a:pt x="1393" y="5"/>
                  </a:cubicBezTo>
                  <a:cubicBezTo>
                    <a:pt x="774" y="78"/>
                    <a:pt x="0" y="851"/>
                    <a:pt x="602" y="1435"/>
                  </a:cubicBezTo>
                  <a:cubicBezTo>
                    <a:pt x="741" y="1588"/>
                    <a:pt x="951" y="1653"/>
                    <a:pt x="1167" y="1653"/>
                  </a:cubicBezTo>
                  <a:cubicBezTo>
                    <a:pt x="1219" y="1653"/>
                    <a:pt x="1270" y="1650"/>
                    <a:pt x="1321" y="1643"/>
                  </a:cubicBezTo>
                  <a:cubicBezTo>
                    <a:pt x="1565" y="1588"/>
                    <a:pt x="1810" y="1435"/>
                    <a:pt x="1977" y="1249"/>
                  </a:cubicBezTo>
                  <a:cubicBezTo>
                    <a:pt x="2131" y="1059"/>
                    <a:pt x="2262" y="815"/>
                    <a:pt x="2226" y="571"/>
                  </a:cubicBezTo>
                  <a:cubicBezTo>
                    <a:pt x="2188" y="235"/>
                    <a:pt x="1812" y="1"/>
                    <a:pt x="1473"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42" name="Google Shape;2997;p27"/>
            <p:cNvSpPr/>
            <p:nvPr/>
          </p:nvSpPr>
          <p:spPr>
            <a:xfrm flipH="1">
              <a:off x="8488295" y="726600"/>
              <a:ext cx="56840" cy="46624"/>
            </a:xfrm>
            <a:custGeom>
              <a:avLst/>
              <a:ahLst/>
              <a:rect l="l" t="t" r="r" b="b"/>
              <a:pathLst>
                <a:path w="829" h="680" extrusionOk="0">
                  <a:moveTo>
                    <a:pt x="417" y="1"/>
                  </a:moveTo>
                  <a:cubicBezTo>
                    <a:pt x="358" y="1"/>
                    <a:pt x="304" y="1"/>
                    <a:pt x="227" y="42"/>
                  </a:cubicBezTo>
                  <a:cubicBezTo>
                    <a:pt x="78" y="114"/>
                    <a:pt x="1" y="363"/>
                    <a:pt x="96" y="512"/>
                  </a:cubicBezTo>
                  <a:cubicBezTo>
                    <a:pt x="150" y="607"/>
                    <a:pt x="263" y="661"/>
                    <a:pt x="376" y="679"/>
                  </a:cubicBezTo>
                  <a:cubicBezTo>
                    <a:pt x="489" y="679"/>
                    <a:pt x="602" y="625"/>
                    <a:pt x="679" y="548"/>
                  </a:cubicBezTo>
                  <a:cubicBezTo>
                    <a:pt x="774" y="453"/>
                    <a:pt x="829" y="340"/>
                    <a:pt x="792" y="209"/>
                  </a:cubicBezTo>
                  <a:cubicBezTo>
                    <a:pt x="756" y="60"/>
                    <a:pt x="584" y="1"/>
                    <a:pt x="417"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43" name="Google Shape;2998;p27"/>
            <p:cNvSpPr/>
            <p:nvPr/>
          </p:nvSpPr>
          <p:spPr>
            <a:xfrm flipH="1">
              <a:off x="8392441" y="332487"/>
              <a:ext cx="89409" cy="61160"/>
            </a:xfrm>
            <a:custGeom>
              <a:avLst/>
              <a:ahLst/>
              <a:rect l="l" t="t" r="r" b="b"/>
              <a:pathLst>
                <a:path w="1304" h="892" extrusionOk="0">
                  <a:moveTo>
                    <a:pt x="776" y="0"/>
                  </a:moveTo>
                  <a:cubicBezTo>
                    <a:pt x="756" y="0"/>
                    <a:pt x="736" y="2"/>
                    <a:pt x="715" y="4"/>
                  </a:cubicBezTo>
                  <a:cubicBezTo>
                    <a:pt x="566" y="22"/>
                    <a:pt x="417" y="76"/>
                    <a:pt x="304" y="189"/>
                  </a:cubicBezTo>
                  <a:cubicBezTo>
                    <a:pt x="1" y="510"/>
                    <a:pt x="263" y="832"/>
                    <a:pt x="643" y="886"/>
                  </a:cubicBezTo>
                  <a:cubicBezTo>
                    <a:pt x="672" y="890"/>
                    <a:pt x="701" y="892"/>
                    <a:pt x="731" y="892"/>
                  </a:cubicBezTo>
                  <a:cubicBezTo>
                    <a:pt x="874" y="892"/>
                    <a:pt x="1023" y="845"/>
                    <a:pt x="1132" y="737"/>
                  </a:cubicBezTo>
                  <a:cubicBezTo>
                    <a:pt x="1245" y="623"/>
                    <a:pt x="1303" y="415"/>
                    <a:pt x="1227" y="248"/>
                  </a:cubicBezTo>
                  <a:cubicBezTo>
                    <a:pt x="1141" y="93"/>
                    <a:pt x="963" y="0"/>
                    <a:pt x="776"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grpSp>
        <p:nvGrpSpPr>
          <p:cNvPr id="91" name="Google Shape;2999;p27"/>
          <p:cNvGrpSpPr/>
          <p:nvPr/>
        </p:nvGrpSpPr>
        <p:grpSpPr>
          <a:xfrm rot="5400000">
            <a:off x="8345338" y="73110"/>
            <a:ext cx="818894" cy="778408"/>
            <a:chOff x="127263" y="4272023"/>
            <a:chExt cx="818894" cy="778408"/>
          </a:xfrm>
        </p:grpSpPr>
        <p:sp>
          <p:nvSpPr>
            <p:cNvPr id="1049144" name="Google Shape;3000;p27"/>
            <p:cNvSpPr/>
            <p:nvPr/>
          </p:nvSpPr>
          <p:spPr>
            <a:xfrm rot="2741762" flipH="1">
              <a:off x="660635" y="4674489"/>
              <a:ext cx="167823" cy="45425"/>
            </a:xfrm>
            <a:custGeom>
              <a:avLst/>
              <a:ahLst/>
              <a:rect l="l" t="t" r="r" b="b"/>
              <a:pathLst>
                <a:path w="1548" h="419" extrusionOk="0">
                  <a:moveTo>
                    <a:pt x="127" y="0"/>
                  </a:moveTo>
                  <a:cubicBezTo>
                    <a:pt x="46" y="0"/>
                    <a:pt x="1" y="85"/>
                    <a:pt x="1" y="152"/>
                  </a:cubicBezTo>
                  <a:cubicBezTo>
                    <a:pt x="1" y="247"/>
                    <a:pt x="55" y="305"/>
                    <a:pt x="150" y="305"/>
                  </a:cubicBezTo>
                  <a:cubicBezTo>
                    <a:pt x="566" y="342"/>
                    <a:pt x="982" y="378"/>
                    <a:pt x="1394" y="419"/>
                  </a:cubicBezTo>
                  <a:cubicBezTo>
                    <a:pt x="1471" y="419"/>
                    <a:pt x="1548" y="342"/>
                    <a:pt x="1548" y="265"/>
                  </a:cubicBezTo>
                  <a:cubicBezTo>
                    <a:pt x="1548" y="174"/>
                    <a:pt x="1471" y="115"/>
                    <a:pt x="1394" y="115"/>
                  </a:cubicBezTo>
                  <a:cubicBezTo>
                    <a:pt x="982" y="79"/>
                    <a:pt x="566" y="39"/>
                    <a:pt x="150" y="2"/>
                  </a:cubicBezTo>
                  <a:cubicBezTo>
                    <a:pt x="142" y="1"/>
                    <a:pt x="134" y="0"/>
                    <a:pt x="127" y="0"/>
                  </a:cubicBezTo>
                  <a:close/>
                </a:path>
              </a:pathLst>
            </a:custGeom>
            <a:solidFill>
              <a:schemeClr val="l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45" name="Google Shape;3001;p27"/>
            <p:cNvSpPr/>
            <p:nvPr/>
          </p:nvSpPr>
          <p:spPr>
            <a:xfrm rot="2741762" flipH="1">
              <a:off x="583583" y="4530796"/>
              <a:ext cx="138985" cy="43257"/>
            </a:xfrm>
            <a:custGeom>
              <a:avLst/>
              <a:ahLst/>
              <a:rect l="l" t="t" r="r" b="b"/>
              <a:pathLst>
                <a:path w="1282" h="399" extrusionOk="0">
                  <a:moveTo>
                    <a:pt x="150" y="0"/>
                  </a:moveTo>
                  <a:cubicBezTo>
                    <a:pt x="73" y="0"/>
                    <a:pt x="1" y="77"/>
                    <a:pt x="1" y="154"/>
                  </a:cubicBezTo>
                  <a:cubicBezTo>
                    <a:pt x="1" y="244"/>
                    <a:pt x="73" y="303"/>
                    <a:pt x="150" y="303"/>
                  </a:cubicBezTo>
                  <a:cubicBezTo>
                    <a:pt x="471" y="339"/>
                    <a:pt x="811" y="358"/>
                    <a:pt x="1132" y="398"/>
                  </a:cubicBezTo>
                  <a:cubicBezTo>
                    <a:pt x="1204" y="398"/>
                    <a:pt x="1281" y="321"/>
                    <a:pt x="1281" y="244"/>
                  </a:cubicBezTo>
                  <a:cubicBezTo>
                    <a:pt x="1281" y="154"/>
                    <a:pt x="1204" y="95"/>
                    <a:pt x="1132" y="95"/>
                  </a:cubicBezTo>
                  <a:cubicBezTo>
                    <a:pt x="811" y="59"/>
                    <a:pt x="471" y="41"/>
                    <a:pt x="150" y="0"/>
                  </a:cubicBezTo>
                  <a:close/>
                </a:path>
              </a:pathLst>
            </a:custGeom>
            <a:solidFill>
              <a:schemeClr val="l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46" name="Google Shape;3002;p27"/>
            <p:cNvSpPr/>
            <p:nvPr/>
          </p:nvSpPr>
          <p:spPr>
            <a:xfrm rot="2741762" flipH="1">
              <a:off x="501056" y="4638745"/>
              <a:ext cx="126735" cy="40872"/>
            </a:xfrm>
            <a:custGeom>
              <a:avLst/>
              <a:ahLst/>
              <a:rect l="l" t="t" r="r" b="b"/>
              <a:pathLst>
                <a:path w="1169" h="377" extrusionOk="0">
                  <a:moveTo>
                    <a:pt x="209" y="1"/>
                  </a:moveTo>
                  <a:cubicBezTo>
                    <a:pt x="132" y="1"/>
                    <a:pt x="37" y="37"/>
                    <a:pt x="19" y="114"/>
                  </a:cubicBezTo>
                  <a:cubicBezTo>
                    <a:pt x="1" y="186"/>
                    <a:pt x="37" y="281"/>
                    <a:pt x="132" y="300"/>
                  </a:cubicBezTo>
                  <a:cubicBezTo>
                    <a:pt x="323" y="351"/>
                    <a:pt x="521" y="376"/>
                    <a:pt x="722" y="376"/>
                  </a:cubicBezTo>
                  <a:cubicBezTo>
                    <a:pt x="820" y="376"/>
                    <a:pt x="919" y="370"/>
                    <a:pt x="1019" y="358"/>
                  </a:cubicBezTo>
                  <a:cubicBezTo>
                    <a:pt x="1096" y="358"/>
                    <a:pt x="1168" y="300"/>
                    <a:pt x="1168" y="205"/>
                  </a:cubicBezTo>
                  <a:cubicBezTo>
                    <a:pt x="1168" y="138"/>
                    <a:pt x="1107" y="53"/>
                    <a:pt x="1038" y="53"/>
                  </a:cubicBezTo>
                  <a:cubicBezTo>
                    <a:pt x="1032" y="53"/>
                    <a:pt x="1025" y="54"/>
                    <a:pt x="1019" y="55"/>
                  </a:cubicBezTo>
                  <a:cubicBezTo>
                    <a:pt x="944" y="64"/>
                    <a:pt x="874" y="69"/>
                    <a:pt x="806" y="69"/>
                  </a:cubicBezTo>
                  <a:cubicBezTo>
                    <a:pt x="737" y="69"/>
                    <a:pt x="670" y="64"/>
                    <a:pt x="603" y="55"/>
                  </a:cubicBezTo>
                  <a:lnTo>
                    <a:pt x="417" y="55"/>
                  </a:lnTo>
                  <a:cubicBezTo>
                    <a:pt x="340" y="37"/>
                    <a:pt x="286" y="19"/>
                    <a:pt x="209" y="1"/>
                  </a:cubicBezTo>
                  <a:close/>
                </a:path>
              </a:pathLst>
            </a:custGeom>
            <a:solidFill>
              <a:schemeClr val="l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47" name="Google Shape;3003;p27"/>
            <p:cNvSpPr/>
            <p:nvPr/>
          </p:nvSpPr>
          <p:spPr>
            <a:xfrm rot="2741762" flipH="1">
              <a:off x="450477" y="4516771"/>
              <a:ext cx="126735" cy="40872"/>
            </a:xfrm>
            <a:custGeom>
              <a:avLst/>
              <a:ahLst/>
              <a:rect l="l" t="t" r="r" b="b"/>
              <a:pathLst>
                <a:path w="1169" h="377" extrusionOk="0">
                  <a:moveTo>
                    <a:pt x="173" y="1"/>
                  </a:moveTo>
                  <a:cubicBezTo>
                    <a:pt x="78" y="1"/>
                    <a:pt x="1" y="73"/>
                    <a:pt x="19" y="168"/>
                  </a:cubicBezTo>
                  <a:cubicBezTo>
                    <a:pt x="19" y="245"/>
                    <a:pt x="78" y="299"/>
                    <a:pt x="173" y="317"/>
                  </a:cubicBezTo>
                  <a:cubicBezTo>
                    <a:pt x="453" y="340"/>
                    <a:pt x="738" y="358"/>
                    <a:pt x="1001" y="376"/>
                  </a:cubicBezTo>
                  <a:cubicBezTo>
                    <a:pt x="1096" y="376"/>
                    <a:pt x="1168" y="299"/>
                    <a:pt x="1168" y="227"/>
                  </a:cubicBezTo>
                  <a:cubicBezTo>
                    <a:pt x="1150" y="132"/>
                    <a:pt x="1096" y="73"/>
                    <a:pt x="1001" y="73"/>
                  </a:cubicBezTo>
                  <a:cubicBezTo>
                    <a:pt x="738" y="55"/>
                    <a:pt x="453" y="37"/>
                    <a:pt x="173" y="1"/>
                  </a:cubicBezTo>
                  <a:close/>
                </a:path>
              </a:pathLst>
            </a:custGeom>
            <a:solidFill>
              <a:schemeClr val="l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48" name="Google Shape;3004;p27"/>
            <p:cNvSpPr/>
            <p:nvPr/>
          </p:nvSpPr>
          <p:spPr>
            <a:xfrm rot="2741762" flipH="1">
              <a:off x="571356" y="4421327"/>
              <a:ext cx="157524" cy="54206"/>
            </a:xfrm>
            <a:custGeom>
              <a:avLst/>
              <a:ahLst/>
              <a:rect l="l" t="t" r="r" b="b"/>
              <a:pathLst>
                <a:path w="1453" h="500" extrusionOk="0">
                  <a:moveTo>
                    <a:pt x="163" y="0"/>
                  </a:moveTo>
                  <a:cubicBezTo>
                    <a:pt x="91" y="0"/>
                    <a:pt x="38" y="38"/>
                    <a:pt x="19" y="118"/>
                  </a:cubicBezTo>
                  <a:cubicBezTo>
                    <a:pt x="1" y="195"/>
                    <a:pt x="41" y="290"/>
                    <a:pt x="114" y="308"/>
                  </a:cubicBezTo>
                  <a:cubicBezTo>
                    <a:pt x="494" y="362"/>
                    <a:pt x="869" y="421"/>
                    <a:pt x="1245" y="493"/>
                  </a:cubicBezTo>
                  <a:cubicBezTo>
                    <a:pt x="1259" y="497"/>
                    <a:pt x="1273" y="499"/>
                    <a:pt x="1288" y="499"/>
                  </a:cubicBezTo>
                  <a:cubicBezTo>
                    <a:pt x="1353" y="499"/>
                    <a:pt x="1420" y="458"/>
                    <a:pt x="1435" y="380"/>
                  </a:cubicBezTo>
                  <a:cubicBezTo>
                    <a:pt x="1453" y="308"/>
                    <a:pt x="1417" y="213"/>
                    <a:pt x="1322" y="195"/>
                  </a:cubicBezTo>
                  <a:cubicBezTo>
                    <a:pt x="946" y="136"/>
                    <a:pt x="584" y="63"/>
                    <a:pt x="209" y="5"/>
                  </a:cubicBezTo>
                  <a:cubicBezTo>
                    <a:pt x="193" y="2"/>
                    <a:pt x="178" y="0"/>
                    <a:pt x="163" y="0"/>
                  </a:cubicBezTo>
                  <a:close/>
                </a:path>
              </a:pathLst>
            </a:custGeom>
            <a:solidFill>
              <a:schemeClr val="l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49" name="Google Shape;3005;p27"/>
            <p:cNvSpPr/>
            <p:nvPr/>
          </p:nvSpPr>
          <p:spPr>
            <a:xfrm rot="2741762" flipH="1">
              <a:off x="351360" y="4305055"/>
              <a:ext cx="114375" cy="52363"/>
            </a:xfrm>
            <a:custGeom>
              <a:avLst/>
              <a:ahLst/>
              <a:rect l="l" t="t" r="r" b="b"/>
              <a:pathLst>
                <a:path w="1055" h="483" extrusionOk="0">
                  <a:moveTo>
                    <a:pt x="156" y="1"/>
                  </a:moveTo>
                  <a:cubicBezTo>
                    <a:pt x="88" y="1"/>
                    <a:pt x="33" y="42"/>
                    <a:pt x="18" y="120"/>
                  </a:cubicBezTo>
                  <a:cubicBezTo>
                    <a:pt x="0" y="192"/>
                    <a:pt x="37" y="287"/>
                    <a:pt x="113" y="306"/>
                  </a:cubicBezTo>
                  <a:lnTo>
                    <a:pt x="846" y="477"/>
                  </a:lnTo>
                  <a:cubicBezTo>
                    <a:pt x="859" y="481"/>
                    <a:pt x="873" y="482"/>
                    <a:pt x="887" y="482"/>
                  </a:cubicBezTo>
                  <a:cubicBezTo>
                    <a:pt x="953" y="482"/>
                    <a:pt x="1021" y="446"/>
                    <a:pt x="1036" y="382"/>
                  </a:cubicBezTo>
                  <a:cubicBezTo>
                    <a:pt x="1054" y="287"/>
                    <a:pt x="1018" y="211"/>
                    <a:pt x="923" y="192"/>
                  </a:cubicBezTo>
                  <a:cubicBezTo>
                    <a:pt x="679" y="120"/>
                    <a:pt x="430" y="61"/>
                    <a:pt x="204" y="7"/>
                  </a:cubicBezTo>
                  <a:cubicBezTo>
                    <a:pt x="188" y="3"/>
                    <a:pt x="172" y="1"/>
                    <a:pt x="156" y="1"/>
                  </a:cubicBezTo>
                  <a:close/>
                </a:path>
              </a:pathLst>
            </a:custGeom>
            <a:solidFill>
              <a:schemeClr val="l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50" name="Google Shape;3006;p27"/>
            <p:cNvSpPr/>
            <p:nvPr/>
          </p:nvSpPr>
          <p:spPr>
            <a:xfrm rot="2741762" flipH="1">
              <a:off x="283133" y="4515636"/>
              <a:ext cx="106570" cy="40763"/>
            </a:xfrm>
            <a:custGeom>
              <a:avLst/>
              <a:ahLst/>
              <a:rect l="l" t="t" r="r" b="b"/>
              <a:pathLst>
                <a:path w="983" h="376" extrusionOk="0">
                  <a:moveTo>
                    <a:pt x="178" y="0"/>
                  </a:moveTo>
                  <a:cubicBezTo>
                    <a:pt x="109" y="0"/>
                    <a:pt x="35" y="50"/>
                    <a:pt x="19" y="117"/>
                  </a:cubicBezTo>
                  <a:cubicBezTo>
                    <a:pt x="1" y="194"/>
                    <a:pt x="37" y="266"/>
                    <a:pt x="132" y="307"/>
                  </a:cubicBezTo>
                  <a:cubicBezTo>
                    <a:pt x="295" y="346"/>
                    <a:pt x="458" y="376"/>
                    <a:pt x="628" y="376"/>
                  </a:cubicBezTo>
                  <a:cubicBezTo>
                    <a:pt x="694" y="376"/>
                    <a:pt x="761" y="371"/>
                    <a:pt x="829" y="361"/>
                  </a:cubicBezTo>
                  <a:cubicBezTo>
                    <a:pt x="869" y="361"/>
                    <a:pt x="906" y="361"/>
                    <a:pt x="942" y="325"/>
                  </a:cubicBezTo>
                  <a:cubicBezTo>
                    <a:pt x="964" y="307"/>
                    <a:pt x="983" y="248"/>
                    <a:pt x="983" y="212"/>
                  </a:cubicBezTo>
                  <a:cubicBezTo>
                    <a:pt x="983" y="135"/>
                    <a:pt x="906" y="58"/>
                    <a:pt x="829" y="58"/>
                  </a:cubicBezTo>
                  <a:cubicBezTo>
                    <a:pt x="772" y="69"/>
                    <a:pt x="716" y="75"/>
                    <a:pt x="662" y="75"/>
                  </a:cubicBezTo>
                  <a:cubicBezTo>
                    <a:pt x="608" y="75"/>
                    <a:pt x="557" y="69"/>
                    <a:pt x="512" y="58"/>
                  </a:cubicBezTo>
                  <a:lnTo>
                    <a:pt x="453" y="58"/>
                  </a:lnTo>
                  <a:cubicBezTo>
                    <a:pt x="417" y="58"/>
                    <a:pt x="399" y="58"/>
                    <a:pt x="376" y="40"/>
                  </a:cubicBezTo>
                  <a:cubicBezTo>
                    <a:pt x="322" y="40"/>
                    <a:pt x="263" y="22"/>
                    <a:pt x="209" y="4"/>
                  </a:cubicBezTo>
                  <a:cubicBezTo>
                    <a:pt x="199" y="1"/>
                    <a:pt x="189" y="0"/>
                    <a:pt x="178" y="0"/>
                  </a:cubicBezTo>
                  <a:close/>
                </a:path>
              </a:pathLst>
            </a:custGeom>
            <a:solidFill>
              <a:schemeClr val="l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51" name="Google Shape;3007;p27"/>
            <p:cNvSpPr/>
            <p:nvPr/>
          </p:nvSpPr>
          <p:spPr>
            <a:xfrm rot="2741762" flipH="1">
              <a:off x="228409" y="4316843"/>
              <a:ext cx="100173" cy="46184"/>
            </a:xfrm>
            <a:custGeom>
              <a:avLst/>
              <a:ahLst/>
              <a:rect l="l" t="t" r="r" b="b"/>
              <a:pathLst>
                <a:path w="924" h="426" extrusionOk="0">
                  <a:moveTo>
                    <a:pt x="169" y="0"/>
                  </a:moveTo>
                  <a:cubicBezTo>
                    <a:pt x="102" y="0"/>
                    <a:pt x="34" y="39"/>
                    <a:pt x="18" y="118"/>
                  </a:cubicBezTo>
                  <a:cubicBezTo>
                    <a:pt x="0" y="195"/>
                    <a:pt x="37" y="285"/>
                    <a:pt x="113" y="308"/>
                  </a:cubicBezTo>
                  <a:cubicBezTo>
                    <a:pt x="322" y="344"/>
                    <a:pt x="512" y="380"/>
                    <a:pt x="715" y="421"/>
                  </a:cubicBezTo>
                  <a:cubicBezTo>
                    <a:pt x="727" y="424"/>
                    <a:pt x="740" y="425"/>
                    <a:pt x="753" y="425"/>
                  </a:cubicBezTo>
                  <a:cubicBezTo>
                    <a:pt x="820" y="425"/>
                    <a:pt x="890" y="387"/>
                    <a:pt x="905" y="326"/>
                  </a:cubicBezTo>
                  <a:cubicBezTo>
                    <a:pt x="923" y="249"/>
                    <a:pt x="887" y="154"/>
                    <a:pt x="792" y="136"/>
                  </a:cubicBezTo>
                  <a:cubicBezTo>
                    <a:pt x="602" y="100"/>
                    <a:pt x="398" y="41"/>
                    <a:pt x="208" y="5"/>
                  </a:cubicBezTo>
                  <a:cubicBezTo>
                    <a:pt x="196" y="2"/>
                    <a:pt x="182" y="0"/>
                    <a:pt x="169" y="0"/>
                  </a:cubicBezTo>
                  <a:close/>
                </a:path>
              </a:pathLst>
            </a:custGeom>
            <a:solidFill>
              <a:schemeClr val="l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52" name="Google Shape;3008;p27"/>
            <p:cNvSpPr/>
            <p:nvPr/>
          </p:nvSpPr>
          <p:spPr>
            <a:xfrm rot="2741762" flipH="1">
              <a:off x="429201" y="4801840"/>
              <a:ext cx="120772" cy="45750"/>
            </a:xfrm>
            <a:custGeom>
              <a:avLst/>
              <a:ahLst/>
              <a:rect l="l" t="t" r="r" b="b"/>
              <a:pathLst>
                <a:path w="1114" h="422" extrusionOk="0">
                  <a:moveTo>
                    <a:pt x="162" y="1"/>
                  </a:moveTo>
                  <a:cubicBezTo>
                    <a:pt x="89" y="1"/>
                    <a:pt x="33" y="37"/>
                    <a:pt x="18" y="101"/>
                  </a:cubicBezTo>
                  <a:cubicBezTo>
                    <a:pt x="0" y="177"/>
                    <a:pt x="37" y="291"/>
                    <a:pt x="113" y="291"/>
                  </a:cubicBezTo>
                  <a:cubicBezTo>
                    <a:pt x="376" y="345"/>
                    <a:pt x="643" y="386"/>
                    <a:pt x="905" y="422"/>
                  </a:cubicBezTo>
                  <a:cubicBezTo>
                    <a:pt x="982" y="422"/>
                    <a:pt x="1072" y="404"/>
                    <a:pt x="1095" y="309"/>
                  </a:cubicBezTo>
                  <a:cubicBezTo>
                    <a:pt x="1113" y="232"/>
                    <a:pt x="1072" y="137"/>
                    <a:pt x="982" y="119"/>
                  </a:cubicBezTo>
                  <a:cubicBezTo>
                    <a:pt x="715" y="82"/>
                    <a:pt x="453" y="46"/>
                    <a:pt x="208" y="6"/>
                  </a:cubicBezTo>
                  <a:cubicBezTo>
                    <a:pt x="192" y="2"/>
                    <a:pt x="177" y="1"/>
                    <a:pt x="162" y="1"/>
                  </a:cubicBezTo>
                  <a:close/>
                </a:path>
              </a:pathLst>
            </a:custGeom>
            <a:solidFill>
              <a:schemeClr val="l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53" name="Google Shape;3009;p27"/>
            <p:cNvSpPr/>
            <p:nvPr/>
          </p:nvSpPr>
          <p:spPr>
            <a:xfrm rot="2741762" flipH="1">
              <a:off x="641406" y="4876480"/>
              <a:ext cx="130529" cy="47160"/>
            </a:xfrm>
            <a:custGeom>
              <a:avLst/>
              <a:ahLst/>
              <a:rect l="l" t="t" r="r" b="b"/>
              <a:pathLst>
                <a:path w="1204" h="435" extrusionOk="0">
                  <a:moveTo>
                    <a:pt x="209" y="1"/>
                  </a:moveTo>
                  <a:cubicBezTo>
                    <a:pt x="132" y="1"/>
                    <a:pt x="37" y="19"/>
                    <a:pt x="19" y="114"/>
                  </a:cubicBezTo>
                  <a:cubicBezTo>
                    <a:pt x="1" y="186"/>
                    <a:pt x="37" y="281"/>
                    <a:pt x="132" y="299"/>
                  </a:cubicBezTo>
                  <a:cubicBezTo>
                    <a:pt x="412" y="340"/>
                    <a:pt x="697" y="376"/>
                    <a:pt x="1000" y="435"/>
                  </a:cubicBezTo>
                  <a:cubicBezTo>
                    <a:pt x="1073" y="435"/>
                    <a:pt x="1168" y="412"/>
                    <a:pt x="1186" y="322"/>
                  </a:cubicBezTo>
                  <a:cubicBezTo>
                    <a:pt x="1204" y="245"/>
                    <a:pt x="1168" y="150"/>
                    <a:pt x="1073" y="132"/>
                  </a:cubicBezTo>
                  <a:cubicBezTo>
                    <a:pt x="792" y="96"/>
                    <a:pt x="489" y="55"/>
                    <a:pt x="209" y="1"/>
                  </a:cubicBezTo>
                  <a:close/>
                </a:path>
              </a:pathLst>
            </a:custGeom>
            <a:solidFill>
              <a:schemeClr val="l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54" name="Google Shape;3010;p27"/>
            <p:cNvSpPr/>
            <p:nvPr/>
          </p:nvSpPr>
          <p:spPr>
            <a:xfrm rot="2741762" flipH="1">
              <a:off x="311970" y="4662036"/>
              <a:ext cx="128578" cy="56049"/>
            </a:xfrm>
            <a:custGeom>
              <a:avLst/>
              <a:ahLst/>
              <a:rect l="l" t="t" r="r" b="b"/>
              <a:pathLst>
                <a:path w="1186" h="517" extrusionOk="0">
                  <a:moveTo>
                    <a:pt x="168" y="1"/>
                  </a:moveTo>
                  <a:cubicBezTo>
                    <a:pt x="102" y="1"/>
                    <a:pt x="34" y="36"/>
                    <a:pt x="19" y="100"/>
                  </a:cubicBezTo>
                  <a:cubicBezTo>
                    <a:pt x="1" y="191"/>
                    <a:pt x="55" y="268"/>
                    <a:pt x="132" y="286"/>
                  </a:cubicBezTo>
                  <a:cubicBezTo>
                    <a:pt x="417" y="363"/>
                    <a:pt x="697" y="439"/>
                    <a:pt x="982" y="512"/>
                  </a:cubicBezTo>
                  <a:cubicBezTo>
                    <a:pt x="994" y="515"/>
                    <a:pt x="1007" y="516"/>
                    <a:pt x="1020" y="516"/>
                  </a:cubicBezTo>
                  <a:cubicBezTo>
                    <a:pt x="1084" y="516"/>
                    <a:pt x="1153" y="478"/>
                    <a:pt x="1168" y="399"/>
                  </a:cubicBezTo>
                  <a:cubicBezTo>
                    <a:pt x="1186" y="326"/>
                    <a:pt x="1132" y="249"/>
                    <a:pt x="1055" y="213"/>
                  </a:cubicBezTo>
                  <a:cubicBezTo>
                    <a:pt x="774" y="136"/>
                    <a:pt x="489" y="78"/>
                    <a:pt x="209" y="5"/>
                  </a:cubicBezTo>
                  <a:cubicBezTo>
                    <a:pt x="196" y="2"/>
                    <a:pt x="182" y="1"/>
                    <a:pt x="168" y="1"/>
                  </a:cubicBezTo>
                  <a:close/>
                </a:path>
              </a:pathLst>
            </a:custGeom>
            <a:solidFill>
              <a:schemeClr val="l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55" name="Google Shape;3011;p27"/>
            <p:cNvSpPr/>
            <p:nvPr/>
          </p:nvSpPr>
          <p:spPr>
            <a:xfrm rot="2741762" flipH="1">
              <a:off x="127554" y="4482768"/>
              <a:ext cx="104076" cy="44666"/>
            </a:xfrm>
            <a:custGeom>
              <a:avLst/>
              <a:ahLst/>
              <a:rect l="l" t="t" r="r" b="b"/>
              <a:pathLst>
                <a:path w="960" h="412" extrusionOk="0">
                  <a:moveTo>
                    <a:pt x="151" y="0"/>
                  </a:moveTo>
                  <a:cubicBezTo>
                    <a:pt x="132" y="0"/>
                    <a:pt x="114" y="5"/>
                    <a:pt x="96" y="14"/>
                  </a:cubicBezTo>
                  <a:cubicBezTo>
                    <a:pt x="55" y="32"/>
                    <a:pt x="19" y="72"/>
                    <a:pt x="19" y="109"/>
                  </a:cubicBezTo>
                  <a:cubicBezTo>
                    <a:pt x="1" y="185"/>
                    <a:pt x="37" y="280"/>
                    <a:pt x="114" y="299"/>
                  </a:cubicBezTo>
                  <a:cubicBezTo>
                    <a:pt x="340" y="335"/>
                    <a:pt x="548" y="371"/>
                    <a:pt x="756" y="412"/>
                  </a:cubicBezTo>
                  <a:cubicBezTo>
                    <a:pt x="793" y="412"/>
                    <a:pt x="829" y="412"/>
                    <a:pt x="869" y="394"/>
                  </a:cubicBezTo>
                  <a:cubicBezTo>
                    <a:pt x="906" y="371"/>
                    <a:pt x="924" y="335"/>
                    <a:pt x="942" y="299"/>
                  </a:cubicBezTo>
                  <a:cubicBezTo>
                    <a:pt x="960" y="222"/>
                    <a:pt x="924" y="127"/>
                    <a:pt x="829" y="109"/>
                  </a:cubicBezTo>
                  <a:cubicBezTo>
                    <a:pt x="621" y="72"/>
                    <a:pt x="417" y="32"/>
                    <a:pt x="209" y="14"/>
                  </a:cubicBezTo>
                  <a:cubicBezTo>
                    <a:pt x="189" y="5"/>
                    <a:pt x="169" y="0"/>
                    <a:pt x="151" y="0"/>
                  </a:cubicBezTo>
                  <a:close/>
                </a:path>
              </a:pathLst>
            </a:custGeom>
            <a:solidFill>
              <a:schemeClr val="l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56" name="Google Shape;3012;p27"/>
            <p:cNvSpPr/>
            <p:nvPr/>
          </p:nvSpPr>
          <p:spPr>
            <a:xfrm rot="2741762" flipH="1">
              <a:off x="809743" y="4599887"/>
              <a:ext cx="136925" cy="56266"/>
            </a:xfrm>
            <a:custGeom>
              <a:avLst/>
              <a:ahLst/>
              <a:rect l="l" t="t" r="r" b="b"/>
              <a:pathLst>
                <a:path w="1263" h="519" extrusionOk="0">
                  <a:moveTo>
                    <a:pt x="159" y="1"/>
                  </a:moveTo>
                  <a:cubicBezTo>
                    <a:pt x="89" y="1"/>
                    <a:pt x="33" y="36"/>
                    <a:pt x="18" y="100"/>
                  </a:cubicBezTo>
                  <a:cubicBezTo>
                    <a:pt x="0" y="195"/>
                    <a:pt x="36" y="268"/>
                    <a:pt x="113" y="286"/>
                  </a:cubicBezTo>
                  <a:cubicBezTo>
                    <a:pt x="430" y="363"/>
                    <a:pt x="751" y="439"/>
                    <a:pt x="1054" y="512"/>
                  </a:cubicBezTo>
                  <a:cubicBezTo>
                    <a:pt x="1069" y="516"/>
                    <a:pt x="1083" y="518"/>
                    <a:pt x="1098" y="518"/>
                  </a:cubicBezTo>
                  <a:cubicBezTo>
                    <a:pt x="1163" y="518"/>
                    <a:pt x="1226" y="480"/>
                    <a:pt x="1244" y="421"/>
                  </a:cubicBezTo>
                  <a:cubicBezTo>
                    <a:pt x="1262" y="326"/>
                    <a:pt x="1222" y="249"/>
                    <a:pt x="1149" y="231"/>
                  </a:cubicBezTo>
                  <a:cubicBezTo>
                    <a:pt x="828" y="154"/>
                    <a:pt x="507" y="82"/>
                    <a:pt x="204" y="5"/>
                  </a:cubicBezTo>
                  <a:cubicBezTo>
                    <a:pt x="188" y="2"/>
                    <a:pt x="173" y="1"/>
                    <a:pt x="159" y="1"/>
                  </a:cubicBezTo>
                  <a:close/>
                </a:path>
              </a:pathLst>
            </a:custGeom>
            <a:solidFill>
              <a:schemeClr val="l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57" name="Google Shape;3013;p27"/>
            <p:cNvSpPr/>
            <p:nvPr/>
          </p:nvSpPr>
          <p:spPr>
            <a:xfrm rot="2741762" flipH="1">
              <a:off x="131590" y="4660419"/>
              <a:ext cx="100607" cy="49978"/>
            </a:xfrm>
            <a:custGeom>
              <a:avLst/>
              <a:ahLst/>
              <a:rect l="l" t="t" r="r" b="b"/>
              <a:pathLst>
                <a:path w="928" h="461" extrusionOk="0">
                  <a:moveTo>
                    <a:pt x="179" y="1"/>
                  </a:moveTo>
                  <a:cubicBezTo>
                    <a:pt x="112" y="1"/>
                    <a:pt x="38" y="51"/>
                    <a:pt x="23" y="118"/>
                  </a:cubicBezTo>
                  <a:cubicBezTo>
                    <a:pt x="0" y="194"/>
                    <a:pt x="41" y="289"/>
                    <a:pt x="113" y="308"/>
                  </a:cubicBezTo>
                  <a:cubicBezTo>
                    <a:pt x="321" y="362"/>
                    <a:pt x="511" y="403"/>
                    <a:pt x="719" y="457"/>
                  </a:cubicBezTo>
                  <a:cubicBezTo>
                    <a:pt x="729" y="459"/>
                    <a:pt x="739" y="460"/>
                    <a:pt x="749" y="460"/>
                  </a:cubicBezTo>
                  <a:cubicBezTo>
                    <a:pt x="815" y="460"/>
                    <a:pt x="889" y="411"/>
                    <a:pt x="905" y="344"/>
                  </a:cubicBezTo>
                  <a:cubicBezTo>
                    <a:pt x="927" y="267"/>
                    <a:pt x="887" y="176"/>
                    <a:pt x="792" y="154"/>
                  </a:cubicBezTo>
                  <a:cubicBezTo>
                    <a:pt x="606" y="118"/>
                    <a:pt x="398" y="63"/>
                    <a:pt x="208" y="4"/>
                  </a:cubicBezTo>
                  <a:cubicBezTo>
                    <a:pt x="199" y="2"/>
                    <a:pt x="189" y="1"/>
                    <a:pt x="179" y="1"/>
                  </a:cubicBezTo>
                  <a:close/>
                </a:path>
              </a:pathLst>
            </a:custGeom>
            <a:solidFill>
              <a:schemeClr val="l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58" name="Google Shape;3014;p27"/>
            <p:cNvSpPr/>
            <p:nvPr/>
          </p:nvSpPr>
          <p:spPr>
            <a:xfrm rot="2741762" flipH="1">
              <a:off x="791888" y="4864025"/>
              <a:ext cx="130637" cy="52255"/>
            </a:xfrm>
            <a:custGeom>
              <a:avLst/>
              <a:ahLst/>
              <a:rect l="l" t="t" r="r" b="b"/>
              <a:pathLst>
                <a:path w="1205" h="482" extrusionOk="0">
                  <a:moveTo>
                    <a:pt x="163" y="0"/>
                  </a:moveTo>
                  <a:cubicBezTo>
                    <a:pt x="90" y="0"/>
                    <a:pt x="34" y="39"/>
                    <a:pt x="19" y="118"/>
                  </a:cubicBezTo>
                  <a:cubicBezTo>
                    <a:pt x="1" y="195"/>
                    <a:pt x="37" y="290"/>
                    <a:pt x="114" y="308"/>
                  </a:cubicBezTo>
                  <a:cubicBezTo>
                    <a:pt x="413" y="362"/>
                    <a:pt x="698" y="421"/>
                    <a:pt x="1001" y="475"/>
                  </a:cubicBezTo>
                  <a:cubicBezTo>
                    <a:pt x="1014" y="480"/>
                    <a:pt x="1029" y="482"/>
                    <a:pt x="1043" y="482"/>
                  </a:cubicBezTo>
                  <a:cubicBezTo>
                    <a:pt x="1106" y="482"/>
                    <a:pt x="1171" y="444"/>
                    <a:pt x="1186" y="385"/>
                  </a:cubicBezTo>
                  <a:cubicBezTo>
                    <a:pt x="1204" y="308"/>
                    <a:pt x="1168" y="213"/>
                    <a:pt x="1073" y="195"/>
                  </a:cubicBezTo>
                  <a:cubicBezTo>
                    <a:pt x="793" y="136"/>
                    <a:pt x="489" y="64"/>
                    <a:pt x="209" y="5"/>
                  </a:cubicBezTo>
                  <a:cubicBezTo>
                    <a:pt x="193" y="2"/>
                    <a:pt x="178" y="0"/>
                    <a:pt x="163" y="0"/>
                  </a:cubicBezTo>
                  <a:close/>
                </a:path>
              </a:pathLst>
            </a:custGeom>
            <a:solidFill>
              <a:schemeClr val="l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59" name="Google Shape;3015;p27"/>
            <p:cNvSpPr/>
            <p:nvPr/>
          </p:nvSpPr>
          <p:spPr>
            <a:xfrm rot="2741762" flipH="1">
              <a:off x="303451" y="4880599"/>
              <a:ext cx="114375" cy="46184"/>
            </a:xfrm>
            <a:custGeom>
              <a:avLst/>
              <a:ahLst/>
              <a:rect l="l" t="t" r="r" b="b"/>
              <a:pathLst>
                <a:path w="1055" h="426" extrusionOk="0">
                  <a:moveTo>
                    <a:pt x="169" y="0"/>
                  </a:moveTo>
                  <a:cubicBezTo>
                    <a:pt x="102" y="0"/>
                    <a:pt x="34" y="39"/>
                    <a:pt x="19" y="118"/>
                  </a:cubicBezTo>
                  <a:cubicBezTo>
                    <a:pt x="1" y="195"/>
                    <a:pt x="37" y="290"/>
                    <a:pt x="132" y="308"/>
                  </a:cubicBezTo>
                  <a:cubicBezTo>
                    <a:pt x="358" y="344"/>
                    <a:pt x="602" y="385"/>
                    <a:pt x="847" y="421"/>
                  </a:cubicBezTo>
                  <a:cubicBezTo>
                    <a:pt x="859" y="424"/>
                    <a:pt x="873" y="425"/>
                    <a:pt x="886" y="425"/>
                  </a:cubicBezTo>
                  <a:cubicBezTo>
                    <a:pt x="953" y="425"/>
                    <a:pt x="1021" y="387"/>
                    <a:pt x="1037" y="308"/>
                  </a:cubicBezTo>
                  <a:cubicBezTo>
                    <a:pt x="1055" y="231"/>
                    <a:pt x="1018" y="136"/>
                    <a:pt x="923" y="118"/>
                  </a:cubicBezTo>
                  <a:cubicBezTo>
                    <a:pt x="679" y="82"/>
                    <a:pt x="453" y="45"/>
                    <a:pt x="209" y="5"/>
                  </a:cubicBezTo>
                  <a:cubicBezTo>
                    <a:pt x="196" y="2"/>
                    <a:pt x="183" y="0"/>
                    <a:pt x="169" y="0"/>
                  </a:cubicBezTo>
                  <a:close/>
                </a:path>
              </a:pathLst>
            </a:custGeom>
            <a:solidFill>
              <a:schemeClr val="l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60" name="Google Shape;3016;p27"/>
            <p:cNvSpPr/>
            <p:nvPr/>
          </p:nvSpPr>
          <p:spPr>
            <a:xfrm rot="2741762" flipH="1">
              <a:off x="555906" y="4965846"/>
              <a:ext cx="128578" cy="45425"/>
            </a:xfrm>
            <a:custGeom>
              <a:avLst/>
              <a:ahLst/>
              <a:rect l="l" t="t" r="r" b="b"/>
              <a:pathLst>
                <a:path w="1186" h="419" extrusionOk="0">
                  <a:moveTo>
                    <a:pt x="150" y="1"/>
                  </a:moveTo>
                  <a:cubicBezTo>
                    <a:pt x="73" y="1"/>
                    <a:pt x="1" y="77"/>
                    <a:pt x="1" y="150"/>
                  </a:cubicBezTo>
                  <a:cubicBezTo>
                    <a:pt x="1" y="245"/>
                    <a:pt x="55" y="304"/>
                    <a:pt x="150" y="304"/>
                  </a:cubicBezTo>
                  <a:cubicBezTo>
                    <a:pt x="453" y="340"/>
                    <a:pt x="733" y="376"/>
                    <a:pt x="1037" y="417"/>
                  </a:cubicBezTo>
                  <a:cubicBezTo>
                    <a:pt x="1043" y="418"/>
                    <a:pt x="1049" y="419"/>
                    <a:pt x="1055" y="419"/>
                  </a:cubicBezTo>
                  <a:cubicBezTo>
                    <a:pt x="1121" y="419"/>
                    <a:pt x="1186" y="333"/>
                    <a:pt x="1186" y="263"/>
                  </a:cubicBezTo>
                  <a:cubicBezTo>
                    <a:pt x="1168" y="168"/>
                    <a:pt x="1109" y="132"/>
                    <a:pt x="1037" y="114"/>
                  </a:cubicBezTo>
                  <a:cubicBezTo>
                    <a:pt x="733" y="77"/>
                    <a:pt x="453" y="37"/>
                    <a:pt x="150" y="1"/>
                  </a:cubicBezTo>
                  <a:close/>
                </a:path>
              </a:pathLst>
            </a:custGeom>
            <a:solidFill>
              <a:schemeClr val="l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sp>
        <p:nvSpPr>
          <p:cNvPr id="1049161" name="Google Shape;3017;p27"/>
          <p:cNvSpPr/>
          <p:nvPr/>
        </p:nvSpPr>
        <p:spPr>
          <a:xfrm flipH="1">
            <a:off x="778009" y="493436"/>
            <a:ext cx="64825" cy="64825"/>
          </a:xfrm>
          <a:custGeom>
            <a:avLst/>
            <a:ahLst/>
            <a:rect l="l" t="t" r="r" b="b"/>
            <a:pathLst>
              <a:path w="625" h="625" extrusionOk="0">
                <a:moveTo>
                  <a:pt x="303" y="0"/>
                </a:moveTo>
                <a:cubicBezTo>
                  <a:pt x="267" y="0"/>
                  <a:pt x="226" y="0"/>
                  <a:pt x="190" y="19"/>
                </a:cubicBezTo>
                <a:cubicBezTo>
                  <a:pt x="154" y="37"/>
                  <a:pt x="113" y="59"/>
                  <a:pt x="95" y="95"/>
                </a:cubicBezTo>
                <a:cubicBezTo>
                  <a:pt x="59" y="114"/>
                  <a:pt x="41" y="150"/>
                  <a:pt x="23" y="190"/>
                </a:cubicBezTo>
                <a:cubicBezTo>
                  <a:pt x="0" y="227"/>
                  <a:pt x="0" y="263"/>
                  <a:pt x="0" y="304"/>
                </a:cubicBezTo>
                <a:lnTo>
                  <a:pt x="0" y="399"/>
                </a:lnTo>
                <a:cubicBezTo>
                  <a:pt x="23" y="435"/>
                  <a:pt x="59" y="489"/>
                  <a:pt x="95" y="530"/>
                </a:cubicBezTo>
                <a:cubicBezTo>
                  <a:pt x="113" y="548"/>
                  <a:pt x="136" y="566"/>
                  <a:pt x="154" y="584"/>
                </a:cubicBezTo>
                <a:cubicBezTo>
                  <a:pt x="190" y="602"/>
                  <a:pt x="249" y="625"/>
                  <a:pt x="303" y="625"/>
                </a:cubicBezTo>
                <a:cubicBezTo>
                  <a:pt x="362" y="625"/>
                  <a:pt x="398" y="602"/>
                  <a:pt x="434" y="584"/>
                </a:cubicBezTo>
                <a:cubicBezTo>
                  <a:pt x="475" y="584"/>
                  <a:pt x="493" y="566"/>
                  <a:pt x="529" y="530"/>
                </a:cubicBezTo>
                <a:cubicBezTo>
                  <a:pt x="566" y="489"/>
                  <a:pt x="588" y="471"/>
                  <a:pt x="588" y="435"/>
                </a:cubicBezTo>
                <a:cubicBezTo>
                  <a:pt x="606" y="399"/>
                  <a:pt x="624" y="358"/>
                  <a:pt x="624" y="304"/>
                </a:cubicBezTo>
                <a:cubicBezTo>
                  <a:pt x="624" y="285"/>
                  <a:pt x="606" y="245"/>
                  <a:pt x="606" y="227"/>
                </a:cubicBezTo>
                <a:cubicBezTo>
                  <a:pt x="588" y="172"/>
                  <a:pt x="566" y="132"/>
                  <a:pt x="529" y="95"/>
                </a:cubicBezTo>
                <a:cubicBezTo>
                  <a:pt x="511" y="77"/>
                  <a:pt x="493" y="59"/>
                  <a:pt x="475" y="37"/>
                </a:cubicBezTo>
                <a:cubicBezTo>
                  <a:pt x="416" y="19"/>
                  <a:pt x="362" y="0"/>
                  <a:pt x="303"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62" name="Google Shape;3018;p27"/>
          <p:cNvSpPr/>
          <p:nvPr/>
        </p:nvSpPr>
        <p:spPr>
          <a:xfrm flipH="1">
            <a:off x="707583" y="337233"/>
            <a:ext cx="56942" cy="56839"/>
          </a:xfrm>
          <a:custGeom>
            <a:avLst/>
            <a:ahLst/>
            <a:rect l="l" t="t" r="r" b="b"/>
            <a:pathLst>
              <a:path w="549" h="548" extrusionOk="0">
                <a:moveTo>
                  <a:pt x="286" y="0"/>
                </a:moveTo>
                <a:cubicBezTo>
                  <a:pt x="209" y="0"/>
                  <a:pt x="132" y="36"/>
                  <a:pt x="96" y="95"/>
                </a:cubicBezTo>
                <a:cubicBezTo>
                  <a:pt x="59" y="113"/>
                  <a:pt x="37" y="149"/>
                  <a:pt x="37" y="167"/>
                </a:cubicBezTo>
                <a:cubicBezTo>
                  <a:pt x="19" y="208"/>
                  <a:pt x="1" y="244"/>
                  <a:pt x="1" y="280"/>
                </a:cubicBezTo>
                <a:cubicBezTo>
                  <a:pt x="19" y="357"/>
                  <a:pt x="37" y="434"/>
                  <a:pt x="96" y="470"/>
                </a:cubicBezTo>
                <a:cubicBezTo>
                  <a:pt x="132" y="525"/>
                  <a:pt x="209" y="547"/>
                  <a:pt x="286" y="547"/>
                </a:cubicBezTo>
                <a:cubicBezTo>
                  <a:pt x="358" y="547"/>
                  <a:pt x="417" y="525"/>
                  <a:pt x="471" y="470"/>
                </a:cubicBezTo>
                <a:cubicBezTo>
                  <a:pt x="489" y="452"/>
                  <a:pt x="512" y="412"/>
                  <a:pt x="530" y="375"/>
                </a:cubicBezTo>
                <a:cubicBezTo>
                  <a:pt x="548" y="357"/>
                  <a:pt x="548" y="321"/>
                  <a:pt x="548" y="280"/>
                </a:cubicBezTo>
                <a:cubicBezTo>
                  <a:pt x="548" y="208"/>
                  <a:pt x="530" y="131"/>
                  <a:pt x="471" y="95"/>
                </a:cubicBezTo>
                <a:cubicBezTo>
                  <a:pt x="417" y="36"/>
                  <a:pt x="358" y="0"/>
                  <a:pt x="286"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63" name="Google Shape;3019;p27"/>
          <p:cNvSpPr/>
          <p:nvPr/>
        </p:nvSpPr>
        <p:spPr>
          <a:xfrm flipH="1">
            <a:off x="496514" y="403303"/>
            <a:ext cx="50719" cy="51238"/>
          </a:xfrm>
          <a:custGeom>
            <a:avLst/>
            <a:ahLst/>
            <a:rect l="l" t="t" r="r" b="b"/>
            <a:pathLst>
              <a:path w="489" h="494" extrusionOk="0">
                <a:moveTo>
                  <a:pt x="244" y="1"/>
                </a:moveTo>
                <a:cubicBezTo>
                  <a:pt x="204" y="1"/>
                  <a:pt x="186" y="23"/>
                  <a:pt x="149" y="23"/>
                </a:cubicBezTo>
                <a:cubicBezTo>
                  <a:pt x="131" y="42"/>
                  <a:pt x="91" y="60"/>
                  <a:pt x="73" y="78"/>
                </a:cubicBezTo>
                <a:cubicBezTo>
                  <a:pt x="54" y="96"/>
                  <a:pt x="36" y="137"/>
                  <a:pt x="18" y="155"/>
                </a:cubicBezTo>
                <a:cubicBezTo>
                  <a:pt x="18" y="191"/>
                  <a:pt x="0" y="209"/>
                  <a:pt x="0" y="250"/>
                </a:cubicBezTo>
                <a:cubicBezTo>
                  <a:pt x="0" y="268"/>
                  <a:pt x="18" y="286"/>
                  <a:pt x="18" y="322"/>
                </a:cubicBezTo>
                <a:cubicBezTo>
                  <a:pt x="18" y="363"/>
                  <a:pt x="36" y="399"/>
                  <a:pt x="73" y="417"/>
                </a:cubicBezTo>
                <a:cubicBezTo>
                  <a:pt x="91" y="435"/>
                  <a:pt x="113" y="453"/>
                  <a:pt x="131" y="453"/>
                </a:cubicBezTo>
                <a:cubicBezTo>
                  <a:pt x="168" y="476"/>
                  <a:pt x="204" y="494"/>
                  <a:pt x="244" y="494"/>
                </a:cubicBezTo>
                <a:cubicBezTo>
                  <a:pt x="281" y="494"/>
                  <a:pt x="317" y="494"/>
                  <a:pt x="339" y="476"/>
                </a:cubicBezTo>
                <a:cubicBezTo>
                  <a:pt x="376" y="453"/>
                  <a:pt x="394" y="453"/>
                  <a:pt x="412" y="417"/>
                </a:cubicBezTo>
                <a:cubicBezTo>
                  <a:pt x="453" y="399"/>
                  <a:pt x="453" y="381"/>
                  <a:pt x="471" y="340"/>
                </a:cubicBezTo>
                <a:cubicBezTo>
                  <a:pt x="489" y="322"/>
                  <a:pt x="489" y="286"/>
                  <a:pt x="489" y="250"/>
                </a:cubicBezTo>
                <a:lnTo>
                  <a:pt x="489" y="191"/>
                </a:lnTo>
                <a:cubicBezTo>
                  <a:pt x="471" y="155"/>
                  <a:pt x="453" y="114"/>
                  <a:pt x="412" y="78"/>
                </a:cubicBezTo>
                <a:cubicBezTo>
                  <a:pt x="394" y="60"/>
                  <a:pt x="394" y="60"/>
                  <a:pt x="376" y="42"/>
                </a:cubicBezTo>
                <a:cubicBezTo>
                  <a:pt x="339" y="23"/>
                  <a:pt x="299" y="1"/>
                  <a:pt x="244"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64" name="Google Shape;3020;p27"/>
          <p:cNvSpPr/>
          <p:nvPr/>
        </p:nvSpPr>
        <p:spPr>
          <a:xfrm flipH="1">
            <a:off x="467368" y="219925"/>
            <a:ext cx="40969" cy="40866"/>
          </a:xfrm>
          <a:custGeom>
            <a:avLst/>
            <a:ahLst/>
            <a:rect l="l" t="t" r="r" b="b"/>
            <a:pathLst>
              <a:path w="395" h="394" extrusionOk="0">
                <a:moveTo>
                  <a:pt x="191" y="0"/>
                </a:moveTo>
                <a:cubicBezTo>
                  <a:pt x="168" y="0"/>
                  <a:pt x="132" y="18"/>
                  <a:pt x="114" y="18"/>
                </a:cubicBezTo>
                <a:cubicBezTo>
                  <a:pt x="96" y="36"/>
                  <a:pt x="78" y="36"/>
                  <a:pt x="55" y="54"/>
                </a:cubicBezTo>
                <a:cubicBezTo>
                  <a:pt x="37" y="72"/>
                  <a:pt x="19" y="95"/>
                  <a:pt x="19" y="131"/>
                </a:cubicBezTo>
                <a:cubicBezTo>
                  <a:pt x="1" y="149"/>
                  <a:pt x="1" y="167"/>
                  <a:pt x="1" y="208"/>
                </a:cubicBezTo>
                <a:lnTo>
                  <a:pt x="1" y="244"/>
                </a:lnTo>
                <a:cubicBezTo>
                  <a:pt x="19" y="281"/>
                  <a:pt x="37" y="321"/>
                  <a:pt x="55" y="339"/>
                </a:cubicBezTo>
                <a:cubicBezTo>
                  <a:pt x="78" y="339"/>
                  <a:pt x="78" y="357"/>
                  <a:pt x="96" y="376"/>
                </a:cubicBezTo>
                <a:cubicBezTo>
                  <a:pt x="132" y="376"/>
                  <a:pt x="150" y="394"/>
                  <a:pt x="191" y="394"/>
                </a:cubicBezTo>
                <a:cubicBezTo>
                  <a:pt x="227" y="394"/>
                  <a:pt x="245" y="394"/>
                  <a:pt x="263" y="376"/>
                </a:cubicBezTo>
                <a:cubicBezTo>
                  <a:pt x="281" y="376"/>
                  <a:pt x="322" y="357"/>
                  <a:pt x="340" y="339"/>
                </a:cubicBezTo>
                <a:cubicBezTo>
                  <a:pt x="358" y="321"/>
                  <a:pt x="358" y="299"/>
                  <a:pt x="376" y="281"/>
                </a:cubicBezTo>
                <a:cubicBezTo>
                  <a:pt x="376" y="244"/>
                  <a:pt x="394" y="226"/>
                  <a:pt x="394" y="208"/>
                </a:cubicBezTo>
                <a:cubicBezTo>
                  <a:pt x="376" y="186"/>
                  <a:pt x="376" y="167"/>
                  <a:pt x="376" y="149"/>
                </a:cubicBezTo>
                <a:cubicBezTo>
                  <a:pt x="376" y="113"/>
                  <a:pt x="358" y="95"/>
                  <a:pt x="340" y="54"/>
                </a:cubicBezTo>
                <a:cubicBezTo>
                  <a:pt x="322" y="54"/>
                  <a:pt x="304" y="36"/>
                  <a:pt x="281" y="36"/>
                </a:cubicBezTo>
                <a:cubicBezTo>
                  <a:pt x="263" y="18"/>
                  <a:pt x="227" y="0"/>
                  <a:pt x="191"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65" name="Google Shape;3021;p27"/>
          <p:cNvSpPr/>
          <p:nvPr/>
        </p:nvSpPr>
        <p:spPr>
          <a:xfrm flipH="1">
            <a:off x="633527" y="590208"/>
            <a:ext cx="29145" cy="29353"/>
          </a:xfrm>
          <a:custGeom>
            <a:avLst/>
            <a:ahLst/>
            <a:rect l="l" t="t" r="r" b="b"/>
            <a:pathLst>
              <a:path w="281" h="283" extrusionOk="0">
                <a:moveTo>
                  <a:pt x="150" y="0"/>
                </a:moveTo>
                <a:cubicBezTo>
                  <a:pt x="138" y="0"/>
                  <a:pt x="125" y="8"/>
                  <a:pt x="113" y="8"/>
                </a:cubicBezTo>
                <a:cubicBezTo>
                  <a:pt x="73" y="8"/>
                  <a:pt x="36" y="49"/>
                  <a:pt x="18" y="67"/>
                </a:cubicBezTo>
                <a:lnTo>
                  <a:pt x="18" y="121"/>
                </a:lnTo>
                <a:cubicBezTo>
                  <a:pt x="0" y="144"/>
                  <a:pt x="0" y="162"/>
                  <a:pt x="18" y="180"/>
                </a:cubicBezTo>
                <a:cubicBezTo>
                  <a:pt x="18" y="216"/>
                  <a:pt x="36" y="235"/>
                  <a:pt x="73" y="257"/>
                </a:cubicBezTo>
                <a:cubicBezTo>
                  <a:pt x="101" y="270"/>
                  <a:pt x="128" y="283"/>
                  <a:pt x="154" y="283"/>
                </a:cubicBezTo>
                <a:cubicBezTo>
                  <a:pt x="165" y="283"/>
                  <a:pt x="175" y="281"/>
                  <a:pt x="186" y="275"/>
                </a:cubicBezTo>
                <a:cubicBezTo>
                  <a:pt x="226" y="275"/>
                  <a:pt x="245" y="235"/>
                  <a:pt x="263" y="216"/>
                </a:cubicBezTo>
                <a:cubicBezTo>
                  <a:pt x="281" y="198"/>
                  <a:pt x="281" y="162"/>
                  <a:pt x="281" y="144"/>
                </a:cubicBezTo>
                <a:lnTo>
                  <a:pt x="281" y="85"/>
                </a:lnTo>
                <a:cubicBezTo>
                  <a:pt x="263" y="67"/>
                  <a:pt x="263" y="49"/>
                  <a:pt x="245" y="49"/>
                </a:cubicBezTo>
                <a:cubicBezTo>
                  <a:pt x="226" y="31"/>
                  <a:pt x="208" y="8"/>
                  <a:pt x="186" y="8"/>
                </a:cubicBezTo>
                <a:lnTo>
                  <a:pt x="168" y="8"/>
                </a:lnTo>
                <a:cubicBezTo>
                  <a:pt x="162" y="2"/>
                  <a:pt x="156" y="0"/>
                  <a:pt x="150"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66" name="Google Shape;3022;p27"/>
          <p:cNvSpPr/>
          <p:nvPr/>
        </p:nvSpPr>
        <p:spPr>
          <a:xfrm flipH="1">
            <a:off x="586542" y="362541"/>
            <a:ext cx="39102" cy="39828"/>
          </a:xfrm>
          <a:custGeom>
            <a:avLst/>
            <a:ahLst/>
            <a:rect l="l" t="t" r="r" b="b"/>
            <a:pathLst>
              <a:path w="377" h="384" extrusionOk="0">
                <a:moveTo>
                  <a:pt x="191" y="0"/>
                </a:moveTo>
                <a:cubicBezTo>
                  <a:pt x="168" y="0"/>
                  <a:pt x="150" y="18"/>
                  <a:pt x="114" y="18"/>
                </a:cubicBezTo>
                <a:cubicBezTo>
                  <a:pt x="96" y="36"/>
                  <a:pt x="78" y="36"/>
                  <a:pt x="55" y="55"/>
                </a:cubicBezTo>
                <a:cubicBezTo>
                  <a:pt x="37" y="77"/>
                  <a:pt x="19" y="95"/>
                  <a:pt x="19" y="131"/>
                </a:cubicBezTo>
                <a:cubicBezTo>
                  <a:pt x="1" y="150"/>
                  <a:pt x="1" y="168"/>
                  <a:pt x="1" y="190"/>
                </a:cubicBezTo>
                <a:cubicBezTo>
                  <a:pt x="1" y="208"/>
                  <a:pt x="1" y="226"/>
                  <a:pt x="19" y="245"/>
                </a:cubicBezTo>
                <a:cubicBezTo>
                  <a:pt x="19" y="281"/>
                  <a:pt x="37" y="303"/>
                  <a:pt x="55" y="340"/>
                </a:cubicBezTo>
                <a:cubicBezTo>
                  <a:pt x="78" y="340"/>
                  <a:pt x="78" y="358"/>
                  <a:pt x="96" y="358"/>
                </a:cubicBezTo>
                <a:cubicBezTo>
                  <a:pt x="132" y="376"/>
                  <a:pt x="150" y="376"/>
                  <a:pt x="191" y="376"/>
                </a:cubicBezTo>
                <a:cubicBezTo>
                  <a:pt x="203" y="382"/>
                  <a:pt x="213" y="384"/>
                  <a:pt x="222" y="384"/>
                </a:cubicBezTo>
                <a:cubicBezTo>
                  <a:pt x="239" y="384"/>
                  <a:pt x="251" y="376"/>
                  <a:pt x="263" y="376"/>
                </a:cubicBezTo>
                <a:cubicBezTo>
                  <a:pt x="281" y="358"/>
                  <a:pt x="304" y="358"/>
                  <a:pt x="322" y="340"/>
                </a:cubicBezTo>
                <a:cubicBezTo>
                  <a:pt x="340" y="321"/>
                  <a:pt x="358" y="303"/>
                  <a:pt x="358" y="263"/>
                </a:cubicBezTo>
                <a:cubicBezTo>
                  <a:pt x="376" y="245"/>
                  <a:pt x="376" y="226"/>
                  <a:pt x="376" y="190"/>
                </a:cubicBezTo>
                <a:lnTo>
                  <a:pt x="376" y="150"/>
                </a:lnTo>
                <a:cubicBezTo>
                  <a:pt x="358" y="113"/>
                  <a:pt x="358" y="95"/>
                  <a:pt x="322" y="55"/>
                </a:cubicBezTo>
                <a:cubicBezTo>
                  <a:pt x="322" y="55"/>
                  <a:pt x="304" y="36"/>
                  <a:pt x="281" y="36"/>
                </a:cubicBezTo>
                <a:cubicBezTo>
                  <a:pt x="263" y="18"/>
                  <a:pt x="227" y="0"/>
                  <a:pt x="191"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67" name="Google Shape;3023;p27"/>
          <p:cNvSpPr/>
          <p:nvPr/>
        </p:nvSpPr>
        <p:spPr>
          <a:xfrm flipH="1">
            <a:off x="844597" y="290248"/>
            <a:ext cx="40969" cy="42318"/>
          </a:xfrm>
          <a:custGeom>
            <a:avLst/>
            <a:ahLst/>
            <a:rect l="l" t="t" r="r" b="b"/>
            <a:pathLst>
              <a:path w="395" h="408" extrusionOk="0">
                <a:moveTo>
                  <a:pt x="227" y="1"/>
                </a:moveTo>
                <a:cubicBezTo>
                  <a:pt x="209" y="1"/>
                  <a:pt x="168" y="1"/>
                  <a:pt x="150" y="19"/>
                </a:cubicBezTo>
                <a:cubicBezTo>
                  <a:pt x="114" y="19"/>
                  <a:pt x="96" y="37"/>
                  <a:pt x="73" y="55"/>
                </a:cubicBezTo>
                <a:cubicBezTo>
                  <a:pt x="55" y="55"/>
                  <a:pt x="37" y="73"/>
                  <a:pt x="19" y="114"/>
                </a:cubicBezTo>
                <a:cubicBezTo>
                  <a:pt x="1" y="132"/>
                  <a:pt x="1" y="150"/>
                  <a:pt x="1" y="186"/>
                </a:cubicBezTo>
                <a:lnTo>
                  <a:pt x="1" y="263"/>
                </a:lnTo>
                <a:cubicBezTo>
                  <a:pt x="19" y="281"/>
                  <a:pt x="19" y="299"/>
                  <a:pt x="19" y="299"/>
                </a:cubicBezTo>
                <a:cubicBezTo>
                  <a:pt x="37" y="340"/>
                  <a:pt x="73" y="358"/>
                  <a:pt x="96" y="376"/>
                </a:cubicBezTo>
                <a:cubicBezTo>
                  <a:pt x="114" y="394"/>
                  <a:pt x="132" y="394"/>
                  <a:pt x="150" y="394"/>
                </a:cubicBezTo>
                <a:cubicBezTo>
                  <a:pt x="168" y="403"/>
                  <a:pt x="187" y="408"/>
                  <a:pt x="204" y="408"/>
                </a:cubicBezTo>
                <a:cubicBezTo>
                  <a:pt x="221" y="408"/>
                  <a:pt x="236" y="403"/>
                  <a:pt x="245" y="394"/>
                </a:cubicBezTo>
                <a:cubicBezTo>
                  <a:pt x="263" y="394"/>
                  <a:pt x="281" y="394"/>
                  <a:pt x="299" y="376"/>
                </a:cubicBezTo>
                <a:cubicBezTo>
                  <a:pt x="340" y="358"/>
                  <a:pt x="358" y="340"/>
                  <a:pt x="376" y="299"/>
                </a:cubicBezTo>
                <a:cubicBezTo>
                  <a:pt x="376" y="299"/>
                  <a:pt x="394" y="281"/>
                  <a:pt x="394" y="263"/>
                </a:cubicBezTo>
                <a:lnTo>
                  <a:pt x="394" y="168"/>
                </a:lnTo>
                <a:lnTo>
                  <a:pt x="394" y="150"/>
                </a:lnTo>
                <a:cubicBezTo>
                  <a:pt x="394" y="132"/>
                  <a:pt x="376" y="114"/>
                  <a:pt x="358" y="96"/>
                </a:cubicBezTo>
                <a:cubicBezTo>
                  <a:pt x="340" y="55"/>
                  <a:pt x="322" y="37"/>
                  <a:pt x="299" y="37"/>
                </a:cubicBezTo>
                <a:cubicBezTo>
                  <a:pt x="281" y="19"/>
                  <a:pt x="245" y="19"/>
                  <a:pt x="227"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68" name="Google Shape;3024;p27"/>
          <p:cNvSpPr/>
          <p:nvPr/>
        </p:nvSpPr>
        <p:spPr>
          <a:xfrm flipH="1">
            <a:off x="1020609" y="460142"/>
            <a:ext cx="31012" cy="29664"/>
          </a:xfrm>
          <a:custGeom>
            <a:avLst/>
            <a:ahLst/>
            <a:rect l="l" t="t" r="r" b="b"/>
            <a:pathLst>
              <a:path w="299" h="286" extrusionOk="0">
                <a:moveTo>
                  <a:pt x="131" y="0"/>
                </a:moveTo>
                <a:cubicBezTo>
                  <a:pt x="113" y="0"/>
                  <a:pt x="113" y="0"/>
                  <a:pt x="91" y="18"/>
                </a:cubicBezTo>
                <a:cubicBezTo>
                  <a:pt x="72" y="18"/>
                  <a:pt x="72" y="18"/>
                  <a:pt x="54" y="41"/>
                </a:cubicBezTo>
                <a:cubicBezTo>
                  <a:pt x="54" y="41"/>
                  <a:pt x="36" y="41"/>
                  <a:pt x="36" y="59"/>
                </a:cubicBezTo>
                <a:cubicBezTo>
                  <a:pt x="18" y="59"/>
                  <a:pt x="18" y="77"/>
                  <a:pt x="18" y="95"/>
                </a:cubicBezTo>
                <a:cubicBezTo>
                  <a:pt x="0" y="113"/>
                  <a:pt x="0" y="131"/>
                  <a:pt x="0" y="154"/>
                </a:cubicBezTo>
                <a:cubicBezTo>
                  <a:pt x="0" y="154"/>
                  <a:pt x="0" y="172"/>
                  <a:pt x="18" y="190"/>
                </a:cubicBezTo>
                <a:lnTo>
                  <a:pt x="18" y="208"/>
                </a:lnTo>
                <a:cubicBezTo>
                  <a:pt x="36" y="226"/>
                  <a:pt x="36" y="226"/>
                  <a:pt x="54" y="245"/>
                </a:cubicBezTo>
                <a:lnTo>
                  <a:pt x="72" y="267"/>
                </a:lnTo>
                <a:cubicBezTo>
                  <a:pt x="91" y="267"/>
                  <a:pt x="91" y="285"/>
                  <a:pt x="113" y="285"/>
                </a:cubicBezTo>
                <a:lnTo>
                  <a:pt x="204" y="285"/>
                </a:lnTo>
                <a:cubicBezTo>
                  <a:pt x="226" y="267"/>
                  <a:pt x="244" y="267"/>
                  <a:pt x="244" y="245"/>
                </a:cubicBezTo>
                <a:lnTo>
                  <a:pt x="262" y="226"/>
                </a:lnTo>
                <a:cubicBezTo>
                  <a:pt x="281" y="208"/>
                  <a:pt x="281" y="208"/>
                  <a:pt x="281" y="190"/>
                </a:cubicBezTo>
                <a:cubicBezTo>
                  <a:pt x="299" y="172"/>
                  <a:pt x="299" y="154"/>
                  <a:pt x="299" y="154"/>
                </a:cubicBezTo>
                <a:lnTo>
                  <a:pt x="299" y="113"/>
                </a:lnTo>
                <a:cubicBezTo>
                  <a:pt x="281" y="95"/>
                  <a:pt x="281" y="77"/>
                  <a:pt x="262" y="59"/>
                </a:cubicBezTo>
                <a:lnTo>
                  <a:pt x="244" y="41"/>
                </a:lnTo>
                <a:lnTo>
                  <a:pt x="226" y="18"/>
                </a:lnTo>
                <a:cubicBezTo>
                  <a:pt x="204" y="18"/>
                  <a:pt x="204" y="0"/>
                  <a:pt x="186"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69" name="Google Shape;3025;p27"/>
          <p:cNvSpPr/>
          <p:nvPr/>
        </p:nvSpPr>
        <p:spPr>
          <a:xfrm flipH="1">
            <a:off x="748967" y="186527"/>
            <a:ext cx="66173" cy="66796"/>
          </a:xfrm>
          <a:custGeom>
            <a:avLst/>
            <a:ahLst/>
            <a:rect l="l" t="t" r="r" b="b"/>
            <a:pathLst>
              <a:path w="638" h="644" extrusionOk="0">
                <a:moveTo>
                  <a:pt x="321" y="1"/>
                </a:moveTo>
                <a:cubicBezTo>
                  <a:pt x="281" y="1"/>
                  <a:pt x="244" y="1"/>
                  <a:pt x="208" y="19"/>
                </a:cubicBezTo>
                <a:cubicBezTo>
                  <a:pt x="167" y="37"/>
                  <a:pt x="131" y="55"/>
                  <a:pt x="95" y="96"/>
                </a:cubicBezTo>
                <a:cubicBezTo>
                  <a:pt x="54" y="114"/>
                  <a:pt x="36" y="150"/>
                  <a:pt x="36" y="191"/>
                </a:cubicBezTo>
                <a:cubicBezTo>
                  <a:pt x="18" y="227"/>
                  <a:pt x="0" y="281"/>
                  <a:pt x="0" y="322"/>
                </a:cubicBezTo>
                <a:cubicBezTo>
                  <a:pt x="0" y="340"/>
                  <a:pt x="18" y="376"/>
                  <a:pt x="18" y="394"/>
                </a:cubicBezTo>
                <a:cubicBezTo>
                  <a:pt x="36" y="453"/>
                  <a:pt x="54" y="508"/>
                  <a:pt x="95" y="548"/>
                </a:cubicBezTo>
                <a:cubicBezTo>
                  <a:pt x="167" y="603"/>
                  <a:pt x="244" y="643"/>
                  <a:pt x="321" y="643"/>
                </a:cubicBezTo>
                <a:cubicBezTo>
                  <a:pt x="376" y="643"/>
                  <a:pt x="412" y="643"/>
                  <a:pt x="452" y="621"/>
                </a:cubicBezTo>
                <a:cubicBezTo>
                  <a:pt x="489" y="603"/>
                  <a:pt x="525" y="584"/>
                  <a:pt x="547" y="548"/>
                </a:cubicBezTo>
                <a:cubicBezTo>
                  <a:pt x="584" y="508"/>
                  <a:pt x="602" y="489"/>
                  <a:pt x="620" y="453"/>
                </a:cubicBezTo>
                <a:cubicBezTo>
                  <a:pt x="638" y="394"/>
                  <a:pt x="638" y="358"/>
                  <a:pt x="638" y="322"/>
                </a:cubicBezTo>
                <a:lnTo>
                  <a:pt x="638" y="227"/>
                </a:lnTo>
                <a:cubicBezTo>
                  <a:pt x="620" y="168"/>
                  <a:pt x="584" y="132"/>
                  <a:pt x="547" y="96"/>
                </a:cubicBezTo>
                <a:cubicBezTo>
                  <a:pt x="489" y="37"/>
                  <a:pt x="412" y="1"/>
                  <a:pt x="321"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70" name="Google Shape;3026;p27"/>
          <p:cNvSpPr/>
          <p:nvPr/>
        </p:nvSpPr>
        <p:spPr>
          <a:xfrm flipH="1">
            <a:off x="363752" y="422906"/>
            <a:ext cx="40866" cy="36717"/>
          </a:xfrm>
          <a:custGeom>
            <a:avLst/>
            <a:ahLst/>
            <a:rect l="l" t="t" r="r" b="b"/>
            <a:pathLst>
              <a:path w="394" h="354" extrusionOk="0">
                <a:moveTo>
                  <a:pt x="211" y="0"/>
                </a:moveTo>
                <a:cubicBezTo>
                  <a:pt x="171" y="0"/>
                  <a:pt x="129" y="16"/>
                  <a:pt x="95" y="38"/>
                </a:cubicBezTo>
                <a:cubicBezTo>
                  <a:pt x="55" y="61"/>
                  <a:pt x="37" y="79"/>
                  <a:pt x="18" y="97"/>
                </a:cubicBezTo>
                <a:cubicBezTo>
                  <a:pt x="18" y="115"/>
                  <a:pt x="0" y="151"/>
                  <a:pt x="0" y="174"/>
                </a:cubicBezTo>
                <a:cubicBezTo>
                  <a:pt x="0" y="210"/>
                  <a:pt x="18" y="228"/>
                  <a:pt x="18" y="264"/>
                </a:cubicBezTo>
                <a:cubicBezTo>
                  <a:pt x="37" y="287"/>
                  <a:pt x="55" y="305"/>
                  <a:pt x="95" y="323"/>
                </a:cubicBezTo>
                <a:cubicBezTo>
                  <a:pt x="127" y="344"/>
                  <a:pt x="167" y="353"/>
                  <a:pt x="205" y="353"/>
                </a:cubicBezTo>
                <a:cubicBezTo>
                  <a:pt x="232" y="353"/>
                  <a:pt x="258" y="349"/>
                  <a:pt x="281" y="341"/>
                </a:cubicBezTo>
                <a:cubicBezTo>
                  <a:pt x="299" y="323"/>
                  <a:pt x="299" y="323"/>
                  <a:pt x="322" y="305"/>
                </a:cubicBezTo>
                <a:cubicBezTo>
                  <a:pt x="358" y="287"/>
                  <a:pt x="394" y="228"/>
                  <a:pt x="394" y="174"/>
                </a:cubicBezTo>
                <a:cubicBezTo>
                  <a:pt x="394" y="133"/>
                  <a:pt x="358" y="79"/>
                  <a:pt x="322" y="61"/>
                </a:cubicBezTo>
                <a:cubicBezTo>
                  <a:pt x="299" y="38"/>
                  <a:pt x="299" y="38"/>
                  <a:pt x="281" y="20"/>
                </a:cubicBezTo>
                <a:cubicBezTo>
                  <a:pt x="260" y="6"/>
                  <a:pt x="236" y="0"/>
                  <a:pt x="211"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71" name="Google Shape;3027;p27"/>
          <p:cNvSpPr/>
          <p:nvPr/>
        </p:nvSpPr>
        <p:spPr>
          <a:xfrm flipH="1">
            <a:off x="377340" y="610744"/>
            <a:ext cx="80279" cy="77168"/>
          </a:xfrm>
          <a:custGeom>
            <a:avLst/>
            <a:ahLst/>
            <a:rect l="l" t="t" r="r" b="b"/>
            <a:pathLst>
              <a:path w="774" h="744" extrusionOk="0">
                <a:moveTo>
                  <a:pt x="380" y="0"/>
                </a:moveTo>
                <a:cubicBezTo>
                  <a:pt x="303" y="0"/>
                  <a:pt x="244" y="18"/>
                  <a:pt x="190" y="59"/>
                </a:cubicBezTo>
                <a:cubicBezTo>
                  <a:pt x="113" y="95"/>
                  <a:pt x="77" y="150"/>
                  <a:pt x="41" y="227"/>
                </a:cubicBezTo>
                <a:cubicBezTo>
                  <a:pt x="18" y="285"/>
                  <a:pt x="0" y="340"/>
                  <a:pt x="18" y="417"/>
                </a:cubicBezTo>
                <a:cubicBezTo>
                  <a:pt x="18" y="489"/>
                  <a:pt x="59" y="566"/>
                  <a:pt x="113" y="625"/>
                </a:cubicBezTo>
                <a:lnTo>
                  <a:pt x="113" y="643"/>
                </a:lnTo>
                <a:cubicBezTo>
                  <a:pt x="187" y="717"/>
                  <a:pt x="294" y="744"/>
                  <a:pt x="402" y="744"/>
                </a:cubicBezTo>
                <a:cubicBezTo>
                  <a:pt x="432" y="744"/>
                  <a:pt x="463" y="742"/>
                  <a:pt x="493" y="738"/>
                </a:cubicBezTo>
                <a:cubicBezTo>
                  <a:pt x="606" y="697"/>
                  <a:pt x="719" y="602"/>
                  <a:pt x="738" y="471"/>
                </a:cubicBezTo>
                <a:cubicBezTo>
                  <a:pt x="774" y="340"/>
                  <a:pt x="738" y="208"/>
                  <a:pt x="643" y="113"/>
                </a:cubicBezTo>
                <a:cubicBezTo>
                  <a:pt x="606" y="59"/>
                  <a:pt x="548" y="37"/>
                  <a:pt x="493" y="18"/>
                </a:cubicBezTo>
                <a:cubicBezTo>
                  <a:pt x="455" y="9"/>
                  <a:pt x="421" y="5"/>
                  <a:pt x="388" y="5"/>
                </a:cubicBezTo>
                <a:cubicBezTo>
                  <a:pt x="369" y="5"/>
                  <a:pt x="351" y="6"/>
                  <a:pt x="332" y="9"/>
                </a:cubicBezTo>
                <a:lnTo>
                  <a:pt x="332" y="9"/>
                </a:lnTo>
                <a:cubicBezTo>
                  <a:pt x="346" y="5"/>
                  <a:pt x="360" y="0"/>
                  <a:pt x="380"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72" name="Google Shape;3028;p27"/>
          <p:cNvSpPr/>
          <p:nvPr/>
        </p:nvSpPr>
        <p:spPr>
          <a:xfrm flipH="1">
            <a:off x="244579" y="377995"/>
            <a:ext cx="35265" cy="39517"/>
          </a:xfrm>
          <a:custGeom>
            <a:avLst/>
            <a:ahLst/>
            <a:rect l="l" t="t" r="r" b="b"/>
            <a:pathLst>
              <a:path w="340" h="381" extrusionOk="0">
                <a:moveTo>
                  <a:pt x="173" y="1"/>
                </a:moveTo>
                <a:cubicBezTo>
                  <a:pt x="155" y="19"/>
                  <a:pt x="136" y="19"/>
                  <a:pt x="136" y="19"/>
                </a:cubicBezTo>
                <a:cubicBezTo>
                  <a:pt x="114" y="19"/>
                  <a:pt x="96" y="19"/>
                  <a:pt x="96" y="41"/>
                </a:cubicBezTo>
                <a:cubicBezTo>
                  <a:pt x="78" y="41"/>
                  <a:pt x="60" y="59"/>
                  <a:pt x="41" y="77"/>
                </a:cubicBezTo>
                <a:cubicBezTo>
                  <a:pt x="23" y="96"/>
                  <a:pt x="23" y="114"/>
                  <a:pt x="23" y="132"/>
                </a:cubicBezTo>
                <a:cubicBezTo>
                  <a:pt x="23" y="132"/>
                  <a:pt x="1" y="154"/>
                  <a:pt x="1" y="172"/>
                </a:cubicBezTo>
                <a:lnTo>
                  <a:pt x="1" y="245"/>
                </a:lnTo>
                <a:cubicBezTo>
                  <a:pt x="23" y="286"/>
                  <a:pt x="41" y="304"/>
                  <a:pt x="60" y="322"/>
                </a:cubicBezTo>
                <a:cubicBezTo>
                  <a:pt x="78" y="358"/>
                  <a:pt x="136" y="381"/>
                  <a:pt x="173" y="381"/>
                </a:cubicBezTo>
                <a:cubicBezTo>
                  <a:pt x="191" y="381"/>
                  <a:pt x="209" y="381"/>
                  <a:pt x="227" y="358"/>
                </a:cubicBezTo>
                <a:cubicBezTo>
                  <a:pt x="250" y="358"/>
                  <a:pt x="268" y="340"/>
                  <a:pt x="286" y="322"/>
                </a:cubicBezTo>
                <a:cubicBezTo>
                  <a:pt x="304" y="304"/>
                  <a:pt x="322" y="286"/>
                  <a:pt x="322" y="245"/>
                </a:cubicBezTo>
                <a:cubicBezTo>
                  <a:pt x="340" y="227"/>
                  <a:pt x="340" y="191"/>
                  <a:pt x="322" y="172"/>
                </a:cubicBezTo>
                <a:lnTo>
                  <a:pt x="322" y="132"/>
                </a:lnTo>
                <a:cubicBezTo>
                  <a:pt x="322" y="114"/>
                  <a:pt x="322" y="96"/>
                  <a:pt x="304" y="96"/>
                </a:cubicBezTo>
                <a:cubicBezTo>
                  <a:pt x="304" y="77"/>
                  <a:pt x="286" y="59"/>
                  <a:pt x="268" y="41"/>
                </a:cubicBezTo>
                <a:cubicBezTo>
                  <a:pt x="268" y="41"/>
                  <a:pt x="250" y="19"/>
                  <a:pt x="227" y="19"/>
                </a:cubicBezTo>
                <a:cubicBezTo>
                  <a:pt x="209" y="19"/>
                  <a:pt x="191" y="1"/>
                  <a:pt x="173"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73" name="Google Shape;3029;p27"/>
          <p:cNvSpPr/>
          <p:nvPr/>
        </p:nvSpPr>
        <p:spPr>
          <a:xfrm flipH="1">
            <a:off x="207032" y="530465"/>
            <a:ext cx="61091" cy="47089"/>
          </a:xfrm>
          <a:custGeom>
            <a:avLst/>
            <a:ahLst/>
            <a:rect l="l" t="t" r="r" b="b"/>
            <a:pathLst>
              <a:path w="589" h="454" extrusionOk="0">
                <a:moveTo>
                  <a:pt x="304" y="1"/>
                </a:moveTo>
                <a:cubicBezTo>
                  <a:pt x="1" y="1"/>
                  <a:pt x="1" y="453"/>
                  <a:pt x="304" y="453"/>
                </a:cubicBezTo>
                <a:cubicBezTo>
                  <a:pt x="589" y="453"/>
                  <a:pt x="589" y="1"/>
                  <a:pt x="304"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74" name="Google Shape;3030;p27"/>
          <p:cNvSpPr/>
          <p:nvPr/>
        </p:nvSpPr>
        <p:spPr>
          <a:xfrm flipH="1">
            <a:off x="770023" y="712598"/>
            <a:ext cx="51238" cy="48852"/>
          </a:xfrm>
          <a:custGeom>
            <a:avLst/>
            <a:ahLst/>
            <a:rect l="l" t="t" r="r" b="b"/>
            <a:pathLst>
              <a:path w="494" h="471" extrusionOk="0">
                <a:moveTo>
                  <a:pt x="245" y="0"/>
                </a:moveTo>
                <a:cubicBezTo>
                  <a:pt x="208" y="0"/>
                  <a:pt x="172" y="0"/>
                  <a:pt x="154" y="18"/>
                </a:cubicBezTo>
                <a:cubicBezTo>
                  <a:pt x="113" y="18"/>
                  <a:pt x="95" y="36"/>
                  <a:pt x="77" y="54"/>
                </a:cubicBezTo>
                <a:cubicBezTo>
                  <a:pt x="59" y="72"/>
                  <a:pt x="41" y="113"/>
                  <a:pt x="18" y="131"/>
                </a:cubicBezTo>
                <a:cubicBezTo>
                  <a:pt x="0" y="167"/>
                  <a:pt x="0" y="208"/>
                  <a:pt x="0" y="226"/>
                </a:cubicBezTo>
                <a:cubicBezTo>
                  <a:pt x="0" y="262"/>
                  <a:pt x="0" y="280"/>
                  <a:pt x="18" y="299"/>
                </a:cubicBezTo>
                <a:cubicBezTo>
                  <a:pt x="18" y="339"/>
                  <a:pt x="41" y="375"/>
                  <a:pt x="77" y="394"/>
                </a:cubicBezTo>
                <a:cubicBezTo>
                  <a:pt x="95" y="412"/>
                  <a:pt x="113" y="434"/>
                  <a:pt x="113" y="434"/>
                </a:cubicBezTo>
                <a:cubicBezTo>
                  <a:pt x="154" y="470"/>
                  <a:pt x="208" y="470"/>
                  <a:pt x="245" y="470"/>
                </a:cubicBezTo>
                <a:cubicBezTo>
                  <a:pt x="285" y="470"/>
                  <a:pt x="303" y="470"/>
                  <a:pt x="340" y="452"/>
                </a:cubicBezTo>
                <a:cubicBezTo>
                  <a:pt x="358" y="452"/>
                  <a:pt x="398" y="434"/>
                  <a:pt x="416" y="394"/>
                </a:cubicBezTo>
                <a:cubicBezTo>
                  <a:pt x="435" y="375"/>
                  <a:pt x="453" y="357"/>
                  <a:pt x="471" y="321"/>
                </a:cubicBezTo>
                <a:cubicBezTo>
                  <a:pt x="471" y="299"/>
                  <a:pt x="493" y="262"/>
                  <a:pt x="493" y="226"/>
                </a:cubicBezTo>
                <a:cubicBezTo>
                  <a:pt x="493" y="208"/>
                  <a:pt x="471" y="185"/>
                  <a:pt x="471" y="167"/>
                </a:cubicBezTo>
                <a:cubicBezTo>
                  <a:pt x="471" y="131"/>
                  <a:pt x="435" y="95"/>
                  <a:pt x="416" y="54"/>
                </a:cubicBezTo>
                <a:cubicBezTo>
                  <a:pt x="398" y="54"/>
                  <a:pt x="380" y="36"/>
                  <a:pt x="358" y="18"/>
                </a:cubicBezTo>
                <a:cubicBezTo>
                  <a:pt x="321" y="0"/>
                  <a:pt x="285" y="0"/>
                  <a:pt x="245"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75" name="Google Shape;3031;p27"/>
          <p:cNvSpPr/>
          <p:nvPr/>
        </p:nvSpPr>
        <p:spPr>
          <a:xfrm flipH="1">
            <a:off x="568703" y="757613"/>
            <a:ext cx="33502" cy="31012"/>
          </a:xfrm>
          <a:custGeom>
            <a:avLst/>
            <a:ahLst/>
            <a:rect l="l" t="t" r="r" b="b"/>
            <a:pathLst>
              <a:path w="323" h="299" extrusionOk="0">
                <a:moveTo>
                  <a:pt x="168" y="0"/>
                </a:moveTo>
                <a:cubicBezTo>
                  <a:pt x="150" y="0"/>
                  <a:pt x="114" y="0"/>
                  <a:pt x="96" y="18"/>
                </a:cubicBezTo>
                <a:cubicBezTo>
                  <a:pt x="78" y="18"/>
                  <a:pt x="78" y="18"/>
                  <a:pt x="78" y="36"/>
                </a:cubicBezTo>
                <a:cubicBezTo>
                  <a:pt x="37" y="36"/>
                  <a:pt x="37" y="55"/>
                  <a:pt x="19" y="73"/>
                </a:cubicBezTo>
                <a:cubicBezTo>
                  <a:pt x="1" y="91"/>
                  <a:pt x="1" y="113"/>
                  <a:pt x="1" y="150"/>
                </a:cubicBezTo>
                <a:cubicBezTo>
                  <a:pt x="1" y="168"/>
                  <a:pt x="1" y="186"/>
                  <a:pt x="19" y="204"/>
                </a:cubicBezTo>
                <a:cubicBezTo>
                  <a:pt x="37" y="226"/>
                  <a:pt x="37" y="245"/>
                  <a:pt x="78" y="263"/>
                </a:cubicBezTo>
                <a:lnTo>
                  <a:pt x="96" y="281"/>
                </a:lnTo>
                <a:cubicBezTo>
                  <a:pt x="114" y="281"/>
                  <a:pt x="150" y="299"/>
                  <a:pt x="168" y="299"/>
                </a:cubicBezTo>
                <a:cubicBezTo>
                  <a:pt x="191" y="299"/>
                  <a:pt x="227" y="281"/>
                  <a:pt x="245" y="281"/>
                </a:cubicBezTo>
                <a:cubicBezTo>
                  <a:pt x="281" y="245"/>
                  <a:pt x="322" y="204"/>
                  <a:pt x="322" y="150"/>
                </a:cubicBezTo>
                <a:cubicBezTo>
                  <a:pt x="322" y="91"/>
                  <a:pt x="281" y="36"/>
                  <a:pt x="245" y="18"/>
                </a:cubicBezTo>
                <a:cubicBezTo>
                  <a:pt x="227" y="0"/>
                  <a:pt x="191" y="0"/>
                  <a:pt x="168"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76" name="Google Shape;3032;p27"/>
          <p:cNvSpPr/>
          <p:nvPr/>
        </p:nvSpPr>
        <p:spPr>
          <a:xfrm flipH="1">
            <a:off x="234725" y="652025"/>
            <a:ext cx="89718" cy="89718"/>
          </a:xfrm>
          <a:custGeom>
            <a:avLst/>
            <a:ahLst/>
            <a:rect l="l" t="t" r="r" b="b"/>
            <a:pathLst>
              <a:path w="865" h="865" extrusionOk="0">
                <a:moveTo>
                  <a:pt x="431" y="0"/>
                </a:moveTo>
                <a:cubicBezTo>
                  <a:pt x="376" y="0"/>
                  <a:pt x="318" y="19"/>
                  <a:pt x="281" y="37"/>
                </a:cubicBezTo>
                <a:cubicBezTo>
                  <a:pt x="227" y="55"/>
                  <a:pt x="168" y="91"/>
                  <a:pt x="132" y="132"/>
                </a:cubicBezTo>
                <a:cubicBezTo>
                  <a:pt x="91" y="168"/>
                  <a:pt x="55" y="227"/>
                  <a:pt x="55" y="263"/>
                </a:cubicBezTo>
                <a:cubicBezTo>
                  <a:pt x="19" y="317"/>
                  <a:pt x="1" y="376"/>
                  <a:pt x="19" y="430"/>
                </a:cubicBezTo>
                <a:lnTo>
                  <a:pt x="19" y="543"/>
                </a:lnTo>
                <a:cubicBezTo>
                  <a:pt x="55" y="620"/>
                  <a:pt x="73" y="679"/>
                  <a:pt x="132" y="733"/>
                </a:cubicBezTo>
                <a:cubicBezTo>
                  <a:pt x="168" y="751"/>
                  <a:pt x="186" y="792"/>
                  <a:pt x="227" y="810"/>
                </a:cubicBezTo>
                <a:cubicBezTo>
                  <a:pt x="281" y="846"/>
                  <a:pt x="358" y="864"/>
                  <a:pt x="431" y="864"/>
                </a:cubicBezTo>
                <a:cubicBezTo>
                  <a:pt x="490" y="864"/>
                  <a:pt x="544" y="846"/>
                  <a:pt x="603" y="828"/>
                </a:cubicBezTo>
                <a:cubicBezTo>
                  <a:pt x="657" y="810"/>
                  <a:pt x="698" y="769"/>
                  <a:pt x="734" y="733"/>
                </a:cubicBezTo>
                <a:cubicBezTo>
                  <a:pt x="793" y="697"/>
                  <a:pt x="811" y="656"/>
                  <a:pt x="829" y="602"/>
                </a:cubicBezTo>
                <a:cubicBezTo>
                  <a:pt x="865" y="543"/>
                  <a:pt x="865" y="489"/>
                  <a:pt x="865" y="430"/>
                </a:cubicBezTo>
                <a:cubicBezTo>
                  <a:pt x="865" y="394"/>
                  <a:pt x="865" y="358"/>
                  <a:pt x="847" y="317"/>
                </a:cubicBezTo>
                <a:cubicBezTo>
                  <a:pt x="829" y="245"/>
                  <a:pt x="793" y="186"/>
                  <a:pt x="734" y="132"/>
                </a:cubicBezTo>
                <a:cubicBezTo>
                  <a:pt x="716" y="114"/>
                  <a:pt x="680" y="91"/>
                  <a:pt x="657" y="73"/>
                </a:cubicBezTo>
                <a:cubicBezTo>
                  <a:pt x="585" y="19"/>
                  <a:pt x="508" y="0"/>
                  <a:pt x="431"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77" name="Google Shape;3033;p27"/>
          <p:cNvSpPr/>
          <p:nvPr/>
        </p:nvSpPr>
        <p:spPr>
          <a:xfrm flipH="1">
            <a:off x="955888" y="602758"/>
            <a:ext cx="54972" cy="54972"/>
          </a:xfrm>
          <a:custGeom>
            <a:avLst/>
            <a:ahLst/>
            <a:rect l="l" t="t" r="r" b="b"/>
            <a:pathLst>
              <a:path w="530" h="530" extrusionOk="0">
                <a:moveTo>
                  <a:pt x="263" y="0"/>
                </a:moveTo>
                <a:cubicBezTo>
                  <a:pt x="245" y="0"/>
                  <a:pt x="209" y="0"/>
                  <a:pt x="173" y="23"/>
                </a:cubicBezTo>
                <a:cubicBezTo>
                  <a:pt x="132" y="41"/>
                  <a:pt x="114" y="59"/>
                  <a:pt x="96" y="77"/>
                </a:cubicBezTo>
                <a:cubicBezTo>
                  <a:pt x="59" y="95"/>
                  <a:pt x="37" y="136"/>
                  <a:pt x="37" y="172"/>
                </a:cubicBezTo>
                <a:cubicBezTo>
                  <a:pt x="19" y="190"/>
                  <a:pt x="1" y="227"/>
                  <a:pt x="19" y="267"/>
                </a:cubicBezTo>
                <a:lnTo>
                  <a:pt x="19" y="340"/>
                </a:lnTo>
                <a:cubicBezTo>
                  <a:pt x="37" y="380"/>
                  <a:pt x="59" y="417"/>
                  <a:pt x="96" y="453"/>
                </a:cubicBezTo>
                <a:cubicBezTo>
                  <a:pt x="114" y="453"/>
                  <a:pt x="114" y="475"/>
                  <a:pt x="132" y="494"/>
                </a:cubicBezTo>
                <a:cubicBezTo>
                  <a:pt x="191" y="512"/>
                  <a:pt x="227" y="530"/>
                  <a:pt x="263" y="530"/>
                </a:cubicBezTo>
                <a:cubicBezTo>
                  <a:pt x="304" y="530"/>
                  <a:pt x="340" y="512"/>
                  <a:pt x="376" y="512"/>
                </a:cubicBezTo>
                <a:cubicBezTo>
                  <a:pt x="399" y="494"/>
                  <a:pt x="435" y="475"/>
                  <a:pt x="453" y="453"/>
                </a:cubicBezTo>
                <a:cubicBezTo>
                  <a:pt x="489" y="417"/>
                  <a:pt x="512" y="399"/>
                  <a:pt x="512" y="362"/>
                </a:cubicBezTo>
                <a:cubicBezTo>
                  <a:pt x="530" y="340"/>
                  <a:pt x="530" y="304"/>
                  <a:pt x="530" y="267"/>
                </a:cubicBezTo>
                <a:lnTo>
                  <a:pt x="530" y="190"/>
                </a:lnTo>
                <a:cubicBezTo>
                  <a:pt x="512" y="154"/>
                  <a:pt x="489" y="114"/>
                  <a:pt x="453" y="77"/>
                </a:cubicBezTo>
                <a:cubicBezTo>
                  <a:pt x="435" y="59"/>
                  <a:pt x="417" y="59"/>
                  <a:pt x="399" y="41"/>
                </a:cubicBezTo>
                <a:cubicBezTo>
                  <a:pt x="358" y="23"/>
                  <a:pt x="322" y="0"/>
                  <a:pt x="263"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78" name="Google Shape;3034;p27"/>
          <p:cNvSpPr/>
          <p:nvPr/>
        </p:nvSpPr>
        <p:spPr>
          <a:xfrm flipH="1">
            <a:off x="625541" y="127925"/>
            <a:ext cx="50719" cy="50719"/>
          </a:xfrm>
          <a:custGeom>
            <a:avLst/>
            <a:ahLst/>
            <a:rect l="l" t="t" r="r" b="b"/>
            <a:pathLst>
              <a:path w="489" h="489" extrusionOk="0">
                <a:moveTo>
                  <a:pt x="244" y="0"/>
                </a:moveTo>
                <a:cubicBezTo>
                  <a:pt x="204" y="0"/>
                  <a:pt x="167" y="0"/>
                  <a:pt x="149" y="18"/>
                </a:cubicBezTo>
                <a:cubicBezTo>
                  <a:pt x="113" y="18"/>
                  <a:pt x="91" y="37"/>
                  <a:pt x="54" y="55"/>
                </a:cubicBezTo>
                <a:cubicBezTo>
                  <a:pt x="36" y="95"/>
                  <a:pt x="18" y="113"/>
                  <a:pt x="18" y="150"/>
                </a:cubicBezTo>
                <a:cubicBezTo>
                  <a:pt x="0" y="168"/>
                  <a:pt x="0" y="208"/>
                  <a:pt x="0" y="245"/>
                </a:cubicBezTo>
                <a:lnTo>
                  <a:pt x="0" y="303"/>
                </a:lnTo>
                <a:cubicBezTo>
                  <a:pt x="18" y="340"/>
                  <a:pt x="36" y="376"/>
                  <a:pt x="54" y="417"/>
                </a:cubicBezTo>
                <a:cubicBezTo>
                  <a:pt x="72" y="417"/>
                  <a:pt x="91" y="435"/>
                  <a:pt x="113" y="453"/>
                </a:cubicBezTo>
                <a:cubicBezTo>
                  <a:pt x="149" y="471"/>
                  <a:pt x="186" y="489"/>
                  <a:pt x="244" y="489"/>
                </a:cubicBezTo>
                <a:cubicBezTo>
                  <a:pt x="262" y="489"/>
                  <a:pt x="299" y="471"/>
                  <a:pt x="339" y="453"/>
                </a:cubicBezTo>
                <a:cubicBezTo>
                  <a:pt x="357" y="453"/>
                  <a:pt x="394" y="435"/>
                  <a:pt x="412" y="417"/>
                </a:cubicBezTo>
                <a:cubicBezTo>
                  <a:pt x="430" y="394"/>
                  <a:pt x="452" y="358"/>
                  <a:pt x="471" y="340"/>
                </a:cubicBezTo>
                <a:cubicBezTo>
                  <a:pt x="471" y="303"/>
                  <a:pt x="489" y="263"/>
                  <a:pt x="489" y="245"/>
                </a:cubicBezTo>
                <a:cubicBezTo>
                  <a:pt x="471" y="208"/>
                  <a:pt x="471" y="190"/>
                  <a:pt x="471" y="168"/>
                </a:cubicBezTo>
                <a:cubicBezTo>
                  <a:pt x="471" y="132"/>
                  <a:pt x="430" y="95"/>
                  <a:pt x="412" y="55"/>
                </a:cubicBezTo>
                <a:cubicBezTo>
                  <a:pt x="394" y="55"/>
                  <a:pt x="376" y="37"/>
                  <a:pt x="357" y="18"/>
                </a:cubicBezTo>
                <a:cubicBezTo>
                  <a:pt x="317" y="0"/>
                  <a:pt x="281" y="0"/>
                  <a:pt x="244"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79" name="Google Shape;3035;p27"/>
          <p:cNvSpPr/>
          <p:nvPr/>
        </p:nvSpPr>
        <p:spPr>
          <a:xfrm flipH="1">
            <a:off x="269886" y="239113"/>
            <a:ext cx="64410" cy="66692"/>
          </a:xfrm>
          <a:custGeom>
            <a:avLst/>
            <a:ahLst/>
            <a:rect l="l" t="t" r="r" b="b"/>
            <a:pathLst>
              <a:path w="621" h="643" extrusionOk="0">
                <a:moveTo>
                  <a:pt x="300" y="1"/>
                </a:moveTo>
                <a:cubicBezTo>
                  <a:pt x="263" y="1"/>
                  <a:pt x="227" y="1"/>
                  <a:pt x="186" y="41"/>
                </a:cubicBezTo>
                <a:cubicBezTo>
                  <a:pt x="150" y="41"/>
                  <a:pt x="114" y="59"/>
                  <a:pt x="96" y="96"/>
                </a:cubicBezTo>
                <a:cubicBezTo>
                  <a:pt x="55" y="136"/>
                  <a:pt x="37" y="154"/>
                  <a:pt x="19" y="191"/>
                </a:cubicBezTo>
                <a:cubicBezTo>
                  <a:pt x="1" y="227"/>
                  <a:pt x="1" y="286"/>
                  <a:pt x="1" y="322"/>
                </a:cubicBezTo>
                <a:lnTo>
                  <a:pt x="1" y="399"/>
                </a:lnTo>
                <a:cubicBezTo>
                  <a:pt x="19" y="453"/>
                  <a:pt x="55" y="512"/>
                  <a:pt x="96" y="548"/>
                </a:cubicBezTo>
                <a:cubicBezTo>
                  <a:pt x="114" y="566"/>
                  <a:pt x="132" y="566"/>
                  <a:pt x="150" y="589"/>
                </a:cubicBezTo>
                <a:cubicBezTo>
                  <a:pt x="209" y="625"/>
                  <a:pt x="245" y="643"/>
                  <a:pt x="300" y="643"/>
                </a:cubicBezTo>
                <a:cubicBezTo>
                  <a:pt x="358" y="643"/>
                  <a:pt x="395" y="625"/>
                  <a:pt x="435" y="607"/>
                </a:cubicBezTo>
                <a:cubicBezTo>
                  <a:pt x="471" y="589"/>
                  <a:pt x="508" y="566"/>
                  <a:pt x="526" y="548"/>
                </a:cubicBezTo>
                <a:cubicBezTo>
                  <a:pt x="566" y="512"/>
                  <a:pt x="585" y="476"/>
                  <a:pt x="603" y="435"/>
                </a:cubicBezTo>
                <a:cubicBezTo>
                  <a:pt x="621" y="399"/>
                  <a:pt x="621" y="362"/>
                  <a:pt x="621" y="322"/>
                </a:cubicBezTo>
                <a:lnTo>
                  <a:pt x="621" y="227"/>
                </a:lnTo>
                <a:cubicBezTo>
                  <a:pt x="603" y="191"/>
                  <a:pt x="566" y="136"/>
                  <a:pt x="526" y="96"/>
                </a:cubicBezTo>
                <a:cubicBezTo>
                  <a:pt x="508" y="77"/>
                  <a:pt x="490" y="59"/>
                  <a:pt x="471" y="41"/>
                </a:cubicBezTo>
                <a:cubicBezTo>
                  <a:pt x="413" y="23"/>
                  <a:pt x="358" y="1"/>
                  <a:pt x="300"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80" name="Google Shape;3036;p27"/>
          <p:cNvSpPr/>
          <p:nvPr/>
        </p:nvSpPr>
        <p:spPr>
          <a:xfrm flipH="1">
            <a:off x="127272" y="446555"/>
            <a:ext cx="35265" cy="31531"/>
          </a:xfrm>
          <a:custGeom>
            <a:avLst/>
            <a:ahLst/>
            <a:rect l="l" t="t" r="r" b="b"/>
            <a:pathLst>
              <a:path w="340" h="304" extrusionOk="0">
                <a:moveTo>
                  <a:pt x="154" y="0"/>
                </a:moveTo>
                <a:cubicBezTo>
                  <a:pt x="114" y="0"/>
                  <a:pt x="78" y="18"/>
                  <a:pt x="41" y="59"/>
                </a:cubicBezTo>
                <a:cubicBezTo>
                  <a:pt x="41" y="59"/>
                  <a:pt x="23" y="77"/>
                  <a:pt x="23" y="95"/>
                </a:cubicBezTo>
                <a:cubicBezTo>
                  <a:pt x="1" y="131"/>
                  <a:pt x="1" y="190"/>
                  <a:pt x="23" y="226"/>
                </a:cubicBezTo>
                <a:cubicBezTo>
                  <a:pt x="23" y="226"/>
                  <a:pt x="41" y="226"/>
                  <a:pt x="41" y="244"/>
                </a:cubicBezTo>
                <a:cubicBezTo>
                  <a:pt x="59" y="285"/>
                  <a:pt x="114" y="303"/>
                  <a:pt x="154" y="303"/>
                </a:cubicBezTo>
                <a:cubicBezTo>
                  <a:pt x="191" y="303"/>
                  <a:pt x="227" y="303"/>
                  <a:pt x="249" y="285"/>
                </a:cubicBezTo>
                <a:lnTo>
                  <a:pt x="286" y="285"/>
                </a:lnTo>
                <a:cubicBezTo>
                  <a:pt x="304" y="262"/>
                  <a:pt x="304" y="244"/>
                  <a:pt x="322" y="244"/>
                </a:cubicBezTo>
                <a:cubicBezTo>
                  <a:pt x="340" y="208"/>
                  <a:pt x="340" y="190"/>
                  <a:pt x="340" y="149"/>
                </a:cubicBezTo>
                <a:cubicBezTo>
                  <a:pt x="340" y="131"/>
                  <a:pt x="340" y="113"/>
                  <a:pt x="322" y="77"/>
                </a:cubicBezTo>
                <a:cubicBezTo>
                  <a:pt x="322" y="59"/>
                  <a:pt x="286" y="18"/>
                  <a:pt x="249" y="18"/>
                </a:cubicBezTo>
                <a:cubicBezTo>
                  <a:pt x="227" y="18"/>
                  <a:pt x="191" y="0"/>
                  <a:pt x="154"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81" name="Google Shape;3037;p27"/>
          <p:cNvSpPr/>
          <p:nvPr/>
        </p:nvSpPr>
        <p:spPr>
          <a:xfrm flipH="1">
            <a:off x="668688" y="477982"/>
            <a:ext cx="37132" cy="37132"/>
          </a:xfrm>
          <a:custGeom>
            <a:avLst/>
            <a:ahLst/>
            <a:rect l="l" t="t" r="r" b="b"/>
            <a:pathLst>
              <a:path w="358" h="358" extrusionOk="0">
                <a:moveTo>
                  <a:pt x="172" y="0"/>
                </a:moveTo>
                <a:cubicBezTo>
                  <a:pt x="149" y="0"/>
                  <a:pt x="131" y="0"/>
                  <a:pt x="95" y="18"/>
                </a:cubicBezTo>
                <a:cubicBezTo>
                  <a:pt x="77" y="18"/>
                  <a:pt x="59" y="36"/>
                  <a:pt x="36" y="54"/>
                </a:cubicBezTo>
                <a:cubicBezTo>
                  <a:pt x="36" y="73"/>
                  <a:pt x="18" y="95"/>
                  <a:pt x="0" y="113"/>
                </a:cubicBezTo>
                <a:lnTo>
                  <a:pt x="0" y="168"/>
                </a:lnTo>
                <a:lnTo>
                  <a:pt x="0" y="226"/>
                </a:lnTo>
                <a:cubicBezTo>
                  <a:pt x="0" y="244"/>
                  <a:pt x="18" y="281"/>
                  <a:pt x="36" y="299"/>
                </a:cubicBezTo>
                <a:cubicBezTo>
                  <a:pt x="59" y="299"/>
                  <a:pt x="77" y="321"/>
                  <a:pt x="77" y="321"/>
                </a:cubicBezTo>
                <a:cubicBezTo>
                  <a:pt x="113" y="339"/>
                  <a:pt x="131" y="358"/>
                  <a:pt x="172" y="358"/>
                </a:cubicBezTo>
                <a:lnTo>
                  <a:pt x="190" y="358"/>
                </a:lnTo>
                <a:cubicBezTo>
                  <a:pt x="226" y="339"/>
                  <a:pt x="244" y="339"/>
                  <a:pt x="262" y="321"/>
                </a:cubicBezTo>
                <a:cubicBezTo>
                  <a:pt x="285" y="321"/>
                  <a:pt x="285" y="299"/>
                  <a:pt x="303" y="299"/>
                </a:cubicBezTo>
                <a:lnTo>
                  <a:pt x="321" y="281"/>
                </a:lnTo>
                <a:cubicBezTo>
                  <a:pt x="321" y="281"/>
                  <a:pt x="339" y="263"/>
                  <a:pt x="339" y="244"/>
                </a:cubicBezTo>
                <a:cubicBezTo>
                  <a:pt x="357" y="226"/>
                  <a:pt x="357" y="186"/>
                  <a:pt x="357" y="168"/>
                </a:cubicBezTo>
                <a:lnTo>
                  <a:pt x="357" y="131"/>
                </a:lnTo>
                <a:cubicBezTo>
                  <a:pt x="339" y="113"/>
                  <a:pt x="339" y="73"/>
                  <a:pt x="321" y="54"/>
                </a:cubicBezTo>
                <a:lnTo>
                  <a:pt x="303" y="54"/>
                </a:lnTo>
                <a:lnTo>
                  <a:pt x="262" y="18"/>
                </a:lnTo>
                <a:cubicBezTo>
                  <a:pt x="244" y="18"/>
                  <a:pt x="226" y="18"/>
                  <a:pt x="226"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82" name="Google Shape;3038;p27"/>
          <p:cNvSpPr/>
          <p:nvPr/>
        </p:nvSpPr>
        <p:spPr>
          <a:xfrm rot="138851">
            <a:off x="3676329" y="2052561"/>
            <a:ext cx="2683344" cy="2138552"/>
          </a:xfrm>
          <a:custGeom>
            <a:avLst/>
            <a:ahLst/>
            <a:rect l="l" t="t" r="r" b="b"/>
            <a:pathLst>
              <a:path w="12949" h="10320" extrusionOk="0">
                <a:moveTo>
                  <a:pt x="5030" y="0"/>
                </a:moveTo>
                <a:cubicBezTo>
                  <a:pt x="4569" y="0"/>
                  <a:pt x="4094" y="82"/>
                  <a:pt x="3620" y="273"/>
                </a:cubicBezTo>
                <a:cubicBezTo>
                  <a:pt x="1" y="1761"/>
                  <a:pt x="2204" y="7343"/>
                  <a:pt x="3466" y="8434"/>
                </a:cubicBezTo>
                <a:cubicBezTo>
                  <a:pt x="4280" y="9135"/>
                  <a:pt x="5185" y="9755"/>
                  <a:pt x="6294" y="10094"/>
                </a:cubicBezTo>
                <a:cubicBezTo>
                  <a:pt x="6796" y="10237"/>
                  <a:pt x="7348" y="10319"/>
                  <a:pt x="7918" y="10319"/>
                </a:cubicBezTo>
                <a:cubicBezTo>
                  <a:pt x="8631" y="10319"/>
                  <a:pt x="9373" y="10190"/>
                  <a:pt x="10084" y="9886"/>
                </a:cubicBezTo>
                <a:cubicBezTo>
                  <a:pt x="11383" y="9361"/>
                  <a:pt x="12536" y="8248"/>
                  <a:pt x="12763" y="7099"/>
                </a:cubicBezTo>
                <a:cubicBezTo>
                  <a:pt x="12948" y="6212"/>
                  <a:pt x="12573" y="5439"/>
                  <a:pt x="12043" y="4837"/>
                </a:cubicBezTo>
                <a:cubicBezTo>
                  <a:pt x="11496" y="4249"/>
                  <a:pt x="10799" y="3797"/>
                  <a:pt x="10179" y="3254"/>
                </a:cubicBezTo>
                <a:cubicBezTo>
                  <a:pt x="9275" y="2462"/>
                  <a:pt x="8578" y="1499"/>
                  <a:pt x="7560" y="820"/>
                </a:cubicBezTo>
                <a:cubicBezTo>
                  <a:pt x="6874" y="351"/>
                  <a:pt x="5983" y="0"/>
                  <a:pt x="5030"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83" name="Google Shape;3039;p27"/>
          <p:cNvSpPr/>
          <p:nvPr/>
        </p:nvSpPr>
        <p:spPr>
          <a:xfrm rot="-5400000" flipH="1">
            <a:off x="6060549" y="1832299"/>
            <a:ext cx="2683357" cy="2138562"/>
          </a:xfrm>
          <a:custGeom>
            <a:avLst/>
            <a:ahLst/>
            <a:rect l="l" t="t" r="r" b="b"/>
            <a:pathLst>
              <a:path w="12949" h="10320" extrusionOk="0">
                <a:moveTo>
                  <a:pt x="5030" y="0"/>
                </a:moveTo>
                <a:cubicBezTo>
                  <a:pt x="4569" y="0"/>
                  <a:pt x="4094" y="82"/>
                  <a:pt x="3620" y="273"/>
                </a:cubicBezTo>
                <a:cubicBezTo>
                  <a:pt x="1" y="1761"/>
                  <a:pt x="2204" y="7343"/>
                  <a:pt x="3466" y="8434"/>
                </a:cubicBezTo>
                <a:cubicBezTo>
                  <a:pt x="4280" y="9135"/>
                  <a:pt x="5185" y="9755"/>
                  <a:pt x="6294" y="10094"/>
                </a:cubicBezTo>
                <a:cubicBezTo>
                  <a:pt x="6796" y="10237"/>
                  <a:pt x="7348" y="10319"/>
                  <a:pt x="7918" y="10319"/>
                </a:cubicBezTo>
                <a:cubicBezTo>
                  <a:pt x="8631" y="10319"/>
                  <a:pt x="9373" y="10190"/>
                  <a:pt x="10084" y="9886"/>
                </a:cubicBezTo>
                <a:cubicBezTo>
                  <a:pt x="11383" y="9361"/>
                  <a:pt x="12536" y="8248"/>
                  <a:pt x="12763" y="7099"/>
                </a:cubicBezTo>
                <a:cubicBezTo>
                  <a:pt x="12948" y="6212"/>
                  <a:pt x="12573" y="5439"/>
                  <a:pt x="12043" y="4837"/>
                </a:cubicBezTo>
                <a:cubicBezTo>
                  <a:pt x="11496" y="4249"/>
                  <a:pt x="10799" y="3797"/>
                  <a:pt x="10179" y="3254"/>
                </a:cubicBezTo>
                <a:cubicBezTo>
                  <a:pt x="9275" y="2462"/>
                  <a:pt x="8578" y="1499"/>
                  <a:pt x="7560" y="820"/>
                </a:cubicBezTo>
                <a:cubicBezTo>
                  <a:pt x="6874" y="351"/>
                  <a:pt x="5983" y="0"/>
                  <a:pt x="5030" y="0"/>
                </a:cubicBezTo>
                <a:close/>
              </a:path>
            </a:pathLst>
          </a:custGeom>
          <a:solidFill>
            <a:schemeClr val="lt2">
              <a:alpha val="32589"/>
            </a:schemeClr>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84" name="Google Shape;3040;p27"/>
          <p:cNvSpPr/>
          <p:nvPr/>
        </p:nvSpPr>
        <p:spPr>
          <a:xfrm rot="10578088" flipH="1">
            <a:off x="523796" y="2052551"/>
            <a:ext cx="2683377" cy="2138578"/>
          </a:xfrm>
          <a:custGeom>
            <a:avLst/>
            <a:ahLst/>
            <a:rect l="l" t="t" r="r" b="b"/>
            <a:pathLst>
              <a:path w="12949" h="10320" extrusionOk="0">
                <a:moveTo>
                  <a:pt x="5030" y="0"/>
                </a:moveTo>
                <a:cubicBezTo>
                  <a:pt x="4569" y="0"/>
                  <a:pt x="4094" y="82"/>
                  <a:pt x="3620" y="273"/>
                </a:cubicBezTo>
                <a:cubicBezTo>
                  <a:pt x="1" y="1761"/>
                  <a:pt x="2204" y="7343"/>
                  <a:pt x="3466" y="8434"/>
                </a:cubicBezTo>
                <a:cubicBezTo>
                  <a:pt x="4280" y="9135"/>
                  <a:pt x="5185" y="9755"/>
                  <a:pt x="6294" y="10094"/>
                </a:cubicBezTo>
                <a:cubicBezTo>
                  <a:pt x="6796" y="10237"/>
                  <a:pt x="7348" y="10319"/>
                  <a:pt x="7918" y="10319"/>
                </a:cubicBezTo>
                <a:cubicBezTo>
                  <a:pt x="8631" y="10319"/>
                  <a:pt x="9373" y="10190"/>
                  <a:pt x="10084" y="9886"/>
                </a:cubicBezTo>
                <a:cubicBezTo>
                  <a:pt x="11383" y="9361"/>
                  <a:pt x="12536" y="8248"/>
                  <a:pt x="12763" y="7099"/>
                </a:cubicBezTo>
                <a:cubicBezTo>
                  <a:pt x="12948" y="6212"/>
                  <a:pt x="12573" y="5439"/>
                  <a:pt x="12043" y="4837"/>
                </a:cubicBezTo>
                <a:cubicBezTo>
                  <a:pt x="11496" y="4249"/>
                  <a:pt x="10799" y="3797"/>
                  <a:pt x="10179" y="3254"/>
                </a:cubicBezTo>
                <a:cubicBezTo>
                  <a:pt x="9275" y="2462"/>
                  <a:pt x="8578" y="1499"/>
                  <a:pt x="7560" y="820"/>
                </a:cubicBezTo>
                <a:cubicBezTo>
                  <a:pt x="6874" y="351"/>
                  <a:pt x="5983" y="0"/>
                  <a:pt x="5030" y="0"/>
                </a:cubicBezTo>
                <a:close/>
              </a:path>
            </a:pathLst>
          </a:custGeom>
          <a:solidFill>
            <a:schemeClr val="dk2">
              <a:alpha val="25450"/>
            </a:schemeClr>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85" name="Google Shape;3041;p27"/>
          <p:cNvSpPr/>
          <p:nvPr/>
        </p:nvSpPr>
        <p:spPr>
          <a:xfrm rot="-2700000">
            <a:off x="7240440" y="3951677"/>
            <a:ext cx="3132965" cy="1289609"/>
          </a:xfrm>
          <a:custGeom>
            <a:avLst/>
            <a:ahLst/>
            <a:rect l="l" t="t" r="r" b="b"/>
            <a:pathLst>
              <a:path w="16911" h="6961" extrusionOk="0">
                <a:moveTo>
                  <a:pt x="9306" y="0"/>
                </a:moveTo>
                <a:cubicBezTo>
                  <a:pt x="9111" y="0"/>
                  <a:pt x="8916" y="29"/>
                  <a:pt x="8727" y="88"/>
                </a:cubicBezTo>
                <a:cubicBezTo>
                  <a:pt x="7506" y="468"/>
                  <a:pt x="6524" y="1843"/>
                  <a:pt x="5881" y="3462"/>
                </a:cubicBezTo>
                <a:cubicBezTo>
                  <a:pt x="5359" y="2585"/>
                  <a:pt x="4588" y="2102"/>
                  <a:pt x="3816" y="2102"/>
                </a:cubicBezTo>
                <a:cubicBezTo>
                  <a:pt x="3446" y="2102"/>
                  <a:pt x="3076" y="2213"/>
                  <a:pt x="2733" y="2445"/>
                </a:cubicBezTo>
                <a:cubicBezTo>
                  <a:pt x="1679" y="3164"/>
                  <a:pt x="1" y="6498"/>
                  <a:pt x="1150" y="6688"/>
                </a:cubicBezTo>
                <a:cubicBezTo>
                  <a:pt x="2175" y="6870"/>
                  <a:pt x="4434" y="6960"/>
                  <a:pt x="6935" y="6960"/>
                </a:cubicBezTo>
                <a:cubicBezTo>
                  <a:pt x="10646" y="6960"/>
                  <a:pt x="14888" y="6761"/>
                  <a:pt x="16417" y="6367"/>
                </a:cubicBezTo>
                <a:cubicBezTo>
                  <a:pt x="16911" y="6236"/>
                  <a:pt x="15929" y="3105"/>
                  <a:pt x="15327" y="2445"/>
                </a:cubicBezTo>
                <a:cubicBezTo>
                  <a:pt x="14799" y="1857"/>
                  <a:pt x="14145" y="1559"/>
                  <a:pt x="13493" y="1559"/>
                </a:cubicBezTo>
                <a:cubicBezTo>
                  <a:pt x="12910" y="1559"/>
                  <a:pt x="12328" y="1797"/>
                  <a:pt x="11839" y="2277"/>
                </a:cubicBezTo>
                <a:cubicBezTo>
                  <a:pt x="11427" y="831"/>
                  <a:pt x="10356" y="0"/>
                  <a:pt x="9306"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Four columns  2">
  <p:cSld name="CUSTOM_8_1_1">
    <p:spTree>
      <p:nvGrpSpPr>
        <p:cNvPr id="152" name="Shape 3098"/>
        <p:cNvGrpSpPr/>
        <p:nvPr/>
      </p:nvGrpSpPr>
      <p:grpSpPr>
        <a:xfrm>
          <a:off x="0" y="0"/>
          <a:ext cx="0" cy="0"/>
          <a:chOff x="0" y="0"/>
          <a:chExt cx="0" cy="0"/>
        </a:xfrm>
      </p:grpSpPr>
      <p:sp>
        <p:nvSpPr>
          <p:cNvPr id="1049663" name="Google Shape;3099;p29"/>
          <p:cNvSpPr/>
          <p:nvPr/>
        </p:nvSpPr>
        <p:spPr>
          <a:xfrm rot="4608433">
            <a:off x="8024787" y="3988703"/>
            <a:ext cx="2683379" cy="2138580"/>
          </a:xfrm>
          <a:custGeom>
            <a:avLst/>
            <a:ahLst/>
            <a:rect l="l" t="t" r="r" b="b"/>
            <a:pathLst>
              <a:path w="12949" h="10320" extrusionOk="0">
                <a:moveTo>
                  <a:pt x="5030" y="0"/>
                </a:moveTo>
                <a:cubicBezTo>
                  <a:pt x="4569" y="0"/>
                  <a:pt x="4094" y="82"/>
                  <a:pt x="3620" y="273"/>
                </a:cubicBezTo>
                <a:cubicBezTo>
                  <a:pt x="1" y="1761"/>
                  <a:pt x="2204" y="7343"/>
                  <a:pt x="3466" y="8434"/>
                </a:cubicBezTo>
                <a:cubicBezTo>
                  <a:pt x="4280" y="9135"/>
                  <a:pt x="5185" y="9755"/>
                  <a:pt x="6294" y="10094"/>
                </a:cubicBezTo>
                <a:cubicBezTo>
                  <a:pt x="6796" y="10237"/>
                  <a:pt x="7348" y="10319"/>
                  <a:pt x="7918" y="10319"/>
                </a:cubicBezTo>
                <a:cubicBezTo>
                  <a:pt x="8631" y="10319"/>
                  <a:pt x="9373" y="10190"/>
                  <a:pt x="10084" y="9886"/>
                </a:cubicBezTo>
                <a:cubicBezTo>
                  <a:pt x="11383" y="9361"/>
                  <a:pt x="12536" y="8248"/>
                  <a:pt x="12763" y="7099"/>
                </a:cubicBezTo>
                <a:cubicBezTo>
                  <a:pt x="12948" y="6212"/>
                  <a:pt x="12573" y="5439"/>
                  <a:pt x="12043" y="4837"/>
                </a:cubicBezTo>
                <a:cubicBezTo>
                  <a:pt x="11496" y="4249"/>
                  <a:pt x="10799" y="3797"/>
                  <a:pt x="10179" y="3254"/>
                </a:cubicBezTo>
                <a:cubicBezTo>
                  <a:pt x="9275" y="2462"/>
                  <a:pt x="8578" y="1499"/>
                  <a:pt x="7560" y="820"/>
                </a:cubicBezTo>
                <a:cubicBezTo>
                  <a:pt x="6874" y="351"/>
                  <a:pt x="5983" y="0"/>
                  <a:pt x="5030" y="0"/>
                </a:cubicBezTo>
                <a:close/>
              </a:path>
            </a:pathLst>
          </a:custGeom>
          <a:solidFill>
            <a:schemeClr val="l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64" name="Google Shape;3100;p29"/>
          <p:cNvSpPr/>
          <p:nvPr/>
        </p:nvSpPr>
        <p:spPr>
          <a:xfrm rot="5737514">
            <a:off x="-1347276" y="-976501"/>
            <a:ext cx="2683362" cy="2138566"/>
          </a:xfrm>
          <a:custGeom>
            <a:avLst/>
            <a:ahLst/>
            <a:rect l="l" t="t" r="r" b="b"/>
            <a:pathLst>
              <a:path w="12949" h="10320" extrusionOk="0">
                <a:moveTo>
                  <a:pt x="5030" y="0"/>
                </a:moveTo>
                <a:cubicBezTo>
                  <a:pt x="4569" y="0"/>
                  <a:pt x="4094" y="82"/>
                  <a:pt x="3620" y="273"/>
                </a:cubicBezTo>
                <a:cubicBezTo>
                  <a:pt x="1" y="1761"/>
                  <a:pt x="2204" y="7343"/>
                  <a:pt x="3466" y="8434"/>
                </a:cubicBezTo>
                <a:cubicBezTo>
                  <a:pt x="4280" y="9135"/>
                  <a:pt x="5185" y="9755"/>
                  <a:pt x="6294" y="10094"/>
                </a:cubicBezTo>
                <a:cubicBezTo>
                  <a:pt x="6796" y="10237"/>
                  <a:pt x="7348" y="10319"/>
                  <a:pt x="7918" y="10319"/>
                </a:cubicBezTo>
                <a:cubicBezTo>
                  <a:pt x="8631" y="10319"/>
                  <a:pt x="9373" y="10190"/>
                  <a:pt x="10084" y="9886"/>
                </a:cubicBezTo>
                <a:cubicBezTo>
                  <a:pt x="11383" y="9361"/>
                  <a:pt x="12536" y="8248"/>
                  <a:pt x="12763" y="7099"/>
                </a:cubicBezTo>
                <a:cubicBezTo>
                  <a:pt x="12948" y="6212"/>
                  <a:pt x="12573" y="5439"/>
                  <a:pt x="12043" y="4837"/>
                </a:cubicBezTo>
                <a:cubicBezTo>
                  <a:pt x="11496" y="4249"/>
                  <a:pt x="10799" y="3797"/>
                  <a:pt x="10179" y="3254"/>
                </a:cubicBezTo>
                <a:cubicBezTo>
                  <a:pt x="9275" y="2462"/>
                  <a:pt x="8578" y="1499"/>
                  <a:pt x="7560" y="820"/>
                </a:cubicBezTo>
                <a:cubicBezTo>
                  <a:pt x="6874" y="351"/>
                  <a:pt x="5983" y="0"/>
                  <a:pt x="5030"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65" name="Google Shape;3101;p29"/>
          <p:cNvSpPr txBox="1">
            <a:spLocks noGrp="1"/>
          </p:cNvSpPr>
          <p:nvPr>
            <p:ph type="subTitle" idx="1"/>
          </p:nvPr>
        </p:nvSpPr>
        <p:spPr>
          <a:xfrm>
            <a:off x="950725" y="3069529"/>
            <a:ext cx="1716900" cy="698700"/>
          </a:xfrm>
          <a:prstGeom prst="rect"/>
        </p:spPr>
        <p:txBody>
          <a:bodyPr anchor="t" anchorCtr="0" bIns="91425" lIns="91425" rIns="91425" spcFirstLastPara="1" tIns="91425" wrap="square">
            <a:noAutofit/>
          </a:bodyPr>
          <a:lstStyle>
            <a:lvl1pPr algn="ctr" lvl="0" rtl="0">
              <a:lnSpc>
                <a:spcPct val="100000"/>
              </a:lnSpc>
              <a:spcBef>
                <a:spcPts val="0"/>
              </a:spcBef>
              <a:spcAft>
                <a:spcPts val="0"/>
              </a:spcAft>
              <a:buSzPts val="1400"/>
              <a:buNone/>
            </a:lvl1pPr>
            <a:lvl2pPr algn="ctr" lvl="1" rtl="0">
              <a:lnSpc>
                <a:spcPct val="100000"/>
              </a:lnSpc>
              <a:spcBef>
                <a:spcPts val="0"/>
              </a:spcBef>
              <a:spcAft>
                <a:spcPts val="0"/>
              </a:spcAft>
              <a:buSzPts val="2100"/>
              <a:buNone/>
              <a:defRPr sz="2100"/>
            </a:lvl2pPr>
            <a:lvl3pPr algn="ctr" lvl="2" rtl="0">
              <a:lnSpc>
                <a:spcPct val="100000"/>
              </a:lnSpc>
              <a:spcBef>
                <a:spcPts val="0"/>
              </a:spcBef>
              <a:spcAft>
                <a:spcPts val="0"/>
              </a:spcAft>
              <a:buSzPts val="2100"/>
              <a:buNone/>
              <a:defRPr sz="2100"/>
            </a:lvl3pPr>
            <a:lvl4pPr algn="ctr" lvl="3" rtl="0">
              <a:lnSpc>
                <a:spcPct val="100000"/>
              </a:lnSpc>
              <a:spcBef>
                <a:spcPts val="0"/>
              </a:spcBef>
              <a:spcAft>
                <a:spcPts val="0"/>
              </a:spcAft>
              <a:buSzPts val="2100"/>
              <a:buNone/>
              <a:defRPr sz="2100"/>
            </a:lvl4pPr>
            <a:lvl5pPr algn="ctr" lvl="4" rtl="0">
              <a:lnSpc>
                <a:spcPct val="100000"/>
              </a:lnSpc>
              <a:spcBef>
                <a:spcPts val="0"/>
              </a:spcBef>
              <a:spcAft>
                <a:spcPts val="0"/>
              </a:spcAft>
              <a:buSzPts val="2100"/>
              <a:buNone/>
              <a:defRPr sz="2100"/>
            </a:lvl5pPr>
            <a:lvl6pPr algn="ctr" lvl="5" rtl="0">
              <a:lnSpc>
                <a:spcPct val="100000"/>
              </a:lnSpc>
              <a:spcBef>
                <a:spcPts val="0"/>
              </a:spcBef>
              <a:spcAft>
                <a:spcPts val="0"/>
              </a:spcAft>
              <a:buSzPts val="2100"/>
              <a:buNone/>
              <a:defRPr sz="2100"/>
            </a:lvl6pPr>
            <a:lvl7pPr algn="ctr" lvl="6" rtl="0">
              <a:lnSpc>
                <a:spcPct val="100000"/>
              </a:lnSpc>
              <a:spcBef>
                <a:spcPts val="0"/>
              </a:spcBef>
              <a:spcAft>
                <a:spcPts val="0"/>
              </a:spcAft>
              <a:buSzPts val="2100"/>
              <a:buNone/>
              <a:defRPr sz="2100"/>
            </a:lvl7pPr>
            <a:lvl8pPr algn="ctr" lvl="7" rtl="0">
              <a:lnSpc>
                <a:spcPct val="100000"/>
              </a:lnSpc>
              <a:spcBef>
                <a:spcPts val="0"/>
              </a:spcBef>
              <a:spcAft>
                <a:spcPts val="0"/>
              </a:spcAft>
              <a:buSzPts val="2100"/>
              <a:buNone/>
              <a:defRPr sz="2100"/>
            </a:lvl8pPr>
            <a:lvl9pPr algn="ctr" lvl="8" rtl="0">
              <a:lnSpc>
                <a:spcPct val="100000"/>
              </a:lnSpc>
              <a:spcBef>
                <a:spcPts val="0"/>
              </a:spcBef>
              <a:spcAft>
                <a:spcPts val="0"/>
              </a:spcAft>
              <a:buSzPts val="2100"/>
              <a:buNone/>
              <a:defRPr sz="2100"/>
            </a:lvl9pPr>
          </a:lstStyle>
          <a:p/>
        </p:txBody>
      </p:sp>
      <p:sp>
        <p:nvSpPr>
          <p:cNvPr id="1049666" name="Google Shape;3102;p29"/>
          <p:cNvSpPr txBox="1">
            <a:spLocks noGrp="1"/>
          </p:cNvSpPr>
          <p:nvPr>
            <p:ph type="title"/>
          </p:nvPr>
        </p:nvSpPr>
        <p:spPr>
          <a:xfrm>
            <a:off x="950725" y="2842686"/>
            <a:ext cx="1716900" cy="243000"/>
          </a:xfrm>
          <a:prstGeom prst="rect"/>
        </p:spPr>
        <p:txBody>
          <a:bodyPr anchor="ctr" anchorCtr="0" bIns="91425" lIns="91425" rIns="91425" spcFirstLastPara="1" tIns="91425" wrap="square">
            <a:noAutofit/>
          </a:bodyPr>
          <a:lstStyle>
            <a:lvl1pPr lvl="0" rtl="0">
              <a:spcBef>
                <a:spcPts val="0"/>
              </a:spcBef>
              <a:spcAft>
                <a:spcPts val="0"/>
              </a:spcAft>
              <a:buSzPts val="1800"/>
              <a:buNone/>
              <a:defRPr sz="1800"/>
            </a:lvl1pPr>
            <a:lvl2pPr lvl="1" rtl="0">
              <a:spcBef>
                <a:spcPts val="0"/>
              </a:spcBef>
              <a:spcAft>
                <a:spcPts val="0"/>
              </a:spcAft>
              <a:buSzPts val="2800"/>
              <a:buFont typeface="Patrick Hand"/>
              <a:buNone/>
              <a:defRPr>
                <a:latin typeface="Patrick Hand"/>
                <a:ea typeface="Patrick Hand"/>
                <a:cs typeface="Patrick Hand"/>
                <a:sym typeface="Patrick Hand"/>
              </a:defRPr>
            </a:lvl2pPr>
            <a:lvl3pPr lvl="2" rtl="0">
              <a:spcBef>
                <a:spcPts val="0"/>
              </a:spcBef>
              <a:spcAft>
                <a:spcPts val="0"/>
              </a:spcAft>
              <a:buSzPts val="2800"/>
              <a:buFont typeface="Patrick Hand"/>
              <a:buNone/>
              <a:defRPr>
                <a:latin typeface="Patrick Hand"/>
                <a:ea typeface="Patrick Hand"/>
                <a:cs typeface="Patrick Hand"/>
                <a:sym typeface="Patrick Hand"/>
              </a:defRPr>
            </a:lvl3pPr>
            <a:lvl4pPr lvl="3" rtl="0">
              <a:spcBef>
                <a:spcPts val="0"/>
              </a:spcBef>
              <a:spcAft>
                <a:spcPts val="0"/>
              </a:spcAft>
              <a:buSzPts val="2800"/>
              <a:buFont typeface="Patrick Hand"/>
              <a:buNone/>
              <a:defRPr>
                <a:latin typeface="Patrick Hand"/>
                <a:ea typeface="Patrick Hand"/>
                <a:cs typeface="Patrick Hand"/>
                <a:sym typeface="Patrick Hand"/>
              </a:defRPr>
            </a:lvl4pPr>
            <a:lvl5pPr lvl="4" rtl="0">
              <a:spcBef>
                <a:spcPts val="0"/>
              </a:spcBef>
              <a:spcAft>
                <a:spcPts val="0"/>
              </a:spcAft>
              <a:buSzPts val="2800"/>
              <a:buFont typeface="Patrick Hand"/>
              <a:buNone/>
              <a:defRPr>
                <a:latin typeface="Patrick Hand"/>
                <a:ea typeface="Patrick Hand"/>
                <a:cs typeface="Patrick Hand"/>
                <a:sym typeface="Patrick Hand"/>
              </a:defRPr>
            </a:lvl5pPr>
            <a:lvl6pPr lvl="5" rtl="0">
              <a:spcBef>
                <a:spcPts val="0"/>
              </a:spcBef>
              <a:spcAft>
                <a:spcPts val="0"/>
              </a:spcAft>
              <a:buSzPts val="2800"/>
              <a:buFont typeface="Patrick Hand"/>
              <a:buNone/>
              <a:defRPr>
                <a:latin typeface="Patrick Hand"/>
                <a:ea typeface="Patrick Hand"/>
                <a:cs typeface="Patrick Hand"/>
                <a:sym typeface="Patrick Hand"/>
              </a:defRPr>
            </a:lvl6pPr>
            <a:lvl7pPr lvl="6" rtl="0">
              <a:spcBef>
                <a:spcPts val="0"/>
              </a:spcBef>
              <a:spcAft>
                <a:spcPts val="0"/>
              </a:spcAft>
              <a:buSzPts val="2800"/>
              <a:buFont typeface="Patrick Hand"/>
              <a:buNone/>
              <a:defRPr>
                <a:latin typeface="Patrick Hand"/>
                <a:ea typeface="Patrick Hand"/>
                <a:cs typeface="Patrick Hand"/>
                <a:sym typeface="Patrick Hand"/>
              </a:defRPr>
            </a:lvl7pPr>
            <a:lvl8pPr lvl="7" rtl="0">
              <a:spcBef>
                <a:spcPts val="0"/>
              </a:spcBef>
              <a:spcAft>
                <a:spcPts val="0"/>
              </a:spcAft>
              <a:buSzPts val="2800"/>
              <a:buFont typeface="Patrick Hand"/>
              <a:buNone/>
              <a:defRPr>
                <a:latin typeface="Patrick Hand"/>
                <a:ea typeface="Patrick Hand"/>
                <a:cs typeface="Patrick Hand"/>
                <a:sym typeface="Patrick Hand"/>
              </a:defRPr>
            </a:lvl8pPr>
            <a:lvl9pPr lvl="8" rtl="0">
              <a:spcBef>
                <a:spcPts val="0"/>
              </a:spcBef>
              <a:spcAft>
                <a:spcPts val="0"/>
              </a:spcAft>
              <a:buSzPts val="2800"/>
              <a:buFont typeface="Patrick Hand"/>
              <a:buNone/>
              <a:defRPr>
                <a:latin typeface="Patrick Hand"/>
                <a:ea typeface="Patrick Hand"/>
                <a:cs typeface="Patrick Hand"/>
                <a:sym typeface="Patrick Hand"/>
              </a:defRPr>
            </a:lvl9pPr>
          </a:lstStyle>
          <a:p/>
        </p:txBody>
      </p:sp>
      <p:sp>
        <p:nvSpPr>
          <p:cNvPr id="1049667" name="Google Shape;3103;p29"/>
          <p:cNvSpPr txBox="1">
            <a:spLocks noGrp="1"/>
          </p:cNvSpPr>
          <p:nvPr>
            <p:ph type="subTitle" idx="2"/>
          </p:nvPr>
        </p:nvSpPr>
        <p:spPr>
          <a:xfrm>
            <a:off x="2792600" y="3069529"/>
            <a:ext cx="1716900" cy="698700"/>
          </a:xfrm>
          <a:prstGeom prst="rect"/>
        </p:spPr>
        <p:txBody>
          <a:bodyPr anchor="t" anchorCtr="0" bIns="91425" lIns="91425" rIns="91425" spcFirstLastPara="1" tIns="91425" wrap="square">
            <a:noAutofit/>
          </a:bodyPr>
          <a:lstStyle>
            <a:lvl1pPr algn="ctr" lvl="0" rtl="0">
              <a:lnSpc>
                <a:spcPct val="100000"/>
              </a:lnSpc>
              <a:spcBef>
                <a:spcPts val="0"/>
              </a:spcBef>
              <a:spcAft>
                <a:spcPts val="0"/>
              </a:spcAft>
              <a:buSzPts val="1400"/>
              <a:buNone/>
            </a:lvl1pPr>
            <a:lvl2pPr algn="ctr" lvl="1" rtl="0">
              <a:lnSpc>
                <a:spcPct val="100000"/>
              </a:lnSpc>
              <a:spcBef>
                <a:spcPts val="0"/>
              </a:spcBef>
              <a:spcAft>
                <a:spcPts val="0"/>
              </a:spcAft>
              <a:buSzPts val="2100"/>
              <a:buNone/>
              <a:defRPr sz="2100"/>
            </a:lvl2pPr>
            <a:lvl3pPr algn="ctr" lvl="2" rtl="0">
              <a:lnSpc>
                <a:spcPct val="100000"/>
              </a:lnSpc>
              <a:spcBef>
                <a:spcPts val="0"/>
              </a:spcBef>
              <a:spcAft>
                <a:spcPts val="0"/>
              </a:spcAft>
              <a:buSzPts val="2100"/>
              <a:buNone/>
              <a:defRPr sz="2100"/>
            </a:lvl3pPr>
            <a:lvl4pPr algn="ctr" lvl="3" rtl="0">
              <a:lnSpc>
                <a:spcPct val="100000"/>
              </a:lnSpc>
              <a:spcBef>
                <a:spcPts val="0"/>
              </a:spcBef>
              <a:spcAft>
                <a:spcPts val="0"/>
              </a:spcAft>
              <a:buSzPts val="2100"/>
              <a:buNone/>
              <a:defRPr sz="2100"/>
            </a:lvl4pPr>
            <a:lvl5pPr algn="ctr" lvl="4" rtl="0">
              <a:lnSpc>
                <a:spcPct val="100000"/>
              </a:lnSpc>
              <a:spcBef>
                <a:spcPts val="0"/>
              </a:spcBef>
              <a:spcAft>
                <a:spcPts val="0"/>
              </a:spcAft>
              <a:buSzPts val="2100"/>
              <a:buNone/>
              <a:defRPr sz="2100"/>
            </a:lvl5pPr>
            <a:lvl6pPr algn="ctr" lvl="5" rtl="0">
              <a:lnSpc>
                <a:spcPct val="100000"/>
              </a:lnSpc>
              <a:spcBef>
                <a:spcPts val="0"/>
              </a:spcBef>
              <a:spcAft>
                <a:spcPts val="0"/>
              </a:spcAft>
              <a:buSzPts val="2100"/>
              <a:buNone/>
              <a:defRPr sz="2100"/>
            </a:lvl6pPr>
            <a:lvl7pPr algn="ctr" lvl="6" rtl="0">
              <a:lnSpc>
                <a:spcPct val="100000"/>
              </a:lnSpc>
              <a:spcBef>
                <a:spcPts val="0"/>
              </a:spcBef>
              <a:spcAft>
                <a:spcPts val="0"/>
              </a:spcAft>
              <a:buSzPts val="2100"/>
              <a:buNone/>
              <a:defRPr sz="2100"/>
            </a:lvl7pPr>
            <a:lvl8pPr algn="ctr" lvl="7" rtl="0">
              <a:lnSpc>
                <a:spcPct val="100000"/>
              </a:lnSpc>
              <a:spcBef>
                <a:spcPts val="0"/>
              </a:spcBef>
              <a:spcAft>
                <a:spcPts val="0"/>
              </a:spcAft>
              <a:buSzPts val="2100"/>
              <a:buNone/>
              <a:defRPr sz="2100"/>
            </a:lvl8pPr>
            <a:lvl9pPr algn="ctr" lvl="8" rtl="0">
              <a:lnSpc>
                <a:spcPct val="100000"/>
              </a:lnSpc>
              <a:spcBef>
                <a:spcPts val="0"/>
              </a:spcBef>
              <a:spcAft>
                <a:spcPts val="0"/>
              </a:spcAft>
              <a:buSzPts val="2100"/>
              <a:buNone/>
              <a:defRPr sz="2100"/>
            </a:lvl9pPr>
          </a:lstStyle>
          <a:p/>
        </p:txBody>
      </p:sp>
      <p:sp>
        <p:nvSpPr>
          <p:cNvPr id="1049668" name="Google Shape;3104;p29"/>
          <p:cNvSpPr txBox="1">
            <a:spLocks noGrp="1"/>
          </p:cNvSpPr>
          <p:nvPr>
            <p:ph type="title" idx="3"/>
          </p:nvPr>
        </p:nvSpPr>
        <p:spPr>
          <a:xfrm>
            <a:off x="2792602" y="2842686"/>
            <a:ext cx="1716900" cy="243000"/>
          </a:xfrm>
          <a:prstGeom prst="rect"/>
        </p:spPr>
        <p:txBody>
          <a:bodyPr anchor="ctr" anchorCtr="0" bIns="91425" lIns="91425" rIns="91425" spcFirstLastPara="1" tIns="91425" wrap="square">
            <a:noAutofit/>
          </a:bodyPr>
          <a:lstStyle>
            <a:lvl1pPr lvl="0" rtl="0">
              <a:spcBef>
                <a:spcPts val="0"/>
              </a:spcBef>
              <a:spcAft>
                <a:spcPts val="0"/>
              </a:spcAft>
              <a:buSzPts val="1800"/>
              <a:buNone/>
              <a:defRPr sz="1800"/>
            </a:lvl1pPr>
            <a:lvl2pPr lvl="1" rtl="0">
              <a:spcBef>
                <a:spcPts val="0"/>
              </a:spcBef>
              <a:spcAft>
                <a:spcPts val="0"/>
              </a:spcAft>
              <a:buSzPts val="2800"/>
              <a:buFont typeface="Patrick Hand"/>
              <a:buNone/>
              <a:defRPr>
                <a:latin typeface="Patrick Hand"/>
                <a:ea typeface="Patrick Hand"/>
                <a:cs typeface="Patrick Hand"/>
                <a:sym typeface="Patrick Hand"/>
              </a:defRPr>
            </a:lvl2pPr>
            <a:lvl3pPr lvl="2" rtl="0">
              <a:spcBef>
                <a:spcPts val="0"/>
              </a:spcBef>
              <a:spcAft>
                <a:spcPts val="0"/>
              </a:spcAft>
              <a:buSzPts val="2800"/>
              <a:buFont typeface="Patrick Hand"/>
              <a:buNone/>
              <a:defRPr>
                <a:latin typeface="Patrick Hand"/>
                <a:ea typeface="Patrick Hand"/>
                <a:cs typeface="Patrick Hand"/>
                <a:sym typeface="Patrick Hand"/>
              </a:defRPr>
            </a:lvl3pPr>
            <a:lvl4pPr lvl="3" rtl="0">
              <a:spcBef>
                <a:spcPts val="0"/>
              </a:spcBef>
              <a:spcAft>
                <a:spcPts val="0"/>
              </a:spcAft>
              <a:buSzPts val="2800"/>
              <a:buFont typeface="Patrick Hand"/>
              <a:buNone/>
              <a:defRPr>
                <a:latin typeface="Patrick Hand"/>
                <a:ea typeface="Patrick Hand"/>
                <a:cs typeface="Patrick Hand"/>
                <a:sym typeface="Patrick Hand"/>
              </a:defRPr>
            </a:lvl4pPr>
            <a:lvl5pPr lvl="4" rtl="0">
              <a:spcBef>
                <a:spcPts val="0"/>
              </a:spcBef>
              <a:spcAft>
                <a:spcPts val="0"/>
              </a:spcAft>
              <a:buSzPts val="2800"/>
              <a:buFont typeface="Patrick Hand"/>
              <a:buNone/>
              <a:defRPr>
                <a:latin typeface="Patrick Hand"/>
                <a:ea typeface="Patrick Hand"/>
                <a:cs typeface="Patrick Hand"/>
                <a:sym typeface="Patrick Hand"/>
              </a:defRPr>
            </a:lvl5pPr>
            <a:lvl6pPr lvl="5" rtl="0">
              <a:spcBef>
                <a:spcPts val="0"/>
              </a:spcBef>
              <a:spcAft>
                <a:spcPts val="0"/>
              </a:spcAft>
              <a:buSzPts val="2800"/>
              <a:buFont typeface="Patrick Hand"/>
              <a:buNone/>
              <a:defRPr>
                <a:latin typeface="Patrick Hand"/>
                <a:ea typeface="Patrick Hand"/>
                <a:cs typeface="Patrick Hand"/>
                <a:sym typeface="Patrick Hand"/>
              </a:defRPr>
            </a:lvl6pPr>
            <a:lvl7pPr lvl="6" rtl="0">
              <a:spcBef>
                <a:spcPts val="0"/>
              </a:spcBef>
              <a:spcAft>
                <a:spcPts val="0"/>
              </a:spcAft>
              <a:buSzPts val="2800"/>
              <a:buFont typeface="Patrick Hand"/>
              <a:buNone/>
              <a:defRPr>
                <a:latin typeface="Patrick Hand"/>
                <a:ea typeface="Patrick Hand"/>
                <a:cs typeface="Patrick Hand"/>
                <a:sym typeface="Patrick Hand"/>
              </a:defRPr>
            </a:lvl7pPr>
            <a:lvl8pPr lvl="7" rtl="0">
              <a:spcBef>
                <a:spcPts val="0"/>
              </a:spcBef>
              <a:spcAft>
                <a:spcPts val="0"/>
              </a:spcAft>
              <a:buSzPts val="2800"/>
              <a:buFont typeface="Patrick Hand"/>
              <a:buNone/>
              <a:defRPr>
                <a:latin typeface="Patrick Hand"/>
                <a:ea typeface="Patrick Hand"/>
                <a:cs typeface="Patrick Hand"/>
                <a:sym typeface="Patrick Hand"/>
              </a:defRPr>
            </a:lvl8pPr>
            <a:lvl9pPr lvl="8" rtl="0">
              <a:spcBef>
                <a:spcPts val="0"/>
              </a:spcBef>
              <a:spcAft>
                <a:spcPts val="0"/>
              </a:spcAft>
              <a:buSzPts val="2800"/>
              <a:buFont typeface="Patrick Hand"/>
              <a:buNone/>
              <a:defRPr>
                <a:latin typeface="Patrick Hand"/>
                <a:ea typeface="Patrick Hand"/>
                <a:cs typeface="Patrick Hand"/>
                <a:sym typeface="Patrick Hand"/>
              </a:defRPr>
            </a:lvl9pPr>
          </a:lstStyle>
          <a:p/>
        </p:txBody>
      </p:sp>
      <p:sp>
        <p:nvSpPr>
          <p:cNvPr id="1049669" name="Google Shape;3105;p29"/>
          <p:cNvSpPr txBox="1">
            <a:spLocks noGrp="1"/>
          </p:cNvSpPr>
          <p:nvPr>
            <p:ph type="subTitle" idx="4"/>
          </p:nvPr>
        </p:nvSpPr>
        <p:spPr>
          <a:xfrm>
            <a:off x="4634475" y="3069529"/>
            <a:ext cx="1716900" cy="698700"/>
          </a:xfrm>
          <a:prstGeom prst="rect"/>
        </p:spPr>
        <p:txBody>
          <a:bodyPr anchor="t" anchorCtr="0" bIns="91425" lIns="91425" rIns="91425" spcFirstLastPara="1" tIns="91425" wrap="square">
            <a:noAutofit/>
          </a:bodyPr>
          <a:lstStyle>
            <a:lvl1pPr algn="ctr" lvl="0" rtl="0">
              <a:lnSpc>
                <a:spcPct val="100000"/>
              </a:lnSpc>
              <a:spcBef>
                <a:spcPts val="0"/>
              </a:spcBef>
              <a:spcAft>
                <a:spcPts val="0"/>
              </a:spcAft>
              <a:buSzPts val="1400"/>
              <a:buNone/>
            </a:lvl1pPr>
            <a:lvl2pPr algn="ctr" lvl="1" rtl="0">
              <a:lnSpc>
                <a:spcPct val="100000"/>
              </a:lnSpc>
              <a:spcBef>
                <a:spcPts val="0"/>
              </a:spcBef>
              <a:spcAft>
                <a:spcPts val="0"/>
              </a:spcAft>
              <a:buSzPts val="2100"/>
              <a:buNone/>
              <a:defRPr sz="2100"/>
            </a:lvl2pPr>
            <a:lvl3pPr algn="ctr" lvl="2" rtl="0">
              <a:lnSpc>
                <a:spcPct val="100000"/>
              </a:lnSpc>
              <a:spcBef>
                <a:spcPts val="0"/>
              </a:spcBef>
              <a:spcAft>
                <a:spcPts val="0"/>
              </a:spcAft>
              <a:buSzPts val="2100"/>
              <a:buNone/>
              <a:defRPr sz="2100"/>
            </a:lvl3pPr>
            <a:lvl4pPr algn="ctr" lvl="3" rtl="0">
              <a:lnSpc>
                <a:spcPct val="100000"/>
              </a:lnSpc>
              <a:spcBef>
                <a:spcPts val="0"/>
              </a:spcBef>
              <a:spcAft>
                <a:spcPts val="0"/>
              </a:spcAft>
              <a:buSzPts val="2100"/>
              <a:buNone/>
              <a:defRPr sz="2100"/>
            </a:lvl4pPr>
            <a:lvl5pPr algn="ctr" lvl="4" rtl="0">
              <a:lnSpc>
                <a:spcPct val="100000"/>
              </a:lnSpc>
              <a:spcBef>
                <a:spcPts val="0"/>
              </a:spcBef>
              <a:spcAft>
                <a:spcPts val="0"/>
              </a:spcAft>
              <a:buSzPts val="2100"/>
              <a:buNone/>
              <a:defRPr sz="2100"/>
            </a:lvl5pPr>
            <a:lvl6pPr algn="ctr" lvl="5" rtl="0">
              <a:lnSpc>
                <a:spcPct val="100000"/>
              </a:lnSpc>
              <a:spcBef>
                <a:spcPts val="0"/>
              </a:spcBef>
              <a:spcAft>
                <a:spcPts val="0"/>
              </a:spcAft>
              <a:buSzPts val="2100"/>
              <a:buNone/>
              <a:defRPr sz="2100"/>
            </a:lvl6pPr>
            <a:lvl7pPr algn="ctr" lvl="6" rtl="0">
              <a:lnSpc>
                <a:spcPct val="100000"/>
              </a:lnSpc>
              <a:spcBef>
                <a:spcPts val="0"/>
              </a:spcBef>
              <a:spcAft>
                <a:spcPts val="0"/>
              </a:spcAft>
              <a:buSzPts val="2100"/>
              <a:buNone/>
              <a:defRPr sz="2100"/>
            </a:lvl7pPr>
            <a:lvl8pPr algn="ctr" lvl="7" rtl="0">
              <a:lnSpc>
                <a:spcPct val="100000"/>
              </a:lnSpc>
              <a:spcBef>
                <a:spcPts val="0"/>
              </a:spcBef>
              <a:spcAft>
                <a:spcPts val="0"/>
              </a:spcAft>
              <a:buSzPts val="2100"/>
              <a:buNone/>
              <a:defRPr sz="2100"/>
            </a:lvl8pPr>
            <a:lvl9pPr algn="ctr" lvl="8" rtl="0">
              <a:lnSpc>
                <a:spcPct val="100000"/>
              </a:lnSpc>
              <a:spcBef>
                <a:spcPts val="0"/>
              </a:spcBef>
              <a:spcAft>
                <a:spcPts val="0"/>
              </a:spcAft>
              <a:buSzPts val="2100"/>
              <a:buNone/>
              <a:defRPr sz="2100"/>
            </a:lvl9pPr>
          </a:lstStyle>
          <a:p/>
        </p:txBody>
      </p:sp>
      <p:sp>
        <p:nvSpPr>
          <p:cNvPr id="1049670" name="Google Shape;3106;p29"/>
          <p:cNvSpPr txBox="1">
            <a:spLocks noGrp="1"/>
          </p:cNvSpPr>
          <p:nvPr>
            <p:ph type="title" idx="5"/>
          </p:nvPr>
        </p:nvSpPr>
        <p:spPr>
          <a:xfrm>
            <a:off x="4634480" y="2842686"/>
            <a:ext cx="1716900" cy="243000"/>
          </a:xfrm>
          <a:prstGeom prst="rect"/>
        </p:spPr>
        <p:txBody>
          <a:bodyPr anchor="ctr" anchorCtr="0" bIns="91425" lIns="91425" rIns="91425" spcFirstLastPara="1" tIns="91425" wrap="square">
            <a:noAutofit/>
          </a:bodyPr>
          <a:lstStyle>
            <a:lvl1pPr lvl="0" rtl="0">
              <a:spcBef>
                <a:spcPts val="0"/>
              </a:spcBef>
              <a:spcAft>
                <a:spcPts val="0"/>
              </a:spcAft>
              <a:buSzPts val="1800"/>
              <a:buNone/>
              <a:defRPr sz="1800"/>
            </a:lvl1pPr>
            <a:lvl2pPr lvl="1" rtl="0">
              <a:spcBef>
                <a:spcPts val="0"/>
              </a:spcBef>
              <a:spcAft>
                <a:spcPts val="0"/>
              </a:spcAft>
              <a:buSzPts val="2800"/>
              <a:buFont typeface="Patrick Hand"/>
              <a:buNone/>
              <a:defRPr>
                <a:latin typeface="Patrick Hand"/>
                <a:ea typeface="Patrick Hand"/>
                <a:cs typeface="Patrick Hand"/>
                <a:sym typeface="Patrick Hand"/>
              </a:defRPr>
            </a:lvl2pPr>
            <a:lvl3pPr lvl="2" rtl="0">
              <a:spcBef>
                <a:spcPts val="0"/>
              </a:spcBef>
              <a:spcAft>
                <a:spcPts val="0"/>
              </a:spcAft>
              <a:buSzPts val="2800"/>
              <a:buFont typeface="Patrick Hand"/>
              <a:buNone/>
              <a:defRPr>
                <a:latin typeface="Patrick Hand"/>
                <a:ea typeface="Patrick Hand"/>
                <a:cs typeface="Patrick Hand"/>
                <a:sym typeface="Patrick Hand"/>
              </a:defRPr>
            </a:lvl3pPr>
            <a:lvl4pPr lvl="3" rtl="0">
              <a:spcBef>
                <a:spcPts val="0"/>
              </a:spcBef>
              <a:spcAft>
                <a:spcPts val="0"/>
              </a:spcAft>
              <a:buSzPts val="2800"/>
              <a:buFont typeface="Patrick Hand"/>
              <a:buNone/>
              <a:defRPr>
                <a:latin typeface="Patrick Hand"/>
                <a:ea typeface="Patrick Hand"/>
                <a:cs typeface="Patrick Hand"/>
                <a:sym typeface="Patrick Hand"/>
              </a:defRPr>
            </a:lvl4pPr>
            <a:lvl5pPr lvl="4" rtl="0">
              <a:spcBef>
                <a:spcPts val="0"/>
              </a:spcBef>
              <a:spcAft>
                <a:spcPts val="0"/>
              </a:spcAft>
              <a:buSzPts val="2800"/>
              <a:buFont typeface="Patrick Hand"/>
              <a:buNone/>
              <a:defRPr>
                <a:latin typeface="Patrick Hand"/>
                <a:ea typeface="Patrick Hand"/>
                <a:cs typeface="Patrick Hand"/>
                <a:sym typeface="Patrick Hand"/>
              </a:defRPr>
            </a:lvl5pPr>
            <a:lvl6pPr lvl="5" rtl="0">
              <a:spcBef>
                <a:spcPts val="0"/>
              </a:spcBef>
              <a:spcAft>
                <a:spcPts val="0"/>
              </a:spcAft>
              <a:buSzPts val="2800"/>
              <a:buFont typeface="Patrick Hand"/>
              <a:buNone/>
              <a:defRPr>
                <a:latin typeface="Patrick Hand"/>
                <a:ea typeface="Patrick Hand"/>
                <a:cs typeface="Patrick Hand"/>
                <a:sym typeface="Patrick Hand"/>
              </a:defRPr>
            </a:lvl6pPr>
            <a:lvl7pPr lvl="6" rtl="0">
              <a:spcBef>
                <a:spcPts val="0"/>
              </a:spcBef>
              <a:spcAft>
                <a:spcPts val="0"/>
              </a:spcAft>
              <a:buSzPts val="2800"/>
              <a:buFont typeface="Patrick Hand"/>
              <a:buNone/>
              <a:defRPr>
                <a:latin typeface="Patrick Hand"/>
                <a:ea typeface="Patrick Hand"/>
                <a:cs typeface="Patrick Hand"/>
                <a:sym typeface="Patrick Hand"/>
              </a:defRPr>
            </a:lvl7pPr>
            <a:lvl8pPr lvl="7" rtl="0">
              <a:spcBef>
                <a:spcPts val="0"/>
              </a:spcBef>
              <a:spcAft>
                <a:spcPts val="0"/>
              </a:spcAft>
              <a:buSzPts val="2800"/>
              <a:buFont typeface="Patrick Hand"/>
              <a:buNone/>
              <a:defRPr>
                <a:latin typeface="Patrick Hand"/>
                <a:ea typeface="Patrick Hand"/>
                <a:cs typeface="Patrick Hand"/>
                <a:sym typeface="Patrick Hand"/>
              </a:defRPr>
            </a:lvl8pPr>
            <a:lvl9pPr lvl="8" rtl="0">
              <a:spcBef>
                <a:spcPts val="0"/>
              </a:spcBef>
              <a:spcAft>
                <a:spcPts val="0"/>
              </a:spcAft>
              <a:buSzPts val="2800"/>
              <a:buFont typeface="Patrick Hand"/>
              <a:buNone/>
              <a:defRPr>
                <a:latin typeface="Patrick Hand"/>
                <a:ea typeface="Patrick Hand"/>
                <a:cs typeface="Patrick Hand"/>
                <a:sym typeface="Patrick Hand"/>
              </a:defRPr>
            </a:lvl9pPr>
          </a:lstStyle>
          <a:p/>
        </p:txBody>
      </p:sp>
      <p:sp>
        <p:nvSpPr>
          <p:cNvPr id="1049671" name="Google Shape;3107;p29"/>
          <p:cNvSpPr txBox="1">
            <a:spLocks noGrp="1"/>
          </p:cNvSpPr>
          <p:nvPr>
            <p:ph type="subTitle" idx="6"/>
          </p:nvPr>
        </p:nvSpPr>
        <p:spPr>
          <a:xfrm>
            <a:off x="6476359" y="3069529"/>
            <a:ext cx="1716900" cy="698700"/>
          </a:xfrm>
          <a:prstGeom prst="rect"/>
        </p:spPr>
        <p:txBody>
          <a:bodyPr anchor="t" anchorCtr="0" bIns="91425" lIns="91425" rIns="91425" spcFirstLastPara="1" tIns="91425" wrap="square">
            <a:noAutofit/>
          </a:bodyPr>
          <a:lstStyle>
            <a:lvl1pPr algn="ctr" lvl="0" rtl="0">
              <a:lnSpc>
                <a:spcPct val="100000"/>
              </a:lnSpc>
              <a:spcBef>
                <a:spcPts val="0"/>
              </a:spcBef>
              <a:spcAft>
                <a:spcPts val="0"/>
              </a:spcAft>
              <a:buSzPts val="1400"/>
              <a:buNone/>
            </a:lvl1pPr>
            <a:lvl2pPr algn="ctr" lvl="1" rtl="0">
              <a:lnSpc>
                <a:spcPct val="100000"/>
              </a:lnSpc>
              <a:spcBef>
                <a:spcPts val="0"/>
              </a:spcBef>
              <a:spcAft>
                <a:spcPts val="0"/>
              </a:spcAft>
              <a:buSzPts val="2100"/>
              <a:buNone/>
              <a:defRPr sz="2100"/>
            </a:lvl2pPr>
            <a:lvl3pPr algn="ctr" lvl="2" rtl="0">
              <a:lnSpc>
                <a:spcPct val="100000"/>
              </a:lnSpc>
              <a:spcBef>
                <a:spcPts val="0"/>
              </a:spcBef>
              <a:spcAft>
                <a:spcPts val="0"/>
              </a:spcAft>
              <a:buSzPts val="2100"/>
              <a:buNone/>
              <a:defRPr sz="2100"/>
            </a:lvl3pPr>
            <a:lvl4pPr algn="ctr" lvl="3" rtl="0">
              <a:lnSpc>
                <a:spcPct val="100000"/>
              </a:lnSpc>
              <a:spcBef>
                <a:spcPts val="0"/>
              </a:spcBef>
              <a:spcAft>
                <a:spcPts val="0"/>
              </a:spcAft>
              <a:buSzPts val="2100"/>
              <a:buNone/>
              <a:defRPr sz="2100"/>
            </a:lvl4pPr>
            <a:lvl5pPr algn="ctr" lvl="4" rtl="0">
              <a:lnSpc>
                <a:spcPct val="100000"/>
              </a:lnSpc>
              <a:spcBef>
                <a:spcPts val="0"/>
              </a:spcBef>
              <a:spcAft>
                <a:spcPts val="0"/>
              </a:spcAft>
              <a:buSzPts val="2100"/>
              <a:buNone/>
              <a:defRPr sz="2100"/>
            </a:lvl5pPr>
            <a:lvl6pPr algn="ctr" lvl="5" rtl="0">
              <a:lnSpc>
                <a:spcPct val="100000"/>
              </a:lnSpc>
              <a:spcBef>
                <a:spcPts val="0"/>
              </a:spcBef>
              <a:spcAft>
                <a:spcPts val="0"/>
              </a:spcAft>
              <a:buSzPts val="2100"/>
              <a:buNone/>
              <a:defRPr sz="2100"/>
            </a:lvl6pPr>
            <a:lvl7pPr algn="ctr" lvl="6" rtl="0">
              <a:lnSpc>
                <a:spcPct val="100000"/>
              </a:lnSpc>
              <a:spcBef>
                <a:spcPts val="0"/>
              </a:spcBef>
              <a:spcAft>
                <a:spcPts val="0"/>
              </a:spcAft>
              <a:buSzPts val="2100"/>
              <a:buNone/>
              <a:defRPr sz="2100"/>
            </a:lvl7pPr>
            <a:lvl8pPr algn="ctr" lvl="7" rtl="0">
              <a:lnSpc>
                <a:spcPct val="100000"/>
              </a:lnSpc>
              <a:spcBef>
                <a:spcPts val="0"/>
              </a:spcBef>
              <a:spcAft>
                <a:spcPts val="0"/>
              </a:spcAft>
              <a:buSzPts val="2100"/>
              <a:buNone/>
              <a:defRPr sz="2100"/>
            </a:lvl8pPr>
            <a:lvl9pPr algn="ctr" lvl="8" rtl="0">
              <a:lnSpc>
                <a:spcPct val="100000"/>
              </a:lnSpc>
              <a:spcBef>
                <a:spcPts val="0"/>
              </a:spcBef>
              <a:spcAft>
                <a:spcPts val="0"/>
              </a:spcAft>
              <a:buSzPts val="2100"/>
              <a:buNone/>
              <a:defRPr sz="2100"/>
            </a:lvl9pPr>
          </a:lstStyle>
          <a:p/>
        </p:txBody>
      </p:sp>
      <p:sp>
        <p:nvSpPr>
          <p:cNvPr id="1049672" name="Google Shape;3108;p29"/>
          <p:cNvSpPr txBox="1">
            <a:spLocks noGrp="1"/>
          </p:cNvSpPr>
          <p:nvPr>
            <p:ph type="title" idx="7"/>
          </p:nvPr>
        </p:nvSpPr>
        <p:spPr>
          <a:xfrm>
            <a:off x="6476364" y="2842686"/>
            <a:ext cx="1716900" cy="243000"/>
          </a:xfrm>
          <a:prstGeom prst="rect"/>
        </p:spPr>
        <p:txBody>
          <a:bodyPr anchor="ctr" anchorCtr="0" bIns="91425" lIns="91425" rIns="91425" spcFirstLastPara="1" tIns="91425" wrap="square">
            <a:noAutofit/>
          </a:bodyPr>
          <a:lstStyle>
            <a:lvl1pPr lvl="0" rtl="0">
              <a:spcBef>
                <a:spcPts val="0"/>
              </a:spcBef>
              <a:spcAft>
                <a:spcPts val="0"/>
              </a:spcAft>
              <a:buSzPts val="1800"/>
              <a:buNone/>
              <a:defRPr sz="1800"/>
            </a:lvl1pPr>
            <a:lvl2pPr lvl="1" rtl="0">
              <a:spcBef>
                <a:spcPts val="0"/>
              </a:spcBef>
              <a:spcAft>
                <a:spcPts val="0"/>
              </a:spcAft>
              <a:buSzPts val="2800"/>
              <a:buFont typeface="Patrick Hand"/>
              <a:buNone/>
              <a:defRPr>
                <a:latin typeface="Patrick Hand"/>
                <a:ea typeface="Patrick Hand"/>
                <a:cs typeface="Patrick Hand"/>
                <a:sym typeface="Patrick Hand"/>
              </a:defRPr>
            </a:lvl2pPr>
            <a:lvl3pPr lvl="2" rtl="0">
              <a:spcBef>
                <a:spcPts val="0"/>
              </a:spcBef>
              <a:spcAft>
                <a:spcPts val="0"/>
              </a:spcAft>
              <a:buSzPts val="2800"/>
              <a:buFont typeface="Patrick Hand"/>
              <a:buNone/>
              <a:defRPr>
                <a:latin typeface="Patrick Hand"/>
                <a:ea typeface="Patrick Hand"/>
                <a:cs typeface="Patrick Hand"/>
                <a:sym typeface="Patrick Hand"/>
              </a:defRPr>
            </a:lvl3pPr>
            <a:lvl4pPr lvl="3" rtl="0">
              <a:spcBef>
                <a:spcPts val="0"/>
              </a:spcBef>
              <a:spcAft>
                <a:spcPts val="0"/>
              </a:spcAft>
              <a:buSzPts val="2800"/>
              <a:buFont typeface="Patrick Hand"/>
              <a:buNone/>
              <a:defRPr>
                <a:latin typeface="Patrick Hand"/>
                <a:ea typeface="Patrick Hand"/>
                <a:cs typeface="Patrick Hand"/>
                <a:sym typeface="Patrick Hand"/>
              </a:defRPr>
            </a:lvl4pPr>
            <a:lvl5pPr lvl="4" rtl="0">
              <a:spcBef>
                <a:spcPts val="0"/>
              </a:spcBef>
              <a:spcAft>
                <a:spcPts val="0"/>
              </a:spcAft>
              <a:buSzPts val="2800"/>
              <a:buFont typeface="Patrick Hand"/>
              <a:buNone/>
              <a:defRPr>
                <a:latin typeface="Patrick Hand"/>
                <a:ea typeface="Patrick Hand"/>
                <a:cs typeface="Patrick Hand"/>
                <a:sym typeface="Patrick Hand"/>
              </a:defRPr>
            </a:lvl5pPr>
            <a:lvl6pPr lvl="5" rtl="0">
              <a:spcBef>
                <a:spcPts val="0"/>
              </a:spcBef>
              <a:spcAft>
                <a:spcPts val="0"/>
              </a:spcAft>
              <a:buSzPts val="2800"/>
              <a:buFont typeface="Patrick Hand"/>
              <a:buNone/>
              <a:defRPr>
                <a:latin typeface="Patrick Hand"/>
                <a:ea typeface="Patrick Hand"/>
                <a:cs typeface="Patrick Hand"/>
                <a:sym typeface="Patrick Hand"/>
              </a:defRPr>
            </a:lvl6pPr>
            <a:lvl7pPr lvl="6" rtl="0">
              <a:spcBef>
                <a:spcPts val="0"/>
              </a:spcBef>
              <a:spcAft>
                <a:spcPts val="0"/>
              </a:spcAft>
              <a:buSzPts val="2800"/>
              <a:buFont typeface="Patrick Hand"/>
              <a:buNone/>
              <a:defRPr>
                <a:latin typeface="Patrick Hand"/>
                <a:ea typeface="Patrick Hand"/>
                <a:cs typeface="Patrick Hand"/>
                <a:sym typeface="Patrick Hand"/>
              </a:defRPr>
            </a:lvl7pPr>
            <a:lvl8pPr lvl="7" rtl="0">
              <a:spcBef>
                <a:spcPts val="0"/>
              </a:spcBef>
              <a:spcAft>
                <a:spcPts val="0"/>
              </a:spcAft>
              <a:buSzPts val="2800"/>
              <a:buFont typeface="Patrick Hand"/>
              <a:buNone/>
              <a:defRPr>
                <a:latin typeface="Patrick Hand"/>
                <a:ea typeface="Patrick Hand"/>
                <a:cs typeface="Patrick Hand"/>
                <a:sym typeface="Patrick Hand"/>
              </a:defRPr>
            </a:lvl8pPr>
            <a:lvl9pPr lvl="8" rtl="0">
              <a:spcBef>
                <a:spcPts val="0"/>
              </a:spcBef>
              <a:spcAft>
                <a:spcPts val="0"/>
              </a:spcAft>
              <a:buSzPts val="2800"/>
              <a:buFont typeface="Patrick Hand"/>
              <a:buNone/>
              <a:defRPr>
                <a:latin typeface="Patrick Hand"/>
                <a:ea typeface="Patrick Hand"/>
                <a:cs typeface="Patrick Hand"/>
                <a:sym typeface="Patrick Hand"/>
              </a:defRPr>
            </a:lvl9pPr>
          </a:lstStyle>
          <a:p/>
        </p:txBody>
      </p:sp>
      <p:sp>
        <p:nvSpPr>
          <p:cNvPr id="1049673" name="Google Shape;3109;p29"/>
          <p:cNvSpPr txBox="1">
            <a:spLocks noGrp="1"/>
          </p:cNvSpPr>
          <p:nvPr>
            <p:ph type="title" idx="8"/>
          </p:nvPr>
        </p:nvSpPr>
        <p:spPr>
          <a:xfrm>
            <a:off x="720000" y="540000"/>
            <a:ext cx="7704000" cy="477600"/>
          </a:xfrm>
          <a:prstGeom prst="rect"/>
        </p:spPr>
        <p:txBody>
          <a:bodyPr anchor="t" anchorCtr="0" bIns="91425" lIns="91425" rIns="91425" spcFirstLastPara="1" tIns="91425" wrap="square">
            <a:noAutofit/>
          </a:bodyPr>
          <a:lstStyle>
            <a:lvl1pPr lvl="0" rtl="0">
              <a:spcBef>
                <a:spcPts val="0"/>
              </a:spcBef>
              <a:spcAft>
                <a:spcPts val="0"/>
              </a:spcAft>
              <a:buSzPts val="2800"/>
              <a:buNone/>
            </a:lvl1pPr>
            <a:lvl2pPr lvl="1" rtl="0">
              <a:spcBef>
                <a:spcPts val="0"/>
              </a:spcBef>
              <a:spcAft>
                <a:spcPts val="0"/>
              </a:spcAft>
              <a:buSzPts val="2800"/>
              <a:buNone/>
              <a:defRPr>
                <a:latin typeface="Open Sans"/>
                <a:ea typeface="Open Sans"/>
                <a:cs typeface="Open Sans"/>
                <a:sym typeface="Open Sans"/>
              </a:defRPr>
            </a:lvl2pPr>
            <a:lvl3pPr lvl="2" rtl="0">
              <a:spcBef>
                <a:spcPts val="0"/>
              </a:spcBef>
              <a:spcAft>
                <a:spcPts val="0"/>
              </a:spcAft>
              <a:buSzPts val="2800"/>
              <a:buNone/>
              <a:defRPr>
                <a:latin typeface="Open Sans"/>
                <a:ea typeface="Open Sans"/>
                <a:cs typeface="Open Sans"/>
                <a:sym typeface="Open Sans"/>
              </a:defRPr>
            </a:lvl3pPr>
            <a:lvl4pPr lvl="3" rtl="0">
              <a:spcBef>
                <a:spcPts val="0"/>
              </a:spcBef>
              <a:spcAft>
                <a:spcPts val="0"/>
              </a:spcAft>
              <a:buSzPts val="2800"/>
              <a:buNone/>
              <a:defRPr>
                <a:latin typeface="Open Sans"/>
                <a:ea typeface="Open Sans"/>
                <a:cs typeface="Open Sans"/>
                <a:sym typeface="Open Sans"/>
              </a:defRPr>
            </a:lvl4pPr>
            <a:lvl5pPr lvl="4" rtl="0">
              <a:spcBef>
                <a:spcPts val="0"/>
              </a:spcBef>
              <a:spcAft>
                <a:spcPts val="0"/>
              </a:spcAft>
              <a:buSzPts val="2800"/>
              <a:buNone/>
              <a:defRPr>
                <a:latin typeface="Open Sans"/>
                <a:ea typeface="Open Sans"/>
                <a:cs typeface="Open Sans"/>
                <a:sym typeface="Open Sans"/>
              </a:defRPr>
            </a:lvl5pPr>
            <a:lvl6pPr lvl="5" rtl="0">
              <a:spcBef>
                <a:spcPts val="0"/>
              </a:spcBef>
              <a:spcAft>
                <a:spcPts val="0"/>
              </a:spcAft>
              <a:buSzPts val="2800"/>
              <a:buNone/>
              <a:defRPr>
                <a:latin typeface="Open Sans"/>
                <a:ea typeface="Open Sans"/>
                <a:cs typeface="Open Sans"/>
                <a:sym typeface="Open Sans"/>
              </a:defRPr>
            </a:lvl6pPr>
            <a:lvl7pPr lvl="6" rtl="0">
              <a:spcBef>
                <a:spcPts val="0"/>
              </a:spcBef>
              <a:spcAft>
                <a:spcPts val="0"/>
              </a:spcAft>
              <a:buSzPts val="2800"/>
              <a:buNone/>
              <a:defRPr>
                <a:latin typeface="Open Sans"/>
                <a:ea typeface="Open Sans"/>
                <a:cs typeface="Open Sans"/>
                <a:sym typeface="Open Sans"/>
              </a:defRPr>
            </a:lvl7pPr>
            <a:lvl8pPr lvl="7" rtl="0">
              <a:spcBef>
                <a:spcPts val="0"/>
              </a:spcBef>
              <a:spcAft>
                <a:spcPts val="0"/>
              </a:spcAft>
              <a:buSzPts val="2800"/>
              <a:buNone/>
              <a:defRPr>
                <a:latin typeface="Open Sans"/>
                <a:ea typeface="Open Sans"/>
                <a:cs typeface="Open Sans"/>
                <a:sym typeface="Open Sans"/>
              </a:defRPr>
            </a:lvl8pPr>
            <a:lvl9pPr lvl="8" rtl="0">
              <a:spcBef>
                <a:spcPts val="0"/>
              </a:spcBef>
              <a:spcAft>
                <a:spcPts val="0"/>
              </a:spcAft>
              <a:buSzPts val="2800"/>
              <a:buNone/>
              <a:defRPr>
                <a:latin typeface="Open Sans"/>
                <a:ea typeface="Open Sans"/>
                <a:cs typeface="Open Sans"/>
                <a:sym typeface="Open Sans"/>
              </a:defRPr>
            </a:lvl9pPr>
          </a:lstStyle>
          <a:p/>
        </p:txBody>
      </p:sp>
      <p:sp>
        <p:nvSpPr>
          <p:cNvPr id="1049674" name="Google Shape;3110;p29"/>
          <p:cNvSpPr/>
          <p:nvPr/>
        </p:nvSpPr>
        <p:spPr>
          <a:xfrm rot="10800000" flipH="1">
            <a:off x="7328899" y="-72829"/>
            <a:ext cx="1531958" cy="529570"/>
          </a:xfrm>
          <a:custGeom>
            <a:avLst/>
            <a:ahLst/>
            <a:rect l="l" t="t" r="r" b="b"/>
            <a:pathLst>
              <a:path w="14010" h="4843" extrusionOk="0">
                <a:moveTo>
                  <a:pt x="1" y="0"/>
                </a:moveTo>
                <a:lnTo>
                  <a:pt x="1" y="0"/>
                </a:lnTo>
                <a:cubicBezTo>
                  <a:pt x="591" y="1174"/>
                  <a:pt x="3105" y="2457"/>
                  <a:pt x="4330" y="3098"/>
                </a:cubicBezTo>
                <a:cubicBezTo>
                  <a:pt x="5511" y="3688"/>
                  <a:pt x="6845" y="4221"/>
                  <a:pt x="8076" y="4593"/>
                </a:cubicBezTo>
                <a:cubicBezTo>
                  <a:pt x="8854" y="4787"/>
                  <a:pt x="9648" y="4842"/>
                  <a:pt x="10446" y="4842"/>
                </a:cubicBezTo>
                <a:cubicBezTo>
                  <a:pt x="11489" y="4842"/>
                  <a:pt x="12537" y="4748"/>
                  <a:pt x="13561" y="4748"/>
                </a:cubicBezTo>
                <a:cubicBezTo>
                  <a:pt x="13691" y="4748"/>
                  <a:pt x="13822" y="4750"/>
                  <a:pt x="13951" y="4753"/>
                </a:cubicBezTo>
                <a:lnTo>
                  <a:pt x="14009" y="4753"/>
                </a:lnTo>
                <a:cubicBezTo>
                  <a:pt x="10103" y="802"/>
                  <a:pt x="5190" y="321"/>
                  <a:pt x="1" y="0"/>
                </a:cubicBezTo>
                <a:close/>
              </a:path>
            </a:pathLst>
          </a:custGeom>
          <a:solidFill>
            <a:schemeClr val="l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75" name="Google Shape;3111;p29"/>
          <p:cNvSpPr/>
          <p:nvPr/>
        </p:nvSpPr>
        <p:spPr>
          <a:xfrm rot="10800000" flipH="1">
            <a:off x="7494778" y="-73266"/>
            <a:ext cx="1361048" cy="455542"/>
          </a:xfrm>
          <a:custGeom>
            <a:avLst/>
            <a:ahLst/>
            <a:rect l="l" t="t" r="r" b="b"/>
            <a:pathLst>
              <a:path w="12447" h="4166" extrusionOk="0">
                <a:moveTo>
                  <a:pt x="123" y="1"/>
                </a:moveTo>
                <a:cubicBezTo>
                  <a:pt x="42" y="1"/>
                  <a:pt x="1" y="103"/>
                  <a:pt x="87" y="147"/>
                </a:cubicBezTo>
                <a:cubicBezTo>
                  <a:pt x="1960" y="948"/>
                  <a:pt x="3961" y="1378"/>
                  <a:pt x="5943" y="1936"/>
                </a:cubicBezTo>
                <a:cubicBezTo>
                  <a:pt x="8105" y="2578"/>
                  <a:pt x="10215" y="3379"/>
                  <a:pt x="12300" y="4155"/>
                </a:cubicBezTo>
                <a:cubicBezTo>
                  <a:pt x="12314" y="4162"/>
                  <a:pt x="12328" y="4165"/>
                  <a:pt x="12340" y="4165"/>
                </a:cubicBezTo>
                <a:cubicBezTo>
                  <a:pt x="12420" y="4165"/>
                  <a:pt x="12446" y="4039"/>
                  <a:pt x="12357" y="3995"/>
                </a:cubicBezTo>
                <a:cubicBezTo>
                  <a:pt x="10299" y="3245"/>
                  <a:pt x="8265" y="2469"/>
                  <a:pt x="6181" y="1859"/>
                </a:cubicBezTo>
                <a:cubicBezTo>
                  <a:pt x="4180" y="1243"/>
                  <a:pt x="2095" y="839"/>
                  <a:pt x="171" y="12"/>
                </a:cubicBezTo>
                <a:cubicBezTo>
                  <a:pt x="154" y="4"/>
                  <a:pt x="138" y="1"/>
                  <a:pt x="12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76" name="Google Shape;3112;p29"/>
          <p:cNvSpPr/>
          <p:nvPr/>
        </p:nvSpPr>
        <p:spPr>
          <a:xfrm rot="10800000" flipH="1">
            <a:off x="8389128" y="-17060"/>
            <a:ext cx="191139" cy="219679"/>
          </a:xfrm>
          <a:custGeom>
            <a:avLst/>
            <a:ahLst/>
            <a:rect l="l" t="t" r="r" b="b"/>
            <a:pathLst>
              <a:path w="1748" h="2009" extrusionOk="0">
                <a:moveTo>
                  <a:pt x="126" y="1"/>
                </a:moveTo>
                <a:cubicBezTo>
                  <a:pt x="66" y="1"/>
                  <a:pt x="0" y="92"/>
                  <a:pt x="61" y="133"/>
                </a:cubicBezTo>
                <a:cubicBezTo>
                  <a:pt x="407" y="479"/>
                  <a:pt x="785" y="749"/>
                  <a:pt x="1132" y="1069"/>
                </a:cubicBezTo>
                <a:cubicBezTo>
                  <a:pt x="1343" y="1255"/>
                  <a:pt x="1638" y="1467"/>
                  <a:pt x="1266" y="1627"/>
                </a:cubicBezTo>
                <a:cubicBezTo>
                  <a:pt x="1023" y="1736"/>
                  <a:pt x="753" y="1762"/>
                  <a:pt x="516" y="1845"/>
                </a:cubicBezTo>
                <a:cubicBezTo>
                  <a:pt x="440" y="1892"/>
                  <a:pt x="460" y="2009"/>
                  <a:pt x="543" y="2009"/>
                </a:cubicBezTo>
                <a:cubicBezTo>
                  <a:pt x="550" y="2009"/>
                  <a:pt x="559" y="2008"/>
                  <a:pt x="567" y="2006"/>
                </a:cubicBezTo>
                <a:cubicBezTo>
                  <a:pt x="946" y="1871"/>
                  <a:pt x="1369" y="1820"/>
                  <a:pt x="1690" y="1550"/>
                </a:cubicBezTo>
                <a:cubicBezTo>
                  <a:pt x="1715" y="1550"/>
                  <a:pt x="1748" y="1499"/>
                  <a:pt x="1715" y="1467"/>
                </a:cubicBezTo>
                <a:cubicBezTo>
                  <a:pt x="1292" y="883"/>
                  <a:pt x="676" y="505"/>
                  <a:pt x="170" y="24"/>
                </a:cubicBezTo>
                <a:cubicBezTo>
                  <a:pt x="157" y="7"/>
                  <a:pt x="142" y="1"/>
                  <a:pt x="126"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77" name="Google Shape;3113;p29"/>
          <p:cNvSpPr/>
          <p:nvPr/>
        </p:nvSpPr>
        <p:spPr>
          <a:xfrm rot="10800000" flipH="1">
            <a:off x="8063492" y="76650"/>
            <a:ext cx="244610" cy="208526"/>
          </a:xfrm>
          <a:custGeom>
            <a:avLst/>
            <a:ahLst/>
            <a:rect l="l" t="t" r="r" b="b"/>
            <a:pathLst>
              <a:path w="2237" h="1907" extrusionOk="0">
                <a:moveTo>
                  <a:pt x="1075" y="0"/>
                </a:moveTo>
                <a:cubicBezTo>
                  <a:pt x="1015" y="0"/>
                  <a:pt x="951" y="57"/>
                  <a:pt x="1005" y="112"/>
                </a:cubicBezTo>
                <a:cubicBezTo>
                  <a:pt x="1301" y="532"/>
                  <a:pt x="1690" y="908"/>
                  <a:pt x="2000" y="1341"/>
                </a:cubicBezTo>
                <a:lnTo>
                  <a:pt x="2000" y="1341"/>
                </a:lnTo>
                <a:cubicBezTo>
                  <a:pt x="1364" y="1484"/>
                  <a:pt x="708" y="1540"/>
                  <a:pt x="75" y="1741"/>
                </a:cubicBezTo>
                <a:cubicBezTo>
                  <a:pt x="1" y="1793"/>
                  <a:pt x="13" y="1906"/>
                  <a:pt x="95" y="1906"/>
                </a:cubicBezTo>
                <a:cubicBezTo>
                  <a:pt x="105" y="1906"/>
                  <a:pt x="115" y="1905"/>
                  <a:pt x="127" y="1901"/>
                </a:cubicBezTo>
                <a:cubicBezTo>
                  <a:pt x="794" y="1690"/>
                  <a:pt x="1486" y="1638"/>
                  <a:pt x="2160" y="1478"/>
                </a:cubicBezTo>
                <a:cubicBezTo>
                  <a:pt x="2211" y="1478"/>
                  <a:pt x="2237" y="1395"/>
                  <a:pt x="2211" y="1369"/>
                </a:cubicBezTo>
                <a:cubicBezTo>
                  <a:pt x="1891" y="888"/>
                  <a:pt x="1461" y="490"/>
                  <a:pt x="1140" y="35"/>
                </a:cubicBezTo>
                <a:cubicBezTo>
                  <a:pt x="1125" y="10"/>
                  <a:pt x="1100" y="0"/>
                  <a:pt x="1075"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78" name="Google Shape;3114;p29"/>
          <p:cNvSpPr/>
          <p:nvPr/>
        </p:nvSpPr>
        <p:spPr>
          <a:xfrm rot="10800000" flipH="1">
            <a:off x="7867542" y="167408"/>
            <a:ext cx="151665" cy="169379"/>
          </a:xfrm>
          <a:custGeom>
            <a:avLst/>
            <a:ahLst/>
            <a:rect l="l" t="t" r="r" b="b"/>
            <a:pathLst>
              <a:path w="1387" h="1549" extrusionOk="0">
                <a:moveTo>
                  <a:pt x="804" y="0"/>
                </a:moveTo>
                <a:cubicBezTo>
                  <a:pt x="753" y="0"/>
                  <a:pt x="706" y="60"/>
                  <a:pt x="745" y="128"/>
                </a:cubicBezTo>
                <a:cubicBezTo>
                  <a:pt x="917" y="426"/>
                  <a:pt x="1134" y="750"/>
                  <a:pt x="1211" y="1093"/>
                </a:cubicBezTo>
                <a:lnTo>
                  <a:pt x="1211" y="1093"/>
                </a:lnTo>
                <a:cubicBezTo>
                  <a:pt x="857" y="1235"/>
                  <a:pt x="476" y="1313"/>
                  <a:pt x="71" y="1385"/>
                </a:cubicBezTo>
                <a:cubicBezTo>
                  <a:pt x="0" y="1409"/>
                  <a:pt x="17" y="1549"/>
                  <a:pt x="106" y="1549"/>
                </a:cubicBezTo>
                <a:cubicBezTo>
                  <a:pt x="114" y="1549"/>
                  <a:pt x="121" y="1548"/>
                  <a:pt x="129" y="1546"/>
                </a:cubicBezTo>
                <a:cubicBezTo>
                  <a:pt x="527" y="1469"/>
                  <a:pt x="931" y="1360"/>
                  <a:pt x="1329" y="1225"/>
                </a:cubicBezTo>
                <a:cubicBezTo>
                  <a:pt x="1386" y="1225"/>
                  <a:pt x="1386" y="1174"/>
                  <a:pt x="1386" y="1148"/>
                </a:cubicBezTo>
                <a:cubicBezTo>
                  <a:pt x="1303" y="744"/>
                  <a:pt x="1066" y="398"/>
                  <a:pt x="873" y="51"/>
                </a:cubicBezTo>
                <a:cubicBezTo>
                  <a:pt x="856" y="15"/>
                  <a:pt x="830" y="0"/>
                  <a:pt x="80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79" name="Google Shape;3115;p29"/>
          <p:cNvSpPr/>
          <p:nvPr/>
        </p:nvSpPr>
        <p:spPr>
          <a:xfrm rot="10800000" flipH="1">
            <a:off x="7671920" y="245919"/>
            <a:ext cx="95460" cy="119079"/>
          </a:xfrm>
          <a:custGeom>
            <a:avLst/>
            <a:ahLst/>
            <a:rect l="l" t="t" r="r" b="b"/>
            <a:pathLst>
              <a:path w="873" h="1089" extrusionOk="0">
                <a:moveTo>
                  <a:pt x="552" y="1"/>
                </a:moveTo>
                <a:cubicBezTo>
                  <a:pt x="506" y="1"/>
                  <a:pt x="460" y="36"/>
                  <a:pt x="475" y="98"/>
                </a:cubicBezTo>
                <a:cubicBezTo>
                  <a:pt x="547" y="318"/>
                  <a:pt x="646" y="517"/>
                  <a:pt x="701" y="740"/>
                </a:cubicBezTo>
                <a:lnTo>
                  <a:pt x="701" y="740"/>
                </a:lnTo>
                <a:cubicBezTo>
                  <a:pt x="502" y="827"/>
                  <a:pt x="289" y="873"/>
                  <a:pt x="71" y="925"/>
                </a:cubicBezTo>
                <a:cubicBezTo>
                  <a:pt x="1" y="972"/>
                  <a:pt x="16" y="1089"/>
                  <a:pt x="103" y="1089"/>
                </a:cubicBezTo>
                <a:cubicBezTo>
                  <a:pt x="111" y="1089"/>
                  <a:pt x="119" y="1088"/>
                  <a:pt x="129" y="1085"/>
                </a:cubicBezTo>
                <a:cubicBezTo>
                  <a:pt x="366" y="1002"/>
                  <a:pt x="610" y="951"/>
                  <a:pt x="847" y="842"/>
                </a:cubicBezTo>
                <a:cubicBezTo>
                  <a:pt x="873" y="816"/>
                  <a:pt x="873" y="790"/>
                  <a:pt x="873" y="765"/>
                </a:cubicBezTo>
                <a:cubicBezTo>
                  <a:pt x="821" y="521"/>
                  <a:pt x="712" y="284"/>
                  <a:pt x="635" y="66"/>
                </a:cubicBezTo>
                <a:cubicBezTo>
                  <a:pt x="624" y="21"/>
                  <a:pt x="588" y="1"/>
                  <a:pt x="55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80" name="Google Shape;3116;p29"/>
          <p:cNvSpPr/>
          <p:nvPr/>
        </p:nvSpPr>
        <p:spPr>
          <a:xfrm rot="10800000" flipH="1">
            <a:off x="8074536" y="249091"/>
            <a:ext cx="37944" cy="29524"/>
          </a:xfrm>
          <a:custGeom>
            <a:avLst/>
            <a:ahLst/>
            <a:rect l="l" t="t" r="r" b="b"/>
            <a:pathLst>
              <a:path w="347" h="270" extrusionOk="0">
                <a:moveTo>
                  <a:pt x="160" y="0"/>
                </a:moveTo>
                <a:cubicBezTo>
                  <a:pt x="0" y="0"/>
                  <a:pt x="0" y="270"/>
                  <a:pt x="160" y="270"/>
                </a:cubicBezTo>
                <a:cubicBezTo>
                  <a:pt x="346" y="270"/>
                  <a:pt x="346" y="0"/>
                  <a:pt x="16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81" name="Google Shape;3117;p29"/>
          <p:cNvSpPr/>
          <p:nvPr/>
        </p:nvSpPr>
        <p:spPr>
          <a:xfrm rot="10800000" flipH="1">
            <a:off x="8036593" y="290424"/>
            <a:ext cx="38053" cy="28868"/>
          </a:xfrm>
          <a:custGeom>
            <a:avLst/>
            <a:ahLst/>
            <a:rect l="l" t="t" r="r" b="b"/>
            <a:pathLst>
              <a:path w="348" h="264" extrusionOk="0">
                <a:moveTo>
                  <a:pt x="161" y="0"/>
                </a:moveTo>
                <a:cubicBezTo>
                  <a:pt x="1" y="0"/>
                  <a:pt x="1" y="263"/>
                  <a:pt x="161" y="263"/>
                </a:cubicBezTo>
                <a:cubicBezTo>
                  <a:pt x="347" y="263"/>
                  <a:pt x="347" y="0"/>
                  <a:pt x="16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82" name="Google Shape;3118;p29"/>
          <p:cNvSpPr/>
          <p:nvPr/>
        </p:nvSpPr>
        <p:spPr>
          <a:xfrm rot="10800000" flipH="1">
            <a:off x="7799528" y="208414"/>
            <a:ext cx="38053" cy="29524"/>
          </a:xfrm>
          <a:custGeom>
            <a:avLst/>
            <a:ahLst/>
            <a:rect l="l" t="t" r="r" b="b"/>
            <a:pathLst>
              <a:path w="348" h="270" extrusionOk="0">
                <a:moveTo>
                  <a:pt x="161" y="0"/>
                </a:moveTo>
                <a:cubicBezTo>
                  <a:pt x="1" y="0"/>
                  <a:pt x="1" y="270"/>
                  <a:pt x="161" y="270"/>
                </a:cubicBezTo>
                <a:cubicBezTo>
                  <a:pt x="347" y="270"/>
                  <a:pt x="347" y="0"/>
                  <a:pt x="16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83" name="Google Shape;3119;p29"/>
          <p:cNvSpPr/>
          <p:nvPr/>
        </p:nvSpPr>
        <p:spPr>
          <a:xfrm rot="10800000" flipH="1">
            <a:off x="7758851" y="185233"/>
            <a:ext cx="38053" cy="28868"/>
          </a:xfrm>
          <a:custGeom>
            <a:avLst/>
            <a:ahLst/>
            <a:rect l="l" t="t" r="r" b="b"/>
            <a:pathLst>
              <a:path w="348" h="264" extrusionOk="0">
                <a:moveTo>
                  <a:pt x="161" y="0"/>
                </a:moveTo>
                <a:cubicBezTo>
                  <a:pt x="1" y="0"/>
                  <a:pt x="1" y="263"/>
                  <a:pt x="161" y="263"/>
                </a:cubicBezTo>
                <a:cubicBezTo>
                  <a:pt x="347" y="263"/>
                  <a:pt x="347" y="0"/>
                  <a:pt x="16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84" name="Google Shape;3120;p29"/>
          <p:cNvSpPr/>
          <p:nvPr/>
        </p:nvSpPr>
        <p:spPr>
          <a:xfrm rot="10800000" flipH="1">
            <a:off x="7431357" y="380963"/>
            <a:ext cx="37944" cy="29524"/>
          </a:xfrm>
          <a:custGeom>
            <a:avLst/>
            <a:ahLst/>
            <a:rect l="l" t="t" r="r" b="b"/>
            <a:pathLst>
              <a:path w="347" h="270" extrusionOk="0">
                <a:moveTo>
                  <a:pt x="161" y="1"/>
                </a:moveTo>
                <a:cubicBezTo>
                  <a:pt x="0" y="1"/>
                  <a:pt x="0" y="270"/>
                  <a:pt x="161" y="270"/>
                </a:cubicBezTo>
                <a:cubicBezTo>
                  <a:pt x="347" y="270"/>
                  <a:pt x="347" y="1"/>
                  <a:pt x="16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85" name="Google Shape;3121;p29"/>
          <p:cNvSpPr/>
          <p:nvPr/>
        </p:nvSpPr>
        <p:spPr>
          <a:xfrm rot="10800000" flipH="1">
            <a:off x="8290497" y="406867"/>
            <a:ext cx="941373" cy="1391556"/>
          </a:xfrm>
          <a:custGeom>
            <a:avLst/>
            <a:ahLst/>
            <a:rect l="l" t="t" r="r" b="b"/>
            <a:pathLst>
              <a:path w="8609" h="12726" extrusionOk="0">
                <a:moveTo>
                  <a:pt x="1" y="0"/>
                </a:moveTo>
                <a:lnTo>
                  <a:pt x="1" y="0"/>
                </a:lnTo>
                <a:cubicBezTo>
                  <a:pt x="52" y="2675"/>
                  <a:pt x="1335" y="6094"/>
                  <a:pt x="3047" y="8127"/>
                </a:cubicBezTo>
                <a:cubicBezTo>
                  <a:pt x="3900" y="9140"/>
                  <a:pt x="4862" y="10000"/>
                  <a:pt x="5933" y="10801"/>
                </a:cubicBezTo>
                <a:cubicBezTo>
                  <a:pt x="6684" y="11385"/>
                  <a:pt x="7486" y="12347"/>
                  <a:pt x="8448" y="12565"/>
                </a:cubicBezTo>
                <a:lnTo>
                  <a:pt x="8448" y="12726"/>
                </a:lnTo>
                <a:cubicBezTo>
                  <a:pt x="8608" y="9782"/>
                  <a:pt x="8448" y="6895"/>
                  <a:pt x="6626" y="4439"/>
                </a:cubicBezTo>
                <a:cubicBezTo>
                  <a:pt x="5080" y="2406"/>
                  <a:pt x="2406" y="751"/>
                  <a:pt x="1"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86" name="Google Shape;3122;p29"/>
          <p:cNvSpPr/>
          <p:nvPr/>
        </p:nvSpPr>
        <p:spPr>
          <a:xfrm rot="10800000" flipH="1">
            <a:off x="8412528" y="451373"/>
            <a:ext cx="788942" cy="1198121"/>
          </a:xfrm>
          <a:custGeom>
            <a:avLst/>
            <a:ahLst/>
            <a:rect l="l" t="t" r="r" b="b"/>
            <a:pathLst>
              <a:path w="7215" h="10957" extrusionOk="0">
                <a:moveTo>
                  <a:pt x="128" y="0"/>
                </a:moveTo>
                <a:cubicBezTo>
                  <a:pt x="61" y="0"/>
                  <a:pt x="1" y="77"/>
                  <a:pt x="58" y="139"/>
                </a:cubicBezTo>
                <a:cubicBezTo>
                  <a:pt x="1559" y="1550"/>
                  <a:pt x="2598" y="3449"/>
                  <a:pt x="3746" y="5136"/>
                </a:cubicBezTo>
                <a:cubicBezTo>
                  <a:pt x="5029" y="6951"/>
                  <a:pt x="6184" y="8875"/>
                  <a:pt x="7062" y="10908"/>
                </a:cubicBezTo>
                <a:cubicBezTo>
                  <a:pt x="7071" y="10942"/>
                  <a:pt x="7091" y="10956"/>
                  <a:pt x="7114" y="10956"/>
                </a:cubicBezTo>
                <a:cubicBezTo>
                  <a:pt x="7160" y="10956"/>
                  <a:pt x="7214" y="10898"/>
                  <a:pt x="7197" y="10825"/>
                </a:cubicBezTo>
                <a:cubicBezTo>
                  <a:pt x="6286" y="8715"/>
                  <a:pt x="5087" y="6791"/>
                  <a:pt x="3778" y="4892"/>
                </a:cubicBezTo>
                <a:cubicBezTo>
                  <a:pt x="2656" y="3263"/>
                  <a:pt x="1636" y="1390"/>
                  <a:pt x="193" y="30"/>
                </a:cubicBezTo>
                <a:cubicBezTo>
                  <a:pt x="174" y="9"/>
                  <a:pt x="150" y="0"/>
                  <a:pt x="12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87" name="Google Shape;3123;p29"/>
          <p:cNvSpPr/>
          <p:nvPr/>
        </p:nvSpPr>
        <p:spPr>
          <a:xfrm rot="10800000" flipH="1">
            <a:off x="8870364" y="646564"/>
            <a:ext cx="263309" cy="228208"/>
          </a:xfrm>
          <a:custGeom>
            <a:avLst/>
            <a:ahLst/>
            <a:rect l="l" t="t" r="r" b="b"/>
            <a:pathLst>
              <a:path w="2408" h="2087" extrusionOk="0">
                <a:moveTo>
                  <a:pt x="2333" y="1"/>
                </a:moveTo>
                <a:cubicBezTo>
                  <a:pt x="2293" y="1"/>
                  <a:pt x="2247" y="26"/>
                  <a:pt x="2234" y="78"/>
                </a:cubicBezTo>
                <a:cubicBezTo>
                  <a:pt x="2234" y="373"/>
                  <a:pt x="2208" y="668"/>
                  <a:pt x="2183" y="963"/>
                </a:cubicBezTo>
                <a:cubicBezTo>
                  <a:pt x="2157" y="1200"/>
                  <a:pt x="2183" y="1925"/>
                  <a:pt x="1913" y="1925"/>
                </a:cubicBezTo>
                <a:cubicBezTo>
                  <a:pt x="1323" y="1925"/>
                  <a:pt x="682" y="1630"/>
                  <a:pt x="175" y="1392"/>
                </a:cubicBezTo>
                <a:cubicBezTo>
                  <a:pt x="164" y="1389"/>
                  <a:pt x="154" y="1388"/>
                  <a:pt x="144" y="1388"/>
                </a:cubicBezTo>
                <a:cubicBezTo>
                  <a:pt x="57" y="1388"/>
                  <a:pt x="0" y="1501"/>
                  <a:pt x="98" y="1553"/>
                </a:cubicBezTo>
                <a:cubicBezTo>
                  <a:pt x="689" y="1805"/>
                  <a:pt x="1350" y="2087"/>
                  <a:pt x="2014" y="2087"/>
                </a:cubicBezTo>
                <a:cubicBezTo>
                  <a:pt x="2043" y="2087"/>
                  <a:pt x="2071" y="2086"/>
                  <a:pt x="2099" y="2085"/>
                </a:cubicBezTo>
                <a:cubicBezTo>
                  <a:pt x="2157" y="2085"/>
                  <a:pt x="2183" y="2059"/>
                  <a:pt x="2183" y="2034"/>
                </a:cubicBezTo>
                <a:cubicBezTo>
                  <a:pt x="2285" y="1392"/>
                  <a:pt x="2369" y="719"/>
                  <a:pt x="2394" y="78"/>
                </a:cubicBezTo>
                <a:cubicBezTo>
                  <a:pt x="2407" y="26"/>
                  <a:pt x="2373" y="1"/>
                  <a:pt x="233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88" name="Google Shape;3124;p29"/>
          <p:cNvSpPr/>
          <p:nvPr/>
        </p:nvSpPr>
        <p:spPr>
          <a:xfrm rot="10800000" flipH="1">
            <a:off x="8694971" y="886580"/>
            <a:ext cx="296988" cy="277633"/>
          </a:xfrm>
          <a:custGeom>
            <a:avLst/>
            <a:ahLst/>
            <a:rect l="l" t="t" r="r" b="b"/>
            <a:pathLst>
              <a:path w="2716" h="2539" extrusionOk="0">
                <a:moveTo>
                  <a:pt x="2520" y="0"/>
                </a:moveTo>
                <a:cubicBezTo>
                  <a:pt x="2480" y="0"/>
                  <a:pt x="2433" y="27"/>
                  <a:pt x="2420" y="82"/>
                </a:cubicBezTo>
                <a:cubicBezTo>
                  <a:pt x="2420" y="428"/>
                  <a:pt x="2639" y="2378"/>
                  <a:pt x="2209" y="2378"/>
                </a:cubicBezTo>
                <a:cubicBezTo>
                  <a:pt x="1516" y="2353"/>
                  <a:pt x="740" y="2083"/>
                  <a:pt x="150" y="1737"/>
                </a:cubicBezTo>
                <a:cubicBezTo>
                  <a:pt x="140" y="1730"/>
                  <a:pt x="129" y="1727"/>
                  <a:pt x="119" y="1727"/>
                </a:cubicBezTo>
                <a:cubicBezTo>
                  <a:pt x="53" y="1727"/>
                  <a:pt x="1" y="1853"/>
                  <a:pt x="73" y="1897"/>
                </a:cubicBezTo>
                <a:cubicBezTo>
                  <a:pt x="766" y="2301"/>
                  <a:pt x="1619" y="2539"/>
                  <a:pt x="2420" y="2539"/>
                </a:cubicBezTo>
                <a:cubicBezTo>
                  <a:pt x="2478" y="2539"/>
                  <a:pt x="2504" y="2513"/>
                  <a:pt x="2504" y="2487"/>
                </a:cubicBezTo>
                <a:cubicBezTo>
                  <a:pt x="2716" y="1685"/>
                  <a:pt x="2555" y="884"/>
                  <a:pt x="2581" y="82"/>
                </a:cubicBezTo>
                <a:cubicBezTo>
                  <a:pt x="2594" y="27"/>
                  <a:pt x="2560" y="0"/>
                  <a:pt x="252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89" name="Google Shape;3125;p29"/>
          <p:cNvSpPr/>
          <p:nvPr/>
        </p:nvSpPr>
        <p:spPr>
          <a:xfrm rot="10800000" flipH="1">
            <a:off x="8551617" y="1112818"/>
            <a:ext cx="282554" cy="232363"/>
          </a:xfrm>
          <a:custGeom>
            <a:avLst/>
            <a:ahLst/>
            <a:rect l="l" t="t" r="r" b="b"/>
            <a:pathLst>
              <a:path w="2584" h="2125" extrusionOk="0">
                <a:moveTo>
                  <a:pt x="2426" y="0"/>
                </a:moveTo>
                <a:cubicBezTo>
                  <a:pt x="2386" y="0"/>
                  <a:pt x="2346" y="28"/>
                  <a:pt x="2346" y="82"/>
                </a:cubicBezTo>
                <a:cubicBezTo>
                  <a:pt x="2372" y="429"/>
                  <a:pt x="2583" y="1897"/>
                  <a:pt x="2154" y="1949"/>
                </a:cubicBezTo>
                <a:cubicBezTo>
                  <a:pt x="2074" y="1959"/>
                  <a:pt x="1993" y="1963"/>
                  <a:pt x="1911" y="1963"/>
                </a:cubicBezTo>
                <a:cubicBezTo>
                  <a:pt x="1310" y="1963"/>
                  <a:pt x="669" y="1718"/>
                  <a:pt x="127" y="1577"/>
                </a:cubicBezTo>
                <a:cubicBezTo>
                  <a:pt x="119" y="1575"/>
                  <a:pt x="111" y="1574"/>
                  <a:pt x="104" y="1574"/>
                </a:cubicBezTo>
                <a:cubicBezTo>
                  <a:pt x="15" y="1574"/>
                  <a:pt x="0" y="1713"/>
                  <a:pt x="101" y="1737"/>
                </a:cubicBezTo>
                <a:cubicBezTo>
                  <a:pt x="473" y="1814"/>
                  <a:pt x="845" y="1923"/>
                  <a:pt x="1224" y="2006"/>
                </a:cubicBezTo>
                <a:cubicBezTo>
                  <a:pt x="1456" y="2044"/>
                  <a:pt x="1757" y="2125"/>
                  <a:pt x="2027" y="2125"/>
                </a:cubicBezTo>
                <a:cubicBezTo>
                  <a:pt x="2129" y="2125"/>
                  <a:pt x="2226" y="2113"/>
                  <a:pt x="2314" y="2083"/>
                </a:cubicBezTo>
                <a:cubicBezTo>
                  <a:pt x="2558" y="1974"/>
                  <a:pt x="2532" y="1551"/>
                  <a:pt x="2532" y="1365"/>
                </a:cubicBezTo>
                <a:cubicBezTo>
                  <a:pt x="2558" y="935"/>
                  <a:pt x="2532" y="505"/>
                  <a:pt x="2506" y="82"/>
                </a:cubicBezTo>
                <a:cubicBezTo>
                  <a:pt x="2506" y="28"/>
                  <a:pt x="2466" y="0"/>
                  <a:pt x="2426"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90" name="Google Shape;3126;p29"/>
          <p:cNvSpPr/>
          <p:nvPr/>
        </p:nvSpPr>
        <p:spPr>
          <a:xfrm rot="10800000" flipH="1">
            <a:off x="8405748" y="1352616"/>
            <a:ext cx="290974" cy="194529"/>
          </a:xfrm>
          <a:custGeom>
            <a:avLst/>
            <a:ahLst/>
            <a:rect l="l" t="t" r="r" b="b"/>
            <a:pathLst>
              <a:path w="2661" h="1779" extrusionOk="0">
                <a:moveTo>
                  <a:pt x="2285" y="0"/>
                </a:moveTo>
                <a:cubicBezTo>
                  <a:pt x="2245" y="0"/>
                  <a:pt x="2205" y="27"/>
                  <a:pt x="2205" y="82"/>
                </a:cubicBezTo>
                <a:cubicBezTo>
                  <a:pt x="2237" y="428"/>
                  <a:pt x="2474" y="1608"/>
                  <a:pt x="1968" y="1608"/>
                </a:cubicBezTo>
                <a:cubicBezTo>
                  <a:pt x="1377" y="1576"/>
                  <a:pt x="710" y="1256"/>
                  <a:pt x="178" y="1018"/>
                </a:cubicBezTo>
                <a:cubicBezTo>
                  <a:pt x="169" y="1016"/>
                  <a:pt x="160" y="1015"/>
                  <a:pt x="151" y="1015"/>
                </a:cubicBezTo>
                <a:cubicBezTo>
                  <a:pt x="57" y="1015"/>
                  <a:pt x="1" y="1132"/>
                  <a:pt x="95" y="1179"/>
                </a:cubicBezTo>
                <a:cubicBezTo>
                  <a:pt x="390" y="1313"/>
                  <a:pt x="710" y="1416"/>
                  <a:pt x="1031" y="1551"/>
                </a:cubicBezTo>
                <a:cubicBezTo>
                  <a:pt x="1309" y="1645"/>
                  <a:pt x="1670" y="1779"/>
                  <a:pt x="1987" y="1779"/>
                </a:cubicBezTo>
                <a:cubicBezTo>
                  <a:pt x="2035" y="1779"/>
                  <a:pt x="2082" y="1776"/>
                  <a:pt x="2128" y="1769"/>
                </a:cubicBezTo>
                <a:cubicBezTo>
                  <a:pt x="2660" y="1660"/>
                  <a:pt x="2397" y="454"/>
                  <a:pt x="2365" y="82"/>
                </a:cubicBezTo>
                <a:cubicBezTo>
                  <a:pt x="2365" y="27"/>
                  <a:pt x="2325" y="0"/>
                  <a:pt x="2285"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91" name="Google Shape;3127;p29"/>
          <p:cNvSpPr/>
          <p:nvPr/>
        </p:nvSpPr>
        <p:spPr>
          <a:xfrm rot="10800000" flipH="1">
            <a:off x="8773045" y="1415382"/>
            <a:ext cx="37944" cy="29524"/>
          </a:xfrm>
          <a:custGeom>
            <a:avLst/>
            <a:ahLst/>
            <a:rect l="l" t="t" r="r" b="b"/>
            <a:pathLst>
              <a:path w="347" h="270" extrusionOk="0">
                <a:moveTo>
                  <a:pt x="161" y="0"/>
                </a:moveTo>
                <a:cubicBezTo>
                  <a:pt x="0" y="0"/>
                  <a:pt x="0" y="269"/>
                  <a:pt x="161" y="269"/>
                </a:cubicBezTo>
                <a:cubicBezTo>
                  <a:pt x="347" y="269"/>
                  <a:pt x="347" y="0"/>
                  <a:pt x="16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92" name="Google Shape;3128;p29"/>
          <p:cNvSpPr/>
          <p:nvPr/>
        </p:nvSpPr>
        <p:spPr>
          <a:xfrm rot="10800000" flipH="1">
            <a:off x="8731603" y="1458902"/>
            <a:ext cx="38053" cy="29524"/>
          </a:xfrm>
          <a:custGeom>
            <a:avLst/>
            <a:ahLst/>
            <a:rect l="l" t="t" r="r" b="b"/>
            <a:pathLst>
              <a:path w="348" h="270" extrusionOk="0">
                <a:moveTo>
                  <a:pt x="161" y="0"/>
                </a:moveTo>
                <a:cubicBezTo>
                  <a:pt x="1" y="0"/>
                  <a:pt x="1" y="270"/>
                  <a:pt x="161" y="270"/>
                </a:cubicBezTo>
                <a:cubicBezTo>
                  <a:pt x="347" y="270"/>
                  <a:pt x="347" y="0"/>
                  <a:pt x="16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93" name="Google Shape;3129;p29"/>
          <p:cNvSpPr/>
          <p:nvPr/>
        </p:nvSpPr>
        <p:spPr>
          <a:xfrm rot="10800000" flipH="1">
            <a:off x="8720449" y="1397887"/>
            <a:ext cx="37944" cy="29524"/>
          </a:xfrm>
          <a:custGeom>
            <a:avLst/>
            <a:ahLst/>
            <a:rect l="l" t="t" r="r" b="b"/>
            <a:pathLst>
              <a:path w="347" h="270" extrusionOk="0">
                <a:moveTo>
                  <a:pt x="161" y="0"/>
                </a:moveTo>
                <a:cubicBezTo>
                  <a:pt x="0" y="0"/>
                  <a:pt x="0" y="270"/>
                  <a:pt x="161" y="270"/>
                </a:cubicBezTo>
                <a:cubicBezTo>
                  <a:pt x="347" y="270"/>
                  <a:pt x="347" y="0"/>
                  <a:pt x="16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94" name="Google Shape;3130;p29"/>
          <p:cNvSpPr/>
          <p:nvPr/>
        </p:nvSpPr>
        <p:spPr>
          <a:xfrm rot="10800000" flipH="1">
            <a:off x="8538824" y="1234413"/>
            <a:ext cx="37944" cy="28868"/>
          </a:xfrm>
          <a:custGeom>
            <a:avLst/>
            <a:ahLst/>
            <a:rect l="l" t="t" r="r" b="b"/>
            <a:pathLst>
              <a:path w="347" h="264" extrusionOk="0">
                <a:moveTo>
                  <a:pt x="160" y="0"/>
                </a:moveTo>
                <a:cubicBezTo>
                  <a:pt x="0" y="0"/>
                  <a:pt x="0" y="263"/>
                  <a:pt x="160" y="263"/>
                </a:cubicBezTo>
                <a:cubicBezTo>
                  <a:pt x="346" y="263"/>
                  <a:pt x="346" y="0"/>
                  <a:pt x="16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95" name="Google Shape;3131;p29"/>
          <p:cNvSpPr/>
          <p:nvPr/>
        </p:nvSpPr>
        <p:spPr>
          <a:xfrm rot="10800000" flipH="1">
            <a:off x="8498147" y="1289852"/>
            <a:ext cx="37944" cy="28868"/>
          </a:xfrm>
          <a:custGeom>
            <a:avLst/>
            <a:ahLst/>
            <a:rect l="l" t="t" r="r" b="b"/>
            <a:pathLst>
              <a:path w="347" h="264" extrusionOk="0">
                <a:moveTo>
                  <a:pt x="160" y="1"/>
                </a:moveTo>
                <a:cubicBezTo>
                  <a:pt x="0" y="1"/>
                  <a:pt x="0" y="263"/>
                  <a:pt x="160" y="263"/>
                </a:cubicBezTo>
                <a:cubicBezTo>
                  <a:pt x="346" y="263"/>
                  <a:pt x="346" y="1"/>
                  <a:pt x="16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96" name="Google Shape;3132;p29"/>
          <p:cNvSpPr/>
          <p:nvPr/>
        </p:nvSpPr>
        <p:spPr>
          <a:xfrm rot="10800000" flipH="1">
            <a:off x="8477808" y="1228181"/>
            <a:ext cx="37944" cy="29524"/>
          </a:xfrm>
          <a:custGeom>
            <a:avLst/>
            <a:ahLst/>
            <a:rect l="l" t="t" r="r" b="b"/>
            <a:pathLst>
              <a:path w="347" h="270" extrusionOk="0">
                <a:moveTo>
                  <a:pt x="160" y="1"/>
                </a:moveTo>
                <a:cubicBezTo>
                  <a:pt x="0" y="1"/>
                  <a:pt x="0" y="270"/>
                  <a:pt x="160" y="270"/>
                </a:cubicBezTo>
                <a:cubicBezTo>
                  <a:pt x="346" y="270"/>
                  <a:pt x="346" y="1"/>
                  <a:pt x="16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97" name="Google Shape;3133;p29"/>
          <p:cNvSpPr/>
          <p:nvPr/>
        </p:nvSpPr>
        <p:spPr>
          <a:xfrm rot="10800000" flipH="1">
            <a:off x="8860742" y="798886"/>
            <a:ext cx="37944" cy="28868"/>
          </a:xfrm>
          <a:custGeom>
            <a:avLst/>
            <a:ahLst/>
            <a:rect l="l" t="t" r="r" b="b"/>
            <a:pathLst>
              <a:path w="347" h="264" extrusionOk="0">
                <a:moveTo>
                  <a:pt x="160" y="0"/>
                </a:moveTo>
                <a:cubicBezTo>
                  <a:pt x="0" y="0"/>
                  <a:pt x="0" y="263"/>
                  <a:pt x="160" y="263"/>
                </a:cubicBezTo>
                <a:cubicBezTo>
                  <a:pt x="346" y="263"/>
                  <a:pt x="346" y="0"/>
                  <a:pt x="16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98" name="Google Shape;3134;p29"/>
          <p:cNvSpPr/>
          <p:nvPr/>
        </p:nvSpPr>
        <p:spPr>
          <a:xfrm rot="10800000" flipH="1">
            <a:off x="8798960" y="816491"/>
            <a:ext cx="38053" cy="28868"/>
          </a:xfrm>
          <a:custGeom>
            <a:avLst/>
            <a:ahLst/>
            <a:rect l="l" t="t" r="r" b="b"/>
            <a:pathLst>
              <a:path w="348" h="264" extrusionOk="0">
                <a:moveTo>
                  <a:pt x="161" y="1"/>
                </a:moveTo>
                <a:cubicBezTo>
                  <a:pt x="1" y="1"/>
                  <a:pt x="1" y="264"/>
                  <a:pt x="161" y="264"/>
                </a:cubicBezTo>
                <a:cubicBezTo>
                  <a:pt x="347" y="264"/>
                  <a:pt x="347" y="1"/>
                  <a:pt x="16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99" name="Google Shape;3135;p29"/>
          <p:cNvSpPr/>
          <p:nvPr/>
        </p:nvSpPr>
        <p:spPr>
          <a:xfrm rot="10800000" flipH="1">
            <a:off x="9061940" y="994616"/>
            <a:ext cx="38053" cy="29524"/>
          </a:xfrm>
          <a:custGeom>
            <a:avLst/>
            <a:ahLst/>
            <a:rect l="l" t="t" r="r" b="b"/>
            <a:pathLst>
              <a:path w="348" h="270" extrusionOk="0">
                <a:moveTo>
                  <a:pt x="161" y="0"/>
                </a:moveTo>
                <a:cubicBezTo>
                  <a:pt x="1" y="0"/>
                  <a:pt x="1" y="270"/>
                  <a:pt x="161" y="270"/>
                </a:cubicBezTo>
                <a:cubicBezTo>
                  <a:pt x="347" y="270"/>
                  <a:pt x="347" y="0"/>
                  <a:pt x="16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00" name="Google Shape;3136;p29"/>
          <p:cNvSpPr/>
          <p:nvPr/>
        </p:nvSpPr>
        <p:spPr>
          <a:xfrm rot="10800000" flipH="1">
            <a:off x="9050021" y="1061864"/>
            <a:ext cx="38709" cy="28868"/>
          </a:xfrm>
          <a:custGeom>
            <a:avLst/>
            <a:ahLst/>
            <a:rect l="l" t="t" r="r" b="b"/>
            <a:pathLst>
              <a:path w="354" h="264" extrusionOk="0">
                <a:moveTo>
                  <a:pt x="161" y="0"/>
                </a:moveTo>
                <a:cubicBezTo>
                  <a:pt x="1" y="0"/>
                  <a:pt x="1" y="263"/>
                  <a:pt x="161" y="263"/>
                </a:cubicBezTo>
                <a:cubicBezTo>
                  <a:pt x="354" y="263"/>
                  <a:pt x="354" y="0"/>
                  <a:pt x="16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01" name="Google Shape;3137;p29"/>
          <p:cNvSpPr/>
          <p:nvPr/>
        </p:nvSpPr>
        <p:spPr>
          <a:xfrm rot="10800000" flipH="1">
            <a:off x="8355011" y="1573169"/>
            <a:ext cx="37944" cy="29633"/>
          </a:xfrm>
          <a:custGeom>
            <a:avLst/>
            <a:ahLst/>
            <a:rect l="l" t="t" r="r" b="b"/>
            <a:pathLst>
              <a:path w="347" h="271" extrusionOk="0">
                <a:moveTo>
                  <a:pt x="161" y="1"/>
                </a:moveTo>
                <a:cubicBezTo>
                  <a:pt x="1" y="1"/>
                  <a:pt x="1" y="270"/>
                  <a:pt x="161" y="270"/>
                </a:cubicBezTo>
                <a:cubicBezTo>
                  <a:pt x="347" y="270"/>
                  <a:pt x="347" y="1"/>
                  <a:pt x="16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02" name="Google Shape;3138;p29"/>
          <p:cNvSpPr/>
          <p:nvPr/>
        </p:nvSpPr>
        <p:spPr>
          <a:xfrm rot="10800000" flipH="1">
            <a:off x="8033094" y="-66601"/>
            <a:ext cx="1227535" cy="1098833"/>
          </a:xfrm>
          <a:custGeom>
            <a:avLst/>
            <a:ahLst/>
            <a:rect l="l" t="t" r="r" b="b"/>
            <a:pathLst>
              <a:path w="11226" h="10049" extrusionOk="0">
                <a:moveTo>
                  <a:pt x="2440" y="1"/>
                </a:moveTo>
                <a:cubicBezTo>
                  <a:pt x="2209" y="1"/>
                  <a:pt x="1997" y="115"/>
                  <a:pt x="1822" y="395"/>
                </a:cubicBezTo>
                <a:cubicBezTo>
                  <a:pt x="1476" y="985"/>
                  <a:pt x="3105" y="2832"/>
                  <a:pt x="3451" y="3390"/>
                </a:cubicBezTo>
                <a:cubicBezTo>
                  <a:pt x="2329" y="3499"/>
                  <a:pt x="1" y="3660"/>
                  <a:pt x="1553" y="5263"/>
                </a:cubicBezTo>
                <a:cubicBezTo>
                  <a:pt x="2329" y="6039"/>
                  <a:pt x="4041" y="6277"/>
                  <a:pt x="5029" y="6758"/>
                </a:cubicBezTo>
                <a:cubicBezTo>
                  <a:pt x="3849" y="7373"/>
                  <a:pt x="2034" y="8284"/>
                  <a:pt x="4202" y="9214"/>
                </a:cubicBezTo>
                <a:cubicBezTo>
                  <a:pt x="5587" y="9913"/>
                  <a:pt x="9410" y="9939"/>
                  <a:pt x="10962" y="10048"/>
                </a:cubicBezTo>
                <a:cubicBezTo>
                  <a:pt x="11039" y="8445"/>
                  <a:pt x="11225" y="4885"/>
                  <a:pt x="10827" y="3281"/>
                </a:cubicBezTo>
                <a:cubicBezTo>
                  <a:pt x="10542" y="2268"/>
                  <a:pt x="10212" y="1874"/>
                  <a:pt x="9891" y="1874"/>
                </a:cubicBezTo>
                <a:cubicBezTo>
                  <a:pt x="9367" y="1874"/>
                  <a:pt x="8868" y="2922"/>
                  <a:pt x="8634" y="4032"/>
                </a:cubicBezTo>
                <a:cubicBezTo>
                  <a:pt x="8009" y="2070"/>
                  <a:pt x="7295" y="108"/>
                  <a:pt x="6469" y="108"/>
                </a:cubicBezTo>
                <a:cubicBezTo>
                  <a:pt x="6023" y="108"/>
                  <a:pt x="5544" y="680"/>
                  <a:pt x="5029" y="2133"/>
                </a:cubicBezTo>
                <a:cubicBezTo>
                  <a:pt x="4623" y="1856"/>
                  <a:pt x="3373" y="1"/>
                  <a:pt x="244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03" name="Google Shape;3139;p29"/>
          <p:cNvSpPr/>
          <p:nvPr/>
        </p:nvSpPr>
        <p:spPr>
          <a:xfrm rot="10800000" flipH="1">
            <a:off x="8313569" y="-91860"/>
            <a:ext cx="926829" cy="1041535"/>
          </a:xfrm>
          <a:custGeom>
            <a:avLst/>
            <a:ahLst/>
            <a:rect l="l" t="t" r="r" b="b"/>
            <a:pathLst>
              <a:path w="8476" h="9525" extrusionOk="0">
                <a:moveTo>
                  <a:pt x="188" y="1"/>
                </a:moveTo>
                <a:cubicBezTo>
                  <a:pt x="92" y="1"/>
                  <a:pt x="0" y="146"/>
                  <a:pt x="85" y="230"/>
                </a:cubicBezTo>
                <a:cubicBezTo>
                  <a:pt x="2650" y="3463"/>
                  <a:pt x="5376" y="6509"/>
                  <a:pt x="8211" y="9479"/>
                </a:cubicBezTo>
                <a:cubicBezTo>
                  <a:pt x="8236" y="9511"/>
                  <a:pt x="8265" y="9525"/>
                  <a:pt x="8294" y="9525"/>
                </a:cubicBezTo>
                <a:cubicBezTo>
                  <a:pt x="8386" y="9525"/>
                  <a:pt x="8475" y="9391"/>
                  <a:pt x="8397" y="9293"/>
                </a:cubicBezTo>
                <a:cubicBezTo>
                  <a:pt x="5588" y="6323"/>
                  <a:pt x="2836" y="3251"/>
                  <a:pt x="271" y="44"/>
                </a:cubicBezTo>
                <a:cubicBezTo>
                  <a:pt x="246" y="13"/>
                  <a:pt x="217" y="1"/>
                  <a:pt x="188"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04" name="Google Shape;3140;p29"/>
          <p:cNvSpPr/>
          <p:nvPr/>
        </p:nvSpPr>
        <p:spPr>
          <a:xfrm rot="10800000" flipH="1">
            <a:off x="8348669" y="443506"/>
            <a:ext cx="418145" cy="391792"/>
          </a:xfrm>
          <a:custGeom>
            <a:avLst/>
            <a:ahLst/>
            <a:rect l="l" t="t" r="r" b="b"/>
            <a:pathLst>
              <a:path w="3824" h="3583" extrusionOk="0">
                <a:moveTo>
                  <a:pt x="3532" y="0"/>
                </a:moveTo>
                <a:cubicBezTo>
                  <a:pt x="3466" y="0"/>
                  <a:pt x="3400" y="40"/>
                  <a:pt x="3400" y="121"/>
                </a:cubicBezTo>
                <a:cubicBezTo>
                  <a:pt x="3425" y="1175"/>
                  <a:pt x="3550" y="2253"/>
                  <a:pt x="3463" y="3309"/>
                </a:cubicBezTo>
                <a:lnTo>
                  <a:pt x="3463" y="3309"/>
                </a:lnTo>
                <a:cubicBezTo>
                  <a:pt x="3347" y="3315"/>
                  <a:pt x="3231" y="3317"/>
                  <a:pt x="3115" y="3317"/>
                </a:cubicBezTo>
                <a:cubicBezTo>
                  <a:pt x="2143" y="3317"/>
                  <a:pt x="1155" y="3142"/>
                  <a:pt x="161" y="3142"/>
                </a:cubicBezTo>
                <a:cubicBezTo>
                  <a:pt x="1" y="3142"/>
                  <a:pt x="1" y="3405"/>
                  <a:pt x="161" y="3405"/>
                </a:cubicBezTo>
                <a:cubicBezTo>
                  <a:pt x="1147" y="3405"/>
                  <a:pt x="2128" y="3582"/>
                  <a:pt x="3093" y="3582"/>
                </a:cubicBezTo>
                <a:cubicBezTo>
                  <a:pt x="3258" y="3582"/>
                  <a:pt x="3422" y="3577"/>
                  <a:pt x="3586" y="3565"/>
                </a:cubicBezTo>
                <a:cubicBezTo>
                  <a:pt x="3663" y="3565"/>
                  <a:pt x="3721" y="3514"/>
                  <a:pt x="3721" y="3437"/>
                </a:cubicBezTo>
                <a:cubicBezTo>
                  <a:pt x="3824" y="2340"/>
                  <a:pt x="3689" y="1217"/>
                  <a:pt x="3663" y="121"/>
                </a:cubicBezTo>
                <a:cubicBezTo>
                  <a:pt x="3663" y="40"/>
                  <a:pt x="3598" y="0"/>
                  <a:pt x="3532"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05" name="Google Shape;3141;p29"/>
          <p:cNvSpPr/>
          <p:nvPr/>
        </p:nvSpPr>
        <p:spPr>
          <a:xfrm rot="10800000" flipH="1">
            <a:off x="8641173" y="94800"/>
            <a:ext cx="441217" cy="401743"/>
          </a:xfrm>
          <a:custGeom>
            <a:avLst/>
            <a:ahLst/>
            <a:rect l="l" t="t" r="r" b="b"/>
            <a:pathLst>
              <a:path w="4035" h="3674" extrusionOk="0">
                <a:moveTo>
                  <a:pt x="3849" y="0"/>
                </a:moveTo>
                <a:cubicBezTo>
                  <a:pt x="3782" y="0"/>
                  <a:pt x="3714" y="40"/>
                  <a:pt x="3714" y="121"/>
                </a:cubicBezTo>
                <a:cubicBezTo>
                  <a:pt x="3740" y="1192"/>
                  <a:pt x="3772" y="2288"/>
                  <a:pt x="3612" y="3353"/>
                </a:cubicBezTo>
                <a:cubicBezTo>
                  <a:pt x="3598" y="3398"/>
                  <a:pt x="3334" y="3412"/>
                  <a:pt x="3017" y="3412"/>
                </a:cubicBezTo>
                <a:cubicBezTo>
                  <a:pt x="2570" y="3412"/>
                  <a:pt x="2019" y="3385"/>
                  <a:pt x="1925" y="3385"/>
                </a:cubicBezTo>
                <a:cubicBezTo>
                  <a:pt x="1779" y="3392"/>
                  <a:pt x="1635" y="3395"/>
                  <a:pt x="1490" y="3395"/>
                </a:cubicBezTo>
                <a:cubicBezTo>
                  <a:pt x="1047" y="3395"/>
                  <a:pt x="606" y="3365"/>
                  <a:pt x="161" y="3302"/>
                </a:cubicBezTo>
                <a:cubicBezTo>
                  <a:pt x="154" y="3301"/>
                  <a:pt x="147" y="3300"/>
                  <a:pt x="140" y="3300"/>
                </a:cubicBezTo>
                <a:cubicBezTo>
                  <a:pt x="1" y="3300"/>
                  <a:pt x="8" y="3547"/>
                  <a:pt x="161" y="3571"/>
                </a:cubicBezTo>
                <a:cubicBezTo>
                  <a:pt x="731" y="3649"/>
                  <a:pt x="1303" y="3663"/>
                  <a:pt x="1876" y="3663"/>
                </a:cubicBezTo>
                <a:cubicBezTo>
                  <a:pt x="2207" y="3663"/>
                  <a:pt x="2538" y="3659"/>
                  <a:pt x="2870" y="3659"/>
                </a:cubicBezTo>
                <a:cubicBezTo>
                  <a:pt x="3143" y="3659"/>
                  <a:pt x="3416" y="3662"/>
                  <a:pt x="3689" y="3674"/>
                </a:cubicBezTo>
                <a:cubicBezTo>
                  <a:pt x="3740" y="3674"/>
                  <a:pt x="3823" y="3623"/>
                  <a:pt x="3823" y="3571"/>
                </a:cubicBezTo>
                <a:cubicBezTo>
                  <a:pt x="4035" y="2449"/>
                  <a:pt x="4009" y="1269"/>
                  <a:pt x="3984" y="121"/>
                </a:cubicBezTo>
                <a:cubicBezTo>
                  <a:pt x="3984" y="40"/>
                  <a:pt x="3916" y="0"/>
                  <a:pt x="3849"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06" name="Google Shape;3142;p29"/>
          <p:cNvSpPr/>
          <p:nvPr/>
        </p:nvSpPr>
        <p:spPr>
          <a:xfrm rot="10800000" flipH="1">
            <a:off x="8813722" y="579427"/>
            <a:ext cx="55549" cy="44286"/>
          </a:xfrm>
          <a:custGeom>
            <a:avLst/>
            <a:ahLst/>
            <a:rect l="l" t="t" r="r" b="b"/>
            <a:pathLst>
              <a:path w="508" h="405" extrusionOk="0">
                <a:moveTo>
                  <a:pt x="238" y="1"/>
                </a:moveTo>
                <a:cubicBezTo>
                  <a:pt x="0" y="1"/>
                  <a:pt x="0" y="405"/>
                  <a:pt x="238" y="405"/>
                </a:cubicBezTo>
                <a:cubicBezTo>
                  <a:pt x="507" y="405"/>
                  <a:pt x="507" y="1"/>
                  <a:pt x="238"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07" name="Google Shape;3143;p29"/>
          <p:cNvSpPr/>
          <p:nvPr/>
        </p:nvSpPr>
        <p:spPr>
          <a:xfrm rot="10800000" flipH="1">
            <a:off x="8813722" y="690961"/>
            <a:ext cx="55549" cy="43520"/>
          </a:xfrm>
          <a:custGeom>
            <a:avLst/>
            <a:ahLst/>
            <a:rect l="l" t="t" r="r" b="b"/>
            <a:pathLst>
              <a:path w="508" h="398" extrusionOk="0">
                <a:moveTo>
                  <a:pt x="238" y="0"/>
                </a:moveTo>
                <a:cubicBezTo>
                  <a:pt x="0" y="0"/>
                  <a:pt x="0" y="398"/>
                  <a:pt x="238" y="398"/>
                </a:cubicBezTo>
                <a:cubicBezTo>
                  <a:pt x="507" y="398"/>
                  <a:pt x="507" y="0"/>
                  <a:pt x="238"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08" name="Google Shape;3144;p29"/>
          <p:cNvSpPr/>
          <p:nvPr/>
        </p:nvSpPr>
        <p:spPr>
          <a:xfrm rot="10800000" flipH="1">
            <a:off x="8615257" y="673356"/>
            <a:ext cx="55439" cy="43630"/>
          </a:xfrm>
          <a:custGeom>
            <a:avLst/>
            <a:ahLst/>
            <a:rect l="l" t="t" r="r" b="b"/>
            <a:pathLst>
              <a:path w="507" h="399" extrusionOk="0">
                <a:moveTo>
                  <a:pt x="238" y="1"/>
                </a:moveTo>
                <a:cubicBezTo>
                  <a:pt x="0" y="1"/>
                  <a:pt x="0" y="398"/>
                  <a:pt x="238" y="398"/>
                </a:cubicBezTo>
                <a:cubicBezTo>
                  <a:pt x="507" y="398"/>
                  <a:pt x="507" y="1"/>
                  <a:pt x="238"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09" name="Google Shape;3145;p29"/>
          <p:cNvSpPr/>
          <p:nvPr/>
        </p:nvSpPr>
        <p:spPr>
          <a:xfrm rot="10800000" flipH="1">
            <a:off x="8322754" y="550669"/>
            <a:ext cx="55549" cy="43520"/>
          </a:xfrm>
          <a:custGeom>
            <a:avLst/>
            <a:ahLst/>
            <a:rect l="l" t="t" r="r" b="b"/>
            <a:pathLst>
              <a:path w="508" h="398" extrusionOk="0">
                <a:moveTo>
                  <a:pt x="238" y="0"/>
                </a:moveTo>
                <a:cubicBezTo>
                  <a:pt x="1" y="0"/>
                  <a:pt x="1" y="398"/>
                  <a:pt x="238" y="398"/>
                </a:cubicBezTo>
                <a:cubicBezTo>
                  <a:pt x="507" y="398"/>
                  <a:pt x="507" y="0"/>
                  <a:pt x="238"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10" name="Google Shape;3146;p29"/>
          <p:cNvSpPr/>
          <p:nvPr/>
        </p:nvSpPr>
        <p:spPr>
          <a:xfrm rot="10800000" flipH="1">
            <a:off x="8235058" y="515569"/>
            <a:ext cx="55549" cy="43630"/>
          </a:xfrm>
          <a:custGeom>
            <a:avLst/>
            <a:ahLst/>
            <a:rect l="l" t="t" r="r" b="b"/>
            <a:pathLst>
              <a:path w="508" h="399" extrusionOk="0">
                <a:moveTo>
                  <a:pt x="238" y="1"/>
                </a:moveTo>
                <a:cubicBezTo>
                  <a:pt x="1" y="1"/>
                  <a:pt x="1" y="398"/>
                  <a:pt x="238" y="398"/>
                </a:cubicBezTo>
                <a:cubicBezTo>
                  <a:pt x="508" y="398"/>
                  <a:pt x="508" y="1"/>
                  <a:pt x="238"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11" name="Google Shape;3147;p29"/>
          <p:cNvSpPr/>
          <p:nvPr/>
        </p:nvSpPr>
        <p:spPr>
          <a:xfrm rot="10800000" flipH="1">
            <a:off x="8708530" y="240671"/>
            <a:ext cx="55439" cy="43520"/>
          </a:xfrm>
          <a:custGeom>
            <a:avLst/>
            <a:ahLst/>
            <a:rect l="l" t="t" r="r" b="b"/>
            <a:pathLst>
              <a:path w="507" h="398" extrusionOk="0">
                <a:moveTo>
                  <a:pt x="238" y="0"/>
                </a:moveTo>
                <a:cubicBezTo>
                  <a:pt x="0" y="0"/>
                  <a:pt x="0" y="398"/>
                  <a:pt x="238" y="398"/>
                </a:cubicBezTo>
                <a:cubicBezTo>
                  <a:pt x="507" y="398"/>
                  <a:pt x="507" y="0"/>
                  <a:pt x="238"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12" name="Google Shape;3148;p29"/>
          <p:cNvSpPr/>
          <p:nvPr/>
        </p:nvSpPr>
        <p:spPr>
          <a:xfrm rot="10800000" flipH="1">
            <a:off x="8468623" y="123561"/>
            <a:ext cx="55549" cy="44286"/>
          </a:xfrm>
          <a:custGeom>
            <a:avLst/>
            <a:ahLst/>
            <a:rect l="l" t="t" r="r" b="b"/>
            <a:pathLst>
              <a:path w="508" h="405" extrusionOk="0">
                <a:moveTo>
                  <a:pt x="244" y="1"/>
                </a:moveTo>
                <a:cubicBezTo>
                  <a:pt x="1" y="1"/>
                  <a:pt x="1" y="405"/>
                  <a:pt x="244" y="405"/>
                </a:cubicBezTo>
                <a:cubicBezTo>
                  <a:pt x="507" y="405"/>
                  <a:pt x="507" y="1"/>
                  <a:pt x="244"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13" name="Google Shape;3149;p29"/>
          <p:cNvSpPr/>
          <p:nvPr/>
        </p:nvSpPr>
        <p:spPr>
          <a:xfrm rot="10800000" flipH="1">
            <a:off x="9053520" y="632023"/>
            <a:ext cx="55549" cy="44286"/>
          </a:xfrm>
          <a:custGeom>
            <a:avLst/>
            <a:ahLst/>
            <a:rect l="l" t="t" r="r" b="b"/>
            <a:pathLst>
              <a:path w="508" h="405" extrusionOk="0">
                <a:moveTo>
                  <a:pt x="238" y="1"/>
                </a:moveTo>
                <a:cubicBezTo>
                  <a:pt x="1" y="1"/>
                  <a:pt x="1" y="405"/>
                  <a:pt x="238" y="405"/>
                </a:cubicBezTo>
                <a:cubicBezTo>
                  <a:pt x="508" y="405"/>
                  <a:pt x="508" y="1"/>
                  <a:pt x="238"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14" name="Google Shape;3150;p29"/>
          <p:cNvSpPr/>
          <p:nvPr/>
        </p:nvSpPr>
        <p:spPr>
          <a:xfrm rot="10800000" flipH="1">
            <a:off x="9123721" y="211148"/>
            <a:ext cx="55549" cy="44286"/>
          </a:xfrm>
          <a:custGeom>
            <a:avLst/>
            <a:ahLst/>
            <a:rect l="l" t="t" r="r" b="b"/>
            <a:pathLst>
              <a:path w="508" h="405" extrusionOk="0">
                <a:moveTo>
                  <a:pt x="238" y="0"/>
                </a:moveTo>
                <a:cubicBezTo>
                  <a:pt x="0" y="0"/>
                  <a:pt x="0" y="404"/>
                  <a:pt x="238" y="404"/>
                </a:cubicBezTo>
                <a:cubicBezTo>
                  <a:pt x="507" y="404"/>
                  <a:pt x="507" y="0"/>
                  <a:pt x="238"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15" name="Google Shape;3151;p29"/>
          <p:cNvSpPr/>
          <p:nvPr/>
        </p:nvSpPr>
        <p:spPr>
          <a:xfrm rot="10800000" flipH="1">
            <a:off x="7779190" y="696537"/>
            <a:ext cx="52705" cy="40787"/>
          </a:xfrm>
          <a:custGeom>
            <a:avLst/>
            <a:ahLst/>
            <a:rect l="l" t="t" r="r" b="b"/>
            <a:pathLst>
              <a:path w="482" h="373" extrusionOk="0">
                <a:moveTo>
                  <a:pt x="238" y="1"/>
                </a:moveTo>
                <a:cubicBezTo>
                  <a:pt x="1" y="1"/>
                  <a:pt x="1" y="373"/>
                  <a:pt x="238" y="373"/>
                </a:cubicBezTo>
                <a:cubicBezTo>
                  <a:pt x="482" y="373"/>
                  <a:pt x="482" y="1"/>
                  <a:pt x="238"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16" name="Google Shape;3152;p29"/>
          <p:cNvSpPr/>
          <p:nvPr/>
        </p:nvSpPr>
        <p:spPr>
          <a:xfrm rot="10800000" flipH="1">
            <a:off x="7817133" y="757553"/>
            <a:ext cx="49862" cy="38709"/>
          </a:xfrm>
          <a:custGeom>
            <a:avLst/>
            <a:ahLst/>
            <a:rect l="l" t="t" r="r" b="b"/>
            <a:pathLst>
              <a:path w="456" h="354" extrusionOk="0">
                <a:moveTo>
                  <a:pt x="212" y="1"/>
                </a:moveTo>
                <a:cubicBezTo>
                  <a:pt x="0" y="1"/>
                  <a:pt x="0" y="354"/>
                  <a:pt x="212" y="354"/>
                </a:cubicBezTo>
                <a:cubicBezTo>
                  <a:pt x="455" y="354"/>
                  <a:pt x="455" y="1"/>
                  <a:pt x="212"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17" name="Google Shape;3153;p29"/>
          <p:cNvSpPr/>
          <p:nvPr/>
        </p:nvSpPr>
        <p:spPr>
          <a:xfrm rot="10800000" flipH="1">
            <a:off x="7843705" y="690961"/>
            <a:ext cx="52705" cy="37944"/>
          </a:xfrm>
          <a:custGeom>
            <a:avLst/>
            <a:ahLst/>
            <a:rect l="l" t="t" r="r" b="b"/>
            <a:pathLst>
              <a:path w="482" h="347" extrusionOk="0">
                <a:moveTo>
                  <a:pt x="238" y="1"/>
                </a:moveTo>
                <a:cubicBezTo>
                  <a:pt x="1" y="1"/>
                  <a:pt x="1" y="347"/>
                  <a:pt x="238" y="347"/>
                </a:cubicBezTo>
                <a:cubicBezTo>
                  <a:pt x="482" y="347"/>
                  <a:pt x="482" y="1"/>
                  <a:pt x="238"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nvGrpSpPr>
          <p:cNvPr id="153" name="Google Shape;3154;p29"/>
          <p:cNvGrpSpPr/>
          <p:nvPr/>
        </p:nvGrpSpPr>
        <p:grpSpPr>
          <a:xfrm rot="-5400000">
            <a:off x="-757148" y="3670835"/>
            <a:ext cx="1987074" cy="1907310"/>
            <a:chOff x="-2937590" y="1758936"/>
            <a:chExt cx="1987074" cy="1907310"/>
          </a:xfrm>
        </p:grpSpPr>
        <p:sp>
          <p:nvSpPr>
            <p:cNvPr id="1049718" name="Google Shape;3155;p29"/>
            <p:cNvSpPr/>
            <p:nvPr/>
          </p:nvSpPr>
          <p:spPr>
            <a:xfrm rot="6645170">
              <a:off x="-2793702" y="2497282"/>
              <a:ext cx="1027206" cy="1016996"/>
            </a:xfrm>
            <a:custGeom>
              <a:avLst/>
              <a:ahLst/>
              <a:rect l="l" t="t" r="r" b="b"/>
              <a:pathLst>
                <a:path w="5960" h="5901" extrusionOk="0">
                  <a:moveTo>
                    <a:pt x="5141" y="1"/>
                  </a:moveTo>
                  <a:cubicBezTo>
                    <a:pt x="4461" y="1"/>
                    <a:pt x="3709" y="1428"/>
                    <a:pt x="3208" y="1655"/>
                  </a:cubicBezTo>
                  <a:cubicBezTo>
                    <a:pt x="3187" y="1295"/>
                    <a:pt x="3351" y="434"/>
                    <a:pt x="3025" y="434"/>
                  </a:cubicBezTo>
                  <a:cubicBezTo>
                    <a:pt x="2939" y="434"/>
                    <a:pt x="2818" y="495"/>
                    <a:pt x="2650" y="641"/>
                  </a:cubicBezTo>
                  <a:cubicBezTo>
                    <a:pt x="2059" y="1122"/>
                    <a:pt x="2059" y="2052"/>
                    <a:pt x="1578" y="2591"/>
                  </a:cubicBezTo>
                  <a:cubicBezTo>
                    <a:pt x="1469" y="2322"/>
                    <a:pt x="1527" y="1469"/>
                    <a:pt x="1206" y="1334"/>
                  </a:cubicBezTo>
                  <a:cubicBezTo>
                    <a:pt x="1164" y="1314"/>
                    <a:pt x="1123" y="1305"/>
                    <a:pt x="1084" y="1305"/>
                  </a:cubicBezTo>
                  <a:cubicBezTo>
                    <a:pt x="702" y="1305"/>
                    <a:pt x="472" y="2163"/>
                    <a:pt x="379" y="2431"/>
                  </a:cubicBezTo>
                  <a:cubicBezTo>
                    <a:pt x="1" y="3579"/>
                    <a:pt x="187" y="4650"/>
                    <a:pt x="270" y="5824"/>
                  </a:cubicBezTo>
                  <a:lnTo>
                    <a:pt x="347" y="5901"/>
                  </a:lnTo>
                  <a:cubicBezTo>
                    <a:pt x="1309" y="5477"/>
                    <a:pt x="2194" y="5048"/>
                    <a:pt x="3233" y="4778"/>
                  </a:cubicBezTo>
                  <a:cubicBezTo>
                    <a:pt x="3612" y="4676"/>
                    <a:pt x="4894" y="4592"/>
                    <a:pt x="4971" y="4086"/>
                  </a:cubicBezTo>
                  <a:cubicBezTo>
                    <a:pt x="5022" y="3662"/>
                    <a:pt x="4513" y="3627"/>
                    <a:pt x="4035" y="3627"/>
                  </a:cubicBezTo>
                  <a:cubicBezTo>
                    <a:pt x="3940" y="3627"/>
                    <a:pt x="3846" y="3628"/>
                    <a:pt x="3758" y="3628"/>
                  </a:cubicBezTo>
                  <a:cubicBezTo>
                    <a:pt x="3566" y="3628"/>
                    <a:pt x="3402" y="3622"/>
                    <a:pt x="3317" y="3579"/>
                  </a:cubicBezTo>
                  <a:cubicBezTo>
                    <a:pt x="3528" y="2937"/>
                    <a:pt x="4837" y="2963"/>
                    <a:pt x="5350" y="2668"/>
                  </a:cubicBezTo>
                  <a:cubicBezTo>
                    <a:pt x="5831" y="2347"/>
                    <a:pt x="5638" y="2027"/>
                    <a:pt x="5132" y="2001"/>
                  </a:cubicBezTo>
                  <a:cubicBezTo>
                    <a:pt x="5112" y="2000"/>
                    <a:pt x="5092" y="1999"/>
                    <a:pt x="5072" y="1999"/>
                  </a:cubicBezTo>
                  <a:cubicBezTo>
                    <a:pt x="4783" y="1999"/>
                    <a:pt x="4496" y="2144"/>
                    <a:pt x="4224" y="2144"/>
                  </a:cubicBezTo>
                  <a:cubicBezTo>
                    <a:pt x="4188" y="2144"/>
                    <a:pt x="4153" y="2141"/>
                    <a:pt x="4118" y="2136"/>
                  </a:cubicBezTo>
                  <a:cubicBezTo>
                    <a:pt x="4304" y="1815"/>
                    <a:pt x="5959" y="263"/>
                    <a:pt x="5292" y="26"/>
                  </a:cubicBezTo>
                  <a:cubicBezTo>
                    <a:pt x="5242" y="9"/>
                    <a:pt x="5192" y="1"/>
                    <a:pt x="5141"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19" name="Google Shape;3156;p29"/>
            <p:cNvSpPr/>
            <p:nvPr/>
          </p:nvSpPr>
          <p:spPr>
            <a:xfrm rot="6645170">
              <a:off x="-2699492" y="2467664"/>
              <a:ext cx="800221" cy="905145"/>
            </a:xfrm>
            <a:custGeom>
              <a:avLst/>
              <a:ahLst/>
              <a:rect l="l" t="t" r="r" b="b"/>
              <a:pathLst>
                <a:path w="4643" h="5252" extrusionOk="0">
                  <a:moveTo>
                    <a:pt x="4557" y="1"/>
                  </a:moveTo>
                  <a:cubicBezTo>
                    <a:pt x="4537" y="1"/>
                    <a:pt x="4516" y="11"/>
                    <a:pt x="4500" y="36"/>
                  </a:cubicBezTo>
                  <a:cubicBezTo>
                    <a:pt x="3108" y="1826"/>
                    <a:pt x="1293" y="3269"/>
                    <a:pt x="36" y="5167"/>
                  </a:cubicBezTo>
                  <a:cubicBezTo>
                    <a:pt x="0" y="5203"/>
                    <a:pt x="39" y="5251"/>
                    <a:pt x="86" y="5251"/>
                  </a:cubicBezTo>
                  <a:cubicBezTo>
                    <a:pt x="106" y="5251"/>
                    <a:pt x="127" y="5242"/>
                    <a:pt x="145" y="5219"/>
                  </a:cubicBezTo>
                  <a:cubicBezTo>
                    <a:pt x="1396" y="3320"/>
                    <a:pt x="3243" y="1903"/>
                    <a:pt x="4603" y="88"/>
                  </a:cubicBezTo>
                  <a:cubicBezTo>
                    <a:pt x="4643" y="52"/>
                    <a:pt x="4603" y="1"/>
                    <a:pt x="4557"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20" name="Google Shape;3157;p29"/>
            <p:cNvSpPr/>
            <p:nvPr/>
          </p:nvSpPr>
          <p:spPr>
            <a:xfrm rot="6645170">
              <a:off x="-2449380" y="2957218"/>
              <a:ext cx="444663" cy="341928"/>
            </a:xfrm>
            <a:custGeom>
              <a:avLst/>
              <a:ahLst/>
              <a:rect l="l" t="t" r="r" b="b"/>
              <a:pathLst>
                <a:path w="2580" h="1984" extrusionOk="0">
                  <a:moveTo>
                    <a:pt x="290" y="0"/>
                  </a:moveTo>
                  <a:cubicBezTo>
                    <a:pt x="266" y="0"/>
                    <a:pt x="244" y="16"/>
                    <a:pt x="244" y="50"/>
                  </a:cubicBezTo>
                  <a:cubicBezTo>
                    <a:pt x="110" y="665"/>
                    <a:pt x="0" y="1307"/>
                    <a:pt x="26" y="1916"/>
                  </a:cubicBezTo>
                  <a:cubicBezTo>
                    <a:pt x="50" y="1959"/>
                    <a:pt x="70" y="1984"/>
                    <a:pt x="99" y="1984"/>
                  </a:cubicBezTo>
                  <a:cubicBezTo>
                    <a:pt x="110" y="1984"/>
                    <a:pt x="122" y="1981"/>
                    <a:pt x="135" y="1974"/>
                  </a:cubicBezTo>
                  <a:cubicBezTo>
                    <a:pt x="937" y="1788"/>
                    <a:pt x="1713" y="1435"/>
                    <a:pt x="2515" y="1146"/>
                  </a:cubicBezTo>
                  <a:cubicBezTo>
                    <a:pt x="2579" y="1120"/>
                    <a:pt x="2554" y="1025"/>
                    <a:pt x="2499" y="1025"/>
                  </a:cubicBezTo>
                  <a:cubicBezTo>
                    <a:pt x="2488" y="1025"/>
                    <a:pt x="2476" y="1029"/>
                    <a:pt x="2463" y="1037"/>
                  </a:cubicBezTo>
                  <a:cubicBezTo>
                    <a:pt x="1822" y="1249"/>
                    <a:pt x="1206" y="1518"/>
                    <a:pt x="565" y="1730"/>
                  </a:cubicBezTo>
                  <a:cubicBezTo>
                    <a:pt x="452" y="1764"/>
                    <a:pt x="370" y="1780"/>
                    <a:pt x="312" y="1780"/>
                  </a:cubicBezTo>
                  <a:cubicBezTo>
                    <a:pt x="133" y="1780"/>
                    <a:pt x="167" y="1625"/>
                    <a:pt x="186" y="1307"/>
                  </a:cubicBezTo>
                  <a:cubicBezTo>
                    <a:pt x="186" y="903"/>
                    <a:pt x="270" y="505"/>
                    <a:pt x="347" y="101"/>
                  </a:cubicBezTo>
                  <a:cubicBezTo>
                    <a:pt x="366" y="36"/>
                    <a:pt x="325" y="0"/>
                    <a:pt x="29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21" name="Google Shape;3158;p29"/>
            <p:cNvSpPr/>
            <p:nvPr/>
          </p:nvSpPr>
          <p:spPr>
            <a:xfrm rot="6645170">
              <a:off x="-2590051" y="2659304"/>
              <a:ext cx="473101" cy="390184"/>
            </a:xfrm>
            <a:custGeom>
              <a:avLst/>
              <a:ahLst/>
              <a:rect l="l" t="t" r="r" b="b"/>
              <a:pathLst>
                <a:path w="2745" h="2264" extrusionOk="0">
                  <a:moveTo>
                    <a:pt x="67" y="1"/>
                  </a:moveTo>
                  <a:cubicBezTo>
                    <a:pt x="34" y="1"/>
                    <a:pt x="0" y="21"/>
                    <a:pt x="0" y="63"/>
                  </a:cubicBezTo>
                  <a:cubicBezTo>
                    <a:pt x="83" y="781"/>
                    <a:pt x="135" y="1481"/>
                    <a:pt x="109" y="2199"/>
                  </a:cubicBezTo>
                  <a:cubicBezTo>
                    <a:pt x="109" y="2236"/>
                    <a:pt x="136" y="2263"/>
                    <a:pt x="170" y="2263"/>
                  </a:cubicBezTo>
                  <a:cubicBezTo>
                    <a:pt x="183" y="2263"/>
                    <a:pt x="197" y="2259"/>
                    <a:pt x="212" y="2250"/>
                  </a:cubicBezTo>
                  <a:cubicBezTo>
                    <a:pt x="1013" y="2013"/>
                    <a:pt x="1847" y="1827"/>
                    <a:pt x="2675" y="1667"/>
                  </a:cubicBezTo>
                  <a:cubicBezTo>
                    <a:pt x="2745" y="1667"/>
                    <a:pt x="2708" y="1554"/>
                    <a:pt x="2638" y="1554"/>
                  </a:cubicBezTo>
                  <a:cubicBezTo>
                    <a:pt x="2631" y="1554"/>
                    <a:pt x="2624" y="1555"/>
                    <a:pt x="2617" y="1558"/>
                  </a:cubicBezTo>
                  <a:cubicBezTo>
                    <a:pt x="1924" y="1692"/>
                    <a:pt x="1232" y="1827"/>
                    <a:pt x="532" y="2039"/>
                  </a:cubicBezTo>
                  <a:cubicBezTo>
                    <a:pt x="460" y="2054"/>
                    <a:pt x="407" y="2065"/>
                    <a:pt x="369" y="2065"/>
                  </a:cubicBezTo>
                  <a:cubicBezTo>
                    <a:pt x="282" y="2065"/>
                    <a:pt x="269" y="2009"/>
                    <a:pt x="269" y="1827"/>
                  </a:cubicBezTo>
                  <a:cubicBezTo>
                    <a:pt x="269" y="1609"/>
                    <a:pt x="244" y="1423"/>
                    <a:pt x="244" y="1237"/>
                  </a:cubicBezTo>
                  <a:cubicBezTo>
                    <a:pt x="212" y="839"/>
                    <a:pt x="186" y="461"/>
                    <a:pt x="135" y="63"/>
                  </a:cubicBezTo>
                  <a:cubicBezTo>
                    <a:pt x="135" y="21"/>
                    <a:pt x="101" y="1"/>
                    <a:pt x="67"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nvGrpSpPr>
            <p:cNvPr id="154" name="Google Shape;3159;p29"/>
            <p:cNvGrpSpPr/>
            <p:nvPr/>
          </p:nvGrpSpPr>
          <p:grpSpPr>
            <a:xfrm rot="899960">
              <a:off x="-2769364" y="1947252"/>
              <a:ext cx="1652814" cy="1500647"/>
              <a:chOff x="-1801961" y="4971683"/>
              <a:chExt cx="1652864" cy="1500692"/>
            </a:xfrm>
          </p:grpSpPr>
          <p:sp>
            <p:nvSpPr>
              <p:cNvPr id="1049722" name="Google Shape;3160;p29"/>
              <p:cNvSpPr/>
              <p:nvPr/>
            </p:nvSpPr>
            <p:spPr>
              <a:xfrm rot="7371739">
                <a:off x="-1417787" y="5023844"/>
                <a:ext cx="884515" cy="1396369"/>
              </a:xfrm>
              <a:custGeom>
                <a:avLst/>
                <a:ahLst/>
                <a:rect l="l" t="t" r="r" b="b"/>
                <a:pathLst>
                  <a:path w="5132" h="8102" extrusionOk="0">
                    <a:moveTo>
                      <a:pt x="1" y="1"/>
                    </a:moveTo>
                    <a:lnTo>
                      <a:pt x="1" y="1"/>
                    </a:lnTo>
                    <a:cubicBezTo>
                      <a:pt x="78" y="3317"/>
                      <a:pt x="668" y="7030"/>
                      <a:pt x="4490" y="8101"/>
                    </a:cubicBezTo>
                    <a:cubicBezTo>
                      <a:pt x="5132" y="5292"/>
                      <a:pt x="3182" y="1392"/>
                      <a:pt x="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23" name="Google Shape;3161;p29"/>
              <p:cNvSpPr/>
              <p:nvPr/>
            </p:nvSpPr>
            <p:spPr>
              <a:xfrm rot="7371739">
                <a:off x="-1365568" y="5073038"/>
                <a:ext cx="634776" cy="1210060"/>
              </a:xfrm>
              <a:custGeom>
                <a:avLst/>
                <a:ahLst/>
                <a:rect l="l" t="t" r="r" b="b"/>
                <a:pathLst>
                  <a:path w="3683" h="7021" extrusionOk="0">
                    <a:moveTo>
                      <a:pt x="86" y="1"/>
                    </a:moveTo>
                    <a:cubicBezTo>
                      <a:pt x="44" y="1"/>
                      <a:pt x="0" y="40"/>
                      <a:pt x="38" y="90"/>
                    </a:cubicBezTo>
                    <a:cubicBezTo>
                      <a:pt x="1263" y="2367"/>
                      <a:pt x="2225" y="4772"/>
                      <a:pt x="3540" y="6985"/>
                    </a:cubicBezTo>
                    <a:cubicBezTo>
                      <a:pt x="3548" y="7011"/>
                      <a:pt x="3566" y="7020"/>
                      <a:pt x="3585" y="7020"/>
                    </a:cubicBezTo>
                    <a:cubicBezTo>
                      <a:pt x="3630" y="7020"/>
                      <a:pt x="3682" y="6969"/>
                      <a:pt x="3642" y="6934"/>
                    </a:cubicBezTo>
                    <a:cubicBezTo>
                      <a:pt x="2334" y="4689"/>
                      <a:pt x="1397" y="2284"/>
                      <a:pt x="140" y="39"/>
                    </a:cubicBezTo>
                    <a:cubicBezTo>
                      <a:pt x="131" y="12"/>
                      <a:pt x="109" y="1"/>
                      <a:pt x="86"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24" name="Google Shape;3162;p29"/>
              <p:cNvSpPr/>
              <p:nvPr/>
            </p:nvSpPr>
            <p:spPr>
              <a:xfrm rot="7371739">
                <a:off x="-759953" y="5568067"/>
                <a:ext cx="225955" cy="238531"/>
              </a:xfrm>
              <a:custGeom>
                <a:avLst/>
                <a:ahLst/>
                <a:rect l="l" t="t" r="r" b="b"/>
                <a:pathLst>
                  <a:path w="1311" h="1384" extrusionOk="0">
                    <a:moveTo>
                      <a:pt x="1252" y="0"/>
                    </a:moveTo>
                    <a:cubicBezTo>
                      <a:pt x="1219" y="0"/>
                      <a:pt x="1179" y="19"/>
                      <a:pt x="1166" y="58"/>
                    </a:cubicBezTo>
                    <a:cubicBezTo>
                      <a:pt x="1136" y="440"/>
                      <a:pt x="1163" y="845"/>
                      <a:pt x="1117" y="1224"/>
                    </a:cubicBezTo>
                    <a:lnTo>
                      <a:pt x="1117" y="1224"/>
                    </a:lnTo>
                    <a:cubicBezTo>
                      <a:pt x="795" y="1051"/>
                      <a:pt x="466" y="882"/>
                      <a:pt x="121" y="757"/>
                    </a:cubicBezTo>
                    <a:cubicBezTo>
                      <a:pt x="108" y="747"/>
                      <a:pt x="95" y="743"/>
                      <a:pt x="83" y="743"/>
                    </a:cubicBezTo>
                    <a:cubicBezTo>
                      <a:pt x="28" y="743"/>
                      <a:pt x="1" y="838"/>
                      <a:pt x="70" y="860"/>
                    </a:cubicBezTo>
                    <a:cubicBezTo>
                      <a:pt x="442" y="994"/>
                      <a:pt x="788" y="1180"/>
                      <a:pt x="1134" y="1373"/>
                    </a:cubicBezTo>
                    <a:cubicBezTo>
                      <a:pt x="1144" y="1380"/>
                      <a:pt x="1154" y="1383"/>
                      <a:pt x="1165" y="1383"/>
                    </a:cubicBezTo>
                    <a:cubicBezTo>
                      <a:pt x="1192" y="1383"/>
                      <a:pt x="1218" y="1363"/>
                      <a:pt x="1218" y="1341"/>
                    </a:cubicBezTo>
                    <a:cubicBezTo>
                      <a:pt x="1295" y="917"/>
                      <a:pt x="1269" y="488"/>
                      <a:pt x="1295" y="58"/>
                    </a:cubicBezTo>
                    <a:cubicBezTo>
                      <a:pt x="1311" y="19"/>
                      <a:pt x="1285" y="0"/>
                      <a:pt x="1252"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25" name="Google Shape;3163;p29"/>
              <p:cNvSpPr/>
              <p:nvPr/>
            </p:nvSpPr>
            <p:spPr>
              <a:xfrm rot="7371739">
                <a:off x="-1057961" y="5504749"/>
                <a:ext cx="318508" cy="270760"/>
              </a:xfrm>
              <a:custGeom>
                <a:avLst/>
                <a:ahLst/>
                <a:rect l="l" t="t" r="r" b="b"/>
                <a:pathLst>
                  <a:path w="1848" h="1571" extrusionOk="0">
                    <a:moveTo>
                      <a:pt x="1786" y="1"/>
                    </a:moveTo>
                    <a:cubicBezTo>
                      <a:pt x="1753" y="1"/>
                      <a:pt x="1713" y="20"/>
                      <a:pt x="1700" y="59"/>
                    </a:cubicBezTo>
                    <a:cubicBezTo>
                      <a:pt x="1675" y="520"/>
                      <a:pt x="1645" y="981"/>
                      <a:pt x="1575" y="1419"/>
                    </a:cubicBezTo>
                    <a:lnTo>
                      <a:pt x="1575" y="1419"/>
                    </a:lnTo>
                    <a:cubicBezTo>
                      <a:pt x="1090" y="1196"/>
                      <a:pt x="606" y="1012"/>
                      <a:pt x="122" y="835"/>
                    </a:cubicBezTo>
                    <a:cubicBezTo>
                      <a:pt x="109" y="827"/>
                      <a:pt x="96" y="823"/>
                      <a:pt x="85" y="823"/>
                    </a:cubicBezTo>
                    <a:cubicBezTo>
                      <a:pt x="26" y="823"/>
                      <a:pt x="0" y="922"/>
                      <a:pt x="71" y="944"/>
                    </a:cubicBezTo>
                    <a:cubicBezTo>
                      <a:pt x="577" y="1130"/>
                      <a:pt x="1084" y="1341"/>
                      <a:pt x="1591" y="1559"/>
                    </a:cubicBezTo>
                    <a:cubicBezTo>
                      <a:pt x="1598" y="1567"/>
                      <a:pt x="1609" y="1570"/>
                      <a:pt x="1619" y="1570"/>
                    </a:cubicBezTo>
                    <a:cubicBezTo>
                      <a:pt x="1645" y="1570"/>
                      <a:pt x="1674" y="1552"/>
                      <a:pt x="1674" y="1534"/>
                    </a:cubicBezTo>
                    <a:cubicBezTo>
                      <a:pt x="1751" y="1053"/>
                      <a:pt x="1802" y="540"/>
                      <a:pt x="1835" y="59"/>
                    </a:cubicBezTo>
                    <a:cubicBezTo>
                      <a:pt x="1847" y="20"/>
                      <a:pt x="1820" y="1"/>
                      <a:pt x="1786"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26" name="Google Shape;3164;p29"/>
              <p:cNvSpPr/>
              <p:nvPr/>
            </p:nvSpPr>
            <p:spPr>
              <a:xfrm rot="7371739">
                <a:off x="-1391855" y="5480577"/>
                <a:ext cx="345740" cy="245080"/>
              </a:xfrm>
              <a:custGeom>
                <a:avLst/>
                <a:ahLst/>
                <a:rect l="l" t="t" r="r" b="b"/>
                <a:pathLst>
                  <a:path w="2006" h="1422" extrusionOk="0">
                    <a:moveTo>
                      <a:pt x="1929" y="0"/>
                    </a:moveTo>
                    <a:cubicBezTo>
                      <a:pt x="1907" y="0"/>
                      <a:pt x="1887" y="15"/>
                      <a:pt x="1887" y="45"/>
                    </a:cubicBezTo>
                    <a:cubicBezTo>
                      <a:pt x="1856" y="201"/>
                      <a:pt x="1733" y="1252"/>
                      <a:pt x="1548" y="1252"/>
                    </a:cubicBezTo>
                    <a:cubicBezTo>
                      <a:pt x="1543" y="1252"/>
                      <a:pt x="1539" y="1252"/>
                      <a:pt x="1535" y="1251"/>
                    </a:cubicBezTo>
                    <a:cubicBezTo>
                      <a:pt x="1053" y="1065"/>
                      <a:pt x="572" y="904"/>
                      <a:pt x="123" y="712"/>
                    </a:cubicBezTo>
                    <a:cubicBezTo>
                      <a:pt x="110" y="704"/>
                      <a:pt x="98" y="700"/>
                      <a:pt x="87" y="700"/>
                    </a:cubicBezTo>
                    <a:cubicBezTo>
                      <a:pt x="27" y="700"/>
                      <a:pt x="1" y="799"/>
                      <a:pt x="66" y="821"/>
                    </a:cubicBezTo>
                    <a:cubicBezTo>
                      <a:pt x="572" y="1033"/>
                      <a:pt x="1111" y="1225"/>
                      <a:pt x="1618" y="1411"/>
                    </a:cubicBezTo>
                    <a:cubicBezTo>
                      <a:pt x="1633" y="1418"/>
                      <a:pt x="1646" y="1422"/>
                      <a:pt x="1656" y="1422"/>
                    </a:cubicBezTo>
                    <a:cubicBezTo>
                      <a:pt x="1682" y="1422"/>
                      <a:pt x="1695" y="1403"/>
                      <a:pt x="1695" y="1385"/>
                    </a:cubicBezTo>
                    <a:cubicBezTo>
                      <a:pt x="1855" y="956"/>
                      <a:pt x="1939" y="526"/>
                      <a:pt x="1990" y="102"/>
                    </a:cubicBezTo>
                    <a:cubicBezTo>
                      <a:pt x="2006" y="36"/>
                      <a:pt x="1964" y="0"/>
                      <a:pt x="1929"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grpSp>
      <p:grpSp>
        <p:nvGrpSpPr>
          <p:cNvPr id="155" name="Google Shape;3165;p29"/>
          <p:cNvGrpSpPr/>
          <p:nvPr/>
        </p:nvGrpSpPr>
        <p:grpSpPr>
          <a:xfrm>
            <a:off x="142975" y="118750"/>
            <a:ext cx="878525" cy="627975"/>
            <a:chOff x="142975" y="118750"/>
            <a:chExt cx="878525" cy="627975"/>
          </a:xfrm>
        </p:grpSpPr>
        <p:sp>
          <p:nvSpPr>
            <p:cNvPr id="1049727" name="Google Shape;3166;p29"/>
            <p:cNvSpPr/>
            <p:nvPr/>
          </p:nvSpPr>
          <p:spPr>
            <a:xfrm>
              <a:off x="339616" y="466103"/>
              <a:ext cx="63379" cy="61703"/>
            </a:xfrm>
            <a:custGeom>
              <a:avLst/>
              <a:ahLst/>
              <a:rect l="l" t="t" r="r" b="b"/>
              <a:pathLst>
                <a:path w="643" h="626" extrusionOk="0">
                  <a:moveTo>
                    <a:pt x="322" y="1"/>
                  </a:moveTo>
                  <a:cubicBezTo>
                    <a:pt x="285" y="1"/>
                    <a:pt x="245" y="1"/>
                    <a:pt x="208" y="19"/>
                  </a:cubicBezTo>
                  <a:cubicBezTo>
                    <a:pt x="172" y="37"/>
                    <a:pt x="132" y="60"/>
                    <a:pt x="95" y="96"/>
                  </a:cubicBezTo>
                  <a:cubicBezTo>
                    <a:pt x="77" y="114"/>
                    <a:pt x="59" y="150"/>
                    <a:pt x="41" y="191"/>
                  </a:cubicBezTo>
                  <a:cubicBezTo>
                    <a:pt x="18" y="227"/>
                    <a:pt x="0" y="263"/>
                    <a:pt x="18" y="304"/>
                  </a:cubicBezTo>
                  <a:lnTo>
                    <a:pt x="18" y="399"/>
                  </a:lnTo>
                  <a:cubicBezTo>
                    <a:pt x="41" y="435"/>
                    <a:pt x="59" y="489"/>
                    <a:pt x="95" y="530"/>
                  </a:cubicBezTo>
                  <a:cubicBezTo>
                    <a:pt x="132" y="548"/>
                    <a:pt x="154" y="566"/>
                    <a:pt x="172" y="584"/>
                  </a:cubicBezTo>
                  <a:cubicBezTo>
                    <a:pt x="208" y="602"/>
                    <a:pt x="267" y="625"/>
                    <a:pt x="322" y="625"/>
                  </a:cubicBezTo>
                  <a:cubicBezTo>
                    <a:pt x="358" y="625"/>
                    <a:pt x="398" y="602"/>
                    <a:pt x="435" y="584"/>
                  </a:cubicBezTo>
                  <a:cubicBezTo>
                    <a:pt x="471" y="584"/>
                    <a:pt x="512" y="566"/>
                    <a:pt x="548" y="530"/>
                  </a:cubicBezTo>
                  <a:cubicBezTo>
                    <a:pt x="566" y="489"/>
                    <a:pt x="607" y="471"/>
                    <a:pt x="607" y="435"/>
                  </a:cubicBezTo>
                  <a:cubicBezTo>
                    <a:pt x="625" y="399"/>
                    <a:pt x="643" y="358"/>
                    <a:pt x="643" y="304"/>
                  </a:cubicBezTo>
                  <a:cubicBezTo>
                    <a:pt x="625" y="286"/>
                    <a:pt x="625" y="245"/>
                    <a:pt x="625" y="227"/>
                  </a:cubicBezTo>
                  <a:cubicBezTo>
                    <a:pt x="607" y="173"/>
                    <a:pt x="584" y="132"/>
                    <a:pt x="548" y="96"/>
                  </a:cubicBezTo>
                  <a:cubicBezTo>
                    <a:pt x="530" y="78"/>
                    <a:pt x="512" y="60"/>
                    <a:pt x="471" y="37"/>
                  </a:cubicBezTo>
                  <a:cubicBezTo>
                    <a:pt x="435" y="19"/>
                    <a:pt x="380" y="1"/>
                    <a:pt x="322"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28" name="Google Shape;3167;p29"/>
            <p:cNvSpPr/>
            <p:nvPr/>
          </p:nvSpPr>
          <p:spPr>
            <a:xfrm>
              <a:off x="415808" y="317660"/>
              <a:ext cx="54114" cy="54015"/>
            </a:xfrm>
            <a:custGeom>
              <a:avLst/>
              <a:ahLst/>
              <a:rect l="l" t="t" r="r" b="b"/>
              <a:pathLst>
                <a:path w="549" h="548" extrusionOk="0">
                  <a:moveTo>
                    <a:pt x="286" y="0"/>
                  </a:moveTo>
                  <a:cubicBezTo>
                    <a:pt x="209" y="0"/>
                    <a:pt x="132" y="37"/>
                    <a:pt x="78" y="95"/>
                  </a:cubicBezTo>
                  <a:cubicBezTo>
                    <a:pt x="60" y="114"/>
                    <a:pt x="37" y="150"/>
                    <a:pt x="19" y="168"/>
                  </a:cubicBezTo>
                  <a:cubicBezTo>
                    <a:pt x="19" y="209"/>
                    <a:pt x="1" y="245"/>
                    <a:pt x="1" y="281"/>
                  </a:cubicBezTo>
                  <a:cubicBezTo>
                    <a:pt x="1" y="358"/>
                    <a:pt x="37" y="412"/>
                    <a:pt x="78" y="471"/>
                  </a:cubicBezTo>
                  <a:cubicBezTo>
                    <a:pt x="132" y="525"/>
                    <a:pt x="209" y="548"/>
                    <a:pt x="286" y="548"/>
                  </a:cubicBezTo>
                  <a:cubicBezTo>
                    <a:pt x="340" y="548"/>
                    <a:pt x="417" y="525"/>
                    <a:pt x="471" y="471"/>
                  </a:cubicBezTo>
                  <a:cubicBezTo>
                    <a:pt x="490" y="453"/>
                    <a:pt x="512" y="412"/>
                    <a:pt x="530" y="376"/>
                  </a:cubicBezTo>
                  <a:cubicBezTo>
                    <a:pt x="548" y="358"/>
                    <a:pt x="548" y="322"/>
                    <a:pt x="548" y="281"/>
                  </a:cubicBezTo>
                  <a:cubicBezTo>
                    <a:pt x="548" y="209"/>
                    <a:pt x="530" y="132"/>
                    <a:pt x="471" y="95"/>
                  </a:cubicBezTo>
                  <a:cubicBezTo>
                    <a:pt x="417" y="37"/>
                    <a:pt x="358" y="0"/>
                    <a:pt x="286"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29" name="Google Shape;3168;p29"/>
            <p:cNvSpPr/>
            <p:nvPr/>
          </p:nvSpPr>
          <p:spPr>
            <a:xfrm>
              <a:off x="622305" y="380546"/>
              <a:ext cx="48298" cy="48692"/>
            </a:xfrm>
            <a:custGeom>
              <a:avLst/>
              <a:ahLst/>
              <a:rect l="l" t="t" r="r" b="b"/>
              <a:pathLst>
                <a:path w="490" h="494" extrusionOk="0">
                  <a:moveTo>
                    <a:pt x="245" y="0"/>
                  </a:moveTo>
                  <a:cubicBezTo>
                    <a:pt x="204" y="0"/>
                    <a:pt x="186" y="23"/>
                    <a:pt x="150" y="23"/>
                  </a:cubicBezTo>
                  <a:cubicBezTo>
                    <a:pt x="114" y="41"/>
                    <a:pt x="91" y="59"/>
                    <a:pt x="73" y="77"/>
                  </a:cubicBezTo>
                  <a:cubicBezTo>
                    <a:pt x="55" y="95"/>
                    <a:pt x="37" y="136"/>
                    <a:pt x="19" y="154"/>
                  </a:cubicBezTo>
                  <a:cubicBezTo>
                    <a:pt x="0" y="190"/>
                    <a:pt x="0" y="208"/>
                    <a:pt x="0" y="249"/>
                  </a:cubicBezTo>
                  <a:cubicBezTo>
                    <a:pt x="0" y="267"/>
                    <a:pt x="0" y="285"/>
                    <a:pt x="19" y="321"/>
                  </a:cubicBezTo>
                  <a:cubicBezTo>
                    <a:pt x="19" y="362"/>
                    <a:pt x="37" y="398"/>
                    <a:pt x="73" y="416"/>
                  </a:cubicBezTo>
                  <a:cubicBezTo>
                    <a:pt x="91" y="435"/>
                    <a:pt x="114" y="453"/>
                    <a:pt x="132" y="453"/>
                  </a:cubicBezTo>
                  <a:cubicBezTo>
                    <a:pt x="168" y="475"/>
                    <a:pt x="204" y="493"/>
                    <a:pt x="245" y="493"/>
                  </a:cubicBezTo>
                  <a:cubicBezTo>
                    <a:pt x="281" y="493"/>
                    <a:pt x="299" y="493"/>
                    <a:pt x="340" y="475"/>
                  </a:cubicBezTo>
                  <a:cubicBezTo>
                    <a:pt x="376" y="453"/>
                    <a:pt x="394" y="453"/>
                    <a:pt x="412" y="416"/>
                  </a:cubicBezTo>
                  <a:cubicBezTo>
                    <a:pt x="430" y="398"/>
                    <a:pt x="453" y="380"/>
                    <a:pt x="471" y="340"/>
                  </a:cubicBezTo>
                  <a:cubicBezTo>
                    <a:pt x="489" y="321"/>
                    <a:pt x="489" y="285"/>
                    <a:pt x="489" y="249"/>
                  </a:cubicBezTo>
                  <a:cubicBezTo>
                    <a:pt x="489" y="226"/>
                    <a:pt x="489" y="208"/>
                    <a:pt x="471" y="190"/>
                  </a:cubicBezTo>
                  <a:cubicBezTo>
                    <a:pt x="471" y="154"/>
                    <a:pt x="453" y="113"/>
                    <a:pt x="412" y="77"/>
                  </a:cubicBezTo>
                  <a:cubicBezTo>
                    <a:pt x="394" y="59"/>
                    <a:pt x="376" y="59"/>
                    <a:pt x="376" y="41"/>
                  </a:cubicBezTo>
                  <a:cubicBezTo>
                    <a:pt x="340" y="23"/>
                    <a:pt x="281" y="0"/>
                    <a:pt x="245"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30" name="Google Shape;3169;p29"/>
            <p:cNvSpPr/>
            <p:nvPr/>
          </p:nvSpPr>
          <p:spPr>
            <a:xfrm>
              <a:off x="659267" y="206180"/>
              <a:ext cx="37160" cy="38934"/>
            </a:xfrm>
            <a:custGeom>
              <a:avLst/>
              <a:ahLst/>
              <a:rect l="l" t="t" r="r" b="b"/>
              <a:pathLst>
                <a:path w="377" h="395" extrusionOk="0">
                  <a:moveTo>
                    <a:pt x="191" y="0"/>
                  </a:moveTo>
                  <a:cubicBezTo>
                    <a:pt x="168" y="0"/>
                    <a:pt x="132" y="19"/>
                    <a:pt x="114" y="19"/>
                  </a:cubicBezTo>
                  <a:cubicBezTo>
                    <a:pt x="96" y="37"/>
                    <a:pt x="78" y="37"/>
                    <a:pt x="55" y="55"/>
                  </a:cubicBezTo>
                  <a:cubicBezTo>
                    <a:pt x="37" y="73"/>
                    <a:pt x="19" y="95"/>
                    <a:pt x="19" y="132"/>
                  </a:cubicBezTo>
                  <a:cubicBezTo>
                    <a:pt x="1" y="150"/>
                    <a:pt x="1" y="168"/>
                    <a:pt x="1" y="209"/>
                  </a:cubicBezTo>
                  <a:lnTo>
                    <a:pt x="1" y="245"/>
                  </a:lnTo>
                  <a:cubicBezTo>
                    <a:pt x="19" y="281"/>
                    <a:pt x="19" y="322"/>
                    <a:pt x="55" y="340"/>
                  </a:cubicBezTo>
                  <a:cubicBezTo>
                    <a:pt x="55" y="340"/>
                    <a:pt x="78" y="358"/>
                    <a:pt x="96" y="376"/>
                  </a:cubicBezTo>
                  <a:cubicBezTo>
                    <a:pt x="114" y="376"/>
                    <a:pt x="150" y="394"/>
                    <a:pt x="191" y="394"/>
                  </a:cubicBezTo>
                  <a:cubicBezTo>
                    <a:pt x="209" y="394"/>
                    <a:pt x="245" y="394"/>
                    <a:pt x="263" y="376"/>
                  </a:cubicBezTo>
                  <a:cubicBezTo>
                    <a:pt x="281" y="376"/>
                    <a:pt x="304" y="358"/>
                    <a:pt x="322" y="340"/>
                  </a:cubicBezTo>
                  <a:cubicBezTo>
                    <a:pt x="340" y="322"/>
                    <a:pt x="358" y="299"/>
                    <a:pt x="358" y="281"/>
                  </a:cubicBezTo>
                  <a:cubicBezTo>
                    <a:pt x="376" y="245"/>
                    <a:pt x="376" y="227"/>
                    <a:pt x="376" y="209"/>
                  </a:cubicBezTo>
                  <a:lnTo>
                    <a:pt x="376" y="150"/>
                  </a:lnTo>
                  <a:cubicBezTo>
                    <a:pt x="376" y="114"/>
                    <a:pt x="358" y="95"/>
                    <a:pt x="322" y="55"/>
                  </a:cubicBezTo>
                  <a:cubicBezTo>
                    <a:pt x="322" y="55"/>
                    <a:pt x="304" y="37"/>
                    <a:pt x="281" y="37"/>
                  </a:cubicBezTo>
                  <a:cubicBezTo>
                    <a:pt x="263" y="19"/>
                    <a:pt x="227" y="0"/>
                    <a:pt x="191"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31" name="Google Shape;3170;p29"/>
            <p:cNvSpPr/>
            <p:nvPr/>
          </p:nvSpPr>
          <p:spPr>
            <a:xfrm>
              <a:off x="512600" y="558066"/>
              <a:ext cx="27796" cy="27993"/>
            </a:xfrm>
            <a:custGeom>
              <a:avLst/>
              <a:ahLst/>
              <a:rect l="l" t="t" r="r" b="b"/>
              <a:pathLst>
                <a:path w="282" h="284" extrusionOk="0">
                  <a:moveTo>
                    <a:pt x="150" y="1"/>
                  </a:moveTo>
                  <a:cubicBezTo>
                    <a:pt x="138" y="1"/>
                    <a:pt x="126" y="9"/>
                    <a:pt x="114" y="9"/>
                  </a:cubicBezTo>
                  <a:cubicBezTo>
                    <a:pt x="73" y="9"/>
                    <a:pt x="37" y="49"/>
                    <a:pt x="19" y="68"/>
                  </a:cubicBezTo>
                  <a:cubicBezTo>
                    <a:pt x="19" y="86"/>
                    <a:pt x="1" y="104"/>
                    <a:pt x="1" y="122"/>
                  </a:cubicBezTo>
                  <a:cubicBezTo>
                    <a:pt x="1" y="144"/>
                    <a:pt x="1" y="163"/>
                    <a:pt x="19" y="181"/>
                  </a:cubicBezTo>
                  <a:cubicBezTo>
                    <a:pt x="19" y="217"/>
                    <a:pt x="37" y="235"/>
                    <a:pt x="73" y="258"/>
                  </a:cubicBezTo>
                  <a:cubicBezTo>
                    <a:pt x="102" y="270"/>
                    <a:pt x="128" y="283"/>
                    <a:pt x="154" y="283"/>
                  </a:cubicBezTo>
                  <a:cubicBezTo>
                    <a:pt x="165" y="283"/>
                    <a:pt x="175" y="281"/>
                    <a:pt x="186" y="276"/>
                  </a:cubicBezTo>
                  <a:cubicBezTo>
                    <a:pt x="209" y="276"/>
                    <a:pt x="245" y="235"/>
                    <a:pt x="263" y="217"/>
                  </a:cubicBezTo>
                  <a:cubicBezTo>
                    <a:pt x="281" y="199"/>
                    <a:pt x="281" y="163"/>
                    <a:pt x="281" y="144"/>
                  </a:cubicBezTo>
                  <a:cubicBezTo>
                    <a:pt x="281" y="122"/>
                    <a:pt x="281" y="104"/>
                    <a:pt x="263" y="86"/>
                  </a:cubicBezTo>
                  <a:cubicBezTo>
                    <a:pt x="263" y="68"/>
                    <a:pt x="263" y="49"/>
                    <a:pt x="245" y="49"/>
                  </a:cubicBezTo>
                  <a:cubicBezTo>
                    <a:pt x="227" y="31"/>
                    <a:pt x="209" y="9"/>
                    <a:pt x="186" y="9"/>
                  </a:cubicBezTo>
                  <a:lnTo>
                    <a:pt x="168" y="9"/>
                  </a:lnTo>
                  <a:cubicBezTo>
                    <a:pt x="162" y="3"/>
                    <a:pt x="156" y="1"/>
                    <a:pt x="150"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32" name="Google Shape;3171;p29"/>
            <p:cNvSpPr/>
            <p:nvPr/>
          </p:nvSpPr>
          <p:spPr>
            <a:xfrm>
              <a:off x="547788" y="341710"/>
              <a:ext cx="37160" cy="37948"/>
            </a:xfrm>
            <a:custGeom>
              <a:avLst/>
              <a:ahLst/>
              <a:rect l="l" t="t" r="r" b="b"/>
              <a:pathLst>
                <a:path w="377" h="385" extrusionOk="0">
                  <a:moveTo>
                    <a:pt x="191" y="1"/>
                  </a:moveTo>
                  <a:cubicBezTo>
                    <a:pt x="168" y="1"/>
                    <a:pt x="132" y="19"/>
                    <a:pt x="114" y="19"/>
                  </a:cubicBezTo>
                  <a:cubicBezTo>
                    <a:pt x="96" y="37"/>
                    <a:pt x="78" y="37"/>
                    <a:pt x="55" y="55"/>
                  </a:cubicBezTo>
                  <a:cubicBezTo>
                    <a:pt x="37" y="78"/>
                    <a:pt x="19" y="96"/>
                    <a:pt x="19" y="132"/>
                  </a:cubicBezTo>
                  <a:cubicBezTo>
                    <a:pt x="1" y="150"/>
                    <a:pt x="1" y="168"/>
                    <a:pt x="1" y="191"/>
                  </a:cubicBezTo>
                  <a:lnTo>
                    <a:pt x="1" y="245"/>
                  </a:lnTo>
                  <a:cubicBezTo>
                    <a:pt x="19" y="281"/>
                    <a:pt x="37" y="304"/>
                    <a:pt x="55" y="340"/>
                  </a:cubicBezTo>
                  <a:cubicBezTo>
                    <a:pt x="78" y="340"/>
                    <a:pt x="78" y="358"/>
                    <a:pt x="96" y="358"/>
                  </a:cubicBezTo>
                  <a:cubicBezTo>
                    <a:pt x="132" y="376"/>
                    <a:pt x="150" y="376"/>
                    <a:pt x="191" y="376"/>
                  </a:cubicBezTo>
                  <a:cubicBezTo>
                    <a:pt x="197" y="382"/>
                    <a:pt x="205" y="384"/>
                    <a:pt x="214" y="384"/>
                  </a:cubicBezTo>
                  <a:cubicBezTo>
                    <a:pt x="231" y="384"/>
                    <a:pt x="251" y="376"/>
                    <a:pt x="263" y="376"/>
                  </a:cubicBezTo>
                  <a:cubicBezTo>
                    <a:pt x="281" y="358"/>
                    <a:pt x="304" y="358"/>
                    <a:pt x="322" y="340"/>
                  </a:cubicBezTo>
                  <a:cubicBezTo>
                    <a:pt x="340" y="322"/>
                    <a:pt x="358" y="304"/>
                    <a:pt x="358" y="263"/>
                  </a:cubicBezTo>
                  <a:cubicBezTo>
                    <a:pt x="376" y="245"/>
                    <a:pt x="376" y="227"/>
                    <a:pt x="376" y="191"/>
                  </a:cubicBezTo>
                  <a:lnTo>
                    <a:pt x="376" y="150"/>
                  </a:lnTo>
                  <a:cubicBezTo>
                    <a:pt x="358" y="114"/>
                    <a:pt x="340" y="96"/>
                    <a:pt x="322" y="55"/>
                  </a:cubicBezTo>
                  <a:cubicBezTo>
                    <a:pt x="304" y="55"/>
                    <a:pt x="304" y="37"/>
                    <a:pt x="281" y="37"/>
                  </a:cubicBezTo>
                  <a:cubicBezTo>
                    <a:pt x="263" y="19"/>
                    <a:pt x="227" y="1"/>
                    <a:pt x="191"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33" name="Google Shape;3172;p29"/>
            <p:cNvSpPr/>
            <p:nvPr/>
          </p:nvSpPr>
          <p:spPr>
            <a:xfrm>
              <a:off x="299006" y="273107"/>
              <a:ext cx="40708" cy="40216"/>
            </a:xfrm>
            <a:custGeom>
              <a:avLst/>
              <a:ahLst/>
              <a:rect l="l" t="t" r="r" b="b"/>
              <a:pathLst>
                <a:path w="413" h="408" extrusionOk="0">
                  <a:moveTo>
                    <a:pt x="245" y="0"/>
                  </a:moveTo>
                  <a:cubicBezTo>
                    <a:pt x="204" y="0"/>
                    <a:pt x="186" y="0"/>
                    <a:pt x="168" y="18"/>
                  </a:cubicBezTo>
                  <a:cubicBezTo>
                    <a:pt x="132" y="18"/>
                    <a:pt x="114" y="36"/>
                    <a:pt x="91" y="54"/>
                  </a:cubicBezTo>
                  <a:cubicBezTo>
                    <a:pt x="73" y="54"/>
                    <a:pt x="55" y="72"/>
                    <a:pt x="37" y="113"/>
                  </a:cubicBezTo>
                  <a:cubicBezTo>
                    <a:pt x="19" y="131"/>
                    <a:pt x="19" y="149"/>
                    <a:pt x="19" y="186"/>
                  </a:cubicBezTo>
                  <a:cubicBezTo>
                    <a:pt x="1" y="208"/>
                    <a:pt x="19" y="226"/>
                    <a:pt x="19" y="262"/>
                  </a:cubicBezTo>
                  <a:cubicBezTo>
                    <a:pt x="19" y="281"/>
                    <a:pt x="37" y="299"/>
                    <a:pt x="37" y="299"/>
                  </a:cubicBezTo>
                  <a:cubicBezTo>
                    <a:pt x="55" y="339"/>
                    <a:pt x="73" y="357"/>
                    <a:pt x="114" y="376"/>
                  </a:cubicBezTo>
                  <a:cubicBezTo>
                    <a:pt x="132" y="394"/>
                    <a:pt x="150" y="394"/>
                    <a:pt x="168" y="394"/>
                  </a:cubicBezTo>
                  <a:cubicBezTo>
                    <a:pt x="177" y="403"/>
                    <a:pt x="192" y="407"/>
                    <a:pt x="209" y="407"/>
                  </a:cubicBezTo>
                  <a:cubicBezTo>
                    <a:pt x="226" y="407"/>
                    <a:pt x="245" y="403"/>
                    <a:pt x="263" y="394"/>
                  </a:cubicBezTo>
                  <a:cubicBezTo>
                    <a:pt x="281" y="394"/>
                    <a:pt x="299" y="394"/>
                    <a:pt x="317" y="376"/>
                  </a:cubicBezTo>
                  <a:cubicBezTo>
                    <a:pt x="340" y="357"/>
                    <a:pt x="376" y="339"/>
                    <a:pt x="394" y="299"/>
                  </a:cubicBezTo>
                  <a:cubicBezTo>
                    <a:pt x="394" y="299"/>
                    <a:pt x="394" y="281"/>
                    <a:pt x="412" y="262"/>
                  </a:cubicBezTo>
                  <a:lnTo>
                    <a:pt x="412" y="167"/>
                  </a:lnTo>
                  <a:lnTo>
                    <a:pt x="412" y="149"/>
                  </a:lnTo>
                  <a:cubicBezTo>
                    <a:pt x="394" y="131"/>
                    <a:pt x="394" y="113"/>
                    <a:pt x="376" y="72"/>
                  </a:cubicBezTo>
                  <a:cubicBezTo>
                    <a:pt x="358" y="54"/>
                    <a:pt x="340" y="36"/>
                    <a:pt x="317" y="36"/>
                  </a:cubicBezTo>
                  <a:cubicBezTo>
                    <a:pt x="299" y="18"/>
                    <a:pt x="263" y="18"/>
                    <a:pt x="245"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34" name="Google Shape;3173;p29"/>
            <p:cNvSpPr/>
            <p:nvPr/>
          </p:nvSpPr>
          <p:spPr>
            <a:xfrm>
              <a:off x="142975" y="434462"/>
              <a:ext cx="29472" cy="28190"/>
            </a:xfrm>
            <a:custGeom>
              <a:avLst/>
              <a:ahLst/>
              <a:rect l="l" t="t" r="r" b="b"/>
              <a:pathLst>
                <a:path w="299" h="286" extrusionOk="0">
                  <a:moveTo>
                    <a:pt x="132" y="1"/>
                  </a:moveTo>
                  <a:cubicBezTo>
                    <a:pt x="113" y="1"/>
                    <a:pt x="91" y="1"/>
                    <a:pt x="91" y="19"/>
                  </a:cubicBezTo>
                  <a:cubicBezTo>
                    <a:pt x="73" y="19"/>
                    <a:pt x="73" y="19"/>
                    <a:pt x="55" y="41"/>
                  </a:cubicBezTo>
                  <a:cubicBezTo>
                    <a:pt x="55" y="41"/>
                    <a:pt x="37" y="41"/>
                    <a:pt x="37" y="59"/>
                  </a:cubicBezTo>
                  <a:cubicBezTo>
                    <a:pt x="18" y="59"/>
                    <a:pt x="18" y="78"/>
                    <a:pt x="18" y="96"/>
                  </a:cubicBezTo>
                  <a:cubicBezTo>
                    <a:pt x="0" y="114"/>
                    <a:pt x="0" y="132"/>
                    <a:pt x="0" y="154"/>
                  </a:cubicBezTo>
                  <a:lnTo>
                    <a:pt x="0" y="191"/>
                  </a:lnTo>
                  <a:cubicBezTo>
                    <a:pt x="18" y="191"/>
                    <a:pt x="18" y="209"/>
                    <a:pt x="18" y="209"/>
                  </a:cubicBezTo>
                  <a:cubicBezTo>
                    <a:pt x="37" y="227"/>
                    <a:pt x="37" y="227"/>
                    <a:pt x="37" y="245"/>
                  </a:cubicBezTo>
                  <a:cubicBezTo>
                    <a:pt x="55" y="245"/>
                    <a:pt x="55" y="268"/>
                    <a:pt x="73" y="268"/>
                  </a:cubicBezTo>
                  <a:cubicBezTo>
                    <a:pt x="73" y="268"/>
                    <a:pt x="91" y="286"/>
                    <a:pt x="113" y="286"/>
                  </a:cubicBezTo>
                  <a:lnTo>
                    <a:pt x="204" y="286"/>
                  </a:lnTo>
                  <a:lnTo>
                    <a:pt x="245" y="245"/>
                  </a:lnTo>
                  <a:lnTo>
                    <a:pt x="263" y="227"/>
                  </a:lnTo>
                  <a:cubicBezTo>
                    <a:pt x="281" y="209"/>
                    <a:pt x="281" y="209"/>
                    <a:pt x="281" y="191"/>
                  </a:cubicBezTo>
                  <a:cubicBezTo>
                    <a:pt x="299" y="173"/>
                    <a:pt x="299" y="154"/>
                    <a:pt x="299" y="154"/>
                  </a:cubicBezTo>
                  <a:lnTo>
                    <a:pt x="299" y="114"/>
                  </a:lnTo>
                  <a:cubicBezTo>
                    <a:pt x="281" y="96"/>
                    <a:pt x="281" y="78"/>
                    <a:pt x="263" y="59"/>
                  </a:cubicBezTo>
                  <a:lnTo>
                    <a:pt x="245" y="41"/>
                  </a:lnTo>
                  <a:lnTo>
                    <a:pt x="227" y="19"/>
                  </a:lnTo>
                  <a:cubicBezTo>
                    <a:pt x="204" y="19"/>
                    <a:pt x="186" y="1"/>
                    <a:pt x="186"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35" name="Google Shape;3174;p29"/>
            <p:cNvSpPr/>
            <p:nvPr/>
          </p:nvSpPr>
          <p:spPr>
            <a:xfrm>
              <a:off x="367707" y="174539"/>
              <a:ext cx="62985" cy="63379"/>
            </a:xfrm>
            <a:custGeom>
              <a:avLst/>
              <a:ahLst/>
              <a:rect l="l" t="t" r="r" b="b"/>
              <a:pathLst>
                <a:path w="639" h="643" extrusionOk="0">
                  <a:moveTo>
                    <a:pt x="322" y="0"/>
                  </a:moveTo>
                  <a:cubicBezTo>
                    <a:pt x="281" y="0"/>
                    <a:pt x="245" y="0"/>
                    <a:pt x="186" y="18"/>
                  </a:cubicBezTo>
                  <a:cubicBezTo>
                    <a:pt x="150" y="36"/>
                    <a:pt x="132" y="55"/>
                    <a:pt x="95" y="95"/>
                  </a:cubicBezTo>
                  <a:cubicBezTo>
                    <a:pt x="55" y="113"/>
                    <a:pt x="37" y="150"/>
                    <a:pt x="18" y="190"/>
                  </a:cubicBezTo>
                  <a:cubicBezTo>
                    <a:pt x="0" y="226"/>
                    <a:pt x="0" y="281"/>
                    <a:pt x="0" y="321"/>
                  </a:cubicBezTo>
                  <a:cubicBezTo>
                    <a:pt x="0" y="340"/>
                    <a:pt x="0" y="376"/>
                    <a:pt x="18" y="394"/>
                  </a:cubicBezTo>
                  <a:cubicBezTo>
                    <a:pt x="18" y="453"/>
                    <a:pt x="55" y="507"/>
                    <a:pt x="95" y="548"/>
                  </a:cubicBezTo>
                  <a:cubicBezTo>
                    <a:pt x="150" y="602"/>
                    <a:pt x="227" y="643"/>
                    <a:pt x="322" y="643"/>
                  </a:cubicBezTo>
                  <a:cubicBezTo>
                    <a:pt x="358" y="643"/>
                    <a:pt x="412" y="643"/>
                    <a:pt x="453" y="620"/>
                  </a:cubicBezTo>
                  <a:cubicBezTo>
                    <a:pt x="489" y="602"/>
                    <a:pt x="525" y="584"/>
                    <a:pt x="548" y="548"/>
                  </a:cubicBezTo>
                  <a:cubicBezTo>
                    <a:pt x="584" y="507"/>
                    <a:pt x="602" y="489"/>
                    <a:pt x="620" y="435"/>
                  </a:cubicBezTo>
                  <a:cubicBezTo>
                    <a:pt x="638" y="394"/>
                    <a:pt x="638" y="358"/>
                    <a:pt x="638" y="321"/>
                  </a:cubicBezTo>
                  <a:lnTo>
                    <a:pt x="638" y="226"/>
                  </a:lnTo>
                  <a:cubicBezTo>
                    <a:pt x="620" y="168"/>
                    <a:pt x="584" y="131"/>
                    <a:pt x="548" y="95"/>
                  </a:cubicBezTo>
                  <a:cubicBezTo>
                    <a:pt x="489" y="36"/>
                    <a:pt x="412" y="0"/>
                    <a:pt x="322"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36" name="Google Shape;3175;p29"/>
            <p:cNvSpPr/>
            <p:nvPr/>
          </p:nvSpPr>
          <p:spPr>
            <a:xfrm>
              <a:off x="757834" y="399077"/>
              <a:ext cx="38934" cy="34893"/>
            </a:xfrm>
            <a:custGeom>
              <a:avLst/>
              <a:ahLst/>
              <a:rect l="l" t="t" r="r" b="b"/>
              <a:pathLst>
                <a:path w="395" h="354" extrusionOk="0">
                  <a:moveTo>
                    <a:pt x="205" y="1"/>
                  </a:moveTo>
                  <a:cubicBezTo>
                    <a:pt x="160" y="1"/>
                    <a:pt x="109" y="16"/>
                    <a:pt x="73" y="38"/>
                  </a:cubicBezTo>
                  <a:cubicBezTo>
                    <a:pt x="55" y="61"/>
                    <a:pt x="37" y="79"/>
                    <a:pt x="19" y="97"/>
                  </a:cubicBezTo>
                  <a:cubicBezTo>
                    <a:pt x="1" y="115"/>
                    <a:pt x="1" y="152"/>
                    <a:pt x="1" y="174"/>
                  </a:cubicBezTo>
                  <a:cubicBezTo>
                    <a:pt x="1" y="210"/>
                    <a:pt x="1" y="228"/>
                    <a:pt x="19" y="265"/>
                  </a:cubicBezTo>
                  <a:cubicBezTo>
                    <a:pt x="37" y="287"/>
                    <a:pt x="55" y="305"/>
                    <a:pt x="73" y="323"/>
                  </a:cubicBezTo>
                  <a:cubicBezTo>
                    <a:pt x="108" y="345"/>
                    <a:pt x="154" y="353"/>
                    <a:pt x="198" y="353"/>
                  </a:cubicBezTo>
                  <a:cubicBezTo>
                    <a:pt x="229" y="353"/>
                    <a:pt x="259" y="349"/>
                    <a:pt x="281" y="342"/>
                  </a:cubicBezTo>
                  <a:cubicBezTo>
                    <a:pt x="281" y="323"/>
                    <a:pt x="299" y="323"/>
                    <a:pt x="322" y="305"/>
                  </a:cubicBezTo>
                  <a:cubicBezTo>
                    <a:pt x="358" y="287"/>
                    <a:pt x="394" y="228"/>
                    <a:pt x="394" y="174"/>
                  </a:cubicBezTo>
                  <a:cubicBezTo>
                    <a:pt x="394" y="133"/>
                    <a:pt x="358" y="79"/>
                    <a:pt x="322" y="61"/>
                  </a:cubicBezTo>
                  <a:cubicBezTo>
                    <a:pt x="299" y="38"/>
                    <a:pt x="281" y="38"/>
                    <a:pt x="281" y="20"/>
                  </a:cubicBezTo>
                  <a:cubicBezTo>
                    <a:pt x="260" y="7"/>
                    <a:pt x="234" y="1"/>
                    <a:pt x="205"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37" name="Google Shape;3176;p29"/>
            <p:cNvSpPr/>
            <p:nvPr/>
          </p:nvSpPr>
          <p:spPr>
            <a:xfrm>
              <a:off x="707466" y="577583"/>
              <a:ext cx="76390" cy="73433"/>
            </a:xfrm>
            <a:custGeom>
              <a:avLst/>
              <a:ahLst/>
              <a:rect l="l" t="t" r="r" b="b"/>
              <a:pathLst>
                <a:path w="775" h="745" extrusionOk="0">
                  <a:moveTo>
                    <a:pt x="358" y="1"/>
                  </a:moveTo>
                  <a:cubicBezTo>
                    <a:pt x="304" y="1"/>
                    <a:pt x="245" y="19"/>
                    <a:pt x="191" y="60"/>
                  </a:cubicBezTo>
                  <a:cubicBezTo>
                    <a:pt x="114" y="96"/>
                    <a:pt x="59" y="150"/>
                    <a:pt x="41" y="227"/>
                  </a:cubicBezTo>
                  <a:cubicBezTo>
                    <a:pt x="1" y="286"/>
                    <a:pt x="1" y="340"/>
                    <a:pt x="1" y="417"/>
                  </a:cubicBezTo>
                  <a:cubicBezTo>
                    <a:pt x="19" y="489"/>
                    <a:pt x="59" y="566"/>
                    <a:pt x="114" y="625"/>
                  </a:cubicBezTo>
                  <a:lnTo>
                    <a:pt x="114" y="643"/>
                  </a:lnTo>
                  <a:cubicBezTo>
                    <a:pt x="188" y="717"/>
                    <a:pt x="294" y="744"/>
                    <a:pt x="391" y="744"/>
                  </a:cubicBezTo>
                  <a:cubicBezTo>
                    <a:pt x="419" y="744"/>
                    <a:pt x="446" y="742"/>
                    <a:pt x="471" y="738"/>
                  </a:cubicBezTo>
                  <a:cubicBezTo>
                    <a:pt x="607" y="697"/>
                    <a:pt x="697" y="602"/>
                    <a:pt x="738" y="471"/>
                  </a:cubicBezTo>
                  <a:cubicBezTo>
                    <a:pt x="774" y="340"/>
                    <a:pt x="738" y="209"/>
                    <a:pt x="643" y="114"/>
                  </a:cubicBezTo>
                  <a:cubicBezTo>
                    <a:pt x="607" y="60"/>
                    <a:pt x="548" y="37"/>
                    <a:pt x="471" y="19"/>
                  </a:cubicBezTo>
                  <a:cubicBezTo>
                    <a:pt x="444" y="10"/>
                    <a:pt x="411" y="5"/>
                    <a:pt x="378" y="5"/>
                  </a:cubicBezTo>
                  <a:cubicBezTo>
                    <a:pt x="345" y="5"/>
                    <a:pt x="313" y="10"/>
                    <a:pt x="286" y="19"/>
                  </a:cubicBezTo>
                  <a:cubicBezTo>
                    <a:pt x="304" y="1"/>
                    <a:pt x="340" y="1"/>
                    <a:pt x="381"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38" name="Google Shape;3177;p29"/>
            <p:cNvSpPr/>
            <p:nvPr/>
          </p:nvSpPr>
          <p:spPr>
            <a:xfrm>
              <a:off x="876508" y="356397"/>
              <a:ext cx="33513" cy="37554"/>
            </a:xfrm>
            <a:custGeom>
              <a:avLst/>
              <a:ahLst/>
              <a:rect l="l" t="t" r="r" b="b"/>
              <a:pathLst>
                <a:path w="340" h="381" extrusionOk="0">
                  <a:moveTo>
                    <a:pt x="172" y="1"/>
                  </a:moveTo>
                  <a:cubicBezTo>
                    <a:pt x="154" y="19"/>
                    <a:pt x="136" y="19"/>
                    <a:pt x="113" y="19"/>
                  </a:cubicBezTo>
                  <a:cubicBezTo>
                    <a:pt x="113" y="19"/>
                    <a:pt x="95" y="19"/>
                    <a:pt x="77" y="42"/>
                  </a:cubicBezTo>
                  <a:cubicBezTo>
                    <a:pt x="59" y="42"/>
                    <a:pt x="59" y="60"/>
                    <a:pt x="41" y="78"/>
                  </a:cubicBezTo>
                  <a:cubicBezTo>
                    <a:pt x="23" y="96"/>
                    <a:pt x="23" y="114"/>
                    <a:pt x="0" y="132"/>
                  </a:cubicBezTo>
                  <a:lnTo>
                    <a:pt x="0" y="173"/>
                  </a:lnTo>
                  <a:lnTo>
                    <a:pt x="0" y="245"/>
                  </a:lnTo>
                  <a:cubicBezTo>
                    <a:pt x="23" y="286"/>
                    <a:pt x="23" y="304"/>
                    <a:pt x="41" y="322"/>
                  </a:cubicBezTo>
                  <a:cubicBezTo>
                    <a:pt x="77" y="358"/>
                    <a:pt x="113" y="381"/>
                    <a:pt x="172" y="381"/>
                  </a:cubicBezTo>
                  <a:cubicBezTo>
                    <a:pt x="190" y="381"/>
                    <a:pt x="208" y="381"/>
                    <a:pt x="226" y="358"/>
                  </a:cubicBezTo>
                  <a:cubicBezTo>
                    <a:pt x="249" y="358"/>
                    <a:pt x="267" y="340"/>
                    <a:pt x="285" y="322"/>
                  </a:cubicBezTo>
                  <a:cubicBezTo>
                    <a:pt x="303" y="304"/>
                    <a:pt x="321" y="286"/>
                    <a:pt x="321" y="245"/>
                  </a:cubicBezTo>
                  <a:cubicBezTo>
                    <a:pt x="339" y="227"/>
                    <a:pt x="339" y="191"/>
                    <a:pt x="321" y="173"/>
                  </a:cubicBezTo>
                  <a:lnTo>
                    <a:pt x="321" y="132"/>
                  </a:lnTo>
                  <a:cubicBezTo>
                    <a:pt x="321" y="114"/>
                    <a:pt x="303" y="96"/>
                    <a:pt x="303" y="96"/>
                  </a:cubicBezTo>
                  <a:cubicBezTo>
                    <a:pt x="303" y="78"/>
                    <a:pt x="285" y="60"/>
                    <a:pt x="267" y="42"/>
                  </a:cubicBezTo>
                  <a:cubicBezTo>
                    <a:pt x="249" y="42"/>
                    <a:pt x="249" y="19"/>
                    <a:pt x="226" y="19"/>
                  </a:cubicBezTo>
                  <a:cubicBezTo>
                    <a:pt x="208" y="19"/>
                    <a:pt x="190" y="1"/>
                    <a:pt x="172"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39" name="Google Shape;3178;p29"/>
            <p:cNvSpPr/>
            <p:nvPr/>
          </p:nvSpPr>
          <p:spPr>
            <a:xfrm>
              <a:off x="887646" y="501390"/>
              <a:ext cx="58056" cy="44651"/>
            </a:xfrm>
            <a:custGeom>
              <a:avLst/>
              <a:ahLst/>
              <a:rect l="l" t="t" r="r" b="b"/>
              <a:pathLst>
                <a:path w="589" h="453" extrusionOk="0">
                  <a:moveTo>
                    <a:pt x="303" y="0"/>
                  </a:moveTo>
                  <a:cubicBezTo>
                    <a:pt x="0" y="0"/>
                    <a:pt x="0" y="453"/>
                    <a:pt x="303" y="453"/>
                  </a:cubicBezTo>
                  <a:cubicBezTo>
                    <a:pt x="588" y="453"/>
                    <a:pt x="588" y="0"/>
                    <a:pt x="303"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40" name="Google Shape;3179;p29"/>
            <p:cNvSpPr/>
            <p:nvPr/>
          </p:nvSpPr>
          <p:spPr>
            <a:xfrm>
              <a:off x="361892" y="673588"/>
              <a:ext cx="48692" cy="47214"/>
            </a:xfrm>
            <a:custGeom>
              <a:avLst/>
              <a:ahLst/>
              <a:rect l="l" t="t" r="r" b="b"/>
              <a:pathLst>
                <a:path w="494" h="479" extrusionOk="0">
                  <a:moveTo>
                    <a:pt x="214" y="1"/>
                  </a:moveTo>
                  <a:cubicBezTo>
                    <a:pt x="189" y="1"/>
                    <a:pt x="167" y="14"/>
                    <a:pt x="154" y="27"/>
                  </a:cubicBezTo>
                  <a:cubicBezTo>
                    <a:pt x="114" y="27"/>
                    <a:pt x="96" y="45"/>
                    <a:pt x="77" y="63"/>
                  </a:cubicBezTo>
                  <a:cubicBezTo>
                    <a:pt x="41" y="81"/>
                    <a:pt x="41" y="122"/>
                    <a:pt x="19" y="140"/>
                  </a:cubicBezTo>
                  <a:cubicBezTo>
                    <a:pt x="1" y="176"/>
                    <a:pt x="1" y="217"/>
                    <a:pt x="1" y="235"/>
                  </a:cubicBezTo>
                  <a:lnTo>
                    <a:pt x="1" y="307"/>
                  </a:lnTo>
                  <a:cubicBezTo>
                    <a:pt x="19" y="348"/>
                    <a:pt x="41" y="384"/>
                    <a:pt x="77" y="402"/>
                  </a:cubicBezTo>
                  <a:cubicBezTo>
                    <a:pt x="96" y="420"/>
                    <a:pt x="96" y="443"/>
                    <a:pt x="114" y="443"/>
                  </a:cubicBezTo>
                  <a:cubicBezTo>
                    <a:pt x="154" y="479"/>
                    <a:pt x="191" y="479"/>
                    <a:pt x="245" y="479"/>
                  </a:cubicBezTo>
                  <a:cubicBezTo>
                    <a:pt x="267" y="479"/>
                    <a:pt x="304" y="479"/>
                    <a:pt x="340" y="461"/>
                  </a:cubicBezTo>
                  <a:cubicBezTo>
                    <a:pt x="358" y="461"/>
                    <a:pt x="399" y="443"/>
                    <a:pt x="417" y="402"/>
                  </a:cubicBezTo>
                  <a:cubicBezTo>
                    <a:pt x="435" y="384"/>
                    <a:pt x="453" y="366"/>
                    <a:pt x="453" y="330"/>
                  </a:cubicBezTo>
                  <a:cubicBezTo>
                    <a:pt x="471" y="307"/>
                    <a:pt x="494" y="271"/>
                    <a:pt x="471" y="235"/>
                  </a:cubicBezTo>
                  <a:lnTo>
                    <a:pt x="471" y="176"/>
                  </a:lnTo>
                  <a:cubicBezTo>
                    <a:pt x="453" y="140"/>
                    <a:pt x="435" y="103"/>
                    <a:pt x="417" y="63"/>
                  </a:cubicBezTo>
                  <a:cubicBezTo>
                    <a:pt x="399" y="63"/>
                    <a:pt x="381" y="45"/>
                    <a:pt x="358" y="27"/>
                  </a:cubicBezTo>
                  <a:cubicBezTo>
                    <a:pt x="322" y="8"/>
                    <a:pt x="286" y="8"/>
                    <a:pt x="245" y="8"/>
                  </a:cubicBezTo>
                  <a:cubicBezTo>
                    <a:pt x="234" y="3"/>
                    <a:pt x="224" y="1"/>
                    <a:pt x="214"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41" name="Google Shape;3180;p29"/>
            <p:cNvSpPr/>
            <p:nvPr/>
          </p:nvSpPr>
          <p:spPr>
            <a:xfrm>
              <a:off x="570163" y="717155"/>
              <a:ext cx="31739" cy="29570"/>
            </a:xfrm>
            <a:custGeom>
              <a:avLst/>
              <a:ahLst/>
              <a:rect l="l" t="t" r="r" b="b"/>
              <a:pathLst>
                <a:path w="322" h="300" extrusionOk="0">
                  <a:moveTo>
                    <a:pt x="168" y="1"/>
                  </a:moveTo>
                  <a:cubicBezTo>
                    <a:pt x="131" y="1"/>
                    <a:pt x="113" y="1"/>
                    <a:pt x="95" y="19"/>
                  </a:cubicBezTo>
                  <a:cubicBezTo>
                    <a:pt x="77" y="19"/>
                    <a:pt x="77" y="19"/>
                    <a:pt x="54" y="37"/>
                  </a:cubicBezTo>
                  <a:cubicBezTo>
                    <a:pt x="36" y="37"/>
                    <a:pt x="18" y="55"/>
                    <a:pt x="18" y="73"/>
                  </a:cubicBezTo>
                  <a:cubicBezTo>
                    <a:pt x="0" y="91"/>
                    <a:pt x="0" y="114"/>
                    <a:pt x="0" y="150"/>
                  </a:cubicBezTo>
                  <a:cubicBezTo>
                    <a:pt x="0" y="168"/>
                    <a:pt x="0" y="186"/>
                    <a:pt x="18" y="204"/>
                  </a:cubicBezTo>
                  <a:cubicBezTo>
                    <a:pt x="18" y="227"/>
                    <a:pt x="36" y="245"/>
                    <a:pt x="54" y="263"/>
                  </a:cubicBezTo>
                  <a:cubicBezTo>
                    <a:pt x="77" y="263"/>
                    <a:pt x="77" y="263"/>
                    <a:pt x="95" y="281"/>
                  </a:cubicBezTo>
                  <a:cubicBezTo>
                    <a:pt x="113" y="281"/>
                    <a:pt x="131" y="299"/>
                    <a:pt x="168" y="299"/>
                  </a:cubicBezTo>
                  <a:cubicBezTo>
                    <a:pt x="190" y="299"/>
                    <a:pt x="226" y="281"/>
                    <a:pt x="244" y="281"/>
                  </a:cubicBezTo>
                  <a:cubicBezTo>
                    <a:pt x="281" y="245"/>
                    <a:pt x="321" y="186"/>
                    <a:pt x="321" y="150"/>
                  </a:cubicBezTo>
                  <a:cubicBezTo>
                    <a:pt x="321" y="91"/>
                    <a:pt x="281" y="37"/>
                    <a:pt x="244" y="19"/>
                  </a:cubicBezTo>
                  <a:cubicBezTo>
                    <a:pt x="226" y="1"/>
                    <a:pt x="190" y="1"/>
                    <a:pt x="168"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42" name="Google Shape;3181;p29"/>
            <p:cNvSpPr/>
            <p:nvPr/>
          </p:nvSpPr>
          <p:spPr>
            <a:xfrm>
              <a:off x="834125" y="616813"/>
              <a:ext cx="85261" cy="85261"/>
            </a:xfrm>
            <a:custGeom>
              <a:avLst/>
              <a:ahLst/>
              <a:rect l="l" t="t" r="r" b="b"/>
              <a:pathLst>
                <a:path w="865" h="865" extrusionOk="0">
                  <a:moveTo>
                    <a:pt x="430" y="1"/>
                  </a:moveTo>
                  <a:cubicBezTo>
                    <a:pt x="376" y="1"/>
                    <a:pt x="317" y="19"/>
                    <a:pt x="263" y="37"/>
                  </a:cubicBezTo>
                  <a:cubicBezTo>
                    <a:pt x="226" y="55"/>
                    <a:pt x="168" y="91"/>
                    <a:pt x="131" y="132"/>
                  </a:cubicBezTo>
                  <a:cubicBezTo>
                    <a:pt x="91" y="168"/>
                    <a:pt x="55" y="227"/>
                    <a:pt x="36" y="263"/>
                  </a:cubicBezTo>
                  <a:cubicBezTo>
                    <a:pt x="18" y="318"/>
                    <a:pt x="0" y="376"/>
                    <a:pt x="0" y="431"/>
                  </a:cubicBezTo>
                  <a:cubicBezTo>
                    <a:pt x="18" y="471"/>
                    <a:pt x="18" y="508"/>
                    <a:pt x="18" y="544"/>
                  </a:cubicBezTo>
                  <a:cubicBezTo>
                    <a:pt x="36" y="621"/>
                    <a:pt x="73" y="679"/>
                    <a:pt x="131" y="734"/>
                  </a:cubicBezTo>
                  <a:cubicBezTo>
                    <a:pt x="168" y="752"/>
                    <a:pt x="186" y="793"/>
                    <a:pt x="226" y="811"/>
                  </a:cubicBezTo>
                  <a:cubicBezTo>
                    <a:pt x="281" y="847"/>
                    <a:pt x="358" y="865"/>
                    <a:pt x="430" y="865"/>
                  </a:cubicBezTo>
                  <a:cubicBezTo>
                    <a:pt x="489" y="865"/>
                    <a:pt x="543" y="847"/>
                    <a:pt x="602" y="829"/>
                  </a:cubicBezTo>
                  <a:cubicBezTo>
                    <a:pt x="656" y="811"/>
                    <a:pt x="697" y="770"/>
                    <a:pt x="733" y="734"/>
                  </a:cubicBezTo>
                  <a:cubicBezTo>
                    <a:pt x="769" y="698"/>
                    <a:pt x="810" y="657"/>
                    <a:pt x="828" y="603"/>
                  </a:cubicBezTo>
                  <a:cubicBezTo>
                    <a:pt x="846" y="544"/>
                    <a:pt x="864" y="489"/>
                    <a:pt x="864" y="431"/>
                  </a:cubicBezTo>
                  <a:cubicBezTo>
                    <a:pt x="864" y="394"/>
                    <a:pt x="846" y="358"/>
                    <a:pt x="846" y="318"/>
                  </a:cubicBezTo>
                  <a:cubicBezTo>
                    <a:pt x="828" y="245"/>
                    <a:pt x="792" y="186"/>
                    <a:pt x="733" y="132"/>
                  </a:cubicBezTo>
                  <a:cubicBezTo>
                    <a:pt x="715" y="114"/>
                    <a:pt x="679" y="91"/>
                    <a:pt x="656" y="73"/>
                  </a:cubicBezTo>
                  <a:cubicBezTo>
                    <a:pt x="584" y="19"/>
                    <a:pt x="507" y="1"/>
                    <a:pt x="430"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43" name="Google Shape;3182;p29"/>
            <p:cNvSpPr/>
            <p:nvPr/>
          </p:nvSpPr>
          <p:spPr>
            <a:xfrm>
              <a:off x="181712" y="569993"/>
              <a:ext cx="52339" cy="52339"/>
            </a:xfrm>
            <a:custGeom>
              <a:avLst/>
              <a:ahLst/>
              <a:rect l="l" t="t" r="r" b="b"/>
              <a:pathLst>
                <a:path w="531" h="531" extrusionOk="0">
                  <a:moveTo>
                    <a:pt x="263" y="1"/>
                  </a:moveTo>
                  <a:cubicBezTo>
                    <a:pt x="227" y="1"/>
                    <a:pt x="209" y="1"/>
                    <a:pt x="173" y="23"/>
                  </a:cubicBezTo>
                  <a:cubicBezTo>
                    <a:pt x="132" y="42"/>
                    <a:pt x="114" y="60"/>
                    <a:pt x="78" y="78"/>
                  </a:cubicBezTo>
                  <a:cubicBezTo>
                    <a:pt x="60" y="96"/>
                    <a:pt x="37" y="137"/>
                    <a:pt x="37" y="155"/>
                  </a:cubicBezTo>
                  <a:cubicBezTo>
                    <a:pt x="19" y="191"/>
                    <a:pt x="1" y="227"/>
                    <a:pt x="1" y="268"/>
                  </a:cubicBezTo>
                  <a:cubicBezTo>
                    <a:pt x="19" y="286"/>
                    <a:pt x="19" y="304"/>
                    <a:pt x="19" y="340"/>
                  </a:cubicBezTo>
                  <a:cubicBezTo>
                    <a:pt x="37" y="381"/>
                    <a:pt x="60" y="417"/>
                    <a:pt x="78" y="453"/>
                  </a:cubicBezTo>
                  <a:cubicBezTo>
                    <a:pt x="96" y="453"/>
                    <a:pt x="114" y="476"/>
                    <a:pt x="132" y="494"/>
                  </a:cubicBezTo>
                  <a:cubicBezTo>
                    <a:pt x="173" y="512"/>
                    <a:pt x="227" y="530"/>
                    <a:pt x="263" y="530"/>
                  </a:cubicBezTo>
                  <a:cubicBezTo>
                    <a:pt x="304" y="530"/>
                    <a:pt x="340" y="512"/>
                    <a:pt x="376" y="512"/>
                  </a:cubicBezTo>
                  <a:cubicBezTo>
                    <a:pt x="399" y="494"/>
                    <a:pt x="435" y="476"/>
                    <a:pt x="453" y="453"/>
                  </a:cubicBezTo>
                  <a:cubicBezTo>
                    <a:pt x="471" y="417"/>
                    <a:pt x="490" y="399"/>
                    <a:pt x="512" y="363"/>
                  </a:cubicBezTo>
                  <a:cubicBezTo>
                    <a:pt x="530" y="340"/>
                    <a:pt x="530" y="304"/>
                    <a:pt x="530" y="268"/>
                  </a:cubicBezTo>
                  <a:lnTo>
                    <a:pt x="530" y="191"/>
                  </a:lnTo>
                  <a:cubicBezTo>
                    <a:pt x="512" y="155"/>
                    <a:pt x="490" y="114"/>
                    <a:pt x="453" y="78"/>
                  </a:cubicBezTo>
                  <a:cubicBezTo>
                    <a:pt x="435" y="60"/>
                    <a:pt x="417" y="60"/>
                    <a:pt x="399" y="42"/>
                  </a:cubicBezTo>
                  <a:cubicBezTo>
                    <a:pt x="358" y="23"/>
                    <a:pt x="322" y="1"/>
                    <a:pt x="263"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44" name="Google Shape;3183;p29"/>
            <p:cNvSpPr/>
            <p:nvPr/>
          </p:nvSpPr>
          <p:spPr>
            <a:xfrm>
              <a:off x="497421" y="118750"/>
              <a:ext cx="50467" cy="48298"/>
            </a:xfrm>
            <a:custGeom>
              <a:avLst/>
              <a:ahLst/>
              <a:rect l="l" t="t" r="r" b="b"/>
              <a:pathLst>
                <a:path w="512" h="490" extrusionOk="0">
                  <a:moveTo>
                    <a:pt x="250" y="1"/>
                  </a:moveTo>
                  <a:cubicBezTo>
                    <a:pt x="227" y="1"/>
                    <a:pt x="191" y="1"/>
                    <a:pt x="155" y="19"/>
                  </a:cubicBezTo>
                  <a:cubicBezTo>
                    <a:pt x="137" y="19"/>
                    <a:pt x="96" y="37"/>
                    <a:pt x="78" y="55"/>
                  </a:cubicBezTo>
                  <a:cubicBezTo>
                    <a:pt x="60" y="96"/>
                    <a:pt x="42" y="114"/>
                    <a:pt x="42" y="150"/>
                  </a:cubicBezTo>
                  <a:cubicBezTo>
                    <a:pt x="23" y="168"/>
                    <a:pt x="1" y="209"/>
                    <a:pt x="23" y="245"/>
                  </a:cubicBezTo>
                  <a:lnTo>
                    <a:pt x="23" y="304"/>
                  </a:lnTo>
                  <a:cubicBezTo>
                    <a:pt x="42" y="340"/>
                    <a:pt x="60" y="376"/>
                    <a:pt x="78" y="417"/>
                  </a:cubicBezTo>
                  <a:cubicBezTo>
                    <a:pt x="96" y="417"/>
                    <a:pt x="114" y="435"/>
                    <a:pt x="137" y="453"/>
                  </a:cubicBezTo>
                  <a:cubicBezTo>
                    <a:pt x="173" y="471"/>
                    <a:pt x="209" y="489"/>
                    <a:pt x="250" y="489"/>
                  </a:cubicBezTo>
                  <a:cubicBezTo>
                    <a:pt x="286" y="489"/>
                    <a:pt x="322" y="471"/>
                    <a:pt x="340" y="453"/>
                  </a:cubicBezTo>
                  <a:cubicBezTo>
                    <a:pt x="381" y="453"/>
                    <a:pt x="399" y="435"/>
                    <a:pt x="435" y="417"/>
                  </a:cubicBezTo>
                  <a:cubicBezTo>
                    <a:pt x="453" y="394"/>
                    <a:pt x="476" y="358"/>
                    <a:pt x="476" y="340"/>
                  </a:cubicBezTo>
                  <a:cubicBezTo>
                    <a:pt x="494" y="304"/>
                    <a:pt x="512" y="263"/>
                    <a:pt x="494" y="245"/>
                  </a:cubicBezTo>
                  <a:lnTo>
                    <a:pt x="494" y="168"/>
                  </a:lnTo>
                  <a:cubicBezTo>
                    <a:pt x="476" y="132"/>
                    <a:pt x="453" y="96"/>
                    <a:pt x="435" y="55"/>
                  </a:cubicBezTo>
                  <a:cubicBezTo>
                    <a:pt x="417" y="55"/>
                    <a:pt x="399" y="37"/>
                    <a:pt x="381" y="19"/>
                  </a:cubicBezTo>
                  <a:cubicBezTo>
                    <a:pt x="340" y="1"/>
                    <a:pt x="304" y="1"/>
                    <a:pt x="250"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45" name="Google Shape;3184;p29"/>
            <p:cNvSpPr/>
            <p:nvPr/>
          </p:nvSpPr>
          <p:spPr>
            <a:xfrm>
              <a:off x="822987" y="224415"/>
              <a:ext cx="62985" cy="63477"/>
            </a:xfrm>
            <a:custGeom>
              <a:avLst/>
              <a:ahLst/>
              <a:rect l="l" t="t" r="r" b="b"/>
              <a:pathLst>
                <a:path w="639" h="644" extrusionOk="0">
                  <a:moveTo>
                    <a:pt x="317" y="1"/>
                  </a:moveTo>
                  <a:cubicBezTo>
                    <a:pt x="281" y="1"/>
                    <a:pt x="244" y="1"/>
                    <a:pt x="204" y="42"/>
                  </a:cubicBezTo>
                  <a:cubicBezTo>
                    <a:pt x="168" y="42"/>
                    <a:pt x="131" y="60"/>
                    <a:pt x="91" y="96"/>
                  </a:cubicBezTo>
                  <a:cubicBezTo>
                    <a:pt x="73" y="114"/>
                    <a:pt x="54" y="155"/>
                    <a:pt x="36" y="191"/>
                  </a:cubicBezTo>
                  <a:cubicBezTo>
                    <a:pt x="18" y="227"/>
                    <a:pt x="0" y="268"/>
                    <a:pt x="18" y="322"/>
                  </a:cubicBezTo>
                  <a:lnTo>
                    <a:pt x="18" y="399"/>
                  </a:lnTo>
                  <a:cubicBezTo>
                    <a:pt x="36" y="453"/>
                    <a:pt x="54" y="512"/>
                    <a:pt x="91" y="548"/>
                  </a:cubicBezTo>
                  <a:cubicBezTo>
                    <a:pt x="131" y="548"/>
                    <a:pt x="149" y="566"/>
                    <a:pt x="168" y="589"/>
                  </a:cubicBezTo>
                  <a:cubicBezTo>
                    <a:pt x="204" y="625"/>
                    <a:pt x="263" y="625"/>
                    <a:pt x="317" y="643"/>
                  </a:cubicBezTo>
                  <a:cubicBezTo>
                    <a:pt x="376" y="643"/>
                    <a:pt x="412" y="625"/>
                    <a:pt x="453" y="607"/>
                  </a:cubicBezTo>
                  <a:cubicBezTo>
                    <a:pt x="489" y="589"/>
                    <a:pt x="525" y="566"/>
                    <a:pt x="543" y="548"/>
                  </a:cubicBezTo>
                  <a:cubicBezTo>
                    <a:pt x="584" y="512"/>
                    <a:pt x="602" y="476"/>
                    <a:pt x="620" y="435"/>
                  </a:cubicBezTo>
                  <a:cubicBezTo>
                    <a:pt x="638" y="399"/>
                    <a:pt x="638" y="363"/>
                    <a:pt x="638" y="322"/>
                  </a:cubicBezTo>
                  <a:cubicBezTo>
                    <a:pt x="638" y="286"/>
                    <a:pt x="638" y="268"/>
                    <a:pt x="620" y="227"/>
                  </a:cubicBezTo>
                  <a:cubicBezTo>
                    <a:pt x="620" y="191"/>
                    <a:pt x="584" y="137"/>
                    <a:pt x="543" y="96"/>
                  </a:cubicBezTo>
                  <a:cubicBezTo>
                    <a:pt x="525" y="78"/>
                    <a:pt x="507" y="60"/>
                    <a:pt x="489" y="42"/>
                  </a:cubicBezTo>
                  <a:cubicBezTo>
                    <a:pt x="430" y="24"/>
                    <a:pt x="376" y="1"/>
                    <a:pt x="317"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46" name="Google Shape;3185;p29"/>
            <p:cNvSpPr/>
            <p:nvPr/>
          </p:nvSpPr>
          <p:spPr>
            <a:xfrm>
              <a:off x="986115" y="421550"/>
              <a:ext cx="35386" cy="29965"/>
            </a:xfrm>
            <a:custGeom>
              <a:avLst/>
              <a:ahLst/>
              <a:rect l="l" t="t" r="r" b="b"/>
              <a:pathLst>
                <a:path w="359" h="304" extrusionOk="0">
                  <a:moveTo>
                    <a:pt x="173" y="0"/>
                  </a:moveTo>
                  <a:cubicBezTo>
                    <a:pt x="132" y="0"/>
                    <a:pt x="96" y="19"/>
                    <a:pt x="60" y="59"/>
                  </a:cubicBezTo>
                  <a:cubicBezTo>
                    <a:pt x="60" y="59"/>
                    <a:pt x="42" y="77"/>
                    <a:pt x="42" y="95"/>
                  </a:cubicBezTo>
                  <a:cubicBezTo>
                    <a:pt x="1" y="132"/>
                    <a:pt x="1" y="190"/>
                    <a:pt x="42" y="227"/>
                  </a:cubicBezTo>
                  <a:lnTo>
                    <a:pt x="60" y="245"/>
                  </a:lnTo>
                  <a:cubicBezTo>
                    <a:pt x="78" y="285"/>
                    <a:pt x="132" y="304"/>
                    <a:pt x="173" y="304"/>
                  </a:cubicBezTo>
                  <a:cubicBezTo>
                    <a:pt x="209" y="304"/>
                    <a:pt x="227" y="304"/>
                    <a:pt x="268" y="285"/>
                  </a:cubicBezTo>
                  <a:lnTo>
                    <a:pt x="304" y="285"/>
                  </a:lnTo>
                  <a:cubicBezTo>
                    <a:pt x="304" y="263"/>
                    <a:pt x="322" y="245"/>
                    <a:pt x="340" y="245"/>
                  </a:cubicBezTo>
                  <a:cubicBezTo>
                    <a:pt x="358" y="209"/>
                    <a:pt x="358" y="190"/>
                    <a:pt x="358" y="150"/>
                  </a:cubicBezTo>
                  <a:cubicBezTo>
                    <a:pt x="358" y="132"/>
                    <a:pt x="358" y="114"/>
                    <a:pt x="340" y="77"/>
                  </a:cubicBezTo>
                  <a:cubicBezTo>
                    <a:pt x="322" y="59"/>
                    <a:pt x="286" y="19"/>
                    <a:pt x="268" y="19"/>
                  </a:cubicBezTo>
                  <a:cubicBezTo>
                    <a:pt x="227" y="19"/>
                    <a:pt x="209" y="0"/>
                    <a:pt x="173"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47" name="Google Shape;3186;p29"/>
            <p:cNvSpPr/>
            <p:nvPr/>
          </p:nvSpPr>
          <p:spPr>
            <a:xfrm>
              <a:off x="469822" y="451416"/>
              <a:ext cx="37061" cy="35287"/>
            </a:xfrm>
            <a:custGeom>
              <a:avLst/>
              <a:ahLst/>
              <a:rect l="l" t="t" r="r" b="b"/>
              <a:pathLst>
                <a:path w="376" h="358" extrusionOk="0">
                  <a:moveTo>
                    <a:pt x="190" y="1"/>
                  </a:moveTo>
                  <a:cubicBezTo>
                    <a:pt x="168" y="1"/>
                    <a:pt x="132" y="1"/>
                    <a:pt x="113" y="19"/>
                  </a:cubicBezTo>
                  <a:cubicBezTo>
                    <a:pt x="95" y="19"/>
                    <a:pt x="77" y="37"/>
                    <a:pt x="55" y="55"/>
                  </a:cubicBezTo>
                  <a:cubicBezTo>
                    <a:pt x="37" y="73"/>
                    <a:pt x="37" y="96"/>
                    <a:pt x="18" y="114"/>
                  </a:cubicBezTo>
                  <a:cubicBezTo>
                    <a:pt x="18" y="132"/>
                    <a:pt x="0" y="150"/>
                    <a:pt x="18" y="168"/>
                  </a:cubicBezTo>
                  <a:lnTo>
                    <a:pt x="18" y="227"/>
                  </a:lnTo>
                  <a:cubicBezTo>
                    <a:pt x="18" y="245"/>
                    <a:pt x="37" y="281"/>
                    <a:pt x="55" y="299"/>
                  </a:cubicBezTo>
                  <a:cubicBezTo>
                    <a:pt x="77" y="299"/>
                    <a:pt x="95" y="322"/>
                    <a:pt x="95" y="322"/>
                  </a:cubicBezTo>
                  <a:cubicBezTo>
                    <a:pt x="132" y="340"/>
                    <a:pt x="150" y="358"/>
                    <a:pt x="190" y="358"/>
                  </a:cubicBezTo>
                  <a:cubicBezTo>
                    <a:pt x="190" y="358"/>
                    <a:pt x="208" y="358"/>
                    <a:pt x="208" y="340"/>
                  </a:cubicBezTo>
                  <a:cubicBezTo>
                    <a:pt x="245" y="340"/>
                    <a:pt x="263" y="340"/>
                    <a:pt x="281" y="322"/>
                  </a:cubicBezTo>
                  <a:cubicBezTo>
                    <a:pt x="281" y="322"/>
                    <a:pt x="303" y="299"/>
                    <a:pt x="322" y="299"/>
                  </a:cubicBezTo>
                  <a:lnTo>
                    <a:pt x="322" y="281"/>
                  </a:lnTo>
                  <a:cubicBezTo>
                    <a:pt x="340" y="281"/>
                    <a:pt x="358" y="263"/>
                    <a:pt x="358" y="245"/>
                  </a:cubicBezTo>
                  <a:cubicBezTo>
                    <a:pt x="376" y="227"/>
                    <a:pt x="376" y="186"/>
                    <a:pt x="376" y="168"/>
                  </a:cubicBezTo>
                  <a:lnTo>
                    <a:pt x="376" y="132"/>
                  </a:lnTo>
                  <a:cubicBezTo>
                    <a:pt x="358" y="114"/>
                    <a:pt x="340" y="73"/>
                    <a:pt x="322" y="55"/>
                  </a:cubicBezTo>
                  <a:cubicBezTo>
                    <a:pt x="303" y="37"/>
                    <a:pt x="281" y="37"/>
                    <a:pt x="281" y="19"/>
                  </a:cubicBezTo>
                  <a:cubicBezTo>
                    <a:pt x="263" y="19"/>
                    <a:pt x="245" y="19"/>
                    <a:pt x="245"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grpSp>
        <p:nvGrpSpPr>
          <p:cNvPr id="156" name="Google Shape;3187;p29"/>
          <p:cNvGrpSpPr/>
          <p:nvPr/>
        </p:nvGrpSpPr>
        <p:grpSpPr>
          <a:xfrm>
            <a:off x="8436625" y="4164237"/>
            <a:ext cx="627975" cy="878525"/>
            <a:chOff x="8436625" y="2649875"/>
            <a:chExt cx="627975" cy="878525"/>
          </a:xfrm>
        </p:grpSpPr>
        <p:sp>
          <p:nvSpPr>
            <p:cNvPr id="1049748" name="Google Shape;3188;p29"/>
            <p:cNvSpPr/>
            <p:nvPr/>
          </p:nvSpPr>
          <p:spPr>
            <a:xfrm rot="5400000">
              <a:off x="8654706" y="2847353"/>
              <a:ext cx="63379" cy="61703"/>
            </a:xfrm>
            <a:custGeom>
              <a:avLst/>
              <a:ahLst/>
              <a:rect l="l" t="t" r="r" b="b"/>
              <a:pathLst>
                <a:path w="643" h="626" extrusionOk="0">
                  <a:moveTo>
                    <a:pt x="322" y="1"/>
                  </a:moveTo>
                  <a:cubicBezTo>
                    <a:pt x="285" y="1"/>
                    <a:pt x="245" y="1"/>
                    <a:pt x="208" y="19"/>
                  </a:cubicBezTo>
                  <a:cubicBezTo>
                    <a:pt x="172" y="37"/>
                    <a:pt x="132" y="60"/>
                    <a:pt x="95" y="96"/>
                  </a:cubicBezTo>
                  <a:cubicBezTo>
                    <a:pt x="77" y="114"/>
                    <a:pt x="59" y="150"/>
                    <a:pt x="41" y="191"/>
                  </a:cubicBezTo>
                  <a:cubicBezTo>
                    <a:pt x="18" y="227"/>
                    <a:pt x="0" y="263"/>
                    <a:pt x="18" y="304"/>
                  </a:cubicBezTo>
                  <a:lnTo>
                    <a:pt x="18" y="399"/>
                  </a:lnTo>
                  <a:cubicBezTo>
                    <a:pt x="41" y="435"/>
                    <a:pt x="59" y="489"/>
                    <a:pt x="95" y="530"/>
                  </a:cubicBezTo>
                  <a:cubicBezTo>
                    <a:pt x="132" y="548"/>
                    <a:pt x="154" y="566"/>
                    <a:pt x="172" y="584"/>
                  </a:cubicBezTo>
                  <a:cubicBezTo>
                    <a:pt x="208" y="602"/>
                    <a:pt x="267" y="625"/>
                    <a:pt x="322" y="625"/>
                  </a:cubicBezTo>
                  <a:cubicBezTo>
                    <a:pt x="358" y="625"/>
                    <a:pt x="398" y="602"/>
                    <a:pt x="435" y="584"/>
                  </a:cubicBezTo>
                  <a:cubicBezTo>
                    <a:pt x="471" y="584"/>
                    <a:pt x="512" y="566"/>
                    <a:pt x="548" y="530"/>
                  </a:cubicBezTo>
                  <a:cubicBezTo>
                    <a:pt x="566" y="489"/>
                    <a:pt x="607" y="471"/>
                    <a:pt x="607" y="435"/>
                  </a:cubicBezTo>
                  <a:cubicBezTo>
                    <a:pt x="625" y="399"/>
                    <a:pt x="643" y="358"/>
                    <a:pt x="643" y="304"/>
                  </a:cubicBezTo>
                  <a:cubicBezTo>
                    <a:pt x="625" y="286"/>
                    <a:pt x="625" y="245"/>
                    <a:pt x="625" y="227"/>
                  </a:cubicBezTo>
                  <a:cubicBezTo>
                    <a:pt x="607" y="173"/>
                    <a:pt x="584" y="132"/>
                    <a:pt x="548" y="96"/>
                  </a:cubicBezTo>
                  <a:cubicBezTo>
                    <a:pt x="530" y="78"/>
                    <a:pt x="512" y="60"/>
                    <a:pt x="471" y="37"/>
                  </a:cubicBezTo>
                  <a:cubicBezTo>
                    <a:pt x="435" y="19"/>
                    <a:pt x="380" y="1"/>
                    <a:pt x="322"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49" name="Google Shape;3189;p29"/>
            <p:cNvSpPr/>
            <p:nvPr/>
          </p:nvSpPr>
          <p:spPr>
            <a:xfrm rot="5400000">
              <a:off x="8811626" y="2922757"/>
              <a:ext cx="54114" cy="54015"/>
            </a:xfrm>
            <a:custGeom>
              <a:avLst/>
              <a:ahLst/>
              <a:rect l="l" t="t" r="r" b="b"/>
              <a:pathLst>
                <a:path w="549" h="548" extrusionOk="0">
                  <a:moveTo>
                    <a:pt x="286" y="0"/>
                  </a:moveTo>
                  <a:cubicBezTo>
                    <a:pt x="209" y="0"/>
                    <a:pt x="132" y="37"/>
                    <a:pt x="78" y="95"/>
                  </a:cubicBezTo>
                  <a:cubicBezTo>
                    <a:pt x="60" y="114"/>
                    <a:pt x="37" y="150"/>
                    <a:pt x="19" y="168"/>
                  </a:cubicBezTo>
                  <a:cubicBezTo>
                    <a:pt x="19" y="209"/>
                    <a:pt x="1" y="245"/>
                    <a:pt x="1" y="281"/>
                  </a:cubicBezTo>
                  <a:cubicBezTo>
                    <a:pt x="1" y="358"/>
                    <a:pt x="37" y="412"/>
                    <a:pt x="78" y="471"/>
                  </a:cubicBezTo>
                  <a:cubicBezTo>
                    <a:pt x="132" y="525"/>
                    <a:pt x="209" y="548"/>
                    <a:pt x="286" y="548"/>
                  </a:cubicBezTo>
                  <a:cubicBezTo>
                    <a:pt x="340" y="548"/>
                    <a:pt x="417" y="525"/>
                    <a:pt x="471" y="471"/>
                  </a:cubicBezTo>
                  <a:cubicBezTo>
                    <a:pt x="490" y="453"/>
                    <a:pt x="512" y="412"/>
                    <a:pt x="530" y="376"/>
                  </a:cubicBezTo>
                  <a:cubicBezTo>
                    <a:pt x="548" y="358"/>
                    <a:pt x="548" y="322"/>
                    <a:pt x="548" y="281"/>
                  </a:cubicBezTo>
                  <a:cubicBezTo>
                    <a:pt x="548" y="209"/>
                    <a:pt x="530" y="132"/>
                    <a:pt x="471" y="95"/>
                  </a:cubicBezTo>
                  <a:cubicBezTo>
                    <a:pt x="417" y="37"/>
                    <a:pt x="358" y="0"/>
                    <a:pt x="286"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50" name="Google Shape;3190;p29"/>
            <p:cNvSpPr/>
            <p:nvPr/>
          </p:nvSpPr>
          <p:spPr>
            <a:xfrm rot="5400000">
              <a:off x="8754309" y="3129008"/>
              <a:ext cx="48298" cy="48692"/>
            </a:xfrm>
            <a:custGeom>
              <a:avLst/>
              <a:ahLst/>
              <a:rect l="l" t="t" r="r" b="b"/>
              <a:pathLst>
                <a:path w="490" h="494" extrusionOk="0">
                  <a:moveTo>
                    <a:pt x="245" y="0"/>
                  </a:moveTo>
                  <a:cubicBezTo>
                    <a:pt x="204" y="0"/>
                    <a:pt x="186" y="23"/>
                    <a:pt x="150" y="23"/>
                  </a:cubicBezTo>
                  <a:cubicBezTo>
                    <a:pt x="114" y="41"/>
                    <a:pt x="91" y="59"/>
                    <a:pt x="73" y="77"/>
                  </a:cubicBezTo>
                  <a:cubicBezTo>
                    <a:pt x="55" y="95"/>
                    <a:pt x="37" y="136"/>
                    <a:pt x="19" y="154"/>
                  </a:cubicBezTo>
                  <a:cubicBezTo>
                    <a:pt x="0" y="190"/>
                    <a:pt x="0" y="208"/>
                    <a:pt x="0" y="249"/>
                  </a:cubicBezTo>
                  <a:cubicBezTo>
                    <a:pt x="0" y="267"/>
                    <a:pt x="0" y="285"/>
                    <a:pt x="19" y="321"/>
                  </a:cubicBezTo>
                  <a:cubicBezTo>
                    <a:pt x="19" y="362"/>
                    <a:pt x="37" y="398"/>
                    <a:pt x="73" y="416"/>
                  </a:cubicBezTo>
                  <a:cubicBezTo>
                    <a:pt x="91" y="435"/>
                    <a:pt x="114" y="453"/>
                    <a:pt x="132" y="453"/>
                  </a:cubicBezTo>
                  <a:cubicBezTo>
                    <a:pt x="168" y="475"/>
                    <a:pt x="204" y="493"/>
                    <a:pt x="245" y="493"/>
                  </a:cubicBezTo>
                  <a:cubicBezTo>
                    <a:pt x="281" y="493"/>
                    <a:pt x="299" y="493"/>
                    <a:pt x="340" y="475"/>
                  </a:cubicBezTo>
                  <a:cubicBezTo>
                    <a:pt x="376" y="453"/>
                    <a:pt x="394" y="453"/>
                    <a:pt x="412" y="416"/>
                  </a:cubicBezTo>
                  <a:cubicBezTo>
                    <a:pt x="430" y="398"/>
                    <a:pt x="453" y="380"/>
                    <a:pt x="471" y="340"/>
                  </a:cubicBezTo>
                  <a:cubicBezTo>
                    <a:pt x="489" y="321"/>
                    <a:pt x="489" y="285"/>
                    <a:pt x="489" y="249"/>
                  </a:cubicBezTo>
                  <a:cubicBezTo>
                    <a:pt x="489" y="226"/>
                    <a:pt x="489" y="208"/>
                    <a:pt x="471" y="190"/>
                  </a:cubicBezTo>
                  <a:cubicBezTo>
                    <a:pt x="471" y="154"/>
                    <a:pt x="453" y="113"/>
                    <a:pt x="412" y="77"/>
                  </a:cubicBezTo>
                  <a:cubicBezTo>
                    <a:pt x="394" y="59"/>
                    <a:pt x="376" y="59"/>
                    <a:pt x="376" y="41"/>
                  </a:cubicBezTo>
                  <a:cubicBezTo>
                    <a:pt x="340" y="23"/>
                    <a:pt x="281" y="0"/>
                    <a:pt x="245"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51" name="Google Shape;3191;p29"/>
            <p:cNvSpPr/>
            <p:nvPr/>
          </p:nvSpPr>
          <p:spPr>
            <a:xfrm rot="5400000">
              <a:off x="8939123" y="3165280"/>
              <a:ext cx="37160" cy="38934"/>
            </a:xfrm>
            <a:custGeom>
              <a:avLst/>
              <a:ahLst/>
              <a:rect l="l" t="t" r="r" b="b"/>
              <a:pathLst>
                <a:path w="377" h="395" extrusionOk="0">
                  <a:moveTo>
                    <a:pt x="191" y="0"/>
                  </a:moveTo>
                  <a:cubicBezTo>
                    <a:pt x="168" y="0"/>
                    <a:pt x="132" y="19"/>
                    <a:pt x="114" y="19"/>
                  </a:cubicBezTo>
                  <a:cubicBezTo>
                    <a:pt x="96" y="37"/>
                    <a:pt x="78" y="37"/>
                    <a:pt x="55" y="55"/>
                  </a:cubicBezTo>
                  <a:cubicBezTo>
                    <a:pt x="37" y="73"/>
                    <a:pt x="19" y="95"/>
                    <a:pt x="19" y="132"/>
                  </a:cubicBezTo>
                  <a:cubicBezTo>
                    <a:pt x="1" y="150"/>
                    <a:pt x="1" y="168"/>
                    <a:pt x="1" y="209"/>
                  </a:cubicBezTo>
                  <a:lnTo>
                    <a:pt x="1" y="245"/>
                  </a:lnTo>
                  <a:cubicBezTo>
                    <a:pt x="19" y="281"/>
                    <a:pt x="19" y="322"/>
                    <a:pt x="55" y="340"/>
                  </a:cubicBezTo>
                  <a:cubicBezTo>
                    <a:pt x="55" y="340"/>
                    <a:pt x="78" y="358"/>
                    <a:pt x="96" y="376"/>
                  </a:cubicBezTo>
                  <a:cubicBezTo>
                    <a:pt x="114" y="376"/>
                    <a:pt x="150" y="394"/>
                    <a:pt x="191" y="394"/>
                  </a:cubicBezTo>
                  <a:cubicBezTo>
                    <a:pt x="209" y="394"/>
                    <a:pt x="245" y="394"/>
                    <a:pt x="263" y="376"/>
                  </a:cubicBezTo>
                  <a:cubicBezTo>
                    <a:pt x="281" y="376"/>
                    <a:pt x="304" y="358"/>
                    <a:pt x="322" y="340"/>
                  </a:cubicBezTo>
                  <a:cubicBezTo>
                    <a:pt x="340" y="322"/>
                    <a:pt x="358" y="299"/>
                    <a:pt x="358" y="281"/>
                  </a:cubicBezTo>
                  <a:cubicBezTo>
                    <a:pt x="376" y="245"/>
                    <a:pt x="376" y="227"/>
                    <a:pt x="376" y="209"/>
                  </a:cubicBezTo>
                  <a:lnTo>
                    <a:pt x="376" y="150"/>
                  </a:lnTo>
                  <a:cubicBezTo>
                    <a:pt x="376" y="114"/>
                    <a:pt x="358" y="95"/>
                    <a:pt x="322" y="55"/>
                  </a:cubicBezTo>
                  <a:cubicBezTo>
                    <a:pt x="322" y="55"/>
                    <a:pt x="304" y="37"/>
                    <a:pt x="281" y="37"/>
                  </a:cubicBezTo>
                  <a:cubicBezTo>
                    <a:pt x="263" y="19"/>
                    <a:pt x="227" y="0"/>
                    <a:pt x="191"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52" name="Google Shape;3192;p29"/>
            <p:cNvSpPr/>
            <p:nvPr/>
          </p:nvSpPr>
          <p:spPr>
            <a:xfrm rot="5400000">
              <a:off x="8597389" y="3019401"/>
              <a:ext cx="27796" cy="27993"/>
            </a:xfrm>
            <a:custGeom>
              <a:avLst/>
              <a:ahLst/>
              <a:rect l="l" t="t" r="r" b="b"/>
              <a:pathLst>
                <a:path w="282" h="284" extrusionOk="0">
                  <a:moveTo>
                    <a:pt x="150" y="1"/>
                  </a:moveTo>
                  <a:cubicBezTo>
                    <a:pt x="138" y="1"/>
                    <a:pt x="126" y="9"/>
                    <a:pt x="114" y="9"/>
                  </a:cubicBezTo>
                  <a:cubicBezTo>
                    <a:pt x="73" y="9"/>
                    <a:pt x="37" y="49"/>
                    <a:pt x="19" y="68"/>
                  </a:cubicBezTo>
                  <a:cubicBezTo>
                    <a:pt x="19" y="86"/>
                    <a:pt x="1" y="104"/>
                    <a:pt x="1" y="122"/>
                  </a:cubicBezTo>
                  <a:cubicBezTo>
                    <a:pt x="1" y="144"/>
                    <a:pt x="1" y="163"/>
                    <a:pt x="19" y="181"/>
                  </a:cubicBezTo>
                  <a:cubicBezTo>
                    <a:pt x="19" y="217"/>
                    <a:pt x="37" y="235"/>
                    <a:pt x="73" y="258"/>
                  </a:cubicBezTo>
                  <a:cubicBezTo>
                    <a:pt x="102" y="270"/>
                    <a:pt x="128" y="283"/>
                    <a:pt x="154" y="283"/>
                  </a:cubicBezTo>
                  <a:cubicBezTo>
                    <a:pt x="165" y="283"/>
                    <a:pt x="175" y="281"/>
                    <a:pt x="186" y="276"/>
                  </a:cubicBezTo>
                  <a:cubicBezTo>
                    <a:pt x="209" y="276"/>
                    <a:pt x="245" y="235"/>
                    <a:pt x="263" y="217"/>
                  </a:cubicBezTo>
                  <a:cubicBezTo>
                    <a:pt x="281" y="199"/>
                    <a:pt x="281" y="163"/>
                    <a:pt x="281" y="144"/>
                  </a:cubicBezTo>
                  <a:cubicBezTo>
                    <a:pt x="281" y="122"/>
                    <a:pt x="281" y="104"/>
                    <a:pt x="263" y="86"/>
                  </a:cubicBezTo>
                  <a:cubicBezTo>
                    <a:pt x="263" y="68"/>
                    <a:pt x="263" y="49"/>
                    <a:pt x="245" y="49"/>
                  </a:cubicBezTo>
                  <a:cubicBezTo>
                    <a:pt x="227" y="31"/>
                    <a:pt x="209" y="9"/>
                    <a:pt x="186" y="9"/>
                  </a:cubicBezTo>
                  <a:lnTo>
                    <a:pt x="168" y="9"/>
                  </a:lnTo>
                  <a:cubicBezTo>
                    <a:pt x="162" y="3"/>
                    <a:pt x="156" y="1"/>
                    <a:pt x="150"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53" name="Google Shape;3193;p29"/>
            <p:cNvSpPr/>
            <p:nvPr/>
          </p:nvSpPr>
          <p:spPr>
            <a:xfrm rot="5400000">
              <a:off x="8804086" y="3054294"/>
              <a:ext cx="37160" cy="37948"/>
            </a:xfrm>
            <a:custGeom>
              <a:avLst/>
              <a:ahLst/>
              <a:rect l="l" t="t" r="r" b="b"/>
              <a:pathLst>
                <a:path w="377" h="385" extrusionOk="0">
                  <a:moveTo>
                    <a:pt x="191" y="1"/>
                  </a:moveTo>
                  <a:cubicBezTo>
                    <a:pt x="168" y="1"/>
                    <a:pt x="132" y="19"/>
                    <a:pt x="114" y="19"/>
                  </a:cubicBezTo>
                  <a:cubicBezTo>
                    <a:pt x="96" y="37"/>
                    <a:pt x="78" y="37"/>
                    <a:pt x="55" y="55"/>
                  </a:cubicBezTo>
                  <a:cubicBezTo>
                    <a:pt x="37" y="78"/>
                    <a:pt x="19" y="96"/>
                    <a:pt x="19" y="132"/>
                  </a:cubicBezTo>
                  <a:cubicBezTo>
                    <a:pt x="1" y="150"/>
                    <a:pt x="1" y="168"/>
                    <a:pt x="1" y="191"/>
                  </a:cubicBezTo>
                  <a:lnTo>
                    <a:pt x="1" y="245"/>
                  </a:lnTo>
                  <a:cubicBezTo>
                    <a:pt x="19" y="281"/>
                    <a:pt x="37" y="304"/>
                    <a:pt x="55" y="340"/>
                  </a:cubicBezTo>
                  <a:cubicBezTo>
                    <a:pt x="78" y="340"/>
                    <a:pt x="78" y="358"/>
                    <a:pt x="96" y="358"/>
                  </a:cubicBezTo>
                  <a:cubicBezTo>
                    <a:pt x="132" y="376"/>
                    <a:pt x="150" y="376"/>
                    <a:pt x="191" y="376"/>
                  </a:cubicBezTo>
                  <a:cubicBezTo>
                    <a:pt x="197" y="382"/>
                    <a:pt x="205" y="384"/>
                    <a:pt x="214" y="384"/>
                  </a:cubicBezTo>
                  <a:cubicBezTo>
                    <a:pt x="231" y="384"/>
                    <a:pt x="251" y="376"/>
                    <a:pt x="263" y="376"/>
                  </a:cubicBezTo>
                  <a:cubicBezTo>
                    <a:pt x="281" y="358"/>
                    <a:pt x="304" y="358"/>
                    <a:pt x="322" y="340"/>
                  </a:cubicBezTo>
                  <a:cubicBezTo>
                    <a:pt x="340" y="322"/>
                    <a:pt x="358" y="304"/>
                    <a:pt x="358" y="263"/>
                  </a:cubicBezTo>
                  <a:cubicBezTo>
                    <a:pt x="376" y="245"/>
                    <a:pt x="376" y="227"/>
                    <a:pt x="376" y="191"/>
                  </a:cubicBezTo>
                  <a:lnTo>
                    <a:pt x="376" y="150"/>
                  </a:lnTo>
                  <a:cubicBezTo>
                    <a:pt x="358" y="114"/>
                    <a:pt x="340" y="96"/>
                    <a:pt x="322" y="55"/>
                  </a:cubicBezTo>
                  <a:cubicBezTo>
                    <a:pt x="304" y="55"/>
                    <a:pt x="304" y="37"/>
                    <a:pt x="281" y="37"/>
                  </a:cubicBezTo>
                  <a:cubicBezTo>
                    <a:pt x="263" y="19"/>
                    <a:pt x="227" y="1"/>
                    <a:pt x="191"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54" name="Google Shape;3194;p29"/>
            <p:cNvSpPr/>
            <p:nvPr/>
          </p:nvSpPr>
          <p:spPr>
            <a:xfrm rot="5400000">
              <a:off x="8869781" y="2806152"/>
              <a:ext cx="40708" cy="40216"/>
            </a:xfrm>
            <a:custGeom>
              <a:avLst/>
              <a:ahLst/>
              <a:rect l="l" t="t" r="r" b="b"/>
              <a:pathLst>
                <a:path w="413" h="408" extrusionOk="0">
                  <a:moveTo>
                    <a:pt x="245" y="0"/>
                  </a:moveTo>
                  <a:cubicBezTo>
                    <a:pt x="204" y="0"/>
                    <a:pt x="186" y="0"/>
                    <a:pt x="168" y="18"/>
                  </a:cubicBezTo>
                  <a:cubicBezTo>
                    <a:pt x="132" y="18"/>
                    <a:pt x="114" y="36"/>
                    <a:pt x="91" y="54"/>
                  </a:cubicBezTo>
                  <a:cubicBezTo>
                    <a:pt x="73" y="54"/>
                    <a:pt x="55" y="72"/>
                    <a:pt x="37" y="113"/>
                  </a:cubicBezTo>
                  <a:cubicBezTo>
                    <a:pt x="19" y="131"/>
                    <a:pt x="19" y="149"/>
                    <a:pt x="19" y="186"/>
                  </a:cubicBezTo>
                  <a:cubicBezTo>
                    <a:pt x="1" y="208"/>
                    <a:pt x="19" y="226"/>
                    <a:pt x="19" y="262"/>
                  </a:cubicBezTo>
                  <a:cubicBezTo>
                    <a:pt x="19" y="281"/>
                    <a:pt x="37" y="299"/>
                    <a:pt x="37" y="299"/>
                  </a:cubicBezTo>
                  <a:cubicBezTo>
                    <a:pt x="55" y="339"/>
                    <a:pt x="73" y="357"/>
                    <a:pt x="114" y="376"/>
                  </a:cubicBezTo>
                  <a:cubicBezTo>
                    <a:pt x="132" y="394"/>
                    <a:pt x="150" y="394"/>
                    <a:pt x="168" y="394"/>
                  </a:cubicBezTo>
                  <a:cubicBezTo>
                    <a:pt x="177" y="403"/>
                    <a:pt x="192" y="407"/>
                    <a:pt x="209" y="407"/>
                  </a:cubicBezTo>
                  <a:cubicBezTo>
                    <a:pt x="226" y="407"/>
                    <a:pt x="245" y="403"/>
                    <a:pt x="263" y="394"/>
                  </a:cubicBezTo>
                  <a:cubicBezTo>
                    <a:pt x="281" y="394"/>
                    <a:pt x="299" y="394"/>
                    <a:pt x="317" y="376"/>
                  </a:cubicBezTo>
                  <a:cubicBezTo>
                    <a:pt x="340" y="357"/>
                    <a:pt x="376" y="339"/>
                    <a:pt x="394" y="299"/>
                  </a:cubicBezTo>
                  <a:cubicBezTo>
                    <a:pt x="394" y="299"/>
                    <a:pt x="394" y="281"/>
                    <a:pt x="412" y="262"/>
                  </a:cubicBezTo>
                  <a:lnTo>
                    <a:pt x="412" y="167"/>
                  </a:lnTo>
                  <a:lnTo>
                    <a:pt x="412" y="149"/>
                  </a:lnTo>
                  <a:cubicBezTo>
                    <a:pt x="394" y="131"/>
                    <a:pt x="394" y="113"/>
                    <a:pt x="376" y="72"/>
                  </a:cubicBezTo>
                  <a:cubicBezTo>
                    <a:pt x="358" y="54"/>
                    <a:pt x="340" y="36"/>
                    <a:pt x="317" y="36"/>
                  </a:cubicBezTo>
                  <a:cubicBezTo>
                    <a:pt x="299" y="18"/>
                    <a:pt x="263" y="18"/>
                    <a:pt x="245"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55" name="Google Shape;3195;p29"/>
            <p:cNvSpPr/>
            <p:nvPr/>
          </p:nvSpPr>
          <p:spPr>
            <a:xfrm rot="5400000">
              <a:off x="8720057" y="2650516"/>
              <a:ext cx="29472" cy="28190"/>
            </a:xfrm>
            <a:custGeom>
              <a:avLst/>
              <a:ahLst/>
              <a:rect l="l" t="t" r="r" b="b"/>
              <a:pathLst>
                <a:path w="299" h="286" extrusionOk="0">
                  <a:moveTo>
                    <a:pt x="132" y="1"/>
                  </a:moveTo>
                  <a:cubicBezTo>
                    <a:pt x="113" y="1"/>
                    <a:pt x="91" y="1"/>
                    <a:pt x="91" y="19"/>
                  </a:cubicBezTo>
                  <a:cubicBezTo>
                    <a:pt x="73" y="19"/>
                    <a:pt x="73" y="19"/>
                    <a:pt x="55" y="41"/>
                  </a:cubicBezTo>
                  <a:cubicBezTo>
                    <a:pt x="55" y="41"/>
                    <a:pt x="37" y="41"/>
                    <a:pt x="37" y="59"/>
                  </a:cubicBezTo>
                  <a:cubicBezTo>
                    <a:pt x="18" y="59"/>
                    <a:pt x="18" y="78"/>
                    <a:pt x="18" y="96"/>
                  </a:cubicBezTo>
                  <a:cubicBezTo>
                    <a:pt x="0" y="114"/>
                    <a:pt x="0" y="132"/>
                    <a:pt x="0" y="154"/>
                  </a:cubicBezTo>
                  <a:lnTo>
                    <a:pt x="0" y="191"/>
                  </a:lnTo>
                  <a:cubicBezTo>
                    <a:pt x="18" y="191"/>
                    <a:pt x="18" y="209"/>
                    <a:pt x="18" y="209"/>
                  </a:cubicBezTo>
                  <a:cubicBezTo>
                    <a:pt x="37" y="227"/>
                    <a:pt x="37" y="227"/>
                    <a:pt x="37" y="245"/>
                  </a:cubicBezTo>
                  <a:cubicBezTo>
                    <a:pt x="55" y="245"/>
                    <a:pt x="55" y="268"/>
                    <a:pt x="73" y="268"/>
                  </a:cubicBezTo>
                  <a:cubicBezTo>
                    <a:pt x="73" y="268"/>
                    <a:pt x="91" y="286"/>
                    <a:pt x="113" y="286"/>
                  </a:cubicBezTo>
                  <a:lnTo>
                    <a:pt x="204" y="286"/>
                  </a:lnTo>
                  <a:lnTo>
                    <a:pt x="245" y="245"/>
                  </a:lnTo>
                  <a:lnTo>
                    <a:pt x="263" y="227"/>
                  </a:lnTo>
                  <a:cubicBezTo>
                    <a:pt x="281" y="209"/>
                    <a:pt x="281" y="209"/>
                    <a:pt x="281" y="191"/>
                  </a:cubicBezTo>
                  <a:cubicBezTo>
                    <a:pt x="299" y="173"/>
                    <a:pt x="299" y="154"/>
                    <a:pt x="299" y="154"/>
                  </a:cubicBezTo>
                  <a:lnTo>
                    <a:pt x="299" y="114"/>
                  </a:lnTo>
                  <a:cubicBezTo>
                    <a:pt x="281" y="96"/>
                    <a:pt x="281" y="78"/>
                    <a:pt x="263" y="59"/>
                  </a:cubicBezTo>
                  <a:lnTo>
                    <a:pt x="245" y="41"/>
                  </a:lnTo>
                  <a:lnTo>
                    <a:pt x="227" y="19"/>
                  </a:lnTo>
                  <a:cubicBezTo>
                    <a:pt x="204" y="19"/>
                    <a:pt x="186" y="1"/>
                    <a:pt x="186"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56" name="Google Shape;3196;p29"/>
            <p:cNvSpPr/>
            <p:nvPr/>
          </p:nvSpPr>
          <p:spPr>
            <a:xfrm rot="5400000">
              <a:off x="8945629" y="2874410"/>
              <a:ext cx="62985" cy="63379"/>
            </a:xfrm>
            <a:custGeom>
              <a:avLst/>
              <a:ahLst/>
              <a:rect l="l" t="t" r="r" b="b"/>
              <a:pathLst>
                <a:path w="639" h="643" extrusionOk="0">
                  <a:moveTo>
                    <a:pt x="322" y="0"/>
                  </a:moveTo>
                  <a:cubicBezTo>
                    <a:pt x="281" y="0"/>
                    <a:pt x="245" y="0"/>
                    <a:pt x="186" y="18"/>
                  </a:cubicBezTo>
                  <a:cubicBezTo>
                    <a:pt x="150" y="36"/>
                    <a:pt x="132" y="55"/>
                    <a:pt x="95" y="95"/>
                  </a:cubicBezTo>
                  <a:cubicBezTo>
                    <a:pt x="55" y="113"/>
                    <a:pt x="37" y="150"/>
                    <a:pt x="18" y="190"/>
                  </a:cubicBezTo>
                  <a:cubicBezTo>
                    <a:pt x="0" y="226"/>
                    <a:pt x="0" y="281"/>
                    <a:pt x="0" y="321"/>
                  </a:cubicBezTo>
                  <a:cubicBezTo>
                    <a:pt x="0" y="340"/>
                    <a:pt x="0" y="376"/>
                    <a:pt x="18" y="394"/>
                  </a:cubicBezTo>
                  <a:cubicBezTo>
                    <a:pt x="18" y="453"/>
                    <a:pt x="55" y="507"/>
                    <a:pt x="95" y="548"/>
                  </a:cubicBezTo>
                  <a:cubicBezTo>
                    <a:pt x="150" y="602"/>
                    <a:pt x="227" y="643"/>
                    <a:pt x="322" y="643"/>
                  </a:cubicBezTo>
                  <a:cubicBezTo>
                    <a:pt x="358" y="643"/>
                    <a:pt x="412" y="643"/>
                    <a:pt x="453" y="620"/>
                  </a:cubicBezTo>
                  <a:cubicBezTo>
                    <a:pt x="489" y="602"/>
                    <a:pt x="525" y="584"/>
                    <a:pt x="548" y="548"/>
                  </a:cubicBezTo>
                  <a:cubicBezTo>
                    <a:pt x="584" y="507"/>
                    <a:pt x="602" y="489"/>
                    <a:pt x="620" y="435"/>
                  </a:cubicBezTo>
                  <a:cubicBezTo>
                    <a:pt x="638" y="394"/>
                    <a:pt x="638" y="358"/>
                    <a:pt x="638" y="321"/>
                  </a:cubicBezTo>
                  <a:lnTo>
                    <a:pt x="638" y="226"/>
                  </a:lnTo>
                  <a:cubicBezTo>
                    <a:pt x="620" y="168"/>
                    <a:pt x="584" y="131"/>
                    <a:pt x="548" y="95"/>
                  </a:cubicBezTo>
                  <a:cubicBezTo>
                    <a:pt x="489" y="36"/>
                    <a:pt x="412" y="0"/>
                    <a:pt x="322"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57" name="Google Shape;3197;p29"/>
            <p:cNvSpPr/>
            <p:nvPr/>
          </p:nvSpPr>
          <p:spPr>
            <a:xfrm rot="5400000">
              <a:off x="8747360" y="3266755"/>
              <a:ext cx="38934" cy="34893"/>
            </a:xfrm>
            <a:custGeom>
              <a:avLst/>
              <a:ahLst/>
              <a:rect l="l" t="t" r="r" b="b"/>
              <a:pathLst>
                <a:path w="395" h="354" extrusionOk="0">
                  <a:moveTo>
                    <a:pt x="205" y="1"/>
                  </a:moveTo>
                  <a:cubicBezTo>
                    <a:pt x="160" y="1"/>
                    <a:pt x="109" y="16"/>
                    <a:pt x="73" y="38"/>
                  </a:cubicBezTo>
                  <a:cubicBezTo>
                    <a:pt x="55" y="61"/>
                    <a:pt x="37" y="79"/>
                    <a:pt x="19" y="97"/>
                  </a:cubicBezTo>
                  <a:cubicBezTo>
                    <a:pt x="1" y="115"/>
                    <a:pt x="1" y="152"/>
                    <a:pt x="1" y="174"/>
                  </a:cubicBezTo>
                  <a:cubicBezTo>
                    <a:pt x="1" y="210"/>
                    <a:pt x="1" y="228"/>
                    <a:pt x="19" y="265"/>
                  </a:cubicBezTo>
                  <a:cubicBezTo>
                    <a:pt x="37" y="287"/>
                    <a:pt x="55" y="305"/>
                    <a:pt x="73" y="323"/>
                  </a:cubicBezTo>
                  <a:cubicBezTo>
                    <a:pt x="108" y="345"/>
                    <a:pt x="154" y="353"/>
                    <a:pt x="198" y="353"/>
                  </a:cubicBezTo>
                  <a:cubicBezTo>
                    <a:pt x="229" y="353"/>
                    <a:pt x="259" y="349"/>
                    <a:pt x="281" y="342"/>
                  </a:cubicBezTo>
                  <a:cubicBezTo>
                    <a:pt x="281" y="323"/>
                    <a:pt x="299" y="323"/>
                    <a:pt x="322" y="305"/>
                  </a:cubicBezTo>
                  <a:cubicBezTo>
                    <a:pt x="358" y="287"/>
                    <a:pt x="394" y="228"/>
                    <a:pt x="394" y="174"/>
                  </a:cubicBezTo>
                  <a:cubicBezTo>
                    <a:pt x="394" y="133"/>
                    <a:pt x="358" y="79"/>
                    <a:pt x="322" y="61"/>
                  </a:cubicBezTo>
                  <a:cubicBezTo>
                    <a:pt x="299" y="38"/>
                    <a:pt x="281" y="38"/>
                    <a:pt x="281" y="20"/>
                  </a:cubicBezTo>
                  <a:cubicBezTo>
                    <a:pt x="260" y="7"/>
                    <a:pt x="234" y="1"/>
                    <a:pt x="205"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58" name="Google Shape;3198;p29"/>
            <p:cNvSpPr/>
            <p:nvPr/>
          </p:nvSpPr>
          <p:spPr>
            <a:xfrm rot="5400000">
              <a:off x="8530856" y="3215845"/>
              <a:ext cx="76390" cy="73433"/>
            </a:xfrm>
            <a:custGeom>
              <a:avLst/>
              <a:ahLst/>
              <a:rect l="l" t="t" r="r" b="b"/>
              <a:pathLst>
                <a:path w="775" h="745" extrusionOk="0">
                  <a:moveTo>
                    <a:pt x="358" y="1"/>
                  </a:moveTo>
                  <a:cubicBezTo>
                    <a:pt x="304" y="1"/>
                    <a:pt x="245" y="19"/>
                    <a:pt x="191" y="60"/>
                  </a:cubicBezTo>
                  <a:cubicBezTo>
                    <a:pt x="114" y="96"/>
                    <a:pt x="59" y="150"/>
                    <a:pt x="41" y="227"/>
                  </a:cubicBezTo>
                  <a:cubicBezTo>
                    <a:pt x="1" y="286"/>
                    <a:pt x="1" y="340"/>
                    <a:pt x="1" y="417"/>
                  </a:cubicBezTo>
                  <a:cubicBezTo>
                    <a:pt x="19" y="489"/>
                    <a:pt x="59" y="566"/>
                    <a:pt x="114" y="625"/>
                  </a:cubicBezTo>
                  <a:lnTo>
                    <a:pt x="114" y="643"/>
                  </a:lnTo>
                  <a:cubicBezTo>
                    <a:pt x="188" y="717"/>
                    <a:pt x="294" y="744"/>
                    <a:pt x="391" y="744"/>
                  </a:cubicBezTo>
                  <a:cubicBezTo>
                    <a:pt x="419" y="744"/>
                    <a:pt x="446" y="742"/>
                    <a:pt x="471" y="738"/>
                  </a:cubicBezTo>
                  <a:cubicBezTo>
                    <a:pt x="607" y="697"/>
                    <a:pt x="697" y="602"/>
                    <a:pt x="738" y="471"/>
                  </a:cubicBezTo>
                  <a:cubicBezTo>
                    <a:pt x="774" y="340"/>
                    <a:pt x="738" y="209"/>
                    <a:pt x="643" y="114"/>
                  </a:cubicBezTo>
                  <a:cubicBezTo>
                    <a:pt x="607" y="60"/>
                    <a:pt x="548" y="37"/>
                    <a:pt x="471" y="19"/>
                  </a:cubicBezTo>
                  <a:cubicBezTo>
                    <a:pt x="444" y="10"/>
                    <a:pt x="411" y="5"/>
                    <a:pt x="378" y="5"/>
                  </a:cubicBezTo>
                  <a:cubicBezTo>
                    <a:pt x="345" y="5"/>
                    <a:pt x="313" y="10"/>
                    <a:pt x="286" y="19"/>
                  </a:cubicBezTo>
                  <a:cubicBezTo>
                    <a:pt x="304" y="1"/>
                    <a:pt x="340" y="1"/>
                    <a:pt x="381"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59" name="Google Shape;3199;p29"/>
            <p:cNvSpPr/>
            <p:nvPr/>
          </p:nvSpPr>
          <p:spPr>
            <a:xfrm rot="5400000">
              <a:off x="8791420" y="3381388"/>
              <a:ext cx="33513" cy="37554"/>
            </a:xfrm>
            <a:custGeom>
              <a:avLst/>
              <a:ahLst/>
              <a:rect l="l" t="t" r="r" b="b"/>
              <a:pathLst>
                <a:path w="340" h="381" extrusionOk="0">
                  <a:moveTo>
                    <a:pt x="172" y="1"/>
                  </a:moveTo>
                  <a:cubicBezTo>
                    <a:pt x="154" y="19"/>
                    <a:pt x="136" y="19"/>
                    <a:pt x="113" y="19"/>
                  </a:cubicBezTo>
                  <a:cubicBezTo>
                    <a:pt x="113" y="19"/>
                    <a:pt x="95" y="19"/>
                    <a:pt x="77" y="42"/>
                  </a:cubicBezTo>
                  <a:cubicBezTo>
                    <a:pt x="59" y="42"/>
                    <a:pt x="59" y="60"/>
                    <a:pt x="41" y="78"/>
                  </a:cubicBezTo>
                  <a:cubicBezTo>
                    <a:pt x="23" y="96"/>
                    <a:pt x="23" y="114"/>
                    <a:pt x="0" y="132"/>
                  </a:cubicBezTo>
                  <a:lnTo>
                    <a:pt x="0" y="173"/>
                  </a:lnTo>
                  <a:lnTo>
                    <a:pt x="0" y="245"/>
                  </a:lnTo>
                  <a:cubicBezTo>
                    <a:pt x="23" y="286"/>
                    <a:pt x="23" y="304"/>
                    <a:pt x="41" y="322"/>
                  </a:cubicBezTo>
                  <a:cubicBezTo>
                    <a:pt x="77" y="358"/>
                    <a:pt x="113" y="381"/>
                    <a:pt x="172" y="381"/>
                  </a:cubicBezTo>
                  <a:cubicBezTo>
                    <a:pt x="190" y="381"/>
                    <a:pt x="208" y="381"/>
                    <a:pt x="226" y="358"/>
                  </a:cubicBezTo>
                  <a:cubicBezTo>
                    <a:pt x="249" y="358"/>
                    <a:pt x="267" y="340"/>
                    <a:pt x="285" y="322"/>
                  </a:cubicBezTo>
                  <a:cubicBezTo>
                    <a:pt x="303" y="304"/>
                    <a:pt x="321" y="286"/>
                    <a:pt x="321" y="245"/>
                  </a:cubicBezTo>
                  <a:cubicBezTo>
                    <a:pt x="339" y="227"/>
                    <a:pt x="339" y="191"/>
                    <a:pt x="321" y="173"/>
                  </a:cubicBezTo>
                  <a:lnTo>
                    <a:pt x="321" y="132"/>
                  </a:lnTo>
                  <a:cubicBezTo>
                    <a:pt x="321" y="114"/>
                    <a:pt x="303" y="96"/>
                    <a:pt x="303" y="96"/>
                  </a:cubicBezTo>
                  <a:cubicBezTo>
                    <a:pt x="303" y="78"/>
                    <a:pt x="285" y="60"/>
                    <a:pt x="267" y="42"/>
                  </a:cubicBezTo>
                  <a:cubicBezTo>
                    <a:pt x="249" y="42"/>
                    <a:pt x="249" y="19"/>
                    <a:pt x="226" y="19"/>
                  </a:cubicBezTo>
                  <a:cubicBezTo>
                    <a:pt x="208" y="19"/>
                    <a:pt x="190" y="1"/>
                    <a:pt x="172"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60" name="Google Shape;3200;p29"/>
            <p:cNvSpPr/>
            <p:nvPr/>
          </p:nvSpPr>
          <p:spPr>
            <a:xfrm rot="5400000">
              <a:off x="8630607" y="3401249"/>
              <a:ext cx="58056" cy="44651"/>
            </a:xfrm>
            <a:custGeom>
              <a:avLst/>
              <a:ahLst/>
              <a:rect l="l" t="t" r="r" b="b"/>
              <a:pathLst>
                <a:path w="589" h="453" extrusionOk="0">
                  <a:moveTo>
                    <a:pt x="303" y="0"/>
                  </a:moveTo>
                  <a:cubicBezTo>
                    <a:pt x="0" y="0"/>
                    <a:pt x="0" y="453"/>
                    <a:pt x="303" y="453"/>
                  </a:cubicBezTo>
                  <a:cubicBezTo>
                    <a:pt x="588" y="453"/>
                    <a:pt x="588" y="0"/>
                    <a:pt x="303"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61" name="Google Shape;3201;p29"/>
            <p:cNvSpPr/>
            <p:nvPr/>
          </p:nvSpPr>
          <p:spPr>
            <a:xfrm rot="5400000">
              <a:off x="8461809" y="2869531"/>
              <a:ext cx="48692" cy="47214"/>
            </a:xfrm>
            <a:custGeom>
              <a:avLst/>
              <a:ahLst/>
              <a:rect l="l" t="t" r="r" b="b"/>
              <a:pathLst>
                <a:path w="494" h="479" extrusionOk="0">
                  <a:moveTo>
                    <a:pt x="214" y="1"/>
                  </a:moveTo>
                  <a:cubicBezTo>
                    <a:pt x="189" y="1"/>
                    <a:pt x="167" y="14"/>
                    <a:pt x="154" y="27"/>
                  </a:cubicBezTo>
                  <a:cubicBezTo>
                    <a:pt x="114" y="27"/>
                    <a:pt x="96" y="45"/>
                    <a:pt x="77" y="63"/>
                  </a:cubicBezTo>
                  <a:cubicBezTo>
                    <a:pt x="41" y="81"/>
                    <a:pt x="41" y="122"/>
                    <a:pt x="19" y="140"/>
                  </a:cubicBezTo>
                  <a:cubicBezTo>
                    <a:pt x="1" y="176"/>
                    <a:pt x="1" y="217"/>
                    <a:pt x="1" y="235"/>
                  </a:cubicBezTo>
                  <a:lnTo>
                    <a:pt x="1" y="307"/>
                  </a:lnTo>
                  <a:cubicBezTo>
                    <a:pt x="19" y="348"/>
                    <a:pt x="41" y="384"/>
                    <a:pt x="77" y="402"/>
                  </a:cubicBezTo>
                  <a:cubicBezTo>
                    <a:pt x="96" y="420"/>
                    <a:pt x="96" y="443"/>
                    <a:pt x="114" y="443"/>
                  </a:cubicBezTo>
                  <a:cubicBezTo>
                    <a:pt x="154" y="479"/>
                    <a:pt x="191" y="479"/>
                    <a:pt x="245" y="479"/>
                  </a:cubicBezTo>
                  <a:cubicBezTo>
                    <a:pt x="267" y="479"/>
                    <a:pt x="304" y="479"/>
                    <a:pt x="340" y="461"/>
                  </a:cubicBezTo>
                  <a:cubicBezTo>
                    <a:pt x="358" y="461"/>
                    <a:pt x="399" y="443"/>
                    <a:pt x="417" y="402"/>
                  </a:cubicBezTo>
                  <a:cubicBezTo>
                    <a:pt x="435" y="384"/>
                    <a:pt x="453" y="366"/>
                    <a:pt x="453" y="330"/>
                  </a:cubicBezTo>
                  <a:cubicBezTo>
                    <a:pt x="471" y="307"/>
                    <a:pt x="494" y="271"/>
                    <a:pt x="471" y="235"/>
                  </a:cubicBezTo>
                  <a:lnTo>
                    <a:pt x="471" y="176"/>
                  </a:lnTo>
                  <a:cubicBezTo>
                    <a:pt x="453" y="140"/>
                    <a:pt x="435" y="103"/>
                    <a:pt x="417" y="63"/>
                  </a:cubicBezTo>
                  <a:cubicBezTo>
                    <a:pt x="399" y="63"/>
                    <a:pt x="381" y="45"/>
                    <a:pt x="358" y="27"/>
                  </a:cubicBezTo>
                  <a:cubicBezTo>
                    <a:pt x="322" y="8"/>
                    <a:pt x="286" y="8"/>
                    <a:pt x="245" y="8"/>
                  </a:cubicBezTo>
                  <a:cubicBezTo>
                    <a:pt x="234" y="3"/>
                    <a:pt x="224" y="1"/>
                    <a:pt x="214"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62" name="Google Shape;3202;p29"/>
            <p:cNvSpPr/>
            <p:nvPr/>
          </p:nvSpPr>
          <p:spPr>
            <a:xfrm rot="5400000">
              <a:off x="8435541" y="3078147"/>
              <a:ext cx="31739" cy="29570"/>
            </a:xfrm>
            <a:custGeom>
              <a:avLst/>
              <a:ahLst/>
              <a:rect l="l" t="t" r="r" b="b"/>
              <a:pathLst>
                <a:path w="322" h="300" extrusionOk="0">
                  <a:moveTo>
                    <a:pt x="168" y="1"/>
                  </a:moveTo>
                  <a:cubicBezTo>
                    <a:pt x="131" y="1"/>
                    <a:pt x="113" y="1"/>
                    <a:pt x="95" y="19"/>
                  </a:cubicBezTo>
                  <a:cubicBezTo>
                    <a:pt x="77" y="19"/>
                    <a:pt x="77" y="19"/>
                    <a:pt x="54" y="37"/>
                  </a:cubicBezTo>
                  <a:cubicBezTo>
                    <a:pt x="36" y="37"/>
                    <a:pt x="18" y="55"/>
                    <a:pt x="18" y="73"/>
                  </a:cubicBezTo>
                  <a:cubicBezTo>
                    <a:pt x="0" y="91"/>
                    <a:pt x="0" y="114"/>
                    <a:pt x="0" y="150"/>
                  </a:cubicBezTo>
                  <a:cubicBezTo>
                    <a:pt x="0" y="168"/>
                    <a:pt x="0" y="186"/>
                    <a:pt x="18" y="204"/>
                  </a:cubicBezTo>
                  <a:cubicBezTo>
                    <a:pt x="18" y="227"/>
                    <a:pt x="36" y="245"/>
                    <a:pt x="54" y="263"/>
                  </a:cubicBezTo>
                  <a:cubicBezTo>
                    <a:pt x="77" y="263"/>
                    <a:pt x="77" y="263"/>
                    <a:pt x="95" y="281"/>
                  </a:cubicBezTo>
                  <a:cubicBezTo>
                    <a:pt x="113" y="281"/>
                    <a:pt x="131" y="299"/>
                    <a:pt x="168" y="299"/>
                  </a:cubicBezTo>
                  <a:cubicBezTo>
                    <a:pt x="190" y="299"/>
                    <a:pt x="226" y="281"/>
                    <a:pt x="244" y="281"/>
                  </a:cubicBezTo>
                  <a:cubicBezTo>
                    <a:pt x="281" y="245"/>
                    <a:pt x="321" y="186"/>
                    <a:pt x="321" y="150"/>
                  </a:cubicBezTo>
                  <a:cubicBezTo>
                    <a:pt x="321" y="91"/>
                    <a:pt x="281" y="37"/>
                    <a:pt x="244" y="19"/>
                  </a:cubicBezTo>
                  <a:cubicBezTo>
                    <a:pt x="226" y="1"/>
                    <a:pt x="190" y="1"/>
                    <a:pt x="168"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63" name="Google Shape;3203;p29"/>
            <p:cNvSpPr/>
            <p:nvPr/>
          </p:nvSpPr>
          <p:spPr>
            <a:xfrm rot="5400000">
              <a:off x="8481276" y="3341025"/>
              <a:ext cx="85261" cy="85261"/>
            </a:xfrm>
            <a:custGeom>
              <a:avLst/>
              <a:ahLst/>
              <a:rect l="l" t="t" r="r" b="b"/>
              <a:pathLst>
                <a:path w="865" h="865" extrusionOk="0">
                  <a:moveTo>
                    <a:pt x="430" y="1"/>
                  </a:moveTo>
                  <a:cubicBezTo>
                    <a:pt x="376" y="1"/>
                    <a:pt x="317" y="19"/>
                    <a:pt x="263" y="37"/>
                  </a:cubicBezTo>
                  <a:cubicBezTo>
                    <a:pt x="226" y="55"/>
                    <a:pt x="168" y="91"/>
                    <a:pt x="131" y="132"/>
                  </a:cubicBezTo>
                  <a:cubicBezTo>
                    <a:pt x="91" y="168"/>
                    <a:pt x="55" y="227"/>
                    <a:pt x="36" y="263"/>
                  </a:cubicBezTo>
                  <a:cubicBezTo>
                    <a:pt x="18" y="318"/>
                    <a:pt x="0" y="376"/>
                    <a:pt x="0" y="431"/>
                  </a:cubicBezTo>
                  <a:cubicBezTo>
                    <a:pt x="18" y="471"/>
                    <a:pt x="18" y="508"/>
                    <a:pt x="18" y="544"/>
                  </a:cubicBezTo>
                  <a:cubicBezTo>
                    <a:pt x="36" y="621"/>
                    <a:pt x="73" y="679"/>
                    <a:pt x="131" y="734"/>
                  </a:cubicBezTo>
                  <a:cubicBezTo>
                    <a:pt x="168" y="752"/>
                    <a:pt x="186" y="793"/>
                    <a:pt x="226" y="811"/>
                  </a:cubicBezTo>
                  <a:cubicBezTo>
                    <a:pt x="281" y="847"/>
                    <a:pt x="358" y="865"/>
                    <a:pt x="430" y="865"/>
                  </a:cubicBezTo>
                  <a:cubicBezTo>
                    <a:pt x="489" y="865"/>
                    <a:pt x="543" y="847"/>
                    <a:pt x="602" y="829"/>
                  </a:cubicBezTo>
                  <a:cubicBezTo>
                    <a:pt x="656" y="811"/>
                    <a:pt x="697" y="770"/>
                    <a:pt x="733" y="734"/>
                  </a:cubicBezTo>
                  <a:cubicBezTo>
                    <a:pt x="769" y="698"/>
                    <a:pt x="810" y="657"/>
                    <a:pt x="828" y="603"/>
                  </a:cubicBezTo>
                  <a:cubicBezTo>
                    <a:pt x="846" y="544"/>
                    <a:pt x="864" y="489"/>
                    <a:pt x="864" y="431"/>
                  </a:cubicBezTo>
                  <a:cubicBezTo>
                    <a:pt x="864" y="394"/>
                    <a:pt x="846" y="358"/>
                    <a:pt x="846" y="318"/>
                  </a:cubicBezTo>
                  <a:cubicBezTo>
                    <a:pt x="828" y="245"/>
                    <a:pt x="792" y="186"/>
                    <a:pt x="733" y="132"/>
                  </a:cubicBezTo>
                  <a:cubicBezTo>
                    <a:pt x="715" y="114"/>
                    <a:pt x="679" y="91"/>
                    <a:pt x="656" y="73"/>
                  </a:cubicBezTo>
                  <a:cubicBezTo>
                    <a:pt x="584" y="19"/>
                    <a:pt x="507" y="1"/>
                    <a:pt x="430"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64" name="Google Shape;3204;p29"/>
            <p:cNvSpPr/>
            <p:nvPr/>
          </p:nvSpPr>
          <p:spPr>
            <a:xfrm rot="5400000">
              <a:off x="8561018" y="2688612"/>
              <a:ext cx="52339" cy="52339"/>
            </a:xfrm>
            <a:custGeom>
              <a:avLst/>
              <a:ahLst/>
              <a:rect l="l" t="t" r="r" b="b"/>
              <a:pathLst>
                <a:path w="531" h="531" extrusionOk="0">
                  <a:moveTo>
                    <a:pt x="263" y="1"/>
                  </a:moveTo>
                  <a:cubicBezTo>
                    <a:pt x="227" y="1"/>
                    <a:pt x="209" y="1"/>
                    <a:pt x="173" y="23"/>
                  </a:cubicBezTo>
                  <a:cubicBezTo>
                    <a:pt x="132" y="42"/>
                    <a:pt x="114" y="60"/>
                    <a:pt x="78" y="78"/>
                  </a:cubicBezTo>
                  <a:cubicBezTo>
                    <a:pt x="60" y="96"/>
                    <a:pt x="37" y="137"/>
                    <a:pt x="37" y="155"/>
                  </a:cubicBezTo>
                  <a:cubicBezTo>
                    <a:pt x="19" y="191"/>
                    <a:pt x="1" y="227"/>
                    <a:pt x="1" y="268"/>
                  </a:cubicBezTo>
                  <a:cubicBezTo>
                    <a:pt x="19" y="286"/>
                    <a:pt x="19" y="304"/>
                    <a:pt x="19" y="340"/>
                  </a:cubicBezTo>
                  <a:cubicBezTo>
                    <a:pt x="37" y="381"/>
                    <a:pt x="60" y="417"/>
                    <a:pt x="78" y="453"/>
                  </a:cubicBezTo>
                  <a:cubicBezTo>
                    <a:pt x="96" y="453"/>
                    <a:pt x="114" y="476"/>
                    <a:pt x="132" y="494"/>
                  </a:cubicBezTo>
                  <a:cubicBezTo>
                    <a:pt x="173" y="512"/>
                    <a:pt x="227" y="530"/>
                    <a:pt x="263" y="530"/>
                  </a:cubicBezTo>
                  <a:cubicBezTo>
                    <a:pt x="304" y="530"/>
                    <a:pt x="340" y="512"/>
                    <a:pt x="376" y="512"/>
                  </a:cubicBezTo>
                  <a:cubicBezTo>
                    <a:pt x="399" y="494"/>
                    <a:pt x="435" y="476"/>
                    <a:pt x="453" y="453"/>
                  </a:cubicBezTo>
                  <a:cubicBezTo>
                    <a:pt x="471" y="417"/>
                    <a:pt x="490" y="399"/>
                    <a:pt x="512" y="363"/>
                  </a:cubicBezTo>
                  <a:cubicBezTo>
                    <a:pt x="530" y="340"/>
                    <a:pt x="530" y="304"/>
                    <a:pt x="530" y="268"/>
                  </a:cubicBezTo>
                  <a:lnTo>
                    <a:pt x="530" y="191"/>
                  </a:lnTo>
                  <a:cubicBezTo>
                    <a:pt x="512" y="155"/>
                    <a:pt x="490" y="114"/>
                    <a:pt x="453" y="78"/>
                  </a:cubicBezTo>
                  <a:cubicBezTo>
                    <a:pt x="435" y="60"/>
                    <a:pt x="417" y="60"/>
                    <a:pt x="399" y="42"/>
                  </a:cubicBezTo>
                  <a:cubicBezTo>
                    <a:pt x="358" y="23"/>
                    <a:pt x="322" y="1"/>
                    <a:pt x="263"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65" name="Google Shape;3205;p29"/>
            <p:cNvSpPr/>
            <p:nvPr/>
          </p:nvSpPr>
          <p:spPr>
            <a:xfrm rot="5400000">
              <a:off x="9015218" y="3005405"/>
              <a:ext cx="50467" cy="48298"/>
            </a:xfrm>
            <a:custGeom>
              <a:avLst/>
              <a:ahLst/>
              <a:rect l="l" t="t" r="r" b="b"/>
              <a:pathLst>
                <a:path w="512" h="490" extrusionOk="0">
                  <a:moveTo>
                    <a:pt x="250" y="1"/>
                  </a:moveTo>
                  <a:cubicBezTo>
                    <a:pt x="227" y="1"/>
                    <a:pt x="191" y="1"/>
                    <a:pt x="155" y="19"/>
                  </a:cubicBezTo>
                  <a:cubicBezTo>
                    <a:pt x="137" y="19"/>
                    <a:pt x="96" y="37"/>
                    <a:pt x="78" y="55"/>
                  </a:cubicBezTo>
                  <a:cubicBezTo>
                    <a:pt x="60" y="96"/>
                    <a:pt x="42" y="114"/>
                    <a:pt x="42" y="150"/>
                  </a:cubicBezTo>
                  <a:cubicBezTo>
                    <a:pt x="23" y="168"/>
                    <a:pt x="1" y="209"/>
                    <a:pt x="23" y="245"/>
                  </a:cubicBezTo>
                  <a:lnTo>
                    <a:pt x="23" y="304"/>
                  </a:lnTo>
                  <a:cubicBezTo>
                    <a:pt x="42" y="340"/>
                    <a:pt x="60" y="376"/>
                    <a:pt x="78" y="417"/>
                  </a:cubicBezTo>
                  <a:cubicBezTo>
                    <a:pt x="96" y="417"/>
                    <a:pt x="114" y="435"/>
                    <a:pt x="137" y="453"/>
                  </a:cubicBezTo>
                  <a:cubicBezTo>
                    <a:pt x="173" y="471"/>
                    <a:pt x="209" y="489"/>
                    <a:pt x="250" y="489"/>
                  </a:cubicBezTo>
                  <a:cubicBezTo>
                    <a:pt x="286" y="489"/>
                    <a:pt x="322" y="471"/>
                    <a:pt x="340" y="453"/>
                  </a:cubicBezTo>
                  <a:cubicBezTo>
                    <a:pt x="381" y="453"/>
                    <a:pt x="399" y="435"/>
                    <a:pt x="435" y="417"/>
                  </a:cubicBezTo>
                  <a:cubicBezTo>
                    <a:pt x="453" y="394"/>
                    <a:pt x="476" y="358"/>
                    <a:pt x="476" y="340"/>
                  </a:cubicBezTo>
                  <a:cubicBezTo>
                    <a:pt x="494" y="304"/>
                    <a:pt x="512" y="263"/>
                    <a:pt x="494" y="245"/>
                  </a:cubicBezTo>
                  <a:lnTo>
                    <a:pt x="494" y="168"/>
                  </a:lnTo>
                  <a:cubicBezTo>
                    <a:pt x="476" y="132"/>
                    <a:pt x="453" y="96"/>
                    <a:pt x="435" y="55"/>
                  </a:cubicBezTo>
                  <a:cubicBezTo>
                    <a:pt x="417" y="55"/>
                    <a:pt x="399" y="37"/>
                    <a:pt x="381" y="19"/>
                  </a:cubicBezTo>
                  <a:cubicBezTo>
                    <a:pt x="340" y="1"/>
                    <a:pt x="304" y="1"/>
                    <a:pt x="250"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66" name="Google Shape;3206;p29"/>
            <p:cNvSpPr/>
            <p:nvPr/>
          </p:nvSpPr>
          <p:spPr>
            <a:xfrm rot="5400000">
              <a:off x="8895704" y="3329640"/>
              <a:ext cx="62985" cy="63477"/>
            </a:xfrm>
            <a:custGeom>
              <a:avLst/>
              <a:ahLst/>
              <a:rect l="l" t="t" r="r" b="b"/>
              <a:pathLst>
                <a:path w="639" h="644" extrusionOk="0">
                  <a:moveTo>
                    <a:pt x="317" y="1"/>
                  </a:moveTo>
                  <a:cubicBezTo>
                    <a:pt x="281" y="1"/>
                    <a:pt x="244" y="1"/>
                    <a:pt x="204" y="42"/>
                  </a:cubicBezTo>
                  <a:cubicBezTo>
                    <a:pt x="168" y="42"/>
                    <a:pt x="131" y="60"/>
                    <a:pt x="91" y="96"/>
                  </a:cubicBezTo>
                  <a:cubicBezTo>
                    <a:pt x="73" y="114"/>
                    <a:pt x="54" y="155"/>
                    <a:pt x="36" y="191"/>
                  </a:cubicBezTo>
                  <a:cubicBezTo>
                    <a:pt x="18" y="227"/>
                    <a:pt x="0" y="268"/>
                    <a:pt x="18" y="322"/>
                  </a:cubicBezTo>
                  <a:lnTo>
                    <a:pt x="18" y="399"/>
                  </a:lnTo>
                  <a:cubicBezTo>
                    <a:pt x="36" y="453"/>
                    <a:pt x="54" y="512"/>
                    <a:pt x="91" y="548"/>
                  </a:cubicBezTo>
                  <a:cubicBezTo>
                    <a:pt x="131" y="548"/>
                    <a:pt x="149" y="566"/>
                    <a:pt x="168" y="589"/>
                  </a:cubicBezTo>
                  <a:cubicBezTo>
                    <a:pt x="204" y="625"/>
                    <a:pt x="263" y="625"/>
                    <a:pt x="317" y="643"/>
                  </a:cubicBezTo>
                  <a:cubicBezTo>
                    <a:pt x="376" y="643"/>
                    <a:pt x="412" y="625"/>
                    <a:pt x="453" y="607"/>
                  </a:cubicBezTo>
                  <a:cubicBezTo>
                    <a:pt x="489" y="589"/>
                    <a:pt x="525" y="566"/>
                    <a:pt x="543" y="548"/>
                  </a:cubicBezTo>
                  <a:cubicBezTo>
                    <a:pt x="584" y="512"/>
                    <a:pt x="602" y="476"/>
                    <a:pt x="620" y="435"/>
                  </a:cubicBezTo>
                  <a:cubicBezTo>
                    <a:pt x="638" y="399"/>
                    <a:pt x="638" y="363"/>
                    <a:pt x="638" y="322"/>
                  </a:cubicBezTo>
                  <a:cubicBezTo>
                    <a:pt x="638" y="286"/>
                    <a:pt x="638" y="268"/>
                    <a:pt x="620" y="227"/>
                  </a:cubicBezTo>
                  <a:cubicBezTo>
                    <a:pt x="620" y="191"/>
                    <a:pt x="584" y="137"/>
                    <a:pt x="543" y="96"/>
                  </a:cubicBezTo>
                  <a:cubicBezTo>
                    <a:pt x="525" y="78"/>
                    <a:pt x="507" y="60"/>
                    <a:pt x="489" y="42"/>
                  </a:cubicBezTo>
                  <a:cubicBezTo>
                    <a:pt x="430" y="24"/>
                    <a:pt x="376" y="1"/>
                    <a:pt x="317"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67" name="Google Shape;3207;p29"/>
            <p:cNvSpPr/>
            <p:nvPr/>
          </p:nvSpPr>
          <p:spPr>
            <a:xfrm rot="5400000">
              <a:off x="8729125" y="3495725"/>
              <a:ext cx="35386" cy="29965"/>
            </a:xfrm>
            <a:custGeom>
              <a:avLst/>
              <a:ahLst/>
              <a:rect l="l" t="t" r="r" b="b"/>
              <a:pathLst>
                <a:path w="359" h="304" extrusionOk="0">
                  <a:moveTo>
                    <a:pt x="173" y="0"/>
                  </a:moveTo>
                  <a:cubicBezTo>
                    <a:pt x="132" y="0"/>
                    <a:pt x="96" y="19"/>
                    <a:pt x="60" y="59"/>
                  </a:cubicBezTo>
                  <a:cubicBezTo>
                    <a:pt x="60" y="59"/>
                    <a:pt x="42" y="77"/>
                    <a:pt x="42" y="95"/>
                  </a:cubicBezTo>
                  <a:cubicBezTo>
                    <a:pt x="1" y="132"/>
                    <a:pt x="1" y="190"/>
                    <a:pt x="42" y="227"/>
                  </a:cubicBezTo>
                  <a:lnTo>
                    <a:pt x="60" y="245"/>
                  </a:lnTo>
                  <a:cubicBezTo>
                    <a:pt x="78" y="285"/>
                    <a:pt x="132" y="304"/>
                    <a:pt x="173" y="304"/>
                  </a:cubicBezTo>
                  <a:cubicBezTo>
                    <a:pt x="209" y="304"/>
                    <a:pt x="227" y="304"/>
                    <a:pt x="268" y="285"/>
                  </a:cubicBezTo>
                  <a:lnTo>
                    <a:pt x="304" y="285"/>
                  </a:lnTo>
                  <a:cubicBezTo>
                    <a:pt x="304" y="263"/>
                    <a:pt x="322" y="245"/>
                    <a:pt x="340" y="245"/>
                  </a:cubicBezTo>
                  <a:cubicBezTo>
                    <a:pt x="358" y="209"/>
                    <a:pt x="358" y="190"/>
                    <a:pt x="358" y="150"/>
                  </a:cubicBezTo>
                  <a:cubicBezTo>
                    <a:pt x="358" y="132"/>
                    <a:pt x="358" y="114"/>
                    <a:pt x="340" y="77"/>
                  </a:cubicBezTo>
                  <a:cubicBezTo>
                    <a:pt x="322" y="59"/>
                    <a:pt x="286" y="19"/>
                    <a:pt x="268" y="19"/>
                  </a:cubicBezTo>
                  <a:cubicBezTo>
                    <a:pt x="227" y="19"/>
                    <a:pt x="209" y="0"/>
                    <a:pt x="173"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68" name="Google Shape;3208;p29"/>
            <p:cNvSpPr/>
            <p:nvPr/>
          </p:nvSpPr>
          <p:spPr>
            <a:xfrm rot="5400000">
              <a:off x="8695760" y="2977609"/>
              <a:ext cx="37061" cy="35287"/>
            </a:xfrm>
            <a:custGeom>
              <a:avLst/>
              <a:ahLst/>
              <a:rect l="l" t="t" r="r" b="b"/>
              <a:pathLst>
                <a:path w="376" h="358" extrusionOk="0">
                  <a:moveTo>
                    <a:pt x="190" y="1"/>
                  </a:moveTo>
                  <a:cubicBezTo>
                    <a:pt x="168" y="1"/>
                    <a:pt x="132" y="1"/>
                    <a:pt x="113" y="19"/>
                  </a:cubicBezTo>
                  <a:cubicBezTo>
                    <a:pt x="95" y="19"/>
                    <a:pt x="77" y="37"/>
                    <a:pt x="55" y="55"/>
                  </a:cubicBezTo>
                  <a:cubicBezTo>
                    <a:pt x="37" y="73"/>
                    <a:pt x="37" y="96"/>
                    <a:pt x="18" y="114"/>
                  </a:cubicBezTo>
                  <a:cubicBezTo>
                    <a:pt x="18" y="132"/>
                    <a:pt x="0" y="150"/>
                    <a:pt x="18" y="168"/>
                  </a:cubicBezTo>
                  <a:lnTo>
                    <a:pt x="18" y="227"/>
                  </a:lnTo>
                  <a:cubicBezTo>
                    <a:pt x="18" y="245"/>
                    <a:pt x="37" y="281"/>
                    <a:pt x="55" y="299"/>
                  </a:cubicBezTo>
                  <a:cubicBezTo>
                    <a:pt x="77" y="299"/>
                    <a:pt x="95" y="322"/>
                    <a:pt x="95" y="322"/>
                  </a:cubicBezTo>
                  <a:cubicBezTo>
                    <a:pt x="132" y="340"/>
                    <a:pt x="150" y="358"/>
                    <a:pt x="190" y="358"/>
                  </a:cubicBezTo>
                  <a:cubicBezTo>
                    <a:pt x="190" y="358"/>
                    <a:pt x="208" y="358"/>
                    <a:pt x="208" y="340"/>
                  </a:cubicBezTo>
                  <a:cubicBezTo>
                    <a:pt x="245" y="340"/>
                    <a:pt x="263" y="340"/>
                    <a:pt x="281" y="322"/>
                  </a:cubicBezTo>
                  <a:cubicBezTo>
                    <a:pt x="281" y="322"/>
                    <a:pt x="303" y="299"/>
                    <a:pt x="322" y="299"/>
                  </a:cubicBezTo>
                  <a:lnTo>
                    <a:pt x="322" y="281"/>
                  </a:lnTo>
                  <a:cubicBezTo>
                    <a:pt x="340" y="281"/>
                    <a:pt x="358" y="263"/>
                    <a:pt x="358" y="245"/>
                  </a:cubicBezTo>
                  <a:cubicBezTo>
                    <a:pt x="376" y="227"/>
                    <a:pt x="376" y="186"/>
                    <a:pt x="376" y="168"/>
                  </a:cubicBezTo>
                  <a:lnTo>
                    <a:pt x="376" y="132"/>
                  </a:lnTo>
                  <a:cubicBezTo>
                    <a:pt x="358" y="114"/>
                    <a:pt x="340" y="73"/>
                    <a:pt x="322" y="55"/>
                  </a:cubicBezTo>
                  <a:cubicBezTo>
                    <a:pt x="303" y="37"/>
                    <a:pt x="281" y="37"/>
                    <a:pt x="281" y="19"/>
                  </a:cubicBezTo>
                  <a:cubicBezTo>
                    <a:pt x="263" y="19"/>
                    <a:pt x="245" y="19"/>
                    <a:pt x="245"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hanks">
  <p:cSld name="CUSTOM_4">
    <p:spTree>
      <p:nvGrpSpPr>
        <p:cNvPr id="32" name="Shape 3269"/>
        <p:cNvGrpSpPr/>
        <p:nvPr/>
      </p:nvGrpSpPr>
      <p:grpSpPr>
        <a:xfrm>
          <a:off x="0" y="0"/>
          <a:ext cx="0" cy="0"/>
          <a:chOff x="0" y="0"/>
          <a:chExt cx="0" cy="0"/>
        </a:xfrm>
      </p:grpSpPr>
      <p:sp>
        <p:nvSpPr>
          <p:cNvPr id="1048578" name="Google Shape;3270;p31"/>
          <p:cNvSpPr/>
          <p:nvPr/>
        </p:nvSpPr>
        <p:spPr>
          <a:xfrm>
            <a:off x="1597888" y="1335300"/>
            <a:ext cx="6201084" cy="3750350"/>
          </a:xfrm>
          <a:custGeom>
            <a:avLst/>
            <a:ahLst/>
            <a:rect l="l" t="t" r="r" b="b"/>
            <a:pathLst>
              <a:path w="32988" h="20487" extrusionOk="0">
                <a:moveTo>
                  <a:pt x="15765" y="1"/>
                </a:moveTo>
                <a:cubicBezTo>
                  <a:pt x="13318" y="1"/>
                  <a:pt x="10884" y="513"/>
                  <a:pt x="8446" y="1688"/>
                </a:cubicBezTo>
                <a:cubicBezTo>
                  <a:pt x="4560" y="3575"/>
                  <a:pt x="1" y="8397"/>
                  <a:pt x="1036" y="13129"/>
                </a:cubicBezTo>
                <a:lnTo>
                  <a:pt x="1036" y="13391"/>
                </a:lnTo>
                <a:cubicBezTo>
                  <a:pt x="3715" y="13658"/>
                  <a:pt x="7071" y="14337"/>
                  <a:pt x="9559" y="15373"/>
                </a:cubicBezTo>
                <a:cubicBezTo>
                  <a:pt x="9840" y="15486"/>
                  <a:pt x="10125" y="15617"/>
                  <a:pt x="10405" y="15748"/>
                </a:cubicBezTo>
                <a:cubicBezTo>
                  <a:pt x="10464" y="15748"/>
                  <a:pt x="10518" y="15766"/>
                  <a:pt x="10595" y="15789"/>
                </a:cubicBezTo>
                <a:cubicBezTo>
                  <a:pt x="10650" y="15807"/>
                  <a:pt x="10708" y="15825"/>
                  <a:pt x="10745" y="15861"/>
                </a:cubicBezTo>
                <a:cubicBezTo>
                  <a:pt x="11500" y="16164"/>
                  <a:pt x="12215" y="16522"/>
                  <a:pt x="12875" y="16974"/>
                </a:cubicBezTo>
                <a:cubicBezTo>
                  <a:pt x="12911" y="16974"/>
                  <a:pt x="12952" y="16992"/>
                  <a:pt x="12988" y="17010"/>
                </a:cubicBezTo>
                <a:cubicBezTo>
                  <a:pt x="13215" y="17123"/>
                  <a:pt x="13423" y="17259"/>
                  <a:pt x="13608" y="17408"/>
                </a:cubicBezTo>
                <a:cubicBezTo>
                  <a:pt x="14137" y="17689"/>
                  <a:pt x="14667" y="18010"/>
                  <a:pt x="15137" y="18390"/>
                </a:cubicBezTo>
                <a:cubicBezTo>
                  <a:pt x="15739" y="18842"/>
                  <a:pt x="16530" y="19521"/>
                  <a:pt x="16739" y="20290"/>
                </a:cubicBezTo>
                <a:cubicBezTo>
                  <a:pt x="16944" y="20410"/>
                  <a:pt x="17138" y="20486"/>
                  <a:pt x="17352" y="20486"/>
                </a:cubicBezTo>
                <a:cubicBezTo>
                  <a:pt x="17509" y="20486"/>
                  <a:pt x="17678" y="20445"/>
                  <a:pt x="17869" y="20349"/>
                </a:cubicBezTo>
                <a:cubicBezTo>
                  <a:pt x="18114" y="19951"/>
                  <a:pt x="18471" y="19634"/>
                  <a:pt x="18833" y="19349"/>
                </a:cubicBezTo>
                <a:cubicBezTo>
                  <a:pt x="18982" y="19254"/>
                  <a:pt x="19114" y="19141"/>
                  <a:pt x="19227" y="19028"/>
                </a:cubicBezTo>
                <a:cubicBezTo>
                  <a:pt x="19625" y="18557"/>
                  <a:pt x="20036" y="18105"/>
                  <a:pt x="20584" y="17711"/>
                </a:cubicBezTo>
                <a:cubicBezTo>
                  <a:pt x="21000" y="17426"/>
                  <a:pt x="21434" y="17164"/>
                  <a:pt x="21864" y="16938"/>
                </a:cubicBezTo>
                <a:cubicBezTo>
                  <a:pt x="22696" y="16354"/>
                  <a:pt x="23583" y="15861"/>
                  <a:pt x="24560" y="15504"/>
                </a:cubicBezTo>
                <a:cubicBezTo>
                  <a:pt x="26049" y="14957"/>
                  <a:pt x="27596" y="14599"/>
                  <a:pt x="29143" y="14296"/>
                </a:cubicBezTo>
                <a:cubicBezTo>
                  <a:pt x="30369" y="14070"/>
                  <a:pt x="31590" y="13807"/>
                  <a:pt x="32834" y="13617"/>
                </a:cubicBezTo>
                <a:cubicBezTo>
                  <a:pt x="32893" y="13599"/>
                  <a:pt x="32947" y="13581"/>
                  <a:pt x="32988" y="13563"/>
                </a:cubicBezTo>
                <a:cubicBezTo>
                  <a:pt x="32477" y="7361"/>
                  <a:pt x="28161" y="3064"/>
                  <a:pt x="22488" y="1159"/>
                </a:cubicBezTo>
                <a:cubicBezTo>
                  <a:pt x="20226" y="424"/>
                  <a:pt x="17990" y="1"/>
                  <a:pt x="15765" y="1"/>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579" name="Google Shape;3271;p31"/>
          <p:cNvSpPr txBox="1">
            <a:spLocks noGrp="1"/>
          </p:cNvSpPr>
          <p:nvPr>
            <p:ph type="subTitle" idx="1"/>
          </p:nvPr>
        </p:nvSpPr>
        <p:spPr>
          <a:xfrm>
            <a:off x="2967438" y="1658600"/>
            <a:ext cx="3196500" cy="942300"/>
          </a:xfrm>
          <a:prstGeom prst="rect"/>
        </p:spPr>
        <p:txBody>
          <a:bodyPr anchor="t" anchorCtr="0" bIns="91425" lIns="91425" rIns="91425" spcFirstLastPara="1" tIns="91425" wrap="square">
            <a:noAutofit/>
          </a:bodyPr>
          <a:lstStyle>
            <a:lvl1pPr algn="ctr" lvl="0" rtl="0">
              <a:lnSpc>
                <a:spcPct val="100000"/>
              </a:lnSpc>
              <a:spcBef>
                <a:spcPts val="0"/>
              </a:spcBef>
              <a:spcAft>
                <a:spcPts val="0"/>
              </a:spcAft>
              <a:buSzPts val="2800"/>
              <a:buNone/>
            </a:lvl1pPr>
            <a:lvl2pPr algn="ctr" lvl="1" rtl="0">
              <a:lnSpc>
                <a:spcPct val="100000"/>
              </a:lnSpc>
              <a:spcBef>
                <a:spcPts val="0"/>
              </a:spcBef>
              <a:spcAft>
                <a:spcPts val="0"/>
              </a:spcAft>
              <a:buSzPts val="2800"/>
              <a:buNone/>
              <a:defRPr sz="2800"/>
            </a:lvl2pPr>
            <a:lvl3pPr algn="ctr" lvl="2" rtl="0">
              <a:lnSpc>
                <a:spcPct val="100000"/>
              </a:lnSpc>
              <a:spcBef>
                <a:spcPts val="0"/>
              </a:spcBef>
              <a:spcAft>
                <a:spcPts val="0"/>
              </a:spcAft>
              <a:buSzPts val="2800"/>
              <a:buNone/>
              <a:defRPr sz="2800"/>
            </a:lvl3pPr>
            <a:lvl4pPr algn="ctr" lvl="3" rtl="0">
              <a:lnSpc>
                <a:spcPct val="100000"/>
              </a:lnSpc>
              <a:spcBef>
                <a:spcPts val="0"/>
              </a:spcBef>
              <a:spcAft>
                <a:spcPts val="0"/>
              </a:spcAft>
              <a:buSzPts val="2800"/>
              <a:buNone/>
              <a:defRPr sz="2800"/>
            </a:lvl4pPr>
            <a:lvl5pPr algn="ctr" lvl="4" rtl="0">
              <a:lnSpc>
                <a:spcPct val="100000"/>
              </a:lnSpc>
              <a:spcBef>
                <a:spcPts val="0"/>
              </a:spcBef>
              <a:spcAft>
                <a:spcPts val="0"/>
              </a:spcAft>
              <a:buSzPts val="2800"/>
              <a:buNone/>
              <a:defRPr sz="2800"/>
            </a:lvl5pPr>
            <a:lvl6pPr algn="ctr" lvl="5" rtl="0">
              <a:lnSpc>
                <a:spcPct val="100000"/>
              </a:lnSpc>
              <a:spcBef>
                <a:spcPts val="0"/>
              </a:spcBef>
              <a:spcAft>
                <a:spcPts val="0"/>
              </a:spcAft>
              <a:buSzPts val="2800"/>
              <a:buNone/>
              <a:defRPr sz="2800"/>
            </a:lvl6pPr>
            <a:lvl7pPr algn="ctr" lvl="6" rtl="0">
              <a:lnSpc>
                <a:spcPct val="100000"/>
              </a:lnSpc>
              <a:spcBef>
                <a:spcPts val="0"/>
              </a:spcBef>
              <a:spcAft>
                <a:spcPts val="0"/>
              </a:spcAft>
              <a:buSzPts val="2800"/>
              <a:buNone/>
              <a:defRPr sz="2800"/>
            </a:lvl7pPr>
            <a:lvl8pPr algn="ctr" lvl="7" rtl="0">
              <a:lnSpc>
                <a:spcPct val="100000"/>
              </a:lnSpc>
              <a:spcBef>
                <a:spcPts val="0"/>
              </a:spcBef>
              <a:spcAft>
                <a:spcPts val="0"/>
              </a:spcAft>
              <a:buSzPts val="2800"/>
              <a:buNone/>
              <a:defRPr sz="2800"/>
            </a:lvl8pPr>
            <a:lvl9pPr algn="ctr" lvl="8" rtl="0">
              <a:lnSpc>
                <a:spcPct val="100000"/>
              </a:lnSpc>
              <a:spcBef>
                <a:spcPts val="0"/>
              </a:spcBef>
              <a:spcAft>
                <a:spcPts val="0"/>
              </a:spcAft>
              <a:buSzPts val="2800"/>
              <a:buNone/>
              <a:defRPr sz="2800"/>
            </a:lvl9pPr>
          </a:lstStyle>
          <a:p/>
        </p:txBody>
      </p:sp>
      <p:sp>
        <p:nvSpPr>
          <p:cNvPr id="1048580" name="Google Shape;3272;p31"/>
          <p:cNvSpPr txBox="1">
            <a:spLocks noGrp="1"/>
          </p:cNvSpPr>
          <p:nvPr>
            <p:ph type="ctrTitle"/>
          </p:nvPr>
        </p:nvSpPr>
        <p:spPr>
          <a:xfrm flipH="1">
            <a:off x="2543325" y="630550"/>
            <a:ext cx="4057500" cy="835500"/>
          </a:xfrm>
          <a:prstGeom prst="rect"/>
        </p:spPr>
        <p:txBody>
          <a:bodyPr anchor="b" anchorCtr="0" bIns="91425" lIns="91425" rIns="91425" spcFirstLastPara="1" tIns="91425" wrap="square">
            <a:noAutofit/>
          </a:bodyPr>
          <a:lstStyle>
            <a:lvl1pPr algn="ctr" lvl="0" rtl="0">
              <a:spcBef>
                <a:spcPts val="0"/>
              </a:spcBef>
              <a:spcAft>
                <a:spcPts val="0"/>
              </a:spcAft>
              <a:buSzPts val="5200"/>
              <a:buNone/>
              <a:defRPr sz="4800"/>
            </a:lvl1pPr>
            <a:lvl2pPr algn="ctr" lvl="1" rtl="0">
              <a:spcBef>
                <a:spcPts val="0"/>
              </a:spcBef>
              <a:spcAft>
                <a:spcPts val="0"/>
              </a:spcAft>
              <a:buSzPts val="5200"/>
              <a:buNone/>
              <a:defRPr sz="5200"/>
            </a:lvl2pPr>
            <a:lvl3pPr algn="ctr" lvl="2" rtl="0">
              <a:spcBef>
                <a:spcPts val="0"/>
              </a:spcBef>
              <a:spcAft>
                <a:spcPts val="0"/>
              </a:spcAft>
              <a:buSzPts val="5200"/>
              <a:buNone/>
              <a:defRPr sz="5200"/>
            </a:lvl3pPr>
            <a:lvl4pPr algn="ctr" lvl="3" rtl="0">
              <a:spcBef>
                <a:spcPts val="0"/>
              </a:spcBef>
              <a:spcAft>
                <a:spcPts val="0"/>
              </a:spcAft>
              <a:buSzPts val="5200"/>
              <a:buNone/>
              <a:defRPr sz="5200"/>
            </a:lvl4pPr>
            <a:lvl5pPr algn="ctr" lvl="4" rtl="0">
              <a:spcBef>
                <a:spcPts val="0"/>
              </a:spcBef>
              <a:spcAft>
                <a:spcPts val="0"/>
              </a:spcAft>
              <a:buSzPts val="5200"/>
              <a:buNone/>
              <a:defRPr sz="5200"/>
            </a:lvl5pPr>
            <a:lvl6pPr algn="ctr" lvl="5" rtl="0">
              <a:spcBef>
                <a:spcPts val="0"/>
              </a:spcBef>
              <a:spcAft>
                <a:spcPts val="0"/>
              </a:spcAft>
              <a:buSzPts val="5200"/>
              <a:buNone/>
              <a:defRPr sz="5200"/>
            </a:lvl6pPr>
            <a:lvl7pPr algn="ctr" lvl="6" rtl="0">
              <a:spcBef>
                <a:spcPts val="0"/>
              </a:spcBef>
              <a:spcAft>
                <a:spcPts val="0"/>
              </a:spcAft>
              <a:buSzPts val="5200"/>
              <a:buNone/>
              <a:defRPr sz="5200"/>
            </a:lvl7pPr>
            <a:lvl8pPr algn="ctr" lvl="7" rtl="0">
              <a:spcBef>
                <a:spcPts val="0"/>
              </a:spcBef>
              <a:spcAft>
                <a:spcPts val="0"/>
              </a:spcAft>
              <a:buSzPts val="5200"/>
              <a:buNone/>
              <a:defRPr sz="5200"/>
            </a:lvl8pPr>
            <a:lvl9pPr algn="ctr" lvl="8" rtl="0">
              <a:spcBef>
                <a:spcPts val="0"/>
              </a:spcBef>
              <a:spcAft>
                <a:spcPts val="0"/>
              </a:spcAft>
              <a:buSzPts val="5200"/>
              <a:buNone/>
              <a:defRPr sz="5200"/>
            </a:lvl9pPr>
          </a:lstStyle>
          <a:p/>
        </p:txBody>
      </p:sp>
      <p:sp>
        <p:nvSpPr>
          <p:cNvPr id="1048581" name="Google Shape;3273;p31"/>
          <p:cNvSpPr/>
          <p:nvPr/>
        </p:nvSpPr>
        <p:spPr>
          <a:xfrm>
            <a:off x="503298" y="4735299"/>
            <a:ext cx="2478984" cy="1322777"/>
          </a:xfrm>
          <a:custGeom>
            <a:avLst/>
            <a:ahLst/>
            <a:rect l="l" t="t" r="r" b="b"/>
            <a:pathLst>
              <a:path w="14704" h="7846" extrusionOk="0">
                <a:moveTo>
                  <a:pt x="5072" y="1"/>
                </a:moveTo>
                <a:cubicBezTo>
                  <a:pt x="4823" y="1"/>
                  <a:pt x="4543" y="60"/>
                  <a:pt x="4258" y="227"/>
                </a:cubicBezTo>
                <a:cubicBezTo>
                  <a:pt x="2941" y="906"/>
                  <a:pt x="3222" y="2869"/>
                  <a:pt x="3543" y="4072"/>
                </a:cubicBezTo>
                <a:cubicBezTo>
                  <a:pt x="3014" y="3679"/>
                  <a:pt x="2543" y="3507"/>
                  <a:pt x="2132" y="3507"/>
                </a:cubicBezTo>
                <a:cubicBezTo>
                  <a:pt x="453" y="3507"/>
                  <a:pt x="1" y="6334"/>
                  <a:pt x="2507" y="7185"/>
                </a:cubicBezTo>
                <a:cubicBezTo>
                  <a:pt x="3959" y="7768"/>
                  <a:pt x="5751" y="7786"/>
                  <a:pt x="7424" y="7786"/>
                </a:cubicBezTo>
                <a:lnTo>
                  <a:pt x="7764" y="7786"/>
                </a:lnTo>
                <a:cubicBezTo>
                  <a:pt x="8275" y="7786"/>
                  <a:pt x="8763" y="7786"/>
                  <a:pt x="9216" y="7804"/>
                </a:cubicBezTo>
                <a:cubicBezTo>
                  <a:pt x="11722" y="7732"/>
                  <a:pt x="14495" y="7845"/>
                  <a:pt x="14590" y="5357"/>
                </a:cubicBezTo>
                <a:cubicBezTo>
                  <a:pt x="14703" y="3923"/>
                  <a:pt x="13911" y="2774"/>
                  <a:pt x="12781" y="2774"/>
                </a:cubicBezTo>
                <a:cubicBezTo>
                  <a:pt x="12310" y="2774"/>
                  <a:pt x="11781" y="2982"/>
                  <a:pt x="11233" y="3452"/>
                </a:cubicBezTo>
                <a:cubicBezTo>
                  <a:pt x="11007" y="2245"/>
                  <a:pt x="11536" y="792"/>
                  <a:pt x="9989" y="268"/>
                </a:cubicBezTo>
                <a:cubicBezTo>
                  <a:pt x="9745" y="191"/>
                  <a:pt x="9537" y="155"/>
                  <a:pt x="9329" y="155"/>
                </a:cubicBezTo>
                <a:cubicBezTo>
                  <a:pt x="8275" y="155"/>
                  <a:pt x="7673" y="1191"/>
                  <a:pt x="7311" y="2190"/>
                </a:cubicBezTo>
                <a:cubicBezTo>
                  <a:pt x="6746" y="1340"/>
                  <a:pt x="6144" y="1"/>
                  <a:pt x="507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582" name="Google Shape;3274;p31"/>
          <p:cNvSpPr/>
          <p:nvPr/>
        </p:nvSpPr>
        <p:spPr>
          <a:xfrm>
            <a:off x="5466830" y="4716248"/>
            <a:ext cx="2478816" cy="1322608"/>
          </a:xfrm>
          <a:custGeom>
            <a:avLst/>
            <a:ahLst/>
            <a:rect l="l" t="t" r="r" b="b"/>
            <a:pathLst>
              <a:path w="14703" h="7845" extrusionOk="0">
                <a:moveTo>
                  <a:pt x="5072" y="1"/>
                </a:moveTo>
                <a:cubicBezTo>
                  <a:pt x="4828" y="1"/>
                  <a:pt x="4561" y="60"/>
                  <a:pt x="4262" y="227"/>
                </a:cubicBezTo>
                <a:cubicBezTo>
                  <a:pt x="2941" y="905"/>
                  <a:pt x="3226" y="2869"/>
                  <a:pt x="3543" y="4072"/>
                </a:cubicBezTo>
                <a:cubicBezTo>
                  <a:pt x="3036" y="3679"/>
                  <a:pt x="2548" y="3507"/>
                  <a:pt x="2149" y="3507"/>
                </a:cubicBezTo>
                <a:cubicBezTo>
                  <a:pt x="471" y="3507"/>
                  <a:pt x="1" y="6334"/>
                  <a:pt x="2507" y="7184"/>
                </a:cubicBezTo>
                <a:cubicBezTo>
                  <a:pt x="3959" y="7768"/>
                  <a:pt x="5750" y="7786"/>
                  <a:pt x="7429" y="7786"/>
                </a:cubicBezTo>
                <a:lnTo>
                  <a:pt x="7768" y="7786"/>
                </a:lnTo>
                <a:cubicBezTo>
                  <a:pt x="8275" y="7786"/>
                  <a:pt x="8768" y="7786"/>
                  <a:pt x="9220" y="7804"/>
                </a:cubicBezTo>
                <a:cubicBezTo>
                  <a:pt x="11744" y="7732"/>
                  <a:pt x="14495" y="7845"/>
                  <a:pt x="14590" y="5357"/>
                </a:cubicBezTo>
                <a:cubicBezTo>
                  <a:pt x="14703" y="3923"/>
                  <a:pt x="13911" y="2774"/>
                  <a:pt x="12780" y="2774"/>
                </a:cubicBezTo>
                <a:cubicBezTo>
                  <a:pt x="12310" y="2774"/>
                  <a:pt x="11781" y="2982"/>
                  <a:pt x="11256" y="3452"/>
                </a:cubicBezTo>
                <a:cubicBezTo>
                  <a:pt x="11007" y="2244"/>
                  <a:pt x="11536" y="792"/>
                  <a:pt x="9989" y="268"/>
                </a:cubicBezTo>
                <a:cubicBezTo>
                  <a:pt x="9763" y="191"/>
                  <a:pt x="9537" y="155"/>
                  <a:pt x="9351" y="155"/>
                </a:cubicBezTo>
                <a:cubicBezTo>
                  <a:pt x="8293" y="155"/>
                  <a:pt x="7673" y="1190"/>
                  <a:pt x="7316" y="2190"/>
                </a:cubicBezTo>
                <a:cubicBezTo>
                  <a:pt x="6750" y="1340"/>
                  <a:pt x="6144" y="1"/>
                  <a:pt x="507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583" name="Google Shape;3275;p31"/>
          <p:cNvSpPr/>
          <p:nvPr/>
        </p:nvSpPr>
        <p:spPr>
          <a:xfrm>
            <a:off x="3623439" y="-914573"/>
            <a:ext cx="1827543" cy="975645"/>
          </a:xfrm>
          <a:custGeom>
            <a:avLst/>
            <a:ahLst/>
            <a:rect l="l" t="t" r="r" b="b"/>
            <a:pathLst>
              <a:path w="10840" h="5787" extrusionOk="0">
                <a:moveTo>
                  <a:pt x="4054" y="19"/>
                </a:moveTo>
                <a:cubicBezTo>
                  <a:pt x="2208" y="78"/>
                  <a:pt x="173" y="1"/>
                  <a:pt x="96" y="1846"/>
                </a:cubicBezTo>
                <a:cubicBezTo>
                  <a:pt x="1" y="2882"/>
                  <a:pt x="607" y="3733"/>
                  <a:pt x="1417" y="3733"/>
                </a:cubicBezTo>
                <a:cubicBezTo>
                  <a:pt x="1774" y="3733"/>
                  <a:pt x="2172" y="3584"/>
                  <a:pt x="2566" y="3222"/>
                </a:cubicBezTo>
                <a:lnTo>
                  <a:pt x="2566" y="3222"/>
                </a:lnTo>
                <a:cubicBezTo>
                  <a:pt x="2738" y="4126"/>
                  <a:pt x="2339" y="5203"/>
                  <a:pt x="3489" y="5578"/>
                </a:cubicBezTo>
                <a:cubicBezTo>
                  <a:pt x="3660" y="5637"/>
                  <a:pt x="3810" y="5673"/>
                  <a:pt x="3959" y="5673"/>
                </a:cubicBezTo>
                <a:cubicBezTo>
                  <a:pt x="4733" y="5673"/>
                  <a:pt x="5185" y="4900"/>
                  <a:pt x="5452" y="4167"/>
                </a:cubicBezTo>
                <a:cubicBezTo>
                  <a:pt x="5863" y="4787"/>
                  <a:pt x="6316" y="5787"/>
                  <a:pt x="7108" y="5787"/>
                </a:cubicBezTo>
                <a:cubicBezTo>
                  <a:pt x="7298" y="5787"/>
                  <a:pt x="7488" y="5732"/>
                  <a:pt x="7714" y="5619"/>
                </a:cubicBezTo>
                <a:cubicBezTo>
                  <a:pt x="8673" y="5108"/>
                  <a:pt x="8465" y="3674"/>
                  <a:pt x="8220" y="2769"/>
                </a:cubicBezTo>
                <a:lnTo>
                  <a:pt x="8220" y="2769"/>
                </a:lnTo>
                <a:cubicBezTo>
                  <a:pt x="8618" y="3072"/>
                  <a:pt x="8976" y="3185"/>
                  <a:pt x="9274" y="3185"/>
                </a:cubicBezTo>
                <a:cubicBezTo>
                  <a:pt x="10500" y="3185"/>
                  <a:pt x="10840" y="1114"/>
                  <a:pt x="8994" y="489"/>
                </a:cubicBezTo>
                <a:cubicBezTo>
                  <a:pt x="7917" y="55"/>
                  <a:pt x="6619" y="37"/>
                  <a:pt x="5393" y="37"/>
                </a:cubicBezTo>
                <a:lnTo>
                  <a:pt x="5113" y="37"/>
                </a:lnTo>
                <a:cubicBezTo>
                  <a:pt x="4751" y="37"/>
                  <a:pt x="4393" y="37"/>
                  <a:pt x="4054" y="19"/>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584" name="Google Shape;3276;p31"/>
          <p:cNvSpPr/>
          <p:nvPr/>
        </p:nvSpPr>
        <p:spPr>
          <a:xfrm>
            <a:off x="8111035" y="-253353"/>
            <a:ext cx="2151746" cy="1147272"/>
          </a:xfrm>
          <a:custGeom>
            <a:avLst/>
            <a:ahLst/>
            <a:rect l="l" t="t" r="r" b="b"/>
            <a:pathLst>
              <a:path w="12763" h="6805" extrusionOk="0">
                <a:moveTo>
                  <a:pt x="4393" y="1"/>
                </a:moveTo>
                <a:cubicBezTo>
                  <a:pt x="4185" y="1"/>
                  <a:pt x="3959" y="55"/>
                  <a:pt x="3692" y="186"/>
                </a:cubicBezTo>
                <a:cubicBezTo>
                  <a:pt x="2543" y="792"/>
                  <a:pt x="2810" y="2466"/>
                  <a:pt x="3090" y="3525"/>
                </a:cubicBezTo>
                <a:cubicBezTo>
                  <a:pt x="2620" y="3186"/>
                  <a:pt x="2204" y="3032"/>
                  <a:pt x="1864" y="3032"/>
                </a:cubicBezTo>
                <a:cubicBezTo>
                  <a:pt x="394" y="3032"/>
                  <a:pt x="1" y="5484"/>
                  <a:pt x="2168" y="6221"/>
                </a:cubicBezTo>
                <a:cubicBezTo>
                  <a:pt x="3448" y="6746"/>
                  <a:pt x="4977" y="6746"/>
                  <a:pt x="6447" y="6746"/>
                </a:cubicBezTo>
                <a:lnTo>
                  <a:pt x="6746" y="6746"/>
                </a:lnTo>
                <a:cubicBezTo>
                  <a:pt x="7180" y="6746"/>
                  <a:pt x="7596" y="6764"/>
                  <a:pt x="8012" y="6764"/>
                </a:cubicBezTo>
                <a:cubicBezTo>
                  <a:pt x="10179" y="6710"/>
                  <a:pt x="12572" y="6805"/>
                  <a:pt x="12667" y="4638"/>
                </a:cubicBezTo>
                <a:cubicBezTo>
                  <a:pt x="12762" y="3394"/>
                  <a:pt x="12061" y="2412"/>
                  <a:pt x="11102" y="2412"/>
                </a:cubicBezTo>
                <a:cubicBezTo>
                  <a:pt x="10686" y="2412"/>
                  <a:pt x="10233" y="2579"/>
                  <a:pt x="9763" y="2996"/>
                </a:cubicBezTo>
                <a:cubicBezTo>
                  <a:pt x="9555" y="1941"/>
                  <a:pt x="10007" y="679"/>
                  <a:pt x="8668" y="227"/>
                </a:cubicBezTo>
                <a:cubicBezTo>
                  <a:pt x="8465" y="150"/>
                  <a:pt x="8275" y="132"/>
                  <a:pt x="8103" y="132"/>
                </a:cubicBezTo>
                <a:cubicBezTo>
                  <a:pt x="7180" y="132"/>
                  <a:pt x="6655" y="1037"/>
                  <a:pt x="6352" y="1901"/>
                </a:cubicBezTo>
                <a:cubicBezTo>
                  <a:pt x="5864" y="1168"/>
                  <a:pt x="5334" y="1"/>
                  <a:pt x="4393"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585" name="Google Shape;3277;p31"/>
          <p:cNvSpPr/>
          <p:nvPr/>
        </p:nvSpPr>
        <p:spPr>
          <a:xfrm>
            <a:off x="-1130363" y="-367659"/>
            <a:ext cx="2151746" cy="1147103"/>
          </a:xfrm>
          <a:custGeom>
            <a:avLst/>
            <a:ahLst/>
            <a:rect l="l" t="t" r="r" b="b"/>
            <a:pathLst>
              <a:path w="12763" h="6804" extrusionOk="0">
                <a:moveTo>
                  <a:pt x="4393" y="0"/>
                </a:moveTo>
                <a:cubicBezTo>
                  <a:pt x="4185" y="0"/>
                  <a:pt x="3941" y="55"/>
                  <a:pt x="3697" y="186"/>
                </a:cubicBezTo>
                <a:cubicBezTo>
                  <a:pt x="2548" y="792"/>
                  <a:pt x="2792" y="2488"/>
                  <a:pt x="3073" y="3524"/>
                </a:cubicBezTo>
                <a:cubicBezTo>
                  <a:pt x="2620" y="3185"/>
                  <a:pt x="2208" y="3031"/>
                  <a:pt x="1847" y="3031"/>
                </a:cubicBezTo>
                <a:cubicBezTo>
                  <a:pt x="399" y="3031"/>
                  <a:pt x="1" y="5483"/>
                  <a:pt x="2168" y="6220"/>
                </a:cubicBezTo>
                <a:cubicBezTo>
                  <a:pt x="3430" y="6745"/>
                  <a:pt x="4977" y="6763"/>
                  <a:pt x="6429" y="6763"/>
                </a:cubicBezTo>
                <a:lnTo>
                  <a:pt x="7994" y="6763"/>
                </a:lnTo>
                <a:cubicBezTo>
                  <a:pt x="10179" y="6709"/>
                  <a:pt x="12572" y="6804"/>
                  <a:pt x="12649" y="4637"/>
                </a:cubicBezTo>
                <a:cubicBezTo>
                  <a:pt x="12762" y="3393"/>
                  <a:pt x="12066" y="2411"/>
                  <a:pt x="11084" y="2411"/>
                </a:cubicBezTo>
                <a:cubicBezTo>
                  <a:pt x="10691" y="2411"/>
                  <a:pt x="10216" y="2579"/>
                  <a:pt x="9745" y="2995"/>
                </a:cubicBezTo>
                <a:cubicBezTo>
                  <a:pt x="9560" y="1941"/>
                  <a:pt x="10012" y="679"/>
                  <a:pt x="8655" y="226"/>
                </a:cubicBezTo>
                <a:cubicBezTo>
                  <a:pt x="8465" y="150"/>
                  <a:pt x="8275" y="131"/>
                  <a:pt x="8107" y="131"/>
                </a:cubicBezTo>
                <a:cubicBezTo>
                  <a:pt x="7185" y="131"/>
                  <a:pt x="6655" y="1036"/>
                  <a:pt x="6352" y="1900"/>
                </a:cubicBezTo>
                <a:cubicBezTo>
                  <a:pt x="5864" y="1167"/>
                  <a:pt x="5316" y="0"/>
                  <a:pt x="4393"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586" name="Google Shape;3278;p31"/>
          <p:cNvSpPr/>
          <p:nvPr/>
        </p:nvSpPr>
        <p:spPr>
          <a:xfrm>
            <a:off x="6163117" y="2901855"/>
            <a:ext cx="44508" cy="32201"/>
          </a:xfrm>
          <a:custGeom>
            <a:avLst/>
            <a:ahLst/>
            <a:rect l="l" t="t" r="r" b="b"/>
            <a:pathLst>
              <a:path w="264" h="191" extrusionOk="0">
                <a:moveTo>
                  <a:pt x="132" y="1"/>
                </a:moveTo>
                <a:cubicBezTo>
                  <a:pt x="1" y="1"/>
                  <a:pt x="1" y="191"/>
                  <a:pt x="132" y="191"/>
                </a:cubicBezTo>
                <a:cubicBezTo>
                  <a:pt x="263" y="191"/>
                  <a:pt x="263" y="1"/>
                  <a:pt x="13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587" name="Google Shape;3279;p31"/>
          <p:cNvSpPr/>
          <p:nvPr/>
        </p:nvSpPr>
        <p:spPr>
          <a:xfrm>
            <a:off x="6197510" y="2806601"/>
            <a:ext cx="45183" cy="35236"/>
          </a:xfrm>
          <a:custGeom>
            <a:avLst/>
            <a:ahLst/>
            <a:rect l="l" t="t" r="r" b="b"/>
            <a:pathLst>
              <a:path w="268" h="209" extrusionOk="0">
                <a:moveTo>
                  <a:pt x="136" y="0"/>
                </a:moveTo>
                <a:cubicBezTo>
                  <a:pt x="0" y="0"/>
                  <a:pt x="0" y="208"/>
                  <a:pt x="136" y="208"/>
                </a:cubicBezTo>
                <a:cubicBezTo>
                  <a:pt x="267" y="208"/>
                  <a:pt x="267" y="0"/>
                  <a:pt x="136"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588" name="Google Shape;3280;p31"/>
          <p:cNvSpPr/>
          <p:nvPr/>
        </p:nvSpPr>
        <p:spPr>
          <a:xfrm>
            <a:off x="6353795" y="3048362"/>
            <a:ext cx="41474" cy="35236"/>
          </a:xfrm>
          <a:custGeom>
            <a:avLst/>
            <a:ahLst/>
            <a:rect l="l" t="t" r="r" b="b"/>
            <a:pathLst>
              <a:path w="246" h="209" extrusionOk="0">
                <a:moveTo>
                  <a:pt x="132" y="0"/>
                </a:moveTo>
                <a:cubicBezTo>
                  <a:pt x="1" y="0"/>
                  <a:pt x="1" y="208"/>
                  <a:pt x="132" y="208"/>
                </a:cubicBezTo>
                <a:cubicBezTo>
                  <a:pt x="245" y="208"/>
                  <a:pt x="245" y="0"/>
                  <a:pt x="132"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589" name="Google Shape;3281;p31"/>
          <p:cNvSpPr/>
          <p:nvPr/>
        </p:nvSpPr>
        <p:spPr>
          <a:xfrm>
            <a:off x="6420220" y="3041450"/>
            <a:ext cx="44340" cy="35236"/>
          </a:xfrm>
          <a:custGeom>
            <a:avLst/>
            <a:ahLst/>
            <a:rect l="l" t="t" r="r" b="b"/>
            <a:pathLst>
              <a:path w="263" h="209" extrusionOk="0">
                <a:moveTo>
                  <a:pt x="132" y="0"/>
                </a:moveTo>
                <a:cubicBezTo>
                  <a:pt x="0" y="0"/>
                  <a:pt x="0" y="209"/>
                  <a:pt x="132" y="209"/>
                </a:cubicBezTo>
                <a:cubicBezTo>
                  <a:pt x="263" y="209"/>
                  <a:pt x="263" y="0"/>
                  <a:pt x="132"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590" name="Google Shape;3282;p31"/>
          <p:cNvSpPr/>
          <p:nvPr/>
        </p:nvSpPr>
        <p:spPr>
          <a:xfrm>
            <a:off x="968201" y="4024931"/>
            <a:ext cx="108574" cy="82610"/>
          </a:xfrm>
          <a:custGeom>
            <a:avLst/>
            <a:ahLst/>
            <a:rect l="l" t="t" r="r" b="b"/>
            <a:pathLst>
              <a:path w="644" h="490" extrusionOk="0">
                <a:moveTo>
                  <a:pt x="322" y="0"/>
                </a:moveTo>
                <a:cubicBezTo>
                  <a:pt x="1" y="0"/>
                  <a:pt x="1" y="489"/>
                  <a:pt x="322" y="489"/>
                </a:cubicBezTo>
                <a:cubicBezTo>
                  <a:pt x="643" y="489"/>
                  <a:pt x="643" y="0"/>
                  <a:pt x="322"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591" name="Google Shape;3283;p31"/>
          <p:cNvSpPr/>
          <p:nvPr/>
        </p:nvSpPr>
        <p:spPr>
          <a:xfrm>
            <a:off x="1374214" y="4530289"/>
            <a:ext cx="105539" cy="82442"/>
          </a:xfrm>
          <a:custGeom>
            <a:avLst/>
            <a:ahLst/>
            <a:rect l="l" t="t" r="r" b="b"/>
            <a:pathLst>
              <a:path w="626" h="489" extrusionOk="0">
                <a:moveTo>
                  <a:pt x="304" y="0"/>
                </a:moveTo>
                <a:cubicBezTo>
                  <a:pt x="1" y="0"/>
                  <a:pt x="1" y="489"/>
                  <a:pt x="304" y="489"/>
                </a:cubicBezTo>
                <a:cubicBezTo>
                  <a:pt x="625" y="489"/>
                  <a:pt x="625" y="0"/>
                  <a:pt x="30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592" name="Google Shape;3284;p31"/>
          <p:cNvSpPr/>
          <p:nvPr/>
        </p:nvSpPr>
        <p:spPr>
          <a:xfrm>
            <a:off x="7726644" y="1204972"/>
            <a:ext cx="110765" cy="86319"/>
          </a:xfrm>
          <a:custGeom>
            <a:avLst/>
            <a:ahLst/>
            <a:rect l="l" t="t" r="r" b="b"/>
            <a:pathLst>
              <a:path w="657" h="512" extrusionOk="0">
                <a:moveTo>
                  <a:pt x="317" y="0"/>
                </a:moveTo>
                <a:cubicBezTo>
                  <a:pt x="1" y="0"/>
                  <a:pt x="1" y="511"/>
                  <a:pt x="317" y="511"/>
                </a:cubicBezTo>
                <a:cubicBezTo>
                  <a:pt x="657" y="511"/>
                  <a:pt x="657" y="0"/>
                  <a:pt x="317"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593" name="Google Shape;3285;p31"/>
          <p:cNvSpPr/>
          <p:nvPr/>
        </p:nvSpPr>
        <p:spPr>
          <a:xfrm>
            <a:off x="4553135" y="216090"/>
            <a:ext cx="32201" cy="321506"/>
          </a:xfrm>
          <a:custGeom>
            <a:avLst/>
            <a:ahLst/>
            <a:rect l="l" t="t" r="r" b="b"/>
            <a:pathLst>
              <a:path w="191" h="1907" extrusionOk="0">
                <a:moveTo>
                  <a:pt x="95" y="0"/>
                </a:moveTo>
                <a:cubicBezTo>
                  <a:pt x="48" y="0"/>
                  <a:pt x="0" y="28"/>
                  <a:pt x="0" y="85"/>
                </a:cubicBezTo>
                <a:lnTo>
                  <a:pt x="0" y="1822"/>
                </a:lnTo>
                <a:cubicBezTo>
                  <a:pt x="0" y="1879"/>
                  <a:pt x="48" y="1907"/>
                  <a:pt x="95" y="1907"/>
                </a:cubicBezTo>
                <a:cubicBezTo>
                  <a:pt x="143" y="1907"/>
                  <a:pt x="190" y="1879"/>
                  <a:pt x="190" y="1822"/>
                </a:cubicBezTo>
                <a:lnTo>
                  <a:pt x="190" y="85"/>
                </a:lnTo>
                <a:cubicBezTo>
                  <a:pt x="190" y="28"/>
                  <a:pt x="143" y="0"/>
                  <a:pt x="95" y="0"/>
                </a:cubicBezTo>
                <a:close/>
              </a:path>
            </a:pathLst>
          </a:custGeom>
          <a:solidFill>
            <a:srgbClr val="00605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594" name="Google Shape;3286;p31"/>
          <p:cNvSpPr/>
          <p:nvPr/>
        </p:nvSpPr>
        <p:spPr>
          <a:xfrm>
            <a:off x="4635576" y="431383"/>
            <a:ext cx="111440" cy="100481"/>
          </a:xfrm>
          <a:custGeom>
            <a:avLst/>
            <a:ahLst/>
            <a:rect l="l" t="t" r="r" b="b"/>
            <a:pathLst>
              <a:path w="661" h="596" extrusionOk="0">
                <a:moveTo>
                  <a:pt x="525" y="1"/>
                </a:moveTo>
                <a:cubicBezTo>
                  <a:pt x="501" y="1"/>
                  <a:pt x="475" y="11"/>
                  <a:pt x="452" y="34"/>
                </a:cubicBezTo>
                <a:cubicBezTo>
                  <a:pt x="321" y="165"/>
                  <a:pt x="190" y="296"/>
                  <a:pt x="58" y="432"/>
                </a:cubicBezTo>
                <a:cubicBezTo>
                  <a:pt x="0" y="501"/>
                  <a:pt x="62" y="596"/>
                  <a:pt x="128" y="596"/>
                </a:cubicBezTo>
                <a:cubicBezTo>
                  <a:pt x="150" y="596"/>
                  <a:pt x="171" y="586"/>
                  <a:pt x="190" y="563"/>
                </a:cubicBezTo>
                <a:cubicBezTo>
                  <a:pt x="321" y="432"/>
                  <a:pt x="452" y="296"/>
                  <a:pt x="606" y="165"/>
                </a:cubicBezTo>
                <a:cubicBezTo>
                  <a:pt x="660" y="93"/>
                  <a:pt x="599" y="1"/>
                  <a:pt x="52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595" name="Google Shape;3287;p31"/>
          <p:cNvSpPr/>
          <p:nvPr/>
        </p:nvSpPr>
        <p:spPr>
          <a:xfrm>
            <a:off x="4385385" y="431383"/>
            <a:ext cx="104865" cy="92052"/>
          </a:xfrm>
          <a:custGeom>
            <a:avLst/>
            <a:ahLst/>
            <a:rect l="l" t="t" r="r" b="b"/>
            <a:pathLst>
              <a:path w="622" h="546" extrusionOk="0">
                <a:moveTo>
                  <a:pt x="131" y="1"/>
                </a:moveTo>
                <a:cubicBezTo>
                  <a:pt x="58" y="1"/>
                  <a:pt x="0" y="93"/>
                  <a:pt x="72" y="165"/>
                </a:cubicBezTo>
                <a:cubicBezTo>
                  <a:pt x="185" y="278"/>
                  <a:pt x="298" y="409"/>
                  <a:pt x="430" y="522"/>
                </a:cubicBezTo>
                <a:cubicBezTo>
                  <a:pt x="446" y="539"/>
                  <a:pt x="465" y="546"/>
                  <a:pt x="484" y="546"/>
                </a:cubicBezTo>
                <a:cubicBezTo>
                  <a:pt x="553" y="546"/>
                  <a:pt x="621" y="452"/>
                  <a:pt x="561" y="391"/>
                </a:cubicBezTo>
                <a:cubicBezTo>
                  <a:pt x="448" y="260"/>
                  <a:pt x="317" y="147"/>
                  <a:pt x="203" y="34"/>
                </a:cubicBezTo>
                <a:cubicBezTo>
                  <a:pt x="180" y="11"/>
                  <a:pt x="155" y="1"/>
                  <a:pt x="13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596" name="Google Shape;3288;p31"/>
          <p:cNvSpPr/>
          <p:nvPr/>
        </p:nvSpPr>
        <p:spPr>
          <a:xfrm>
            <a:off x="1507285" y="2273192"/>
            <a:ext cx="44508" cy="35236"/>
          </a:xfrm>
          <a:custGeom>
            <a:avLst/>
            <a:ahLst/>
            <a:rect l="l" t="t" r="r" b="b"/>
            <a:pathLst>
              <a:path w="264" h="209" extrusionOk="0">
                <a:moveTo>
                  <a:pt x="132" y="1"/>
                </a:moveTo>
                <a:cubicBezTo>
                  <a:pt x="1" y="1"/>
                  <a:pt x="1" y="209"/>
                  <a:pt x="132" y="209"/>
                </a:cubicBezTo>
                <a:cubicBezTo>
                  <a:pt x="263" y="209"/>
                  <a:pt x="263" y="1"/>
                  <a:pt x="13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597" name="Google Shape;3289;p31"/>
          <p:cNvSpPr/>
          <p:nvPr/>
        </p:nvSpPr>
        <p:spPr>
          <a:xfrm>
            <a:off x="1244508" y="2611803"/>
            <a:ext cx="41305" cy="32201"/>
          </a:xfrm>
          <a:custGeom>
            <a:avLst/>
            <a:ahLst/>
            <a:rect l="l" t="t" r="r" b="b"/>
            <a:pathLst>
              <a:path w="245" h="191" extrusionOk="0">
                <a:moveTo>
                  <a:pt x="131" y="1"/>
                </a:moveTo>
                <a:cubicBezTo>
                  <a:pt x="0" y="1"/>
                  <a:pt x="0" y="191"/>
                  <a:pt x="131" y="191"/>
                </a:cubicBezTo>
                <a:cubicBezTo>
                  <a:pt x="244" y="191"/>
                  <a:pt x="244" y="1"/>
                  <a:pt x="13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598" name="Google Shape;3290;p31"/>
          <p:cNvSpPr/>
          <p:nvPr/>
        </p:nvSpPr>
        <p:spPr>
          <a:xfrm>
            <a:off x="1462758" y="3136705"/>
            <a:ext cx="44508" cy="35404"/>
          </a:xfrm>
          <a:custGeom>
            <a:avLst/>
            <a:ahLst/>
            <a:rect l="l" t="t" r="r" b="b"/>
            <a:pathLst>
              <a:path w="264" h="210" extrusionOk="0">
                <a:moveTo>
                  <a:pt x="132" y="1"/>
                </a:moveTo>
                <a:cubicBezTo>
                  <a:pt x="1" y="1"/>
                  <a:pt x="1" y="209"/>
                  <a:pt x="132" y="209"/>
                </a:cubicBezTo>
                <a:cubicBezTo>
                  <a:pt x="263" y="209"/>
                  <a:pt x="263" y="1"/>
                  <a:pt x="13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599" name="Google Shape;3291;p31"/>
          <p:cNvSpPr/>
          <p:nvPr/>
        </p:nvSpPr>
        <p:spPr>
          <a:xfrm>
            <a:off x="1552112" y="3165703"/>
            <a:ext cx="41305" cy="32201"/>
          </a:xfrm>
          <a:custGeom>
            <a:avLst/>
            <a:ahLst/>
            <a:rect l="l" t="t" r="r" b="b"/>
            <a:pathLst>
              <a:path w="245" h="191" extrusionOk="0">
                <a:moveTo>
                  <a:pt x="113" y="1"/>
                </a:moveTo>
                <a:cubicBezTo>
                  <a:pt x="0" y="1"/>
                  <a:pt x="0" y="191"/>
                  <a:pt x="113" y="191"/>
                </a:cubicBezTo>
                <a:cubicBezTo>
                  <a:pt x="244" y="191"/>
                  <a:pt x="244" y="1"/>
                  <a:pt x="11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00" name="Google Shape;3292;p31"/>
          <p:cNvSpPr/>
          <p:nvPr/>
        </p:nvSpPr>
        <p:spPr>
          <a:xfrm>
            <a:off x="626876" y="3528008"/>
            <a:ext cx="41305" cy="35236"/>
          </a:xfrm>
          <a:custGeom>
            <a:avLst/>
            <a:ahLst/>
            <a:rect l="l" t="t" r="r" b="b"/>
            <a:pathLst>
              <a:path w="245" h="209" extrusionOk="0">
                <a:moveTo>
                  <a:pt x="132" y="1"/>
                </a:moveTo>
                <a:cubicBezTo>
                  <a:pt x="1" y="1"/>
                  <a:pt x="1" y="209"/>
                  <a:pt x="132" y="209"/>
                </a:cubicBezTo>
                <a:cubicBezTo>
                  <a:pt x="245" y="209"/>
                  <a:pt x="245" y="1"/>
                  <a:pt x="13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01" name="Google Shape;3293;p31"/>
          <p:cNvSpPr/>
          <p:nvPr/>
        </p:nvSpPr>
        <p:spPr>
          <a:xfrm>
            <a:off x="674925" y="3441857"/>
            <a:ext cx="41305" cy="32201"/>
          </a:xfrm>
          <a:custGeom>
            <a:avLst/>
            <a:ahLst/>
            <a:rect l="l" t="t" r="r" b="b"/>
            <a:pathLst>
              <a:path w="245" h="191" extrusionOk="0">
                <a:moveTo>
                  <a:pt x="114" y="0"/>
                </a:moveTo>
                <a:cubicBezTo>
                  <a:pt x="1" y="0"/>
                  <a:pt x="1" y="190"/>
                  <a:pt x="114" y="190"/>
                </a:cubicBezTo>
                <a:cubicBezTo>
                  <a:pt x="245" y="190"/>
                  <a:pt x="245" y="0"/>
                  <a:pt x="11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02" name="Google Shape;3294;p31"/>
          <p:cNvSpPr/>
          <p:nvPr/>
        </p:nvSpPr>
        <p:spPr>
          <a:xfrm>
            <a:off x="735281" y="3528008"/>
            <a:ext cx="41305" cy="35236"/>
          </a:xfrm>
          <a:custGeom>
            <a:avLst/>
            <a:ahLst/>
            <a:rect l="l" t="t" r="r" b="b"/>
            <a:pathLst>
              <a:path w="245" h="209" extrusionOk="0">
                <a:moveTo>
                  <a:pt x="131" y="1"/>
                </a:moveTo>
                <a:cubicBezTo>
                  <a:pt x="0" y="1"/>
                  <a:pt x="0" y="209"/>
                  <a:pt x="131" y="209"/>
                </a:cubicBezTo>
                <a:cubicBezTo>
                  <a:pt x="244" y="209"/>
                  <a:pt x="244" y="1"/>
                  <a:pt x="13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nvGrpSpPr>
          <p:cNvPr id="33" name="Google Shape;3295;p31"/>
          <p:cNvGrpSpPr/>
          <p:nvPr/>
        </p:nvGrpSpPr>
        <p:grpSpPr>
          <a:xfrm>
            <a:off x="668181" y="3689222"/>
            <a:ext cx="7635158" cy="1325310"/>
            <a:chOff x="5618150" y="3885575"/>
            <a:chExt cx="1216700" cy="262625"/>
          </a:xfrm>
        </p:grpSpPr>
        <p:sp>
          <p:nvSpPr>
            <p:cNvPr id="1048603" name="Google Shape;3296;p31"/>
            <p:cNvSpPr/>
            <p:nvPr/>
          </p:nvSpPr>
          <p:spPr>
            <a:xfrm>
              <a:off x="5619500" y="3886575"/>
              <a:ext cx="1213550" cy="258250"/>
            </a:xfrm>
            <a:custGeom>
              <a:avLst/>
              <a:ahLst/>
              <a:rect l="l" t="t" r="r" b="b"/>
              <a:pathLst>
                <a:path w="48542" h="10330" extrusionOk="0">
                  <a:moveTo>
                    <a:pt x="2358" y="1"/>
                  </a:moveTo>
                  <a:lnTo>
                    <a:pt x="2113" y="1095"/>
                  </a:lnTo>
                  <a:lnTo>
                    <a:pt x="1399" y="1037"/>
                  </a:lnTo>
                  <a:cubicBezTo>
                    <a:pt x="1233" y="996"/>
                    <a:pt x="1087" y="979"/>
                    <a:pt x="958" y="979"/>
                  </a:cubicBezTo>
                  <a:cubicBezTo>
                    <a:pt x="1" y="979"/>
                    <a:pt x="1" y="1959"/>
                    <a:pt x="1" y="1959"/>
                  </a:cubicBezTo>
                  <a:lnTo>
                    <a:pt x="6976" y="3995"/>
                  </a:lnTo>
                  <a:lnTo>
                    <a:pt x="21077" y="8858"/>
                  </a:lnTo>
                  <a:cubicBezTo>
                    <a:pt x="21887" y="10161"/>
                    <a:pt x="22339" y="10102"/>
                    <a:pt x="24375" y="10310"/>
                  </a:cubicBezTo>
                  <a:cubicBezTo>
                    <a:pt x="24503" y="10323"/>
                    <a:pt x="24627" y="10329"/>
                    <a:pt x="24748" y="10329"/>
                  </a:cubicBezTo>
                  <a:cubicBezTo>
                    <a:pt x="26568" y="10329"/>
                    <a:pt x="27578" y="8953"/>
                    <a:pt x="27578" y="8953"/>
                  </a:cubicBezTo>
                  <a:lnTo>
                    <a:pt x="30351" y="7917"/>
                  </a:lnTo>
                  <a:lnTo>
                    <a:pt x="37983" y="5352"/>
                  </a:lnTo>
                  <a:lnTo>
                    <a:pt x="48541" y="1959"/>
                  </a:lnTo>
                  <a:cubicBezTo>
                    <a:pt x="48479" y="1154"/>
                    <a:pt x="47958" y="972"/>
                    <a:pt x="47499" y="972"/>
                  </a:cubicBezTo>
                  <a:cubicBezTo>
                    <a:pt x="47121" y="972"/>
                    <a:pt x="46786" y="1095"/>
                    <a:pt x="46786" y="1095"/>
                  </a:cubicBezTo>
                  <a:lnTo>
                    <a:pt x="46523" y="1"/>
                  </a:lnTo>
                  <a:lnTo>
                    <a:pt x="42941" y="828"/>
                  </a:lnTo>
                  <a:cubicBezTo>
                    <a:pt x="42000" y="887"/>
                    <a:pt x="40982" y="1018"/>
                    <a:pt x="39964" y="1190"/>
                  </a:cubicBezTo>
                  <a:lnTo>
                    <a:pt x="39964" y="1055"/>
                  </a:lnTo>
                  <a:cubicBezTo>
                    <a:pt x="39907" y="1046"/>
                    <a:pt x="39851" y="1041"/>
                    <a:pt x="39797" y="1041"/>
                  </a:cubicBezTo>
                  <a:cubicBezTo>
                    <a:pt x="39742" y="1041"/>
                    <a:pt x="39690" y="1046"/>
                    <a:pt x="39643" y="1055"/>
                  </a:cubicBezTo>
                  <a:cubicBezTo>
                    <a:pt x="39493" y="1055"/>
                    <a:pt x="39340" y="1077"/>
                    <a:pt x="39190" y="1095"/>
                  </a:cubicBezTo>
                  <a:cubicBezTo>
                    <a:pt x="39041" y="1113"/>
                    <a:pt x="38905" y="1132"/>
                    <a:pt x="38774" y="1168"/>
                  </a:cubicBezTo>
                  <a:lnTo>
                    <a:pt x="38702" y="1168"/>
                  </a:lnTo>
                  <a:lnTo>
                    <a:pt x="38679" y="1394"/>
                  </a:lnTo>
                  <a:cubicBezTo>
                    <a:pt x="35345" y="2036"/>
                    <a:pt x="32368" y="2923"/>
                    <a:pt x="32368" y="2923"/>
                  </a:cubicBezTo>
                  <a:cubicBezTo>
                    <a:pt x="26732" y="5013"/>
                    <a:pt x="24655" y="8465"/>
                    <a:pt x="24655" y="8465"/>
                  </a:cubicBezTo>
                  <a:lnTo>
                    <a:pt x="24298" y="8406"/>
                  </a:lnTo>
                  <a:cubicBezTo>
                    <a:pt x="19756" y="2584"/>
                    <a:pt x="11559" y="1584"/>
                    <a:pt x="11559" y="1584"/>
                  </a:cubicBezTo>
                  <a:lnTo>
                    <a:pt x="11577" y="1566"/>
                  </a:lnTo>
                  <a:cubicBezTo>
                    <a:pt x="11466" y="1545"/>
                    <a:pt x="11362" y="1536"/>
                    <a:pt x="11261" y="1536"/>
                  </a:cubicBezTo>
                  <a:cubicBezTo>
                    <a:pt x="11189" y="1536"/>
                    <a:pt x="11119" y="1540"/>
                    <a:pt x="11048" y="1548"/>
                  </a:cubicBezTo>
                  <a:lnTo>
                    <a:pt x="10428" y="1548"/>
                  </a:lnTo>
                  <a:cubicBezTo>
                    <a:pt x="9994" y="1507"/>
                    <a:pt x="9559" y="1417"/>
                    <a:pt x="9125" y="1358"/>
                  </a:cubicBezTo>
                  <a:cubicBezTo>
                    <a:pt x="7917" y="1190"/>
                    <a:pt x="6750" y="828"/>
                    <a:pt x="5542" y="661"/>
                  </a:cubicBezTo>
                  <a:lnTo>
                    <a:pt x="2358" y="1"/>
                  </a:ln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04" name="Google Shape;3297;p31"/>
            <p:cNvSpPr/>
            <p:nvPr/>
          </p:nvSpPr>
          <p:spPr>
            <a:xfrm>
              <a:off x="5619500" y="3910675"/>
              <a:ext cx="1213550" cy="234600"/>
            </a:xfrm>
            <a:custGeom>
              <a:avLst/>
              <a:ahLst/>
              <a:rect l="l" t="t" r="r" b="b"/>
              <a:pathLst>
                <a:path w="48542" h="9384" extrusionOk="0">
                  <a:moveTo>
                    <a:pt x="2131" y="0"/>
                  </a:moveTo>
                  <a:lnTo>
                    <a:pt x="2113" y="131"/>
                  </a:lnTo>
                  <a:lnTo>
                    <a:pt x="1399" y="73"/>
                  </a:lnTo>
                  <a:cubicBezTo>
                    <a:pt x="1233" y="32"/>
                    <a:pt x="1087" y="15"/>
                    <a:pt x="958" y="15"/>
                  </a:cubicBezTo>
                  <a:cubicBezTo>
                    <a:pt x="1" y="15"/>
                    <a:pt x="1" y="995"/>
                    <a:pt x="1" y="995"/>
                  </a:cubicBezTo>
                  <a:lnTo>
                    <a:pt x="6976" y="3031"/>
                  </a:lnTo>
                  <a:lnTo>
                    <a:pt x="21077" y="7894"/>
                  </a:lnTo>
                  <a:cubicBezTo>
                    <a:pt x="21887" y="9197"/>
                    <a:pt x="22054" y="9161"/>
                    <a:pt x="24090" y="9364"/>
                  </a:cubicBezTo>
                  <a:cubicBezTo>
                    <a:pt x="24217" y="9377"/>
                    <a:pt x="24341" y="9383"/>
                    <a:pt x="24463" y="9383"/>
                  </a:cubicBezTo>
                  <a:cubicBezTo>
                    <a:pt x="26319" y="9383"/>
                    <a:pt x="27578" y="7989"/>
                    <a:pt x="27578" y="7989"/>
                  </a:cubicBezTo>
                  <a:lnTo>
                    <a:pt x="30351" y="6953"/>
                  </a:lnTo>
                  <a:lnTo>
                    <a:pt x="37983" y="4388"/>
                  </a:lnTo>
                  <a:lnTo>
                    <a:pt x="48541" y="995"/>
                  </a:lnTo>
                  <a:cubicBezTo>
                    <a:pt x="48479" y="190"/>
                    <a:pt x="47958" y="8"/>
                    <a:pt x="47499" y="8"/>
                  </a:cubicBezTo>
                  <a:cubicBezTo>
                    <a:pt x="47121" y="8"/>
                    <a:pt x="46786" y="131"/>
                    <a:pt x="46786" y="131"/>
                  </a:cubicBezTo>
                  <a:lnTo>
                    <a:pt x="46768" y="73"/>
                  </a:lnTo>
                  <a:cubicBezTo>
                    <a:pt x="44899" y="751"/>
                    <a:pt x="42999" y="1317"/>
                    <a:pt x="41113" y="1923"/>
                  </a:cubicBezTo>
                  <a:cubicBezTo>
                    <a:pt x="38815" y="2674"/>
                    <a:pt x="36571" y="3506"/>
                    <a:pt x="34291" y="4275"/>
                  </a:cubicBezTo>
                  <a:cubicBezTo>
                    <a:pt x="33138" y="4655"/>
                    <a:pt x="32007" y="5031"/>
                    <a:pt x="30898" y="5447"/>
                  </a:cubicBezTo>
                  <a:cubicBezTo>
                    <a:pt x="30143" y="5727"/>
                    <a:pt x="29202" y="6030"/>
                    <a:pt x="28464" y="6333"/>
                  </a:cubicBezTo>
                  <a:cubicBezTo>
                    <a:pt x="26975" y="6930"/>
                    <a:pt x="26241" y="7371"/>
                    <a:pt x="24909" y="7371"/>
                  </a:cubicBezTo>
                  <a:cubicBezTo>
                    <a:pt x="24857" y="7371"/>
                    <a:pt x="24804" y="7371"/>
                    <a:pt x="24750" y="7369"/>
                  </a:cubicBezTo>
                  <a:cubicBezTo>
                    <a:pt x="24678" y="7442"/>
                    <a:pt x="24655" y="7501"/>
                    <a:pt x="24655" y="7501"/>
                  </a:cubicBezTo>
                  <a:lnTo>
                    <a:pt x="24298" y="7442"/>
                  </a:lnTo>
                  <a:cubicBezTo>
                    <a:pt x="24244" y="7387"/>
                    <a:pt x="24203" y="7329"/>
                    <a:pt x="24167" y="7274"/>
                  </a:cubicBezTo>
                  <a:cubicBezTo>
                    <a:pt x="23923" y="7339"/>
                    <a:pt x="23671" y="7377"/>
                    <a:pt x="23403" y="7377"/>
                  </a:cubicBezTo>
                  <a:cubicBezTo>
                    <a:pt x="23278" y="7377"/>
                    <a:pt x="23150" y="7369"/>
                    <a:pt x="23018" y="7351"/>
                  </a:cubicBezTo>
                  <a:cubicBezTo>
                    <a:pt x="21810" y="7197"/>
                    <a:pt x="20810" y="6501"/>
                    <a:pt x="19679" y="6067"/>
                  </a:cubicBezTo>
                  <a:cubicBezTo>
                    <a:pt x="18476" y="5596"/>
                    <a:pt x="17232" y="5162"/>
                    <a:pt x="15970" y="4822"/>
                  </a:cubicBezTo>
                  <a:cubicBezTo>
                    <a:pt x="14703" y="4465"/>
                    <a:pt x="13423" y="4185"/>
                    <a:pt x="12161" y="3768"/>
                  </a:cubicBezTo>
                  <a:cubicBezTo>
                    <a:pt x="10899" y="3352"/>
                    <a:pt x="9636" y="2900"/>
                    <a:pt x="8392" y="2429"/>
                  </a:cubicBezTo>
                  <a:cubicBezTo>
                    <a:pt x="7578" y="2108"/>
                    <a:pt x="6786" y="1787"/>
                    <a:pt x="5940" y="1583"/>
                  </a:cubicBezTo>
                  <a:cubicBezTo>
                    <a:pt x="5167" y="1375"/>
                    <a:pt x="4357" y="1203"/>
                    <a:pt x="3602" y="923"/>
                  </a:cubicBezTo>
                  <a:cubicBezTo>
                    <a:pt x="3095" y="751"/>
                    <a:pt x="2416" y="525"/>
                    <a:pt x="2150" y="36"/>
                  </a:cubicBezTo>
                  <a:cubicBezTo>
                    <a:pt x="2150" y="18"/>
                    <a:pt x="2150" y="18"/>
                    <a:pt x="2131"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05" name="Google Shape;3298;p31"/>
            <p:cNvSpPr/>
            <p:nvPr/>
          </p:nvSpPr>
          <p:spPr>
            <a:xfrm>
              <a:off x="6296075" y="3908550"/>
              <a:ext cx="538775" cy="203475"/>
            </a:xfrm>
            <a:custGeom>
              <a:avLst/>
              <a:ahLst/>
              <a:rect l="l" t="t" r="r" b="b"/>
              <a:pathLst>
                <a:path w="21551" h="8139" extrusionOk="0">
                  <a:moveTo>
                    <a:pt x="20479" y="0"/>
                  </a:moveTo>
                  <a:cubicBezTo>
                    <a:pt x="20101" y="0"/>
                    <a:pt x="19670" y="123"/>
                    <a:pt x="19270" y="271"/>
                  </a:cubicBezTo>
                  <a:cubicBezTo>
                    <a:pt x="18515" y="556"/>
                    <a:pt x="17782" y="877"/>
                    <a:pt x="17009" y="1139"/>
                  </a:cubicBezTo>
                  <a:cubicBezTo>
                    <a:pt x="15801" y="1515"/>
                    <a:pt x="14597" y="1872"/>
                    <a:pt x="13389" y="2270"/>
                  </a:cubicBezTo>
                  <a:cubicBezTo>
                    <a:pt x="8943" y="3740"/>
                    <a:pt x="4360" y="5061"/>
                    <a:pt x="80" y="7002"/>
                  </a:cubicBezTo>
                  <a:cubicBezTo>
                    <a:pt x="1" y="7034"/>
                    <a:pt x="47" y="7139"/>
                    <a:pt x="125" y="7139"/>
                  </a:cubicBezTo>
                  <a:cubicBezTo>
                    <a:pt x="135" y="7139"/>
                    <a:pt x="146" y="7138"/>
                    <a:pt x="157" y="7133"/>
                  </a:cubicBezTo>
                  <a:cubicBezTo>
                    <a:pt x="3853" y="5455"/>
                    <a:pt x="7771" y="4360"/>
                    <a:pt x="11616" y="3062"/>
                  </a:cubicBezTo>
                  <a:cubicBezTo>
                    <a:pt x="13579" y="2383"/>
                    <a:pt x="15556" y="1759"/>
                    <a:pt x="17538" y="1139"/>
                  </a:cubicBezTo>
                  <a:cubicBezTo>
                    <a:pt x="18103" y="949"/>
                    <a:pt x="18628" y="705"/>
                    <a:pt x="19194" y="479"/>
                  </a:cubicBezTo>
                  <a:cubicBezTo>
                    <a:pt x="19567" y="332"/>
                    <a:pt x="20045" y="128"/>
                    <a:pt x="20485" y="128"/>
                  </a:cubicBezTo>
                  <a:cubicBezTo>
                    <a:pt x="20667" y="128"/>
                    <a:pt x="20844" y="164"/>
                    <a:pt x="21003" y="253"/>
                  </a:cubicBezTo>
                  <a:cubicBezTo>
                    <a:pt x="21211" y="348"/>
                    <a:pt x="21550" y="895"/>
                    <a:pt x="21252" y="967"/>
                  </a:cubicBezTo>
                  <a:cubicBezTo>
                    <a:pt x="21098" y="1026"/>
                    <a:pt x="20949" y="1062"/>
                    <a:pt x="20818" y="1103"/>
                  </a:cubicBezTo>
                  <a:cubicBezTo>
                    <a:pt x="20419" y="1234"/>
                    <a:pt x="20026" y="1347"/>
                    <a:pt x="19646" y="1460"/>
                  </a:cubicBezTo>
                  <a:cubicBezTo>
                    <a:pt x="18669" y="1782"/>
                    <a:pt x="17669" y="2080"/>
                    <a:pt x="16687" y="2401"/>
                  </a:cubicBezTo>
                  <a:cubicBezTo>
                    <a:pt x="14240" y="3193"/>
                    <a:pt x="11806" y="4003"/>
                    <a:pt x="9377" y="4812"/>
                  </a:cubicBezTo>
                  <a:cubicBezTo>
                    <a:pt x="6378" y="5812"/>
                    <a:pt x="3342" y="6776"/>
                    <a:pt x="420" y="7979"/>
                  </a:cubicBezTo>
                  <a:cubicBezTo>
                    <a:pt x="339" y="8016"/>
                    <a:pt x="359" y="8139"/>
                    <a:pt x="432" y="8139"/>
                  </a:cubicBezTo>
                  <a:cubicBezTo>
                    <a:pt x="441" y="8139"/>
                    <a:pt x="450" y="8137"/>
                    <a:pt x="460" y="8133"/>
                  </a:cubicBezTo>
                  <a:cubicBezTo>
                    <a:pt x="3871" y="6735"/>
                    <a:pt x="7432" y="5627"/>
                    <a:pt x="10920" y="4473"/>
                  </a:cubicBezTo>
                  <a:cubicBezTo>
                    <a:pt x="14425" y="3306"/>
                    <a:pt x="17931" y="2121"/>
                    <a:pt x="21478" y="1080"/>
                  </a:cubicBezTo>
                  <a:cubicBezTo>
                    <a:pt x="21514" y="1062"/>
                    <a:pt x="21532" y="1026"/>
                    <a:pt x="21532" y="1008"/>
                  </a:cubicBezTo>
                  <a:cubicBezTo>
                    <a:pt x="21445" y="245"/>
                    <a:pt x="21014" y="0"/>
                    <a:pt x="20479"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06" name="Google Shape;3299;p31"/>
            <p:cNvSpPr/>
            <p:nvPr/>
          </p:nvSpPr>
          <p:spPr>
            <a:xfrm>
              <a:off x="5618150" y="3908475"/>
              <a:ext cx="538875" cy="203550"/>
            </a:xfrm>
            <a:custGeom>
              <a:avLst/>
              <a:ahLst/>
              <a:rect l="l" t="t" r="r" b="b"/>
              <a:pathLst>
                <a:path w="21555" h="8142" extrusionOk="0">
                  <a:moveTo>
                    <a:pt x="1084" y="1"/>
                  </a:moveTo>
                  <a:cubicBezTo>
                    <a:pt x="543" y="1"/>
                    <a:pt x="99" y="251"/>
                    <a:pt x="0" y="1011"/>
                  </a:cubicBezTo>
                  <a:cubicBezTo>
                    <a:pt x="0" y="1029"/>
                    <a:pt x="37" y="1065"/>
                    <a:pt x="55" y="1083"/>
                  </a:cubicBezTo>
                  <a:cubicBezTo>
                    <a:pt x="3619" y="2124"/>
                    <a:pt x="7125" y="3309"/>
                    <a:pt x="10631" y="4476"/>
                  </a:cubicBezTo>
                  <a:cubicBezTo>
                    <a:pt x="14119" y="5630"/>
                    <a:pt x="17661" y="6738"/>
                    <a:pt x="21072" y="8136"/>
                  </a:cubicBezTo>
                  <a:cubicBezTo>
                    <a:pt x="21082" y="8140"/>
                    <a:pt x="21092" y="8142"/>
                    <a:pt x="21101" y="8142"/>
                  </a:cubicBezTo>
                  <a:cubicBezTo>
                    <a:pt x="21178" y="8142"/>
                    <a:pt x="21216" y="8019"/>
                    <a:pt x="21131" y="7982"/>
                  </a:cubicBezTo>
                  <a:cubicBezTo>
                    <a:pt x="17078" y="6326"/>
                    <a:pt x="12857" y="5024"/>
                    <a:pt x="8709" y="3666"/>
                  </a:cubicBezTo>
                  <a:cubicBezTo>
                    <a:pt x="6501" y="2952"/>
                    <a:pt x="4316" y="2237"/>
                    <a:pt x="2113" y="1536"/>
                  </a:cubicBezTo>
                  <a:cubicBezTo>
                    <a:pt x="1733" y="1423"/>
                    <a:pt x="1358" y="1291"/>
                    <a:pt x="982" y="1178"/>
                  </a:cubicBezTo>
                  <a:cubicBezTo>
                    <a:pt x="810" y="1142"/>
                    <a:pt x="661" y="1083"/>
                    <a:pt x="507" y="1047"/>
                  </a:cubicBezTo>
                  <a:cubicBezTo>
                    <a:pt x="168" y="934"/>
                    <a:pt x="114" y="916"/>
                    <a:pt x="281" y="518"/>
                  </a:cubicBezTo>
                  <a:cubicBezTo>
                    <a:pt x="417" y="216"/>
                    <a:pt x="688" y="104"/>
                    <a:pt x="1020" y="104"/>
                  </a:cubicBezTo>
                  <a:cubicBezTo>
                    <a:pt x="1846" y="104"/>
                    <a:pt x="3053" y="796"/>
                    <a:pt x="3524" y="970"/>
                  </a:cubicBezTo>
                  <a:cubicBezTo>
                    <a:pt x="5013" y="1558"/>
                    <a:pt x="6596" y="1934"/>
                    <a:pt x="8107" y="2422"/>
                  </a:cubicBezTo>
                  <a:cubicBezTo>
                    <a:pt x="9537" y="2916"/>
                    <a:pt x="10971" y="3404"/>
                    <a:pt x="12423" y="3875"/>
                  </a:cubicBezTo>
                  <a:cubicBezTo>
                    <a:pt x="15436" y="4856"/>
                    <a:pt x="18489" y="5815"/>
                    <a:pt x="21393" y="7136"/>
                  </a:cubicBezTo>
                  <a:cubicBezTo>
                    <a:pt x="21405" y="7141"/>
                    <a:pt x="21416" y="7142"/>
                    <a:pt x="21426" y="7142"/>
                  </a:cubicBezTo>
                  <a:cubicBezTo>
                    <a:pt x="21504" y="7142"/>
                    <a:pt x="21554" y="7037"/>
                    <a:pt x="21470" y="7005"/>
                  </a:cubicBezTo>
                  <a:cubicBezTo>
                    <a:pt x="17191" y="5064"/>
                    <a:pt x="12608" y="3780"/>
                    <a:pt x="8143" y="2273"/>
                  </a:cubicBezTo>
                  <a:cubicBezTo>
                    <a:pt x="6184" y="1613"/>
                    <a:pt x="4203" y="1047"/>
                    <a:pt x="2262" y="274"/>
                  </a:cubicBezTo>
                  <a:cubicBezTo>
                    <a:pt x="1878" y="120"/>
                    <a:pt x="1458" y="1"/>
                    <a:pt x="108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07" name="Google Shape;3300;p31"/>
            <p:cNvSpPr/>
            <p:nvPr/>
          </p:nvSpPr>
          <p:spPr>
            <a:xfrm>
              <a:off x="6143050" y="4107950"/>
              <a:ext cx="166500" cy="40250"/>
            </a:xfrm>
            <a:custGeom>
              <a:avLst/>
              <a:ahLst/>
              <a:rect l="l" t="t" r="r" b="b"/>
              <a:pathLst>
                <a:path w="6660" h="1610" extrusionOk="0">
                  <a:moveTo>
                    <a:pt x="102" y="0"/>
                  </a:moveTo>
                  <a:cubicBezTo>
                    <a:pt x="49" y="0"/>
                    <a:pt x="0" y="55"/>
                    <a:pt x="40" y="116"/>
                  </a:cubicBezTo>
                  <a:cubicBezTo>
                    <a:pt x="850" y="1383"/>
                    <a:pt x="2243" y="1609"/>
                    <a:pt x="3659" y="1609"/>
                  </a:cubicBezTo>
                  <a:cubicBezTo>
                    <a:pt x="3683" y="1610"/>
                    <a:pt x="3707" y="1610"/>
                    <a:pt x="3730" y="1610"/>
                  </a:cubicBezTo>
                  <a:cubicBezTo>
                    <a:pt x="4495" y="1610"/>
                    <a:pt x="5203" y="1329"/>
                    <a:pt x="5844" y="890"/>
                  </a:cubicBezTo>
                  <a:cubicBezTo>
                    <a:pt x="6129" y="704"/>
                    <a:pt x="6505" y="419"/>
                    <a:pt x="6636" y="98"/>
                  </a:cubicBezTo>
                  <a:cubicBezTo>
                    <a:pt x="6660" y="42"/>
                    <a:pt x="6616" y="6"/>
                    <a:pt x="6568" y="6"/>
                  </a:cubicBezTo>
                  <a:cubicBezTo>
                    <a:pt x="6536" y="6"/>
                    <a:pt x="6501" y="23"/>
                    <a:pt x="6486" y="62"/>
                  </a:cubicBezTo>
                  <a:cubicBezTo>
                    <a:pt x="6355" y="383"/>
                    <a:pt x="5903" y="664"/>
                    <a:pt x="5636" y="836"/>
                  </a:cubicBezTo>
                  <a:cubicBezTo>
                    <a:pt x="4980" y="1288"/>
                    <a:pt x="4225" y="1455"/>
                    <a:pt x="3433" y="1455"/>
                  </a:cubicBezTo>
                  <a:cubicBezTo>
                    <a:pt x="2171" y="1437"/>
                    <a:pt x="909" y="1157"/>
                    <a:pt x="171" y="44"/>
                  </a:cubicBezTo>
                  <a:cubicBezTo>
                    <a:pt x="154" y="13"/>
                    <a:pt x="127" y="0"/>
                    <a:pt x="102"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08" name="Google Shape;3301;p31"/>
            <p:cNvSpPr/>
            <p:nvPr/>
          </p:nvSpPr>
          <p:spPr>
            <a:xfrm>
              <a:off x="6151950" y="4082975"/>
              <a:ext cx="150075" cy="15300"/>
            </a:xfrm>
            <a:custGeom>
              <a:avLst/>
              <a:ahLst/>
              <a:rect l="l" t="t" r="r" b="b"/>
              <a:pathLst>
                <a:path w="6003" h="612" extrusionOk="0">
                  <a:moveTo>
                    <a:pt x="105" y="0"/>
                  </a:moveTo>
                  <a:cubicBezTo>
                    <a:pt x="31" y="0"/>
                    <a:pt x="0" y="124"/>
                    <a:pt x="100" y="156"/>
                  </a:cubicBezTo>
                  <a:cubicBezTo>
                    <a:pt x="1013" y="529"/>
                    <a:pt x="2031" y="612"/>
                    <a:pt x="3017" y="612"/>
                  </a:cubicBezTo>
                  <a:cubicBezTo>
                    <a:pt x="3131" y="612"/>
                    <a:pt x="3245" y="610"/>
                    <a:pt x="3357" y="609"/>
                  </a:cubicBezTo>
                  <a:cubicBezTo>
                    <a:pt x="4190" y="572"/>
                    <a:pt x="5149" y="514"/>
                    <a:pt x="5922" y="156"/>
                  </a:cubicBezTo>
                  <a:cubicBezTo>
                    <a:pt x="6002" y="126"/>
                    <a:pt x="5960" y="12"/>
                    <a:pt x="5888" y="12"/>
                  </a:cubicBezTo>
                  <a:cubicBezTo>
                    <a:pt x="5875" y="12"/>
                    <a:pt x="5860" y="16"/>
                    <a:pt x="5845" y="25"/>
                  </a:cubicBezTo>
                  <a:cubicBezTo>
                    <a:pt x="5095" y="364"/>
                    <a:pt x="4172" y="400"/>
                    <a:pt x="3357" y="437"/>
                  </a:cubicBezTo>
                  <a:cubicBezTo>
                    <a:pt x="3168" y="447"/>
                    <a:pt x="2977" y="453"/>
                    <a:pt x="2785" y="453"/>
                  </a:cubicBezTo>
                  <a:cubicBezTo>
                    <a:pt x="1890" y="453"/>
                    <a:pt x="975" y="331"/>
                    <a:pt x="136" y="7"/>
                  </a:cubicBezTo>
                  <a:cubicBezTo>
                    <a:pt x="126" y="2"/>
                    <a:pt x="115" y="0"/>
                    <a:pt x="105"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09" name="Google Shape;3302;p31"/>
            <p:cNvSpPr/>
            <p:nvPr/>
          </p:nvSpPr>
          <p:spPr>
            <a:xfrm>
              <a:off x="6231249" y="3885575"/>
              <a:ext cx="560800" cy="210925"/>
            </a:xfrm>
            <a:custGeom>
              <a:avLst/>
              <a:ahLst/>
              <a:rect l="l" t="t" r="r" b="b"/>
              <a:pathLst>
                <a:path w="22432" h="8437" extrusionOk="0">
                  <a:moveTo>
                    <a:pt x="22119" y="1"/>
                  </a:moveTo>
                  <a:cubicBezTo>
                    <a:pt x="22113" y="1"/>
                    <a:pt x="22106" y="2"/>
                    <a:pt x="22099" y="6"/>
                  </a:cubicBezTo>
                  <a:cubicBezTo>
                    <a:pt x="17969" y="947"/>
                    <a:pt x="13690" y="1173"/>
                    <a:pt x="9600" y="2326"/>
                  </a:cubicBezTo>
                  <a:cubicBezTo>
                    <a:pt x="5832" y="3398"/>
                    <a:pt x="2665" y="5380"/>
                    <a:pt x="46" y="8298"/>
                  </a:cubicBezTo>
                  <a:cubicBezTo>
                    <a:pt x="1" y="8356"/>
                    <a:pt x="56" y="8436"/>
                    <a:pt x="111" y="8436"/>
                  </a:cubicBezTo>
                  <a:cubicBezTo>
                    <a:pt x="128" y="8436"/>
                    <a:pt x="145" y="8429"/>
                    <a:pt x="159" y="8411"/>
                  </a:cubicBezTo>
                  <a:cubicBezTo>
                    <a:pt x="1439" y="6999"/>
                    <a:pt x="2814" y="5755"/>
                    <a:pt x="4416" y="4737"/>
                  </a:cubicBezTo>
                  <a:cubicBezTo>
                    <a:pt x="6225" y="3588"/>
                    <a:pt x="8261" y="2851"/>
                    <a:pt x="10319" y="2304"/>
                  </a:cubicBezTo>
                  <a:cubicBezTo>
                    <a:pt x="12373" y="1761"/>
                    <a:pt x="14463" y="1440"/>
                    <a:pt x="16558" y="1137"/>
                  </a:cubicBezTo>
                  <a:cubicBezTo>
                    <a:pt x="17612" y="987"/>
                    <a:pt x="18648" y="833"/>
                    <a:pt x="19684" y="648"/>
                  </a:cubicBezTo>
                  <a:cubicBezTo>
                    <a:pt x="20249" y="553"/>
                    <a:pt x="20837" y="440"/>
                    <a:pt x="21403" y="327"/>
                  </a:cubicBezTo>
                  <a:cubicBezTo>
                    <a:pt x="21465" y="314"/>
                    <a:pt x="21746" y="211"/>
                    <a:pt x="21933" y="211"/>
                  </a:cubicBezTo>
                  <a:cubicBezTo>
                    <a:pt x="22016" y="211"/>
                    <a:pt x="22081" y="232"/>
                    <a:pt x="22099" y="291"/>
                  </a:cubicBezTo>
                  <a:cubicBezTo>
                    <a:pt x="22194" y="535"/>
                    <a:pt x="22194" y="797"/>
                    <a:pt x="22249" y="1042"/>
                  </a:cubicBezTo>
                  <a:cubicBezTo>
                    <a:pt x="22264" y="1089"/>
                    <a:pt x="22300" y="1110"/>
                    <a:pt x="22336" y="1110"/>
                  </a:cubicBezTo>
                  <a:cubicBezTo>
                    <a:pt x="22384" y="1110"/>
                    <a:pt x="22431" y="1071"/>
                    <a:pt x="22421" y="1005"/>
                  </a:cubicBezTo>
                  <a:cubicBezTo>
                    <a:pt x="22326" y="684"/>
                    <a:pt x="22308" y="363"/>
                    <a:pt x="22194" y="64"/>
                  </a:cubicBezTo>
                  <a:cubicBezTo>
                    <a:pt x="22176" y="31"/>
                    <a:pt x="22148" y="1"/>
                    <a:pt x="22119"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10" name="Google Shape;3303;p31"/>
            <p:cNvSpPr/>
            <p:nvPr/>
          </p:nvSpPr>
          <p:spPr>
            <a:xfrm>
              <a:off x="6255675" y="3898675"/>
              <a:ext cx="533250" cy="196825"/>
            </a:xfrm>
            <a:custGeom>
              <a:avLst/>
              <a:ahLst/>
              <a:rect l="l" t="t" r="r" b="b"/>
              <a:pathLst>
                <a:path w="21330" h="7873" extrusionOk="0">
                  <a:moveTo>
                    <a:pt x="21220" y="0"/>
                  </a:moveTo>
                  <a:cubicBezTo>
                    <a:pt x="21210" y="0"/>
                    <a:pt x="21200" y="2"/>
                    <a:pt x="21190" y="5"/>
                  </a:cubicBezTo>
                  <a:cubicBezTo>
                    <a:pt x="19964" y="272"/>
                    <a:pt x="18720" y="458"/>
                    <a:pt x="17475" y="666"/>
                  </a:cubicBezTo>
                  <a:cubicBezTo>
                    <a:pt x="15309" y="1064"/>
                    <a:pt x="13160" y="1457"/>
                    <a:pt x="10993" y="1892"/>
                  </a:cubicBezTo>
                  <a:cubicBezTo>
                    <a:pt x="8935" y="2326"/>
                    <a:pt x="6940" y="2796"/>
                    <a:pt x="5035" y="3760"/>
                  </a:cubicBezTo>
                  <a:cubicBezTo>
                    <a:pt x="3189" y="4701"/>
                    <a:pt x="1303" y="6058"/>
                    <a:pt x="41" y="7754"/>
                  </a:cubicBezTo>
                  <a:cubicBezTo>
                    <a:pt x="1" y="7819"/>
                    <a:pt x="59" y="7873"/>
                    <a:pt x="117" y="7873"/>
                  </a:cubicBezTo>
                  <a:cubicBezTo>
                    <a:pt x="145" y="7873"/>
                    <a:pt x="173" y="7860"/>
                    <a:pt x="190" y="7831"/>
                  </a:cubicBezTo>
                  <a:cubicBezTo>
                    <a:pt x="1511" y="6058"/>
                    <a:pt x="3529" y="4683"/>
                    <a:pt x="5487" y="3719"/>
                  </a:cubicBezTo>
                  <a:cubicBezTo>
                    <a:pt x="7333" y="2814"/>
                    <a:pt x="9333" y="2403"/>
                    <a:pt x="11332" y="2005"/>
                  </a:cubicBezTo>
                  <a:cubicBezTo>
                    <a:pt x="13386" y="1570"/>
                    <a:pt x="15458" y="1195"/>
                    <a:pt x="17530" y="819"/>
                  </a:cubicBezTo>
                  <a:cubicBezTo>
                    <a:pt x="18756" y="611"/>
                    <a:pt x="20018" y="439"/>
                    <a:pt x="21244" y="159"/>
                  </a:cubicBezTo>
                  <a:cubicBezTo>
                    <a:pt x="21330" y="143"/>
                    <a:pt x="21308" y="0"/>
                    <a:pt x="2122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11" name="Google Shape;3304;p31"/>
            <p:cNvSpPr/>
            <p:nvPr/>
          </p:nvSpPr>
          <p:spPr>
            <a:xfrm>
              <a:off x="6275800" y="3910075"/>
              <a:ext cx="515600" cy="183575"/>
            </a:xfrm>
            <a:custGeom>
              <a:avLst/>
              <a:ahLst/>
              <a:rect l="l" t="t" r="r" b="b"/>
              <a:pathLst>
                <a:path w="20624" h="7343" extrusionOk="0">
                  <a:moveTo>
                    <a:pt x="20498" y="0"/>
                  </a:moveTo>
                  <a:cubicBezTo>
                    <a:pt x="20492" y="0"/>
                    <a:pt x="20486" y="1"/>
                    <a:pt x="20480" y="2"/>
                  </a:cubicBezTo>
                  <a:cubicBezTo>
                    <a:pt x="16707" y="757"/>
                    <a:pt x="12902" y="1399"/>
                    <a:pt x="9147" y="2245"/>
                  </a:cubicBezTo>
                  <a:cubicBezTo>
                    <a:pt x="7338" y="2643"/>
                    <a:pt x="5664" y="3150"/>
                    <a:pt x="4058" y="4114"/>
                  </a:cubicBezTo>
                  <a:cubicBezTo>
                    <a:pt x="2629" y="4960"/>
                    <a:pt x="1231" y="6018"/>
                    <a:pt x="46" y="7203"/>
                  </a:cubicBezTo>
                  <a:cubicBezTo>
                    <a:pt x="1" y="7262"/>
                    <a:pt x="56" y="7342"/>
                    <a:pt x="111" y="7342"/>
                  </a:cubicBezTo>
                  <a:cubicBezTo>
                    <a:pt x="128" y="7342"/>
                    <a:pt x="145" y="7335"/>
                    <a:pt x="159" y="7316"/>
                  </a:cubicBezTo>
                  <a:cubicBezTo>
                    <a:pt x="1403" y="6091"/>
                    <a:pt x="2814" y="5036"/>
                    <a:pt x="4307" y="4150"/>
                  </a:cubicBezTo>
                  <a:cubicBezTo>
                    <a:pt x="5926" y="3191"/>
                    <a:pt x="7659" y="2738"/>
                    <a:pt x="9487" y="2322"/>
                  </a:cubicBezTo>
                  <a:cubicBezTo>
                    <a:pt x="13146" y="1512"/>
                    <a:pt x="16838" y="906"/>
                    <a:pt x="20534" y="155"/>
                  </a:cubicBezTo>
                  <a:cubicBezTo>
                    <a:pt x="20624" y="138"/>
                    <a:pt x="20596" y="0"/>
                    <a:pt x="2049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12" name="Google Shape;3305;p31"/>
            <p:cNvSpPr/>
            <p:nvPr/>
          </p:nvSpPr>
          <p:spPr>
            <a:xfrm>
              <a:off x="6301350" y="3917075"/>
              <a:ext cx="471050" cy="167625"/>
            </a:xfrm>
            <a:custGeom>
              <a:avLst/>
              <a:ahLst/>
              <a:rect l="l" t="t" r="r" b="b"/>
              <a:pathLst>
                <a:path w="18842" h="6705" extrusionOk="0">
                  <a:moveTo>
                    <a:pt x="18736" y="1"/>
                  </a:moveTo>
                  <a:cubicBezTo>
                    <a:pt x="18725" y="1"/>
                    <a:pt x="18714" y="3"/>
                    <a:pt x="18702" y="7"/>
                  </a:cubicBezTo>
                  <a:cubicBezTo>
                    <a:pt x="15273" y="1101"/>
                    <a:pt x="11690" y="1644"/>
                    <a:pt x="8202" y="2590"/>
                  </a:cubicBezTo>
                  <a:cubicBezTo>
                    <a:pt x="5298" y="3341"/>
                    <a:pt x="2303" y="4494"/>
                    <a:pt x="59" y="6566"/>
                  </a:cubicBezTo>
                  <a:cubicBezTo>
                    <a:pt x="1" y="6625"/>
                    <a:pt x="53" y="6705"/>
                    <a:pt x="123" y="6705"/>
                  </a:cubicBezTo>
                  <a:cubicBezTo>
                    <a:pt x="145" y="6705"/>
                    <a:pt x="168" y="6697"/>
                    <a:pt x="191" y="6679"/>
                  </a:cubicBezTo>
                  <a:cubicBezTo>
                    <a:pt x="2471" y="4566"/>
                    <a:pt x="5506" y="3454"/>
                    <a:pt x="8465" y="2685"/>
                  </a:cubicBezTo>
                  <a:cubicBezTo>
                    <a:pt x="11880" y="1780"/>
                    <a:pt x="15386" y="1232"/>
                    <a:pt x="18756" y="156"/>
                  </a:cubicBezTo>
                  <a:cubicBezTo>
                    <a:pt x="18841" y="123"/>
                    <a:pt x="18821" y="1"/>
                    <a:pt x="18736"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13" name="Google Shape;3306;p31"/>
            <p:cNvSpPr/>
            <p:nvPr/>
          </p:nvSpPr>
          <p:spPr>
            <a:xfrm>
              <a:off x="5670375" y="3886450"/>
              <a:ext cx="560875" cy="210925"/>
            </a:xfrm>
            <a:custGeom>
              <a:avLst/>
              <a:ahLst/>
              <a:rect l="l" t="t" r="r" b="b"/>
              <a:pathLst>
                <a:path w="22435" h="8437" extrusionOk="0">
                  <a:moveTo>
                    <a:pt x="303" y="1"/>
                  </a:moveTo>
                  <a:cubicBezTo>
                    <a:pt x="274" y="1"/>
                    <a:pt x="246" y="31"/>
                    <a:pt x="228" y="64"/>
                  </a:cubicBezTo>
                  <a:cubicBezTo>
                    <a:pt x="137" y="363"/>
                    <a:pt x="96" y="684"/>
                    <a:pt x="24" y="1005"/>
                  </a:cubicBezTo>
                  <a:cubicBezTo>
                    <a:pt x="1" y="1071"/>
                    <a:pt x="48" y="1110"/>
                    <a:pt x="96" y="1110"/>
                  </a:cubicBezTo>
                  <a:cubicBezTo>
                    <a:pt x="131" y="1110"/>
                    <a:pt x="166" y="1089"/>
                    <a:pt x="173" y="1042"/>
                  </a:cubicBezTo>
                  <a:cubicBezTo>
                    <a:pt x="273" y="658"/>
                    <a:pt x="197" y="246"/>
                    <a:pt x="593" y="246"/>
                  </a:cubicBezTo>
                  <a:cubicBezTo>
                    <a:pt x="645" y="246"/>
                    <a:pt x="705" y="253"/>
                    <a:pt x="775" y="268"/>
                  </a:cubicBezTo>
                  <a:cubicBezTo>
                    <a:pt x="1340" y="404"/>
                    <a:pt x="1924" y="494"/>
                    <a:pt x="2490" y="607"/>
                  </a:cubicBezTo>
                  <a:cubicBezTo>
                    <a:pt x="3530" y="797"/>
                    <a:pt x="4584" y="947"/>
                    <a:pt x="5620" y="1100"/>
                  </a:cubicBezTo>
                  <a:cubicBezTo>
                    <a:pt x="7733" y="1422"/>
                    <a:pt x="9823" y="1720"/>
                    <a:pt x="11899" y="2249"/>
                  </a:cubicBezTo>
                  <a:cubicBezTo>
                    <a:pt x="13953" y="2756"/>
                    <a:pt x="15989" y="3512"/>
                    <a:pt x="17816" y="4624"/>
                  </a:cubicBezTo>
                  <a:cubicBezTo>
                    <a:pt x="19513" y="5624"/>
                    <a:pt x="20947" y="6941"/>
                    <a:pt x="22263" y="8411"/>
                  </a:cubicBezTo>
                  <a:cubicBezTo>
                    <a:pt x="22281" y="8429"/>
                    <a:pt x="22301" y="8436"/>
                    <a:pt x="22320" y="8436"/>
                  </a:cubicBezTo>
                  <a:cubicBezTo>
                    <a:pt x="22383" y="8436"/>
                    <a:pt x="22435" y="8356"/>
                    <a:pt x="22376" y="8298"/>
                  </a:cubicBezTo>
                  <a:cubicBezTo>
                    <a:pt x="21209" y="6981"/>
                    <a:pt x="19929" y="5810"/>
                    <a:pt x="18459" y="4832"/>
                  </a:cubicBezTo>
                  <a:cubicBezTo>
                    <a:pt x="16798" y="3738"/>
                    <a:pt x="14953" y="2964"/>
                    <a:pt x="13048" y="2399"/>
                  </a:cubicBezTo>
                  <a:cubicBezTo>
                    <a:pt x="8900" y="1137"/>
                    <a:pt x="4525" y="969"/>
                    <a:pt x="323" y="6"/>
                  </a:cubicBezTo>
                  <a:cubicBezTo>
                    <a:pt x="316" y="2"/>
                    <a:pt x="309" y="1"/>
                    <a:pt x="30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14" name="Google Shape;3307;p31"/>
            <p:cNvSpPr/>
            <p:nvPr/>
          </p:nvSpPr>
          <p:spPr>
            <a:xfrm>
              <a:off x="5672125" y="3898675"/>
              <a:ext cx="533225" cy="196825"/>
            </a:xfrm>
            <a:custGeom>
              <a:avLst/>
              <a:ahLst/>
              <a:rect l="l" t="t" r="r" b="b"/>
              <a:pathLst>
                <a:path w="21329" h="7873" extrusionOk="0">
                  <a:moveTo>
                    <a:pt x="110" y="0"/>
                  </a:moveTo>
                  <a:cubicBezTo>
                    <a:pt x="21" y="0"/>
                    <a:pt x="1" y="143"/>
                    <a:pt x="103" y="159"/>
                  </a:cubicBezTo>
                  <a:cubicBezTo>
                    <a:pt x="1270" y="421"/>
                    <a:pt x="2478" y="593"/>
                    <a:pt x="3686" y="797"/>
                  </a:cubicBezTo>
                  <a:cubicBezTo>
                    <a:pt x="5740" y="1177"/>
                    <a:pt x="7812" y="1552"/>
                    <a:pt x="9866" y="1968"/>
                  </a:cubicBezTo>
                  <a:cubicBezTo>
                    <a:pt x="11847" y="2362"/>
                    <a:pt x="13806" y="2778"/>
                    <a:pt x="15652" y="3624"/>
                  </a:cubicBezTo>
                  <a:cubicBezTo>
                    <a:pt x="17710" y="4570"/>
                    <a:pt x="19782" y="5999"/>
                    <a:pt x="21139" y="7831"/>
                  </a:cubicBezTo>
                  <a:cubicBezTo>
                    <a:pt x="21164" y="7860"/>
                    <a:pt x="21194" y="7873"/>
                    <a:pt x="21222" y="7873"/>
                  </a:cubicBezTo>
                  <a:cubicBezTo>
                    <a:pt x="21281" y="7873"/>
                    <a:pt x="21328" y="7819"/>
                    <a:pt x="21288" y="7754"/>
                  </a:cubicBezTo>
                  <a:cubicBezTo>
                    <a:pt x="20062" y="6112"/>
                    <a:pt x="18253" y="4832"/>
                    <a:pt x="16466" y="3850"/>
                  </a:cubicBezTo>
                  <a:cubicBezTo>
                    <a:pt x="14598" y="2833"/>
                    <a:pt x="12544" y="2362"/>
                    <a:pt x="10472" y="1928"/>
                  </a:cubicBezTo>
                  <a:cubicBezTo>
                    <a:pt x="8323" y="1475"/>
                    <a:pt x="6152" y="1082"/>
                    <a:pt x="3985" y="706"/>
                  </a:cubicBezTo>
                  <a:cubicBezTo>
                    <a:pt x="2705" y="458"/>
                    <a:pt x="1402" y="290"/>
                    <a:pt x="140" y="5"/>
                  </a:cubicBezTo>
                  <a:cubicBezTo>
                    <a:pt x="129" y="2"/>
                    <a:pt x="119" y="0"/>
                    <a:pt x="11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15" name="Google Shape;3308;p31"/>
            <p:cNvSpPr/>
            <p:nvPr/>
          </p:nvSpPr>
          <p:spPr>
            <a:xfrm>
              <a:off x="5669650" y="3910075"/>
              <a:ext cx="515925" cy="183575"/>
            </a:xfrm>
            <a:custGeom>
              <a:avLst/>
              <a:ahLst/>
              <a:rect l="l" t="t" r="r" b="b"/>
              <a:pathLst>
                <a:path w="20637" h="7343" extrusionOk="0">
                  <a:moveTo>
                    <a:pt x="129" y="0"/>
                  </a:moveTo>
                  <a:cubicBezTo>
                    <a:pt x="47" y="0"/>
                    <a:pt x="0" y="138"/>
                    <a:pt x="107" y="155"/>
                  </a:cubicBezTo>
                  <a:cubicBezTo>
                    <a:pt x="3785" y="906"/>
                    <a:pt x="7477" y="1512"/>
                    <a:pt x="11154" y="2322"/>
                  </a:cubicBezTo>
                  <a:cubicBezTo>
                    <a:pt x="12964" y="2738"/>
                    <a:pt x="14697" y="3209"/>
                    <a:pt x="16316" y="4150"/>
                  </a:cubicBezTo>
                  <a:cubicBezTo>
                    <a:pt x="17809" y="5018"/>
                    <a:pt x="19238" y="6091"/>
                    <a:pt x="20464" y="7316"/>
                  </a:cubicBezTo>
                  <a:cubicBezTo>
                    <a:pt x="20483" y="7335"/>
                    <a:pt x="20503" y="7342"/>
                    <a:pt x="20522" y="7342"/>
                  </a:cubicBezTo>
                  <a:cubicBezTo>
                    <a:pt x="20584" y="7342"/>
                    <a:pt x="20636" y="7262"/>
                    <a:pt x="20578" y="7203"/>
                  </a:cubicBezTo>
                  <a:cubicBezTo>
                    <a:pt x="19392" y="6018"/>
                    <a:pt x="17994" y="4978"/>
                    <a:pt x="16583" y="4114"/>
                  </a:cubicBezTo>
                  <a:cubicBezTo>
                    <a:pt x="14982" y="3132"/>
                    <a:pt x="13285" y="2662"/>
                    <a:pt x="11476" y="2245"/>
                  </a:cubicBezTo>
                  <a:cubicBezTo>
                    <a:pt x="7721" y="1381"/>
                    <a:pt x="3916" y="757"/>
                    <a:pt x="144" y="2"/>
                  </a:cubicBezTo>
                  <a:cubicBezTo>
                    <a:pt x="139" y="1"/>
                    <a:pt x="134" y="0"/>
                    <a:pt x="129"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16" name="Google Shape;3309;p31"/>
            <p:cNvSpPr/>
            <p:nvPr/>
          </p:nvSpPr>
          <p:spPr>
            <a:xfrm>
              <a:off x="5669750" y="3909975"/>
              <a:ext cx="488025" cy="177050"/>
            </a:xfrm>
            <a:custGeom>
              <a:avLst/>
              <a:ahLst/>
              <a:rect l="l" t="t" r="r" b="b"/>
              <a:pathLst>
                <a:path w="19521" h="7082" extrusionOk="0">
                  <a:moveTo>
                    <a:pt x="115" y="1"/>
                  </a:moveTo>
                  <a:cubicBezTo>
                    <a:pt x="39" y="1"/>
                    <a:pt x="1" y="143"/>
                    <a:pt x="103" y="159"/>
                  </a:cubicBezTo>
                  <a:cubicBezTo>
                    <a:pt x="3496" y="1250"/>
                    <a:pt x="7020" y="1874"/>
                    <a:pt x="10490" y="2761"/>
                  </a:cubicBezTo>
                  <a:cubicBezTo>
                    <a:pt x="13734" y="3606"/>
                    <a:pt x="16859" y="4719"/>
                    <a:pt x="19348" y="7058"/>
                  </a:cubicBezTo>
                  <a:cubicBezTo>
                    <a:pt x="19365" y="7074"/>
                    <a:pt x="19384" y="7081"/>
                    <a:pt x="19403" y="7081"/>
                  </a:cubicBezTo>
                  <a:cubicBezTo>
                    <a:pt x="19466" y="7081"/>
                    <a:pt x="19520" y="7001"/>
                    <a:pt x="19461" y="6945"/>
                  </a:cubicBezTo>
                  <a:cubicBezTo>
                    <a:pt x="17104" y="4737"/>
                    <a:pt x="14222" y="3625"/>
                    <a:pt x="11150" y="2779"/>
                  </a:cubicBezTo>
                  <a:cubicBezTo>
                    <a:pt x="7513" y="1761"/>
                    <a:pt x="3759" y="1159"/>
                    <a:pt x="140" y="6"/>
                  </a:cubicBezTo>
                  <a:cubicBezTo>
                    <a:pt x="131" y="2"/>
                    <a:pt x="123" y="1"/>
                    <a:pt x="11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17" name="Google Shape;3310;p31"/>
            <p:cNvSpPr/>
            <p:nvPr/>
          </p:nvSpPr>
          <p:spPr>
            <a:xfrm>
              <a:off x="6164550" y="4106575"/>
              <a:ext cx="127025" cy="28750"/>
            </a:xfrm>
            <a:custGeom>
              <a:avLst/>
              <a:ahLst/>
              <a:rect l="l" t="t" r="r" b="b"/>
              <a:pathLst>
                <a:path w="5081" h="1150" extrusionOk="0">
                  <a:moveTo>
                    <a:pt x="114" y="0"/>
                  </a:moveTo>
                  <a:cubicBezTo>
                    <a:pt x="58" y="0"/>
                    <a:pt x="1" y="63"/>
                    <a:pt x="26" y="117"/>
                  </a:cubicBezTo>
                  <a:cubicBezTo>
                    <a:pt x="388" y="814"/>
                    <a:pt x="1383" y="1004"/>
                    <a:pt x="2062" y="1117"/>
                  </a:cubicBezTo>
                  <a:cubicBezTo>
                    <a:pt x="2219" y="1139"/>
                    <a:pt x="2377" y="1149"/>
                    <a:pt x="2534" y="1149"/>
                  </a:cubicBezTo>
                  <a:cubicBezTo>
                    <a:pt x="3447" y="1149"/>
                    <a:pt x="4330" y="789"/>
                    <a:pt x="5025" y="194"/>
                  </a:cubicBezTo>
                  <a:cubicBezTo>
                    <a:pt x="5080" y="135"/>
                    <a:pt x="5027" y="55"/>
                    <a:pt x="4967" y="55"/>
                  </a:cubicBezTo>
                  <a:cubicBezTo>
                    <a:pt x="4948" y="55"/>
                    <a:pt x="4929" y="63"/>
                    <a:pt x="4912" y="81"/>
                  </a:cubicBezTo>
                  <a:cubicBezTo>
                    <a:pt x="4256" y="648"/>
                    <a:pt x="3426" y="979"/>
                    <a:pt x="2548" y="979"/>
                  </a:cubicBezTo>
                  <a:cubicBezTo>
                    <a:pt x="2438" y="979"/>
                    <a:pt x="2327" y="973"/>
                    <a:pt x="2216" y="963"/>
                  </a:cubicBezTo>
                  <a:cubicBezTo>
                    <a:pt x="1537" y="909"/>
                    <a:pt x="501" y="701"/>
                    <a:pt x="180" y="40"/>
                  </a:cubicBezTo>
                  <a:cubicBezTo>
                    <a:pt x="162" y="12"/>
                    <a:pt x="138" y="0"/>
                    <a:pt x="11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18" name="Google Shape;3311;p31"/>
            <p:cNvSpPr/>
            <p:nvPr/>
          </p:nvSpPr>
          <p:spPr>
            <a:xfrm>
              <a:off x="6210325" y="4095775"/>
              <a:ext cx="11575" cy="15725"/>
            </a:xfrm>
            <a:custGeom>
              <a:avLst/>
              <a:ahLst/>
              <a:rect l="l" t="t" r="r" b="b"/>
              <a:pathLst>
                <a:path w="463" h="629" extrusionOk="0">
                  <a:moveTo>
                    <a:pt x="351" y="0"/>
                  </a:moveTo>
                  <a:cubicBezTo>
                    <a:pt x="328" y="0"/>
                    <a:pt x="305" y="11"/>
                    <a:pt x="290" y="38"/>
                  </a:cubicBezTo>
                  <a:cubicBezTo>
                    <a:pt x="213" y="192"/>
                    <a:pt x="158" y="359"/>
                    <a:pt x="45" y="472"/>
                  </a:cubicBezTo>
                  <a:cubicBezTo>
                    <a:pt x="0" y="545"/>
                    <a:pt x="56" y="629"/>
                    <a:pt x="112" y="629"/>
                  </a:cubicBezTo>
                  <a:cubicBezTo>
                    <a:pt x="128" y="629"/>
                    <a:pt x="145" y="621"/>
                    <a:pt x="158" y="603"/>
                  </a:cubicBezTo>
                  <a:cubicBezTo>
                    <a:pt x="271" y="454"/>
                    <a:pt x="344" y="287"/>
                    <a:pt x="421" y="133"/>
                  </a:cubicBezTo>
                  <a:cubicBezTo>
                    <a:pt x="462" y="65"/>
                    <a:pt x="406" y="0"/>
                    <a:pt x="35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19" name="Google Shape;3312;p31"/>
            <p:cNvSpPr/>
            <p:nvPr/>
          </p:nvSpPr>
          <p:spPr>
            <a:xfrm>
              <a:off x="6221725" y="4096950"/>
              <a:ext cx="3875" cy="17050"/>
            </a:xfrm>
            <a:custGeom>
              <a:avLst/>
              <a:ahLst/>
              <a:rect l="l" t="t" r="r" b="b"/>
              <a:pathLst>
                <a:path w="155" h="682" extrusionOk="0">
                  <a:moveTo>
                    <a:pt x="78" y="1"/>
                  </a:moveTo>
                  <a:cubicBezTo>
                    <a:pt x="39" y="1"/>
                    <a:pt x="1" y="29"/>
                    <a:pt x="1" y="86"/>
                  </a:cubicBezTo>
                  <a:lnTo>
                    <a:pt x="1" y="597"/>
                  </a:lnTo>
                  <a:cubicBezTo>
                    <a:pt x="1" y="653"/>
                    <a:pt x="39" y="682"/>
                    <a:pt x="78" y="682"/>
                  </a:cubicBezTo>
                  <a:cubicBezTo>
                    <a:pt x="116" y="682"/>
                    <a:pt x="155" y="653"/>
                    <a:pt x="155" y="597"/>
                  </a:cubicBezTo>
                  <a:lnTo>
                    <a:pt x="155" y="86"/>
                  </a:lnTo>
                  <a:cubicBezTo>
                    <a:pt x="155" y="29"/>
                    <a:pt x="116" y="1"/>
                    <a:pt x="7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20" name="Google Shape;3313;p31"/>
            <p:cNvSpPr/>
            <p:nvPr/>
          </p:nvSpPr>
          <p:spPr>
            <a:xfrm>
              <a:off x="6228400" y="4096950"/>
              <a:ext cx="5225" cy="15700"/>
            </a:xfrm>
            <a:custGeom>
              <a:avLst/>
              <a:ahLst/>
              <a:rect l="l" t="t" r="r" b="b"/>
              <a:pathLst>
                <a:path w="209" h="628" extrusionOk="0">
                  <a:moveTo>
                    <a:pt x="85" y="1"/>
                  </a:moveTo>
                  <a:cubicBezTo>
                    <a:pt x="43" y="1"/>
                    <a:pt x="1" y="29"/>
                    <a:pt x="1" y="86"/>
                  </a:cubicBezTo>
                  <a:cubicBezTo>
                    <a:pt x="19" y="240"/>
                    <a:pt x="55" y="389"/>
                    <a:pt x="55" y="556"/>
                  </a:cubicBezTo>
                  <a:cubicBezTo>
                    <a:pt x="55" y="604"/>
                    <a:pt x="94" y="627"/>
                    <a:pt x="132" y="627"/>
                  </a:cubicBezTo>
                  <a:cubicBezTo>
                    <a:pt x="170" y="627"/>
                    <a:pt x="209" y="604"/>
                    <a:pt x="209" y="556"/>
                  </a:cubicBezTo>
                  <a:cubicBezTo>
                    <a:pt x="209" y="389"/>
                    <a:pt x="168" y="240"/>
                    <a:pt x="168" y="86"/>
                  </a:cubicBezTo>
                  <a:cubicBezTo>
                    <a:pt x="168" y="29"/>
                    <a:pt x="126" y="1"/>
                    <a:pt x="8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21" name="Google Shape;3314;p31"/>
            <p:cNvSpPr/>
            <p:nvPr/>
          </p:nvSpPr>
          <p:spPr>
            <a:xfrm>
              <a:off x="6232075" y="4095975"/>
              <a:ext cx="15600" cy="16650"/>
            </a:xfrm>
            <a:custGeom>
              <a:avLst/>
              <a:ahLst/>
              <a:rect l="l" t="t" r="r" b="b"/>
              <a:pathLst>
                <a:path w="624" h="666" extrusionOk="0">
                  <a:moveTo>
                    <a:pt x="128" y="0"/>
                  </a:moveTo>
                  <a:cubicBezTo>
                    <a:pt x="66" y="0"/>
                    <a:pt x="0" y="57"/>
                    <a:pt x="39" y="125"/>
                  </a:cubicBezTo>
                  <a:cubicBezTo>
                    <a:pt x="152" y="315"/>
                    <a:pt x="306" y="464"/>
                    <a:pt x="437" y="636"/>
                  </a:cubicBezTo>
                  <a:cubicBezTo>
                    <a:pt x="453" y="657"/>
                    <a:pt x="477" y="666"/>
                    <a:pt x="502" y="666"/>
                  </a:cubicBezTo>
                  <a:cubicBezTo>
                    <a:pt x="562" y="666"/>
                    <a:pt x="623" y="614"/>
                    <a:pt x="569" y="559"/>
                  </a:cubicBezTo>
                  <a:cubicBezTo>
                    <a:pt x="437" y="392"/>
                    <a:pt x="288" y="220"/>
                    <a:pt x="193" y="30"/>
                  </a:cubicBezTo>
                  <a:cubicBezTo>
                    <a:pt x="176" y="9"/>
                    <a:pt x="152" y="0"/>
                    <a:pt x="12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22" name="Google Shape;3315;p31"/>
            <p:cNvSpPr/>
            <p:nvPr/>
          </p:nvSpPr>
          <p:spPr>
            <a:xfrm>
              <a:off x="6106375" y="4082125"/>
              <a:ext cx="6125" cy="4775"/>
            </a:xfrm>
            <a:custGeom>
              <a:avLst/>
              <a:ahLst/>
              <a:rect l="l" t="t" r="r" b="b"/>
              <a:pathLst>
                <a:path w="245" h="191" extrusionOk="0">
                  <a:moveTo>
                    <a:pt x="114" y="0"/>
                  </a:moveTo>
                  <a:cubicBezTo>
                    <a:pt x="1" y="0"/>
                    <a:pt x="1" y="190"/>
                    <a:pt x="114" y="190"/>
                  </a:cubicBezTo>
                  <a:cubicBezTo>
                    <a:pt x="245" y="190"/>
                    <a:pt x="245" y="0"/>
                    <a:pt x="11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23" name="Google Shape;3316;p31"/>
            <p:cNvSpPr/>
            <p:nvPr/>
          </p:nvSpPr>
          <p:spPr>
            <a:xfrm>
              <a:off x="6119050" y="4085975"/>
              <a:ext cx="6575" cy="5100"/>
            </a:xfrm>
            <a:custGeom>
              <a:avLst/>
              <a:ahLst/>
              <a:rect l="l" t="t" r="r" b="b"/>
              <a:pathLst>
                <a:path w="263" h="204" extrusionOk="0">
                  <a:moveTo>
                    <a:pt x="132" y="0"/>
                  </a:moveTo>
                  <a:cubicBezTo>
                    <a:pt x="0" y="0"/>
                    <a:pt x="0" y="204"/>
                    <a:pt x="132" y="204"/>
                  </a:cubicBezTo>
                  <a:cubicBezTo>
                    <a:pt x="263" y="204"/>
                    <a:pt x="263" y="0"/>
                    <a:pt x="132"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24" name="Google Shape;3317;p31"/>
            <p:cNvSpPr/>
            <p:nvPr/>
          </p:nvSpPr>
          <p:spPr>
            <a:xfrm>
              <a:off x="6308025" y="4092075"/>
              <a:ext cx="6575" cy="5225"/>
            </a:xfrm>
            <a:custGeom>
              <a:avLst/>
              <a:ahLst/>
              <a:rect l="l" t="t" r="r" b="b"/>
              <a:pathLst>
                <a:path w="263" h="209" extrusionOk="0">
                  <a:moveTo>
                    <a:pt x="132" y="0"/>
                  </a:moveTo>
                  <a:cubicBezTo>
                    <a:pt x="1" y="0"/>
                    <a:pt x="1" y="208"/>
                    <a:pt x="132" y="208"/>
                  </a:cubicBezTo>
                  <a:cubicBezTo>
                    <a:pt x="263" y="208"/>
                    <a:pt x="263" y="0"/>
                    <a:pt x="132"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25" name="Google Shape;3318;p31"/>
            <p:cNvSpPr/>
            <p:nvPr/>
          </p:nvSpPr>
          <p:spPr>
            <a:xfrm>
              <a:off x="6321250" y="4084050"/>
              <a:ext cx="6600" cy="5225"/>
            </a:xfrm>
            <a:custGeom>
              <a:avLst/>
              <a:ahLst/>
              <a:rect l="l" t="t" r="r" b="b"/>
              <a:pathLst>
                <a:path w="264" h="209" extrusionOk="0">
                  <a:moveTo>
                    <a:pt x="132" y="0"/>
                  </a:moveTo>
                  <a:cubicBezTo>
                    <a:pt x="1" y="0"/>
                    <a:pt x="1" y="208"/>
                    <a:pt x="132" y="208"/>
                  </a:cubicBezTo>
                  <a:cubicBezTo>
                    <a:pt x="263" y="208"/>
                    <a:pt x="263" y="0"/>
                    <a:pt x="132"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sp>
        <p:nvSpPr>
          <p:cNvPr id="1048626" name="Google Shape;3319;p31"/>
          <p:cNvSpPr/>
          <p:nvPr/>
        </p:nvSpPr>
        <p:spPr>
          <a:xfrm>
            <a:off x="8368138" y="3432753"/>
            <a:ext cx="45183" cy="35236"/>
          </a:xfrm>
          <a:custGeom>
            <a:avLst/>
            <a:ahLst/>
            <a:rect l="l" t="t" r="r" b="b"/>
            <a:pathLst>
              <a:path w="268" h="209" extrusionOk="0">
                <a:moveTo>
                  <a:pt x="131" y="0"/>
                </a:moveTo>
                <a:cubicBezTo>
                  <a:pt x="0" y="0"/>
                  <a:pt x="0" y="208"/>
                  <a:pt x="131" y="208"/>
                </a:cubicBezTo>
                <a:cubicBezTo>
                  <a:pt x="267" y="208"/>
                  <a:pt x="267" y="0"/>
                  <a:pt x="13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27" name="Google Shape;3320;p31"/>
          <p:cNvSpPr/>
          <p:nvPr/>
        </p:nvSpPr>
        <p:spPr>
          <a:xfrm>
            <a:off x="8416187" y="3502888"/>
            <a:ext cx="44340" cy="31358"/>
          </a:xfrm>
          <a:custGeom>
            <a:avLst/>
            <a:ahLst/>
            <a:rect l="l" t="t" r="r" b="b"/>
            <a:pathLst>
              <a:path w="263" h="186" extrusionOk="0">
                <a:moveTo>
                  <a:pt x="131" y="0"/>
                </a:moveTo>
                <a:cubicBezTo>
                  <a:pt x="0" y="0"/>
                  <a:pt x="0" y="186"/>
                  <a:pt x="131" y="186"/>
                </a:cubicBezTo>
                <a:cubicBezTo>
                  <a:pt x="263" y="186"/>
                  <a:pt x="263" y="0"/>
                  <a:pt x="13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28" name="Google Shape;3321;p31"/>
          <p:cNvSpPr/>
          <p:nvPr/>
        </p:nvSpPr>
        <p:spPr>
          <a:xfrm>
            <a:off x="8301713" y="3515026"/>
            <a:ext cx="44340" cy="35236"/>
          </a:xfrm>
          <a:custGeom>
            <a:avLst/>
            <a:ahLst/>
            <a:rect l="l" t="t" r="r" b="b"/>
            <a:pathLst>
              <a:path w="263" h="209" extrusionOk="0">
                <a:moveTo>
                  <a:pt x="132" y="1"/>
                </a:moveTo>
                <a:cubicBezTo>
                  <a:pt x="1" y="1"/>
                  <a:pt x="1" y="209"/>
                  <a:pt x="132" y="209"/>
                </a:cubicBezTo>
                <a:cubicBezTo>
                  <a:pt x="263" y="209"/>
                  <a:pt x="263" y="1"/>
                  <a:pt x="13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29" name="Google Shape;3322;p31"/>
          <p:cNvSpPr/>
          <p:nvPr/>
        </p:nvSpPr>
        <p:spPr>
          <a:xfrm>
            <a:off x="1076783" y="1825228"/>
            <a:ext cx="86319" cy="66594"/>
          </a:xfrm>
          <a:custGeom>
            <a:avLst/>
            <a:ahLst/>
            <a:rect l="l" t="t" r="r" b="b"/>
            <a:pathLst>
              <a:path w="512" h="395" extrusionOk="0">
                <a:moveTo>
                  <a:pt x="250" y="1"/>
                </a:moveTo>
                <a:cubicBezTo>
                  <a:pt x="1" y="1"/>
                  <a:pt x="1" y="394"/>
                  <a:pt x="250" y="394"/>
                </a:cubicBezTo>
                <a:cubicBezTo>
                  <a:pt x="512" y="394"/>
                  <a:pt x="512" y="1"/>
                  <a:pt x="25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30" name="Google Shape;3323;p31"/>
          <p:cNvSpPr/>
          <p:nvPr/>
        </p:nvSpPr>
        <p:spPr>
          <a:xfrm>
            <a:off x="6526770" y="1268360"/>
            <a:ext cx="85645" cy="67268"/>
          </a:xfrm>
          <a:custGeom>
            <a:avLst/>
            <a:ahLst/>
            <a:rect l="l" t="t" r="r" b="b"/>
            <a:pathLst>
              <a:path w="508" h="399" extrusionOk="0">
                <a:moveTo>
                  <a:pt x="263" y="0"/>
                </a:moveTo>
                <a:cubicBezTo>
                  <a:pt x="1" y="0"/>
                  <a:pt x="1" y="398"/>
                  <a:pt x="263" y="398"/>
                </a:cubicBezTo>
                <a:cubicBezTo>
                  <a:pt x="507" y="398"/>
                  <a:pt x="507" y="0"/>
                  <a:pt x="26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31" name="Google Shape;3324;p31"/>
          <p:cNvSpPr/>
          <p:nvPr/>
        </p:nvSpPr>
        <p:spPr>
          <a:xfrm>
            <a:off x="1374232" y="920141"/>
            <a:ext cx="177865" cy="171459"/>
          </a:xfrm>
          <a:custGeom>
            <a:avLst/>
            <a:ahLst/>
            <a:rect l="l" t="t" r="r" b="b"/>
            <a:pathLst>
              <a:path w="1055" h="1017" extrusionOk="0">
                <a:moveTo>
                  <a:pt x="353" y="0"/>
                </a:moveTo>
                <a:cubicBezTo>
                  <a:pt x="314" y="0"/>
                  <a:pt x="278" y="26"/>
                  <a:pt x="263" y="76"/>
                </a:cubicBezTo>
                <a:cubicBezTo>
                  <a:pt x="227" y="171"/>
                  <a:pt x="227" y="284"/>
                  <a:pt x="209" y="397"/>
                </a:cubicBezTo>
                <a:cubicBezTo>
                  <a:pt x="172" y="415"/>
                  <a:pt x="132" y="433"/>
                  <a:pt x="77" y="451"/>
                </a:cubicBezTo>
                <a:cubicBezTo>
                  <a:pt x="1" y="492"/>
                  <a:pt x="19" y="623"/>
                  <a:pt x="96" y="641"/>
                </a:cubicBezTo>
                <a:cubicBezTo>
                  <a:pt x="132" y="641"/>
                  <a:pt x="172" y="659"/>
                  <a:pt x="209" y="678"/>
                </a:cubicBezTo>
                <a:cubicBezTo>
                  <a:pt x="227" y="754"/>
                  <a:pt x="227" y="849"/>
                  <a:pt x="245" y="944"/>
                </a:cubicBezTo>
                <a:cubicBezTo>
                  <a:pt x="245" y="999"/>
                  <a:pt x="322" y="1017"/>
                  <a:pt x="376" y="1017"/>
                </a:cubicBezTo>
                <a:cubicBezTo>
                  <a:pt x="399" y="1017"/>
                  <a:pt x="435" y="999"/>
                  <a:pt x="453" y="963"/>
                </a:cubicBezTo>
                <a:cubicBezTo>
                  <a:pt x="489" y="904"/>
                  <a:pt x="530" y="849"/>
                  <a:pt x="566" y="773"/>
                </a:cubicBezTo>
                <a:cubicBezTo>
                  <a:pt x="679" y="813"/>
                  <a:pt x="792" y="831"/>
                  <a:pt x="923" y="849"/>
                </a:cubicBezTo>
                <a:cubicBezTo>
                  <a:pt x="1000" y="849"/>
                  <a:pt x="1055" y="754"/>
                  <a:pt x="1000" y="700"/>
                </a:cubicBezTo>
                <a:cubicBezTo>
                  <a:pt x="942" y="605"/>
                  <a:pt x="869" y="492"/>
                  <a:pt x="792" y="397"/>
                </a:cubicBezTo>
                <a:cubicBezTo>
                  <a:pt x="810" y="361"/>
                  <a:pt x="828" y="320"/>
                  <a:pt x="869" y="284"/>
                </a:cubicBezTo>
                <a:cubicBezTo>
                  <a:pt x="898" y="209"/>
                  <a:pt x="845" y="135"/>
                  <a:pt x="775" y="135"/>
                </a:cubicBezTo>
                <a:cubicBezTo>
                  <a:pt x="756" y="135"/>
                  <a:pt x="736" y="140"/>
                  <a:pt x="715" y="153"/>
                </a:cubicBezTo>
                <a:cubicBezTo>
                  <a:pt x="697" y="171"/>
                  <a:pt x="661" y="171"/>
                  <a:pt x="643" y="189"/>
                </a:cubicBezTo>
                <a:cubicBezTo>
                  <a:pt x="566" y="112"/>
                  <a:pt x="489" y="58"/>
                  <a:pt x="417" y="22"/>
                </a:cubicBezTo>
                <a:cubicBezTo>
                  <a:pt x="396" y="8"/>
                  <a:pt x="374" y="0"/>
                  <a:pt x="35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32" name="Google Shape;3325;p31"/>
          <p:cNvSpPr/>
          <p:nvPr/>
        </p:nvSpPr>
        <p:spPr>
          <a:xfrm>
            <a:off x="7176863" y="1160631"/>
            <a:ext cx="174830" cy="174999"/>
          </a:xfrm>
          <a:custGeom>
            <a:avLst/>
            <a:ahLst/>
            <a:rect l="l" t="t" r="r" b="b"/>
            <a:pathLst>
              <a:path w="1037" h="1038" extrusionOk="0">
                <a:moveTo>
                  <a:pt x="749" y="0"/>
                </a:moveTo>
                <a:cubicBezTo>
                  <a:pt x="737" y="0"/>
                  <a:pt x="726" y="2"/>
                  <a:pt x="716" y="6"/>
                </a:cubicBezTo>
                <a:cubicBezTo>
                  <a:pt x="621" y="61"/>
                  <a:pt x="526" y="120"/>
                  <a:pt x="431" y="174"/>
                </a:cubicBezTo>
                <a:cubicBezTo>
                  <a:pt x="394" y="156"/>
                  <a:pt x="340" y="138"/>
                  <a:pt x="299" y="120"/>
                </a:cubicBezTo>
                <a:cubicBezTo>
                  <a:pt x="285" y="108"/>
                  <a:pt x="271" y="103"/>
                  <a:pt x="258" y="103"/>
                </a:cubicBezTo>
                <a:cubicBezTo>
                  <a:pt x="201" y="103"/>
                  <a:pt x="154" y="189"/>
                  <a:pt x="168" y="251"/>
                </a:cubicBezTo>
                <a:cubicBezTo>
                  <a:pt x="186" y="287"/>
                  <a:pt x="204" y="323"/>
                  <a:pt x="227" y="364"/>
                </a:cubicBezTo>
                <a:cubicBezTo>
                  <a:pt x="150" y="418"/>
                  <a:pt x="91" y="477"/>
                  <a:pt x="37" y="549"/>
                </a:cubicBezTo>
                <a:cubicBezTo>
                  <a:pt x="1" y="590"/>
                  <a:pt x="19" y="662"/>
                  <a:pt x="55" y="685"/>
                </a:cubicBezTo>
                <a:cubicBezTo>
                  <a:pt x="68" y="711"/>
                  <a:pt x="94" y="728"/>
                  <a:pt x="121" y="728"/>
                </a:cubicBezTo>
                <a:cubicBezTo>
                  <a:pt x="130" y="728"/>
                  <a:pt x="140" y="726"/>
                  <a:pt x="150" y="721"/>
                </a:cubicBezTo>
                <a:cubicBezTo>
                  <a:pt x="227" y="721"/>
                  <a:pt x="299" y="703"/>
                  <a:pt x="358" y="703"/>
                </a:cubicBezTo>
                <a:cubicBezTo>
                  <a:pt x="413" y="816"/>
                  <a:pt x="471" y="911"/>
                  <a:pt x="544" y="1002"/>
                </a:cubicBezTo>
                <a:cubicBezTo>
                  <a:pt x="561" y="1027"/>
                  <a:pt x="591" y="1038"/>
                  <a:pt x="622" y="1038"/>
                </a:cubicBezTo>
                <a:cubicBezTo>
                  <a:pt x="663" y="1038"/>
                  <a:pt x="705" y="1017"/>
                  <a:pt x="716" y="984"/>
                </a:cubicBezTo>
                <a:cubicBezTo>
                  <a:pt x="734" y="870"/>
                  <a:pt x="770" y="739"/>
                  <a:pt x="811" y="626"/>
                </a:cubicBezTo>
                <a:cubicBezTo>
                  <a:pt x="847" y="626"/>
                  <a:pt x="883" y="608"/>
                  <a:pt x="924" y="608"/>
                </a:cubicBezTo>
                <a:cubicBezTo>
                  <a:pt x="1037" y="590"/>
                  <a:pt x="1037" y="459"/>
                  <a:pt x="942" y="418"/>
                </a:cubicBezTo>
                <a:cubicBezTo>
                  <a:pt x="924" y="400"/>
                  <a:pt x="883" y="382"/>
                  <a:pt x="865" y="382"/>
                </a:cubicBezTo>
                <a:cubicBezTo>
                  <a:pt x="865" y="269"/>
                  <a:pt x="865" y="174"/>
                  <a:pt x="847" y="79"/>
                </a:cubicBezTo>
                <a:cubicBezTo>
                  <a:pt x="847" y="35"/>
                  <a:pt x="797" y="0"/>
                  <a:pt x="749"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33" name="Google Shape;3326;p31"/>
          <p:cNvSpPr/>
          <p:nvPr/>
        </p:nvSpPr>
        <p:spPr>
          <a:xfrm>
            <a:off x="2676793" y="247872"/>
            <a:ext cx="870443" cy="471385"/>
          </a:xfrm>
          <a:custGeom>
            <a:avLst/>
            <a:ahLst/>
            <a:rect l="l" t="t" r="r" b="b"/>
            <a:pathLst>
              <a:path w="5163" h="2796" extrusionOk="0">
                <a:moveTo>
                  <a:pt x="1776" y="0"/>
                </a:moveTo>
                <a:cubicBezTo>
                  <a:pt x="1690" y="0"/>
                  <a:pt x="1595" y="25"/>
                  <a:pt x="1490" y="81"/>
                </a:cubicBezTo>
                <a:cubicBezTo>
                  <a:pt x="1019" y="308"/>
                  <a:pt x="1133" y="1004"/>
                  <a:pt x="1246" y="1416"/>
                </a:cubicBezTo>
                <a:cubicBezTo>
                  <a:pt x="1063" y="1278"/>
                  <a:pt x="897" y="1221"/>
                  <a:pt x="756" y="1221"/>
                </a:cubicBezTo>
                <a:cubicBezTo>
                  <a:pt x="163" y="1221"/>
                  <a:pt x="0" y="2222"/>
                  <a:pt x="866" y="2511"/>
                </a:cubicBezTo>
                <a:cubicBezTo>
                  <a:pt x="1585" y="2796"/>
                  <a:pt x="2490" y="2701"/>
                  <a:pt x="3241" y="2737"/>
                </a:cubicBezTo>
                <a:cubicBezTo>
                  <a:pt x="4109" y="2701"/>
                  <a:pt x="5091" y="2737"/>
                  <a:pt x="5109" y="1868"/>
                </a:cubicBezTo>
                <a:cubicBezTo>
                  <a:pt x="5163" y="1368"/>
                  <a:pt x="4882" y="969"/>
                  <a:pt x="4490" y="969"/>
                </a:cubicBezTo>
                <a:cubicBezTo>
                  <a:pt x="4322" y="969"/>
                  <a:pt x="4133" y="1043"/>
                  <a:pt x="3942" y="1212"/>
                </a:cubicBezTo>
                <a:cubicBezTo>
                  <a:pt x="3865" y="778"/>
                  <a:pt x="4055" y="267"/>
                  <a:pt x="3508" y="81"/>
                </a:cubicBezTo>
                <a:cubicBezTo>
                  <a:pt x="3429" y="55"/>
                  <a:pt x="3356" y="43"/>
                  <a:pt x="3287" y="43"/>
                </a:cubicBezTo>
                <a:cubicBezTo>
                  <a:pt x="2913" y="43"/>
                  <a:pt x="2692" y="408"/>
                  <a:pt x="2562" y="760"/>
                </a:cubicBezTo>
                <a:cubicBezTo>
                  <a:pt x="2363" y="465"/>
                  <a:pt x="2153" y="0"/>
                  <a:pt x="1776"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34" name="Google Shape;3327;p31"/>
          <p:cNvSpPr/>
          <p:nvPr/>
        </p:nvSpPr>
        <p:spPr>
          <a:xfrm>
            <a:off x="5172805" y="460299"/>
            <a:ext cx="733040" cy="388606"/>
          </a:xfrm>
          <a:custGeom>
            <a:avLst/>
            <a:ahLst/>
            <a:rect l="l" t="t" r="r" b="b"/>
            <a:pathLst>
              <a:path w="4348" h="2305" extrusionOk="0">
                <a:moveTo>
                  <a:pt x="1489" y="1"/>
                </a:moveTo>
                <a:cubicBezTo>
                  <a:pt x="1418" y="1"/>
                  <a:pt x="1341" y="20"/>
                  <a:pt x="1256" y="65"/>
                </a:cubicBezTo>
                <a:cubicBezTo>
                  <a:pt x="876" y="269"/>
                  <a:pt x="953" y="834"/>
                  <a:pt x="1048" y="1196"/>
                </a:cubicBezTo>
                <a:cubicBezTo>
                  <a:pt x="895" y="1079"/>
                  <a:pt x="755" y="1030"/>
                  <a:pt x="636" y="1030"/>
                </a:cubicBezTo>
                <a:cubicBezTo>
                  <a:pt x="139" y="1030"/>
                  <a:pt x="1" y="1875"/>
                  <a:pt x="745" y="2119"/>
                </a:cubicBezTo>
                <a:cubicBezTo>
                  <a:pt x="1141" y="2285"/>
                  <a:pt x="1625" y="2303"/>
                  <a:pt x="2090" y="2303"/>
                </a:cubicBezTo>
                <a:cubicBezTo>
                  <a:pt x="2217" y="2303"/>
                  <a:pt x="2343" y="2301"/>
                  <a:pt x="2465" y="2301"/>
                </a:cubicBezTo>
                <a:cubicBezTo>
                  <a:pt x="2555" y="2301"/>
                  <a:pt x="2642" y="2302"/>
                  <a:pt x="2726" y="2305"/>
                </a:cubicBezTo>
                <a:cubicBezTo>
                  <a:pt x="3459" y="2287"/>
                  <a:pt x="4269" y="2305"/>
                  <a:pt x="4310" y="1572"/>
                </a:cubicBezTo>
                <a:cubicBezTo>
                  <a:pt x="4348" y="1161"/>
                  <a:pt x="4109" y="825"/>
                  <a:pt x="3779" y="825"/>
                </a:cubicBezTo>
                <a:cubicBezTo>
                  <a:pt x="3640" y="825"/>
                  <a:pt x="3485" y="885"/>
                  <a:pt x="3328" y="1024"/>
                </a:cubicBezTo>
                <a:cubicBezTo>
                  <a:pt x="3251" y="667"/>
                  <a:pt x="3405" y="233"/>
                  <a:pt x="2953" y="83"/>
                </a:cubicBezTo>
                <a:cubicBezTo>
                  <a:pt x="2882" y="58"/>
                  <a:pt x="2817" y="47"/>
                  <a:pt x="2757" y="47"/>
                </a:cubicBezTo>
                <a:cubicBezTo>
                  <a:pt x="2447" y="47"/>
                  <a:pt x="2271" y="350"/>
                  <a:pt x="2161" y="649"/>
                </a:cubicBezTo>
                <a:cubicBezTo>
                  <a:pt x="1990" y="401"/>
                  <a:pt x="1808" y="1"/>
                  <a:pt x="1489" y="1"/>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35" name="Google Shape;3328;p31"/>
          <p:cNvSpPr/>
          <p:nvPr/>
        </p:nvSpPr>
        <p:spPr>
          <a:xfrm>
            <a:off x="-216592" y="1960941"/>
            <a:ext cx="1119791" cy="597829"/>
          </a:xfrm>
          <a:custGeom>
            <a:avLst/>
            <a:ahLst/>
            <a:rect l="l" t="t" r="r" b="b"/>
            <a:pathLst>
              <a:path w="6642" h="3546" extrusionOk="0">
                <a:moveTo>
                  <a:pt x="2275" y="0"/>
                </a:moveTo>
                <a:cubicBezTo>
                  <a:pt x="2166" y="0"/>
                  <a:pt x="2046" y="30"/>
                  <a:pt x="1914" y="99"/>
                </a:cubicBezTo>
                <a:cubicBezTo>
                  <a:pt x="1312" y="415"/>
                  <a:pt x="1443" y="1302"/>
                  <a:pt x="1593" y="1850"/>
                </a:cubicBezTo>
                <a:cubicBezTo>
                  <a:pt x="1357" y="1669"/>
                  <a:pt x="1142" y="1595"/>
                  <a:pt x="960" y="1595"/>
                </a:cubicBezTo>
                <a:cubicBezTo>
                  <a:pt x="207" y="1595"/>
                  <a:pt x="1" y="2864"/>
                  <a:pt x="1122" y="3243"/>
                </a:cubicBezTo>
                <a:cubicBezTo>
                  <a:pt x="1725" y="3496"/>
                  <a:pt x="2445" y="3522"/>
                  <a:pt x="3144" y="3522"/>
                </a:cubicBezTo>
                <a:cubicBezTo>
                  <a:pt x="3325" y="3522"/>
                  <a:pt x="3505" y="3521"/>
                  <a:pt x="3681" y="3521"/>
                </a:cubicBezTo>
                <a:cubicBezTo>
                  <a:pt x="3844" y="3521"/>
                  <a:pt x="4004" y="3522"/>
                  <a:pt x="4158" y="3528"/>
                </a:cubicBezTo>
                <a:cubicBezTo>
                  <a:pt x="5289" y="3492"/>
                  <a:pt x="6533" y="3546"/>
                  <a:pt x="6587" y="2415"/>
                </a:cubicBezTo>
                <a:cubicBezTo>
                  <a:pt x="6641" y="1779"/>
                  <a:pt x="6275" y="1264"/>
                  <a:pt x="5771" y="1264"/>
                </a:cubicBezTo>
                <a:cubicBezTo>
                  <a:pt x="5558" y="1264"/>
                  <a:pt x="5321" y="1355"/>
                  <a:pt x="5081" y="1569"/>
                </a:cubicBezTo>
                <a:cubicBezTo>
                  <a:pt x="4967" y="1022"/>
                  <a:pt x="5212" y="361"/>
                  <a:pt x="4497" y="117"/>
                </a:cubicBezTo>
                <a:cubicBezTo>
                  <a:pt x="4395" y="82"/>
                  <a:pt x="4300" y="66"/>
                  <a:pt x="4212" y="66"/>
                </a:cubicBezTo>
                <a:cubicBezTo>
                  <a:pt x="3735" y="66"/>
                  <a:pt x="3468" y="541"/>
                  <a:pt x="3307" y="1004"/>
                </a:cubicBezTo>
                <a:cubicBezTo>
                  <a:pt x="3044" y="614"/>
                  <a:pt x="2769" y="0"/>
                  <a:pt x="2275"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36" name="Google Shape;3329;p31"/>
          <p:cNvSpPr/>
          <p:nvPr/>
        </p:nvSpPr>
        <p:spPr>
          <a:xfrm>
            <a:off x="4195474" y="249221"/>
            <a:ext cx="175505" cy="176348"/>
          </a:xfrm>
          <a:custGeom>
            <a:avLst/>
            <a:ahLst/>
            <a:rect l="l" t="t" r="r" b="b"/>
            <a:pathLst>
              <a:path w="1041" h="1046" extrusionOk="0">
                <a:moveTo>
                  <a:pt x="766" y="0"/>
                </a:moveTo>
                <a:cubicBezTo>
                  <a:pt x="750" y="0"/>
                  <a:pt x="734" y="5"/>
                  <a:pt x="720" y="15"/>
                </a:cubicBezTo>
                <a:cubicBezTo>
                  <a:pt x="625" y="51"/>
                  <a:pt x="530" y="110"/>
                  <a:pt x="435" y="186"/>
                </a:cubicBezTo>
                <a:cubicBezTo>
                  <a:pt x="399" y="146"/>
                  <a:pt x="340" y="128"/>
                  <a:pt x="304" y="110"/>
                </a:cubicBezTo>
                <a:cubicBezTo>
                  <a:pt x="292" y="104"/>
                  <a:pt x="279" y="101"/>
                  <a:pt x="267" y="101"/>
                </a:cubicBezTo>
                <a:cubicBezTo>
                  <a:pt x="201" y="101"/>
                  <a:pt x="142" y="176"/>
                  <a:pt x="172" y="241"/>
                </a:cubicBezTo>
                <a:cubicBezTo>
                  <a:pt x="191" y="277"/>
                  <a:pt x="209" y="318"/>
                  <a:pt x="227" y="354"/>
                </a:cubicBezTo>
                <a:cubicBezTo>
                  <a:pt x="154" y="413"/>
                  <a:pt x="96" y="485"/>
                  <a:pt x="41" y="544"/>
                </a:cubicBezTo>
                <a:cubicBezTo>
                  <a:pt x="1" y="598"/>
                  <a:pt x="23" y="657"/>
                  <a:pt x="59" y="693"/>
                </a:cubicBezTo>
                <a:cubicBezTo>
                  <a:pt x="77" y="711"/>
                  <a:pt x="114" y="729"/>
                  <a:pt x="154" y="729"/>
                </a:cubicBezTo>
                <a:cubicBezTo>
                  <a:pt x="227" y="711"/>
                  <a:pt x="286" y="711"/>
                  <a:pt x="362" y="693"/>
                </a:cubicBezTo>
                <a:cubicBezTo>
                  <a:pt x="417" y="806"/>
                  <a:pt x="475" y="919"/>
                  <a:pt x="530" y="1014"/>
                </a:cubicBezTo>
                <a:cubicBezTo>
                  <a:pt x="553" y="1036"/>
                  <a:pt x="581" y="1046"/>
                  <a:pt x="608" y="1046"/>
                </a:cubicBezTo>
                <a:cubicBezTo>
                  <a:pt x="649" y="1046"/>
                  <a:pt x="688" y="1022"/>
                  <a:pt x="702" y="978"/>
                </a:cubicBezTo>
                <a:cubicBezTo>
                  <a:pt x="738" y="865"/>
                  <a:pt x="774" y="752"/>
                  <a:pt x="815" y="639"/>
                </a:cubicBezTo>
                <a:cubicBezTo>
                  <a:pt x="851" y="616"/>
                  <a:pt x="887" y="616"/>
                  <a:pt x="928" y="598"/>
                </a:cubicBezTo>
                <a:cubicBezTo>
                  <a:pt x="1041" y="580"/>
                  <a:pt x="1041" y="449"/>
                  <a:pt x="946" y="413"/>
                </a:cubicBezTo>
                <a:cubicBezTo>
                  <a:pt x="928" y="390"/>
                  <a:pt x="887" y="390"/>
                  <a:pt x="869" y="372"/>
                </a:cubicBezTo>
                <a:cubicBezTo>
                  <a:pt x="869" y="277"/>
                  <a:pt x="869" y="186"/>
                  <a:pt x="851" y="91"/>
                </a:cubicBezTo>
                <a:cubicBezTo>
                  <a:pt x="851" y="35"/>
                  <a:pt x="809" y="0"/>
                  <a:pt x="766"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37" name="Google Shape;3330;p31"/>
          <p:cNvSpPr/>
          <p:nvPr/>
        </p:nvSpPr>
        <p:spPr>
          <a:xfrm>
            <a:off x="569724" y="1166027"/>
            <a:ext cx="174830" cy="177528"/>
          </a:xfrm>
          <a:custGeom>
            <a:avLst/>
            <a:ahLst/>
            <a:rect l="l" t="t" r="r" b="b"/>
            <a:pathLst>
              <a:path w="1037" h="1053" extrusionOk="0">
                <a:moveTo>
                  <a:pt x="750" y="0"/>
                </a:moveTo>
                <a:cubicBezTo>
                  <a:pt x="739" y="0"/>
                  <a:pt x="729" y="2"/>
                  <a:pt x="720" y="5"/>
                </a:cubicBezTo>
                <a:cubicBezTo>
                  <a:pt x="625" y="64"/>
                  <a:pt x="530" y="118"/>
                  <a:pt x="435" y="177"/>
                </a:cubicBezTo>
                <a:cubicBezTo>
                  <a:pt x="398" y="154"/>
                  <a:pt x="358" y="136"/>
                  <a:pt x="303" y="118"/>
                </a:cubicBezTo>
                <a:cubicBezTo>
                  <a:pt x="292" y="113"/>
                  <a:pt x="280" y="110"/>
                  <a:pt x="269" y="110"/>
                </a:cubicBezTo>
                <a:cubicBezTo>
                  <a:pt x="207" y="110"/>
                  <a:pt x="157" y="188"/>
                  <a:pt x="172" y="249"/>
                </a:cubicBezTo>
                <a:cubicBezTo>
                  <a:pt x="190" y="290"/>
                  <a:pt x="208" y="326"/>
                  <a:pt x="227" y="362"/>
                </a:cubicBezTo>
                <a:cubicBezTo>
                  <a:pt x="154" y="421"/>
                  <a:pt x="95" y="494"/>
                  <a:pt x="41" y="552"/>
                </a:cubicBezTo>
                <a:cubicBezTo>
                  <a:pt x="0" y="589"/>
                  <a:pt x="18" y="666"/>
                  <a:pt x="59" y="702"/>
                </a:cubicBezTo>
                <a:cubicBezTo>
                  <a:pt x="77" y="720"/>
                  <a:pt x="113" y="742"/>
                  <a:pt x="154" y="742"/>
                </a:cubicBezTo>
                <a:cubicBezTo>
                  <a:pt x="227" y="720"/>
                  <a:pt x="303" y="720"/>
                  <a:pt x="358" y="702"/>
                </a:cubicBezTo>
                <a:cubicBezTo>
                  <a:pt x="417" y="815"/>
                  <a:pt x="471" y="910"/>
                  <a:pt x="548" y="1005"/>
                </a:cubicBezTo>
                <a:cubicBezTo>
                  <a:pt x="563" y="1038"/>
                  <a:pt x="594" y="1053"/>
                  <a:pt x="625" y="1053"/>
                </a:cubicBezTo>
                <a:cubicBezTo>
                  <a:pt x="665" y="1053"/>
                  <a:pt x="707" y="1028"/>
                  <a:pt x="720" y="987"/>
                </a:cubicBezTo>
                <a:cubicBezTo>
                  <a:pt x="738" y="874"/>
                  <a:pt x="774" y="761"/>
                  <a:pt x="810" y="629"/>
                </a:cubicBezTo>
                <a:cubicBezTo>
                  <a:pt x="851" y="629"/>
                  <a:pt x="887" y="629"/>
                  <a:pt x="923" y="607"/>
                </a:cubicBezTo>
                <a:cubicBezTo>
                  <a:pt x="1036" y="589"/>
                  <a:pt x="1036" y="457"/>
                  <a:pt x="946" y="421"/>
                </a:cubicBezTo>
                <a:cubicBezTo>
                  <a:pt x="923" y="403"/>
                  <a:pt x="887" y="403"/>
                  <a:pt x="869" y="381"/>
                </a:cubicBezTo>
                <a:cubicBezTo>
                  <a:pt x="869" y="290"/>
                  <a:pt x="869" y="195"/>
                  <a:pt x="851" y="82"/>
                </a:cubicBezTo>
                <a:cubicBezTo>
                  <a:pt x="851" y="33"/>
                  <a:pt x="799" y="0"/>
                  <a:pt x="750"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38" name="Google Shape;3331;p31"/>
          <p:cNvSpPr/>
          <p:nvPr/>
        </p:nvSpPr>
        <p:spPr>
          <a:xfrm>
            <a:off x="7748729" y="2986995"/>
            <a:ext cx="174830" cy="175168"/>
          </a:xfrm>
          <a:custGeom>
            <a:avLst/>
            <a:ahLst/>
            <a:rect l="l" t="t" r="r" b="b"/>
            <a:pathLst>
              <a:path w="1037" h="1039" extrusionOk="0">
                <a:moveTo>
                  <a:pt x="751" y="0"/>
                </a:moveTo>
                <a:cubicBezTo>
                  <a:pt x="739" y="0"/>
                  <a:pt x="727" y="2"/>
                  <a:pt x="716" y="7"/>
                </a:cubicBezTo>
                <a:cubicBezTo>
                  <a:pt x="621" y="61"/>
                  <a:pt x="526" y="120"/>
                  <a:pt x="435" y="174"/>
                </a:cubicBezTo>
                <a:cubicBezTo>
                  <a:pt x="394" y="156"/>
                  <a:pt x="340" y="138"/>
                  <a:pt x="299" y="120"/>
                </a:cubicBezTo>
                <a:cubicBezTo>
                  <a:pt x="285" y="109"/>
                  <a:pt x="271" y="104"/>
                  <a:pt x="258" y="104"/>
                </a:cubicBezTo>
                <a:cubicBezTo>
                  <a:pt x="201" y="104"/>
                  <a:pt x="154" y="189"/>
                  <a:pt x="168" y="251"/>
                </a:cubicBezTo>
                <a:cubicBezTo>
                  <a:pt x="186" y="287"/>
                  <a:pt x="209" y="323"/>
                  <a:pt x="227" y="364"/>
                </a:cubicBezTo>
                <a:cubicBezTo>
                  <a:pt x="150" y="418"/>
                  <a:pt x="96" y="477"/>
                  <a:pt x="37" y="550"/>
                </a:cubicBezTo>
                <a:cubicBezTo>
                  <a:pt x="1" y="590"/>
                  <a:pt x="19" y="663"/>
                  <a:pt x="55" y="685"/>
                </a:cubicBezTo>
                <a:cubicBezTo>
                  <a:pt x="68" y="712"/>
                  <a:pt x="94" y="729"/>
                  <a:pt x="121" y="729"/>
                </a:cubicBezTo>
                <a:cubicBezTo>
                  <a:pt x="130" y="729"/>
                  <a:pt x="140" y="726"/>
                  <a:pt x="150" y="722"/>
                </a:cubicBezTo>
                <a:cubicBezTo>
                  <a:pt x="227" y="722"/>
                  <a:pt x="281" y="703"/>
                  <a:pt x="358" y="703"/>
                </a:cubicBezTo>
                <a:cubicBezTo>
                  <a:pt x="413" y="817"/>
                  <a:pt x="471" y="912"/>
                  <a:pt x="526" y="1002"/>
                </a:cubicBezTo>
                <a:cubicBezTo>
                  <a:pt x="551" y="1027"/>
                  <a:pt x="585" y="1038"/>
                  <a:pt x="619" y="1038"/>
                </a:cubicBezTo>
                <a:cubicBezTo>
                  <a:pt x="663" y="1038"/>
                  <a:pt x="705" y="1018"/>
                  <a:pt x="716" y="984"/>
                </a:cubicBezTo>
                <a:cubicBezTo>
                  <a:pt x="734" y="871"/>
                  <a:pt x="774" y="740"/>
                  <a:pt x="811" y="627"/>
                </a:cubicBezTo>
                <a:cubicBezTo>
                  <a:pt x="847" y="627"/>
                  <a:pt x="888" y="608"/>
                  <a:pt x="924" y="608"/>
                </a:cubicBezTo>
                <a:cubicBezTo>
                  <a:pt x="1037" y="590"/>
                  <a:pt x="1037" y="459"/>
                  <a:pt x="942" y="418"/>
                </a:cubicBezTo>
                <a:cubicBezTo>
                  <a:pt x="924" y="400"/>
                  <a:pt x="888" y="382"/>
                  <a:pt x="865" y="382"/>
                </a:cubicBezTo>
                <a:cubicBezTo>
                  <a:pt x="865" y="269"/>
                  <a:pt x="865" y="174"/>
                  <a:pt x="847" y="79"/>
                </a:cubicBezTo>
                <a:cubicBezTo>
                  <a:pt x="847" y="35"/>
                  <a:pt x="800" y="0"/>
                  <a:pt x="751"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39" name="Google Shape;3332;p31"/>
          <p:cNvSpPr/>
          <p:nvPr/>
        </p:nvSpPr>
        <p:spPr>
          <a:xfrm>
            <a:off x="7977678" y="1744974"/>
            <a:ext cx="85476" cy="67268"/>
          </a:xfrm>
          <a:custGeom>
            <a:avLst/>
            <a:ahLst/>
            <a:rect l="l" t="t" r="r" b="b"/>
            <a:pathLst>
              <a:path w="507" h="399" extrusionOk="0">
                <a:moveTo>
                  <a:pt x="262" y="0"/>
                </a:moveTo>
                <a:cubicBezTo>
                  <a:pt x="0" y="0"/>
                  <a:pt x="0" y="398"/>
                  <a:pt x="262" y="398"/>
                </a:cubicBezTo>
                <a:cubicBezTo>
                  <a:pt x="507" y="398"/>
                  <a:pt x="507" y="0"/>
                  <a:pt x="262"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40" name="Google Shape;3333;p31"/>
          <p:cNvSpPr/>
          <p:nvPr/>
        </p:nvSpPr>
        <p:spPr>
          <a:xfrm>
            <a:off x="8002798" y="1866192"/>
            <a:ext cx="89354" cy="66425"/>
          </a:xfrm>
          <a:custGeom>
            <a:avLst/>
            <a:ahLst/>
            <a:rect l="l" t="t" r="r" b="b"/>
            <a:pathLst>
              <a:path w="530" h="394" extrusionOk="0">
                <a:moveTo>
                  <a:pt x="263" y="0"/>
                </a:moveTo>
                <a:cubicBezTo>
                  <a:pt x="0" y="0"/>
                  <a:pt x="0" y="394"/>
                  <a:pt x="263" y="394"/>
                </a:cubicBezTo>
                <a:cubicBezTo>
                  <a:pt x="530" y="394"/>
                  <a:pt x="530" y="0"/>
                  <a:pt x="263"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41" name="Google Shape;3334;p31"/>
          <p:cNvSpPr/>
          <p:nvPr/>
        </p:nvSpPr>
        <p:spPr>
          <a:xfrm>
            <a:off x="8111035" y="1757787"/>
            <a:ext cx="88680" cy="67437"/>
          </a:xfrm>
          <a:custGeom>
            <a:avLst/>
            <a:ahLst/>
            <a:rect l="l" t="t" r="r" b="b"/>
            <a:pathLst>
              <a:path w="526" h="400" extrusionOk="0">
                <a:moveTo>
                  <a:pt x="263" y="1"/>
                </a:moveTo>
                <a:cubicBezTo>
                  <a:pt x="1" y="1"/>
                  <a:pt x="1" y="399"/>
                  <a:pt x="263" y="399"/>
                </a:cubicBezTo>
                <a:cubicBezTo>
                  <a:pt x="525" y="399"/>
                  <a:pt x="525" y="1"/>
                  <a:pt x="263" y="1"/>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42" name="Google Shape;3335;p31"/>
          <p:cNvSpPr/>
          <p:nvPr/>
        </p:nvSpPr>
        <p:spPr>
          <a:xfrm>
            <a:off x="3741623" y="785514"/>
            <a:ext cx="85645" cy="70303"/>
          </a:xfrm>
          <a:custGeom>
            <a:avLst/>
            <a:ahLst/>
            <a:rect l="l" t="t" r="r" b="b"/>
            <a:pathLst>
              <a:path w="508" h="417" extrusionOk="0">
                <a:moveTo>
                  <a:pt x="263" y="0"/>
                </a:moveTo>
                <a:cubicBezTo>
                  <a:pt x="1" y="0"/>
                  <a:pt x="1" y="416"/>
                  <a:pt x="263" y="416"/>
                </a:cubicBezTo>
                <a:cubicBezTo>
                  <a:pt x="508" y="416"/>
                  <a:pt x="508" y="0"/>
                  <a:pt x="263"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43" name="Google Shape;3336;p31"/>
          <p:cNvSpPr/>
          <p:nvPr/>
        </p:nvSpPr>
        <p:spPr>
          <a:xfrm>
            <a:off x="3821030" y="664970"/>
            <a:ext cx="88680" cy="66425"/>
          </a:xfrm>
          <a:custGeom>
            <a:avLst/>
            <a:ahLst/>
            <a:rect l="l" t="t" r="r" b="b"/>
            <a:pathLst>
              <a:path w="526" h="394" extrusionOk="0">
                <a:moveTo>
                  <a:pt x="263" y="0"/>
                </a:moveTo>
                <a:cubicBezTo>
                  <a:pt x="0" y="0"/>
                  <a:pt x="0" y="394"/>
                  <a:pt x="263" y="394"/>
                </a:cubicBezTo>
                <a:cubicBezTo>
                  <a:pt x="525" y="394"/>
                  <a:pt x="525" y="0"/>
                  <a:pt x="263"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44" name="Google Shape;3337;p31"/>
          <p:cNvSpPr/>
          <p:nvPr/>
        </p:nvSpPr>
        <p:spPr>
          <a:xfrm>
            <a:off x="3890321" y="826650"/>
            <a:ext cx="86488" cy="67268"/>
          </a:xfrm>
          <a:custGeom>
            <a:avLst/>
            <a:ahLst/>
            <a:rect l="l" t="t" r="r" b="b"/>
            <a:pathLst>
              <a:path w="513" h="399" extrusionOk="0">
                <a:moveTo>
                  <a:pt x="250" y="0"/>
                </a:moveTo>
                <a:cubicBezTo>
                  <a:pt x="1" y="0"/>
                  <a:pt x="1" y="399"/>
                  <a:pt x="250" y="399"/>
                </a:cubicBezTo>
                <a:cubicBezTo>
                  <a:pt x="512" y="399"/>
                  <a:pt x="512" y="0"/>
                  <a:pt x="250"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45" name="Google Shape;3338;p31"/>
          <p:cNvSpPr/>
          <p:nvPr/>
        </p:nvSpPr>
        <p:spPr>
          <a:xfrm>
            <a:off x="369941" y="2809635"/>
            <a:ext cx="85476" cy="67268"/>
          </a:xfrm>
          <a:custGeom>
            <a:avLst/>
            <a:ahLst/>
            <a:rect l="l" t="t" r="r" b="b"/>
            <a:pathLst>
              <a:path w="507" h="399" extrusionOk="0">
                <a:moveTo>
                  <a:pt x="244" y="0"/>
                </a:moveTo>
                <a:cubicBezTo>
                  <a:pt x="0" y="0"/>
                  <a:pt x="0" y="398"/>
                  <a:pt x="244" y="398"/>
                </a:cubicBezTo>
                <a:cubicBezTo>
                  <a:pt x="507" y="398"/>
                  <a:pt x="507" y="0"/>
                  <a:pt x="244"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46" name="Google Shape;3339;p31"/>
          <p:cNvSpPr/>
          <p:nvPr/>
        </p:nvSpPr>
        <p:spPr>
          <a:xfrm>
            <a:off x="515605" y="2743210"/>
            <a:ext cx="89354" cy="66594"/>
          </a:xfrm>
          <a:custGeom>
            <a:avLst/>
            <a:ahLst/>
            <a:rect l="l" t="t" r="r" b="b"/>
            <a:pathLst>
              <a:path w="530" h="395" extrusionOk="0">
                <a:moveTo>
                  <a:pt x="267" y="1"/>
                </a:moveTo>
                <a:cubicBezTo>
                  <a:pt x="0" y="1"/>
                  <a:pt x="0" y="394"/>
                  <a:pt x="267" y="394"/>
                </a:cubicBezTo>
                <a:cubicBezTo>
                  <a:pt x="529" y="394"/>
                  <a:pt x="529" y="1"/>
                  <a:pt x="267" y="1"/>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47" name="Google Shape;3340;p31"/>
          <p:cNvSpPr/>
          <p:nvPr/>
        </p:nvSpPr>
        <p:spPr>
          <a:xfrm>
            <a:off x="531622" y="2930853"/>
            <a:ext cx="86319" cy="69629"/>
          </a:xfrm>
          <a:custGeom>
            <a:avLst/>
            <a:ahLst/>
            <a:rect l="l" t="t" r="r" b="b"/>
            <a:pathLst>
              <a:path w="512" h="413" extrusionOk="0">
                <a:moveTo>
                  <a:pt x="244" y="1"/>
                </a:moveTo>
                <a:cubicBezTo>
                  <a:pt x="0" y="1"/>
                  <a:pt x="0" y="412"/>
                  <a:pt x="244" y="412"/>
                </a:cubicBezTo>
                <a:cubicBezTo>
                  <a:pt x="511" y="412"/>
                  <a:pt x="511" y="1"/>
                  <a:pt x="244" y="1"/>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48" name="Google Shape;3341;p31"/>
          <p:cNvSpPr/>
          <p:nvPr/>
        </p:nvSpPr>
        <p:spPr>
          <a:xfrm>
            <a:off x="2228505" y="477327"/>
            <a:ext cx="89354" cy="66594"/>
          </a:xfrm>
          <a:custGeom>
            <a:avLst/>
            <a:ahLst/>
            <a:rect l="l" t="t" r="r" b="b"/>
            <a:pathLst>
              <a:path w="530" h="395" extrusionOk="0">
                <a:moveTo>
                  <a:pt x="268" y="1"/>
                </a:moveTo>
                <a:cubicBezTo>
                  <a:pt x="1" y="1"/>
                  <a:pt x="1" y="394"/>
                  <a:pt x="268" y="394"/>
                </a:cubicBezTo>
                <a:cubicBezTo>
                  <a:pt x="530" y="394"/>
                  <a:pt x="530" y="1"/>
                  <a:pt x="268" y="1"/>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49" name="Google Shape;3342;p31"/>
          <p:cNvSpPr txBox="1"/>
          <p:nvPr/>
        </p:nvSpPr>
        <p:spPr>
          <a:xfrm>
            <a:off x="2454538" y="3296213"/>
            <a:ext cx="4235700" cy="728700"/>
          </a:xfrm>
          <a:prstGeom prst="rect"/>
          <a:noFill/>
          <a:ln>
            <a:noFill/>
          </a:ln>
        </p:spPr>
        <p:txBody>
          <a:bodyPr anchor="t" anchorCtr="0" bIns="91425" lIns="91425" rIns="91425" spcFirstLastPara="1" tIns="91425" wrap="square">
            <a:noAutofit/>
          </a:bodyPr>
          <a:p>
            <a:pPr algn="ctr" indent="0" lvl="0" marL="0" rtl="0">
              <a:lnSpc>
                <a:spcPct val="114000"/>
              </a:lnSpc>
              <a:spcBef>
                <a:spcPts val="0"/>
              </a:spcBef>
              <a:spcAft>
                <a:spcPts val="0"/>
              </a:spcAft>
              <a:buNone/>
            </a:pPr>
            <a:r>
              <a:rPr sz="1100" lang="en">
                <a:solidFill>
                  <a:schemeClr val="dk2"/>
                </a:solidFill>
                <a:latin typeface="Open Sans"/>
                <a:ea typeface="Open Sans"/>
                <a:cs typeface="Open Sans"/>
                <a:sym typeface="Open Sans"/>
              </a:rPr>
              <a:t>CREDITS: This presentation template was created by </a:t>
            </a:r>
            <a:r>
              <a:rPr b="1" sz="1100" lang="en">
                <a:solidFill>
                  <a:schemeClr val="dk2"/>
                </a:solidFill>
                <a:uFill>
                  <a:noFill/>
                </a:uFill>
                <a:latin typeface="Open Sans"/>
                <a:ea typeface="Open Sans"/>
                <a:cs typeface="Open Sans"/>
                <a:sym typeface="Open Sans"/>
                <a:hlinkClick r:id="rId1"/>
              </a:rPr>
              <a:t>Slidesgo</a:t>
            </a:r>
            <a:r>
              <a:rPr b="1" sz="1100" lang="en">
                <a:solidFill>
                  <a:schemeClr val="dk2"/>
                </a:solidFill>
                <a:latin typeface="Open Sans"/>
                <a:ea typeface="Open Sans"/>
                <a:cs typeface="Open Sans"/>
                <a:sym typeface="Open Sans"/>
              </a:rPr>
              <a:t>,</a:t>
            </a:r>
            <a:r>
              <a:rPr sz="1100" lang="en">
                <a:solidFill>
                  <a:schemeClr val="dk2"/>
                </a:solidFill>
                <a:latin typeface="Open Sans"/>
                <a:ea typeface="Open Sans"/>
                <a:cs typeface="Open Sans"/>
                <a:sym typeface="Open Sans"/>
              </a:rPr>
              <a:t> including icons by </a:t>
            </a:r>
            <a:r>
              <a:rPr b="1" sz="1100" lang="en">
                <a:solidFill>
                  <a:schemeClr val="dk2"/>
                </a:solidFill>
                <a:uFill>
                  <a:noFill/>
                </a:uFill>
                <a:latin typeface="Open Sans"/>
                <a:ea typeface="Open Sans"/>
                <a:cs typeface="Open Sans"/>
                <a:sym typeface="Open Sans"/>
                <a:hlinkClick r:id="rId2"/>
              </a:rPr>
              <a:t>Flaticon</a:t>
            </a:r>
            <a:r>
              <a:rPr sz="1100" lang="en">
                <a:solidFill>
                  <a:schemeClr val="dk2"/>
                </a:solidFill>
                <a:latin typeface="Open Sans"/>
                <a:ea typeface="Open Sans"/>
                <a:cs typeface="Open Sans"/>
                <a:sym typeface="Open Sans"/>
              </a:rPr>
              <a:t>, infographics &amp; images by </a:t>
            </a:r>
            <a:r>
              <a:rPr b="1" sz="1100" lang="en">
                <a:solidFill>
                  <a:schemeClr val="dk2"/>
                </a:solidFill>
                <a:uFill>
                  <a:noFill/>
                </a:uFill>
                <a:latin typeface="Open Sans"/>
                <a:ea typeface="Open Sans"/>
                <a:cs typeface="Open Sans"/>
                <a:sym typeface="Open Sans"/>
                <a:hlinkClick r:id="rId3"/>
              </a:rPr>
              <a:t>Freepik</a:t>
            </a:r>
            <a:r>
              <a:rPr sz="1100" lang="en">
                <a:solidFill>
                  <a:schemeClr val="dk2"/>
                </a:solidFill>
                <a:latin typeface="Open Sans"/>
                <a:ea typeface="Open Sans"/>
                <a:cs typeface="Open Sans"/>
                <a:sym typeface="Open Sans"/>
              </a:rPr>
              <a:t> </a:t>
            </a:r>
            <a:endParaRPr sz="1100">
              <a:solidFill>
                <a:schemeClr val="dk2"/>
              </a:solidFill>
              <a:latin typeface="Open Sans"/>
              <a:ea typeface="Open Sans"/>
              <a:cs typeface="Open Sans"/>
              <a:sym typeface="Open Sans"/>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ackground">
  <p:cSld name="CUSTOM_2">
    <p:bg>
      <p:bgPr>
        <a:solidFill>
          <a:schemeClr val="lt2"/>
        </a:solidFill>
      </p:bgPr>
    </p:bg>
    <p:spTree>
      <p:nvGrpSpPr>
        <p:cNvPr id="179" name="Shape 3343"/>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ackground 1">
  <p:cSld name="CUSTOM_2_1">
    <p:spTree>
      <p:nvGrpSpPr>
        <p:cNvPr id="180" name="Shape 3344"/>
        <p:cNvGrpSpPr/>
        <p:nvPr/>
      </p:nvGrpSpPr>
      <p:grpSpPr>
        <a:xfrm>
          <a:off x="0" y="0"/>
          <a:ext cx="0" cy="0"/>
          <a:chOff x="0" y="0"/>
          <a:chExt cx="0" cy="0"/>
        </a:xfrm>
      </p:grpSpPr>
      <p:grpSp>
        <p:nvGrpSpPr>
          <p:cNvPr id="181" name="Google Shape;3345;p33"/>
          <p:cNvGrpSpPr/>
          <p:nvPr/>
        </p:nvGrpSpPr>
        <p:grpSpPr>
          <a:xfrm>
            <a:off x="-102039" y="-203622"/>
            <a:ext cx="1872975" cy="1829015"/>
            <a:chOff x="3081970" y="3217891"/>
            <a:chExt cx="525187" cy="512861"/>
          </a:xfrm>
        </p:grpSpPr>
        <p:sp>
          <p:nvSpPr>
            <p:cNvPr id="1050182" name="Google Shape;3346;p33"/>
            <p:cNvSpPr/>
            <p:nvPr/>
          </p:nvSpPr>
          <p:spPr>
            <a:xfrm>
              <a:off x="3259011" y="3219116"/>
              <a:ext cx="324755" cy="188949"/>
            </a:xfrm>
            <a:custGeom>
              <a:avLst/>
              <a:ahLst/>
              <a:rect l="l" t="t" r="r" b="b"/>
              <a:pathLst>
                <a:path w="8482" h="4935" extrusionOk="0">
                  <a:moveTo>
                    <a:pt x="110" y="0"/>
                  </a:moveTo>
                  <a:cubicBezTo>
                    <a:pt x="48" y="0"/>
                    <a:pt x="0" y="76"/>
                    <a:pt x="39" y="135"/>
                  </a:cubicBezTo>
                  <a:cubicBezTo>
                    <a:pt x="1041" y="1383"/>
                    <a:pt x="2452" y="2411"/>
                    <a:pt x="3915" y="3009"/>
                  </a:cubicBezTo>
                  <a:cubicBezTo>
                    <a:pt x="5379" y="3608"/>
                    <a:pt x="7193" y="3634"/>
                    <a:pt x="8305" y="4908"/>
                  </a:cubicBezTo>
                  <a:cubicBezTo>
                    <a:pt x="8324" y="4927"/>
                    <a:pt x="8345" y="4935"/>
                    <a:pt x="8365" y="4935"/>
                  </a:cubicBezTo>
                  <a:cubicBezTo>
                    <a:pt x="8427" y="4935"/>
                    <a:pt x="8481" y="4857"/>
                    <a:pt x="8442" y="4798"/>
                  </a:cubicBezTo>
                  <a:cubicBezTo>
                    <a:pt x="7434" y="3660"/>
                    <a:pt x="5893" y="3497"/>
                    <a:pt x="4507" y="3061"/>
                  </a:cubicBezTo>
                  <a:cubicBezTo>
                    <a:pt x="2855" y="2521"/>
                    <a:pt x="1255" y="1383"/>
                    <a:pt x="176" y="31"/>
                  </a:cubicBezTo>
                  <a:cubicBezTo>
                    <a:pt x="154" y="9"/>
                    <a:pt x="132" y="0"/>
                    <a:pt x="11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83" name="Google Shape;3347;p33"/>
            <p:cNvSpPr/>
            <p:nvPr/>
          </p:nvSpPr>
          <p:spPr>
            <a:xfrm>
              <a:off x="3490841" y="3289717"/>
              <a:ext cx="75273" cy="140285"/>
            </a:xfrm>
            <a:custGeom>
              <a:avLst/>
              <a:ahLst/>
              <a:rect l="l" t="t" r="r" b="b"/>
              <a:pathLst>
                <a:path w="1966" h="3664" extrusionOk="0">
                  <a:moveTo>
                    <a:pt x="1844" y="0"/>
                  </a:moveTo>
                  <a:cubicBezTo>
                    <a:pt x="1826" y="0"/>
                    <a:pt x="1806" y="8"/>
                    <a:pt x="1789" y="27"/>
                  </a:cubicBezTo>
                  <a:cubicBezTo>
                    <a:pt x="1301" y="463"/>
                    <a:pt x="351" y="892"/>
                    <a:pt x="189" y="1601"/>
                  </a:cubicBezTo>
                  <a:cubicBezTo>
                    <a:pt x="0" y="2277"/>
                    <a:pt x="624" y="2980"/>
                    <a:pt x="787" y="3604"/>
                  </a:cubicBezTo>
                  <a:cubicBezTo>
                    <a:pt x="787" y="3646"/>
                    <a:pt x="811" y="3664"/>
                    <a:pt x="838" y="3664"/>
                  </a:cubicBezTo>
                  <a:cubicBezTo>
                    <a:pt x="883" y="3664"/>
                    <a:pt x="940" y="3617"/>
                    <a:pt x="924" y="3552"/>
                  </a:cubicBezTo>
                  <a:cubicBezTo>
                    <a:pt x="787" y="2954"/>
                    <a:pt x="351" y="2440"/>
                    <a:pt x="299" y="1790"/>
                  </a:cubicBezTo>
                  <a:cubicBezTo>
                    <a:pt x="241" y="1113"/>
                    <a:pt x="1463" y="541"/>
                    <a:pt x="1925" y="138"/>
                  </a:cubicBezTo>
                  <a:cubicBezTo>
                    <a:pt x="1966" y="92"/>
                    <a:pt x="1908" y="0"/>
                    <a:pt x="184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84" name="Google Shape;3348;p33"/>
            <p:cNvSpPr/>
            <p:nvPr/>
          </p:nvSpPr>
          <p:spPr>
            <a:xfrm>
              <a:off x="3496048" y="3338380"/>
              <a:ext cx="101270" cy="20943"/>
            </a:xfrm>
            <a:custGeom>
              <a:avLst/>
              <a:ahLst/>
              <a:rect l="l" t="t" r="r" b="b"/>
              <a:pathLst>
                <a:path w="2645" h="547" extrusionOk="0">
                  <a:moveTo>
                    <a:pt x="2540" y="1"/>
                  </a:moveTo>
                  <a:cubicBezTo>
                    <a:pt x="2533" y="1"/>
                    <a:pt x="2525" y="2"/>
                    <a:pt x="2518" y="5"/>
                  </a:cubicBezTo>
                  <a:cubicBezTo>
                    <a:pt x="1780" y="206"/>
                    <a:pt x="1019" y="384"/>
                    <a:pt x="235" y="384"/>
                  </a:cubicBezTo>
                  <a:cubicBezTo>
                    <a:pt x="183" y="384"/>
                    <a:pt x="131" y="384"/>
                    <a:pt x="79" y="382"/>
                  </a:cubicBezTo>
                  <a:cubicBezTo>
                    <a:pt x="1" y="382"/>
                    <a:pt x="1" y="545"/>
                    <a:pt x="79" y="545"/>
                  </a:cubicBezTo>
                  <a:cubicBezTo>
                    <a:pt x="131" y="546"/>
                    <a:pt x="183" y="547"/>
                    <a:pt x="236" y="547"/>
                  </a:cubicBezTo>
                  <a:cubicBezTo>
                    <a:pt x="1023" y="547"/>
                    <a:pt x="1812" y="369"/>
                    <a:pt x="2544" y="167"/>
                  </a:cubicBezTo>
                  <a:cubicBezTo>
                    <a:pt x="2644" y="138"/>
                    <a:pt x="2610" y="1"/>
                    <a:pt x="254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85" name="Google Shape;3349;p33"/>
            <p:cNvSpPr/>
            <p:nvPr/>
          </p:nvSpPr>
          <p:spPr>
            <a:xfrm>
              <a:off x="3549842" y="3279265"/>
              <a:ext cx="26189" cy="20714"/>
            </a:xfrm>
            <a:custGeom>
              <a:avLst/>
              <a:ahLst/>
              <a:rect l="l" t="t" r="r" b="b"/>
              <a:pathLst>
                <a:path w="684" h="541" extrusionOk="0">
                  <a:moveTo>
                    <a:pt x="326" y="1"/>
                  </a:moveTo>
                  <a:cubicBezTo>
                    <a:pt x="1" y="1"/>
                    <a:pt x="1" y="541"/>
                    <a:pt x="326" y="541"/>
                  </a:cubicBezTo>
                  <a:cubicBezTo>
                    <a:pt x="683" y="541"/>
                    <a:pt x="683" y="1"/>
                    <a:pt x="326" y="1"/>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86" name="Google Shape;3350;p33"/>
            <p:cNvSpPr/>
            <p:nvPr/>
          </p:nvSpPr>
          <p:spPr>
            <a:xfrm>
              <a:off x="3580969" y="3333326"/>
              <a:ext cx="26189" cy="20675"/>
            </a:xfrm>
            <a:custGeom>
              <a:avLst/>
              <a:ahLst/>
              <a:rect l="l" t="t" r="r" b="b"/>
              <a:pathLst>
                <a:path w="684" h="540" extrusionOk="0">
                  <a:moveTo>
                    <a:pt x="326" y="0"/>
                  </a:moveTo>
                  <a:cubicBezTo>
                    <a:pt x="0" y="0"/>
                    <a:pt x="0" y="540"/>
                    <a:pt x="326" y="540"/>
                  </a:cubicBezTo>
                  <a:cubicBezTo>
                    <a:pt x="683" y="540"/>
                    <a:pt x="683" y="0"/>
                    <a:pt x="326" y="0"/>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87" name="Google Shape;3351;p33"/>
            <p:cNvSpPr/>
            <p:nvPr/>
          </p:nvSpPr>
          <p:spPr>
            <a:xfrm>
              <a:off x="3570746" y="3392327"/>
              <a:ext cx="25959" cy="20943"/>
            </a:xfrm>
            <a:custGeom>
              <a:avLst/>
              <a:ahLst/>
              <a:rect l="l" t="t" r="r" b="b"/>
              <a:pathLst>
                <a:path w="678" h="547" extrusionOk="0">
                  <a:moveTo>
                    <a:pt x="326" y="1"/>
                  </a:moveTo>
                  <a:cubicBezTo>
                    <a:pt x="1" y="1"/>
                    <a:pt x="1" y="547"/>
                    <a:pt x="326" y="547"/>
                  </a:cubicBezTo>
                  <a:cubicBezTo>
                    <a:pt x="677" y="547"/>
                    <a:pt x="677" y="1"/>
                    <a:pt x="326" y="1"/>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88" name="Google Shape;3352;p33"/>
            <p:cNvSpPr/>
            <p:nvPr/>
          </p:nvSpPr>
          <p:spPr>
            <a:xfrm>
              <a:off x="3510482" y="3418209"/>
              <a:ext cx="25959" cy="20982"/>
            </a:xfrm>
            <a:custGeom>
              <a:avLst/>
              <a:ahLst/>
              <a:rect l="l" t="t" r="r" b="b"/>
              <a:pathLst>
                <a:path w="678" h="548" extrusionOk="0">
                  <a:moveTo>
                    <a:pt x="326" y="1"/>
                  </a:moveTo>
                  <a:cubicBezTo>
                    <a:pt x="1" y="1"/>
                    <a:pt x="1" y="547"/>
                    <a:pt x="326" y="547"/>
                  </a:cubicBezTo>
                  <a:cubicBezTo>
                    <a:pt x="677" y="547"/>
                    <a:pt x="677" y="1"/>
                    <a:pt x="326" y="1"/>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89" name="Google Shape;3353;p33"/>
            <p:cNvSpPr/>
            <p:nvPr/>
          </p:nvSpPr>
          <p:spPr>
            <a:xfrm>
              <a:off x="3081970" y="3259547"/>
              <a:ext cx="203460" cy="471204"/>
            </a:xfrm>
            <a:custGeom>
              <a:avLst/>
              <a:ahLst/>
              <a:rect l="l" t="t" r="r" b="b"/>
              <a:pathLst>
                <a:path w="5314" h="12307" extrusionOk="0">
                  <a:moveTo>
                    <a:pt x="1608" y="227"/>
                  </a:moveTo>
                  <a:lnTo>
                    <a:pt x="1608" y="227"/>
                  </a:lnTo>
                  <a:cubicBezTo>
                    <a:pt x="3097" y="1781"/>
                    <a:pt x="3968" y="3729"/>
                    <a:pt x="4364" y="5803"/>
                  </a:cubicBezTo>
                  <a:cubicBezTo>
                    <a:pt x="4579" y="6909"/>
                    <a:pt x="4663" y="8021"/>
                    <a:pt x="4637" y="9133"/>
                  </a:cubicBezTo>
                  <a:cubicBezTo>
                    <a:pt x="4637" y="9647"/>
                    <a:pt x="4579" y="10193"/>
                    <a:pt x="4527" y="10707"/>
                  </a:cubicBezTo>
                  <a:cubicBezTo>
                    <a:pt x="4475" y="11006"/>
                    <a:pt x="4449" y="11299"/>
                    <a:pt x="4390" y="11598"/>
                  </a:cubicBezTo>
                  <a:cubicBezTo>
                    <a:pt x="4367" y="11742"/>
                    <a:pt x="4385" y="12078"/>
                    <a:pt x="4241" y="12078"/>
                  </a:cubicBezTo>
                  <a:cubicBezTo>
                    <a:pt x="4222" y="12078"/>
                    <a:pt x="4200" y="12073"/>
                    <a:pt x="4176" y="12060"/>
                  </a:cubicBezTo>
                  <a:cubicBezTo>
                    <a:pt x="3311" y="11598"/>
                    <a:pt x="2686" y="10623"/>
                    <a:pt x="2172" y="9784"/>
                  </a:cubicBezTo>
                  <a:cubicBezTo>
                    <a:pt x="1574" y="8782"/>
                    <a:pt x="1249" y="7618"/>
                    <a:pt x="1060" y="6454"/>
                  </a:cubicBezTo>
                  <a:cubicBezTo>
                    <a:pt x="709" y="4581"/>
                    <a:pt x="137" y="1791"/>
                    <a:pt x="1600" y="243"/>
                  </a:cubicBezTo>
                  <a:cubicBezTo>
                    <a:pt x="1603" y="238"/>
                    <a:pt x="1606" y="233"/>
                    <a:pt x="1608" y="227"/>
                  </a:cubicBezTo>
                  <a:close/>
                  <a:moveTo>
                    <a:pt x="1591" y="1"/>
                  </a:moveTo>
                  <a:cubicBezTo>
                    <a:pt x="1538" y="1"/>
                    <a:pt x="1493" y="55"/>
                    <a:pt x="1509" y="111"/>
                  </a:cubicBezTo>
                  <a:lnTo>
                    <a:pt x="1509" y="111"/>
                  </a:lnTo>
                  <a:cubicBezTo>
                    <a:pt x="1494" y="115"/>
                    <a:pt x="1478" y="124"/>
                    <a:pt x="1464" y="139"/>
                  </a:cubicBezTo>
                  <a:cubicBezTo>
                    <a:pt x="0" y="1706"/>
                    <a:pt x="573" y="4392"/>
                    <a:pt x="872" y="6291"/>
                  </a:cubicBezTo>
                  <a:cubicBezTo>
                    <a:pt x="1060" y="7592"/>
                    <a:pt x="1437" y="8860"/>
                    <a:pt x="2114" y="9998"/>
                  </a:cubicBezTo>
                  <a:cubicBezTo>
                    <a:pt x="2628" y="10870"/>
                    <a:pt x="3363" y="11871"/>
                    <a:pt x="4312" y="12307"/>
                  </a:cubicBezTo>
                  <a:cubicBezTo>
                    <a:pt x="4364" y="12307"/>
                    <a:pt x="4416" y="12307"/>
                    <a:pt x="4416" y="12248"/>
                  </a:cubicBezTo>
                  <a:cubicBezTo>
                    <a:pt x="5314" y="8080"/>
                    <a:pt x="4741" y="3202"/>
                    <a:pt x="1652" y="28"/>
                  </a:cubicBezTo>
                  <a:cubicBezTo>
                    <a:pt x="1633" y="9"/>
                    <a:pt x="1611" y="1"/>
                    <a:pt x="159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90" name="Google Shape;3354;p33"/>
            <p:cNvSpPr/>
            <p:nvPr/>
          </p:nvSpPr>
          <p:spPr>
            <a:xfrm>
              <a:off x="3135994" y="3265826"/>
              <a:ext cx="116739" cy="462858"/>
            </a:xfrm>
            <a:custGeom>
              <a:avLst/>
              <a:ahLst/>
              <a:rect l="l" t="t" r="r" b="b"/>
              <a:pathLst>
                <a:path w="3049" h="12089" extrusionOk="0">
                  <a:moveTo>
                    <a:pt x="108" y="1"/>
                  </a:moveTo>
                  <a:cubicBezTo>
                    <a:pt x="67" y="1"/>
                    <a:pt x="26" y="27"/>
                    <a:pt x="26" y="79"/>
                  </a:cubicBezTo>
                  <a:cubicBezTo>
                    <a:pt x="0" y="2355"/>
                    <a:pt x="787" y="4631"/>
                    <a:pt x="1249" y="6830"/>
                  </a:cubicBezTo>
                  <a:cubicBezTo>
                    <a:pt x="1490" y="7942"/>
                    <a:pt x="1926" y="8969"/>
                    <a:pt x="2140" y="10081"/>
                  </a:cubicBezTo>
                  <a:cubicBezTo>
                    <a:pt x="2251" y="10758"/>
                    <a:pt x="2355" y="11571"/>
                    <a:pt x="2875" y="12058"/>
                  </a:cubicBezTo>
                  <a:cubicBezTo>
                    <a:pt x="2895" y="12080"/>
                    <a:pt x="2917" y="12089"/>
                    <a:pt x="2937" y="12089"/>
                  </a:cubicBezTo>
                  <a:cubicBezTo>
                    <a:pt x="2998" y="12089"/>
                    <a:pt x="3049" y="12011"/>
                    <a:pt x="3005" y="11948"/>
                  </a:cubicBezTo>
                  <a:cubicBezTo>
                    <a:pt x="2439" y="11434"/>
                    <a:pt x="2387" y="10485"/>
                    <a:pt x="2225" y="9782"/>
                  </a:cubicBezTo>
                  <a:cubicBezTo>
                    <a:pt x="2030" y="8781"/>
                    <a:pt x="1626" y="7805"/>
                    <a:pt x="1412" y="6803"/>
                  </a:cubicBezTo>
                  <a:cubicBezTo>
                    <a:pt x="924" y="4605"/>
                    <a:pt x="163" y="2329"/>
                    <a:pt x="189" y="79"/>
                  </a:cubicBezTo>
                  <a:cubicBezTo>
                    <a:pt x="189" y="27"/>
                    <a:pt x="148" y="1"/>
                    <a:pt x="10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91" name="Google Shape;3355;p33"/>
            <p:cNvSpPr/>
            <p:nvPr/>
          </p:nvSpPr>
          <p:spPr>
            <a:xfrm>
              <a:off x="3147212" y="3520053"/>
              <a:ext cx="120223" cy="98782"/>
            </a:xfrm>
            <a:custGeom>
              <a:avLst/>
              <a:ahLst/>
              <a:rect l="l" t="t" r="r" b="b"/>
              <a:pathLst>
                <a:path w="3140" h="2580" extrusionOk="0">
                  <a:moveTo>
                    <a:pt x="1008" y="1"/>
                  </a:moveTo>
                  <a:cubicBezTo>
                    <a:pt x="982" y="1"/>
                    <a:pt x="924" y="27"/>
                    <a:pt x="924" y="53"/>
                  </a:cubicBezTo>
                  <a:cubicBezTo>
                    <a:pt x="598" y="866"/>
                    <a:pt x="306" y="1653"/>
                    <a:pt x="33" y="2466"/>
                  </a:cubicBezTo>
                  <a:cubicBezTo>
                    <a:pt x="1" y="2533"/>
                    <a:pt x="49" y="2579"/>
                    <a:pt x="98" y="2579"/>
                  </a:cubicBezTo>
                  <a:cubicBezTo>
                    <a:pt x="128" y="2579"/>
                    <a:pt x="159" y="2561"/>
                    <a:pt x="169" y="2518"/>
                  </a:cubicBezTo>
                  <a:cubicBezTo>
                    <a:pt x="410" y="1789"/>
                    <a:pt x="683" y="1080"/>
                    <a:pt x="956" y="378"/>
                  </a:cubicBezTo>
                  <a:cubicBezTo>
                    <a:pt x="998" y="267"/>
                    <a:pt x="1054" y="228"/>
                    <a:pt x="1121" y="228"/>
                  </a:cubicBezTo>
                  <a:cubicBezTo>
                    <a:pt x="1219" y="228"/>
                    <a:pt x="1338" y="312"/>
                    <a:pt x="1470" y="378"/>
                  </a:cubicBezTo>
                  <a:cubicBezTo>
                    <a:pt x="1685" y="489"/>
                    <a:pt x="1873" y="593"/>
                    <a:pt x="2094" y="729"/>
                  </a:cubicBezTo>
                  <a:cubicBezTo>
                    <a:pt x="2387" y="892"/>
                    <a:pt x="2686" y="1054"/>
                    <a:pt x="3011" y="1165"/>
                  </a:cubicBezTo>
                  <a:cubicBezTo>
                    <a:pt x="3018" y="1167"/>
                    <a:pt x="3024" y="1168"/>
                    <a:pt x="3029" y="1168"/>
                  </a:cubicBezTo>
                  <a:cubicBezTo>
                    <a:pt x="3103" y="1168"/>
                    <a:pt x="3140" y="1027"/>
                    <a:pt x="3037" y="1002"/>
                  </a:cubicBezTo>
                  <a:cubicBezTo>
                    <a:pt x="2335" y="729"/>
                    <a:pt x="1711" y="268"/>
                    <a:pt x="100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92" name="Google Shape;3356;p33"/>
            <p:cNvSpPr/>
            <p:nvPr/>
          </p:nvSpPr>
          <p:spPr>
            <a:xfrm>
              <a:off x="3116314" y="3427704"/>
              <a:ext cx="140477" cy="79064"/>
            </a:xfrm>
            <a:custGeom>
              <a:avLst/>
              <a:ahLst/>
              <a:rect l="l" t="t" r="r" b="b"/>
              <a:pathLst>
                <a:path w="3669" h="2065" extrusionOk="0">
                  <a:moveTo>
                    <a:pt x="1327" y="0"/>
                  </a:moveTo>
                  <a:cubicBezTo>
                    <a:pt x="1301" y="0"/>
                    <a:pt x="1243" y="0"/>
                    <a:pt x="1217" y="52"/>
                  </a:cubicBezTo>
                  <a:cubicBezTo>
                    <a:pt x="1054" y="377"/>
                    <a:pt x="866" y="676"/>
                    <a:pt x="651" y="976"/>
                  </a:cubicBezTo>
                  <a:cubicBezTo>
                    <a:pt x="462" y="1275"/>
                    <a:pt x="267" y="1678"/>
                    <a:pt x="27" y="1899"/>
                  </a:cubicBezTo>
                  <a:cubicBezTo>
                    <a:pt x="1" y="1925"/>
                    <a:pt x="1" y="1951"/>
                    <a:pt x="1" y="1977"/>
                  </a:cubicBezTo>
                  <a:lnTo>
                    <a:pt x="1" y="2003"/>
                  </a:lnTo>
                  <a:cubicBezTo>
                    <a:pt x="1" y="2029"/>
                    <a:pt x="27" y="2062"/>
                    <a:pt x="53" y="2062"/>
                  </a:cubicBezTo>
                  <a:lnTo>
                    <a:pt x="79" y="2062"/>
                  </a:lnTo>
                  <a:cubicBezTo>
                    <a:pt x="85" y="2064"/>
                    <a:pt x="91" y="2065"/>
                    <a:pt x="97" y="2065"/>
                  </a:cubicBezTo>
                  <a:cubicBezTo>
                    <a:pt x="170" y="2065"/>
                    <a:pt x="207" y="1923"/>
                    <a:pt x="105" y="1899"/>
                  </a:cubicBezTo>
                  <a:lnTo>
                    <a:pt x="105" y="1899"/>
                  </a:lnTo>
                  <a:cubicBezTo>
                    <a:pt x="199" y="1914"/>
                    <a:pt x="175" y="1993"/>
                    <a:pt x="182" y="1993"/>
                  </a:cubicBezTo>
                  <a:cubicBezTo>
                    <a:pt x="186" y="1993"/>
                    <a:pt x="207" y="1951"/>
                    <a:pt x="300" y="1815"/>
                  </a:cubicBezTo>
                  <a:cubicBezTo>
                    <a:pt x="404" y="1626"/>
                    <a:pt x="567" y="1411"/>
                    <a:pt x="703" y="1216"/>
                  </a:cubicBezTo>
                  <a:cubicBezTo>
                    <a:pt x="754" y="1115"/>
                    <a:pt x="1247" y="239"/>
                    <a:pt x="1370" y="239"/>
                  </a:cubicBezTo>
                  <a:cubicBezTo>
                    <a:pt x="1373" y="239"/>
                    <a:pt x="1377" y="239"/>
                    <a:pt x="1379" y="241"/>
                  </a:cubicBezTo>
                  <a:cubicBezTo>
                    <a:pt x="2088" y="728"/>
                    <a:pt x="2843" y="1028"/>
                    <a:pt x="3519" y="1541"/>
                  </a:cubicBezTo>
                  <a:cubicBezTo>
                    <a:pt x="3533" y="1551"/>
                    <a:pt x="3547" y="1556"/>
                    <a:pt x="3560" y="1556"/>
                  </a:cubicBezTo>
                  <a:cubicBezTo>
                    <a:pt x="3625" y="1556"/>
                    <a:pt x="3669" y="1449"/>
                    <a:pt x="3604" y="1379"/>
                  </a:cubicBezTo>
                  <a:cubicBezTo>
                    <a:pt x="2901" y="839"/>
                    <a:pt x="2056" y="514"/>
                    <a:pt x="1327"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93" name="Google Shape;3357;p33"/>
            <p:cNvSpPr/>
            <p:nvPr/>
          </p:nvSpPr>
          <p:spPr>
            <a:xfrm>
              <a:off x="3099391" y="3356758"/>
              <a:ext cx="123477" cy="42001"/>
            </a:xfrm>
            <a:custGeom>
              <a:avLst/>
              <a:ahLst/>
              <a:rect l="l" t="t" r="r" b="b"/>
              <a:pathLst>
                <a:path w="3225" h="1097" extrusionOk="0">
                  <a:moveTo>
                    <a:pt x="1423" y="0"/>
                  </a:moveTo>
                  <a:cubicBezTo>
                    <a:pt x="1358" y="0"/>
                    <a:pt x="1294" y="4"/>
                    <a:pt x="1230" y="13"/>
                  </a:cubicBezTo>
                  <a:cubicBezTo>
                    <a:pt x="1035" y="39"/>
                    <a:pt x="904" y="279"/>
                    <a:pt x="794" y="390"/>
                  </a:cubicBezTo>
                  <a:cubicBezTo>
                    <a:pt x="579" y="604"/>
                    <a:pt x="306" y="767"/>
                    <a:pt x="59" y="956"/>
                  </a:cubicBezTo>
                  <a:cubicBezTo>
                    <a:pt x="1" y="1019"/>
                    <a:pt x="62" y="1096"/>
                    <a:pt x="130" y="1096"/>
                  </a:cubicBezTo>
                  <a:cubicBezTo>
                    <a:pt x="152" y="1096"/>
                    <a:pt x="176" y="1088"/>
                    <a:pt x="196" y="1066"/>
                  </a:cubicBezTo>
                  <a:cubicBezTo>
                    <a:pt x="469" y="825"/>
                    <a:pt x="794" y="604"/>
                    <a:pt x="1067" y="305"/>
                  </a:cubicBezTo>
                  <a:cubicBezTo>
                    <a:pt x="1168" y="198"/>
                    <a:pt x="1315" y="156"/>
                    <a:pt x="1487" y="156"/>
                  </a:cubicBezTo>
                  <a:cubicBezTo>
                    <a:pt x="2000" y="156"/>
                    <a:pt x="2731" y="526"/>
                    <a:pt x="3096" y="604"/>
                  </a:cubicBezTo>
                  <a:cubicBezTo>
                    <a:pt x="3102" y="606"/>
                    <a:pt x="3108" y="607"/>
                    <a:pt x="3114" y="607"/>
                  </a:cubicBezTo>
                  <a:cubicBezTo>
                    <a:pt x="3187" y="607"/>
                    <a:pt x="3225" y="466"/>
                    <a:pt x="3122" y="442"/>
                  </a:cubicBezTo>
                  <a:cubicBezTo>
                    <a:pt x="2589" y="319"/>
                    <a:pt x="2008" y="0"/>
                    <a:pt x="142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94" name="Google Shape;3358;p33"/>
            <p:cNvSpPr/>
            <p:nvPr/>
          </p:nvSpPr>
          <p:spPr>
            <a:xfrm>
              <a:off x="3129753" y="3227501"/>
              <a:ext cx="352896" cy="364229"/>
            </a:xfrm>
            <a:custGeom>
              <a:avLst/>
              <a:ahLst/>
              <a:rect l="l" t="t" r="r" b="b"/>
              <a:pathLst>
                <a:path w="9217" h="9513" extrusionOk="0">
                  <a:moveTo>
                    <a:pt x="1" y="0"/>
                  </a:moveTo>
                  <a:cubicBezTo>
                    <a:pt x="1" y="1080"/>
                    <a:pt x="866" y="2706"/>
                    <a:pt x="1087" y="3902"/>
                  </a:cubicBezTo>
                  <a:cubicBezTo>
                    <a:pt x="1191" y="4553"/>
                    <a:pt x="762" y="6283"/>
                    <a:pt x="1302" y="6718"/>
                  </a:cubicBezTo>
                  <a:cubicBezTo>
                    <a:pt x="1489" y="6884"/>
                    <a:pt x="1664" y="6955"/>
                    <a:pt x="1827" y="6955"/>
                  </a:cubicBezTo>
                  <a:cubicBezTo>
                    <a:pt x="2511" y="6955"/>
                    <a:pt x="2969" y="5707"/>
                    <a:pt x="3142" y="5092"/>
                  </a:cubicBezTo>
                  <a:lnTo>
                    <a:pt x="3142" y="5092"/>
                  </a:lnTo>
                  <a:cubicBezTo>
                    <a:pt x="3467" y="6068"/>
                    <a:pt x="2928" y="7804"/>
                    <a:pt x="3578" y="8669"/>
                  </a:cubicBezTo>
                  <a:cubicBezTo>
                    <a:pt x="3837" y="9044"/>
                    <a:pt x="4081" y="9197"/>
                    <a:pt x="4299" y="9197"/>
                  </a:cubicBezTo>
                  <a:cubicBezTo>
                    <a:pt x="4904" y="9197"/>
                    <a:pt x="5314" y="8028"/>
                    <a:pt x="5314" y="7154"/>
                  </a:cubicBezTo>
                  <a:cubicBezTo>
                    <a:pt x="5798" y="7637"/>
                    <a:pt x="6719" y="9513"/>
                    <a:pt x="7606" y="9513"/>
                  </a:cubicBezTo>
                  <a:cubicBezTo>
                    <a:pt x="7710" y="9513"/>
                    <a:pt x="7814" y="9487"/>
                    <a:pt x="7916" y="9430"/>
                  </a:cubicBezTo>
                  <a:cubicBezTo>
                    <a:pt x="8995" y="8884"/>
                    <a:pt x="7591" y="6829"/>
                    <a:pt x="7044" y="6283"/>
                  </a:cubicBezTo>
                  <a:cubicBezTo>
                    <a:pt x="7121" y="6257"/>
                    <a:pt x="7207" y="6247"/>
                    <a:pt x="7300" y="6247"/>
                  </a:cubicBezTo>
                  <a:cubicBezTo>
                    <a:pt x="7692" y="6247"/>
                    <a:pt x="8197" y="6433"/>
                    <a:pt x="8594" y="6433"/>
                  </a:cubicBezTo>
                  <a:cubicBezTo>
                    <a:pt x="8894" y="6433"/>
                    <a:pt x="9133" y="6327"/>
                    <a:pt x="9217" y="5957"/>
                  </a:cubicBezTo>
                  <a:cubicBezTo>
                    <a:pt x="8891" y="4553"/>
                    <a:pt x="7695" y="4006"/>
                    <a:pt x="6505" y="3577"/>
                  </a:cubicBezTo>
                  <a:cubicBezTo>
                    <a:pt x="7369" y="3141"/>
                    <a:pt x="8670" y="3252"/>
                    <a:pt x="8456" y="2276"/>
                  </a:cubicBezTo>
                  <a:cubicBezTo>
                    <a:pt x="8130" y="1405"/>
                    <a:pt x="6394" y="1190"/>
                    <a:pt x="5744" y="976"/>
                  </a:cubicBezTo>
                  <a:cubicBezTo>
                    <a:pt x="4014" y="540"/>
                    <a:pt x="1952" y="104"/>
                    <a:pt x="111" y="104"/>
                  </a:cubicBezTo>
                  <a:lnTo>
                    <a:pt x="1" y="0"/>
                  </a:ln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95" name="Google Shape;3359;p33"/>
            <p:cNvSpPr/>
            <p:nvPr/>
          </p:nvSpPr>
          <p:spPr>
            <a:xfrm>
              <a:off x="3110418" y="3217891"/>
              <a:ext cx="295694" cy="330459"/>
            </a:xfrm>
            <a:custGeom>
              <a:avLst/>
              <a:ahLst/>
              <a:rect l="l" t="t" r="r" b="b"/>
              <a:pathLst>
                <a:path w="7723" h="8631" extrusionOk="0">
                  <a:moveTo>
                    <a:pt x="153" y="1"/>
                  </a:moveTo>
                  <a:cubicBezTo>
                    <a:pt x="58" y="1"/>
                    <a:pt x="1" y="119"/>
                    <a:pt x="96" y="167"/>
                  </a:cubicBezTo>
                  <a:cubicBezTo>
                    <a:pt x="3485" y="1877"/>
                    <a:pt x="6008" y="5181"/>
                    <a:pt x="7549" y="8595"/>
                  </a:cubicBezTo>
                  <a:cubicBezTo>
                    <a:pt x="7557" y="8620"/>
                    <a:pt x="7577" y="8630"/>
                    <a:pt x="7599" y="8630"/>
                  </a:cubicBezTo>
                  <a:cubicBezTo>
                    <a:pt x="7653" y="8630"/>
                    <a:pt x="7723" y="8572"/>
                    <a:pt x="7686" y="8517"/>
                  </a:cubicBezTo>
                  <a:cubicBezTo>
                    <a:pt x="6145" y="5070"/>
                    <a:pt x="3595" y="1740"/>
                    <a:pt x="181" y="4"/>
                  </a:cubicBezTo>
                  <a:cubicBezTo>
                    <a:pt x="171" y="2"/>
                    <a:pt x="162" y="1"/>
                    <a:pt x="15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96" name="Google Shape;3360;p33"/>
            <p:cNvSpPr/>
            <p:nvPr/>
          </p:nvSpPr>
          <p:spPr>
            <a:xfrm>
              <a:off x="3290407" y="3402779"/>
              <a:ext cx="145110" cy="120070"/>
            </a:xfrm>
            <a:custGeom>
              <a:avLst/>
              <a:ahLst/>
              <a:rect l="l" t="t" r="r" b="b"/>
              <a:pathLst>
                <a:path w="3790" h="3136" extrusionOk="0">
                  <a:moveTo>
                    <a:pt x="793" y="1"/>
                  </a:moveTo>
                  <a:cubicBezTo>
                    <a:pt x="761" y="1"/>
                    <a:pt x="709" y="53"/>
                    <a:pt x="709" y="79"/>
                  </a:cubicBezTo>
                  <a:cubicBezTo>
                    <a:pt x="709" y="1139"/>
                    <a:pt x="409" y="2088"/>
                    <a:pt x="32" y="3038"/>
                  </a:cubicBezTo>
                  <a:cubicBezTo>
                    <a:pt x="1" y="3101"/>
                    <a:pt x="48" y="3135"/>
                    <a:pt x="96" y="3135"/>
                  </a:cubicBezTo>
                  <a:cubicBezTo>
                    <a:pt x="127" y="3135"/>
                    <a:pt x="159" y="3121"/>
                    <a:pt x="169" y="3090"/>
                  </a:cubicBezTo>
                  <a:cubicBezTo>
                    <a:pt x="494" y="2303"/>
                    <a:pt x="761" y="1490"/>
                    <a:pt x="871" y="651"/>
                  </a:cubicBezTo>
                  <a:lnTo>
                    <a:pt x="871" y="274"/>
                  </a:lnTo>
                  <a:cubicBezTo>
                    <a:pt x="973" y="237"/>
                    <a:pt x="1075" y="213"/>
                    <a:pt x="1176" y="213"/>
                  </a:cubicBezTo>
                  <a:cubicBezTo>
                    <a:pt x="1237" y="213"/>
                    <a:pt x="1298" y="222"/>
                    <a:pt x="1359" y="241"/>
                  </a:cubicBezTo>
                  <a:cubicBezTo>
                    <a:pt x="1632" y="300"/>
                    <a:pt x="1873" y="378"/>
                    <a:pt x="2120" y="436"/>
                  </a:cubicBezTo>
                  <a:cubicBezTo>
                    <a:pt x="2634" y="599"/>
                    <a:pt x="3147" y="762"/>
                    <a:pt x="3661" y="866"/>
                  </a:cubicBezTo>
                  <a:cubicBezTo>
                    <a:pt x="3667" y="868"/>
                    <a:pt x="3674" y="868"/>
                    <a:pt x="3679" y="868"/>
                  </a:cubicBezTo>
                  <a:cubicBezTo>
                    <a:pt x="3753" y="868"/>
                    <a:pt x="3790" y="727"/>
                    <a:pt x="3687" y="703"/>
                  </a:cubicBezTo>
                  <a:cubicBezTo>
                    <a:pt x="2712" y="488"/>
                    <a:pt x="1795" y="137"/>
                    <a:pt x="79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97" name="Google Shape;3361;p33"/>
            <p:cNvSpPr/>
            <p:nvPr/>
          </p:nvSpPr>
          <p:spPr>
            <a:xfrm>
              <a:off x="3215517" y="3327966"/>
              <a:ext cx="178458" cy="85419"/>
            </a:xfrm>
            <a:custGeom>
              <a:avLst/>
              <a:ahLst/>
              <a:rect l="l" t="t" r="r" b="b"/>
              <a:pathLst>
                <a:path w="4661" h="2231" extrusionOk="0">
                  <a:moveTo>
                    <a:pt x="4554" y="1"/>
                  </a:moveTo>
                  <a:cubicBezTo>
                    <a:pt x="4549" y="1"/>
                    <a:pt x="4543" y="2"/>
                    <a:pt x="4538" y="4"/>
                  </a:cubicBezTo>
                  <a:cubicBezTo>
                    <a:pt x="3999" y="107"/>
                    <a:pt x="3449" y="155"/>
                    <a:pt x="2898" y="155"/>
                  </a:cubicBezTo>
                  <a:cubicBezTo>
                    <a:pt x="2311" y="155"/>
                    <a:pt x="1723" y="101"/>
                    <a:pt x="1149" y="4"/>
                  </a:cubicBezTo>
                  <a:cubicBezTo>
                    <a:pt x="1091" y="4"/>
                    <a:pt x="1065" y="30"/>
                    <a:pt x="1039" y="82"/>
                  </a:cubicBezTo>
                  <a:cubicBezTo>
                    <a:pt x="961" y="869"/>
                    <a:pt x="473" y="1493"/>
                    <a:pt x="37" y="2117"/>
                  </a:cubicBezTo>
                  <a:cubicBezTo>
                    <a:pt x="0" y="2172"/>
                    <a:pt x="54" y="2231"/>
                    <a:pt x="110" y="2231"/>
                  </a:cubicBezTo>
                  <a:cubicBezTo>
                    <a:pt x="133" y="2231"/>
                    <a:pt x="156" y="2220"/>
                    <a:pt x="174" y="2195"/>
                  </a:cubicBezTo>
                  <a:cubicBezTo>
                    <a:pt x="499" y="1740"/>
                    <a:pt x="798" y="1304"/>
                    <a:pt x="1039" y="817"/>
                  </a:cubicBezTo>
                  <a:cubicBezTo>
                    <a:pt x="1123" y="654"/>
                    <a:pt x="1149" y="465"/>
                    <a:pt x="1201" y="277"/>
                  </a:cubicBezTo>
                  <a:cubicBezTo>
                    <a:pt x="1213" y="205"/>
                    <a:pt x="1267" y="185"/>
                    <a:pt x="1332" y="185"/>
                  </a:cubicBezTo>
                  <a:cubicBezTo>
                    <a:pt x="1417" y="185"/>
                    <a:pt x="1520" y="218"/>
                    <a:pt x="1579" y="218"/>
                  </a:cubicBezTo>
                  <a:cubicBezTo>
                    <a:pt x="2027" y="281"/>
                    <a:pt x="2488" y="315"/>
                    <a:pt x="2950" y="315"/>
                  </a:cubicBezTo>
                  <a:cubicBezTo>
                    <a:pt x="3492" y="315"/>
                    <a:pt x="4037" y="268"/>
                    <a:pt x="4564" y="166"/>
                  </a:cubicBezTo>
                  <a:cubicBezTo>
                    <a:pt x="4660" y="142"/>
                    <a:pt x="4623" y="1"/>
                    <a:pt x="455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98" name="Google Shape;3362;p33"/>
            <p:cNvSpPr/>
            <p:nvPr/>
          </p:nvSpPr>
          <p:spPr>
            <a:xfrm>
              <a:off x="3194918" y="3274058"/>
              <a:ext cx="98743" cy="82892"/>
            </a:xfrm>
            <a:custGeom>
              <a:avLst/>
              <a:ahLst/>
              <a:rect l="l" t="t" r="r" b="b"/>
              <a:pathLst>
                <a:path w="2579" h="2165" extrusionOk="0">
                  <a:moveTo>
                    <a:pt x="198" y="0"/>
                  </a:moveTo>
                  <a:cubicBezTo>
                    <a:pt x="139" y="0"/>
                    <a:pt x="113" y="59"/>
                    <a:pt x="139" y="111"/>
                  </a:cubicBezTo>
                  <a:cubicBezTo>
                    <a:pt x="224" y="787"/>
                    <a:pt x="276" y="1412"/>
                    <a:pt x="35" y="2062"/>
                  </a:cubicBezTo>
                  <a:cubicBezTo>
                    <a:pt x="0" y="2128"/>
                    <a:pt x="45" y="2164"/>
                    <a:pt x="91" y="2164"/>
                  </a:cubicBezTo>
                  <a:cubicBezTo>
                    <a:pt x="123" y="2164"/>
                    <a:pt x="155" y="2148"/>
                    <a:pt x="165" y="2114"/>
                  </a:cubicBezTo>
                  <a:cubicBezTo>
                    <a:pt x="423" y="1475"/>
                    <a:pt x="391" y="837"/>
                    <a:pt x="294" y="176"/>
                  </a:cubicBezTo>
                  <a:lnTo>
                    <a:pt x="294" y="176"/>
                  </a:lnTo>
                  <a:cubicBezTo>
                    <a:pt x="651" y="222"/>
                    <a:pt x="1009" y="234"/>
                    <a:pt x="1368" y="234"/>
                  </a:cubicBezTo>
                  <a:cubicBezTo>
                    <a:pt x="1736" y="234"/>
                    <a:pt x="2105" y="221"/>
                    <a:pt x="2474" y="221"/>
                  </a:cubicBezTo>
                  <a:cubicBezTo>
                    <a:pt x="2578" y="221"/>
                    <a:pt x="2578" y="59"/>
                    <a:pt x="2474" y="59"/>
                  </a:cubicBezTo>
                  <a:cubicBezTo>
                    <a:pt x="2105" y="59"/>
                    <a:pt x="1736" y="71"/>
                    <a:pt x="1368" y="71"/>
                  </a:cubicBezTo>
                  <a:cubicBezTo>
                    <a:pt x="977" y="71"/>
                    <a:pt x="587" y="57"/>
                    <a:pt x="19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99" name="Google Shape;3363;p33"/>
            <p:cNvSpPr/>
            <p:nvPr/>
          </p:nvSpPr>
          <p:spPr>
            <a:xfrm>
              <a:off x="3347646" y="3373643"/>
              <a:ext cx="13477" cy="10491"/>
            </a:xfrm>
            <a:custGeom>
              <a:avLst/>
              <a:ahLst/>
              <a:rect l="l" t="t" r="r" b="b"/>
              <a:pathLst>
                <a:path w="352" h="274" extrusionOk="0">
                  <a:moveTo>
                    <a:pt x="163" y="1"/>
                  </a:moveTo>
                  <a:cubicBezTo>
                    <a:pt x="1" y="1"/>
                    <a:pt x="1" y="274"/>
                    <a:pt x="163" y="274"/>
                  </a:cubicBezTo>
                  <a:cubicBezTo>
                    <a:pt x="352" y="274"/>
                    <a:pt x="352" y="1"/>
                    <a:pt x="16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00" name="Google Shape;3364;p33"/>
            <p:cNvSpPr/>
            <p:nvPr/>
          </p:nvSpPr>
          <p:spPr>
            <a:xfrm>
              <a:off x="3333212" y="3350977"/>
              <a:ext cx="13477" cy="10261"/>
            </a:xfrm>
            <a:custGeom>
              <a:avLst/>
              <a:ahLst/>
              <a:rect l="l" t="t" r="r" b="b"/>
              <a:pathLst>
                <a:path w="352" h="268" extrusionOk="0">
                  <a:moveTo>
                    <a:pt x="163" y="1"/>
                  </a:moveTo>
                  <a:cubicBezTo>
                    <a:pt x="0" y="1"/>
                    <a:pt x="0" y="268"/>
                    <a:pt x="163" y="268"/>
                  </a:cubicBezTo>
                  <a:cubicBezTo>
                    <a:pt x="352" y="268"/>
                    <a:pt x="352" y="1"/>
                    <a:pt x="16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01" name="Google Shape;3365;p33"/>
            <p:cNvSpPr/>
            <p:nvPr/>
          </p:nvSpPr>
          <p:spPr>
            <a:xfrm>
              <a:off x="3324750" y="3369661"/>
              <a:ext cx="13477" cy="10261"/>
            </a:xfrm>
            <a:custGeom>
              <a:avLst/>
              <a:ahLst/>
              <a:rect l="l" t="t" r="r" b="b"/>
              <a:pathLst>
                <a:path w="352" h="268" extrusionOk="0">
                  <a:moveTo>
                    <a:pt x="163" y="1"/>
                  </a:moveTo>
                  <a:cubicBezTo>
                    <a:pt x="0" y="1"/>
                    <a:pt x="0" y="267"/>
                    <a:pt x="163" y="267"/>
                  </a:cubicBezTo>
                  <a:cubicBezTo>
                    <a:pt x="351" y="267"/>
                    <a:pt x="351" y="1"/>
                    <a:pt x="16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02" name="Google Shape;3366;p33"/>
            <p:cNvSpPr/>
            <p:nvPr/>
          </p:nvSpPr>
          <p:spPr>
            <a:xfrm>
              <a:off x="3196258" y="3442138"/>
              <a:ext cx="13477" cy="10491"/>
            </a:xfrm>
            <a:custGeom>
              <a:avLst/>
              <a:ahLst/>
              <a:rect l="l" t="t" r="r" b="b"/>
              <a:pathLst>
                <a:path w="352" h="274" extrusionOk="0">
                  <a:moveTo>
                    <a:pt x="163" y="0"/>
                  </a:moveTo>
                  <a:cubicBezTo>
                    <a:pt x="0" y="0"/>
                    <a:pt x="0" y="273"/>
                    <a:pt x="163" y="273"/>
                  </a:cubicBezTo>
                  <a:cubicBezTo>
                    <a:pt x="352" y="273"/>
                    <a:pt x="352" y="0"/>
                    <a:pt x="16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03" name="Google Shape;3367;p33"/>
            <p:cNvSpPr/>
            <p:nvPr/>
          </p:nvSpPr>
          <p:spPr>
            <a:xfrm>
              <a:off x="3192008" y="3419472"/>
              <a:ext cx="13477" cy="10261"/>
            </a:xfrm>
            <a:custGeom>
              <a:avLst/>
              <a:ahLst/>
              <a:rect l="l" t="t" r="r" b="b"/>
              <a:pathLst>
                <a:path w="352" h="268" extrusionOk="0">
                  <a:moveTo>
                    <a:pt x="163" y="0"/>
                  </a:moveTo>
                  <a:cubicBezTo>
                    <a:pt x="1" y="0"/>
                    <a:pt x="1" y="267"/>
                    <a:pt x="163" y="267"/>
                  </a:cubicBezTo>
                  <a:cubicBezTo>
                    <a:pt x="352" y="267"/>
                    <a:pt x="352" y="0"/>
                    <a:pt x="16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04" name="Google Shape;3368;p33"/>
            <p:cNvSpPr/>
            <p:nvPr/>
          </p:nvSpPr>
          <p:spPr>
            <a:xfrm>
              <a:off x="3175353" y="3435898"/>
              <a:ext cx="13477" cy="10491"/>
            </a:xfrm>
            <a:custGeom>
              <a:avLst/>
              <a:ahLst/>
              <a:rect l="l" t="t" r="r" b="b"/>
              <a:pathLst>
                <a:path w="352" h="274" extrusionOk="0">
                  <a:moveTo>
                    <a:pt x="163" y="1"/>
                  </a:moveTo>
                  <a:cubicBezTo>
                    <a:pt x="0" y="1"/>
                    <a:pt x="0" y="274"/>
                    <a:pt x="163" y="274"/>
                  </a:cubicBezTo>
                  <a:cubicBezTo>
                    <a:pt x="351" y="274"/>
                    <a:pt x="351" y="1"/>
                    <a:pt x="16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05" name="Google Shape;3369;p33"/>
            <p:cNvSpPr/>
            <p:nvPr/>
          </p:nvSpPr>
          <p:spPr>
            <a:xfrm>
              <a:off x="3281179" y="3556426"/>
              <a:ext cx="13477" cy="10261"/>
            </a:xfrm>
            <a:custGeom>
              <a:avLst/>
              <a:ahLst/>
              <a:rect l="l" t="t" r="r" b="b"/>
              <a:pathLst>
                <a:path w="352" h="268" extrusionOk="0">
                  <a:moveTo>
                    <a:pt x="163" y="0"/>
                  </a:moveTo>
                  <a:cubicBezTo>
                    <a:pt x="0" y="0"/>
                    <a:pt x="0" y="267"/>
                    <a:pt x="163" y="267"/>
                  </a:cubicBezTo>
                  <a:cubicBezTo>
                    <a:pt x="351" y="267"/>
                    <a:pt x="351" y="0"/>
                    <a:pt x="16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06" name="Google Shape;3370;p33"/>
            <p:cNvSpPr/>
            <p:nvPr/>
          </p:nvSpPr>
          <p:spPr>
            <a:xfrm>
              <a:off x="3270957" y="3539732"/>
              <a:ext cx="13477" cy="10491"/>
            </a:xfrm>
            <a:custGeom>
              <a:avLst/>
              <a:ahLst/>
              <a:rect l="l" t="t" r="r" b="b"/>
              <a:pathLst>
                <a:path w="352" h="274" extrusionOk="0">
                  <a:moveTo>
                    <a:pt x="163" y="1"/>
                  </a:moveTo>
                  <a:cubicBezTo>
                    <a:pt x="0" y="1"/>
                    <a:pt x="0" y="274"/>
                    <a:pt x="163" y="274"/>
                  </a:cubicBezTo>
                  <a:cubicBezTo>
                    <a:pt x="352" y="274"/>
                    <a:pt x="352" y="1"/>
                    <a:pt x="16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07" name="Google Shape;3371;p33"/>
            <p:cNvSpPr/>
            <p:nvPr/>
          </p:nvSpPr>
          <p:spPr>
            <a:xfrm>
              <a:off x="3345655" y="3496162"/>
              <a:ext cx="13477" cy="10491"/>
            </a:xfrm>
            <a:custGeom>
              <a:avLst/>
              <a:ahLst/>
              <a:rect l="l" t="t" r="r" b="b"/>
              <a:pathLst>
                <a:path w="352" h="274" extrusionOk="0">
                  <a:moveTo>
                    <a:pt x="163" y="1"/>
                  </a:moveTo>
                  <a:cubicBezTo>
                    <a:pt x="1" y="1"/>
                    <a:pt x="1" y="274"/>
                    <a:pt x="163" y="274"/>
                  </a:cubicBezTo>
                  <a:cubicBezTo>
                    <a:pt x="352" y="274"/>
                    <a:pt x="352" y="1"/>
                    <a:pt x="16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08" name="Google Shape;3372;p33"/>
            <p:cNvSpPr/>
            <p:nvPr/>
          </p:nvSpPr>
          <p:spPr>
            <a:xfrm>
              <a:off x="3420354" y="3543982"/>
              <a:ext cx="13477" cy="10223"/>
            </a:xfrm>
            <a:custGeom>
              <a:avLst/>
              <a:ahLst/>
              <a:rect l="l" t="t" r="r" b="b"/>
              <a:pathLst>
                <a:path w="352" h="267" extrusionOk="0">
                  <a:moveTo>
                    <a:pt x="163" y="0"/>
                  </a:moveTo>
                  <a:cubicBezTo>
                    <a:pt x="1" y="0"/>
                    <a:pt x="1" y="267"/>
                    <a:pt x="163" y="267"/>
                  </a:cubicBezTo>
                  <a:cubicBezTo>
                    <a:pt x="352" y="267"/>
                    <a:pt x="352" y="0"/>
                    <a:pt x="16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09" name="Google Shape;3373;p33"/>
            <p:cNvSpPr/>
            <p:nvPr/>
          </p:nvSpPr>
          <p:spPr>
            <a:xfrm>
              <a:off x="3218924" y="3336313"/>
              <a:ext cx="13477" cy="10491"/>
            </a:xfrm>
            <a:custGeom>
              <a:avLst/>
              <a:ahLst/>
              <a:rect l="l" t="t" r="r" b="b"/>
              <a:pathLst>
                <a:path w="352" h="274" extrusionOk="0">
                  <a:moveTo>
                    <a:pt x="163" y="0"/>
                  </a:moveTo>
                  <a:cubicBezTo>
                    <a:pt x="0" y="0"/>
                    <a:pt x="0" y="273"/>
                    <a:pt x="163" y="273"/>
                  </a:cubicBezTo>
                  <a:cubicBezTo>
                    <a:pt x="351" y="273"/>
                    <a:pt x="351" y="0"/>
                    <a:pt x="16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10" name="Google Shape;3374;p33"/>
            <p:cNvSpPr/>
            <p:nvPr/>
          </p:nvSpPr>
          <p:spPr>
            <a:xfrm>
              <a:off x="3262495" y="3298944"/>
              <a:ext cx="13477" cy="10491"/>
            </a:xfrm>
            <a:custGeom>
              <a:avLst/>
              <a:ahLst/>
              <a:rect l="l" t="t" r="r" b="b"/>
              <a:pathLst>
                <a:path w="352" h="274" extrusionOk="0">
                  <a:moveTo>
                    <a:pt x="163" y="1"/>
                  </a:moveTo>
                  <a:cubicBezTo>
                    <a:pt x="0" y="1"/>
                    <a:pt x="0" y="274"/>
                    <a:pt x="163" y="274"/>
                  </a:cubicBezTo>
                  <a:cubicBezTo>
                    <a:pt x="352" y="274"/>
                    <a:pt x="352" y="1"/>
                    <a:pt x="16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11" name="Google Shape;3375;p33"/>
            <p:cNvSpPr/>
            <p:nvPr/>
          </p:nvSpPr>
          <p:spPr>
            <a:xfrm>
              <a:off x="3165131" y="3290751"/>
              <a:ext cx="13477" cy="10491"/>
            </a:xfrm>
            <a:custGeom>
              <a:avLst/>
              <a:ahLst/>
              <a:rect l="l" t="t" r="r" b="b"/>
              <a:pathLst>
                <a:path w="352" h="274" extrusionOk="0">
                  <a:moveTo>
                    <a:pt x="163" y="0"/>
                  </a:moveTo>
                  <a:cubicBezTo>
                    <a:pt x="0" y="0"/>
                    <a:pt x="0" y="273"/>
                    <a:pt x="163" y="273"/>
                  </a:cubicBezTo>
                  <a:cubicBezTo>
                    <a:pt x="352" y="273"/>
                    <a:pt x="352" y="0"/>
                    <a:pt x="16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grpSp>
        <p:nvGrpSpPr>
          <p:cNvPr id="182" name="Google Shape;3376;p33"/>
          <p:cNvGrpSpPr/>
          <p:nvPr/>
        </p:nvGrpSpPr>
        <p:grpSpPr>
          <a:xfrm rot="5400000">
            <a:off x="7300286" y="3364428"/>
            <a:ext cx="1872975" cy="1829015"/>
            <a:chOff x="3366383" y="3217891"/>
            <a:chExt cx="525187" cy="512861"/>
          </a:xfrm>
        </p:grpSpPr>
        <p:sp>
          <p:nvSpPr>
            <p:cNvPr id="1050212" name="Google Shape;3377;p33"/>
            <p:cNvSpPr/>
            <p:nvPr/>
          </p:nvSpPr>
          <p:spPr>
            <a:xfrm flipH="1">
              <a:off x="3389775" y="3219116"/>
              <a:ext cx="324755" cy="188949"/>
            </a:xfrm>
            <a:custGeom>
              <a:avLst/>
              <a:ahLst/>
              <a:rect l="l" t="t" r="r" b="b"/>
              <a:pathLst>
                <a:path w="8482" h="4935" extrusionOk="0">
                  <a:moveTo>
                    <a:pt x="110" y="0"/>
                  </a:moveTo>
                  <a:cubicBezTo>
                    <a:pt x="48" y="0"/>
                    <a:pt x="0" y="76"/>
                    <a:pt x="39" y="135"/>
                  </a:cubicBezTo>
                  <a:cubicBezTo>
                    <a:pt x="1041" y="1383"/>
                    <a:pt x="2452" y="2411"/>
                    <a:pt x="3915" y="3009"/>
                  </a:cubicBezTo>
                  <a:cubicBezTo>
                    <a:pt x="5379" y="3608"/>
                    <a:pt x="7193" y="3634"/>
                    <a:pt x="8305" y="4908"/>
                  </a:cubicBezTo>
                  <a:cubicBezTo>
                    <a:pt x="8324" y="4927"/>
                    <a:pt x="8345" y="4935"/>
                    <a:pt x="8365" y="4935"/>
                  </a:cubicBezTo>
                  <a:cubicBezTo>
                    <a:pt x="8427" y="4935"/>
                    <a:pt x="8481" y="4857"/>
                    <a:pt x="8442" y="4798"/>
                  </a:cubicBezTo>
                  <a:cubicBezTo>
                    <a:pt x="7434" y="3660"/>
                    <a:pt x="5893" y="3497"/>
                    <a:pt x="4507" y="3061"/>
                  </a:cubicBezTo>
                  <a:cubicBezTo>
                    <a:pt x="2855" y="2521"/>
                    <a:pt x="1255" y="1383"/>
                    <a:pt x="176" y="31"/>
                  </a:cubicBezTo>
                  <a:cubicBezTo>
                    <a:pt x="154" y="9"/>
                    <a:pt x="132" y="0"/>
                    <a:pt x="11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13" name="Google Shape;3378;p33"/>
            <p:cNvSpPr/>
            <p:nvPr/>
          </p:nvSpPr>
          <p:spPr>
            <a:xfrm flipH="1">
              <a:off x="3407427" y="3289717"/>
              <a:ext cx="75273" cy="140285"/>
            </a:xfrm>
            <a:custGeom>
              <a:avLst/>
              <a:ahLst/>
              <a:rect l="l" t="t" r="r" b="b"/>
              <a:pathLst>
                <a:path w="1966" h="3664" extrusionOk="0">
                  <a:moveTo>
                    <a:pt x="1844" y="0"/>
                  </a:moveTo>
                  <a:cubicBezTo>
                    <a:pt x="1826" y="0"/>
                    <a:pt x="1806" y="8"/>
                    <a:pt x="1789" y="27"/>
                  </a:cubicBezTo>
                  <a:cubicBezTo>
                    <a:pt x="1301" y="463"/>
                    <a:pt x="351" y="892"/>
                    <a:pt x="189" y="1601"/>
                  </a:cubicBezTo>
                  <a:cubicBezTo>
                    <a:pt x="0" y="2277"/>
                    <a:pt x="624" y="2980"/>
                    <a:pt x="787" y="3604"/>
                  </a:cubicBezTo>
                  <a:cubicBezTo>
                    <a:pt x="787" y="3646"/>
                    <a:pt x="811" y="3664"/>
                    <a:pt x="838" y="3664"/>
                  </a:cubicBezTo>
                  <a:cubicBezTo>
                    <a:pt x="883" y="3664"/>
                    <a:pt x="940" y="3617"/>
                    <a:pt x="924" y="3552"/>
                  </a:cubicBezTo>
                  <a:cubicBezTo>
                    <a:pt x="787" y="2954"/>
                    <a:pt x="351" y="2440"/>
                    <a:pt x="299" y="1790"/>
                  </a:cubicBezTo>
                  <a:cubicBezTo>
                    <a:pt x="241" y="1113"/>
                    <a:pt x="1463" y="541"/>
                    <a:pt x="1925" y="138"/>
                  </a:cubicBezTo>
                  <a:cubicBezTo>
                    <a:pt x="1966" y="92"/>
                    <a:pt x="1908" y="0"/>
                    <a:pt x="184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14" name="Google Shape;3379;p33"/>
            <p:cNvSpPr/>
            <p:nvPr/>
          </p:nvSpPr>
          <p:spPr>
            <a:xfrm flipH="1">
              <a:off x="3376222" y="3338380"/>
              <a:ext cx="101270" cy="20943"/>
            </a:xfrm>
            <a:custGeom>
              <a:avLst/>
              <a:ahLst/>
              <a:rect l="l" t="t" r="r" b="b"/>
              <a:pathLst>
                <a:path w="2645" h="547" extrusionOk="0">
                  <a:moveTo>
                    <a:pt x="2540" y="1"/>
                  </a:moveTo>
                  <a:cubicBezTo>
                    <a:pt x="2533" y="1"/>
                    <a:pt x="2525" y="2"/>
                    <a:pt x="2518" y="5"/>
                  </a:cubicBezTo>
                  <a:cubicBezTo>
                    <a:pt x="1780" y="206"/>
                    <a:pt x="1019" y="384"/>
                    <a:pt x="235" y="384"/>
                  </a:cubicBezTo>
                  <a:cubicBezTo>
                    <a:pt x="183" y="384"/>
                    <a:pt x="131" y="384"/>
                    <a:pt x="79" y="382"/>
                  </a:cubicBezTo>
                  <a:cubicBezTo>
                    <a:pt x="1" y="382"/>
                    <a:pt x="1" y="545"/>
                    <a:pt x="79" y="545"/>
                  </a:cubicBezTo>
                  <a:cubicBezTo>
                    <a:pt x="131" y="546"/>
                    <a:pt x="183" y="547"/>
                    <a:pt x="236" y="547"/>
                  </a:cubicBezTo>
                  <a:cubicBezTo>
                    <a:pt x="1023" y="547"/>
                    <a:pt x="1812" y="369"/>
                    <a:pt x="2544" y="167"/>
                  </a:cubicBezTo>
                  <a:cubicBezTo>
                    <a:pt x="2644" y="138"/>
                    <a:pt x="2610" y="1"/>
                    <a:pt x="254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15" name="Google Shape;3380;p33"/>
            <p:cNvSpPr/>
            <p:nvPr/>
          </p:nvSpPr>
          <p:spPr>
            <a:xfrm flipH="1">
              <a:off x="3397510" y="3279265"/>
              <a:ext cx="26189" cy="20714"/>
            </a:xfrm>
            <a:custGeom>
              <a:avLst/>
              <a:ahLst/>
              <a:rect l="l" t="t" r="r" b="b"/>
              <a:pathLst>
                <a:path w="684" h="541" extrusionOk="0">
                  <a:moveTo>
                    <a:pt x="326" y="1"/>
                  </a:moveTo>
                  <a:cubicBezTo>
                    <a:pt x="1" y="1"/>
                    <a:pt x="1" y="541"/>
                    <a:pt x="326" y="541"/>
                  </a:cubicBezTo>
                  <a:cubicBezTo>
                    <a:pt x="683" y="541"/>
                    <a:pt x="683" y="1"/>
                    <a:pt x="326" y="1"/>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16" name="Google Shape;3381;p33"/>
            <p:cNvSpPr/>
            <p:nvPr/>
          </p:nvSpPr>
          <p:spPr>
            <a:xfrm flipH="1">
              <a:off x="3366383" y="3333326"/>
              <a:ext cx="26189" cy="20675"/>
            </a:xfrm>
            <a:custGeom>
              <a:avLst/>
              <a:ahLst/>
              <a:rect l="l" t="t" r="r" b="b"/>
              <a:pathLst>
                <a:path w="684" h="540" extrusionOk="0">
                  <a:moveTo>
                    <a:pt x="326" y="0"/>
                  </a:moveTo>
                  <a:cubicBezTo>
                    <a:pt x="0" y="0"/>
                    <a:pt x="0" y="540"/>
                    <a:pt x="326" y="540"/>
                  </a:cubicBezTo>
                  <a:cubicBezTo>
                    <a:pt x="683" y="540"/>
                    <a:pt x="683" y="0"/>
                    <a:pt x="326" y="0"/>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17" name="Google Shape;3382;p33"/>
            <p:cNvSpPr/>
            <p:nvPr/>
          </p:nvSpPr>
          <p:spPr>
            <a:xfrm flipH="1">
              <a:off x="3376835" y="3392327"/>
              <a:ext cx="25959" cy="20943"/>
            </a:xfrm>
            <a:custGeom>
              <a:avLst/>
              <a:ahLst/>
              <a:rect l="l" t="t" r="r" b="b"/>
              <a:pathLst>
                <a:path w="678" h="547" extrusionOk="0">
                  <a:moveTo>
                    <a:pt x="326" y="1"/>
                  </a:moveTo>
                  <a:cubicBezTo>
                    <a:pt x="1" y="1"/>
                    <a:pt x="1" y="547"/>
                    <a:pt x="326" y="547"/>
                  </a:cubicBezTo>
                  <a:cubicBezTo>
                    <a:pt x="677" y="547"/>
                    <a:pt x="677" y="1"/>
                    <a:pt x="326" y="1"/>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18" name="Google Shape;3383;p33"/>
            <p:cNvSpPr/>
            <p:nvPr/>
          </p:nvSpPr>
          <p:spPr>
            <a:xfrm flipH="1">
              <a:off x="3437100" y="3418209"/>
              <a:ext cx="25959" cy="20982"/>
            </a:xfrm>
            <a:custGeom>
              <a:avLst/>
              <a:ahLst/>
              <a:rect l="l" t="t" r="r" b="b"/>
              <a:pathLst>
                <a:path w="678" h="548" extrusionOk="0">
                  <a:moveTo>
                    <a:pt x="326" y="1"/>
                  </a:moveTo>
                  <a:cubicBezTo>
                    <a:pt x="1" y="1"/>
                    <a:pt x="1" y="547"/>
                    <a:pt x="326" y="547"/>
                  </a:cubicBezTo>
                  <a:cubicBezTo>
                    <a:pt x="677" y="547"/>
                    <a:pt x="677" y="1"/>
                    <a:pt x="326" y="1"/>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19" name="Google Shape;3384;p33"/>
            <p:cNvSpPr/>
            <p:nvPr/>
          </p:nvSpPr>
          <p:spPr>
            <a:xfrm flipH="1">
              <a:off x="3688110" y="3259547"/>
              <a:ext cx="203460" cy="471204"/>
            </a:xfrm>
            <a:custGeom>
              <a:avLst/>
              <a:ahLst/>
              <a:rect l="l" t="t" r="r" b="b"/>
              <a:pathLst>
                <a:path w="5314" h="12307" extrusionOk="0">
                  <a:moveTo>
                    <a:pt x="1608" y="227"/>
                  </a:moveTo>
                  <a:lnTo>
                    <a:pt x="1608" y="227"/>
                  </a:lnTo>
                  <a:cubicBezTo>
                    <a:pt x="3097" y="1781"/>
                    <a:pt x="3968" y="3729"/>
                    <a:pt x="4364" y="5803"/>
                  </a:cubicBezTo>
                  <a:cubicBezTo>
                    <a:pt x="4579" y="6909"/>
                    <a:pt x="4663" y="8021"/>
                    <a:pt x="4637" y="9133"/>
                  </a:cubicBezTo>
                  <a:cubicBezTo>
                    <a:pt x="4637" y="9647"/>
                    <a:pt x="4579" y="10193"/>
                    <a:pt x="4527" y="10707"/>
                  </a:cubicBezTo>
                  <a:cubicBezTo>
                    <a:pt x="4475" y="11006"/>
                    <a:pt x="4449" y="11299"/>
                    <a:pt x="4390" y="11598"/>
                  </a:cubicBezTo>
                  <a:cubicBezTo>
                    <a:pt x="4367" y="11742"/>
                    <a:pt x="4385" y="12078"/>
                    <a:pt x="4241" y="12078"/>
                  </a:cubicBezTo>
                  <a:cubicBezTo>
                    <a:pt x="4222" y="12078"/>
                    <a:pt x="4200" y="12073"/>
                    <a:pt x="4176" y="12060"/>
                  </a:cubicBezTo>
                  <a:cubicBezTo>
                    <a:pt x="3311" y="11598"/>
                    <a:pt x="2686" y="10623"/>
                    <a:pt x="2172" y="9784"/>
                  </a:cubicBezTo>
                  <a:cubicBezTo>
                    <a:pt x="1574" y="8782"/>
                    <a:pt x="1249" y="7618"/>
                    <a:pt x="1060" y="6454"/>
                  </a:cubicBezTo>
                  <a:cubicBezTo>
                    <a:pt x="709" y="4581"/>
                    <a:pt x="137" y="1791"/>
                    <a:pt x="1600" y="243"/>
                  </a:cubicBezTo>
                  <a:cubicBezTo>
                    <a:pt x="1603" y="238"/>
                    <a:pt x="1606" y="233"/>
                    <a:pt x="1608" y="227"/>
                  </a:cubicBezTo>
                  <a:close/>
                  <a:moveTo>
                    <a:pt x="1591" y="1"/>
                  </a:moveTo>
                  <a:cubicBezTo>
                    <a:pt x="1538" y="1"/>
                    <a:pt x="1493" y="55"/>
                    <a:pt x="1509" y="111"/>
                  </a:cubicBezTo>
                  <a:lnTo>
                    <a:pt x="1509" y="111"/>
                  </a:lnTo>
                  <a:cubicBezTo>
                    <a:pt x="1494" y="115"/>
                    <a:pt x="1478" y="124"/>
                    <a:pt x="1464" y="139"/>
                  </a:cubicBezTo>
                  <a:cubicBezTo>
                    <a:pt x="0" y="1706"/>
                    <a:pt x="573" y="4392"/>
                    <a:pt x="872" y="6291"/>
                  </a:cubicBezTo>
                  <a:cubicBezTo>
                    <a:pt x="1060" y="7592"/>
                    <a:pt x="1437" y="8860"/>
                    <a:pt x="2114" y="9998"/>
                  </a:cubicBezTo>
                  <a:cubicBezTo>
                    <a:pt x="2628" y="10870"/>
                    <a:pt x="3363" y="11871"/>
                    <a:pt x="4312" y="12307"/>
                  </a:cubicBezTo>
                  <a:cubicBezTo>
                    <a:pt x="4364" y="12307"/>
                    <a:pt x="4416" y="12307"/>
                    <a:pt x="4416" y="12248"/>
                  </a:cubicBezTo>
                  <a:cubicBezTo>
                    <a:pt x="5314" y="8080"/>
                    <a:pt x="4741" y="3202"/>
                    <a:pt x="1652" y="28"/>
                  </a:cubicBezTo>
                  <a:cubicBezTo>
                    <a:pt x="1633" y="9"/>
                    <a:pt x="1611" y="1"/>
                    <a:pt x="159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20" name="Google Shape;3385;p33"/>
            <p:cNvSpPr/>
            <p:nvPr/>
          </p:nvSpPr>
          <p:spPr>
            <a:xfrm flipH="1">
              <a:off x="3720808" y="3265826"/>
              <a:ext cx="116739" cy="462858"/>
            </a:xfrm>
            <a:custGeom>
              <a:avLst/>
              <a:ahLst/>
              <a:rect l="l" t="t" r="r" b="b"/>
              <a:pathLst>
                <a:path w="3049" h="12089" extrusionOk="0">
                  <a:moveTo>
                    <a:pt x="108" y="1"/>
                  </a:moveTo>
                  <a:cubicBezTo>
                    <a:pt x="67" y="1"/>
                    <a:pt x="26" y="27"/>
                    <a:pt x="26" y="79"/>
                  </a:cubicBezTo>
                  <a:cubicBezTo>
                    <a:pt x="0" y="2355"/>
                    <a:pt x="787" y="4631"/>
                    <a:pt x="1249" y="6830"/>
                  </a:cubicBezTo>
                  <a:cubicBezTo>
                    <a:pt x="1490" y="7942"/>
                    <a:pt x="1926" y="8969"/>
                    <a:pt x="2140" y="10081"/>
                  </a:cubicBezTo>
                  <a:cubicBezTo>
                    <a:pt x="2251" y="10758"/>
                    <a:pt x="2355" y="11571"/>
                    <a:pt x="2875" y="12058"/>
                  </a:cubicBezTo>
                  <a:cubicBezTo>
                    <a:pt x="2895" y="12080"/>
                    <a:pt x="2917" y="12089"/>
                    <a:pt x="2937" y="12089"/>
                  </a:cubicBezTo>
                  <a:cubicBezTo>
                    <a:pt x="2998" y="12089"/>
                    <a:pt x="3049" y="12011"/>
                    <a:pt x="3005" y="11948"/>
                  </a:cubicBezTo>
                  <a:cubicBezTo>
                    <a:pt x="2439" y="11434"/>
                    <a:pt x="2387" y="10485"/>
                    <a:pt x="2225" y="9782"/>
                  </a:cubicBezTo>
                  <a:cubicBezTo>
                    <a:pt x="2030" y="8781"/>
                    <a:pt x="1626" y="7805"/>
                    <a:pt x="1412" y="6803"/>
                  </a:cubicBezTo>
                  <a:cubicBezTo>
                    <a:pt x="924" y="4605"/>
                    <a:pt x="163" y="2329"/>
                    <a:pt x="189" y="79"/>
                  </a:cubicBezTo>
                  <a:cubicBezTo>
                    <a:pt x="189" y="27"/>
                    <a:pt x="148" y="1"/>
                    <a:pt x="10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21" name="Google Shape;3386;p33"/>
            <p:cNvSpPr/>
            <p:nvPr/>
          </p:nvSpPr>
          <p:spPr>
            <a:xfrm flipH="1">
              <a:off x="3706106" y="3520053"/>
              <a:ext cx="120223" cy="98782"/>
            </a:xfrm>
            <a:custGeom>
              <a:avLst/>
              <a:ahLst/>
              <a:rect l="l" t="t" r="r" b="b"/>
              <a:pathLst>
                <a:path w="3140" h="2580" extrusionOk="0">
                  <a:moveTo>
                    <a:pt x="1008" y="1"/>
                  </a:moveTo>
                  <a:cubicBezTo>
                    <a:pt x="982" y="1"/>
                    <a:pt x="924" y="27"/>
                    <a:pt x="924" y="53"/>
                  </a:cubicBezTo>
                  <a:cubicBezTo>
                    <a:pt x="598" y="866"/>
                    <a:pt x="306" y="1653"/>
                    <a:pt x="33" y="2466"/>
                  </a:cubicBezTo>
                  <a:cubicBezTo>
                    <a:pt x="1" y="2533"/>
                    <a:pt x="49" y="2579"/>
                    <a:pt x="98" y="2579"/>
                  </a:cubicBezTo>
                  <a:cubicBezTo>
                    <a:pt x="128" y="2579"/>
                    <a:pt x="159" y="2561"/>
                    <a:pt x="169" y="2518"/>
                  </a:cubicBezTo>
                  <a:cubicBezTo>
                    <a:pt x="410" y="1789"/>
                    <a:pt x="683" y="1080"/>
                    <a:pt x="956" y="378"/>
                  </a:cubicBezTo>
                  <a:cubicBezTo>
                    <a:pt x="998" y="267"/>
                    <a:pt x="1054" y="228"/>
                    <a:pt x="1121" y="228"/>
                  </a:cubicBezTo>
                  <a:cubicBezTo>
                    <a:pt x="1219" y="228"/>
                    <a:pt x="1338" y="312"/>
                    <a:pt x="1470" y="378"/>
                  </a:cubicBezTo>
                  <a:cubicBezTo>
                    <a:pt x="1685" y="489"/>
                    <a:pt x="1873" y="593"/>
                    <a:pt x="2094" y="729"/>
                  </a:cubicBezTo>
                  <a:cubicBezTo>
                    <a:pt x="2387" y="892"/>
                    <a:pt x="2686" y="1054"/>
                    <a:pt x="3011" y="1165"/>
                  </a:cubicBezTo>
                  <a:cubicBezTo>
                    <a:pt x="3018" y="1167"/>
                    <a:pt x="3024" y="1168"/>
                    <a:pt x="3029" y="1168"/>
                  </a:cubicBezTo>
                  <a:cubicBezTo>
                    <a:pt x="3103" y="1168"/>
                    <a:pt x="3140" y="1027"/>
                    <a:pt x="3037" y="1002"/>
                  </a:cubicBezTo>
                  <a:cubicBezTo>
                    <a:pt x="2335" y="729"/>
                    <a:pt x="1711" y="268"/>
                    <a:pt x="100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22" name="Google Shape;3387;p33"/>
            <p:cNvSpPr/>
            <p:nvPr/>
          </p:nvSpPr>
          <p:spPr>
            <a:xfrm flipH="1">
              <a:off x="3716750" y="3427704"/>
              <a:ext cx="140477" cy="79064"/>
            </a:xfrm>
            <a:custGeom>
              <a:avLst/>
              <a:ahLst/>
              <a:rect l="l" t="t" r="r" b="b"/>
              <a:pathLst>
                <a:path w="3669" h="2065" extrusionOk="0">
                  <a:moveTo>
                    <a:pt x="1327" y="0"/>
                  </a:moveTo>
                  <a:cubicBezTo>
                    <a:pt x="1301" y="0"/>
                    <a:pt x="1243" y="0"/>
                    <a:pt x="1217" y="52"/>
                  </a:cubicBezTo>
                  <a:cubicBezTo>
                    <a:pt x="1054" y="377"/>
                    <a:pt x="866" y="676"/>
                    <a:pt x="651" y="976"/>
                  </a:cubicBezTo>
                  <a:cubicBezTo>
                    <a:pt x="462" y="1275"/>
                    <a:pt x="267" y="1678"/>
                    <a:pt x="27" y="1899"/>
                  </a:cubicBezTo>
                  <a:cubicBezTo>
                    <a:pt x="1" y="1925"/>
                    <a:pt x="1" y="1951"/>
                    <a:pt x="1" y="1977"/>
                  </a:cubicBezTo>
                  <a:lnTo>
                    <a:pt x="1" y="2003"/>
                  </a:lnTo>
                  <a:cubicBezTo>
                    <a:pt x="1" y="2029"/>
                    <a:pt x="27" y="2062"/>
                    <a:pt x="53" y="2062"/>
                  </a:cubicBezTo>
                  <a:lnTo>
                    <a:pt x="79" y="2062"/>
                  </a:lnTo>
                  <a:cubicBezTo>
                    <a:pt x="85" y="2064"/>
                    <a:pt x="91" y="2065"/>
                    <a:pt x="97" y="2065"/>
                  </a:cubicBezTo>
                  <a:cubicBezTo>
                    <a:pt x="170" y="2065"/>
                    <a:pt x="207" y="1923"/>
                    <a:pt x="105" y="1899"/>
                  </a:cubicBezTo>
                  <a:lnTo>
                    <a:pt x="105" y="1899"/>
                  </a:lnTo>
                  <a:cubicBezTo>
                    <a:pt x="199" y="1914"/>
                    <a:pt x="175" y="1993"/>
                    <a:pt x="182" y="1993"/>
                  </a:cubicBezTo>
                  <a:cubicBezTo>
                    <a:pt x="186" y="1993"/>
                    <a:pt x="207" y="1951"/>
                    <a:pt x="300" y="1815"/>
                  </a:cubicBezTo>
                  <a:cubicBezTo>
                    <a:pt x="404" y="1626"/>
                    <a:pt x="567" y="1411"/>
                    <a:pt x="703" y="1216"/>
                  </a:cubicBezTo>
                  <a:cubicBezTo>
                    <a:pt x="754" y="1115"/>
                    <a:pt x="1247" y="239"/>
                    <a:pt x="1370" y="239"/>
                  </a:cubicBezTo>
                  <a:cubicBezTo>
                    <a:pt x="1373" y="239"/>
                    <a:pt x="1377" y="239"/>
                    <a:pt x="1379" y="241"/>
                  </a:cubicBezTo>
                  <a:cubicBezTo>
                    <a:pt x="2088" y="728"/>
                    <a:pt x="2843" y="1028"/>
                    <a:pt x="3519" y="1541"/>
                  </a:cubicBezTo>
                  <a:cubicBezTo>
                    <a:pt x="3533" y="1551"/>
                    <a:pt x="3547" y="1556"/>
                    <a:pt x="3560" y="1556"/>
                  </a:cubicBezTo>
                  <a:cubicBezTo>
                    <a:pt x="3625" y="1556"/>
                    <a:pt x="3669" y="1449"/>
                    <a:pt x="3604" y="1379"/>
                  </a:cubicBezTo>
                  <a:cubicBezTo>
                    <a:pt x="2901" y="839"/>
                    <a:pt x="2056" y="514"/>
                    <a:pt x="1327"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23" name="Google Shape;3388;p33"/>
            <p:cNvSpPr/>
            <p:nvPr/>
          </p:nvSpPr>
          <p:spPr>
            <a:xfrm flipH="1">
              <a:off x="3750672" y="3356758"/>
              <a:ext cx="123477" cy="42001"/>
            </a:xfrm>
            <a:custGeom>
              <a:avLst/>
              <a:ahLst/>
              <a:rect l="l" t="t" r="r" b="b"/>
              <a:pathLst>
                <a:path w="3225" h="1097" extrusionOk="0">
                  <a:moveTo>
                    <a:pt x="1423" y="0"/>
                  </a:moveTo>
                  <a:cubicBezTo>
                    <a:pt x="1358" y="0"/>
                    <a:pt x="1294" y="4"/>
                    <a:pt x="1230" y="13"/>
                  </a:cubicBezTo>
                  <a:cubicBezTo>
                    <a:pt x="1035" y="39"/>
                    <a:pt x="904" y="279"/>
                    <a:pt x="794" y="390"/>
                  </a:cubicBezTo>
                  <a:cubicBezTo>
                    <a:pt x="579" y="604"/>
                    <a:pt x="306" y="767"/>
                    <a:pt x="59" y="956"/>
                  </a:cubicBezTo>
                  <a:cubicBezTo>
                    <a:pt x="1" y="1019"/>
                    <a:pt x="62" y="1096"/>
                    <a:pt x="130" y="1096"/>
                  </a:cubicBezTo>
                  <a:cubicBezTo>
                    <a:pt x="152" y="1096"/>
                    <a:pt x="176" y="1088"/>
                    <a:pt x="196" y="1066"/>
                  </a:cubicBezTo>
                  <a:cubicBezTo>
                    <a:pt x="469" y="825"/>
                    <a:pt x="794" y="604"/>
                    <a:pt x="1067" y="305"/>
                  </a:cubicBezTo>
                  <a:cubicBezTo>
                    <a:pt x="1168" y="198"/>
                    <a:pt x="1315" y="156"/>
                    <a:pt x="1487" y="156"/>
                  </a:cubicBezTo>
                  <a:cubicBezTo>
                    <a:pt x="2000" y="156"/>
                    <a:pt x="2731" y="526"/>
                    <a:pt x="3096" y="604"/>
                  </a:cubicBezTo>
                  <a:cubicBezTo>
                    <a:pt x="3102" y="606"/>
                    <a:pt x="3108" y="607"/>
                    <a:pt x="3114" y="607"/>
                  </a:cubicBezTo>
                  <a:cubicBezTo>
                    <a:pt x="3187" y="607"/>
                    <a:pt x="3225" y="466"/>
                    <a:pt x="3122" y="442"/>
                  </a:cubicBezTo>
                  <a:cubicBezTo>
                    <a:pt x="2589" y="319"/>
                    <a:pt x="2008" y="0"/>
                    <a:pt x="142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24" name="Google Shape;3389;p33"/>
            <p:cNvSpPr/>
            <p:nvPr/>
          </p:nvSpPr>
          <p:spPr>
            <a:xfrm flipH="1">
              <a:off x="3490892" y="3227501"/>
              <a:ext cx="352896" cy="364229"/>
            </a:xfrm>
            <a:custGeom>
              <a:avLst/>
              <a:ahLst/>
              <a:rect l="l" t="t" r="r" b="b"/>
              <a:pathLst>
                <a:path w="9217" h="9513" extrusionOk="0">
                  <a:moveTo>
                    <a:pt x="1" y="0"/>
                  </a:moveTo>
                  <a:cubicBezTo>
                    <a:pt x="1" y="1080"/>
                    <a:pt x="866" y="2706"/>
                    <a:pt x="1087" y="3902"/>
                  </a:cubicBezTo>
                  <a:cubicBezTo>
                    <a:pt x="1191" y="4553"/>
                    <a:pt x="762" y="6283"/>
                    <a:pt x="1302" y="6718"/>
                  </a:cubicBezTo>
                  <a:cubicBezTo>
                    <a:pt x="1489" y="6884"/>
                    <a:pt x="1664" y="6955"/>
                    <a:pt x="1827" y="6955"/>
                  </a:cubicBezTo>
                  <a:cubicBezTo>
                    <a:pt x="2511" y="6955"/>
                    <a:pt x="2969" y="5707"/>
                    <a:pt x="3142" y="5092"/>
                  </a:cubicBezTo>
                  <a:lnTo>
                    <a:pt x="3142" y="5092"/>
                  </a:lnTo>
                  <a:cubicBezTo>
                    <a:pt x="3467" y="6068"/>
                    <a:pt x="2928" y="7804"/>
                    <a:pt x="3578" y="8669"/>
                  </a:cubicBezTo>
                  <a:cubicBezTo>
                    <a:pt x="3837" y="9044"/>
                    <a:pt x="4081" y="9197"/>
                    <a:pt x="4299" y="9197"/>
                  </a:cubicBezTo>
                  <a:cubicBezTo>
                    <a:pt x="4904" y="9197"/>
                    <a:pt x="5314" y="8028"/>
                    <a:pt x="5314" y="7154"/>
                  </a:cubicBezTo>
                  <a:cubicBezTo>
                    <a:pt x="5798" y="7637"/>
                    <a:pt x="6719" y="9513"/>
                    <a:pt x="7606" y="9513"/>
                  </a:cubicBezTo>
                  <a:cubicBezTo>
                    <a:pt x="7710" y="9513"/>
                    <a:pt x="7814" y="9487"/>
                    <a:pt x="7916" y="9430"/>
                  </a:cubicBezTo>
                  <a:cubicBezTo>
                    <a:pt x="8995" y="8884"/>
                    <a:pt x="7591" y="6829"/>
                    <a:pt x="7044" y="6283"/>
                  </a:cubicBezTo>
                  <a:cubicBezTo>
                    <a:pt x="7121" y="6257"/>
                    <a:pt x="7207" y="6247"/>
                    <a:pt x="7300" y="6247"/>
                  </a:cubicBezTo>
                  <a:cubicBezTo>
                    <a:pt x="7692" y="6247"/>
                    <a:pt x="8197" y="6433"/>
                    <a:pt x="8594" y="6433"/>
                  </a:cubicBezTo>
                  <a:cubicBezTo>
                    <a:pt x="8894" y="6433"/>
                    <a:pt x="9133" y="6327"/>
                    <a:pt x="9217" y="5957"/>
                  </a:cubicBezTo>
                  <a:cubicBezTo>
                    <a:pt x="8891" y="4553"/>
                    <a:pt x="7695" y="4006"/>
                    <a:pt x="6505" y="3577"/>
                  </a:cubicBezTo>
                  <a:cubicBezTo>
                    <a:pt x="7369" y="3141"/>
                    <a:pt x="8670" y="3252"/>
                    <a:pt x="8456" y="2276"/>
                  </a:cubicBezTo>
                  <a:cubicBezTo>
                    <a:pt x="8130" y="1405"/>
                    <a:pt x="6394" y="1190"/>
                    <a:pt x="5744" y="976"/>
                  </a:cubicBezTo>
                  <a:cubicBezTo>
                    <a:pt x="4014" y="540"/>
                    <a:pt x="1952" y="104"/>
                    <a:pt x="111" y="104"/>
                  </a:cubicBezTo>
                  <a:lnTo>
                    <a:pt x="1" y="0"/>
                  </a:ln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25" name="Google Shape;3390;p33"/>
            <p:cNvSpPr/>
            <p:nvPr/>
          </p:nvSpPr>
          <p:spPr>
            <a:xfrm flipH="1">
              <a:off x="3567428" y="3217891"/>
              <a:ext cx="295694" cy="330459"/>
            </a:xfrm>
            <a:custGeom>
              <a:avLst/>
              <a:ahLst/>
              <a:rect l="l" t="t" r="r" b="b"/>
              <a:pathLst>
                <a:path w="7723" h="8631" extrusionOk="0">
                  <a:moveTo>
                    <a:pt x="153" y="1"/>
                  </a:moveTo>
                  <a:cubicBezTo>
                    <a:pt x="58" y="1"/>
                    <a:pt x="1" y="119"/>
                    <a:pt x="96" y="167"/>
                  </a:cubicBezTo>
                  <a:cubicBezTo>
                    <a:pt x="3485" y="1877"/>
                    <a:pt x="6008" y="5181"/>
                    <a:pt x="7549" y="8595"/>
                  </a:cubicBezTo>
                  <a:cubicBezTo>
                    <a:pt x="7557" y="8620"/>
                    <a:pt x="7577" y="8630"/>
                    <a:pt x="7599" y="8630"/>
                  </a:cubicBezTo>
                  <a:cubicBezTo>
                    <a:pt x="7653" y="8630"/>
                    <a:pt x="7723" y="8572"/>
                    <a:pt x="7686" y="8517"/>
                  </a:cubicBezTo>
                  <a:cubicBezTo>
                    <a:pt x="6145" y="5070"/>
                    <a:pt x="3595" y="1740"/>
                    <a:pt x="181" y="4"/>
                  </a:cubicBezTo>
                  <a:cubicBezTo>
                    <a:pt x="171" y="2"/>
                    <a:pt x="162" y="1"/>
                    <a:pt x="15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26" name="Google Shape;3391;p33"/>
            <p:cNvSpPr/>
            <p:nvPr/>
          </p:nvSpPr>
          <p:spPr>
            <a:xfrm flipH="1">
              <a:off x="3538024" y="3402779"/>
              <a:ext cx="145110" cy="120070"/>
            </a:xfrm>
            <a:custGeom>
              <a:avLst/>
              <a:ahLst/>
              <a:rect l="l" t="t" r="r" b="b"/>
              <a:pathLst>
                <a:path w="3790" h="3136" extrusionOk="0">
                  <a:moveTo>
                    <a:pt x="793" y="1"/>
                  </a:moveTo>
                  <a:cubicBezTo>
                    <a:pt x="761" y="1"/>
                    <a:pt x="709" y="53"/>
                    <a:pt x="709" y="79"/>
                  </a:cubicBezTo>
                  <a:cubicBezTo>
                    <a:pt x="709" y="1139"/>
                    <a:pt x="409" y="2088"/>
                    <a:pt x="32" y="3038"/>
                  </a:cubicBezTo>
                  <a:cubicBezTo>
                    <a:pt x="1" y="3101"/>
                    <a:pt x="48" y="3135"/>
                    <a:pt x="96" y="3135"/>
                  </a:cubicBezTo>
                  <a:cubicBezTo>
                    <a:pt x="127" y="3135"/>
                    <a:pt x="159" y="3121"/>
                    <a:pt x="169" y="3090"/>
                  </a:cubicBezTo>
                  <a:cubicBezTo>
                    <a:pt x="494" y="2303"/>
                    <a:pt x="761" y="1490"/>
                    <a:pt x="871" y="651"/>
                  </a:cubicBezTo>
                  <a:lnTo>
                    <a:pt x="871" y="274"/>
                  </a:lnTo>
                  <a:cubicBezTo>
                    <a:pt x="973" y="237"/>
                    <a:pt x="1075" y="213"/>
                    <a:pt x="1176" y="213"/>
                  </a:cubicBezTo>
                  <a:cubicBezTo>
                    <a:pt x="1237" y="213"/>
                    <a:pt x="1298" y="222"/>
                    <a:pt x="1359" y="241"/>
                  </a:cubicBezTo>
                  <a:cubicBezTo>
                    <a:pt x="1632" y="300"/>
                    <a:pt x="1873" y="378"/>
                    <a:pt x="2120" y="436"/>
                  </a:cubicBezTo>
                  <a:cubicBezTo>
                    <a:pt x="2634" y="599"/>
                    <a:pt x="3147" y="762"/>
                    <a:pt x="3661" y="866"/>
                  </a:cubicBezTo>
                  <a:cubicBezTo>
                    <a:pt x="3667" y="868"/>
                    <a:pt x="3674" y="868"/>
                    <a:pt x="3679" y="868"/>
                  </a:cubicBezTo>
                  <a:cubicBezTo>
                    <a:pt x="3753" y="868"/>
                    <a:pt x="3790" y="727"/>
                    <a:pt x="3687" y="703"/>
                  </a:cubicBezTo>
                  <a:cubicBezTo>
                    <a:pt x="2712" y="488"/>
                    <a:pt x="1795" y="137"/>
                    <a:pt x="79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27" name="Google Shape;3392;p33"/>
            <p:cNvSpPr/>
            <p:nvPr/>
          </p:nvSpPr>
          <p:spPr>
            <a:xfrm flipH="1">
              <a:off x="3579566" y="3327966"/>
              <a:ext cx="178458" cy="85419"/>
            </a:xfrm>
            <a:custGeom>
              <a:avLst/>
              <a:ahLst/>
              <a:rect l="l" t="t" r="r" b="b"/>
              <a:pathLst>
                <a:path w="4661" h="2231" extrusionOk="0">
                  <a:moveTo>
                    <a:pt x="4554" y="1"/>
                  </a:moveTo>
                  <a:cubicBezTo>
                    <a:pt x="4549" y="1"/>
                    <a:pt x="4543" y="2"/>
                    <a:pt x="4538" y="4"/>
                  </a:cubicBezTo>
                  <a:cubicBezTo>
                    <a:pt x="3999" y="107"/>
                    <a:pt x="3449" y="155"/>
                    <a:pt x="2898" y="155"/>
                  </a:cubicBezTo>
                  <a:cubicBezTo>
                    <a:pt x="2311" y="155"/>
                    <a:pt x="1723" y="101"/>
                    <a:pt x="1149" y="4"/>
                  </a:cubicBezTo>
                  <a:cubicBezTo>
                    <a:pt x="1091" y="4"/>
                    <a:pt x="1065" y="30"/>
                    <a:pt x="1039" y="82"/>
                  </a:cubicBezTo>
                  <a:cubicBezTo>
                    <a:pt x="961" y="869"/>
                    <a:pt x="473" y="1493"/>
                    <a:pt x="37" y="2117"/>
                  </a:cubicBezTo>
                  <a:cubicBezTo>
                    <a:pt x="0" y="2172"/>
                    <a:pt x="54" y="2231"/>
                    <a:pt x="110" y="2231"/>
                  </a:cubicBezTo>
                  <a:cubicBezTo>
                    <a:pt x="133" y="2231"/>
                    <a:pt x="156" y="2220"/>
                    <a:pt x="174" y="2195"/>
                  </a:cubicBezTo>
                  <a:cubicBezTo>
                    <a:pt x="499" y="1740"/>
                    <a:pt x="798" y="1304"/>
                    <a:pt x="1039" y="817"/>
                  </a:cubicBezTo>
                  <a:cubicBezTo>
                    <a:pt x="1123" y="654"/>
                    <a:pt x="1149" y="465"/>
                    <a:pt x="1201" y="277"/>
                  </a:cubicBezTo>
                  <a:cubicBezTo>
                    <a:pt x="1213" y="205"/>
                    <a:pt x="1267" y="185"/>
                    <a:pt x="1332" y="185"/>
                  </a:cubicBezTo>
                  <a:cubicBezTo>
                    <a:pt x="1417" y="185"/>
                    <a:pt x="1520" y="218"/>
                    <a:pt x="1579" y="218"/>
                  </a:cubicBezTo>
                  <a:cubicBezTo>
                    <a:pt x="2027" y="281"/>
                    <a:pt x="2488" y="315"/>
                    <a:pt x="2950" y="315"/>
                  </a:cubicBezTo>
                  <a:cubicBezTo>
                    <a:pt x="3492" y="315"/>
                    <a:pt x="4037" y="268"/>
                    <a:pt x="4564" y="166"/>
                  </a:cubicBezTo>
                  <a:cubicBezTo>
                    <a:pt x="4660" y="142"/>
                    <a:pt x="4623" y="1"/>
                    <a:pt x="455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28" name="Google Shape;3393;p33"/>
            <p:cNvSpPr/>
            <p:nvPr/>
          </p:nvSpPr>
          <p:spPr>
            <a:xfrm flipH="1">
              <a:off x="3679879" y="3274058"/>
              <a:ext cx="98743" cy="82892"/>
            </a:xfrm>
            <a:custGeom>
              <a:avLst/>
              <a:ahLst/>
              <a:rect l="l" t="t" r="r" b="b"/>
              <a:pathLst>
                <a:path w="2579" h="2165" extrusionOk="0">
                  <a:moveTo>
                    <a:pt x="198" y="0"/>
                  </a:moveTo>
                  <a:cubicBezTo>
                    <a:pt x="139" y="0"/>
                    <a:pt x="113" y="59"/>
                    <a:pt x="139" y="111"/>
                  </a:cubicBezTo>
                  <a:cubicBezTo>
                    <a:pt x="224" y="787"/>
                    <a:pt x="276" y="1412"/>
                    <a:pt x="35" y="2062"/>
                  </a:cubicBezTo>
                  <a:cubicBezTo>
                    <a:pt x="0" y="2128"/>
                    <a:pt x="45" y="2164"/>
                    <a:pt x="91" y="2164"/>
                  </a:cubicBezTo>
                  <a:cubicBezTo>
                    <a:pt x="123" y="2164"/>
                    <a:pt x="155" y="2148"/>
                    <a:pt x="165" y="2114"/>
                  </a:cubicBezTo>
                  <a:cubicBezTo>
                    <a:pt x="423" y="1475"/>
                    <a:pt x="391" y="837"/>
                    <a:pt x="294" y="176"/>
                  </a:cubicBezTo>
                  <a:lnTo>
                    <a:pt x="294" y="176"/>
                  </a:lnTo>
                  <a:cubicBezTo>
                    <a:pt x="651" y="222"/>
                    <a:pt x="1009" y="234"/>
                    <a:pt x="1368" y="234"/>
                  </a:cubicBezTo>
                  <a:cubicBezTo>
                    <a:pt x="1736" y="234"/>
                    <a:pt x="2105" y="221"/>
                    <a:pt x="2474" y="221"/>
                  </a:cubicBezTo>
                  <a:cubicBezTo>
                    <a:pt x="2578" y="221"/>
                    <a:pt x="2578" y="59"/>
                    <a:pt x="2474" y="59"/>
                  </a:cubicBezTo>
                  <a:cubicBezTo>
                    <a:pt x="2105" y="59"/>
                    <a:pt x="1736" y="71"/>
                    <a:pt x="1368" y="71"/>
                  </a:cubicBezTo>
                  <a:cubicBezTo>
                    <a:pt x="977" y="71"/>
                    <a:pt x="587" y="57"/>
                    <a:pt x="19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29" name="Google Shape;3394;p33"/>
            <p:cNvSpPr/>
            <p:nvPr/>
          </p:nvSpPr>
          <p:spPr>
            <a:xfrm flipH="1">
              <a:off x="3612417" y="3373643"/>
              <a:ext cx="13477" cy="10491"/>
            </a:xfrm>
            <a:custGeom>
              <a:avLst/>
              <a:ahLst/>
              <a:rect l="l" t="t" r="r" b="b"/>
              <a:pathLst>
                <a:path w="352" h="274" extrusionOk="0">
                  <a:moveTo>
                    <a:pt x="163" y="1"/>
                  </a:moveTo>
                  <a:cubicBezTo>
                    <a:pt x="1" y="1"/>
                    <a:pt x="1" y="274"/>
                    <a:pt x="163" y="274"/>
                  </a:cubicBezTo>
                  <a:cubicBezTo>
                    <a:pt x="352" y="274"/>
                    <a:pt x="352" y="1"/>
                    <a:pt x="16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30" name="Google Shape;3395;p33"/>
            <p:cNvSpPr/>
            <p:nvPr/>
          </p:nvSpPr>
          <p:spPr>
            <a:xfrm flipH="1">
              <a:off x="3626852" y="3350977"/>
              <a:ext cx="13477" cy="10261"/>
            </a:xfrm>
            <a:custGeom>
              <a:avLst/>
              <a:ahLst/>
              <a:rect l="l" t="t" r="r" b="b"/>
              <a:pathLst>
                <a:path w="352" h="268" extrusionOk="0">
                  <a:moveTo>
                    <a:pt x="163" y="1"/>
                  </a:moveTo>
                  <a:cubicBezTo>
                    <a:pt x="0" y="1"/>
                    <a:pt x="0" y="268"/>
                    <a:pt x="163" y="268"/>
                  </a:cubicBezTo>
                  <a:cubicBezTo>
                    <a:pt x="352" y="268"/>
                    <a:pt x="352" y="1"/>
                    <a:pt x="16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31" name="Google Shape;3396;p33"/>
            <p:cNvSpPr/>
            <p:nvPr/>
          </p:nvSpPr>
          <p:spPr>
            <a:xfrm flipH="1">
              <a:off x="3635313" y="3369661"/>
              <a:ext cx="13477" cy="10261"/>
            </a:xfrm>
            <a:custGeom>
              <a:avLst/>
              <a:ahLst/>
              <a:rect l="l" t="t" r="r" b="b"/>
              <a:pathLst>
                <a:path w="352" h="268" extrusionOk="0">
                  <a:moveTo>
                    <a:pt x="163" y="1"/>
                  </a:moveTo>
                  <a:cubicBezTo>
                    <a:pt x="0" y="1"/>
                    <a:pt x="0" y="267"/>
                    <a:pt x="163" y="267"/>
                  </a:cubicBezTo>
                  <a:cubicBezTo>
                    <a:pt x="351" y="267"/>
                    <a:pt x="351" y="1"/>
                    <a:pt x="16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32" name="Google Shape;3397;p33"/>
            <p:cNvSpPr/>
            <p:nvPr/>
          </p:nvSpPr>
          <p:spPr>
            <a:xfrm flipH="1">
              <a:off x="3763805" y="3442138"/>
              <a:ext cx="13477" cy="10491"/>
            </a:xfrm>
            <a:custGeom>
              <a:avLst/>
              <a:ahLst/>
              <a:rect l="l" t="t" r="r" b="b"/>
              <a:pathLst>
                <a:path w="352" h="274" extrusionOk="0">
                  <a:moveTo>
                    <a:pt x="163" y="0"/>
                  </a:moveTo>
                  <a:cubicBezTo>
                    <a:pt x="0" y="0"/>
                    <a:pt x="0" y="273"/>
                    <a:pt x="163" y="273"/>
                  </a:cubicBezTo>
                  <a:cubicBezTo>
                    <a:pt x="352" y="273"/>
                    <a:pt x="352" y="0"/>
                    <a:pt x="16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33" name="Google Shape;3398;p33"/>
            <p:cNvSpPr/>
            <p:nvPr/>
          </p:nvSpPr>
          <p:spPr>
            <a:xfrm flipH="1">
              <a:off x="3768055" y="3419472"/>
              <a:ext cx="13477" cy="10261"/>
            </a:xfrm>
            <a:custGeom>
              <a:avLst/>
              <a:ahLst/>
              <a:rect l="l" t="t" r="r" b="b"/>
              <a:pathLst>
                <a:path w="352" h="268" extrusionOk="0">
                  <a:moveTo>
                    <a:pt x="163" y="0"/>
                  </a:moveTo>
                  <a:cubicBezTo>
                    <a:pt x="1" y="0"/>
                    <a:pt x="1" y="267"/>
                    <a:pt x="163" y="267"/>
                  </a:cubicBezTo>
                  <a:cubicBezTo>
                    <a:pt x="352" y="267"/>
                    <a:pt x="352" y="0"/>
                    <a:pt x="16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34" name="Google Shape;3399;p33"/>
            <p:cNvSpPr/>
            <p:nvPr/>
          </p:nvSpPr>
          <p:spPr>
            <a:xfrm flipH="1">
              <a:off x="3784710" y="3435898"/>
              <a:ext cx="13477" cy="10491"/>
            </a:xfrm>
            <a:custGeom>
              <a:avLst/>
              <a:ahLst/>
              <a:rect l="l" t="t" r="r" b="b"/>
              <a:pathLst>
                <a:path w="352" h="274" extrusionOk="0">
                  <a:moveTo>
                    <a:pt x="163" y="1"/>
                  </a:moveTo>
                  <a:cubicBezTo>
                    <a:pt x="0" y="1"/>
                    <a:pt x="0" y="274"/>
                    <a:pt x="163" y="274"/>
                  </a:cubicBezTo>
                  <a:cubicBezTo>
                    <a:pt x="351" y="274"/>
                    <a:pt x="351" y="1"/>
                    <a:pt x="16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35" name="Google Shape;3400;p33"/>
            <p:cNvSpPr/>
            <p:nvPr/>
          </p:nvSpPr>
          <p:spPr>
            <a:xfrm flipH="1">
              <a:off x="3678884" y="3556426"/>
              <a:ext cx="13477" cy="10261"/>
            </a:xfrm>
            <a:custGeom>
              <a:avLst/>
              <a:ahLst/>
              <a:rect l="l" t="t" r="r" b="b"/>
              <a:pathLst>
                <a:path w="352" h="268" extrusionOk="0">
                  <a:moveTo>
                    <a:pt x="163" y="0"/>
                  </a:moveTo>
                  <a:cubicBezTo>
                    <a:pt x="0" y="0"/>
                    <a:pt x="0" y="267"/>
                    <a:pt x="163" y="267"/>
                  </a:cubicBezTo>
                  <a:cubicBezTo>
                    <a:pt x="351" y="267"/>
                    <a:pt x="351" y="0"/>
                    <a:pt x="16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36" name="Google Shape;3401;p33"/>
            <p:cNvSpPr/>
            <p:nvPr/>
          </p:nvSpPr>
          <p:spPr>
            <a:xfrm flipH="1">
              <a:off x="3689107" y="3539732"/>
              <a:ext cx="13477" cy="10491"/>
            </a:xfrm>
            <a:custGeom>
              <a:avLst/>
              <a:ahLst/>
              <a:rect l="l" t="t" r="r" b="b"/>
              <a:pathLst>
                <a:path w="352" h="274" extrusionOk="0">
                  <a:moveTo>
                    <a:pt x="163" y="1"/>
                  </a:moveTo>
                  <a:cubicBezTo>
                    <a:pt x="0" y="1"/>
                    <a:pt x="0" y="274"/>
                    <a:pt x="163" y="274"/>
                  </a:cubicBezTo>
                  <a:cubicBezTo>
                    <a:pt x="352" y="274"/>
                    <a:pt x="352" y="1"/>
                    <a:pt x="16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37" name="Google Shape;3402;p33"/>
            <p:cNvSpPr/>
            <p:nvPr/>
          </p:nvSpPr>
          <p:spPr>
            <a:xfrm flipH="1">
              <a:off x="3614408" y="3496162"/>
              <a:ext cx="13477" cy="10491"/>
            </a:xfrm>
            <a:custGeom>
              <a:avLst/>
              <a:ahLst/>
              <a:rect l="l" t="t" r="r" b="b"/>
              <a:pathLst>
                <a:path w="352" h="274" extrusionOk="0">
                  <a:moveTo>
                    <a:pt x="163" y="1"/>
                  </a:moveTo>
                  <a:cubicBezTo>
                    <a:pt x="1" y="1"/>
                    <a:pt x="1" y="274"/>
                    <a:pt x="163" y="274"/>
                  </a:cubicBezTo>
                  <a:cubicBezTo>
                    <a:pt x="352" y="274"/>
                    <a:pt x="352" y="1"/>
                    <a:pt x="16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38" name="Google Shape;3403;p33"/>
            <p:cNvSpPr/>
            <p:nvPr/>
          </p:nvSpPr>
          <p:spPr>
            <a:xfrm flipH="1">
              <a:off x="3539710" y="3543982"/>
              <a:ext cx="13477" cy="10223"/>
            </a:xfrm>
            <a:custGeom>
              <a:avLst/>
              <a:ahLst/>
              <a:rect l="l" t="t" r="r" b="b"/>
              <a:pathLst>
                <a:path w="352" h="267" extrusionOk="0">
                  <a:moveTo>
                    <a:pt x="163" y="0"/>
                  </a:moveTo>
                  <a:cubicBezTo>
                    <a:pt x="1" y="0"/>
                    <a:pt x="1" y="267"/>
                    <a:pt x="163" y="267"/>
                  </a:cubicBezTo>
                  <a:cubicBezTo>
                    <a:pt x="352" y="267"/>
                    <a:pt x="352" y="0"/>
                    <a:pt x="16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39" name="Google Shape;3404;p33"/>
            <p:cNvSpPr/>
            <p:nvPr/>
          </p:nvSpPr>
          <p:spPr>
            <a:xfrm flipH="1">
              <a:off x="3741139" y="3336313"/>
              <a:ext cx="13477" cy="10491"/>
            </a:xfrm>
            <a:custGeom>
              <a:avLst/>
              <a:ahLst/>
              <a:rect l="l" t="t" r="r" b="b"/>
              <a:pathLst>
                <a:path w="352" h="274" extrusionOk="0">
                  <a:moveTo>
                    <a:pt x="163" y="0"/>
                  </a:moveTo>
                  <a:cubicBezTo>
                    <a:pt x="0" y="0"/>
                    <a:pt x="0" y="273"/>
                    <a:pt x="163" y="273"/>
                  </a:cubicBezTo>
                  <a:cubicBezTo>
                    <a:pt x="351" y="273"/>
                    <a:pt x="351" y="0"/>
                    <a:pt x="16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40" name="Google Shape;3405;p33"/>
            <p:cNvSpPr/>
            <p:nvPr/>
          </p:nvSpPr>
          <p:spPr>
            <a:xfrm flipH="1">
              <a:off x="3697568" y="3298944"/>
              <a:ext cx="13477" cy="10491"/>
            </a:xfrm>
            <a:custGeom>
              <a:avLst/>
              <a:ahLst/>
              <a:rect l="l" t="t" r="r" b="b"/>
              <a:pathLst>
                <a:path w="352" h="274" extrusionOk="0">
                  <a:moveTo>
                    <a:pt x="163" y="1"/>
                  </a:moveTo>
                  <a:cubicBezTo>
                    <a:pt x="0" y="1"/>
                    <a:pt x="0" y="274"/>
                    <a:pt x="163" y="274"/>
                  </a:cubicBezTo>
                  <a:cubicBezTo>
                    <a:pt x="352" y="274"/>
                    <a:pt x="352" y="1"/>
                    <a:pt x="16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41" name="Google Shape;3406;p33"/>
            <p:cNvSpPr/>
            <p:nvPr/>
          </p:nvSpPr>
          <p:spPr>
            <a:xfrm flipH="1">
              <a:off x="3794933" y="3290751"/>
              <a:ext cx="13477" cy="10491"/>
            </a:xfrm>
            <a:custGeom>
              <a:avLst/>
              <a:ahLst/>
              <a:rect l="l" t="t" r="r" b="b"/>
              <a:pathLst>
                <a:path w="352" h="274" extrusionOk="0">
                  <a:moveTo>
                    <a:pt x="163" y="0"/>
                  </a:moveTo>
                  <a:cubicBezTo>
                    <a:pt x="0" y="0"/>
                    <a:pt x="0" y="273"/>
                    <a:pt x="163" y="273"/>
                  </a:cubicBezTo>
                  <a:cubicBezTo>
                    <a:pt x="352" y="273"/>
                    <a:pt x="352" y="0"/>
                    <a:pt x="16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sp>
        <p:nvSpPr>
          <p:cNvPr id="1050242" name="Google Shape;3407;p33"/>
          <p:cNvSpPr/>
          <p:nvPr/>
        </p:nvSpPr>
        <p:spPr>
          <a:xfrm rot="6191567" flipH="1">
            <a:off x="8024787" y="-976497"/>
            <a:ext cx="2683379" cy="2138580"/>
          </a:xfrm>
          <a:custGeom>
            <a:avLst/>
            <a:ahLst/>
            <a:rect l="l" t="t" r="r" b="b"/>
            <a:pathLst>
              <a:path w="12949" h="10320" extrusionOk="0">
                <a:moveTo>
                  <a:pt x="5030" y="0"/>
                </a:moveTo>
                <a:cubicBezTo>
                  <a:pt x="4569" y="0"/>
                  <a:pt x="4094" y="82"/>
                  <a:pt x="3620" y="273"/>
                </a:cubicBezTo>
                <a:cubicBezTo>
                  <a:pt x="1" y="1761"/>
                  <a:pt x="2204" y="7343"/>
                  <a:pt x="3466" y="8434"/>
                </a:cubicBezTo>
                <a:cubicBezTo>
                  <a:pt x="4280" y="9135"/>
                  <a:pt x="5185" y="9755"/>
                  <a:pt x="6294" y="10094"/>
                </a:cubicBezTo>
                <a:cubicBezTo>
                  <a:pt x="6796" y="10237"/>
                  <a:pt x="7348" y="10319"/>
                  <a:pt x="7918" y="10319"/>
                </a:cubicBezTo>
                <a:cubicBezTo>
                  <a:pt x="8631" y="10319"/>
                  <a:pt x="9373" y="10190"/>
                  <a:pt x="10084" y="9886"/>
                </a:cubicBezTo>
                <a:cubicBezTo>
                  <a:pt x="11383" y="9361"/>
                  <a:pt x="12536" y="8248"/>
                  <a:pt x="12763" y="7099"/>
                </a:cubicBezTo>
                <a:cubicBezTo>
                  <a:pt x="12948" y="6212"/>
                  <a:pt x="12573" y="5439"/>
                  <a:pt x="12043" y="4837"/>
                </a:cubicBezTo>
                <a:cubicBezTo>
                  <a:pt x="11496" y="4249"/>
                  <a:pt x="10799" y="3797"/>
                  <a:pt x="10179" y="3254"/>
                </a:cubicBezTo>
                <a:cubicBezTo>
                  <a:pt x="9275" y="2462"/>
                  <a:pt x="8578" y="1499"/>
                  <a:pt x="7560" y="820"/>
                </a:cubicBezTo>
                <a:cubicBezTo>
                  <a:pt x="6874" y="351"/>
                  <a:pt x="5983" y="0"/>
                  <a:pt x="5030" y="0"/>
                </a:cubicBezTo>
                <a:close/>
              </a:path>
            </a:pathLst>
          </a:custGeom>
          <a:solidFill>
            <a:schemeClr val="l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43" name="Google Shape;3408;p33"/>
          <p:cNvSpPr/>
          <p:nvPr/>
        </p:nvSpPr>
        <p:spPr>
          <a:xfrm rot="337514">
            <a:off x="-1217776" y="4152624"/>
            <a:ext cx="2683362" cy="2138566"/>
          </a:xfrm>
          <a:custGeom>
            <a:avLst/>
            <a:ahLst/>
            <a:rect l="l" t="t" r="r" b="b"/>
            <a:pathLst>
              <a:path w="12949" h="10320" extrusionOk="0">
                <a:moveTo>
                  <a:pt x="5030" y="0"/>
                </a:moveTo>
                <a:cubicBezTo>
                  <a:pt x="4569" y="0"/>
                  <a:pt x="4094" y="82"/>
                  <a:pt x="3620" y="273"/>
                </a:cubicBezTo>
                <a:cubicBezTo>
                  <a:pt x="1" y="1761"/>
                  <a:pt x="2204" y="7343"/>
                  <a:pt x="3466" y="8434"/>
                </a:cubicBezTo>
                <a:cubicBezTo>
                  <a:pt x="4280" y="9135"/>
                  <a:pt x="5185" y="9755"/>
                  <a:pt x="6294" y="10094"/>
                </a:cubicBezTo>
                <a:cubicBezTo>
                  <a:pt x="6796" y="10237"/>
                  <a:pt x="7348" y="10319"/>
                  <a:pt x="7918" y="10319"/>
                </a:cubicBezTo>
                <a:cubicBezTo>
                  <a:pt x="8631" y="10319"/>
                  <a:pt x="9373" y="10190"/>
                  <a:pt x="10084" y="9886"/>
                </a:cubicBezTo>
                <a:cubicBezTo>
                  <a:pt x="11383" y="9361"/>
                  <a:pt x="12536" y="8248"/>
                  <a:pt x="12763" y="7099"/>
                </a:cubicBezTo>
                <a:cubicBezTo>
                  <a:pt x="12948" y="6212"/>
                  <a:pt x="12573" y="5439"/>
                  <a:pt x="12043" y="4837"/>
                </a:cubicBezTo>
                <a:cubicBezTo>
                  <a:pt x="11496" y="4249"/>
                  <a:pt x="10799" y="3797"/>
                  <a:pt x="10179" y="3254"/>
                </a:cubicBezTo>
                <a:cubicBezTo>
                  <a:pt x="9275" y="2462"/>
                  <a:pt x="8578" y="1499"/>
                  <a:pt x="7560" y="820"/>
                </a:cubicBezTo>
                <a:cubicBezTo>
                  <a:pt x="6874" y="351"/>
                  <a:pt x="5983" y="0"/>
                  <a:pt x="5030"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nvGrpSpPr>
          <p:cNvPr id="183" name="Google Shape;3409;p33"/>
          <p:cNvGrpSpPr/>
          <p:nvPr/>
        </p:nvGrpSpPr>
        <p:grpSpPr>
          <a:xfrm rot="-5400000">
            <a:off x="24597" y="4320087"/>
            <a:ext cx="878525" cy="627975"/>
            <a:chOff x="142975" y="118750"/>
            <a:chExt cx="878525" cy="627975"/>
          </a:xfrm>
        </p:grpSpPr>
        <p:sp>
          <p:nvSpPr>
            <p:cNvPr id="1050244" name="Google Shape;3410;p33"/>
            <p:cNvSpPr/>
            <p:nvPr/>
          </p:nvSpPr>
          <p:spPr>
            <a:xfrm>
              <a:off x="339616" y="466103"/>
              <a:ext cx="63379" cy="61703"/>
            </a:xfrm>
            <a:custGeom>
              <a:avLst/>
              <a:ahLst/>
              <a:rect l="l" t="t" r="r" b="b"/>
              <a:pathLst>
                <a:path w="643" h="626" extrusionOk="0">
                  <a:moveTo>
                    <a:pt x="322" y="1"/>
                  </a:moveTo>
                  <a:cubicBezTo>
                    <a:pt x="285" y="1"/>
                    <a:pt x="245" y="1"/>
                    <a:pt x="208" y="19"/>
                  </a:cubicBezTo>
                  <a:cubicBezTo>
                    <a:pt x="172" y="37"/>
                    <a:pt x="132" y="60"/>
                    <a:pt x="95" y="96"/>
                  </a:cubicBezTo>
                  <a:cubicBezTo>
                    <a:pt x="77" y="114"/>
                    <a:pt x="59" y="150"/>
                    <a:pt x="41" y="191"/>
                  </a:cubicBezTo>
                  <a:cubicBezTo>
                    <a:pt x="18" y="227"/>
                    <a:pt x="0" y="263"/>
                    <a:pt x="18" y="304"/>
                  </a:cubicBezTo>
                  <a:lnTo>
                    <a:pt x="18" y="399"/>
                  </a:lnTo>
                  <a:cubicBezTo>
                    <a:pt x="41" y="435"/>
                    <a:pt x="59" y="489"/>
                    <a:pt x="95" y="530"/>
                  </a:cubicBezTo>
                  <a:cubicBezTo>
                    <a:pt x="132" y="548"/>
                    <a:pt x="154" y="566"/>
                    <a:pt x="172" y="584"/>
                  </a:cubicBezTo>
                  <a:cubicBezTo>
                    <a:pt x="208" y="602"/>
                    <a:pt x="267" y="625"/>
                    <a:pt x="322" y="625"/>
                  </a:cubicBezTo>
                  <a:cubicBezTo>
                    <a:pt x="358" y="625"/>
                    <a:pt x="398" y="602"/>
                    <a:pt x="435" y="584"/>
                  </a:cubicBezTo>
                  <a:cubicBezTo>
                    <a:pt x="471" y="584"/>
                    <a:pt x="512" y="566"/>
                    <a:pt x="548" y="530"/>
                  </a:cubicBezTo>
                  <a:cubicBezTo>
                    <a:pt x="566" y="489"/>
                    <a:pt x="607" y="471"/>
                    <a:pt x="607" y="435"/>
                  </a:cubicBezTo>
                  <a:cubicBezTo>
                    <a:pt x="625" y="399"/>
                    <a:pt x="643" y="358"/>
                    <a:pt x="643" y="304"/>
                  </a:cubicBezTo>
                  <a:cubicBezTo>
                    <a:pt x="625" y="286"/>
                    <a:pt x="625" y="245"/>
                    <a:pt x="625" y="227"/>
                  </a:cubicBezTo>
                  <a:cubicBezTo>
                    <a:pt x="607" y="173"/>
                    <a:pt x="584" y="132"/>
                    <a:pt x="548" y="96"/>
                  </a:cubicBezTo>
                  <a:cubicBezTo>
                    <a:pt x="530" y="78"/>
                    <a:pt x="512" y="60"/>
                    <a:pt x="471" y="37"/>
                  </a:cubicBezTo>
                  <a:cubicBezTo>
                    <a:pt x="435" y="19"/>
                    <a:pt x="380" y="1"/>
                    <a:pt x="322"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45" name="Google Shape;3411;p33"/>
            <p:cNvSpPr/>
            <p:nvPr/>
          </p:nvSpPr>
          <p:spPr>
            <a:xfrm>
              <a:off x="415808" y="317660"/>
              <a:ext cx="54114" cy="54015"/>
            </a:xfrm>
            <a:custGeom>
              <a:avLst/>
              <a:ahLst/>
              <a:rect l="l" t="t" r="r" b="b"/>
              <a:pathLst>
                <a:path w="549" h="548" extrusionOk="0">
                  <a:moveTo>
                    <a:pt x="286" y="0"/>
                  </a:moveTo>
                  <a:cubicBezTo>
                    <a:pt x="209" y="0"/>
                    <a:pt x="132" y="37"/>
                    <a:pt x="78" y="95"/>
                  </a:cubicBezTo>
                  <a:cubicBezTo>
                    <a:pt x="60" y="114"/>
                    <a:pt x="37" y="150"/>
                    <a:pt x="19" y="168"/>
                  </a:cubicBezTo>
                  <a:cubicBezTo>
                    <a:pt x="19" y="209"/>
                    <a:pt x="1" y="245"/>
                    <a:pt x="1" y="281"/>
                  </a:cubicBezTo>
                  <a:cubicBezTo>
                    <a:pt x="1" y="358"/>
                    <a:pt x="37" y="412"/>
                    <a:pt x="78" y="471"/>
                  </a:cubicBezTo>
                  <a:cubicBezTo>
                    <a:pt x="132" y="525"/>
                    <a:pt x="209" y="548"/>
                    <a:pt x="286" y="548"/>
                  </a:cubicBezTo>
                  <a:cubicBezTo>
                    <a:pt x="340" y="548"/>
                    <a:pt x="417" y="525"/>
                    <a:pt x="471" y="471"/>
                  </a:cubicBezTo>
                  <a:cubicBezTo>
                    <a:pt x="490" y="453"/>
                    <a:pt x="512" y="412"/>
                    <a:pt x="530" y="376"/>
                  </a:cubicBezTo>
                  <a:cubicBezTo>
                    <a:pt x="548" y="358"/>
                    <a:pt x="548" y="322"/>
                    <a:pt x="548" y="281"/>
                  </a:cubicBezTo>
                  <a:cubicBezTo>
                    <a:pt x="548" y="209"/>
                    <a:pt x="530" y="132"/>
                    <a:pt x="471" y="95"/>
                  </a:cubicBezTo>
                  <a:cubicBezTo>
                    <a:pt x="417" y="37"/>
                    <a:pt x="358" y="0"/>
                    <a:pt x="286"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46" name="Google Shape;3412;p33"/>
            <p:cNvSpPr/>
            <p:nvPr/>
          </p:nvSpPr>
          <p:spPr>
            <a:xfrm>
              <a:off x="622305" y="380546"/>
              <a:ext cx="48298" cy="48692"/>
            </a:xfrm>
            <a:custGeom>
              <a:avLst/>
              <a:ahLst/>
              <a:rect l="l" t="t" r="r" b="b"/>
              <a:pathLst>
                <a:path w="490" h="494" extrusionOk="0">
                  <a:moveTo>
                    <a:pt x="245" y="0"/>
                  </a:moveTo>
                  <a:cubicBezTo>
                    <a:pt x="204" y="0"/>
                    <a:pt x="186" y="23"/>
                    <a:pt x="150" y="23"/>
                  </a:cubicBezTo>
                  <a:cubicBezTo>
                    <a:pt x="114" y="41"/>
                    <a:pt x="91" y="59"/>
                    <a:pt x="73" y="77"/>
                  </a:cubicBezTo>
                  <a:cubicBezTo>
                    <a:pt x="55" y="95"/>
                    <a:pt x="37" y="136"/>
                    <a:pt x="19" y="154"/>
                  </a:cubicBezTo>
                  <a:cubicBezTo>
                    <a:pt x="0" y="190"/>
                    <a:pt x="0" y="208"/>
                    <a:pt x="0" y="249"/>
                  </a:cubicBezTo>
                  <a:cubicBezTo>
                    <a:pt x="0" y="267"/>
                    <a:pt x="0" y="285"/>
                    <a:pt x="19" y="321"/>
                  </a:cubicBezTo>
                  <a:cubicBezTo>
                    <a:pt x="19" y="362"/>
                    <a:pt x="37" y="398"/>
                    <a:pt x="73" y="416"/>
                  </a:cubicBezTo>
                  <a:cubicBezTo>
                    <a:pt x="91" y="435"/>
                    <a:pt x="114" y="453"/>
                    <a:pt x="132" y="453"/>
                  </a:cubicBezTo>
                  <a:cubicBezTo>
                    <a:pt x="168" y="475"/>
                    <a:pt x="204" y="493"/>
                    <a:pt x="245" y="493"/>
                  </a:cubicBezTo>
                  <a:cubicBezTo>
                    <a:pt x="281" y="493"/>
                    <a:pt x="299" y="493"/>
                    <a:pt x="340" y="475"/>
                  </a:cubicBezTo>
                  <a:cubicBezTo>
                    <a:pt x="376" y="453"/>
                    <a:pt x="394" y="453"/>
                    <a:pt x="412" y="416"/>
                  </a:cubicBezTo>
                  <a:cubicBezTo>
                    <a:pt x="430" y="398"/>
                    <a:pt x="453" y="380"/>
                    <a:pt x="471" y="340"/>
                  </a:cubicBezTo>
                  <a:cubicBezTo>
                    <a:pt x="489" y="321"/>
                    <a:pt x="489" y="285"/>
                    <a:pt x="489" y="249"/>
                  </a:cubicBezTo>
                  <a:cubicBezTo>
                    <a:pt x="489" y="226"/>
                    <a:pt x="489" y="208"/>
                    <a:pt x="471" y="190"/>
                  </a:cubicBezTo>
                  <a:cubicBezTo>
                    <a:pt x="471" y="154"/>
                    <a:pt x="453" y="113"/>
                    <a:pt x="412" y="77"/>
                  </a:cubicBezTo>
                  <a:cubicBezTo>
                    <a:pt x="394" y="59"/>
                    <a:pt x="376" y="59"/>
                    <a:pt x="376" y="41"/>
                  </a:cubicBezTo>
                  <a:cubicBezTo>
                    <a:pt x="340" y="23"/>
                    <a:pt x="281" y="0"/>
                    <a:pt x="245"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47" name="Google Shape;3413;p33"/>
            <p:cNvSpPr/>
            <p:nvPr/>
          </p:nvSpPr>
          <p:spPr>
            <a:xfrm>
              <a:off x="659267" y="206180"/>
              <a:ext cx="37160" cy="38934"/>
            </a:xfrm>
            <a:custGeom>
              <a:avLst/>
              <a:ahLst/>
              <a:rect l="l" t="t" r="r" b="b"/>
              <a:pathLst>
                <a:path w="377" h="395" extrusionOk="0">
                  <a:moveTo>
                    <a:pt x="191" y="0"/>
                  </a:moveTo>
                  <a:cubicBezTo>
                    <a:pt x="168" y="0"/>
                    <a:pt x="132" y="19"/>
                    <a:pt x="114" y="19"/>
                  </a:cubicBezTo>
                  <a:cubicBezTo>
                    <a:pt x="96" y="37"/>
                    <a:pt x="78" y="37"/>
                    <a:pt x="55" y="55"/>
                  </a:cubicBezTo>
                  <a:cubicBezTo>
                    <a:pt x="37" y="73"/>
                    <a:pt x="19" y="95"/>
                    <a:pt x="19" y="132"/>
                  </a:cubicBezTo>
                  <a:cubicBezTo>
                    <a:pt x="1" y="150"/>
                    <a:pt x="1" y="168"/>
                    <a:pt x="1" y="209"/>
                  </a:cubicBezTo>
                  <a:lnTo>
                    <a:pt x="1" y="245"/>
                  </a:lnTo>
                  <a:cubicBezTo>
                    <a:pt x="19" y="281"/>
                    <a:pt x="19" y="322"/>
                    <a:pt x="55" y="340"/>
                  </a:cubicBezTo>
                  <a:cubicBezTo>
                    <a:pt x="55" y="340"/>
                    <a:pt x="78" y="358"/>
                    <a:pt x="96" y="376"/>
                  </a:cubicBezTo>
                  <a:cubicBezTo>
                    <a:pt x="114" y="376"/>
                    <a:pt x="150" y="394"/>
                    <a:pt x="191" y="394"/>
                  </a:cubicBezTo>
                  <a:cubicBezTo>
                    <a:pt x="209" y="394"/>
                    <a:pt x="245" y="394"/>
                    <a:pt x="263" y="376"/>
                  </a:cubicBezTo>
                  <a:cubicBezTo>
                    <a:pt x="281" y="376"/>
                    <a:pt x="304" y="358"/>
                    <a:pt x="322" y="340"/>
                  </a:cubicBezTo>
                  <a:cubicBezTo>
                    <a:pt x="340" y="322"/>
                    <a:pt x="358" y="299"/>
                    <a:pt x="358" y="281"/>
                  </a:cubicBezTo>
                  <a:cubicBezTo>
                    <a:pt x="376" y="245"/>
                    <a:pt x="376" y="227"/>
                    <a:pt x="376" y="209"/>
                  </a:cubicBezTo>
                  <a:lnTo>
                    <a:pt x="376" y="150"/>
                  </a:lnTo>
                  <a:cubicBezTo>
                    <a:pt x="376" y="114"/>
                    <a:pt x="358" y="95"/>
                    <a:pt x="322" y="55"/>
                  </a:cubicBezTo>
                  <a:cubicBezTo>
                    <a:pt x="322" y="55"/>
                    <a:pt x="304" y="37"/>
                    <a:pt x="281" y="37"/>
                  </a:cubicBezTo>
                  <a:cubicBezTo>
                    <a:pt x="263" y="19"/>
                    <a:pt x="227" y="0"/>
                    <a:pt x="191"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48" name="Google Shape;3414;p33"/>
            <p:cNvSpPr/>
            <p:nvPr/>
          </p:nvSpPr>
          <p:spPr>
            <a:xfrm>
              <a:off x="512600" y="558066"/>
              <a:ext cx="27796" cy="27993"/>
            </a:xfrm>
            <a:custGeom>
              <a:avLst/>
              <a:ahLst/>
              <a:rect l="l" t="t" r="r" b="b"/>
              <a:pathLst>
                <a:path w="282" h="284" extrusionOk="0">
                  <a:moveTo>
                    <a:pt x="150" y="1"/>
                  </a:moveTo>
                  <a:cubicBezTo>
                    <a:pt x="138" y="1"/>
                    <a:pt x="126" y="9"/>
                    <a:pt x="114" y="9"/>
                  </a:cubicBezTo>
                  <a:cubicBezTo>
                    <a:pt x="73" y="9"/>
                    <a:pt x="37" y="49"/>
                    <a:pt x="19" y="68"/>
                  </a:cubicBezTo>
                  <a:cubicBezTo>
                    <a:pt x="19" y="86"/>
                    <a:pt x="1" y="104"/>
                    <a:pt x="1" y="122"/>
                  </a:cubicBezTo>
                  <a:cubicBezTo>
                    <a:pt x="1" y="144"/>
                    <a:pt x="1" y="163"/>
                    <a:pt x="19" y="181"/>
                  </a:cubicBezTo>
                  <a:cubicBezTo>
                    <a:pt x="19" y="217"/>
                    <a:pt x="37" y="235"/>
                    <a:pt x="73" y="258"/>
                  </a:cubicBezTo>
                  <a:cubicBezTo>
                    <a:pt x="102" y="270"/>
                    <a:pt x="128" y="283"/>
                    <a:pt x="154" y="283"/>
                  </a:cubicBezTo>
                  <a:cubicBezTo>
                    <a:pt x="165" y="283"/>
                    <a:pt x="175" y="281"/>
                    <a:pt x="186" y="276"/>
                  </a:cubicBezTo>
                  <a:cubicBezTo>
                    <a:pt x="209" y="276"/>
                    <a:pt x="245" y="235"/>
                    <a:pt x="263" y="217"/>
                  </a:cubicBezTo>
                  <a:cubicBezTo>
                    <a:pt x="281" y="199"/>
                    <a:pt x="281" y="163"/>
                    <a:pt x="281" y="144"/>
                  </a:cubicBezTo>
                  <a:cubicBezTo>
                    <a:pt x="281" y="122"/>
                    <a:pt x="281" y="104"/>
                    <a:pt x="263" y="86"/>
                  </a:cubicBezTo>
                  <a:cubicBezTo>
                    <a:pt x="263" y="68"/>
                    <a:pt x="263" y="49"/>
                    <a:pt x="245" y="49"/>
                  </a:cubicBezTo>
                  <a:cubicBezTo>
                    <a:pt x="227" y="31"/>
                    <a:pt x="209" y="9"/>
                    <a:pt x="186" y="9"/>
                  </a:cubicBezTo>
                  <a:lnTo>
                    <a:pt x="168" y="9"/>
                  </a:lnTo>
                  <a:cubicBezTo>
                    <a:pt x="162" y="3"/>
                    <a:pt x="156" y="1"/>
                    <a:pt x="150"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49" name="Google Shape;3415;p33"/>
            <p:cNvSpPr/>
            <p:nvPr/>
          </p:nvSpPr>
          <p:spPr>
            <a:xfrm>
              <a:off x="547788" y="341710"/>
              <a:ext cx="37160" cy="37948"/>
            </a:xfrm>
            <a:custGeom>
              <a:avLst/>
              <a:ahLst/>
              <a:rect l="l" t="t" r="r" b="b"/>
              <a:pathLst>
                <a:path w="377" h="385" extrusionOk="0">
                  <a:moveTo>
                    <a:pt x="191" y="1"/>
                  </a:moveTo>
                  <a:cubicBezTo>
                    <a:pt x="168" y="1"/>
                    <a:pt x="132" y="19"/>
                    <a:pt x="114" y="19"/>
                  </a:cubicBezTo>
                  <a:cubicBezTo>
                    <a:pt x="96" y="37"/>
                    <a:pt x="78" y="37"/>
                    <a:pt x="55" y="55"/>
                  </a:cubicBezTo>
                  <a:cubicBezTo>
                    <a:pt x="37" y="78"/>
                    <a:pt x="19" y="96"/>
                    <a:pt x="19" y="132"/>
                  </a:cubicBezTo>
                  <a:cubicBezTo>
                    <a:pt x="1" y="150"/>
                    <a:pt x="1" y="168"/>
                    <a:pt x="1" y="191"/>
                  </a:cubicBezTo>
                  <a:lnTo>
                    <a:pt x="1" y="245"/>
                  </a:lnTo>
                  <a:cubicBezTo>
                    <a:pt x="19" y="281"/>
                    <a:pt x="37" y="304"/>
                    <a:pt x="55" y="340"/>
                  </a:cubicBezTo>
                  <a:cubicBezTo>
                    <a:pt x="78" y="340"/>
                    <a:pt x="78" y="358"/>
                    <a:pt x="96" y="358"/>
                  </a:cubicBezTo>
                  <a:cubicBezTo>
                    <a:pt x="132" y="376"/>
                    <a:pt x="150" y="376"/>
                    <a:pt x="191" y="376"/>
                  </a:cubicBezTo>
                  <a:cubicBezTo>
                    <a:pt x="197" y="382"/>
                    <a:pt x="205" y="384"/>
                    <a:pt x="214" y="384"/>
                  </a:cubicBezTo>
                  <a:cubicBezTo>
                    <a:pt x="231" y="384"/>
                    <a:pt x="251" y="376"/>
                    <a:pt x="263" y="376"/>
                  </a:cubicBezTo>
                  <a:cubicBezTo>
                    <a:pt x="281" y="358"/>
                    <a:pt x="304" y="358"/>
                    <a:pt x="322" y="340"/>
                  </a:cubicBezTo>
                  <a:cubicBezTo>
                    <a:pt x="340" y="322"/>
                    <a:pt x="358" y="304"/>
                    <a:pt x="358" y="263"/>
                  </a:cubicBezTo>
                  <a:cubicBezTo>
                    <a:pt x="376" y="245"/>
                    <a:pt x="376" y="227"/>
                    <a:pt x="376" y="191"/>
                  </a:cubicBezTo>
                  <a:lnTo>
                    <a:pt x="376" y="150"/>
                  </a:lnTo>
                  <a:cubicBezTo>
                    <a:pt x="358" y="114"/>
                    <a:pt x="340" y="96"/>
                    <a:pt x="322" y="55"/>
                  </a:cubicBezTo>
                  <a:cubicBezTo>
                    <a:pt x="304" y="55"/>
                    <a:pt x="304" y="37"/>
                    <a:pt x="281" y="37"/>
                  </a:cubicBezTo>
                  <a:cubicBezTo>
                    <a:pt x="263" y="19"/>
                    <a:pt x="227" y="1"/>
                    <a:pt x="191"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50" name="Google Shape;3416;p33"/>
            <p:cNvSpPr/>
            <p:nvPr/>
          </p:nvSpPr>
          <p:spPr>
            <a:xfrm>
              <a:off x="299006" y="273107"/>
              <a:ext cx="40708" cy="40216"/>
            </a:xfrm>
            <a:custGeom>
              <a:avLst/>
              <a:ahLst/>
              <a:rect l="l" t="t" r="r" b="b"/>
              <a:pathLst>
                <a:path w="413" h="408" extrusionOk="0">
                  <a:moveTo>
                    <a:pt x="245" y="0"/>
                  </a:moveTo>
                  <a:cubicBezTo>
                    <a:pt x="204" y="0"/>
                    <a:pt x="186" y="0"/>
                    <a:pt x="168" y="18"/>
                  </a:cubicBezTo>
                  <a:cubicBezTo>
                    <a:pt x="132" y="18"/>
                    <a:pt x="114" y="36"/>
                    <a:pt x="91" y="54"/>
                  </a:cubicBezTo>
                  <a:cubicBezTo>
                    <a:pt x="73" y="54"/>
                    <a:pt x="55" y="72"/>
                    <a:pt x="37" y="113"/>
                  </a:cubicBezTo>
                  <a:cubicBezTo>
                    <a:pt x="19" y="131"/>
                    <a:pt x="19" y="149"/>
                    <a:pt x="19" y="186"/>
                  </a:cubicBezTo>
                  <a:cubicBezTo>
                    <a:pt x="1" y="208"/>
                    <a:pt x="19" y="226"/>
                    <a:pt x="19" y="262"/>
                  </a:cubicBezTo>
                  <a:cubicBezTo>
                    <a:pt x="19" y="281"/>
                    <a:pt x="37" y="299"/>
                    <a:pt x="37" y="299"/>
                  </a:cubicBezTo>
                  <a:cubicBezTo>
                    <a:pt x="55" y="339"/>
                    <a:pt x="73" y="357"/>
                    <a:pt x="114" y="376"/>
                  </a:cubicBezTo>
                  <a:cubicBezTo>
                    <a:pt x="132" y="394"/>
                    <a:pt x="150" y="394"/>
                    <a:pt x="168" y="394"/>
                  </a:cubicBezTo>
                  <a:cubicBezTo>
                    <a:pt x="177" y="403"/>
                    <a:pt x="192" y="407"/>
                    <a:pt x="209" y="407"/>
                  </a:cubicBezTo>
                  <a:cubicBezTo>
                    <a:pt x="226" y="407"/>
                    <a:pt x="245" y="403"/>
                    <a:pt x="263" y="394"/>
                  </a:cubicBezTo>
                  <a:cubicBezTo>
                    <a:pt x="281" y="394"/>
                    <a:pt x="299" y="394"/>
                    <a:pt x="317" y="376"/>
                  </a:cubicBezTo>
                  <a:cubicBezTo>
                    <a:pt x="340" y="357"/>
                    <a:pt x="376" y="339"/>
                    <a:pt x="394" y="299"/>
                  </a:cubicBezTo>
                  <a:cubicBezTo>
                    <a:pt x="394" y="299"/>
                    <a:pt x="394" y="281"/>
                    <a:pt x="412" y="262"/>
                  </a:cubicBezTo>
                  <a:lnTo>
                    <a:pt x="412" y="167"/>
                  </a:lnTo>
                  <a:lnTo>
                    <a:pt x="412" y="149"/>
                  </a:lnTo>
                  <a:cubicBezTo>
                    <a:pt x="394" y="131"/>
                    <a:pt x="394" y="113"/>
                    <a:pt x="376" y="72"/>
                  </a:cubicBezTo>
                  <a:cubicBezTo>
                    <a:pt x="358" y="54"/>
                    <a:pt x="340" y="36"/>
                    <a:pt x="317" y="36"/>
                  </a:cubicBezTo>
                  <a:cubicBezTo>
                    <a:pt x="299" y="18"/>
                    <a:pt x="263" y="18"/>
                    <a:pt x="245"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51" name="Google Shape;3417;p33"/>
            <p:cNvSpPr/>
            <p:nvPr/>
          </p:nvSpPr>
          <p:spPr>
            <a:xfrm>
              <a:off x="142975" y="434462"/>
              <a:ext cx="29472" cy="28190"/>
            </a:xfrm>
            <a:custGeom>
              <a:avLst/>
              <a:ahLst/>
              <a:rect l="l" t="t" r="r" b="b"/>
              <a:pathLst>
                <a:path w="299" h="286" extrusionOk="0">
                  <a:moveTo>
                    <a:pt x="132" y="1"/>
                  </a:moveTo>
                  <a:cubicBezTo>
                    <a:pt x="113" y="1"/>
                    <a:pt x="91" y="1"/>
                    <a:pt x="91" y="19"/>
                  </a:cubicBezTo>
                  <a:cubicBezTo>
                    <a:pt x="73" y="19"/>
                    <a:pt x="73" y="19"/>
                    <a:pt x="55" y="41"/>
                  </a:cubicBezTo>
                  <a:cubicBezTo>
                    <a:pt x="55" y="41"/>
                    <a:pt x="37" y="41"/>
                    <a:pt x="37" y="59"/>
                  </a:cubicBezTo>
                  <a:cubicBezTo>
                    <a:pt x="18" y="59"/>
                    <a:pt x="18" y="78"/>
                    <a:pt x="18" y="96"/>
                  </a:cubicBezTo>
                  <a:cubicBezTo>
                    <a:pt x="0" y="114"/>
                    <a:pt x="0" y="132"/>
                    <a:pt x="0" y="154"/>
                  </a:cubicBezTo>
                  <a:lnTo>
                    <a:pt x="0" y="191"/>
                  </a:lnTo>
                  <a:cubicBezTo>
                    <a:pt x="18" y="191"/>
                    <a:pt x="18" y="209"/>
                    <a:pt x="18" y="209"/>
                  </a:cubicBezTo>
                  <a:cubicBezTo>
                    <a:pt x="37" y="227"/>
                    <a:pt x="37" y="227"/>
                    <a:pt x="37" y="245"/>
                  </a:cubicBezTo>
                  <a:cubicBezTo>
                    <a:pt x="55" y="245"/>
                    <a:pt x="55" y="268"/>
                    <a:pt x="73" y="268"/>
                  </a:cubicBezTo>
                  <a:cubicBezTo>
                    <a:pt x="73" y="268"/>
                    <a:pt x="91" y="286"/>
                    <a:pt x="113" y="286"/>
                  </a:cubicBezTo>
                  <a:lnTo>
                    <a:pt x="204" y="286"/>
                  </a:lnTo>
                  <a:lnTo>
                    <a:pt x="245" y="245"/>
                  </a:lnTo>
                  <a:lnTo>
                    <a:pt x="263" y="227"/>
                  </a:lnTo>
                  <a:cubicBezTo>
                    <a:pt x="281" y="209"/>
                    <a:pt x="281" y="209"/>
                    <a:pt x="281" y="191"/>
                  </a:cubicBezTo>
                  <a:cubicBezTo>
                    <a:pt x="299" y="173"/>
                    <a:pt x="299" y="154"/>
                    <a:pt x="299" y="154"/>
                  </a:cubicBezTo>
                  <a:lnTo>
                    <a:pt x="299" y="114"/>
                  </a:lnTo>
                  <a:cubicBezTo>
                    <a:pt x="281" y="96"/>
                    <a:pt x="281" y="78"/>
                    <a:pt x="263" y="59"/>
                  </a:cubicBezTo>
                  <a:lnTo>
                    <a:pt x="245" y="41"/>
                  </a:lnTo>
                  <a:lnTo>
                    <a:pt x="227" y="19"/>
                  </a:lnTo>
                  <a:cubicBezTo>
                    <a:pt x="204" y="19"/>
                    <a:pt x="186" y="1"/>
                    <a:pt x="186"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52" name="Google Shape;3418;p33"/>
            <p:cNvSpPr/>
            <p:nvPr/>
          </p:nvSpPr>
          <p:spPr>
            <a:xfrm>
              <a:off x="367707" y="174539"/>
              <a:ext cx="62985" cy="63379"/>
            </a:xfrm>
            <a:custGeom>
              <a:avLst/>
              <a:ahLst/>
              <a:rect l="l" t="t" r="r" b="b"/>
              <a:pathLst>
                <a:path w="639" h="643" extrusionOk="0">
                  <a:moveTo>
                    <a:pt x="322" y="0"/>
                  </a:moveTo>
                  <a:cubicBezTo>
                    <a:pt x="281" y="0"/>
                    <a:pt x="245" y="0"/>
                    <a:pt x="186" y="18"/>
                  </a:cubicBezTo>
                  <a:cubicBezTo>
                    <a:pt x="150" y="36"/>
                    <a:pt x="132" y="55"/>
                    <a:pt x="95" y="95"/>
                  </a:cubicBezTo>
                  <a:cubicBezTo>
                    <a:pt x="55" y="113"/>
                    <a:pt x="37" y="150"/>
                    <a:pt x="18" y="190"/>
                  </a:cubicBezTo>
                  <a:cubicBezTo>
                    <a:pt x="0" y="226"/>
                    <a:pt x="0" y="281"/>
                    <a:pt x="0" y="321"/>
                  </a:cubicBezTo>
                  <a:cubicBezTo>
                    <a:pt x="0" y="340"/>
                    <a:pt x="0" y="376"/>
                    <a:pt x="18" y="394"/>
                  </a:cubicBezTo>
                  <a:cubicBezTo>
                    <a:pt x="18" y="453"/>
                    <a:pt x="55" y="507"/>
                    <a:pt x="95" y="548"/>
                  </a:cubicBezTo>
                  <a:cubicBezTo>
                    <a:pt x="150" y="602"/>
                    <a:pt x="227" y="643"/>
                    <a:pt x="322" y="643"/>
                  </a:cubicBezTo>
                  <a:cubicBezTo>
                    <a:pt x="358" y="643"/>
                    <a:pt x="412" y="643"/>
                    <a:pt x="453" y="620"/>
                  </a:cubicBezTo>
                  <a:cubicBezTo>
                    <a:pt x="489" y="602"/>
                    <a:pt x="525" y="584"/>
                    <a:pt x="548" y="548"/>
                  </a:cubicBezTo>
                  <a:cubicBezTo>
                    <a:pt x="584" y="507"/>
                    <a:pt x="602" y="489"/>
                    <a:pt x="620" y="435"/>
                  </a:cubicBezTo>
                  <a:cubicBezTo>
                    <a:pt x="638" y="394"/>
                    <a:pt x="638" y="358"/>
                    <a:pt x="638" y="321"/>
                  </a:cubicBezTo>
                  <a:lnTo>
                    <a:pt x="638" y="226"/>
                  </a:lnTo>
                  <a:cubicBezTo>
                    <a:pt x="620" y="168"/>
                    <a:pt x="584" y="131"/>
                    <a:pt x="548" y="95"/>
                  </a:cubicBezTo>
                  <a:cubicBezTo>
                    <a:pt x="489" y="36"/>
                    <a:pt x="412" y="0"/>
                    <a:pt x="322"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53" name="Google Shape;3419;p33"/>
            <p:cNvSpPr/>
            <p:nvPr/>
          </p:nvSpPr>
          <p:spPr>
            <a:xfrm>
              <a:off x="757834" y="399077"/>
              <a:ext cx="38934" cy="34893"/>
            </a:xfrm>
            <a:custGeom>
              <a:avLst/>
              <a:ahLst/>
              <a:rect l="l" t="t" r="r" b="b"/>
              <a:pathLst>
                <a:path w="395" h="354" extrusionOk="0">
                  <a:moveTo>
                    <a:pt x="205" y="1"/>
                  </a:moveTo>
                  <a:cubicBezTo>
                    <a:pt x="160" y="1"/>
                    <a:pt x="109" y="16"/>
                    <a:pt x="73" y="38"/>
                  </a:cubicBezTo>
                  <a:cubicBezTo>
                    <a:pt x="55" y="61"/>
                    <a:pt x="37" y="79"/>
                    <a:pt x="19" y="97"/>
                  </a:cubicBezTo>
                  <a:cubicBezTo>
                    <a:pt x="1" y="115"/>
                    <a:pt x="1" y="152"/>
                    <a:pt x="1" y="174"/>
                  </a:cubicBezTo>
                  <a:cubicBezTo>
                    <a:pt x="1" y="210"/>
                    <a:pt x="1" y="228"/>
                    <a:pt x="19" y="265"/>
                  </a:cubicBezTo>
                  <a:cubicBezTo>
                    <a:pt x="37" y="287"/>
                    <a:pt x="55" y="305"/>
                    <a:pt x="73" y="323"/>
                  </a:cubicBezTo>
                  <a:cubicBezTo>
                    <a:pt x="108" y="345"/>
                    <a:pt x="154" y="353"/>
                    <a:pt x="198" y="353"/>
                  </a:cubicBezTo>
                  <a:cubicBezTo>
                    <a:pt x="229" y="353"/>
                    <a:pt x="259" y="349"/>
                    <a:pt x="281" y="342"/>
                  </a:cubicBezTo>
                  <a:cubicBezTo>
                    <a:pt x="281" y="323"/>
                    <a:pt x="299" y="323"/>
                    <a:pt x="322" y="305"/>
                  </a:cubicBezTo>
                  <a:cubicBezTo>
                    <a:pt x="358" y="287"/>
                    <a:pt x="394" y="228"/>
                    <a:pt x="394" y="174"/>
                  </a:cubicBezTo>
                  <a:cubicBezTo>
                    <a:pt x="394" y="133"/>
                    <a:pt x="358" y="79"/>
                    <a:pt x="322" y="61"/>
                  </a:cubicBezTo>
                  <a:cubicBezTo>
                    <a:pt x="299" y="38"/>
                    <a:pt x="281" y="38"/>
                    <a:pt x="281" y="20"/>
                  </a:cubicBezTo>
                  <a:cubicBezTo>
                    <a:pt x="260" y="7"/>
                    <a:pt x="234" y="1"/>
                    <a:pt x="205"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54" name="Google Shape;3420;p33"/>
            <p:cNvSpPr/>
            <p:nvPr/>
          </p:nvSpPr>
          <p:spPr>
            <a:xfrm>
              <a:off x="707466" y="577583"/>
              <a:ext cx="76390" cy="73433"/>
            </a:xfrm>
            <a:custGeom>
              <a:avLst/>
              <a:ahLst/>
              <a:rect l="l" t="t" r="r" b="b"/>
              <a:pathLst>
                <a:path w="775" h="745" extrusionOk="0">
                  <a:moveTo>
                    <a:pt x="358" y="1"/>
                  </a:moveTo>
                  <a:cubicBezTo>
                    <a:pt x="304" y="1"/>
                    <a:pt x="245" y="19"/>
                    <a:pt x="191" y="60"/>
                  </a:cubicBezTo>
                  <a:cubicBezTo>
                    <a:pt x="114" y="96"/>
                    <a:pt x="59" y="150"/>
                    <a:pt x="41" y="227"/>
                  </a:cubicBezTo>
                  <a:cubicBezTo>
                    <a:pt x="1" y="286"/>
                    <a:pt x="1" y="340"/>
                    <a:pt x="1" y="417"/>
                  </a:cubicBezTo>
                  <a:cubicBezTo>
                    <a:pt x="19" y="489"/>
                    <a:pt x="59" y="566"/>
                    <a:pt x="114" y="625"/>
                  </a:cubicBezTo>
                  <a:lnTo>
                    <a:pt x="114" y="643"/>
                  </a:lnTo>
                  <a:cubicBezTo>
                    <a:pt x="188" y="717"/>
                    <a:pt x="294" y="744"/>
                    <a:pt x="391" y="744"/>
                  </a:cubicBezTo>
                  <a:cubicBezTo>
                    <a:pt x="419" y="744"/>
                    <a:pt x="446" y="742"/>
                    <a:pt x="471" y="738"/>
                  </a:cubicBezTo>
                  <a:cubicBezTo>
                    <a:pt x="607" y="697"/>
                    <a:pt x="697" y="602"/>
                    <a:pt x="738" y="471"/>
                  </a:cubicBezTo>
                  <a:cubicBezTo>
                    <a:pt x="774" y="340"/>
                    <a:pt x="738" y="209"/>
                    <a:pt x="643" y="114"/>
                  </a:cubicBezTo>
                  <a:cubicBezTo>
                    <a:pt x="607" y="60"/>
                    <a:pt x="548" y="37"/>
                    <a:pt x="471" y="19"/>
                  </a:cubicBezTo>
                  <a:cubicBezTo>
                    <a:pt x="444" y="10"/>
                    <a:pt x="411" y="5"/>
                    <a:pt x="378" y="5"/>
                  </a:cubicBezTo>
                  <a:cubicBezTo>
                    <a:pt x="345" y="5"/>
                    <a:pt x="313" y="10"/>
                    <a:pt x="286" y="19"/>
                  </a:cubicBezTo>
                  <a:cubicBezTo>
                    <a:pt x="304" y="1"/>
                    <a:pt x="340" y="1"/>
                    <a:pt x="381"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55" name="Google Shape;3421;p33"/>
            <p:cNvSpPr/>
            <p:nvPr/>
          </p:nvSpPr>
          <p:spPr>
            <a:xfrm>
              <a:off x="876508" y="356397"/>
              <a:ext cx="33513" cy="37554"/>
            </a:xfrm>
            <a:custGeom>
              <a:avLst/>
              <a:ahLst/>
              <a:rect l="l" t="t" r="r" b="b"/>
              <a:pathLst>
                <a:path w="340" h="381" extrusionOk="0">
                  <a:moveTo>
                    <a:pt x="172" y="1"/>
                  </a:moveTo>
                  <a:cubicBezTo>
                    <a:pt x="154" y="19"/>
                    <a:pt x="136" y="19"/>
                    <a:pt x="113" y="19"/>
                  </a:cubicBezTo>
                  <a:cubicBezTo>
                    <a:pt x="113" y="19"/>
                    <a:pt x="95" y="19"/>
                    <a:pt x="77" y="42"/>
                  </a:cubicBezTo>
                  <a:cubicBezTo>
                    <a:pt x="59" y="42"/>
                    <a:pt x="59" y="60"/>
                    <a:pt x="41" y="78"/>
                  </a:cubicBezTo>
                  <a:cubicBezTo>
                    <a:pt x="23" y="96"/>
                    <a:pt x="23" y="114"/>
                    <a:pt x="0" y="132"/>
                  </a:cubicBezTo>
                  <a:lnTo>
                    <a:pt x="0" y="173"/>
                  </a:lnTo>
                  <a:lnTo>
                    <a:pt x="0" y="245"/>
                  </a:lnTo>
                  <a:cubicBezTo>
                    <a:pt x="23" y="286"/>
                    <a:pt x="23" y="304"/>
                    <a:pt x="41" y="322"/>
                  </a:cubicBezTo>
                  <a:cubicBezTo>
                    <a:pt x="77" y="358"/>
                    <a:pt x="113" y="381"/>
                    <a:pt x="172" y="381"/>
                  </a:cubicBezTo>
                  <a:cubicBezTo>
                    <a:pt x="190" y="381"/>
                    <a:pt x="208" y="381"/>
                    <a:pt x="226" y="358"/>
                  </a:cubicBezTo>
                  <a:cubicBezTo>
                    <a:pt x="249" y="358"/>
                    <a:pt x="267" y="340"/>
                    <a:pt x="285" y="322"/>
                  </a:cubicBezTo>
                  <a:cubicBezTo>
                    <a:pt x="303" y="304"/>
                    <a:pt x="321" y="286"/>
                    <a:pt x="321" y="245"/>
                  </a:cubicBezTo>
                  <a:cubicBezTo>
                    <a:pt x="339" y="227"/>
                    <a:pt x="339" y="191"/>
                    <a:pt x="321" y="173"/>
                  </a:cubicBezTo>
                  <a:lnTo>
                    <a:pt x="321" y="132"/>
                  </a:lnTo>
                  <a:cubicBezTo>
                    <a:pt x="321" y="114"/>
                    <a:pt x="303" y="96"/>
                    <a:pt x="303" y="96"/>
                  </a:cubicBezTo>
                  <a:cubicBezTo>
                    <a:pt x="303" y="78"/>
                    <a:pt x="285" y="60"/>
                    <a:pt x="267" y="42"/>
                  </a:cubicBezTo>
                  <a:cubicBezTo>
                    <a:pt x="249" y="42"/>
                    <a:pt x="249" y="19"/>
                    <a:pt x="226" y="19"/>
                  </a:cubicBezTo>
                  <a:cubicBezTo>
                    <a:pt x="208" y="19"/>
                    <a:pt x="190" y="1"/>
                    <a:pt x="172"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56" name="Google Shape;3422;p33"/>
            <p:cNvSpPr/>
            <p:nvPr/>
          </p:nvSpPr>
          <p:spPr>
            <a:xfrm>
              <a:off x="887646" y="501390"/>
              <a:ext cx="58056" cy="44651"/>
            </a:xfrm>
            <a:custGeom>
              <a:avLst/>
              <a:ahLst/>
              <a:rect l="l" t="t" r="r" b="b"/>
              <a:pathLst>
                <a:path w="589" h="453" extrusionOk="0">
                  <a:moveTo>
                    <a:pt x="303" y="0"/>
                  </a:moveTo>
                  <a:cubicBezTo>
                    <a:pt x="0" y="0"/>
                    <a:pt x="0" y="453"/>
                    <a:pt x="303" y="453"/>
                  </a:cubicBezTo>
                  <a:cubicBezTo>
                    <a:pt x="588" y="453"/>
                    <a:pt x="588" y="0"/>
                    <a:pt x="303"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57" name="Google Shape;3423;p33"/>
            <p:cNvSpPr/>
            <p:nvPr/>
          </p:nvSpPr>
          <p:spPr>
            <a:xfrm>
              <a:off x="361892" y="673588"/>
              <a:ext cx="48692" cy="47214"/>
            </a:xfrm>
            <a:custGeom>
              <a:avLst/>
              <a:ahLst/>
              <a:rect l="l" t="t" r="r" b="b"/>
              <a:pathLst>
                <a:path w="494" h="479" extrusionOk="0">
                  <a:moveTo>
                    <a:pt x="214" y="1"/>
                  </a:moveTo>
                  <a:cubicBezTo>
                    <a:pt x="189" y="1"/>
                    <a:pt x="167" y="14"/>
                    <a:pt x="154" y="27"/>
                  </a:cubicBezTo>
                  <a:cubicBezTo>
                    <a:pt x="114" y="27"/>
                    <a:pt x="96" y="45"/>
                    <a:pt x="77" y="63"/>
                  </a:cubicBezTo>
                  <a:cubicBezTo>
                    <a:pt x="41" y="81"/>
                    <a:pt x="41" y="122"/>
                    <a:pt x="19" y="140"/>
                  </a:cubicBezTo>
                  <a:cubicBezTo>
                    <a:pt x="1" y="176"/>
                    <a:pt x="1" y="217"/>
                    <a:pt x="1" y="235"/>
                  </a:cubicBezTo>
                  <a:lnTo>
                    <a:pt x="1" y="307"/>
                  </a:lnTo>
                  <a:cubicBezTo>
                    <a:pt x="19" y="348"/>
                    <a:pt x="41" y="384"/>
                    <a:pt x="77" y="402"/>
                  </a:cubicBezTo>
                  <a:cubicBezTo>
                    <a:pt x="96" y="420"/>
                    <a:pt x="96" y="443"/>
                    <a:pt x="114" y="443"/>
                  </a:cubicBezTo>
                  <a:cubicBezTo>
                    <a:pt x="154" y="479"/>
                    <a:pt x="191" y="479"/>
                    <a:pt x="245" y="479"/>
                  </a:cubicBezTo>
                  <a:cubicBezTo>
                    <a:pt x="267" y="479"/>
                    <a:pt x="304" y="479"/>
                    <a:pt x="340" y="461"/>
                  </a:cubicBezTo>
                  <a:cubicBezTo>
                    <a:pt x="358" y="461"/>
                    <a:pt x="399" y="443"/>
                    <a:pt x="417" y="402"/>
                  </a:cubicBezTo>
                  <a:cubicBezTo>
                    <a:pt x="435" y="384"/>
                    <a:pt x="453" y="366"/>
                    <a:pt x="453" y="330"/>
                  </a:cubicBezTo>
                  <a:cubicBezTo>
                    <a:pt x="471" y="307"/>
                    <a:pt x="494" y="271"/>
                    <a:pt x="471" y="235"/>
                  </a:cubicBezTo>
                  <a:lnTo>
                    <a:pt x="471" y="176"/>
                  </a:lnTo>
                  <a:cubicBezTo>
                    <a:pt x="453" y="140"/>
                    <a:pt x="435" y="103"/>
                    <a:pt x="417" y="63"/>
                  </a:cubicBezTo>
                  <a:cubicBezTo>
                    <a:pt x="399" y="63"/>
                    <a:pt x="381" y="45"/>
                    <a:pt x="358" y="27"/>
                  </a:cubicBezTo>
                  <a:cubicBezTo>
                    <a:pt x="322" y="8"/>
                    <a:pt x="286" y="8"/>
                    <a:pt x="245" y="8"/>
                  </a:cubicBezTo>
                  <a:cubicBezTo>
                    <a:pt x="234" y="3"/>
                    <a:pt x="224" y="1"/>
                    <a:pt x="214"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58" name="Google Shape;3424;p33"/>
            <p:cNvSpPr/>
            <p:nvPr/>
          </p:nvSpPr>
          <p:spPr>
            <a:xfrm>
              <a:off x="570163" y="717155"/>
              <a:ext cx="31739" cy="29570"/>
            </a:xfrm>
            <a:custGeom>
              <a:avLst/>
              <a:ahLst/>
              <a:rect l="l" t="t" r="r" b="b"/>
              <a:pathLst>
                <a:path w="322" h="300" extrusionOk="0">
                  <a:moveTo>
                    <a:pt x="168" y="1"/>
                  </a:moveTo>
                  <a:cubicBezTo>
                    <a:pt x="131" y="1"/>
                    <a:pt x="113" y="1"/>
                    <a:pt x="95" y="19"/>
                  </a:cubicBezTo>
                  <a:cubicBezTo>
                    <a:pt x="77" y="19"/>
                    <a:pt x="77" y="19"/>
                    <a:pt x="54" y="37"/>
                  </a:cubicBezTo>
                  <a:cubicBezTo>
                    <a:pt x="36" y="37"/>
                    <a:pt x="18" y="55"/>
                    <a:pt x="18" y="73"/>
                  </a:cubicBezTo>
                  <a:cubicBezTo>
                    <a:pt x="0" y="91"/>
                    <a:pt x="0" y="114"/>
                    <a:pt x="0" y="150"/>
                  </a:cubicBezTo>
                  <a:cubicBezTo>
                    <a:pt x="0" y="168"/>
                    <a:pt x="0" y="186"/>
                    <a:pt x="18" y="204"/>
                  </a:cubicBezTo>
                  <a:cubicBezTo>
                    <a:pt x="18" y="227"/>
                    <a:pt x="36" y="245"/>
                    <a:pt x="54" y="263"/>
                  </a:cubicBezTo>
                  <a:cubicBezTo>
                    <a:pt x="77" y="263"/>
                    <a:pt x="77" y="263"/>
                    <a:pt x="95" y="281"/>
                  </a:cubicBezTo>
                  <a:cubicBezTo>
                    <a:pt x="113" y="281"/>
                    <a:pt x="131" y="299"/>
                    <a:pt x="168" y="299"/>
                  </a:cubicBezTo>
                  <a:cubicBezTo>
                    <a:pt x="190" y="299"/>
                    <a:pt x="226" y="281"/>
                    <a:pt x="244" y="281"/>
                  </a:cubicBezTo>
                  <a:cubicBezTo>
                    <a:pt x="281" y="245"/>
                    <a:pt x="321" y="186"/>
                    <a:pt x="321" y="150"/>
                  </a:cubicBezTo>
                  <a:cubicBezTo>
                    <a:pt x="321" y="91"/>
                    <a:pt x="281" y="37"/>
                    <a:pt x="244" y="19"/>
                  </a:cubicBezTo>
                  <a:cubicBezTo>
                    <a:pt x="226" y="1"/>
                    <a:pt x="190" y="1"/>
                    <a:pt x="168"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59" name="Google Shape;3425;p33"/>
            <p:cNvSpPr/>
            <p:nvPr/>
          </p:nvSpPr>
          <p:spPr>
            <a:xfrm>
              <a:off x="834125" y="616813"/>
              <a:ext cx="85261" cy="85261"/>
            </a:xfrm>
            <a:custGeom>
              <a:avLst/>
              <a:ahLst/>
              <a:rect l="l" t="t" r="r" b="b"/>
              <a:pathLst>
                <a:path w="865" h="865" extrusionOk="0">
                  <a:moveTo>
                    <a:pt x="430" y="1"/>
                  </a:moveTo>
                  <a:cubicBezTo>
                    <a:pt x="376" y="1"/>
                    <a:pt x="317" y="19"/>
                    <a:pt x="263" y="37"/>
                  </a:cubicBezTo>
                  <a:cubicBezTo>
                    <a:pt x="226" y="55"/>
                    <a:pt x="168" y="91"/>
                    <a:pt x="131" y="132"/>
                  </a:cubicBezTo>
                  <a:cubicBezTo>
                    <a:pt x="91" y="168"/>
                    <a:pt x="55" y="227"/>
                    <a:pt x="36" y="263"/>
                  </a:cubicBezTo>
                  <a:cubicBezTo>
                    <a:pt x="18" y="318"/>
                    <a:pt x="0" y="376"/>
                    <a:pt x="0" y="431"/>
                  </a:cubicBezTo>
                  <a:cubicBezTo>
                    <a:pt x="18" y="471"/>
                    <a:pt x="18" y="508"/>
                    <a:pt x="18" y="544"/>
                  </a:cubicBezTo>
                  <a:cubicBezTo>
                    <a:pt x="36" y="621"/>
                    <a:pt x="73" y="679"/>
                    <a:pt x="131" y="734"/>
                  </a:cubicBezTo>
                  <a:cubicBezTo>
                    <a:pt x="168" y="752"/>
                    <a:pt x="186" y="793"/>
                    <a:pt x="226" y="811"/>
                  </a:cubicBezTo>
                  <a:cubicBezTo>
                    <a:pt x="281" y="847"/>
                    <a:pt x="358" y="865"/>
                    <a:pt x="430" y="865"/>
                  </a:cubicBezTo>
                  <a:cubicBezTo>
                    <a:pt x="489" y="865"/>
                    <a:pt x="543" y="847"/>
                    <a:pt x="602" y="829"/>
                  </a:cubicBezTo>
                  <a:cubicBezTo>
                    <a:pt x="656" y="811"/>
                    <a:pt x="697" y="770"/>
                    <a:pt x="733" y="734"/>
                  </a:cubicBezTo>
                  <a:cubicBezTo>
                    <a:pt x="769" y="698"/>
                    <a:pt x="810" y="657"/>
                    <a:pt x="828" y="603"/>
                  </a:cubicBezTo>
                  <a:cubicBezTo>
                    <a:pt x="846" y="544"/>
                    <a:pt x="864" y="489"/>
                    <a:pt x="864" y="431"/>
                  </a:cubicBezTo>
                  <a:cubicBezTo>
                    <a:pt x="864" y="394"/>
                    <a:pt x="846" y="358"/>
                    <a:pt x="846" y="318"/>
                  </a:cubicBezTo>
                  <a:cubicBezTo>
                    <a:pt x="828" y="245"/>
                    <a:pt x="792" y="186"/>
                    <a:pt x="733" y="132"/>
                  </a:cubicBezTo>
                  <a:cubicBezTo>
                    <a:pt x="715" y="114"/>
                    <a:pt x="679" y="91"/>
                    <a:pt x="656" y="73"/>
                  </a:cubicBezTo>
                  <a:cubicBezTo>
                    <a:pt x="584" y="19"/>
                    <a:pt x="507" y="1"/>
                    <a:pt x="430"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60" name="Google Shape;3426;p33"/>
            <p:cNvSpPr/>
            <p:nvPr/>
          </p:nvSpPr>
          <p:spPr>
            <a:xfrm>
              <a:off x="181712" y="569993"/>
              <a:ext cx="52339" cy="52339"/>
            </a:xfrm>
            <a:custGeom>
              <a:avLst/>
              <a:ahLst/>
              <a:rect l="l" t="t" r="r" b="b"/>
              <a:pathLst>
                <a:path w="531" h="531" extrusionOk="0">
                  <a:moveTo>
                    <a:pt x="263" y="1"/>
                  </a:moveTo>
                  <a:cubicBezTo>
                    <a:pt x="227" y="1"/>
                    <a:pt x="209" y="1"/>
                    <a:pt x="173" y="23"/>
                  </a:cubicBezTo>
                  <a:cubicBezTo>
                    <a:pt x="132" y="42"/>
                    <a:pt x="114" y="60"/>
                    <a:pt x="78" y="78"/>
                  </a:cubicBezTo>
                  <a:cubicBezTo>
                    <a:pt x="60" y="96"/>
                    <a:pt x="37" y="137"/>
                    <a:pt x="37" y="155"/>
                  </a:cubicBezTo>
                  <a:cubicBezTo>
                    <a:pt x="19" y="191"/>
                    <a:pt x="1" y="227"/>
                    <a:pt x="1" y="268"/>
                  </a:cubicBezTo>
                  <a:cubicBezTo>
                    <a:pt x="19" y="286"/>
                    <a:pt x="19" y="304"/>
                    <a:pt x="19" y="340"/>
                  </a:cubicBezTo>
                  <a:cubicBezTo>
                    <a:pt x="37" y="381"/>
                    <a:pt x="60" y="417"/>
                    <a:pt x="78" y="453"/>
                  </a:cubicBezTo>
                  <a:cubicBezTo>
                    <a:pt x="96" y="453"/>
                    <a:pt x="114" y="476"/>
                    <a:pt x="132" y="494"/>
                  </a:cubicBezTo>
                  <a:cubicBezTo>
                    <a:pt x="173" y="512"/>
                    <a:pt x="227" y="530"/>
                    <a:pt x="263" y="530"/>
                  </a:cubicBezTo>
                  <a:cubicBezTo>
                    <a:pt x="304" y="530"/>
                    <a:pt x="340" y="512"/>
                    <a:pt x="376" y="512"/>
                  </a:cubicBezTo>
                  <a:cubicBezTo>
                    <a:pt x="399" y="494"/>
                    <a:pt x="435" y="476"/>
                    <a:pt x="453" y="453"/>
                  </a:cubicBezTo>
                  <a:cubicBezTo>
                    <a:pt x="471" y="417"/>
                    <a:pt x="490" y="399"/>
                    <a:pt x="512" y="363"/>
                  </a:cubicBezTo>
                  <a:cubicBezTo>
                    <a:pt x="530" y="340"/>
                    <a:pt x="530" y="304"/>
                    <a:pt x="530" y="268"/>
                  </a:cubicBezTo>
                  <a:lnTo>
                    <a:pt x="530" y="191"/>
                  </a:lnTo>
                  <a:cubicBezTo>
                    <a:pt x="512" y="155"/>
                    <a:pt x="490" y="114"/>
                    <a:pt x="453" y="78"/>
                  </a:cubicBezTo>
                  <a:cubicBezTo>
                    <a:pt x="435" y="60"/>
                    <a:pt x="417" y="60"/>
                    <a:pt x="399" y="42"/>
                  </a:cubicBezTo>
                  <a:cubicBezTo>
                    <a:pt x="358" y="23"/>
                    <a:pt x="322" y="1"/>
                    <a:pt x="263"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61" name="Google Shape;3427;p33"/>
            <p:cNvSpPr/>
            <p:nvPr/>
          </p:nvSpPr>
          <p:spPr>
            <a:xfrm>
              <a:off x="497421" y="118750"/>
              <a:ext cx="50467" cy="48298"/>
            </a:xfrm>
            <a:custGeom>
              <a:avLst/>
              <a:ahLst/>
              <a:rect l="l" t="t" r="r" b="b"/>
              <a:pathLst>
                <a:path w="512" h="490" extrusionOk="0">
                  <a:moveTo>
                    <a:pt x="250" y="1"/>
                  </a:moveTo>
                  <a:cubicBezTo>
                    <a:pt x="227" y="1"/>
                    <a:pt x="191" y="1"/>
                    <a:pt x="155" y="19"/>
                  </a:cubicBezTo>
                  <a:cubicBezTo>
                    <a:pt x="137" y="19"/>
                    <a:pt x="96" y="37"/>
                    <a:pt x="78" y="55"/>
                  </a:cubicBezTo>
                  <a:cubicBezTo>
                    <a:pt x="60" y="96"/>
                    <a:pt x="42" y="114"/>
                    <a:pt x="42" y="150"/>
                  </a:cubicBezTo>
                  <a:cubicBezTo>
                    <a:pt x="23" y="168"/>
                    <a:pt x="1" y="209"/>
                    <a:pt x="23" y="245"/>
                  </a:cubicBezTo>
                  <a:lnTo>
                    <a:pt x="23" y="304"/>
                  </a:lnTo>
                  <a:cubicBezTo>
                    <a:pt x="42" y="340"/>
                    <a:pt x="60" y="376"/>
                    <a:pt x="78" y="417"/>
                  </a:cubicBezTo>
                  <a:cubicBezTo>
                    <a:pt x="96" y="417"/>
                    <a:pt x="114" y="435"/>
                    <a:pt x="137" y="453"/>
                  </a:cubicBezTo>
                  <a:cubicBezTo>
                    <a:pt x="173" y="471"/>
                    <a:pt x="209" y="489"/>
                    <a:pt x="250" y="489"/>
                  </a:cubicBezTo>
                  <a:cubicBezTo>
                    <a:pt x="286" y="489"/>
                    <a:pt x="322" y="471"/>
                    <a:pt x="340" y="453"/>
                  </a:cubicBezTo>
                  <a:cubicBezTo>
                    <a:pt x="381" y="453"/>
                    <a:pt x="399" y="435"/>
                    <a:pt x="435" y="417"/>
                  </a:cubicBezTo>
                  <a:cubicBezTo>
                    <a:pt x="453" y="394"/>
                    <a:pt x="476" y="358"/>
                    <a:pt x="476" y="340"/>
                  </a:cubicBezTo>
                  <a:cubicBezTo>
                    <a:pt x="494" y="304"/>
                    <a:pt x="512" y="263"/>
                    <a:pt x="494" y="245"/>
                  </a:cubicBezTo>
                  <a:lnTo>
                    <a:pt x="494" y="168"/>
                  </a:lnTo>
                  <a:cubicBezTo>
                    <a:pt x="476" y="132"/>
                    <a:pt x="453" y="96"/>
                    <a:pt x="435" y="55"/>
                  </a:cubicBezTo>
                  <a:cubicBezTo>
                    <a:pt x="417" y="55"/>
                    <a:pt x="399" y="37"/>
                    <a:pt x="381" y="19"/>
                  </a:cubicBezTo>
                  <a:cubicBezTo>
                    <a:pt x="340" y="1"/>
                    <a:pt x="304" y="1"/>
                    <a:pt x="250"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62" name="Google Shape;3428;p33"/>
            <p:cNvSpPr/>
            <p:nvPr/>
          </p:nvSpPr>
          <p:spPr>
            <a:xfrm>
              <a:off x="822987" y="224415"/>
              <a:ext cx="62985" cy="63477"/>
            </a:xfrm>
            <a:custGeom>
              <a:avLst/>
              <a:ahLst/>
              <a:rect l="l" t="t" r="r" b="b"/>
              <a:pathLst>
                <a:path w="639" h="644" extrusionOk="0">
                  <a:moveTo>
                    <a:pt x="317" y="1"/>
                  </a:moveTo>
                  <a:cubicBezTo>
                    <a:pt x="281" y="1"/>
                    <a:pt x="244" y="1"/>
                    <a:pt x="204" y="42"/>
                  </a:cubicBezTo>
                  <a:cubicBezTo>
                    <a:pt x="168" y="42"/>
                    <a:pt x="131" y="60"/>
                    <a:pt x="91" y="96"/>
                  </a:cubicBezTo>
                  <a:cubicBezTo>
                    <a:pt x="73" y="114"/>
                    <a:pt x="54" y="155"/>
                    <a:pt x="36" y="191"/>
                  </a:cubicBezTo>
                  <a:cubicBezTo>
                    <a:pt x="18" y="227"/>
                    <a:pt x="0" y="268"/>
                    <a:pt x="18" y="322"/>
                  </a:cubicBezTo>
                  <a:lnTo>
                    <a:pt x="18" y="399"/>
                  </a:lnTo>
                  <a:cubicBezTo>
                    <a:pt x="36" y="453"/>
                    <a:pt x="54" y="512"/>
                    <a:pt x="91" y="548"/>
                  </a:cubicBezTo>
                  <a:cubicBezTo>
                    <a:pt x="131" y="548"/>
                    <a:pt x="149" y="566"/>
                    <a:pt x="168" y="589"/>
                  </a:cubicBezTo>
                  <a:cubicBezTo>
                    <a:pt x="204" y="625"/>
                    <a:pt x="263" y="625"/>
                    <a:pt x="317" y="643"/>
                  </a:cubicBezTo>
                  <a:cubicBezTo>
                    <a:pt x="376" y="643"/>
                    <a:pt x="412" y="625"/>
                    <a:pt x="453" y="607"/>
                  </a:cubicBezTo>
                  <a:cubicBezTo>
                    <a:pt x="489" y="589"/>
                    <a:pt x="525" y="566"/>
                    <a:pt x="543" y="548"/>
                  </a:cubicBezTo>
                  <a:cubicBezTo>
                    <a:pt x="584" y="512"/>
                    <a:pt x="602" y="476"/>
                    <a:pt x="620" y="435"/>
                  </a:cubicBezTo>
                  <a:cubicBezTo>
                    <a:pt x="638" y="399"/>
                    <a:pt x="638" y="363"/>
                    <a:pt x="638" y="322"/>
                  </a:cubicBezTo>
                  <a:cubicBezTo>
                    <a:pt x="638" y="286"/>
                    <a:pt x="638" y="268"/>
                    <a:pt x="620" y="227"/>
                  </a:cubicBezTo>
                  <a:cubicBezTo>
                    <a:pt x="620" y="191"/>
                    <a:pt x="584" y="137"/>
                    <a:pt x="543" y="96"/>
                  </a:cubicBezTo>
                  <a:cubicBezTo>
                    <a:pt x="525" y="78"/>
                    <a:pt x="507" y="60"/>
                    <a:pt x="489" y="42"/>
                  </a:cubicBezTo>
                  <a:cubicBezTo>
                    <a:pt x="430" y="24"/>
                    <a:pt x="376" y="1"/>
                    <a:pt x="317"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63" name="Google Shape;3429;p33"/>
            <p:cNvSpPr/>
            <p:nvPr/>
          </p:nvSpPr>
          <p:spPr>
            <a:xfrm>
              <a:off x="986115" y="421550"/>
              <a:ext cx="35386" cy="29965"/>
            </a:xfrm>
            <a:custGeom>
              <a:avLst/>
              <a:ahLst/>
              <a:rect l="l" t="t" r="r" b="b"/>
              <a:pathLst>
                <a:path w="359" h="304" extrusionOk="0">
                  <a:moveTo>
                    <a:pt x="173" y="0"/>
                  </a:moveTo>
                  <a:cubicBezTo>
                    <a:pt x="132" y="0"/>
                    <a:pt x="96" y="19"/>
                    <a:pt x="60" y="59"/>
                  </a:cubicBezTo>
                  <a:cubicBezTo>
                    <a:pt x="60" y="59"/>
                    <a:pt x="42" y="77"/>
                    <a:pt x="42" y="95"/>
                  </a:cubicBezTo>
                  <a:cubicBezTo>
                    <a:pt x="1" y="132"/>
                    <a:pt x="1" y="190"/>
                    <a:pt x="42" y="227"/>
                  </a:cubicBezTo>
                  <a:lnTo>
                    <a:pt x="60" y="245"/>
                  </a:lnTo>
                  <a:cubicBezTo>
                    <a:pt x="78" y="285"/>
                    <a:pt x="132" y="304"/>
                    <a:pt x="173" y="304"/>
                  </a:cubicBezTo>
                  <a:cubicBezTo>
                    <a:pt x="209" y="304"/>
                    <a:pt x="227" y="304"/>
                    <a:pt x="268" y="285"/>
                  </a:cubicBezTo>
                  <a:lnTo>
                    <a:pt x="304" y="285"/>
                  </a:lnTo>
                  <a:cubicBezTo>
                    <a:pt x="304" y="263"/>
                    <a:pt x="322" y="245"/>
                    <a:pt x="340" y="245"/>
                  </a:cubicBezTo>
                  <a:cubicBezTo>
                    <a:pt x="358" y="209"/>
                    <a:pt x="358" y="190"/>
                    <a:pt x="358" y="150"/>
                  </a:cubicBezTo>
                  <a:cubicBezTo>
                    <a:pt x="358" y="132"/>
                    <a:pt x="358" y="114"/>
                    <a:pt x="340" y="77"/>
                  </a:cubicBezTo>
                  <a:cubicBezTo>
                    <a:pt x="322" y="59"/>
                    <a:pt x="286" y="19"/>
                    <a:pt x="268" y="19"/>
                  </a:cubicBezTo>
                  <a:cubicBezTo>
                    <a:pt x="227" y="19"/>
                    <a:pt x="209" y="0"/>
                    <a:pt x="173"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64" name="Google Shape;3430;p33"/>
            <p:cNvSpPr/>
            <p:nvPr/>
          </p:nvSpPr>
          <p:spPr>
            <a:xfrm>
              <a:off x="469822" y="451416"/>
              <a:ext cx="37061" cy="35287"/>
            </a:xfrm>
            <a:custGeom>
              <a:avLst/>
              <a:ahLst/>
              <a:rect l="l" t="t" r="r" b="b"/>
              <a:pathLst>
                <a:path w="376" h="358" extrusionOk="0">
                  <a:moveTo>
                    <a:pt x="190" y="1"/>
                  </a:moveTo>
                  <a:cubicBezTo>
                    <a:pt x="168" y="1"/>
                    <a:pt x="132" y="1"/>
                    <a:pt x="113" y="19"/>
                  </a:cubicBezTo>
                  <a:cubicBezTo>
                    <a:pt x="95" y="19"/>
                    <a:pt x="77" y="37"/>
                    <a:pt x="55" y="55"/>
                  </a:cubicBezTo>
                  <a:cubicBezTo>
                    <a:pt x="37" y="73"/>
                    <a:pt x="37" y="96"/>
                    <a:pt x="18" y="114"/>
                  </a:cubicBezTo>
                  <a:cubicBezTo>
                    <a:pt x="18" y="132"/>
                    <a:pt x="0" y="150"/>
                    <a:pt x="18" y="168"/>
                  </a:cubicBezTo>
                  <a:lnTo>
                    <a:pt x="18" y="227"/>
                  </a:lnTo>
                  <a:cubicBezTo>
                    <a:pt x="18" y="245"/>
                    <a:pt x="37" y="281"/>
                    <a:pt x="55" y="299"/>
                  </a:cubicBezTo>
                  <a:cubicBezTo>
                    <a:pt x="77" y="299"/>
                    <a:pt x="95" y="322"/>
                    <a:pt x="95" y="322"/>
                  </a:cubicBezTo>
                  <a:cubicBezTo>
                    <a:pt x="132" y="340"/>
                    <a:pt x="150" y="358"/>
                    <a:pt x="190" y="358"/>
                  </a:cubicBezTo>
                  <a:cubicBezTo>
                    <a:pt x="190" y="358"/>
                    <a:pt x="208" y="358"/>
                    <a:pt x="208" y="340"/>
                  </a:cubicBezTo>
                  <a:cubicBezTo>
                    <a:pt x="245" y="340"/>
                    <a:pt x="263" y="340"/>
                    <a:pt x="281" y="322"/>
                  </a:cubicBezTo>
                  <a:cubicBezTo>
                    <a:pt x="281" y="322"/>
                    <a:pt x="303" y="299"/>
                    <a:pt x="322" y="299"/>
                  </a:cubicBezTo>
                  <a:lnTo>
                    <a:pt x="322" y="281"/>
                  </a:lnTo>
                  <a:cubicBezTo>
                    <a:pt x="340" y="281"/>
                    <a:pt x="358" y="263"/>
                    <a:pt x="358" y="245"/>
                  </a:cubicBezTo>
                  <a:cubicBezTo>
                    <a:pt x="376" y="227"/>
                    <a:pt x="376" y="186"/>
                    <a:pt x="376" y="168"/>
                  </a:cubicBezTo>
                  <a:lnTo>
                    <a:pt x="376" y="132"/>
                  </a:lnTo>
                  <a:cubicBezTo>
                    <a:pt x="358" y="114"/>
                    <a:pt x="340" y="73"/>
                    <a:pt x="322" y="55"/>
                  </a:cubicBezTo>
                  <a:cubicBezTo>
                    <a:pt x="303" y="37"/>
                    <a:pt x="281" y="37"/>
                    <a:pt x="281" y="19"/>
                  </a:cubicBezTo>
                  <a:cubicBezTo>
                    <a:pt x="263" y="19"/>
                    <a:pt x="245" y="19"/>
                    <a:pt x="245"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grpSp>
        <p:nvGrpSpPr>
          <p:cNvPr id="184" name="Google Shape;3431;p33"/>
          <p:cNvGrpSpPr/>
          <p:nvPr/>
        </p:nvGrpSpPr>
        <p:grpSpPr>
          <a:xfrm rot="10800000" flipH="1">
            <a:off x="8436625" y="108023"/>
            <a:ext cx="627975" cy="878525"/>
            <a:chOff x="8436625" y="2649875"/>
            <a:chExt cx="627975" cy="878525"/>
          </a:xfrm>
        </p:grpSpPr>
        <p:sp>
          <p:nvSpPr>
            <p:cNvPr id="1050265" name="Google Shape;3432;p33"/>
            <p:cNvSpPr/>
            <p:nvPr/>
          </p:nvSpPr>
          <p:spPr>
            <a:xfrm rot="5400000">
              <a:off x="8654706" y="2847353"/>
              <a:ext cx="63379" cy="61703"/>
            </a:xfrm>
            <a:custGeom>
              <a:avLst/>
              <a:ahLst/>
              <a:rect l="l" t="t" r="r" b="b"/>
              <a:pathLst>
                <a:path w="643" h="626" extrusionOk="0">
                  <a:moveTo>
                    <a:pt x="322" y="1"/>
                  </a:moveTo>
                  <a:cubicBezTo>
                    <a:pt x="285" y="1"/>
                    <a:pt x="245" y="1"/>
                    <a:pt x="208" y="19"/>
                  </a:cubicBezTo>
                  <a:cubicBezTo>
                    <a:pt x="172" y="37"/>
                    <a:pt x="132" y="60"/>
                    <a:pt x="95" y="96"/>
                  </a:cubicBezTo>
                  <a:cubicBezTo>
                    <a:pt x="77" y="114"/>
                    <a:pt x="59" y="150"/>
                    <a:pt x="41" y="191"/>
                  </a:cubicBezTo>
                  <a:cubicBezTo>
                    <a:pt x="18" y="227"/>
                    <a:pt x="0" y="263"/>
                    <a:pt x="18" y="304"/>
                  </a:cubicBezTo>
                  <a:lnTo>
                    <a:pt x="18" y="399"/>
                  </a:lnTo>
                  <a:cubicBezTo>
                    <a:pt x="41" y="435"/>
                    <a:pt x="59" y="489"/>
                    <a:pt x="95" y="530"/>
                  </a:cubicBezTo>
                  <a:cubicBezTo>
                    <a:pt x="132" y="548"/>
                    <a:pt x="154" y="566"/>
                    <a:pt x="172" y="584"/>
                  </a:cubicBezTo>
                  <a:cubicBezTo>
                    <a:pt x="208" y="602"/>
                    <a:pt x="267" y="625"/>
                    <a:pt x="322" y="625"/>
                  </a:cubicBezTo>
                  <a:cubicBezTo>
                    <a:pt x="358" y="625"/>
                    <a:pt x="398" y="602"/>
                    <a:pt x="435" y="584"/>
                  </a:cubicBezTo>
                  <a:cubicBezTo>
                    <a:pt x="471" y="584"/>
                    <a:pt x="512" y="566"/>
                    <a:pt x="548" y="530"/>
                  </a:cubicBezTo>
                  <a:cubicBezTo>
                    <a:pt x="566" y="489"/>
                    <a:pt x="607" y="471"/>
                    <a:pt x="607" y="435"/>
                  </a:cubicBezTo>
                  <a:cubicBezTo>
                    <a:pt x="625" y="399"/>
                    <a:pt x="643" y="358"/>
                    <a:pt x="643" y="304"/>
                  </a:cubicBezTo>
                  <a:cubicBezTo>
                    <a:pt x="625" y="286"/>
                    <a:pt x="625" y="245"/>
                    <a:pt x="625" y="227"/>
                  </a:cubicBezTo>
                  <a:cubicBezTo>
                    <a:pt x="607" y="173"/>
                    <a:pt x="584" y="132"/>
                    <a:pt x="548" y="96"/>
                  </a:cubicBezTo>
                  <a:cubicBezTo>
                    <a:pt x="530" y="78"/>
                    <a:pt x="512" y="60"/>
                    <a:pt x="471" y="37"/>
                  </a:cubicBezTo>
                  <a:cubicBezTo>
                    <a:pt x="435" y="19"/>
                    <a:pt x="380" y="1"/>
                    <a:pt x="322"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66" name="Google Shape;3433;p33"/>
            <p:cNvSpPr/>
            <p:nvPr/>
          </p:nvSpPr>
          <p:spPr>
            <a:xfrm rot="5400000">
              <a:off x="8811626" y="2922757"/>
              <a:ext cx="54114" cy="54015"/>
            </a:xfrm>
            <a:custGeom>
              <a:avLst/>
              <a:ahLst/>
              <a:rect l="l" t="t" r="r" b="b"/>
              <a:pathLst>
                <a:path w="549" h="548" extrusionOk="0">
                  <a:moveTo>
                    <a:pt x="286" y="0"/>
                  </a:moveTo>
                  <a:cubicBezTo>
                    <a:pt x="209" y="0"/>
                    <a:pt x="132" y="37"/>
                    <a:pt x="78" y="95"/>
                  </a:cubicBezTo>
                  <a:cubicBezTo>
                    <a:pt x="60" y="114"/>
                    <a:pt x="37" y="150"/>
                    <a:pt x="19" y="168"/>
                  </a:cubicBezTo>
                  <a:cubicBezTo>
                    <a:pt x="19" y="209"/>
                    <a:pt x="1" y="245"/>
                    <a:pt x="1" y="281"/>
                  </a:cubicBezTo>
                  <a:cubicBezTo>
                    <a:pt x="1" y="358"/>
                    <a:pt x="37" y="412"/>
                    <a:pt x="78" y="471"/>
                  </a:cubicBezTo>
                  <a:cubicBezTo>
                    <a:pt x="132" y="525"/>
                    <a:pt x="209" y="548"/>
                    <a:pt x="286" y="548"/>
                  </a:cubicBezTo>
                  <a:cubicBezTo>
                    <a:pt x="340" y="548"/>
                    <a:pt x="417" y="525"/>
                    <a:pt x="471" y="471"/>
                  </a:cubicBezTo>
                  <a:cubicBezTo>
                    <a:pt x="490" y="453"/>
                    <a:pt x="512" y="412"/>
                    <a:pt x="530" y="376"/>
                  </a:cubicBezTo>
                  <a:cubicBezTo>
                    <a:pt x="548" y="358"/>
                    <a:pt x="548" y="322"/>
                    <a:pt x="548" y="281"/>
                  </a:cubicBezTo>
                  <a:cubicBezTo>
                    <a:pt x="548" y="209"/>
                    <a:pt x="530" y="132"/>
                    <a:pt x="471" y="95"/>
                  </a:cubicBezTo>
                  <a:cubicBezTo>
                    <a:pt x="417" y="37"/>
                    <a:pt x="358" y="0"/>
                    <a:pt x="286"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67" name="Google Shape;3434;p33"/>
            <p:cNvSpPr/>
            <p:nvPr/>
          </p:nvSpPr>
          <p:spPr>
            <a:xfrm rot="5400000">
              <a:off x="8754309" y="3129008"/>
              <a:ext cx="48298" cy="48692"/>
            </a:xfrm>
            <a:custGeom>
              <a:avLst/>
              <a:ahLst/>
              <a:rect l="l" t="t" r="r" b="b"/>
              <a:pathLst>
                <a:path w="490" h="494" extrusionOk="0">
                  <a:moveTo>
                    <a:pt x="245" y="0"/>
                  </a:moveTo>
                  <a:cubicBezTo>
                    <a:pt x="204" y="0"/>
                    <a:pt x="186" y="23"/>
                    <a:pt x="150" y="23"/>
                  </a:cubicBezTo>
                  <a:cubicBezTo>
                    <a:pt x="114" y="41"/>
                    <a:pt x="91" y="59"/>
                    <a:pt x="73" y="77"/>
                  </a:cubicBezTo>
                  <a:cubicBezTo>
                    <a:pt x="55" y="95"/>
                    <a:pt x="37" y="136"/>
                    <a:pt x="19" y="154"/>
                  </a:cubicBezTo>
                  <a:cubicBezTo>
                    <a:pt x="0" y="190"/>
                    <a:pt x="0" y="208"/>
                    <a:pt x="0" y="249"/>
                  </a:cubicBezTo>
                  <a:cubicBezTo>
                    <a:pt x="0" y="267"/>
                    <a:pt x="0" y="285"/>
                    <a:pt x="19" y="321"/>
                  </a:cubicBezTo>
                  <a:cubicBezTo>
                    <a:pt x="19" y="362"/>
                    <a:pt x="37" y="398"/>
                    <a:pt x="73" y="416"/>
                  </a:cubicBezTo>
                  <a:cubicBezTo>
                    <a:pt x="91" y="435"/>
                    <a:pt x="114" y="453"/>
                    <a:pt x="132" y="453"/>
                  </a:cubicBezTo>
                  <a:cubicBezTo>
                    <a:pt x="168" y="475"/>
                    <a:pt x="204" y="493"/>
                    <a:pt x="245" y="493"/>
                  </a:cubicBezTo>
                  <a:cubicBezTo>
                    <a:pt x="281" y="493"/>
                    <a:pt x="299" y="493"/>
                    <a:pt x="340" y="475"/>
                  </a:cubicBezTo>
                  <a:cubicBezTo>
                    <a:pt x="376" y="453"/>
                    <a:pt x="394" y="453"/>
                    <a:pt x="412" y="416"/>
                  </a:cubicBezTo>
                  <a:cubicBezTo>
                    <a:pt x="430" y="398"/>
                    <a:pt x="453" y="380"/>
                    <a:pt x="471" y="340"/>
                  </a:cubicBezTo>
                  <a:cubicBezTo>
                    <a:pt x="489" y="321"/>
                    <a:pt x="489" y="285"/>
                    <a:pt x="489" y="249"/>
                  </a:cubicBezTo>
                  <a:cubicBezTo>
                    <a:pt x="489" y="226"/>
                    <a:pt x="489" y="208"/>
                    <a:pt x="471" y="190"/>
                  </a:cubicBezTo>
                  <a:cubicBezTo>
                    <a:pt x="471" y="154"/>
                    <a:pt x="453" y="113"/>
                    <a:pt x="412" y="77"/>
                  </a:cubicBezTo>
                  <a:cubicBezTo>
                    <a:pt x="394" y="59"/>
                    <a:pt x="376" y="59"/>
                    <a:pt x="376" y="41"/>
                  </a:cubicBezTo>
                  <a:cubicBezTo>
                    <a:pt x="340" y="23"/>
                    <a:pt x="281" y="0"/>
                    <a:pt x="245"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68" name="Google Shape;3435;p33"/>
            <p:cNvSpPr/>
            <p:nvPr/>
          </p:nvSpPr>
          <p:spPr>
            <a:xfrm rot="5400000">
              <a:off x="8939123" y="3165280"/>
              <a:ext cx="37160" cy="38934"/>
            </a:xfrm>
            <a:custGeom>
              <a:avLst/>
              <a:ahLst/>
              <a:rect l="l" t="t" r="r" b="b"/>
              <a:pathLst>
                <a:path w="377" h="395" extrusionOk="0">
                  <a:moveTo>
                    <a:pt x="191" y="0"/>
                  </a:moveTo>
                  <a:cubicBezTo>
                    <a:pt x="168" y="0"/>
                    <a:pt x="132" y="19"/>
                    <a:pt x="114" y="19"/>
                  </a:cubicBezTo>
                  <a:cubicBezTo>
                    <a:pt x="96" y="37"/>
                    <a:pt x="78" y="37"/>
                    <a:pt x="55" y="55"/>
                  </a:cubicBezTo>
                  <a:cubicBezTo>
                    <a:pt x="37" y="73"/>
                    <a:pt x="19" y="95"/>
                    <a:pt x="19" y="132"/>
                  </a:cubicBezTo>
                  <a:cubicBezTo>
                    <a:pt x="1" y="150"/>
                    <a:pt x="1" y="168"/>
                    <a:pt x="1" y="209"/>
                  </a:cubicBezTo>
                  <a:lnTo>
                    <a:pt x="1" y="245"/>
                  </a:lnTo>
                  <a:cubicBezTo>
                    <a:pt x="19" y="281"/>
                    <a:pt x="19" y="322"/>
                    <a:pt x="55" y="340"/>
                  </a:cubicBezTo>
                  <a:cubicBezTo>
                    <a:pt x="55" y="340"/>
                    <a:pt x="78" y="358"/>
                    <a:pt x="96" y="376"/>
                  </a:cubicBezTo>
                  <a:cubicBezTo>
                    <a:pt x="114" y="376"/>
                    <a:pt x="150" y="394"/>
                    <a:pt x="191" y="394"/>
                  </a:cubicBezTo>
                  <a:cubicBezTo>
                    <a:pt x="209" y="394"/>
                    <a:pt x="245" y="394"/>
                    <a:pt x="263" y="376"/>
                  </a:cubicBezTo>
                  <a:cubicBezTo>
                    <a:pt x="281" y="376"/>
                    <a:pt x="304" y="358"/>
                    <a:pt x="322" y="340"/>
                  </a:cubicBezTo>
                  <a:cubicBezTo>
                    <a:pt x="340" y="322"/>
                    <a:pt x="358" y="299"/>
                    <a:pt x="358" y="281"/>
                  </a:cubicBezTo>
                  <a:cubicBezTo>
                    <a:pt x="376" y="245"/>
                    <a:pt x="376" y="227"/>
                    <a:pt x="376" y="209"/>
                  </a:cubicBezTo>
                  <a:lnTo>
                    <a:pt x="376" y="150"/>
                  </a:lnTo>
                  <a:cubicBezTo>
                    <a:pt x="376" y="114"/>
                    <a:pt x="358" y="95"/>
                    <a:pt x="322" y="55"/>
                  </a:cubicBezTo>
                  <a:cubicBezTo>
                    <a:pt x="322" y="55"/>
                    <a:pt x="304" y="37"/>
                    <a:pt x="281" y="37"/>
                  </a:cubicBezTo>
                  <a:cubicBezTo>
                    <a:pt x="263" y="19"/>
                    <a:pt x="227" y="0"/>
                    <a:pt x="191"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69" name="Google Shape;3436;p33"/>
            <p:cNvSpPr/>
            <p:nvPr/>
          </p:nvSpPr>
          <p:spPr>
            <a:xfrm rot="5400000">
              <a:off x="8597389" y="3019401"/>
              <a:ext cx="27796" cy="27993"/>
            </a:xfrm>
            <a:custGeom>
              <a:avLst/>
              <a:ahLst/>
              <a:rect l="l" t="t" r="r" b="b"/>
              <a:pathLst>
                <a:path w="282" h="284" extrusionOk="0">
                  <a:moveTo>
                    <a:pt x="150" y="1"/>
                  </a:moveTo>
                  <a:cubicBezTo>
                    <a:pt x="138" y="1"/>
                    <a:pt x="126" y="9"/>
                    <a:pt x="114" y="9"/>
                  </a:cubicBezTo>
                  <a:cubicBezTo>
                    <a:pt x="73" y="9"/>
                    <a:pt x="37" y="49"/>
                    <a:pt x="19" y="68"/>
                  </a:cubicBezTo>
                  <a:cubicBezTo>
                    <a:pt x="19" y="86"/>
                    <a:pt x="1" y="104"/>
                    <a:pt x="1" y="122"/>
                  </a:cubicBezTo>
                  <a:cubicBezTo>
                    <a:pt x="1" y="144"/>
                    <a:pt x="1" y="163"/>
                    <a:pt x="19" y="181"/>
                  </a:cubicBezTo>
                  <a:cubicBezTo>
                    <a:pt x="19" y="217"/>
                    <a:pt x="37" y="235"/>
                    <a:pt x="73" y="258"/>
                  </a:cubicBezTo>
                  <a:cubicBezTo>
                    <a:pt x="102" y="270"/>
                    <a:pt x="128" y="283"/>
                    <a:pt x="154" y="283"/>
                  </a:cubicBezTo>
                  <a:cubicBezTo>
                    <a:pt x="165" y="283"/>
                    <a:pt x="175" y="281"/>
                    <a:pt x="186" y="276"/>
                  </a:cubicBezTo>
                  <a:cubicBezTo>
                    <a:pt x="209" y="276"/>
                    <a:pt x="245" y="235"/>
                    <a:pt x="263" y="217"/>
                  </a:cubicBezTo>
                  <a:cubicBezTo>
                    <a:pt x="281" y="199"/>
                    <a:pt x="281" y="163"/>
                    <a:pt x="281" y="144"/>
                  </a:cubicBezTo>
                  <a:cubicBezTo>
                    <a:pt x="281" y="122"/>
                    <a:pt x="281" y="104"/>
                    <a:pt x="263" y="86"/>
                  </a:cubicBezTo>
                  <a:cubicBezTo>
                    <a:pt x="263" y="68"/>
                    <a:pt x="263" y="49"/>
                    <a:pt x="245" y="49"/>
                  </a:cubicBezTo>
                  <a:cubicBezTo>
                    <a:pt x="227" y="31"/>
                    <a:pt x="209" y="9"/>
                    <a:pt x="186" y="9"/>
                  </a:cubicBezTo>
                  <a:lnTo>
                    <a:pt x="168" y="9"/>
                  </a:lnTo>
                  <a:cubicBezTo>
                    <a:pt x="162" y="3"/>
                    <a:pt x="156" y="1"/>
                    <a:pt x="150"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70" name="Google Shape;3437;p33"/>
            <p:cNvSpPr/>
            <p:nvPr/>
          </p:nvSpPr>
          <p:spPr>
            <a:xfrm rot="5400000">
              <a:off x="8804086" y="3054294"/>
              <a:ext cx="37160" cy="37948"/>
            </a:xfrm>
            <a:custGeom>
              <a:avLst/>
              <a:ahLst/>
              <a:rect l="l" t="t" r="r" b="b"/>
              <a:pathLst>
                <a:path w="377" h="385" extrusionOk="0">
                  <a:moveTo>
                    <a:pt x="191" y="1"/>
                  </a:moveTo>
                  <a:cubicBezTo>
                    <a:pt x="168" y="1"/>
                    <a:pt x="132" y="19"/>
                    <a:pt x="114" y="19"/>
                  </a:cubicBezTo>
                  <a:cubicBezTo>
                    <a:pt x="96" y="37"/>
                    <a:pt x="78" y="37"/>
                    <a:pt x="55" y="55"/>
                  </a:cubicBezTo>
                  <a:cubicBezTo>
                    <a:pt x="37" y="78"/>
                    <a:pt x="19" y="96"/>
                    <a:pt x="19" y="132"/>
                  </a:cubicBezTo>
                  <a:cubicBezTo>
                    <a:pt x="1" y="150"/>
                    <a:pt x="1" y="168"/>
                    <a:pt x="1" y="191"/>
                  </a:cubicBezTo>
                  <a:lnTo>
                    <a:pt x="1" y="245"/>
                  </a:lnTo>
                  <a:cubicBezTo>
                    <a:pt x="19" y="281"/>
                    <a:pt x="37" y="304"/>
                    <a:pt x="55" y="340"/>
                  </a:cubicBezTo>
                  <a:cubicBezTo>
                    <a:pt x="78" y="340"/>
                    <a:pt x="78" y="358"/>
                    <a:pt x="96" y="358"/>
                  </a:cubicBezTo>
                  <a:cubicBezTo>
                    <a:pt x="132" y="376"/>
                    <a:pt x="150" y="376"/>
                    <a:pt x="191" y="376"/>
                  </a:cubicBezTo>
                  <a:cubicBezTo>
                    <a:pt x="197" y="382"/>
                    <a:pt x="205" y="384"/>
                    <a:pt x="214" y="384"/>
                  </a:cubicBezTo>
                  <a:cubicBezTo>
                    <a:pt x="231" y="384"/>
                    <a:pt x="251" y="376"/>
                    <a:pt x="263" y="376"/>
                  </a:cubicBezTo>
                  <a:cubicBezTo>
                    <a:pt x="281" y="358"/>
                    <a:pt x="304" y="358"/>
                    <a:pt x="322" y="340"/>
                  </a:cubicBezTo>
                  <a:cubicBezTo>
                    <a:pt x="340" y="322"/>
                    <a:pt x="358" y="304"/>
                    <a:pt x="358" y="263"/>
                  </a:cubicBezTo>
                  <a:cubicBezTo>
                    <a:pt x="376" y="245"/>
                    <a:pt x="376" y="227"/>
                    <a:pt x="376" y="191"/>
                  </a:cubicBezTo>
                  <a:lnTo>
                    <a:pt x="376" y="150"/>
                  </a:lnTo>
                  <a:cubicBezTo>
                    <a:pt x="358" y="114"/>
                    <a:pt x="340" y="96"/>
                    <a:pt x="322" y="55"/>
                  </a:cubicBezTo>
                  <a:cubicBezTo>
                    <a:pt x="304" y="55"/>
                    <a:pt x="304" y="37"/>
                    <a:pt x="281" y="37"/>
                  </a:cubicBezTo>
                  <a:cubicBezTo>
                    <a:pt x="263" y="19"/>
                    <a:pt x="227" y="1"/>
                    <a:pt x="191"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71" name="Google Shape;3438;p33"/>
            <p:cNvSpPr/>
            <p:nvPr/>
          </p:nvSpPr>
          <p:spPr>
            <a:xfrm rot="5400000">
              <a:off x="8869781" y="2806152"/>
              <a:ext cx="40708" cy="40216"/>
            </a:xfrm>
            <a:custGeom>
              <a:avLst/>
              <a:ahLst/>
              <a:rect l="l" t="t" r="r" b="b"/>
              <a:pathLst>
                <a:path w="413" h="408" extrusionOk="0">
                  <a:moveTo>
                    <a:pt x="245" y="0"/>
                  </a:moveTo>
                  <a:cubicBezTo>
                    <a:pt x="204" y="0"/>
                    <a:pt x="186" y="0"/>
                    <a:pt x="168" y="18"/>
                  </a:cubicBezTo>
                  <a:cubicBezTo>
                    <a:pt x="132" y="18"/>
                    <a:pt x="114" y="36"/>
                    <a:pt x="91" y="54"/>
                  </a:cubicBezTo>
                  <a:cubicBezTo>
                    <a:pt x="73" y="54"/>
                    <a:pt x="55" y="72"/>
                    <a:pt x="37" y="113"/>
                  </a:cubicBezTo>
                  <a:cubicBezTo>
                    <a:pt x="19" y="131"/>
                    <a:pt x="19" y="149"/>
                    <a:pt x="19" y="186"/>
                  </a:cubicBezTo>
                  <a:cubicBezTo>
                    <a:pt x="1" y="208"/>
                    <a:pt x="19" y="226"/>
                    <a:pt x="19" y="262"/>
                  </a:cubicBezTo>
                  <a:cubicBezTo>
                    <a:pt x="19" y="281"/>
                    <a:pt x="37" y="299"/>
                    <a:pt x="37" y="299"/>
                  </a:cubicBezTo>
                  <a:cubicBezTo>
                    <a:pt x="55" y="339"/>
                    <a:pt x="73" y="357"/>
                    <a:pt x="114" y="376"/>
                  </a:cubicBezTo>
                  <a:cubicBezTo>
                    <a:pt x="132" y="394"/>
                    <a:pt x="150" y="394"/>
                    <a:pt x="168" y="394"/>
                  </a:cubicBezTo>
                  <a:cubicBezTo>
                    <a:pt x="177" y="403"/>
                    <a:pt x="192" y="407"/>
                    <a:pt x="209" y="407"/>
                  </a:cubicBezTo>
                  <a:cubicBezTo>
                    <a:pt x="226" y="407"/>
                    <a:pt x="245" y="403"/>
                    <a:pt x="263" y="394"/>
                  </a:cubicBezTo>
                  <a:cubicBezTo>
                    <a:pt x="281" y="394"/>
                    <a:pt x="299" y="394"/>
                    <a:pt x="317" y="376"/>
                  </a:cubicBezTo>
                  <a:cubicBezTo>
                    <a:pt x="340" y="357"/>
                    <a:pt x="376" y="339"/>
                    <a:pt x="394" y="299"/>
                  </a:cubicBezTo>
                  <a:cubicBezTo>
                    <a:pt x="394" y="299"/>
                    <a:pt x="394" y="281"/>
                    <a:pt x="412" y="262"/>
                  </a:cubicBezTo>
                  <a:lnTo>
                    <a:pt x="412" y="167"/>
                  </a:lnTo>
                  <a:lnTo>
                    <a:pt x="412" y="149"/>
                  </a:lnTo>
                  <a:cubicBezTo>
                    <a:pt x="394" y="131"/>
                    <a:pt x="394" y="113"/>
                    <a:pt x="376" y="72"/>
                  </a:cubicBezTo>
                  <a:cubicBezTo>
                    <a:pt x="358" y="54"/>
                    <a:pt x="340" y="36"/>
                    <a:pt x="317" y="36"/>
                  </a:cubicBezTo>
                  <a:cubicBezTo>
                    <a:pt x="299" y="18"/>
                    <a:pt x="263" y="18"/>
                    <a:pt x="245"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72" name="Google Shape;3439;p33"/>
            <p:cNvSpPr/>
            <p:nvPr/>
          </p:nvSpPr>
          <p:spPr>
            <a:xfrm rot="5400000">
              <a:off x="8720057" y="2650516"/>
              <a:ext cx="29472" cy="28190"/>
            </a:xfrm>
            <a:custGeom>
              <a:avLst/>
              <a:ahLst/>
              <a:rect l="l" t="t" r="r" b="b"/>
              <a:pathLst>
                <a:path w="299" h="286" extrusionOk="0">
                  <a:moveTo>
                    <a:pt x="132" y="1"/>
                  </a:moveTo>
                  <a:cubicBezTo>
                    <a:pt x="113" y="1"/>
                    <a:pt x="91" y="1"/>
                    <a:pt x="91" y="19"/>
                  </a:cubicBezTo>
                  <a:cubicBezTo>
                    <a:pt x="73" y="19"/>
                    <a:pt x="73" y="19"/>
                    <a:pt x="55" y="41"/>
                  </a:cubicBezTo>
                  <a:cubicBezTo>
                    <a:pt x="55" y="41"/>
                    <a:pt x="37" y="41"/>
                    <a:pt x="37" y="59"/>
                  </a:cubicBezTo>
                  <a:cubicBezTo>
                    <a:pt x="18" y="59"/>
                    <a:pt x="18" y="78"/>
                    <a:pt x="18" y="96"/>
                  </a:cubicBezTo>
                  <a:cubicBezTo>
                    <a:pt x="0" y="114"/>
                    <a:pt x="0" y="132"/>
                    <a:pt x="0" y="154"/>
                  </a:cubicBezTo>
                  <a:lnTo>
                    <a:pt x="0" y="191"/>
                  </a:lnTo>
                  <a:cubicBezTo>
                    <a:pt x="18" y="191"/>
                    <a:pt x="18" y="209"/>
                    <a:pt x="18" y="209"/>
                  </a:cubicBezTo>
                  <a:cubicBezTo>
                    <a:pt x="37" y="227"/>
                    <a:pt x="37" y="227"/>
                    <a:pt x="37" y="245"/>
                  </a:cubicBezTo>
                  <a:cubicBezTo>
                    <a:pt x="55" y="245"/>
                    <a:pt x="55" y="268"/>
                    <a:pt x="73" y="268"/>
                  </a:cubicBezTo>
                  <a:cubicBezTo>
                    <a:pt x="73" y="268"/>
                    <a:pt x="91" y="286"/>
                    <a:pt x="113" y="286"/>
                  </a:cubicBezTo>
                  <a:lnTo>
                    <a:pt x="204" y="286"/>
                  </a:lnTo>
                  <a:lnTo>
                    <a:pt x="245" y="245"/>
                  </a:lnTo>
                  <a:lnTo>
                    <a:pt x="263" y="227"/>
                  </a:lnTo>
                  <a:cubicBezTo>
                    <a:pt x="281" y="209"/>
                    <a:pt x="281" y="209"/>
                    <a:pt x="281" y="191"/>
                  </a:cubicBezTo>
                  <a:cubicBezTo>
                    <a:pt x="299" y="173"/>
                    <a:pt x="299" y="154"/>
                    <a:pt x="299" y="154"/>
                  </a:cubicBezTo>
                  <a:lnTo>
                    <a:pt x="299" y="114"/>
                  </a:lnTo>
                  <a:cubicBezTo>
                    <a:pt x="281" y="96"/>
                    <a:pt x="281" y="78"/>
                    <a:pt x="263" y="59"/>
                  </a:cubicBezTo>
                  <a:lnTo>
                    <a:pt x="245" y="41"/>
                  </a:lnTo>
                  <a:lnTo>
                    <a:pt x="227" y="19"/>
                  </a:lnTo>
                  <a:cubicBezTo>
                    <a:pt x="204" y="19"/>
                    <a:pt x="186" y="1"/>
                    <a:pt x="186"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73" name="Google Shape;3440;p33"/>
            <p:cNvSpPr/>
            <p:nvPr/>
          </p:nvSpPr>
          <p:spPr>
            <a:xfrm rot="5400000">
              <a:off x="8945629" y="2874410"/>
              <a:ext cx="62985" cy="63379"/>
            </a:xfrm>
            <a:custGeom>
              <a:avLst/>
              <a:ahLst/>
              <a:rect l="l" t="t" r="r" b="b"/>
              <a:pathLst>
                <a:path w="639" h="643" extrusionOk="0">
                  <a:moveTo>
                    <a:pt x="322" y="0"/>
                  </a:moveTo>
                  <a:cubicBezTo>
                    <a:pt x="281" y="0"/>
                    <a:pt x="245" y="0"/>
                    <a:pt x="186" y="18"/>
                  </a:cubicBezTo>
                  <a:cubicBezTo>
                    <a:pt x="150" y="36"/>
                    <a:pt x="132" y="55"/>
                    <a:pt x="95" y="95"/>
                  </a:cubicBezTo>
                  <a:cubicBezTo>
                    <a:pt x="55" y="113"/>
                    <a:pt x="37" y="150"/>
                    <a:pt x="18" y="190"/>
                  </a:cubicBezTo>
                  <a:cubicBezTo>
                    <a:pt x="0" y="226"/>
                    <a:pt x="0" y="281"/>
                    <a:pt x="0" y="321"/>
                  </a:cubicBezTo>
                  <a:cubicBezTo>
                    <a:pt x="0" y="340"/>
                    <a:pt x="0" y="376"/>
                    <a:pt x="18" y="394"/>
                  </a:cubicBezTo>
                  <a:cubicBezTo>
                    <a:pt x="18" y="453"/>
                    <a:pt x="55" y="507"/>
                    <a:pt x="95" y="548"/>
                  </a:cubicBezTo>
                  <a:cubicBezTo>
                    <a:pt x="150" y="602"/>
                    <a:pt x="227" y="643"/>
                    <a:pt x="322" y="643"/>
                  </a:cubicBezTo>
                  <a:cubicBezTo>
                    <a:pt x="358" y="643"/>
                    <a:pt x="412" y="643"/>
                    <a:pt x="453" y="620"/>
                  </a:cubicBezTo>
                  <a:cubicBezTo>
                    <a:pt x="489" y="602"/>
                    <a:pt x="525" y="584"/>
                    <a:pt x="548" y="548"/>
                  </a:cubicBezTo>
                  <a:cubicBezTo>
                    <a:pt x="584" y="507"/>
                    <a:pt x="602" y="489"/>
                    <a:pt x="620" y="435"/>
                  </a:cubicBezTo>
                  <a:cubicBezTo>
                    <a:pt x="638" y="394"/>
                    <a:pt x="638" y="358"/>
                    <a:pt x="638" y="321"/>
                  </a:cubicBezTo>
                  <a:lnTo>
                    <a:pt x="638" y="226"/>
                  </a:lnTo>
                  <a:cubicBezTo>
                    <a:pt x="620" y="168"/>
                    <a:pt x="584" y="131"/>
                    <a:pt x="548" y="95"/>
                  </a:cubicBezTo>
                  <a:cubicBezTo>
                    <a:pt x="489" y="36"/>
                    <a:pt x="412" y="0"/>
                    <a:pt x="322"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74" name="Google Shape;3441;p33"/>
            <p:cNvSpPr/>
            <p:nvPr/>
          </p:nvSpPr>
          <p:spPr>
            <a:xfrm rot="5400000">
              <a:off x="8747360" y="3266755"/>
              <a:ext cx="38934" cy="34893"/>
            </a:xfrm>
            <a:custGeom>
              <a:avLst/>
              <a:ahLst/>
              <a:rect l="l" t="t" r="r" b="b"/>
              <a:pathLst>
                <a:path w="395" h="354" extrusionOk="0">
                  <a:moveTo>
                    <a:pt x="205" y="1"/>
                  </a:moveTo>
                  <a:cubicBezTo>
                    <a:pt x="160" y="1"/>
                    <a:pt x="109" y="16"/>
                    <a:pt x="73" y="38"/>
                  </a:cubicBezTo>
                  <a:cubicBezTo>
                    <a:pt x="55" y="61"/>
                    <a:pt x="37" y="79"/>
                    <a:pt x="19" y="97"/>
                  </a:cubicBezTo>
                  <a:cubicBezTo>
                    <a:pt x="1" y="115"/>
                    <a:pt x="1" y="152"/>
                    <a:pt x="1" y="174"/>
                  </a:cubicBezTo>
                  <a:cubicBezTo>
                    <a:pt x="1" y="210"/>
                    <a:pt x="1" y="228"/>
                    <a:pt x="19" y="265"/>
                  </a:cubicBezTo>
                  <a:cubicBezTo>
                    <a:pt x="37" y="287"/>
                    <a:pt x="55" y="305"/>
                    <a:pt x="73" y="323"/>
                  </a:cubicBezTo>
                  <a:cubicBezTo>
                    <a:pt x="108" y="345"/>
                    <a:pt x="154" y="353"/>
                    <a:pt x="198" y="353"/>
                  </a:cubicBezTo>
                  <a:cubicBezTo>
                    <a:pt x="229" y="353"/>
                    <a:pt x="259" y="349"/>
                    <a:pt x="281" y="342"/>
                  </a:cubicBezTo>
                  <a:cubicBezTo>
                    <a:pt x="281" y="323"/>
                    <a:pt x="299" y="323"/>
                    <a:pt x="322" y="305"/>
                  </a:cubicBezTo>
                  <a:cubicBezTo>
                    <a:pt x="358" y="287"/>
                    <a:pt x="394" y="228"/>
                    <a:pt x="394" y="174"/>
                  </a:cubicBezTo>
                  <a:cubicBezTo>
                    <a:pt x="394" y="133"/>
                    <a:pt x="358" y="79"/>
                    <a:pt x="322" y="61"/>
                  </a:cubicBezTo>
                  <a:cubicBezTo>
                    <a:pt x="299" y="38"/>
                    <a:pt x="281" y="38"/>
                    <a:pt x="281" y="20"/>
                  </a:cubicBezTo>
                  <a:cubicBezTo>
                    <a:pt x="260" y="7"/>
                    <a:pt x="234" y="1"/>
                    <a:pt x="205"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75" name="Google Shape;3442;p33"/>
            <p:cNvSpPr/>
            <p:nvPr/>
          </p:nvSpPr>
          <p:spPr>
            <a:xfrm rot="5400000">
              <a:off x="8530856" y="3215845"/>
              <a:ext cx="76390" cy="73433"/>
            </a:xfrm>
            <a:custGeom>
              <a:avLst/>
              <a:ahLst/>
              <a:rect l="l" t="t" r="r" b="b"/>
              <a:pathLst>
                <a:path w="775" h="745" extrusionOk="0">
                  <a:moveTo>
                    <a:pt x="358" y="1"/>
                  </a:moveTo>
                  <a:cubicBezTo>
                    <a:pt x="304" y="1"/>
                    <a:pt x="245" y="19"/>
                    <a:pt x="191" y="60"/>
                  </a:cubicBezTo>
                  <a:cubicBezTo>
                    <a:pt x="114" y="96"/>
                    <a:pt x="59" y="150"/>
                    <a:pt x="41" y="227"/>
                  </a:cubicBezTo>
                  <a:cubicBezTo>
                    <a:pt x="1" y="286"/>
                    <a:pt x="1" y="340"/>
                    <a:pt x="1" y="417"/>
                  </a:cubicBezTo>
                  <a:cubicBezTo>
                    <a:pt x="19" y="489"/>
                    <a:pt x="59" y="566"/>
                    <a:pt x="114" y="625"/>
                  </a:cubicBezTo>
                  <a:lnTo>
                    <a:pt x="114" y="643"/>
                  </a:lnTo>
                  <a:cubicBezTo>
                    <a:pt x="188" y="717"/>
                    <a:pt x="294" y="744"/>
                    <a:pt x="391" y="744"/>
                  </a:cubicBezTo>
                  <a:cubicBezTo>
                    <a:pt x="419" y="744"/>
                    <a:pt x="446" y="742"/>
                    <a:pt x="471" y="738"/>
                  </a:cubicBezTo>
                  <a:cubicBezTo>
                    <a:pt x="607" y="697"/>
                    <a:pt x="697" y="602"/>
                    <a:pt x="738" y="471"/>
                  </a:cubicBezTo>
                  <a:cubicBezTo>
                    <a:pt x="774" y="340"/>
                    <a:pt x="738" y="209"/>
                    <a:pt x="643" y="114"/>
                  </a:cubicBezTo>
                  <a:cubicBezTo>
                    <a:pt x="607" y="60"/>
                    <a:pt x="548" y="37"/>
                    <a:pt x="471" y="19"/>
                  </a:cubicBezTo>
                  <a:cubicBezTo>
                    <a:pt x="444" y="10"/>
                    <a:pt x="411" y="5"/>
                    <a:pt x="378" y="5"/>
                  </a:cubicBezTo>
                  <a:cubicBezTo>
                    <a:pt x="345" y="5"/>
                    <a:pt x="313" y="10"/>
                    <a:pt x="286" y="19"/>
                  </a:cubicBezTo>
                  <a:cubicBezTo>
                    <a:pt x="304" y="1"/>
                    <a:pt x="340" y="1"/>
                    <a:pt x="381"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76" name="Google Shape;3443;p33"/>
            <p:cNvSpPr/>
            <p:nvPr/>
          </p:nvSpPr>
          <p:spPr>
            <a:xfrm rot="5400000">
              <a:off x="8791420" y="3381388"/>
              <a:ext cx="33513" cy="37554"/>
            </a:xfrm>
            <a:custGeom>
              <a:avLst/>
              <a:ahLst/>
              <a:rect l="l" t="t" r="r" b="b"/>
              <a:pathLst>
                <a:path w="340" h="381" extrusionOk="0">
                  <a:moveTo>
                    <a:pt x="172" y="1"/>
                  </a:moveTo>
                  <a:cubicBezTo>
                    <a:pt x="154" y="19"/>
                    <a:pt x="136" y="19"/>
                    <a:pt x="113" y="19"/>
                  </a:cubicBezTo>
                  <a:cubicBezTo>
                    <a:pt x="113" y="19"/>
                    <a:pt x="95" y="19"/>
                    <a:pt x="77" y="42"/>
                  </a:cubicBezTo>
                  <a:cubicBezTo>
                    <a:pt x="59" y="42"/>
                    <a:pt x="59" y="60"/>
                    <a:pt x="41" y="78"/>
                  </a:cubicBezTo>
                  <a:cubicBezTo>
                    <a:pt x="23" y="96"/>
                    <a:pt x="23" y="114"/>
                    <a:pt x="0" y="132"/>
                  </a:cubicBezTo>
                  <a:lnTo>
                    <a:pt x="0" y="173"/>
                  </a:lnTo>
                  <a:lnTo>
                    <a:pt x="0" y="245"/>
                  </a:lnTo>
                  <a:cubicBezTo>
                    <a:pt x="23" y="286"/>
                    <a:pt x="23" y="304"/>
                    <a:pt x="41" y="322"/>
                  </a:cubicBezTo>
                  <a:cubicBezTo>
                    <a:pt x="77" y="358"/>
                    <a:pt x="113" y="381"/>
                    <a:pt x="172" y="381"/>
                  </a:cubicBezTo>
                  <a:cubicBezTo>
                    <a:pt x="190" y="381"/>
                    <a:pt x="208" y="381"/>
                    <a:pt x="226" y="358"/>
                  </a:cubicBezTo>
                  <a:cubicBezTo>
                    <a:pt x="249" y="358"/>
                    <a:pt x="267" y="340"/>
                    <a:pt x="285" y="322"/>
                  </a:cubicBezTo>
                  <a:cubicBezTo>
                    <a:pt x="303" y="304"/>
                    <a:pt x="321" y="286"/>
                    <a:pt x="321" y="245"/>
                  </a:cubicBezTo>
                  <a:cubicBezTo>
                    <a:pt x="339" y="227"/>
                    <a:pt x="339" y="191"/>
                    <a:pt x="321" y="173"/>
                  </a:cubicBezTo>
                  <a:lnTo>
                    <a:pt x="321" y="132"/>
                  </a:lnTo>
                  <a:cubicBezTo>
                    <a:pt x="321" y="114"/>
                    <a:pt x="303" y="96"/>
                    <a:pt x="303" y="96"/>
                  </a:cubicBezTo>
                  <a:cubicBezTo>
                    <a:pt x="303" y="78"/>
                    <a:pt x="285" y="60"/>
                    <a:pt x="267" y="42"/>
                  </a:cubicBezTo>
                  <a:cubicBezTo>
                    <a:pt x="249" y="42"/>
                    <a:pt x="249" y="19"/>
                    <a:pt x="226" y="19"/>
                  </a:cubicBezTo>
                  <a:cubicBezTo>
                    <a:pt x="208" y="19"/>
                    <a:pt x="190" y="1"/>
                    <a:pt x="172"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77" name="Google Shape;3444;p33"/>
            <p:cNvSpPr/>
            <p:nvPr/>
          </p:nvSpPr>
          <p:spPr>
            <a:xfrm rot="5400000">
              <a:off x="8630607" y="3401249"/>
              <a:ext cx="58056" cy="44651"/>
            </a:xfrm>
            <a:custGeom>
              <a:avLst/>
              <a:ahLst/>
              <a:rect l="l" t="t" r="r" b="b"/>
              <a:pathLst>
                <a:path w="589" h="453" extrusionOk="0">
                  <a:moveTo>
                    <a:pt x="303" y="0"/>
                  </a:moveTo>
                  <a:cubicBezTo>
                    <a:pt x="0" y="0"/>
                    <a:pt x="0" y="453"/>
                    <a:pt x="303" y="453"/>
                  </a:cubicBezTo>
                  <a:cubicBezTo>
                    <a:pt x="588" y="453"/>
                    <a:pt x="588" y="0"/>
                    <a:pt x="303"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78" name="Google Shape;3445;p33"/>
            <p:cNvSpPr/>
            <p:nvPr/>
          </p:nvSpPr>
          <p:spPr>
            <a:xfrm rot="5400000">
              <a:off x="8461809" y="2869531"/>
              <a:ext cx="48692" cy="47214"/>
            </a:xfrm>
            <a:custGeom>
              <a:avLst/>
              <a:ahLst/>
              <a:rect l="l" t="t" r="r" b="b"/>
              <a:pathLst>
                <a:path w="494" h="479" extrusionOk="0">
                  <a:moveTo>
                    <a:pt x="214" y="1"/>
                  </a:moveTo>
                  <a:cubicBezTo>
                    <a:pt x="189" y="1"/>
                    <a:pt x="167" y="14"/>
                    <a:pt x="154" y="27"/>
                  </a:cubicBezTo>
                  <a:cubicBezTo>
                    <a:pt x="114" y="27"/>
                    <a:pt x="96" y="45"/>
                    <a:pt x="77" y="63"/>
                  </a:cubicBezTo>
                  <a:cubicBezTo>
                    <a:pt x="41" y="81"/>
                    <a:pt x="41" y="122"/>
                    <a:pt x="19" y="140"/>
                  </a:cubicBezTo>
                  <a:cubicBezTo>
                    <a:pt x="1" y="176"/>
                    <a:pt x="1" y="217"/>
                    <a:pt x="1" y="235"/>
                  </a:cubicBezTo>
                  <a:lnTo>
                    <a:pt x="1" y="307"/>
                  </a:lnTo>
                  <a:cubicBezTo>
                    <a:pt x="19" y="348"/>
                    <a:pt x="41" y="384"/>
                    <a:pt x="77" y="402"/>
                  </a:cubicBezTo>
                  <a:cubicBezTo>
                    <a:pt x="96" y="420"/>
                    <a:pt x="96" y="443"/>
                    <a:pt x="114" y="443"/>
                  </a:cubicBezTo>
                  <a:cubicBezTo>
                    <a:pt x="154" y="479"/>
                    <a:pt x="191" y="479"/>
                    <a:pt x="245" y="479"/>
                  </a:cubicBezTo>
                  <a:cubicBezTo>
                    <a:pt x="267" y="479"/>
                    <a:pt x="304" y="479"/>
                    <a:pt x="340" y="461"/>
                  </a:cubicBezTo>
                  <a:cubicBezTo>
                    <a:pt x="358" y="461"/>
                    <a:pt x="399" y="443"/>
                    <a:pt x="417" y="402"/>
                  </a:cubicBezTo>
                  <a:cubicBezTo>
                    <a:pt x="435" y="384"/>
                    <a:pt x="453" y="366"/>
                    <a:pt x="453" y="330"/>
                  </a:cubicBezTo>
                  <a:cubicBezTo>
                    <a:pt x="471" y="307"/>
                    <a:pt x="494" y="271"/>
                    <a:pt x="471" y="235"/>
                  </a:cubicBezTo>
                  <a:lnTo>
                    <a:pt x="471" y="176"/>
                  </a:lnTo>
                  <a:cubicBezTo>
                    <a:pt x="453" y="140"/>
                    <a:pt x="435" y="103"/>
                    <a:pt x="417" y="63"/>
                  </a:cubicBezTo>
                  <a:cubicBezTo>
                    <a:pt x="399" y="63"/>
                    <a:pt x="381" y="45"/>
                    <a:pt x="358" y="27"/>
                  </a:cubicBezTo>
                  <a:cubicBezTo>
                    <a:pt x="322" y="8"/>
                    <a:pt x="286" y="8"/>
                    <a:pt x="245" y="8"/>
                  </a:cubicBezTo>
                  <a:cubicBezTo>
                    <a:pt x="234" y="3"/>
                    <a:pt x="224" y="1"/>
                    <a:pt x="214"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79" name="Google Shape;3446;p33"/>
            <p:cNvSpPr/>
            <p:nvPr/>
          </p:nvSpPr>
          <p:spPr>
            <a:xfrm rot="5400000">
              <a:off x="8435541" y="3078147"/>
              <a:ext cx="31739" cy="29570"/>
            </a:xfrm>
            <a:custGeom>
              <a:avLst/>
              <a:ahLst/>
              <a:rect l="l" t="t" r="r" b="b"/>
              <a:pathLst>
                <a:path w="322" h="300" extrusionOk="0">
                  <a:moveTo>
                    <a:pt x="168" y="1"/>
                  </a:moveTo>
                  <a:cubicBezTo>
                    <a:pt x="131" y="1"/>
                    <a:pt x="113" y="1"/>
                    <a:pt x="95" y="19"/>
                  </a:cubicBezTo>
                  <a:cubicBezTo>
                    <a:pt x="77" y="19"/>
                    <a:pt x="77" y="19"/>
                    <a:pt x="54" y="37"/>
                  </a:cubicBezTo>
                  <a:cubicBezTo>
                    <a:pt x="36" y="37"/>
                    <a:pt x="18" y="55"/>
                    <a:pt x="18" y="73"/>
                  </a:cubicBezTo>
                  <a:cubicBezTo>
                    <a:pt x="0" y="91"/>
                    <a:pt x="0" y="114"/>
                    <a:pt x="0" y="150"/>
                  </a:cubicBezTo>
                  <a:cubicBezTo>
                    <a:pt x="0" y="168"/>
                    <a:pt x="0" y="186"/>
                    <a:pt x="18" y="204"/>
                  </a:cubicBezTo>
                  <a:cubicBezTo>
                    <a:pt x="18" y="227"/>
                    <a:pt x="36" y="245"/>
                    <a:pt x="54" y="263"/>
                  </a:cubicBezTo>
                  <a:cubicBezTo>
                    <a:pt x="77" y="263"/>
                    <a:pt x="77" y="263"/>
                    <a:pt x="95" y="281"/>
                  </a:cubicBezTo>
                  <a:cubicBezTo>
                    <a:pt x="113" y="281"/>
                    <a:pt x="131" y="299"/>
                    <a:pt x="168" y="299"/>
                  </a:cubicBezTo>
                  <a:cubicBezTo>
                    <a:pt x="190" y="299"/>
                    <a:pt x="226" y="281"/>
                    <a:pt x="244" y="281"/>
                  </a:cubicBezTo>
                  <a:cubicBezTo>
                    <a:pt x="281" y="245"/>
                    <a:pt x="321" y="186"/>
                    <a:pt x="321" y="150"/>
                  </a:cubicBezTo>
                  <a:cubicBezTo>
                    <a:pt x="321" y="91"/>
                    <a:pt x="281" y="37"/>
                    <a:pt x="244" y="19"/>
                  </a:cubicBezTo>
                  <a:cubicBezTo>
                    <a:pt x="226" y="1"/>
                    <a:pt x="190" y="1"/>
                    <a:pt x="168"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80" name="Google Shape;3447;p33"/>
            <p:cNvSpPr/>
            <p:nvPr/>
          </p:nvSpPr>
          <p:spPr>
            <a:xfrm rot="5400000">
              <a:off x="8481276" y="3341025"/>
              <a:ext cx="85261" cy="85261"/>
            </a:xfrm>
            <a:custGeom>
              <a:avLst/>
              <a:ahLst/>
              <a:rect l="l" t="t" r="r" b="b"/>
              <a:pathLst>
                <a:path w="865" h="865" extrusionOk="0">
                  <a:moveTo>
                    <a:pt x="430" y="1"/>
                  </a:moveTo>
                  <a:cubicBezTo>
                    <a:pt x="376" y="1"/>
                    <a:pt x="317" y="19"/>
                    <a:pt x="263" y="37"/>
                  </a:cubicBezTo>
                  <a:cubicBezTo>
                    <a:pt x="226" y="55"/>
                    <a:pt x="168" y="91"/>
                    <a:pt x="131" y="132"/>
                  </a:cubicBezTo>
                  <a:cubicBezTo>
                    <a:pt x="91" y="168"/>
                    <a:pt x="55" y="227"/>
                    <a:pt x="36" y="263"/>
                  </a:cubicBezTo>
                  <a:cubicBezTo>
                    <a:pt x="18" y="318"/>
                    <a:pt x="0" y="376"/>
                    <a:pt x="0" y="431"/>
                  </a:cubicBezTo>
                  <a:cubicBezTo>
                    <a:pt x="18" y="471"/>
                    <a:pt x="18" y="508"/>
                    <a:pt x="18" y="544"/>
                  </a:cubicBezTo>
                  <a:cubicBezTo>
                    <a:pt x="36" y="621"/>
                    <a:pt x="73" y="679"/>
                    <a:pt x="131" y="734"/>
                  </a:cubicBezTo>
                  <a:cubicBezTo>
                    <a:pt x="168" y="752"/>
                    <a:pt x="186" y="793"/>
                    <a:pt x="226" y="811"/>
                  </a:cubicBezTo>
                  <a:cubicBezTo>
                    <a:pt x="281" y="847"/>
                    <a:pt x="358" y="865"/>
                    <a:pt x="430" y="865"/>
                  </a:cubicBezTo>
                  <a:cubicBezTo>
                    <a:pt x="489" y="865"/>
                    <a:pt x="543" y="847"/>
                    <a:pt x="602" y="829"/>
                  </a:cubicBezTo>
                  <a:cubicBezTo>
                    <a:pt x="656" y="811"/>
                    <a:pt x="697" y="770"/>
                    <a:pt x="733" y="734"/>
                  </a:cubicBezTo>
                  <a:cubicBezTo>
                    <a:pt x="769" y="698"/>
                    <a:pt x="810" y="657"/>
                    <a:pt x="828" y="603"/>
                  </a:cubicBezTo>
                  <a:cubicBezTo>
                    <a:pt x="846" y="544"/>
                    <a:pt x="864" y="489"/>
                    <a:pt x="864" y="431"/>
                  </a:cubicBezTo>
                  <a:cubicBezTo>
                    <a:pt x="864" y="394"/>
                    <a:pt x="846" y="358"/>
                    <a:pt x="846" y="318"/>
                  </a:cubicBezTo>
                  <a:cubicBezTo>
                    <a:pt x="828" y="245"/>
                    <a:pt x="792" y="186"/>
                    <a:pt x="733" y="132"/>
                  </a:cubicBezTo>
                  <a:cubicBezTo>
                    <a:pt x="715" y="114"/>
                    <a:pt x="679" y="91"/>
                    <a:pt x="656" y="73"/>
                  </a:cubicBezTo>
                  <a:cubicBezTo>
                    <a:pt x="584" y="19"/>
                    <a:pt x="507" y="1"/>
                    <a:pt x="430"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81" name="Google Shape;3448;p33"/>
            <p:cNvSpPr/>
            <p:nvPr/>
          </p:nvSpPr>
          <p:spPr>
            <a:xfrm rot="5400000">
              <a:off x="8561018" y="2688612"/>
              <a:ext cx="52339" cy="52339"/>
            </a:xfrm>
            <a:custGeom>
              <a:avLst/>
              <a:ahLst/>
              <a:rect l="l" t="t" r="r" b="b"/>
              <a:pathLst>
                <a:path w="531" h="531" extrusionOk="0">
                  <a:moveTo>
                    <a:pt x="263" y="1"/>
                  </a:moveTo>
                  <a:cubicBezTo>
                    <a:pt x="227" y="1"/>
                    <a:pt x="209" y="1"/>
                    <a:pt x="173" y="23"/>
                  </a:cubicBezTo>
                  <a:cubicBezTo>
                    <a:pt x="132" y="42"/>
                    <a:pt x="114" y="60"/>
                    <a:pt x="78" y="78"/>
                  </a:cubicBezTo>
                  <a:cubicBezTo>
                    <a:pt x="60" y="96"/>
                    <a:pt x="37" y="137"/>
                    <a:pt x="37" y="155"/>
                  </a:cubicBezTo>
                  <a:cubicBezTo>
                    <a:pt x="19" y="191"/>
                    <a:pt x="1" y="227"/>
                    <a:pt x="1" y="268"/>
                  </a:cubicBezTo>
                  <a:cubicBezTo>
                    <a:pt x="19" y="286"/>
                    <a:pt x="19" y="304"/>
                    <a:pt x="19" y="340"/>
                  </a:cubicBezTo>
                  <a:cubicBezTo>
                    <a:pt x="37" y="381"/>
                    <a:pt x="60" y="417"/>
                    <a:pt x="78" y="453"/>
                  </a:cubicBezTo>
                  <a:cubicBezTo>
                    <a:pt x="96" y="453"/>
                    <a:pt x="114" y="476"/>
                    <a:pt x="132" y="494"/>
                  </a:cubicBezTo>
                  <a:cubicBezTo>
                    <a:pt x="173" y="512"/>
                    <a:pt x="227" y="530"/>
                    <a:pt x="263" y="530"/>
                  </a:cubicBezTo>
                  <a:cubicBezTo>
                    <a:pt x="304" y="530"/>
                    <a:pt x="340" y="512"/>
                    <a:pt x="376" y="512"/>
                  </a:cubicBezTo>
                  <a:cubicBezTo>
                    <a:pt x="399" y="494"/>
                    <a:pt x="435" y="476"/>
                    <a:pt x="453" y="453"/>
                  </a:cubicBezTo>
                  <a:cubicBezTo>
                    <a:pt x="471" y="417"/>
                    <a:pt x="490" y="399"/>
                    <a:pt x="512" y="363"/>
                  </a:cubicBezTo>
                  <a:cubicBezTo>
                    <a:pt x="530" y="340"/>
                    <a:pt x="530" y="304"/>
                    <a:pt x="530" y="268"/>
                  </a:cubicBezTo>
                  <a:lnTo>
                    <a:pt x="530" y="191"/>
                  </a:lnTo>
                  <a:cubicBezTo>
                    <a:pt x="512" y="155"/>
                    <a:pt x="490" y="114"/>
                    <a:pt x="453" y="78"/>
                  </a:cubicBezTo>
                  <a:cubicBezTo>
                    <a:pt x="435" y="60"/>
                    <a:pt x="417" y="60"/>
                    <a:pt x="399" y="42"/>
                  </a:cubicBezTo>
                  <a:cubicBezTo>
                    <a:pt x="358" y="23"/>
                    <a:pt x="322" y="1"/>
                    <a:pt x="263"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82" name="Google Shape;3449;p33"/>
            <p:cNvSpPr/>
            <p:nvPr/>
          </p:nvSpPr>
          <p:spPr>
            <a:xfrm rot="5400000">
              <a:off x="9015218" y="3005405"/>
              <a:ext cx="50467" cy="48298"/>
            </a:xfrm>
            <a:custGeom>
              <a:avLst/>
              <a:ahLst/>
              <a:rect l="l" t="t" r="r" b="b"/>
              <a:pathLst>
                <a:path w="512" h="490" extrusionOk="0">
                  <a:moveTo>
                    <a:pt x="250" y="1"/>
                  </a:moveTo>
                  <a:cubicBezTo>
                    <a:pt x="227" y="1"/>
                    <a:pt x="191" y="1"/>
                    <a:pt x="155" y="19"/>
                  </a:cubicBezTo>
                  <a:cubicBezTo>
                    <a:pt x="137" y="19"/>
                    <a:pt x="96" y="37"/>
                    <a:pt x="78" y="55"/>
                  </a:cubicBezTo>
                  <a:cubicBezTo>
                    <a:pt x="60" y="96"/>
                    <a:pt x="42" y="114"/>
                    <a:pt x="42" y="150"/>
                  </a:cubicBezTo>
                  <a:cubicBezTo>
                    <a:pt x="23" y="168"/>
                    <a:pt x="1" y="209"/>
                    <a:pt x="23" y="245"/>
                  </a:cubicBezTo>
                  <a:lnTo>
                    <a:pt x="23" y="304"/>
                  </a:lnTo>
                  <a:cubicBezTo>
                    <a:pt x="42" y="340"/>
                    <a:pt x="60" y="376"/>
                    <a:pt x="78" y="417"/>
                  </a:cubicBezTo>
                  <a:cubicBezTo>
                    <a:pt x="96" y="417"/>
                    <a:pt x="114" y="435"/>
                    <a:pt x="137" y="453"/>
                  </a:cubicBezTo>
                  <a:cubicBezTo>
                    <a:pt x="173" y="471"/>
                    <a:pt x="209" y="489"/>
                    <a:pt x="250" y="489"/>
                  </a:cubicBezTo>
                  <a:cubicBezTo>
                    <a:pt x="286" y="489"/>
                    <a:pt x="322" y="471"/>
                    <a:pt x="340" y="453"/>
                  </a:cubicBezTo>
                  <a:cubicBezTo>
                    <a:pt x="381" y="453"/>
                    <a:pt x="399" y="435"/>
                    <a:pt x="435" y="417"/>
                  </a:cubicBezTo>
                  <a:cubicBezTo>
                    <a:pt x="453" y="394"/>
                    <a:pt x="476" y="358"/>
                    <a:pt x="476" y="340"/>
                  </a:cubicBezTo>
                  <a:cubicBezTo>
                    <a:pt x="494" y="304"/>
                    <a:pt x="512" y="263"/>
                    <a:pt x="494" y="245"/>
                  </a:cubicBezTo>
                  <a:lnTo>
                    <a:pt x="494" y="168"/>
                  </a:lnTo>
                  <a:cubicBezTo>
                    <a:pt x="476" y="132"/>
                    <a:pt x="453" y="96"/>
                    <a:pt x="435" y="55"/>
                  </a:cubicBezTo>
                  <a:cubicBezTo>
                    <a:pt x="417" y="55"/>
                    <a:pt x="399" y="37"/>
                    <a:pt x="381" y="19"/>
                  </a:cubicBezTo>
                  <a:cubicBezTo>
                    <a:pt x="340" y="1"/>
                    <a:pt x="304" y="1"/>
                    <a:pt x="250"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83" name="Google Shape;3450;p33"/>
            <p:cNvSpPr/>
            <p:nvPr/>
          </p:nvSpPr>
          <p:spPr>
            <a:xfrm rot="5400000">
              <a:off x="8895704" y="3329640"/>
              <a:ext cx="62985" cy="63477"/>
            </a:xfrm>
            <a:custGeom>
              <a:avLst/>
              <a:ahLst/>
              <a:rect l="l" t="t" r="r" b="b"/>
              <a:pathLst>
                <a:path w="639" h="644" extrusionOk="0">
                  <a:moveTo>
                    <a:pt x="317" y="1"/>
                  </a:moveTo>
                  <a:cubicBezTo>
                    <a:pt x="281" y="1"/>
                    <a:pt x="244" y="1"/>
                    <a:pt x="204" y="42"/>
                  </a:cubicBezTo>
                  <a:cubicBezTo>
                    <a:pt x="168" y="42"/>
                    <a:pt x="131" y="60"/>
                    <a:pt x="91" y="96"/>
                  </a:cubicBezTo>
                  <a:cubicBezTo>
                    <a:pt x="73" y="114"/>
                    <a:pt x="54" y="155"/>
                    <a:pt x="36" y="191"/>
                  </a:cubicBezTo>
                  <a:cubicBezTo>
                    <a:pt x="18" y="227"/>
                    <a:pt x="0" y="268"/>
                    <a:pt x="18" y="322"/>
                  </a:cubicBezTo>
                  <a:lnTo>
                    <a:pt x="18" y="399"/>
                  </a:lnTo>
                  <a:cubicBezTo>
                    <a:pt x="36" y="453"/>
                    <a:pt x="54" y="512"/>
                    <a:pt x="91" y="548"/>
                  </a:cubicBezTo>
                  <a:cubicBezTo>
                    <a:pt x="131" y="548"/>
                    <a:pt x="149" y="566"/>
                    <a:pt x="168" y="589"/>
                  </a:cubicBezTo>
                  <a:cubicBezTo>
                    <a:pt x="204" y="625"/>
                    <a:pt x="263" y="625"/>
                    <a:pt x="317" y="643"/>
                  </a:cubicBezTo>
                  <a:cubicBezTo>
                    <a:pt x="376" y="643"/>
                    <a:pt x="412" y="625"/>
                    <a:pt x="453" y="607"/>
                  </a:cubicBezTo>
                  <a:cubicBezTo>
                    <a:pt x="489" y="589"/>
                    <a:pt x="525" y="566"/>
                    <a:pt x="543" y="548"/>
                  </a:cubicBezTo>
                  <a:cubicBezTo>
                    <a:pt x="584" y="512"/>
                    <a:pt x="602" y="476"/>
                    <a:pt x="620" y="435"/>
                  </a:cubicBezTo>
                  <a:cubicBezTo>
                    <a:pt x="638" y="399"/>
                    <a:pt x="638" y="363"/>
                    <a:pt x="638" y="322"/>
                  </a:cubicBezTo>
                  <a:cubicBezTo>
                    <a:pt x="638" y="286"/>
                    <a:pt x="638" y="268"/>
                    <a:pt x="620" y="227"/>
                  </a:cubicBezTo>
                  <a:cubicBezTo>
                    <a:pt x="620" y="191"/>
                    <a:pt x="584" y="137"/>
                    <a:pt x="543" y="96"/>
                  </a:cubicBezTo>
                  <a:cubicBezTo>
                    <a:pt x="525" y="78"/>
                    <a:pt x="507" y="60"/>
                    <a:pt x="489" y="42"/>
                  </a:cubicBezTo>
                  <a:cubicBezTo>
                    <a:pt x="430" y="24"/>
                    <a:pt x="376" y="1"/>
                    <a:pt x="317"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84" name="Google Shape;3451;p33"/>
            <p:cNvSpPr/>
            <p:nvPr/>
          </p:nvSpPr>
          <p:spPr>
            <a:xfrm rot="5400000">
              <a:off x="8729125" y="3495725"/>
              <a:ext cx="35386" cy="29965"/>
            </a:xfrm>
            <a:custGeom>
              <a:avLst/>
              <a:ahLst/>
              <a:rect l="l" t="t" r="r" b="b"/>
              <a:pathLst>
                <a:path w="359" h="304" extrusionOk="0">
                  <a:moveTo>
                    <a:pt x="173" y="0"/>
                  </a:moveTo>
                  <a:cubicBezTo>
                    <a:pt x="132" y="0"/>
                    <a:pt x="96" y="19"/>
                    <a:pt x="60" y="59"/>
                  </a:cubicBezTo>
                  <a:cubicBezTo>
                    <a:pt x="60" y="59"/>
                    <a:pt x="42" y="77"/>
                    <a:pt x="42" y="95"/>
                  </a:cubicBezTo>
                  <a:cubicBezTo>
                    <a:pt x="1" y="132"/>
                    <a:pt x="1" y="190"/>
                    <a:pt x="42" y="227"/>
                  </a:cubicBezTo>
                  <a:lnTo>
                    <a:pt x="60" y="245"/>
                  </a:lnTo>
                  <a:cubicBezTo>
                    <a:pt x="78" y="285"/>
                    <a:pt x="132" y="304"/>
                    <a:pt x="173" y="304"/>
                  </a:cubicBezTo>
                  <a:cubicBezTo>
                    <a:pt x="209" y="304"/>
                    <a:pt x="227" y="304"/>
                    <a:pt x="268" y="285"/>
                  </a:cubicBezTo>
                  <a:lnTo>
                    <a:pt x="304" y="285"/>
                  </a:lnTo>
                  <a:cubicBezTo>
                    <a:pt x="304" y="263"/>
                    <a:pt x="322" y="245"/>
                    <a:pt x="340" y="245"/>
                  </a:cubicBezTo>
                  <a:cubicBezTo>
                    <a:pt x="358" y="209"/>
                    <a:pt x="358" y="190"/>
                    <a:pt x="358" y="150"/>
                  </a:cubicBezTo>
                  <a:cubicBezTo>
                    <a:pt x="358" y="132"/>
                    <a:pt x="358" y="114"/>
                    <a:pt x="340" y="77"/>
                  </a:cubicBezTo>
                  <a:cubicBezTo>
                    <a:pt x="322" y="59"/>
                    <a:pt x="286" y="19"/>
                    <a:pt x="268" y="19"/>
                  </a:cubicBezTo>
                  <a:cubicBezTo>
                    <a:pt x="227" y="19"/>
                    <a:pt x="209" y="0"/>
                    <a:pt x="173"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285" name="Google Shape;3452;p33"/>
            <p:cNvSpPr/>
            <p:nvPr/>
          </p:nvSpPr>
          <p:spPr>
            <a:xfrm rot="5400000">
              <a:off x="8695760" y="2977609"/>
              <a:ext cx="37061" cy="35287"/>
            </a:xfrm>
            <a:custGeom>
              <a:avLst/>
              <a:ahLst/>
              <a:rect l="l" t="t" r="r" b="b"/>
              <a:pathLst>
                <a:path w="376" h="358" extrusionOk="0">
                  <a:moveTo>
                    <a:pt x="190" y="1"/>
                  </a:moveTo>
                  <a:cubicBezTo>
                    <a:pt x="168" y="1"/>
                    <a:pt x="132" y="1"/>
                    <a:pt x="113" y="19"/>
                  </a:cubicBezTo>
                  <a:cubicBezTo>
                    <a:pt x="95" y="19"/>
                    <a:pt x="77" y="37"/>
                    <a:pt x="55" y="55"/>
                  </a:cubicBezTo>
                  <a:cubicBezTo>
                    <a:pt x="37" y="73"/>
                    <a:pt x="37" y="96"/>
                    <a:pt x="18" y="114"/>
                  </a:cubicBezTo>
                  <a:cubicBezTo>
                    <a:pt x="18" y="132"/>
                    <a:pt x="0" y="150"/>
                    <a:pt x="18" y="168"/>
                  </a:cubicBezTo>
                  <a:lnTo>
                    <a:pt x="18" y="227"/>
                  </a:lnTo>
                  <a:cubicBezTo>
                    <a:pt x="18" y="245"/>
                    <a:pt x="37" y="281"/>
                    <a:pt x="55" y="299"/>
                  </a:cubicBezTo>
                  <a:cubicBezTo>
                    <a:pt x="77" y="299"/>
                    <a:pt x="95" y="322"/>
                    <a:pt x="95" y="322"/>
                  </a:cubicBezTo>
                  <a:cubicBezTo>
                    <a:pt x="132" y="340"/>
                    <a:pt x="150" y="358"/>
                    <a:pt x="190" y="358"/>
                  </a:cubicBezTo>
                  <a:cubicBezTo>
                    <a:pt x="190" y="358"/>
                    <a:pt x="208" y="358"/>
                    <a:pt x="208" y="340"/>
                  </a:cubicBezTo>
                  <a:cubicBezTo>
                    <a:pt x="245" y="340"/>
                    <a:pt x="263" y="340"/>
                    <a:pt x="281" y="322"/>
                  </a:cubicBezTo>
                  <a:cubicBezTo>
                    <a:pt x="281" y="322"/>
                    <a:pt x="303" y="299"/>
                    <a:pt x="322" y="299"/>
                  </a:cubicBezTo>
                  <a:lnTo>
                    <a:pt x="322" y="281"/>
                  </a:lnTo>
                  <a:cubicBezTo>
                    <a:pt x="340" y="281"/>
                    <a:pt x="358" y="263"/>
                    <a:pt x="358" y="245"/>
                  </a:cubicBezTo>
                  <a:cubicBezTo>
                    <a:pt x="376" y="227"/>
                    <a:pt x="376" y="186"/>
                    <a:pt x="376" y="168"/>
                  </a:cubicBezTo>
                  <a:lnTo>
                    <a:pt x="376" y="132"/>
                  </a:lnTo>
                  <a:cubicBezTo>
                    <a:pt x="358" y="114"/>
                    <a:pt x="340" y="73"/>
                    <a:pt x="322" y="55"/>
                  </a:cubicBezTo>
                  <a:cubicBezTo>
                    <a:pt x="303" y="37"/>
                    <a:pt x="281" y="37"/>
                    <a:pt x="281" y="19"/>
                  </a:cubicBezTo>
                  <a:cubicBezTo>
                    <a:pt x="263" y="19"/>
                    <a:pt x="245" y="19"/>
                    <a:pt x="245"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Background  3">
  <p:cSld name="CUSTOM_2_1_1">
    <p:spTree>
      <p:nvGrpSpPr>
        <p:cNvPr id="174" name="Shape 3453"/>
        <p:cNvGrpSpPr/>
        <p:nvPr/>
      </p:nvGrpSpPr>
      <p:grpSpPr>
        <a:xfrm>
          <a:off x="0" y="0"/>
          <a:ext cx="0" cy="0"/>
          <a:chOff x="0" y="0"/>
          <a:chExt cx="0" cy="0"/>
        </a:xfrm>
      </p:grpSpPr>
      <p:sp>
        <p:nvSpPr>
          <p:cNvPr id="1050119" name="Google Shape;3454;p34"/>
          <p:cNvSpPr/>
          <p:nvPr/>
        </p:nvSpPr>
        <p:spPr>
          <a:xfrm rot="6300015">
            <a:off x="-1114867" y="-996670"/>
            <a:ext cx="2683373" cy="2138575"/>
          </a:xfrm>
          <a:custGeom>
            <a:avLst/>
            <a:ahLst/>
            <a:rect l="l" t="t" r="r" b="b"/>
            <a:pathLst>
              <a:path w="12949" h="10320" extrusionOk="0">
                <a:moveTo>
                  <a:pt x="5030" y="0"/>
                </a:moveTo>
                <a:cubicBezTo>
                  <a:pt x="4569" y="0"/>
                  <a:pt x="4094" y="82"/>
                  <a:pt x="3620" y="273"/>
                </a:cubicBezTo>
                <a:cubicBezTo>
                  <a:pt x="1" y="1761"/>
                  <a:pt x="2204" y="7343"/>
                  <a:pt x="3466" y="8434"/>
                </a:cubicBezTo>
                <a:cubicBezTo>
                  <a:pt x="4280" y="9135"/>
                  <a:pt x="5185" y="9755"/>
                  <a:pt x="6294" y="10094"/>
                </a:cubicBezTo>
                <a:cubicBezTo>
                  <a:pt x="6796" y="10237"/>
                  <a:pt x="7348" y="10319"/>
                  <a:pt x="7918" y="10319"/>
                </a:cubicBezTo>
                <a:cubicBezTo>
                  <a:pt x="8631" y="10319"/>
                  <a:pt x="9373" y="10190"/>
                  <a:pt x="10084" y="9886"/>
                </a:cubicBezTo>
                <a:cubicBezTo>
                  <a:pt x="11383" y="9361"/>
                  <a:pt x="12536" y="8248"/>
                  <a:pt x="12763" y="7099"/>
                </a:cubicBezTo>
                <a:cubicBezTo>
                  <a:pt x="12948" y="6212"/>
                  <a:pt x="12573" y="5439"/>
                  <a:pt x="12043" y="4837"/>
                </a:cubicBezTo>
                <a:cubicBezTo>
                  <a:pt x="11496" y="4249"/>
                  <a:pt x="10799" y="3797"/>
                  <a:pt x="10179" y="3254"/>
                </a:cubicBezTo>
                <a:cubicBezTo>
                  <a:pt x="9275" y="2462"/>
                  <a:pt x="8578" y="1499"/>
                  <a:pt x="7560" y="820"/>
                </a:cubicBezTo>
                <a:cubicBezTo>
                  <a:pt x="6874" y="351"/>
                  <a:pt x="5983" y="0"/>
                  <a:pt x="5030"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20" name="Google Shape;3455;p34"/>
          <p:cNvSpPr/>
          <p:nvPr/>
        </p:nvSpPr>
        <p:spPr>
          <a:xfrm>
            <a:off x="-10742" y="-156700"/>
            <a:ext cx="1593639" cy="1275040"/>
          </a:xfrm>
          <a:custGeom>
            <a:avLst/>
            <a:ahLst/>
            <a:rect l="l" t="t" r="r" b="b"/>
            <a:pathLst>
              <a:path w="12405" h="9925" extrusionOk="0">
                <a:moveTo>
                  <a:pt x="5523" y="0"/>
                </a:moveTo>
                <a:cubicBezTo>
                  <a:pt x="3739" y="0"/>
                  <a:pt x="1268" y="336"/>
                  <a:pt x="0" y="503"/>
                </a:cubicBezTo>
                <a:cubicBezTo>
                  <a:pt x="269" y="2056"/>
                  <a:pt x="590" y="5853"/>
                  <a:pt x="1417" y="7212"/>
                </a:cubicBezTo>
                <a:cubicBezTo>
                  <a:pt x="1779" y="7868"/>
                  <a:pt x="2102" y="8120"/>
                  <a:pt x="2391" y="8120"/>
                </a:cubicBezTo>
                <a:cubicBezTo>
                  <a:pt x="2998" y="8120"/>
                  <a:pt x="3454" y="7004"/>
                  <a:pt x="3797" y="6173"/>
                </a:cubicBezTo>
                <a:cubicBezTo>
                  <a:pt x="4355" y="7103"/>
                  <a:pt x="4734" y="8765"/>
                  <a:pt x="5587" y="9483"/>
                </a:cubicBezTo>
                <a:cubicBezTo>
                  <a:pt x="5963" y="9795"/>
                  <a:pt x="6256" y="9924"/>
                  <a:pt x="6483" y="9924"/>
                </a:cubicBezTo>
                <a:cubicBezTo>
                  <a:pt x="7289" y="9924"/>
                  <a:pt x="7273" y="8300"/>
                  <a:pt x="7273" y="7424"/>
                </a:cubicBezTo>
                <a:lnTo>
                  <a:pt x="7273" y="7424"/>
                </a:lnTo>
                <a:cubicBezTo>
                  <a:pt x="7791" y="7709"/>
                  <a:pt x="9410" y="8877"/>
                  <a:pt x="10158" y="8877"/>
                </a:cubicBezTo>
                <a:cubicBezTo>
                  <a:pt x="10253" y="8877"/>
                  <a:pt x="10334" y="8858"/>
                  <a:pt x="10397" y="8816"/>
                </a:cubicBezTo>
                <a:cubicBezTo>
                  <a:pt x="11763" y="7828"/>
                  <a:pt x="8794" y="6250"/>
                  <a:pt x="8396" y="5769"/>
                </a:cubicBezTo>
                <a:cubicBezTo>
                  <a:pt x="12405" y="3929"/>
                  <a:pt x="9300" y="3043"/>
                  <a:pt x="6202" y="2325"/>
                </a:cubicBezTo>
                <a:cubicBezTo>
                  <a:pt x="7966" y="1812"/>
                  <a:pt x="9486" y="612"/>
                  <a:pt x="6760" y="80"/>
                </a:cubicBezTo>
                <a:cubicBezTo>
                  <a:pt x="6419" y="24"/>
                  <a:pt x="5995" y="0"/>
                  <a:pt x="552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21" name="Google Shape;3456;p34"/>
          <p:cNvSpPr/>
          <p:nvPr/>
        </p:nvSpPr>
        <p:spPr>
          <a:xfrm>
            <a:off x="-48511" y="-92595"/>
            <a:ext cx="1322701" cy="972371"/>
          </a:xfrm>
          <a:custGeom>
            <a:avLst/>
            <a:ahLst/>
            <a:rect l="l" t="t" r="r" b="b"/>
            <a:pathLst>
              <a:path w="10296" h="7569" extrusionOk="0">
                <a:moveTo>
                  <a:pt x="234" y="0"/>
                </a:moveTo>
                <a:cubicBezTo>
                  <a:pt x="117" y="0"/>
                  <a:pt x="1" y="136"/>
                  <a:pt x="108" y="223"/>
                </a:cubicBezTo>
                <a:cubicBezTo>
                  <a:pt x="3341" y="2788"/>
                  <a:pt x="6631" y="5270"/>
                  <a:pt x="10050" y="7541"/>
                </a:cubicBezTo>
                <a:cubicBezTo>
                  <a:pt x="10074" y="7560"/>
                  <a:pt x="10098" y="7568"/>
                  <a:pt x="10120" y="7568"/>
                </a:cubicBezTo>
                <a:cubicBezTo>
                  <a:pt x="10224" y="7568"/>
                  <a:pt x="10295" y="7392"/>
                  <a:pt x="10184" y="7329"/>
                </a:cubicBezTo>
                <a:cubicBezTo>
                  <a:pt x="6791" y="5059"/>
                  <a:pt x="3501" y="2570"/>
                  <a:pt x="320" y="30"/>
                </a:cubicBezTo>
                <a:cubicBezTo>
                  <a:pt x="293" y="9"/>
                  <a:pt x="264" y="0"/>
                  <a:pt x="234"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22" name="Google Shape;3457;p34"/>
          <p:cNvSpPr/>
          <p:nvPr/>
        </p:nvSpPr>
        <p:spPr>
          <a:xfrm>
            <a:off x="638533" y="384790"/>
            <a:ext cx="463125" cy="499482"/>
          </a:xfrm>
          <a:custGeom>
            <a:avLst/>
            <a:ahLst/>
            <a:rect l="l" t="t" r="r" b="b"/>
            <a:pathLst>
              <a:path w="3605" h="3888" extrusionOk="0">
                <a:moveTo>
                  <a:pt x="3465" y="0"/>
                </a:moveTo>
                <a:cubicBezTo>
                  <a:pt x="3459" y="0"/>
                  <a:pt x="3452" y="1"/>
                  <a:pt x="3445" y="2"/>
                </a:cubicBezTo>
                <a:cubicBezTo>
                  <a:pt x="2322" y="86"/>
                  <a:pt x="1200" y="34"/>
                  <a:pt x="103" y="246"/>
                </a:cubicBezTo>
                <a:cubicBezTo>
                  <a:pt x="52" y="246"/>
                  <a:pt x="0" y="297"/>
                  <a:pt x="0" y="355"/>
                </a:cubicBezTo>
                <a:cubicBezTo>
                  <a:pt x="0" y="1503"/>
                  <a:pt x="347" y="2625"/>
                  <a:pt x="456" y="3748"/>
                </a:cubicBezTo>
                <a:cubicBezTo>
                  <a:pt x="468" y="3841"/>
                  <a:pt x="541" y="3887"/>
                  <a:pt x="606" y="3887"/>
                </a:cubicBezTo>
                <a:cubicBezTo>
                  <a:pt x="672" y="3887"/>
                  <a:pt x="731" y="3841"/>
                  <a:pt x="719" y="3748"/>
                </a:cubicBezTo>
                <a:cubicBezTo>
                  <a:pt x="616" y="2728"/>
                  <a:pt x="347" y="1740"/>
                  <a:pt x="295" y="701"/>
                </a:cubicBezTo>
                <a:cubicBezTo>
                  <a:pt x="273" y="433"/>
                  <a:pt x="443" y="410"/>
                  <a:pt x="647" y="410"/>
                </a:cubicBezTo>
                <a:cubicBezTo>
                  <a:pt x="690" y="410"/>
                  <a:pt x="735" y="411"/>
                  <a:pt x="780" y="411"/>
                </a:cubicBezTo>
                <a:cubicBezTo>
                  <a:pt x="822" y="411"/>
                  <a:pt x="864" y="410"/>
                  <a:pt x="905" y="406"/>
                </a:cubicBezTo>
                <a:cubicBezTo>
                  <a:pt x="1174" y="381"/>
                  <a:pt x="1418" y="355"/>
                  <a:pt x="1681" y="355"/>
                </a:cubicBezTo>
                <a:lnTo>
                  <a:pt x="3445" y="272"/>
                </a:lnTo>
                <a:cubicBezTo>
                  <a:pt x="3598" y="247"/>
                  <a:pt x="3605" y="0"/>
                  <a:pt x="3465"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23" name="Google Shape;3458;p34"/>
          <p:cNvSpPr/>
          <p:nvPr/>
        </p:nvSpPr>
        <p:spPr>
          <a:xfrm>
            <a:off x="198532" y="34845"/>
            <a:ext cx="473917" cy="543032"/>
          </a:xfrm>
          <a:custGeom>
            <a:avLst/>
            <a:ahLst/>
            <a:rect l="l" t="t" r="r" b="b"/>
            <a:pathLst>
              <a:path w="3689" h="4227" extrusionOk="0">
                <a:moveTo>
                  <a:pt x="3528" y="0"/>
                </a:moveTo>
                <a:cubicBezTo>
                  <a:pt x="2380" y="109"/>
                  <a:pt x="1206" y="135"/>
                  <a:pt x="109" y="456"/>
                </a:cubicBezTo>
                <a:cubicBezTo>
                  <a:pt x="58" y="481"/>
                  <a:pt x="0" y="539"/>
                  <a:pt x="0" y="590"/>
                </a:cubicBezTo>
                <a:cubicBezTo>
                  <a:pt x="135" y="1764"/>
                  <a:pt x="161" y="2970"/>
                  <a:pt x="404" y="4118"/>
                </a:cubicBezTo>
                <a:cubicBezTo>
                  <a:pt x="425" y="4194"/>
                  <a:pt x="479" y="4227"/>
                  <a:pt x="533" y="4227"/>
                </a:cubicBezTo>
                <a:cubicBezTo>
                  <a:pt x="611" y="4227"/>
                  <a:pt x="689" y="4161"/>
                  <a:pt x="674" y="4067"/>
                </a:cubicBezTo>
                <a:cubicBezTo>
                  <a:pt x="539" y="3502"/>
                  <a:pt x="481" y="2944"/>
                  <a:pt x="430" y="2354"/>
                </a:cubicBezTo>
                <a:cubicBezTo>
                  <a:pt x="430" y="2194"/>
                  <a:pt x="218" y="699"/>
                  <a:pt x="321" y="674"/>
                </a:cubicBezTo>
                <a:cubicBezTo>
                  <a:pt x="1366" y="379"/>
                  <a:pt x="2463" y="353"/>
                  <a:pt x="3528" y="270"/>
                </a:cubicBezTo>
                <a:cubicBezTo>
                  <a:pt x="3688" y="270"/>
                  <a:pt x="3688" y="0"/>
                  <a:pt x="3528"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24" name="Google Shape;3459;p34"/>
          <p:cNvSpPr/>
          <p:nvPr/>
        </p:nvSpPr>
        <p:spPr>
          <a:xfrm>
            <a:off x="784215" y="275593"/>
            <a:ext cx="55241" cy="50359"/>
          </a:xfrm>
          <a:custGeom>
            <a:avLst/>
            <a:ahLst/>
            <a:rect l="l" t="t" r="r" b="b"/>
            <a:pathLst>
              <a:path w="430" h="392" extrusionOk="0">
                <a:moveTo>
                  <a:pt x="208" y="0"/>
                </a:moveTo>
                <a:cubicBezTo>
                  <a:pt x="104" y="0"/>
                  <a:pt x="1" y="73"/>
                  <a:pt x="14" y="211"/>
                </a:cubicBezTo>
                <a:cubicBezTo>
                  <a:pt x="26" y="335"/>
                  <a:pt x="119" y="391"/>
                  <a:pt x="212" y="391"/>
                </a:cubicBezTo>
                <a:cubicBezTo>
                  <a:pt x="321" y="391"/>
                  <a:pt x="429" y="316"/>
                  <a:pt x="412" y="185"/>
                </a:cubicBezTo>
                <a:cubicBezTo>
                  <a:pt x="400" y="60"/>
                  <a:pt x="303" y="0"/>
                  <a:pt x="208"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25" name="Google Shape;3460;p34"/>
          <p:cNvSpPr/>
          <p:nvPr/>
        </p:nvSpPr>
        <p:spPr>
          <a:xfrm>
            <a:off x="914481" y="265059"/>
            <a:ext cx="53699" cy="49075"/>
          </a:xfrm>
          <a:custGeom>
            <a:avLst/>
            <a:ahLst/>
            <a:rect l="l" t="t" r="r" b="b"/>
            <a:pathLst>
              <a:path w="418" h="382" extrusionOk="0">
                <a:moveTo>
                  <a:pt x="211" y="0"/>
                </a:moveTo>
                <a:cubicBezTo>
                  <a:pt x="105" y="0"/>
                  <a:pt x="0" y="75"/>
                  <a:pt x="14" y="216"/>
                </a:cubicBezTo>
                <a:cubicBezTo>
                  <a:pt x="14" y="328"/>
                  <a:pt x="104" y="381"/>
                  <a:pt x="199" y="381"/>
                </a:cubicBezTo>
                <a:cubicBezTo>
                  <a:pt x="306" y="381"/>
                  <a:pt x="418" y="315"/>
                  <a:pt x="418" y="190"/>
                </a:cubicBezTo>
                <a:cubicBezTo>
                  <a:pt x="406" y="62"/>
                  <a:pt x="308" y="0"/>
                  <a:pt x="211"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26" name="Google Shape;3461;p34"/>
          <p:cNvSpPr/>
          <p:nvPr/>
        </p:nvSpPr>
        <p:spPr>
          <a:xfrm>
            <a:off x="912940" y="498484"/>
            <a:ext cx="53699" cy="50745"/>
          </a:xfrm>
          <a:custGeom>
            <a:avLst/>
            <a:ahLst/>
            <a:rect l="l" t="t" r="r" b="b"/>
            <a:pathLst>
              <a:path w="418" h="395" extrusionOk="0">
                <a:moveTo>
                  <a:pt x="218" y="1"/>
                </a:moveTo>
                <a:cubicBezTo>
                  <a:pt x="112" y="1"/>
                  <a:pt x="0" y="75"/>
                  <a:pt x="0" y="214"/>
                </a:cubicBezTo>
                <a:cubicBezTo>
                  <a:pt x="12" y="339"/>
                  <a:pt x="105" y="395"/>
                  <a:pt x="199" y="395"/>
                </a:cubicBezTo>
                <a:cubicBezTo>
                  <a:pt x="308" y="395"/>
                  <a:pt x="418" y="319"/>
                  <a:pt x="404" y="188"/>
                </a:cubicBezTo>
                <a:cubicBezTo>
                  <a:pt x="404" y="61"/>
                  <a:pt x="314" y="1"/>
                  <a:pt x="218"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27" name="Google Shape;3462;p34"/>
          <p:cNvSpPr/>
          <p:nvPr/>
        </p:nvSpPr>
        <p:spPr>
          <a:xfrm>
            <a:off x="797833" y="853440"/>
            <a:ext cx="55113" cy="50488"/>
          </a:xfrm>
          <a:custGeom>
            <a:avLst/>
            <a:ahLst/>
            <a:rect l="l" t="t" r="r" b="b"/>
            <a:pathLst>
              <a:path w="429" h="393" extrusionOk="0">
                <a:moveTo>
                  <a:pt x="218" y="1"/>
                </a:moveTo>
                <a:cubicBezTo>
                  <a:pt x="109" y="1"/>
                  <a:pt x="0" y="75"/>
                  <a:pt x="17" y="203"/>
                </a:cubicBezTo>
                <a:cubicBezTo>
                  <a:pt x="30" y="331"/>
                  <a:pt x="126" y="392"/>
                  <a:pt x="221" y="392"/>
                </a:cubicBezTo>
                <a:cubicBezTo>
                  <a:pt x="326" y="392"/>
                  <a:pt x="428" y="318"/>
                  <a:pt x="415" y="177"/>
                </a:cubicBezTo>
                <a:cubicBezTo>
                  <a:pt x="403" y="55"/>
                  <a:pt x="311" y="1"/>
                  <a:pt x="218"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28" name="Google Shape;3463;p34"/>
          <p:cNvSpPr/>
          <p:nvPr/>
        </p:nvSpPr>
        <p:spPr>
          <a:xfrm>
            <a:off x="766872" y="959811"/>
            <a:ext cx="53828" cy="50488"/>
          </a:xfrm>
          <a:custGeom>
            <a:avLst/>
            <a:ahLst/>
            <a:rect l="l" t="t" r="r" b="b"/>
            <a:pathLst>
              <a:path w="419" h="393" extrusionOk="0">
                <a:moveTo>
                  <a:pt x="220" y="1"/>
                </a:moveTo>
                <a:cubicBezTo>
                  <a:pt x="111" y="1"/>
                  <a:pt x="1" y="77"/>
                  <a:pt x="15" y="208"/>
                </a:cubicBezTo>
                <a:cubicBezTo>
                  <a:pt x="15" y="333"/>
                  <a:pt x="105" y="393"/>
                  <a:pt x="200" y="393"/>
                </a:cubicBezTo>
                <a:cubicBezTo>
                  <a:pt x="306" y="393"/>
                  <a:pt x="419" y="318"/>
                  <a:pt x="419" y="176"/>
                </a:cubicBezTo>
                <a:cubicBezTo>
                  <a:pt x="404" y="55"/>
                  <a:pt x="312" y="1"/>
                  <a:pt x="220"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29" name="Google Shape;3464;p34"/>
          <p:cNvSpPr/>
          <p:nvPr/>
        </p:nvSpPr>
        <p:spPr>
          <a:xfrm>
            <a:off x="396115" y="432709"/>
            <a:ext cx="55626" cy="49460"/>
          </a:xfrm>
          <a:custGeom>
            <a:avLst/>
            <a:ahLst/>
            <a:rect l="l" t="t" r="r" b="b"/>
            <a:pathLst>
              <a:path w="433" h="385" extrusionOk="0">
                <a:moveTo>
                  <a:pt x="217" y="0"/>
                </a:moveTo>
                <a:cubicBezTo>
                  <a:pt x="109" y="0"/>
                  <a:pt x="1" y="74"/>
                  <a:pt x="14" y="219"/>
                </a:cubicBezTo>
                <a:cubicBezTo>
                  <a:pt x="26" y="331"/>
                  <a:pt x="118" y="385"/>
                  <a:pt x="211" y="385"/>
                </a:cubicBezTo>
                <a:cubicBezTo>
                  <a:pt x="320" y="385"/>
                  <a:pt x="432" y="310"/>
                  <a:pt x="418" y="168"/>
                </a:cubicBezTo>
                <a:cubicBezTo>
                  <a:pt x="404" y="55"/>
                  <a:pt x="311" y="0"/>
                  <a:pt x="217"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30" name="Google Shape;3465;p34"/>
          <p:cNvSpPr/>
          <p:nvPr/>
        </p:nvSpPr>
        <p:spPr>
          <a:xfrm>
            <a:off x="282806" y="725101"/>
            <a:ext cx="55113" cy="49460"/>
          </a:xfrm>
          <a:custGeom>
            <a:avLst/>
            <a:ahLst/>
            <a:rect l="l" t="t" r="r" b="b"/>
            <a:pathLst>
              <a:path w="429" h="385" extrusionOk="0">
                <a:moveTo>
                  <a:pt x="211" y="1"/>
                </a:moveTo>
                <a:cubicBezTo>
                  <a:pt x="105" y="1"/>
                  <a:pt x="1" y="75"/>
                  <a:pt x="18" y="214"/>
                </a:cubicBezTo>
                <a:cubicBezTo>
                  <a:pt x="30" y="329"/>
                  <a:pt x="125" y="384"/>
                  <a:pt x="220" y="384"/>
                </a:cubicBezTo>
                <a:cubicBezTo>
                  <a:pt x="325" y="384"/>
                  <a:pt x="429" y="316"/>
                  <a:pt x="415" y="188"/>
                </a:cubicBezTo>
                <a:cubicBezTo>
                  <a:pt x="403" y="61"/>
                  <a:pt x="306" y="1"/>
                  <a:pt x="211"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31" name="Google Shape;3466;p34"/>
          <p:cNvSpPr/>
          <p:nvPr/>
        </p:nvSpPr>
        <p:spPr>
          <a:xfrm>
            <a:off x="822113" y="-9476"/>
            <a:ext cx="53057" cy="49075"/>
          </a:xfrm>
          <a:custGeom>
            <a:avLst/>
            <a:ahLst/>
            <a:rect l="l" t="t" r="r" b="b"/>
            <a:pathLst>
              <a:path w="413" h="382" extrusionOk="0">
                <a:moveTo>
                  <a:pt x="210" y="1"/>
                </a:moveTo>
                <a:cubicBezTo>
                  <a:pt x="105" y="1"/>
                  <a:pt x="1" y="75"/>
                  <a:pt x="14" y="217"/>
                </a:cubicBezTo>
                <a:cubicBezTo>
                  <a:pt x="26" y="328"/>
                  <a:pt x="115" y="382"/>
                  <a:pt x="206" y="382"/>
                </a:cubicBezTo>
                <a:cubicBezTo>
                  <a:pt x="308" y="382"/>
                  <a:pt x="412" y="314"/>
                  <a:pt x="412" y="185"/>
                </a:cubicBezTo>
                <a:cubicBezTo>
                  <a:pt x="400" y="60"/>
                  <a:pt x="305" y="1"/>
                  <a:pt x="210"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32" name="Google Shape;3467;p34"/>
          <p:cNvSpPr/>
          <p:nvPr/>
        </p:nvSpPr>
        <p:spPr>
          <a:xfrm>
            <a:off x="320319" y="-50714"/>
            <a:ext cx="55626" cy="50488"/>
          </a:xfrm>
          <a:custGeom>
            <a:avLst/>
            <a:ahLst/>
            <a:rect l="l" t="t" r="r" b="b"/>
            <a:pathLst>
              <a:path w="433" h="393" extrusionOk="0">
                <a:moveTo>
                  <a:pt x="213" y="1"/>
                </a:moveTo>
                <a:cubicBezTo>
                  <a:pt x="107" y="1"/>
                  <a:pt x="1" y="75"/>
                  <a:pt x="14" y="217"/>
                </a:cubicBezTo>
                <a:cubicBezTo>
                  <a:pt x="29" y="338"/>
                  <a:pt x="121" y="392"/>
                  <a:pt x="213" y="392"/>
                </a:cubicBezTo>
                <a:cubicBezTo>
                  <a:pt x="322" y="392"/>
                  <a:pt x="432" y="317"/>
                  <a:pt x="418" y="185"/>
                </a:cubicBezTo>
                <a:cubicBezTo>
                  <a:pt x="406" y="61"/>
                  <a:pt x="309" y="1"/>
                  <a:pt x="21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33" name="Google Shape;3468;p34"/>
          <p:cNvSpPr/>
          <p:nvPr/>
        </p:nvSpPr>
        <p:spPr>
          <a:xfrm>
            <a:off x="1627347" y="646222"/>
            <a:ext cx="85816" cy="65261"/>
          </a:xfrm>
          <a:custGeom>
            <a:avLst/>
            <a:ahLst/>
            <a:rect l="l" t="t" r="r" b="b"/>
            <a:pathLst>
              <a:path w="668" h="508" extrusionOk="0">
                <a:moveTo>
                  <a:pt x="321" y="0"/>
                </a:moveTo>
                <a:cubicBezTo>
                  <a:pt x="0" y="0"/>
                  <a:pt x="0" y="507"/>
                  <a:pt x="321" y="507"/>
                </a:cubicBezTo>
                <a:cubicBezTo>
                  <a:pt x="667" y="507"/>
                  <a:pt x="667" y="0"/>
                  <a:pt x="321"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34" name="Google Shape;3469;p34"/>
          <p:cNvSpPr/>
          <p:nvPr/>
        </p:nvSpPr>
        <p:spPr>
          <a:xfrm>
            <a:off x="1685800" y="543191"/>
            <a:ext cx="85816" cy="68473"/>
          </a:xfrm>
          <a:custGeom>
            <a:avLst/>
            <a:ahLst/>
            <a:rect l="l" t="t" r="r" b="b"/>
            <a:pathLst>
              <a:path w="668" h="533" extrusionOk="0">
                <a:moveTo>
                  <a:pt x="347" y="1"/>
                </a:moveTo>
                <a:cubicBezTo>
                  <a:pt x="0" y="1"/>
                  <a:pt x="0" y="533"/>
                  <a:pt x="347" y="533"/>
                </a:cubicBezTo>
                <a:cubicBezTo>
                  <a:pt x="667" y="533"/>
                  <a:pt x="667" y="1"/>
                  <a:pt x="347"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35" name="Google Shape;3470;p34"/>
          <p:cNvSpPr/>
          <p:nvPr/>
        </p:nvSpPr>
        <p:spPr>
          <a:xfrm>
            <a:off x="1733590" y="656885"/>
            <a:ext cx="85816" cy="68602"/>
          </a:xfrm>
          <a:custGeom>
            <a:avLst/>
            <a:ahLst/>
            <a:rect l="l" t="t" r="r" b="b"/>
            <a:pathLst>
              <a:path w="668" h="534" extrusionOk="0">
                <a:moveTo>
                  <a:pt x="321" y="1"/>
                </a:moveTo>
                <a:cubicBezTo>
                  <a:pt x="0" y="1"/>
                  <a:pt x="0" y="533"/>
                  <a:pt x="321" y="533"/>
                </a:cubicBezTo>
                <a:cubicBezTo>
                  <a:pt x="667" y="533"/>
                  <a:pt x="667" y="1"/>
                  <a:pt x="321"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nvGrpSpPr>
          <p:cNvPr id="175" name="Google Shape;3471;p34"/>
          <p:cNvGrpSpPr/>
          <p:nvPr/>
        </p:nvGrpSpPr>
        <p:grpSpPr>
          <a:xfrm>
            <a:off x="8070946" y="3069630"/>
            <a:ext cx="1606980" cy="2271789"/>
            <a:chOff x="581498" y="885400"/>
            <a:chExt cx="494516" cy="699098"/>
          </a:xfrm>
        </p:grpSpPr>
        <p:sp>
          <p:nvSpPr>
            <p:cNvPr id="1050136" name="Google Shape;3472;p34"/>
            <p:cNvSpPr/>
            <p:nvPr/>
          </p:nvSpPr>
          <p:spPr>
            <a:xfrm>
              <a:off x="581498" y="1128852"/>
              <a:ext cx="494516" cy="455646"/>
            </a:xfrm>
            <a:custGeom>
              <a:avLst/>
              <a:ahLst/>
              <a:rect l="l" t="t" r="r" b="b"/>
              <a:pathLst>
                <a:path w="14974" h="13797" extrusionOk="0">
                  <a:moveTo>
                    <a:pt x="8230" y="1"/>
                  </a:moveTo>
                  <a:cubicBezTo>
                    <a:pt x="6711" y="1"/>
                    <a:pt x="5230" y="620"/>
                    <a:pt x="4526" y="1934"/>
                  </a:cubicBezTo>
                  <a:cubicBezTo>
                    <a:pt x="3559" y="3725"/>
                    <a:pt x="4156" y="6262"/>
                    <a:pt x="2663" y="7605"/>
                  </a:cubicBezTo>
                  <a:cubicBezTo>
                    <a:pt x="2114" y="8053"/>
                    <a:pt x="1416" y="8298"/>
                    <a:pt x="944" y="8823"/>
                  </a:cubicBezTo>
                  <a:cubicBezTo>
                    <a:pt x="1" y="9868"/>
                    <a:pt x="496" y="11635"/>
                    <a:pt x="1589" y="12506"/>
                  </a:cubicBezTo>
                  <a:cubicBezTo>
                    <a:pt x="2657" y="13378"/>
                    <a:pt x="4048" y="13797"/>
                    <a:pt x="5410" y="13797"/>
                  </a:cubicBezTo>
                  <a:cubicBezTo>
                    <a:pt x="5447" y="13797"/>
                    <a:pt x="5485" y="13797"/>
                    <a:pt x="5523" y="13796"/>
                  </a:cubicBezTo>
                  <a:cubicBezTo>
                    <a:pt x="8508" y="13796"/>
                    <a:pt x="12908" y="11581"/>
                    <a:pt x="13952" y="8548"/>
                  </a:cubicBezTo>
                  <a:cubicBezTo>
                    <a:pt x="14973" y="5516"/>
                    <a:pt x="13409" y="1832"/>
                    <a:pt x="10520" y="489"/>
                  </a:cubicBezTo>
                  <a:cubicBezTo>
                    <a:pt x="9815" y="167"/>
                    <a:pt x="9017" y="1"/>
                    <a:pt x="8230"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37" name="Google Shape;3473;p34"/>
            <p:cNvSpPr/>
            <p:nvPr/>
          </p:nvSpPr>
          <p:spPr>
            <a:xfrm>
              <a:off x="614525" y="1030275"/>
              <a:ext cx="49875" cy="37575"/>
            </a:xfrm>
            <a:custGeom>
              <a:avLst/>
              <a:ahLst/>
              <a:rect l="l" t="t" r="r" b="b"/>
              <a:pathLst>
                <a:path w="1995" h="1503" extrusionOk="0">
                  <a:moveTo>
                    <a:pt x="1101" y="0"/>
                  </a:moveTo>
                  <a:cubicBezTo>
                    <a:pt x="889" y="0"/>
                    <a:pt x="671" y="112"/>
                    <a:pt x="424" y="277"/>
                  </a:cubicBezTo>
                  <a:cubicBezTo>
                    <a:pt x="251" y="378"/>
                    <a:pt x="102" y="528"/>
                    <a:pt x="54" y="725"/>
                  </a:cubicBezTo>
                  <a:cubicBezTo>
                    <a:pt x="0" y="952"/>
                    <a:pt x="102" y="1196"/>
                    <a:pt x="275" y="1346"/>
                  </a:cubicBezTo>
                  <a:cubicBezTo>
                    <a:pt x="441" y="1448"/>
                    <a:pt x="619" y="1503"/>
                    <a:pt x="803" y="1503"/>
                  </a:cubicBezTo>
                  <a:cubicBezTo>
                    <a:pt x="844" y="1503"/>
                    <a:pt x="885" y="1500"/>
                    <a:pt x="926" y="1495"/>
                  </a:cubicBezTo>
                  <a:cubicBezTo>
                    <a:pt x="1170" y="1471"/>
                    <a:pt x="1373" y="1375"/>
                    <a:pt x="1570" y="1274"/>
                  </a:cubicBezTo>
                  <a:cubicBezTo>
                    <a:pt x="1720" y="1196"/>
                    <a:pt x="1869" y="1101"/>
                    <a:pt x="1917" y="952"/>
                  </a:cubicBezTo>
                  <a:cubicBezTo>
                    <a:pt x="1994" y="701"/>
                    <a:pt x="1821" y="450"/>
                    <a:pt x="1618" y="253"/>
                  </a:cubicBezTo>
                  <a:cubicBezTo>
                    <a:pt x="1442" y="74"/>
                    <a:pt x="1273" y="0"/>
                    <a:pt x="1101"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38" name="Google Shape;3474;p34"/>
            <p:cNvSpPr/>
            <p:nvPr/>
          </p:nvSpPr>
          <p:spPr>
            <a:xfrm>
              <a:off x="664125" y="1106700"/>
              <a:ext cx="54900" cy="43925"/>
            </a:xfrm>
            <a:custGeom>
              <a:avLst/>
              <a:ahLst/>
              <a:rect l="l" t="t" r="r" b="b"/>
              <a:pathLst>
                <a:path w="2196" h="1757" extrusionOk="0">
                  <a:moveTo>
                    <a:pt x="1120" y="0"/>
                  </a:moveTo>
                  <a:cubicBezTo>
                    <a:pt x="570" y="0"/>
                    <a:pt x="1" y="313"/>
                    <a:pt x="34" y="903"/>
                  </a:cubicBezTo>
                  <a:cubicBezTo>
                    <a:pt x="58" y="1303"/>
                    <a:pt x="380" y="1650"/>
                    <a:pt x="780" y="1721"/>
                  </a:cubicBezTo>
                  <a:cubicBezTo>
                    <a:pt x="867" y="1745"/>
                    <a:pt x="956" y="1756"/>
                    <a:pt x="1045" y="1756"/>
                  </a:cubicBezTo>
                  <a:cubicBezTo>
                    <a:pt x="1340" y="1756"/>
                    <a:pt x="1638" y="1633"/>
                    <a:pt x="1849" y="1423"/>
                  </a:cubicBezTo>
                  <a:cubicBezTo>
                    <a:pt x="2046" y="1226"/>
                    <a:pt x="2195" y="951"/>
                    <a:pt x="2147" y="706"/>
                  </a:cubicBezTo>
                  <a:cubicBezTo>
                    <a:pt x="2100" y="480"/>
                    <a:pt x="1950" y="306"/>
                    <a:pt x="1777" y="181"/>
                  </a:cubicBezTo>
                  <a:cubicBezTo>
                    <a:pt x="1596" y="60"/>
                    <a:pt x="1360" y="0"/>
                    <a:pt x="1120"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39" name="Google Shape;3475;p34"/>
            <p:cNvSpPr/>
            <p:nvPr/>
          </p:nvSpPr>
          <p:spPr>
            <a:xfrm>
              <a:off x="729600" y="1159650"/>
              <a:ext cx="61050" cy="52400"/>
            </a:xfrm>
            <a:custGeom>
              <a:avLst/>
              <a:ahLst/>
              <a:rect l="l" t="t" r="r" b="b"/>
              <a:pathLst>
                <a:path w="2442" h="2096" extrusionOk="0">
                  <a:moveTo>
                    <a:pt x="1313" y="0"/>
                  </a:moveTo>
                  <a:cubicBezTo>
                    <a:pt x="721" y="0"/>
                    <a:pt x="122" y="435"/>
                    <a:pt x="54" y="1072"/>
                  </a:cubicBezTo>
                  <a:cubicBezTo>
                    <a:pt x="0" y="1543"/>
                    <a:pt x="376" y="2045"/>
                    <a:pt x="824" y="2093"/>
                  </a:cubicBezTo>
                  <a:cubicBezTo>
                    <a:pt x="849" y="2095"/>
                    <a:pt x="874" y="2096"/>
                    <a:pt x="898" y="2096"/>
                  </a:cubicBezTo>
                  <a:cubicBezTo>
                    <a:pt x="1168" y="2096"/>
                    <a:pt x="1417" y="1981"/>
                    <a:pt x="1642" y="1872"/>
                  </a:cubicBezTo>
                  <a:cubicBezTo>
                    <a:pt x="1940" y="1693"/>
                    <a:pt x="2239" y="1472"/>
                    <a:pt x="2340" y="1149"/>
                  </a:cubicBezTo>
                  <a:cubicBezTo>
                    <a:pt x="2442" y="797"/>
                    <a:pt x="2263" y="427"/>
                    <a:pt x="1994" y="230"/>
                  </a:cubicBezTo>
                  <a:cubicBezTo>
                    <a:pt x="1792" y="72"/>
                    <a:pt x="1554" y="0"/>
                    <a:pt x="131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40" name="Google Shape;3476;p34"/>
            <p:cNvSpPr/>
            <p:nvPr/>
          </p:nvSpPr>
          <p:spPr>
            <a:xfrm>
              <a:off x="808625" y="1045575"/>
              <a:ext cx="67850" cy="50050"/>
            </a:xfrm>
            <a:custGeom>
              <a:avLst/>
              <a:ahLst/>
              <a:rect l="l" t="t" r="r" b="b"/>
              <a:pathLst>
                <a:path w="2714" h="2002" extrusionOk="0">
                  <a:moveTo>
                    <a:pt x="1579" y="0"/>
                  </a:moveTo>
                  <a:cubicBezTo>
                    <a:pt x="885" y="0"/>
                    <a:pt x="1" y="530"/>
                    <a:pt x="176" y="1283"/>
                  </a:cubicBezTo>
                  <a:cubicBezTo>
                    <a:pt x="272" y="1659"/>
                    <a:pt x="624" y="1928"/>
                    <a:pt x="994" y="1981"/>
                  </a:cubicBezTo>
                  <a:cubicBezTo>
                    <a:pt x="1067" y="1995"/>
                    <a:pt x="1140" y="2002"/>
                    <a:pt x="1212" y="2002"/>
                  </a:cubicBezTo>
                  <a:cubicBezTo>
                    <a:pt x="1512" y="2002"/>
                    <a:pt x="1803" y="1889"/>
                    <a:pt x="2063" y="1731"/>
                  </a:cubicBezTo>
                  <a:cubicBezTo>
                    <a:pt x="2290" y="1581"/>
                    <a:pt x="2510" y="1384"/>
                    <a:pt x="2588" y="1110"/>
                  </a:cubicBezTo>
                  <a:cubicBezTo>
                    <a:pt x="2713" y="662"/>
                    <a:pt x="2337" y="166"/>
                    <a:pt x="1890" y="41"/>
                  </a:cubicBezTo>
                  <a:cubicBezTo>
                    <a:pt x="1794" y="13"/>
                    <a:pt x="1689" y="0"/>
                    <a:pt x="1579"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41" name="Google Shape;3477;p34"/>
            <p:cNvSpPr/>
            <p:nvPr/>
          </p:nvSpPr>
          <p:spPr>
            <a:xfrm>
              <a:off x="728400" y="1013500"/>
              <a:ext cx="62850" cy="56125"/>
            </a:xfrm>
            <a:custGeom>
              <a:avLst/>
              <a:ahLst/>
              <a:rect l="l" t="t" r="r" b="b"/>
              <a:pathLst>
                <a:path w="2514" h="2245" extrusionOk="0">
                  <a:moveTo>
                    <a:pt x="1471" y="1"/>
                  </a:moveTo>
                  <a:cubicBezTo>
                    <a:pt x="990" y="1"/>
                    <a:pt x="538" y="380"/>
                    <a:pt x="251" y="727"/>
                  </a:cubicBezTo>
                  <a:cubicBezTo>
                    <a:pt x="102" y="924"/>
                    <a:pt x="0" y="1151"/>
                    <a:pt x="24" y="1372"/>
                  </a:cubicBezTo>
                  <a:cubicBezTo>
                    <a:pt x="48" y="1646"/>
                    <a:pt x="251" y="1897"/>
                    <a:pt x="472" y="2017"/>
                  </a:cubicBezTo>
                  <a:cubicBezTo>
                    <a:pt x="698" y="2167"/>
                    <a:pt x="959" y="2245"/>
                    <a:pt x="1217" y="2245"/>
                  </a:cubicBezTo>
                  <a:cubicBezTo>
                    <a:pt x="1387" y="2245"/>
                    <a:pt x="1557" y="2211"/>
                    <a:pt x="1714" y="2142"/>
                  </a:cubicBezTo>
                  <a:cubicBezTo>
                    <a:pt x="2114" y="1993"/>
                    <a:pt x="2412" y="1599"/>
                    <a:pt x="2460" y="1175"/>
                  </a:cubicBezTo>
                  <a:cubicBezTo>
                    <a:pt x="2514" y="751"/>
                    <a:pt x="2263" y="303"/>
                    <a:pt x="1893" y="106"/>
                  </a:cubicBezTo>
                  <a:cubicBezTo>
                    <a:pt x="1752" y="32"/>
                    <a:pt x="1610" y="1"/>
                    <a:pt x="1471"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42" name="Google Shape;3478;p34"/>
            <p:cNvSpPr/>
            <p:nvPr/>
          </p:nvSpPr>
          <p:spPr>
            <a:xfrm>
              <a:off x="855950" y="1134200"/>
              <a:ext cx="61575" cy="58450"/>
            </a:xfrm>
            <a:custGeom>
              <a:avLst/>
              <a:ahLst/>
              <a:rect l="l" t="t" r="r" b="b"/>
              <a:pathLst>
                <a:path w="2463" h="2338" extrusionOk="0">
                  <a:moveTo>
                    <a:pt x="1398" y="1"/>
                  </a:moveTo>
                  <a:cubicBezTo>
                    <a:pt x="693" y="1"/>
                    <a:pt x="0" y="806"/>
                    <a:pt x="20" y="1469"/>
                  </a:cubicBezTo>
                  <a:cubicBezTo>
                    <a:pt x="20" y="1845"/>
                    <a:pt x="271" y="2215"/>
                    <a:pt x="641" y="2317"/>
                  </a:cubicBezTo>
                  <a:cubicBezTo>
                    <a:pt x="701" y="2331"/>
                    <a:pt x="760" y="2337"/>
                    <a:pt x="820" y="2337"/>
                  </a:cubicBezTo>
                  <a:cubicBezTo>
                    <a:pt x="1058" y="2337"/>
                    <a:pt x="1293" y="2233"/>
                    <a:pt x="1513" y="2114"/>
                  </a:cubicBezTo>
                  <a:cubicBezTo>
                    <a:pt x="1835" y="1941"/>
                    <a:pt x="2164" y="1696"/>
                    <a:pt x="2283" y="1344"/>
                  </a:cubicBezTo>
                  <a:cubicBezTo>
                    <a:pt x="2462" y="872"/>
                    <a:pt x="2235" y="323"/>
                    <a:pt x="1811" y="102"/>
                  </a:cubicBezTo>
                  <a:cubicBezTo>
                    <a:pt x="1677" y="32"/>
                    <a:pt x="1537" y="1"/>
                    <a:pt x="1398"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43" name="Google Shape;3479;p34"/>
            <p:cNvSpPr/>
            <p:nvPr/>
          </p:nvSpPr>
          <p:spPr>
            <a:xfrm>
              <a:off x="678100" y="945525"/>
              <a:ext cx="36600" cy="31150"/>
            </a:xfrm>
            <a:custGeom>
              <a:avLst/>
              <a:ahLst/>
              <a:rect l="l" t="t" r="r" b="b"/>
              <a:pathLst>
                <a:path w="1464" h="1246" extrusionOk="0">
                  <a:moveTo>
                    <a:pt x="597" y="0"/>
                  </a:moveTo>
                  <a:cubicBezTo>
                    <a:pt x="290" y="0"/>
                    <a:pt x="1" y="254"/>
                    <a:pt x="48" y="586"/>
                  </a:cubicBezTo>
                  <a:cubicBezTo>
                    <a:pt x="72" y="783"/>
                    <a:pt x="221" y="957"/>
                    <a:pt x="371" y="1058"/>
                  </a:cubicBezTo>
                  <a:cubicBezTo>
                    <a:pt x="508" y="1176"/>
                    <a:pt x="694" y="1246"/>
                    <a:pt x="887" y="1246"/>
                  </a:cubicBezTo>
                  <a:cubicBezTo>
                    <a:pt x="937" y="1246"/>
                    <a:pt x="988" y="1241"/>
                    <a:pt x="1039" y="1231"/>
                  </a:cubicBezTo>
                  <a:cubicBezTo>
                    <a:pt x="1266" y="1154"/>
                    <a:pt x="1463" y="957"/>
                    <a:pt x="1439" y="706"/>
                  </a:cubicBezTo>
                  <a:cubicBezTo>
                    <a:pt x="1439" y="509"/>
                    <a:pt x="1266" y="336"/>
                    <a:pt x="1093" y="210"/>
                  </a:cubicBezTo>
                  <a:cubicBezTo>
                    <a:pt x="991" y="109"/>
                    <a:pt x="866" y="37"/>
                    <a:pt x="717" y="13"/>
                  </a:cubicBezTo>
                  <a:cubicBezTo>
                    <a:pt x="677" y="4"/>
                    <a:pt x="637" y="0"/>
                    <a:pt x="597"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44" name="Google Shape;3480;p34"/>
            <p:cNvSpPr/>
            <p:nvPr/>
          </p:nvSpPr>
          <p:spPr>
            <a:xfrm>
              <a:off x="732125" y="885400"/>
              <a:ext cx="74650" cy="54550"/>
            </a:xfrm>
            <a:custGeom>
              <a:avLst/>
              <a:ahLst/>
              <a:rect l="l" t="t" r="r" b="b"/>
              <a:pathLst>
                <a:path w="2986" h="2182" extrusionOk="0">
                  <a:moveTo>
                    <a:pt x="1944" y="1"/>
                  </a:moveTo>
                  <a:cubicBezTo>
                    <a:pt x="1909" y="1"/>
                    <a:pt x="1874" y="3"/>
                    <a:pt x="1839" y="6"/>
                  </a:cubicBezTo>
                  <a:cubicBezTo>
                    <a:pt x="1021" y="102"/>
                    <a:pt x="1" y="1123"/>
                    <a:pt x="795" y="1893"/>
                  </a:cubicBezTo>
                  <a:cubicBezTo>
                    <a:pt x="978" y="2096"/>
                    <a:pt x="1255" y="2181"/>
                    <a:pt x="1541" y="2181"/>
                  </a:cubicBezTo>
                  <a:cubicBezTo>
                    <a:pt x="1609" y="2181"/>
                    <a:pt x="1676" y="2177"/>
                    <a:pt x="1744" y="2168"/>
                  </a:cubicBezTo>
                  <a:cubicBezTo>
                    <a:pt x="2066" y="2096"/>
                    <a:pt x="2388" y="1893"/>
                    <a:pt x="2609" y="1648"/>
                  </a:cubicBezTo>
                  <a:cubicBezTo>
                    <a:pt x="2812" y="1397"/>
                    <a:pt x="2985" y="1075"/>
                    <a:pt x="2938" y="753"/>
                  </a:cubicBezTo>
                  <a:cubicBezTo>
                    <a:pt x="2888" y="310"/>
                    <a:pt x="2392" y="1"/>
                    <a:pt x="1944"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45" name="Google Shape;3481;p34"/>
            <p:cNvSpPr/>
            <p:nvPr/>
          </p:nvSpPr>
          <p:spPr>
            <a:xfrm>
              <a:off x="799275" y="1138525"/>
              <a:ext cx="27350" cy="22400"/>
            </a:xfrm>
            <a:custGeom>
              <a:avLst/>
              <a:ahLst/>
              <a:rect l="l" t="t" r="r" b="b"/>
              <a:pathLst>
                <a:path w="1094" h="896" extrusionOk="0">
                  <a:moveTo>
                    <a:pt x="550" y="1"/>
                  </a:moveTo>
                  <a:cubicBezTo>
                    <a:pt x="473" y="1"/>
                    <a:pt x="401" y="1"/>
                    <a:pt x="299" y="54"/>
                  </a:cubicBezTo>
                  <a:cubicBezTo>
                    <a:pt x="102" y="150"/>
                    <a:pt x="1" y="478"/>
                    <a:pt x="126" y="675"/>
                  </a:cubicBezTo>
                  <a:cubicBezTo>
                    <a:pt x="198" y="800"/>
                    <a:pt x="347" y="872"/>
                    <a:pt x="496" y="896"/>
                  </a:cubicBezTo>
                  <a:cubicBezTo>
                    <a:pt x="646" y="896"/>
                    <a:pt x="795" y="824"/>
                    <a:pt x="896" y="723"/>
                  </a:cubicBezTo>
                  <a:cubicBezTo>
                    <a:pt x="1022" y="597"/>
                    <a:pt x="1093" y="448"/>
                    <a:pt x="1046" y="275"/>
                  </a:cubicBezTo>
                  <a:cubicBezTo>
                    <a:pt x="998" y="78"/>
                    <a:pt x="771" y="1"/>
                    <a:pt x="550"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46" name="Google Shape;3482;p34"/>
            <p:cNvSpPr/>
            <p:nvPr/>
          </p:nvSpPr>
          <p:spPr>
            <a:xfrm>
              <a:off x="829725" y="948875"/>
              <a:ext cx="43025" cy="29425"/>
            </a:xfrm>
            <a:custGeom>
              <a:avLst/>
              <a:ahLst/>
              <a:rect l="l" t="t" r="r" b="b"/>
              <a:pathLst>
                <a:path w="1721" h="1177" extrusionOk="0">
                  <a:moveTo>
                    <a:pt x="1025" y="0"/>
                  </a:moveTo>
                  <a:cubicBezTo>
                    <a:pt x="998" y="0"/>
                    <a:pt x="971" y="2"/>
                    <a:pt x="944" y="5"/>
                  </a:cubicBezTo>
                  <a:cubicBezTo>
                    <a:pt x="747" y="29"/>
                    <a:pt x="550" y="100"/>
                    <a:pt x="401" y="249"/>
                  </a:cubicBezTo>
                  <a:cubicBezTo>
                    <a:pt x="1" y="673"/>
                    <a:pt x="347" y="1097"/>
                    <a:pt x="849" y="1169"/>
                  </a:cubicBezTo>
                  <a:cubicBezTo>
                    <a:pt x="887" y="1174"/>
                    <a:pt x="926" y="1177"/>
                    <a:pt x="965" y="1177"/>
                  </a:cubicBezTo>
                  <a:cubicBezTo>
                    <a:pt x="1153" y="1177"/>
                    <a:pt x="1350" y="1115"/>
                    <a:pt x="1493" y="972"/>
                  </a:cubicBezTo>
                  <a:cubicBezTo>
                    <a:pt x="1643" y="823"/>
                    <a:pt x="1720" y="548"/>
                    <a:pt x="1619" y="327"/>
                  </a:cubicBezTo>
                  <a:cubicBezTo>
                    <a:pt x="1506" y="122"/>
                    <a:pt x="1271" y="0"/>
                    <a:pt x="1025"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grpSp>
        <p:nvGrpSpPr>
          <p:cNvPr id="176" name="Google Shape;3483;p34"/>
          <p:cNvGrpSpPr/>
          <p:nvPr/>
        </p:nvGrpSpPr>
        <p:grpSpPr>
          <a:xfrm>
            <a:off x="8106339" y="4021869"/>
            <a:ext cx="1210840" cy="1568321"/>
            <a:chOff x="5879975" y="3227400"/>
            <a:chExt cx="234350" cy="303550"/>
          </a:xfrm>
        </p:grpSpPr>
        <p:sp>
          <p:nvSpPr>
            <p:cNvPr id="1050147" name="Google Shape;3484;p34"/>
            <p:cNvSpPr/>
            <p:nvPr/>
          </p:nvSpPr>
          <p:spPr>
            <a:xfrm>
              <a:off x="5879975" y="3227400"/>
              <a:ext cx="234350" cy="298525"/>
            </a:xfrm>
            <a:custGeom>
              <a:avLst/>
              <a:ahLst/>
              <a:rect l="l" t="t" r="r" b="b"/>
              <a:pathLst>
                <a:path w="9374" h="11941" extrusionOk="0">
                  <a:moveTo>
                    <a:pt x="1" y="0"/>
                  </a:moveTo>
                  <a:lnTo>
                    <a:pt x="1" y="0"/>
                  </a:lnTo>
                  <a:cubicBezTo>
                    <a:pt x="299" y="1248"/>
                    <a:pt x="795" y="2562"/>
                    <a:pt x="1195" y="3809"/>
                  </a:cubicBezTo>
                  <a:cubicBezTo>
                    <a:pt x="1911" y="6221"/>
                    <a:pt x="3953" y="7117"/>
                    <a:pt x="5744" y="8609"/>
                  </a:cubicBezTo>
                  <a:cubicBezTo>
                    <a:pt x="6568" y="9254"/>
                    <a:pt x="7338" y="9851"/>
                    <a:pt x="8084" y="10573"/>
                  </a:cubicBezTo>
                  <a:cubicBezTo>
                    <a:pt x="8486" y="10953"/>
                    <a:pt x="8786" y="11473"/>
                    <a:pt x="9219" y="11792"/>
                  </a:cubicBezTo>
                  <a:lnTo>
                    <a:pt x="9219" y="11792"/>
                  </a:lnTo>
                  <a:cubicBezTo>
                    <a:pt x="9125" y="11628"/>
                    <a:pt x="9004" y="11372"/>
                    <a:pt x="8956" y="11218"/>
                  </a:cubicBezTo>
                  <a:cubicBezTo>
                    <a:pt x="8257" y="9254"/>
                    <a:pt x="8179" y="7218"/>
                    <a:pt x="7338" y="5248"/>
                  </a:cubicBezTo>
                  <a:cubicBezTo>
                    <a:pt x="5971" y="2066"/>
                    <a:pt x="2807" y="1368"/>
                    <a:pt x="1" y="0"/>
                  </a:cubicBezTo>
                  <a:close/>
                  <a:moveTo>
                    <a:pt x="9219" y="11792"/>
                  </a:moveTo>
                  <a:cubicBezTo>
                    <a:pt x="9264" y="11869"/>
                    <a:pt x="9303" y="11925"/>
                    <a:pt x="9326" y="11940"/>
                  </a:cubicBezTo>
                  <a:lnTo>
                    <a:pt x="9373" y="11893"/>
                  </a:lnTo>
                  <a:cubicBezTo>
                    <a:pt x="9320" y="11862"/>
                    <a:pt x="9269" y="11828"/>
                    <a:pt x="9219" y="11792"/>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48" name="Google Shape;3485;p34"/>
            <p:cNvSpPr/>
            <p:nvPr/>
          </p:nvSpPr>
          <p:spPr>
            <a:xfrm>
              <a:off x="5909075" y="3265200"/>
              <a:ext cx="204300" cy="265750"/>
            </a:xfrm>
            <a:custGeom>
              <a:avLst/>
              <a:ahLst/>
              <a:rect l="l" t="t" r="r" b="b"/>
              <a:pathLst>
                <a:path w="8172" h="10630" extrusionOk="0">
                  <a:moveTo>
                    <a:pt x="152" y="1"/>
                  </a:moveTo>
                  <a:cubicBezTo>
                    <a:pt x="70" y="1"/>
                    <a:pt x="1" y="106"/>
                    <a:pt x="78" y="184"/>
                  </a:cubicBezTo>
                  <a:cubicBezTo>
                    <a:pt x="1523" y="1772"/>
                    <a:pt x="3111" y="3240"/>
                    <a:pt x="4580" y="4834"/>
                  </a:cubicBezTo>
                  <a:cubicBezTo>
                    <a:pt x="6048" y="6452"/>
                    <a:pt x="6968" y="8637"/>
                    <a:pt x="7941" y="10578"/>
                  </a:cubicBezTo>
                  <a:cubicBezTo>
                    <a:pt x="7962" y="10614"/>
                    <a:pt x="7991" y="10629"/>
                    <a:pt x="8022" y="10629"/>
                  </a:cubicBezTo>
                  <a:cubicBezTo>
                    <a:pt x="8095" y="10629"/>
                    <a:pt x="8172" y="10541"/>
                    <a:pt x="8138" y="10452"/>
                  </a:cubicBezTo>
                  <a:cubicBezTo>
                    <a:pt x="7195" y="8590"/>
                    <a:pt x="6269" y="6524"/>
                    <a:pt x="4926" y="4906"/>
                  </a:cubicBezTo>
                  <a:cubicBezTo>
                    <a:pt x="3463" y="3169"/>
                    <a:pt x="1744" y="1700"/>
                    <a:pt x="228" y="35"/>
                  </a:cubicBezTo>
                  <a:cubicBezTo>
                    <a:pt x="204" y="11"/>
                    <a:pt x="177" y="1"/>
                    <a:pt x="15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49" name="Google Shape;3486;p34"/>
            <p:cNvSpPr/>
            <p:nvPr/>
          </p:nvSpPr>
          <p:spPr>
            <a:xfrm>
              <a:off x="5914450" y="3282500"/>
              <a:ext cx="63175" cy="51225"/>
            </a:xfrm>
            <a:custGeom>
              <a:avLst/>
              <a:ahLst/>
              <a:rect l="l" t="t" r="r" b="b"/>
              <a:pathLst>
                <a:path w="2527" h="2049" extrusionOk="0">
                  <a:moveTo>
                    <a:pt x="2413" y="1"/>
                  </a:moveTo>
                  <a:cubicBezTo>
                    <a:pt x="2356" y="1"/>
                    <a:pt x="2299" y="38"/>
                    <a:pt x="2299" y="113"/>
                  </a:cubicBezTo>
                  <a:lnTo>
                    <a:pt x="2299" y="1775"/>
                  </a:lnTo>
                  <a:lnTo>
                    <a:pt x="2299" y="1775"/>
                  </a:lnTo>
                  <a:cubicBezTo>
                    <a:pt x="1623" y="1446"/>
                    <a:pt x="925" y="1219"/>
                    <a:pt x="186" y="1080"/>
                  </a:cubicBezTo>
                  <a:cubicBezTo>
                    <a:pt x="171" y="1075"/>
                    <a:pt x="158" y="1073"/>
                    <a:pt x="145" y="1073"/>
                  </a:cubicBezTo>
                  <a:cubicBezTo>
                    <a:pt x="29" y="1073"/>
                    <a:pt x="1" y="1256"/>
                    <a:pt x="114" y="1283"/>
                  </a:cubicBezTo>
                  <a:cubicBezTo>
                    <a:pt x="908" y="1456"/>
                    <a:pt x="1631" y="1677"/>
                    <a:pt x="2353" y="2029"/>
                  </a:cubicBezTo>
                  <a:cubicBezTo>
                    <a:pt x="2373" y="2042"/>
                    <a:pt x="2395" y="2048"/>
                    <a:pt x="2416" y="2048"/>
                  </a:cubicBezTo>
                  <a:cubicBezTo>
                    <a:pt x="2473" y="2048"/>
                    <a:pt x="2526" y="2008"/>
                    <a:pt x="2526" y="1952"/>
                  </a:cubicBezTo>
                  <a:lnTo>
                    <a:pt x="2526" y="113"/>
                  </a:lnTo>
                  <a:cubicBezTo>
                    <a:pt x="2526" y="38"/>
                    <a:pt x="2469" y="1"/>
                    <a:pt x="241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50" name="Google Shape;3487;p34"/>
            <p:cNvSpPr/>
            <p:nvPr/>
          </p:nvSpPr>
          <p:spPr>
            <a:xfrm>
              <a:off x="5942675" y="3326500"/>
              <a:ext cx="84625" cy="57200"/>
            </a:xfrm>
            <a:custGeom>
              <a:avLst/>
              <a:ahLst/>
              <a:rect l="l" t="t" r="r" b="b"/>
              <a:pathLst>
                <a:path w="3385" h="2288" extrusionOk="0">
                  <a:moveTo>
                    <a:pt x="3286" y="0"/>
                  </a:moveTo>
                  <a:cubicBezTo>
                    <a:pt x="3237" y="0"/>
                    <a:pt x="3188" y="30"/>
                    <a:pt x="3188" y="90"/>
                  </a:cubicBezTo>
                  <a:cubicBezTo>
                    <a:pt x="3166" y="728"/>
                    <a:pt x="3080" y="1366"/>
                    <a:pt x="3047" y="1999"/>
                  </a:cubicBezTo>
                  <a:lnTo>
                    <a:pt x="3047" y="1999"/>
                  </a:lnTo>
                  <a:cubicBezTo>
                    <a:pt x="2144" y="1555"/>
                    <a:pt x="1132" y="1332"/>
                    <a:pt x="125" y="1236"/>
                  </a:cubicBezTo>
                  <a:cubicBezTo>
                    <a:pt x="119" y="1235"/>
                    <a:pt x="113" y="1234"/>
                    <a:pt x="107" y="1234"/>
                  </a:cubicBezTo>
                  <a:cubicBezTo>
                    <a:pt x="0" y="1234"/>
                    <a:pt x="6" y="1433"/>
                    <a:pt x="125" y="1433"/>
                  </a:cubicBezTo>
                  <a:cubicBezTo>
                    <a:pt x="1146" y="1535"/>
                    <a:pt x="2191" y="1785"/>
                    <a:pt x="3110" y="2281"/>
                  </a:cubicBezTo>
                  <a:cubicBezTo>
                    <a:pt x="3120" y="2285"/>
                    <a:pt x="3131" y="2287"/>
                    <a:pt x="3142" y="2287"/>
                  </a:cubicBezTo>
                  <a:cubicBezTo>
                    <a:pt x="3195" y="2287"/>
                    <a:pt x="3260" y="2243"/>
                    <a:pt x="3260" y="2179"/>
                  </a:cubicBezTo>
                  <a:cubicBezTo>
                    <a:pt x="3284" y="1487"/>
                    <a:pt x="3385" y="788"/>
                    <a:pt x="3385" y="90"/>
                  </a:cubicBezTo>
                  <a:cubicBezTo>
                    <a:pt x="3385" y="30"/>
                    <a:pt x="3336" y="0"/>
                    <a:pt x="3286"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51" name="Google Shape;3488;p34"/>
            <p:cNvSpPr/>
            <p:nvPr/>
          </p:nvSpPr>
          <p:spPr>
            <a:xfrm>
              <a:off x="5999550" y="3375200"/>
              <a:ext cx="62300" cy="52075"/>
            </a:xfrm>
            <a:custGeom>
              <a:avLst/>
              <a:ahLst/>
              <a:rect l="l" t="t" r="r" b="b"/>
              <a:pathLst>
                <a:path w="2492" h="2083" extrusionOk="0">
                  <a:moveTo>
                    <a:pt x="2363" y="1"/>
                  </a:moveTo>
                  <a:cubicBezTo>
                    <a:pt x="2325" y="1"/>
                    <a:pt x="2289" y="24"/>
                    <a:pt x="2280" y="82"/>
                  </a:cubicBezTo>
                  <a:cubicBezTo>
                    <a:pt x="2164" y="665"/>
                    <a:pt x="2176" y="1263"/>
                    <a:pt x="2178" y="1842"/>
                  </a:cubicBezTo>
                  <a:lnTo>
                    <a:pt x="2178" y="1842"/>
                  </a:lnTo>
                  <a:cubicBezTo>
                    <a:pt x="1501" y="1672"/>
                    <a:pt x="849" y="1442"/>
                    <a:pt x="191" y="1228"/>
                  </a:cubicBezTo>
                  <a:cubicBezTo>
                    <a:pt x="182" y="1227"/>
                    <a:pt x="174" y="1226"/>
                    <a:pt x="166" y="1226"/>
                  </a:cubicBezTo>
                  <a:cubicBezTo>
                    <a:pt x="37" y="1226"/>
                    <a:pt x="0" y="1405"/>
                    <a:pt x="113" y="1455"/>
                  </a:cubicBezTo>
                  <a:cubicBezTo>
                    <a:pt x="835" y="1652"/>
                    <a:pt x="1534" y="1903"/>
                    <a:pt x="2256" y="2076"/>
                  </a:cubicBezTo>
                  <a:cubicBezTo>
                    <a:pt x="2269" y="2080"/>
                    <a:pt x="2282" y="2082"/>
                    <a:pt x="2294" y="2082"/>
                  </a:cubicBezTo>
                  <a:cubicBezTo>
                    <a:pt x="2353" y="2082"/>
                    <a:pt x="2405" y="2039"/>
                    <a:pt x="2405" y="1975"/>
                  </a:cubicBezTo>
                  <a:cubicBezTo>
                    <a:pt x="2382" y="1354"/>
                    <a:pt x="2352" y="757"/>
                    <a:pt x="2477" y="136"/>
                  </a:cubicBezTo>
                  <a:cubicBezTo>
                    <a:pt x="2492" y="59"/>
                    <a:pt x="2424" y="1"/>
                    <a:pt x="236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52" name="Google Shape;3489;p34"/>
            <p:cNvSpPr/>
            <p:nvPr/>
          </p:nvSpPr>
          <p:spPr>
            <a:xfrm>
              <a:off x="5999375" y="3323825"/>
              <a:ext cx="8675" cy="6875"/>
            </a:xfrm>
            <a:custGeom>
              <a:avLst/>
              <a:ahLst/>
              <a:rect l="l" t="t" r="r" b="b"/>
              <a:pathLst>
                <a:path w="347" h="275" extrusionOk="0">
                  <a:moveTo>
                    <a:pt x="174" y="0"/>
                  </a:moveTo>
                  <a:cubicBezTo>
                    <a:pt x="1" y="0"/>
                    <a:pt x="1" y="275"/>
                    <a:pt x="174" y="275"/>
                  </a:cubicBezTo>
                  <a:cubicBezTo>
                    <a:pt x="347" y="275"/>
                    <a:pt x="347" y="0"/>
                    <a:pt x="17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53" name="Google Shape;3490;p34"/>
            <p:cNvSpPr/>
            <p:nvPr/>
          </p:nvSpPr>
          <p:spPr>
            <a:xfrm>
              <a:off x="6003700" y="3305750"/>
              <a:ext cx="8100" cy="6300"/>
            </a:xfrm>
            <a:custGeom>
              <a:avLst/>
              <a:ahLst/>
              <a:rect l="l" t="t" r="r" b="b"/>
              <a:pathLst>
                <a:path w="324" h="252" extrusionOk="0">
                  <a:moveTo>
                    <a:pt x="174" y="1"/>
                  </a:moveTo>
                  <a:cubicBezTo>
                    <a:pt x="1" y="1"/>
                    <a:pt x="1" y="251"/>
                    <a:pt x="174" y="251"/>
                  </a:cubicBezTo>
                  <a:cubicBezTo>
                    <a:pt x="323" y="251"/>
                    <a:pt x="323" y="1"/>
                    <a:pt x="17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54" name="Google Shape;3491;p34"/>
            <p:cNvSpPr/>
            <p:nvPr/>
          </p:nvSpPr>
          <p:spPr>
            <a:xfrm>
              <a:off x="5907300" y="3293375"/>
              <a:ext cx="8075" cy="6875"/>
            </a:xfrm>
            <a:custGeom>
              <a:avLst/>
              <a:ahLst/>
              <a:rect l="l" t="t" r="r" b="b"/>
              <a:pathLst>
                <a:path w="323" h="275" extrusionOk="0">
                  <a:moveTo>
                    <a:pt x="173" y="0"/>
                  </a:moveTo>
                  <a:cubicBezTo>
                    <a:pt x="0" y="0"/>
                    <a:pt x="0" y="275"/>
                    <a:pt x="173" y="275"/>
                  </a:cubicBezTo>
                  <a:cubicBezTo>
                    <a:pt x="323" y="275"/>
                    <a:pt x="323" y="0"/>
                    <a:pt x="17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55" name="Google Shape;3492;p34"/>
            <p:cNvSpPr/>
            <p:nvPr/>
          </p:nvSpPr>
          <p:spPr>
            <a:xfrm>
              <a:off x="5942675" y="3339925"/>
              <a:ext cx="8825" cy="6300"/>
            </a:xfrm>
            <a:custGeom>
              <a:avLst/>
              <a:ahLst/>
              <a:rect l="l" t="t" r="r" b="b"/>
              <a:pathLst>
                <a:path w="353" h="252" extrusionOk="0">
                  <a:moveTo>
                    <a:pt x="179" y="1"/>
                  </a:moveTo>
                  <a:cubicBezTo>
                    <a:pt x="0" y="1"/>
                    <a:pt x="0" y="251"/>
                    <a:pt x="179" y="251"/>
                  </a:cubicBezTo>
                  <a:cubicBezTo>
                    <a:pt x="352" y="251"/>
                    <a:pt x="352" y="1"/>
                    <a:pt x="179"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56" name="Google Shape;3493;p34"/>
            <p:cNvSpPr/>
            <p:nvPr/>
          </p:nvSpPr>
          <p:spPr>
            <a:xfrm>
              <a:off x="5957000" y="3345000"/>
              <a:ext cx="8825" cy="6900"/>
            </a:xfrm>
            <a:custGeom>
              <a:avLst/>
              <a:ahLst/>
              <a:rect l="l" t="t" r="r" b="b"/>
              <a:pathLst>
                <a:path w="353" h="276" extrusionOk="0">
                  <a:moveTo>
                    <a:pt x="173" y="1"/>
                  </a:moveTo>
                  <a:cubicBezTo>
                    <a:pt x="0" y="1"/>
                    <a:pt x="0" y="275"/>
                    <a:pt x="173" y="275"/>
                  </a:cubicBezTo>
                  <a:cubicBezTo>
                    <a:pt x="352" y="275"/>
                    <a:pt x="352" y="1"/>
                    <a:pt x="17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57" name="Google Shape;3494;p34"/>
            <p:cNvSpPr/>
            <p:nvPr/>
          </p:nvSpPr>
          <p:spPr>
            <a:xfrm>
              <a:off x="6069525" y="3417700"/>
              <a:ext cx="8825" cy="6875"/>
            </a:xfrm>
            <a:custGeom>
              <a:avLst/>
              <a:ahLst/>
              <a:rect l="l" t="t" r="r" b="b"/>
              <a:pathLst>
                <a:path w="353" h="275" extrusionOk="0">
                  <a:moveTo>
                    <a:pt x="180" y="0"/>
                  </a:moveTo>
                  <a:cubicBezTo>
                    <a:pt x="0" y="0"/>
                    <a:pt x="0" y="275"/>
                    <a:pt x="180" y="275"/>
                  </a:cubicBezTo>
                  <a:cubicBezTo>
                    <a:pt x="353" y="275"/>
                    <a:pt x="353" y="0"/>
                    <a:pt x="18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58" name="Google Shape;3495;p34"/>
            <p:cNvSpPr/>
            <p:nvPr/>
          </p:nvSpPr>
          <p:spPr>
            <a:xfrm>
              <a:off x="6040425" y="3435150"/>
              <a:ext cx="8675" cy="6300"/>
            </a:xfrm>
            <a:custGeom>
              <a:avLst/>
              <a:ahLst/>
              <a:rect l="l" t="t" r="r" b="b"/>
              <a:pathLst>
                <a:path w="347" h="252" extrusionOk="0">
                  <a:moveTo>
                    <a:pt x="173" y="1"/>
                  </a:moveTo>
                  <a:cubicBezTo>
                    <a:pt x="0" y="1"/>
                    <a:pt x="0" y="251"/>
                    <a:pt x="173" y="251"/>
                  </a:cubicBezTo>
                  <a:cubicBezTo>
                    <a:pt x="347" y="251"/>
                    <a:pt x="347" y="1"/>
                    <a:pt x="17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grpSp>
        <p:nvGrpSpPr>
          <p:cNvPr id="177" name="Google Shape;3496;p34"/>
          <p:cNvGrpSpPr/>
          <p:nvPr/>
        </p:nvGrpSpPr>
        <p:grpSpPr>
          <a:xfrm rot="10800000" flipH="1">
            <a:off x="7217662" y="-1755381"/>
            <a:ext cx="3196958" cy="3284371"/>
            <a:chOff x="7217662" y="3775244"/>
            <a:chExt cx="3196958" cy="3284371"/>
          </a:xfrm>
        </p:grpSpPr>
        <p:sp>
          <p:nvSpPr>
            <p:cNvPr id="1050159" name="Google Shape;3497;p34"/>
            <p:cNvSpPr/>
            <p:nvPr/>
          </p:nvSpPr>
          <p:spPr>
            <a:xfrm rot="-7003625" flipH="1">
              <a:off x="7560236" y="4260144"/>
              <a:ext cx="2511809" cy="2314569"/>
            </a:xfrm>
            <a:custGeom>
              <a:avLst/>
              <a:ahLst/>
              <a:rect l="l" t="t" r="r" b="b"/>
              <a:pathLst>
                <a:path w="11346" h="10455" extrusionOk="0">
                  <a:moveTo>
                    <a:pt x="6236" y="0"/>
                  </a:moveTo>
                  <a:cubicBezTo>
                    <a:pt x="5085" y="0"/>
                    <a:pt x="3963" y="469"/>
                    <a:pt x="3429" y="1465"/>
                  </a:cubicBezTo>
                  <a:cubicBezTo>
                    <a:pt x="2696" y="2822"/>
                    <a:pt x="3149" y="4744"/>
                    <a:pt x="2018" y="5762"/>
                  </a:cubicBezTo>
                  <a:cubicBezTo>
                    <a:pt x="1602" y="6101"/>
                    <a:pt x="1072" y="6287"/>
                    <a:pt x="715" y="6685"/>
                  </a:cubicBezTo>
                  <a:cubicBezTo>
                    <a:pt x="0" y="7477"/>
                    <a:pt x="376" y="8816"/>
                    <a:pt x="1204" y="9476"/>
                  </a:cubicBezTo>
                  <a:cubicBezTo>
                    <a:pt x="2013" y="10136"/>
                    <a:pt x="3067" y="10454"/>
                    <a:pt x="4099" y="10454"/>
                  </a:cubicBezTo>
                  <a:cubicBezTo>
                    <a:pt x="4128" y="10454"/>
                    <a:pt x="4156" y="10454"/>
                    <a:pt x="4185" y="10453"/>
                  </a:cubicBezTo>
                  <a:cubicBezTo>
                    <a:pt x="6447" y="10453"/>
                    <a:pt x="9781" y="8775"/>
                    <a:pt x="10572" y="6477"/>
                  </a:cubicBezTo>
                  <a:cubicBezTo>
                    <a:pt x="11346" y="4179"/>
                    <a:pt x="10161" y="1388"/>
                    <a:pt x="7971" y="370"/>
                  </a:cubicBezTo>
                  <a:cubicBezTo>
                    <a:pt x="7437" y="126"/>
                    <a:pt x="6833" y="0"/>
                    <a:pt x="6236"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nvGrpSpPr>
            <p:cNvPr id="178" name="Google Shape;3498;p34"/>
            <p:cNvGrpSpPr/>
            <p:nvPr/>
          </p:nvGrpSpPr>
          <p:grpSpPr>
            <a:xfrm rot="10800000" flipH="1">
              <a:off x="7967975" y="3899233"/>
              <a:ext cx="1404941" cy="1004250"/>
              <a:chOff x="8090250" y="1355275"/>
              <a:chExt cx="1404941" cy="1004250"/>
            </a:xfrm>
          </p:grpSpPr>
          <p:sp>
            <p:nvSpPr>
              <p:cNvPr id="1050160" name="Google Shape;3499;p34"/>
              <p:cNvSpPr/>
              <p:nvPr/>
            </p:nvSpPr>
            <p:spPr>
              <a:xfrm>
                <a:off x="8404718" y="1910757"/>
                <a:ext cx="101354" cy="98675"/>
              </a:xfrm>
              <a:custGeom>
                <a:avLst/>
                <a:ahLst/>
                <a:rect l="l" t="t" r="r" b="b"/>
                <a:pathLst>
                  <a:path w="643" h="626" extrusionOk="0">
                    <a:moveTo>
                      <a:pt x="322" y="1"/>
                    </a:moveTo>
                    <a:cubicBezTo>
                      <a:pt x="285" y="1"/>
                      <a:pt x="245" y="1"/>
                      <a:pt x="208" y="19"/>
                    </a:cubicBezTo>
                    <a:cubicBezTo>
                      <a:pt x="172" y="37"/>
                      <a:pt x="132" y="60"/>
                      <a:pt x="95" y="96"/>
                    </a:cubicBezTo>
                    <a:cubicBezTo>
                      <a:pt x="77" y="114"/>
                      <a:pt x="59" y="150"/>
                      <a:pt x="41" y="191"/>
                    </a:cubicBezTo>
                    <a:cubicBezTo>
                      <a:pt x="18" y="227"/>
                      <a:pt x="0" y="263"/>
                      <a:pt x="18" y="304"/>
                    </a:cubicBezTo>
                    <a:lnTo>
                      <a:pt x="18" y="399"/>
                    </a:lnTo>
                    <a:cubicBezTo>
                      <a:pt x="41" y="435"/>
                      <a:pt x="59" y="489"/>
                      <a:pt x="95" y="530"/>
                    </a:cubicBezTo>
                    <a:cubicBezTo>
                      <a:pt x="132" y="548"/>
                      <a:pt x="154" y="566"/>
                      <a:pt x="172" y="584"/>
                    </a:cubicBezTo>
                    <a:cubicBezTo>
                      <a:pt x="208" y="602"/>
                      <a:pt x="267" y="625"/>
                      <a:pt x="322" y="625"/>
                    </a:cubicBezTo>
                    <a:cubicBezTo>
                      <a:pt x="358" y="625"/>
                      <a:pt x="398" y="602"/>
                      <a:pt x="435" y="584"/>
                    </a:cubicBezTo>
                    <a:cubicBezTo>
                      <a:pt x="471" y="584"/>
                      <a:pt x="512" y="566"/>
                      <a:pt x="548" y="530"/>
                    </a:cubicBezTo>
                    <a:cubicBezTo>
                      <a:pt x="566" y="489"/>
                      <a:pt x="607" y="471"/>
                      <a:pt x="607" y="435"/>
                    </a:cubicBezTo>
                    <a:cubicBezTo>
                      <a:pt x="625" y="399"/>
                      <a:pt x="643" y="358"/>
                      <a:pt x="643" y="304"/>
                    </a:cubicBezTo>
                    <a:cubicBezTo>
                      <a:pt x="625" y="286"/>
                      <a:pt x="625" y="245"/>
                      <a:pt x="625" y="227"/>
                    </a:cubicBezTo>
                    <a:cubicBezTo>
                      <a:pt x="607" y="173"/>
                      <a:pt x="584" y="132"/>
                      <a:pt x="548" y="96"/>
                    </a:cubicBezTo>
                    <a:cubicBezTo>
                      <a:pt x="530" y="78"/>
                      <a:pt x="512" y="60"/>
                      <a:pt x="471" y="37"/>
                    </a:cubicBezTo>
                    <a:cubicBezTo>
                      <a:pt x="435" y="19"/>
                      <a:pt x="380" y="1"/>
                      <a:pt x="322"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61" name="Google Shape;3500;p34"/>
              <p:cNvSpPr/>
              <p:nvPr/>
            </p:nvSpPr>
            <p:spPr>
              <a:xfrm>
                <a:off x="8526565" y="1673369"/>
                <a:ext cx="86537" cy="86380"/>
              </a:xfrm>
              <a:custGeom>
                <a:avLst/>
                <a:ahLst/>
                <a:rect l="l" t="t" r="r" b="b"/>
                <a:pathLst>
                  <a:path w="549" h="548" extrusionOk="0">
                    <a:moveTo>
                      <a:pt x="286" y="0"/>
                    </a:moveTo>
                    <a:cubicBezTo>
                      <a:pt x="209" y="0"/>
                      <a:pt x="132" y="37"/>
                      <a:pt x="78" y="95"/>
                    </a:cubicBezTo>
                    <a:cubicBezTo>
                      <a:pt x="60" y="114"/>
                      <a:pt x="37" y="150"/>
                      <a:pt x="19" y="168"/>
                    </a:cubicBezTo>
                    <a:cubicBezTo>
                      <a:pt x="19" y="209"/>
                      <a:pt x="1" y="245"/>
                      <a:pt x="1" y="281"/>
                    </a:cubicBezTo>
                    <a:cubicBezTo>
                      <a:pt x="1" y="358"/>
                      <a:pt x="37" y="412"/>
                      <a:pt x="78" y="471"/>
                    </a:cubicBezTo>
                    <a:cubicBezTo>
                      <a:pt x="132" y="525"/>
                      <a:pt x="209" y="548"/>
                      <a:pt x="286" y="548"/>
                    </a:cubicBezTo>
                    <a:cubicBezTo>
                      <a:pt x="340" y="548"/>
                      <a:pt x="417" y="525"/>
                      <a:pt x="471" y="471"/>
                    </a:cubicBezTo>
                    <a:cubicBezTo>
                      <a:pt x="490" y="453"/>
                      <a:pt x="512" y="412"/>
                      <a:pt x="530" y="376"/>
                    </a:cubicBezTo>
                    <a:cubicBezTo>
                      <a:pt x="548" y="358"/>
                      <a:pt x="548" y="322"/>
                      <a:pt x="548" y="281"/>
                    </a:cubicBezTo>
                    <a:cubicBezTo>
                      <a:pt x="548" y="209"/>
                      <a:pt x="530" y="132"/>
                      <a:pt x="471" y="95"/>
                    </a:cubicBezTo>
                    <a:cubicBezTo>
                      <a:pt x="417" y="37"/>
                      <a:pt x="358" y="0"/>
                      <a:pt x="286"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62" name="Google Shape;3501;p34"/>
              <p:cNvSpPr/>
              <p:nvPr/>
            </p:nvSpPr>
            <p:spPr>
              <a:xfrm>
                <a:off x="8856797" y="1773936"/>
                <a:ext cx="77237" cy="77868"/>
              </a:xfrm>
              <a:custGeom>
                <a:avLst/>
                <a:ahLst/>
                <a:rect l="l" t="t" r="r" b="b"/>
                <a:pathLst>
                  <a:path w="490" h="494" extrusionOk="0">
                    <a:moveTo>
                      <a:pt x="245" y="0"/>
                    </a:moveTo>
                    <a:cubicBezTo>
                      <a:pt x="204" y="0"/>
                      <a:pt x="186" y="23"/>
                      <a:pt x="150" y="23"/>
                    </a:cubicBezTo>
                    <a:cubicBezTo>
                      <a:pt x="114" y="41"/>
                      <a:pt x="91" y="59"/>
                      <a:pt x="73" y="77"/>
                    </a:cubicBezTo>
                    <a:cubicBezTo>
                      <a:pt x="55" y="95"/>
                      <a:pt x="37" y="136"/>
                      <a:pt x="19" y="154"/>
                    </a:cubicBezTo>
                    <a:cubicBezTo>
                      <a:pt x="0" y="190"/>
                      <a:pt x="0" y="208"/>
                      <a:pt x="0" y="249"/>
                    </a:cubicBezTo>
                    <a:cubicBezTo>
                      <a:pt x="0" y="267"/>
                      <a:pt x="0" y="285"/>
                      <a:pt x="19" y="321"/>
                    </a:cubicBezTo>
                    <a:cubicBezTo>
                      <a:pt x="19" y="362"/>
                      <a:pt x="37" y="398"/>
                      <a:pt x="73" y="416"/>
                    </a:cubicBezTo>
                    <a:cubicBezTo>
                      <a:pt x="91" y="435"/>
                      <a:pt x="114" y="453"/>
                      <a:pt x="132" y="453"/>
                    </a:cubicBezTo>
                    <a:cubicBezTo>
                      <a:pt x="168" y="475"/>
                      <a:pt x="204" y="493"/>
                      <a:pt x="245" y="493"/>
                    </a:cubicBezTo>
                    <a:cubicBezTo>
                      <a:pt x="281" y="493"/>
                      <a:pt x="299" y="493"/>
                      <a:pt x="340" y="475"/>
                    </a:cubicBezTo>
                    <a:cubicBezTo>
                      <a:pt x="376" y="453"/>
                      <a:pt x="394" y="453"/>
                      <a:pt x="412" y="416"/>
                    </a:cubicBezTo>
                    <a:cubicBezTo>
                      <a:pt x="430" y="398"/>
                      <a:pt x="453" y="380"/>
                      <a:pt x="471" y="340"/>
                    </a:cubicBezTo>
                    <a:cubicBezTo>
                      <a:pt x="489" y="321"/>
                      <a:pt x="489" y="285"/>
                      <a:pt x="489" y="249"/>
                    </a:cubicBezTo>
                    <a:cubicBezTo>
                      <a:pt x="489" y="226"/>
                      <a:pt x="489" y="208"/>
                      <a:pt x="471" y="190"/>
                    </a:cubicBezTo>
                    <a:cubicBezTo>
                      <a:pt x="471" y="154"/>
                      <a:pt x="453" y="113"/>
                      <a:pt x="412" y="77"/>
                    </a:cubicBezTo>
                    <a:cubicBezTo>
                      <a:pt x="394" y="59"/>
                      <a:pt x="376" y="59"/>
                      <a:pt x="376" y="41"/>
                    </a:cubicBezTo>
                    <a:cubicBezTo>
                      <a:pt x="340" y="23"/>
                      <a:pt x="281" y="0"/>
                      <a:pt x="245"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63" name="Google Shape;3502;p34"/>
              <p:cNvSpPr/>
              <p:nvPr/>
            </p:nvSpPr>
            <p:spPr>
              <a:xfrm>
                <a:off x="8915907" y="1495091"/>
                <a:ext cx="59426" cy="62263"/>
              </a:xfrm>
              <a:custGeom>
                <a:avLst/>
                <a:ahLst/>
                <a:rect l="l" t="t" r="r" b="b"/>
                <a:pathLst>
                  <a:path w="377" h="395" extrusionOk="0">
                    <a:moveTo>
                      <a:pt x="191" y="0"/>
                    </a:moveTo>
                    <a:cubicBezTo>
                      <a:pt x="168" y="0"/>
                      <a:pt x="132" y="19"/>
                      <a:pt x="114" y="19"/>
                    </a:cubicBezTo>
                    <a:cubicBezTo>
                      <a:pt x="96" y="37"/>
                      <a:pt x="78" y="37"/>
                      <a:pt x="55" y="55"/>
                    </a:cubicBezTo>
                    <a:cubicBezTo>
                      <a:pt x="37" y="73"/>
                      <a:pt x="19" y="95"/>
                      <a:pt x="19" y="132"/>
                    </a:cubicBezTo>
                    <a:cubicBezTo>
                      <a:pt x="1" y="150"/>
                      <a:pt x="1" y="168"/>
                      <a:pt x="1" y="209"/>
                    </a:cubicBezTo>
                    <a:lnTo>
                      <a:pt x="1" y="245"/>
                    </a:lnTo>
                    <a:cubicBezTo>
                      <a:pt x="19" y="281"/>
                      <a:pt x="19" y="322"/>
                      <a:pt x="55" y="340"/>
                    </a:cubicBezTo>
                    <a:cubicBezTo>
                      <a:pt x="55" y="340"/>
                      <a:pt x="78" y="358"/>
                      <a:pt x="96" y="376"/>
                    </a:cubicBezTo>
                    <a:cubicBezTo>
                      <a:pt x="114" y="376"/>
                      <a:pt x="150" y="394"/>
                      <a:pt x="191" y="394"/>
                    </a:cubicBezTo>
                    <a:cubicBezTo>
                      <a:pt x="209" y="394"/>
                      <a:pt x="245" y="394"/>
                      <a:pt x="263" y="376"/>
                    </a:cubicBezTo>
                    <a:cubicBezTo>
                      <a:pt x="281" y="376"/>
                      <a:pt x="304" y="358"/>
                      <a:pt x="322" y="340"/>
                    </a:cubicBezTo>
                    <a:cubicBezTo>
                      <a:pt x="340" y="322"/>
                      <a:pt x="358" y="299"/>
                      <a:pt x="358" y="281"/>
                    </a:cubicBezTo>
                    <a:cubicBezTo>
                      <a:pt x="376" y="245"/>
                      <a:pt x="376" y="227"/>
                      <a:pt x="376" y="209"/>
                    </a:cubicBezTo>
                    <a:lnTo>
                      <a:pt x="376" y="150"/>
                    </a:lnTo>
                    <a:cubicBezTo>
                      <a:pt x="376" y="114"/>
                      <a:pt x="358" y="95"/>
                      <a:pt x="322" y="55"/>
                    </a:cubicBezTo>
                    <a:cubicBezTo>
                      <a:pt x="322" y="55"/>
                      <a:pt x="304" y="37"/>
                      <a:pt x="281" y="37"/>
                    </a:cubicBezTo>
                    <a:cubicBezTo>
                      <a:pt x="263" y="19"/>
                      <a:pt x="227" y="0"/>
                      <a:pt x="191"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64" name="Google Shape;3503;p34"/>
              <p:cNvSpPr/>
              <p:nvPr/>
            </p:nvSpPr>
            <p:spPr>
              <a:xfrm>
                <a:off x="8681356" y="2057824"/>
                <a:ext cx="44451" cy="44766"/>
              </a:xfrm>
              <a:custGeom>
                <a:avLst/>
                <a:ahLst/>
                <a:rect l="l" t="t" r="r" b="b"/>
                <a:pathLst>
                  <a:path w="282" h="284" extrusionOk="0">
                    <a:moveTo>
                      <a:pt x="150" y="1"/>
                    </a:moveTo>
                    <a:cubicBezTo>
                      <a:pt x="138" y="1"/>
                      <a:pt x="126" y="9"/>
                      <a:pt x="114" y="9"/>
                    </a:cubicBezTo>
                    <a:cubicBezTo>
                      <a:pt x="73" y="9"/>
                      <a:pt x="37" y="49"/>
                      <a:pt x="19" y="68"/>
                    </a:cubicBezTo>
                    <a:cubicBezTo>
                      <a:pt x="19" y="86"/>
                      <a:pt x="1" y="104"/>
                      <a:pt x="1" y="122"/>
                    </a:cubicBezTo>
                    <a:cubicBezTo>
                      <a:pt x="1" y="144"/>
                      <a:pt x="1" y="163"/>
                      <a:pt x="19" y="181"/>
                    </a:cubicBezTo>
                    <a:cubicBezTo>
                      <a:pt x="19" y="217"/>
                      <a:pt x="37" y="235"/>
                      <a:pt x="73" y="258"/>
                    </a:cubicBezTo>
                    <a:cubicBezTo>
                      <a:pt x="102" y="270"/>
                      <a:pt x="128" y="283"/>
                      <a:pt x="154" y="283"/>
                    </a:cubicBezTo>
                    <a:cubicBezTo>
                      <a:pt x="165" y="283"/>
                      <a:pt x="175" y="281"/>
                      <a:pt x="186" y="276"/>
                    </a:cubicBezTo>
                    <a:cubicBezTo>
                      <a:pt x="209" y="276"/>
                      <a:pt x="245" y="235"/>
                      <a:pt x="263" y="217"/>
                    </a:cubicBezTo>
                    <a:cubicBezTo>
                      <a:pt x="281" y="199"/>
                      <a:pt x="281" y="163"/>
                      <a:pt x="281" y="144"/>
                    </a:cubicBezTo>
                    <a:cubicBezTo>
                      <a:pt x="281" y="122"/>
                      <a:pt x="281" y="104"/>
                      <a:pt x="263" y="86"/>
                    </a:cubicBezTo>
                    <a:cubicBezTo>
                      <a:pt x="263" y="68"/>
                      <a:pt x="263" y="49"/>
                      <a:pt x="245" y="49"/>
                    </a:cubicBezTo>
                    <a:cubicBezTo>
                      <a:pt x="227" y="31"/>
                      <a:pt x="209" y="9"/>
                      <a:pt x="186" y="9"/>
                    </a:cubicBezTo>
                    <a:lnTo>
                      <a:pt x="168" y="9"/>
                    </a:lnTo>
                    <a:cubicBezTo>
                      <a:pt x="162" y="3"/>
                      <a:pt x="156" y="1"/>
                      <a:pt x="150"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65" name="Google Shape;3504;p34"/>
              <p:cNvSpPr/>
              <p:nvPr/>
            </p:nvSpPr>
            <p:spPr>
              <a:xfrm>
                <a:off x="8737629" y="1711830"/>
                <a:ext cx="59426" cy="60687"/>
              </a:xfrm>
              <a:custGeom>
                <a:avLst/>
                <a:ahLst/>
                <a:rect l="l" t="t" r="r" b="b"/>
                <a:pathLst>
                  <a:path w="377" h="385" extrusionOk="0">
                    <a:moveTo>
                      <a:pt x="191" y="1"/>
                    </a:moveTo>
                    <a:cubicBezTo>
                      <a:pt x="168" y="1"/>
                      <a:pt x="132" y="19"/>
                      <a:pt x="114" y="19"/>
                    </a:cubicBezTo>
                    <a:cubicBezTo>
                      <a:pt x="96" y="37"/>
                      <a:pt x="78" y="37"/>
                      <a:pt x="55" y="55"/>
                    </a:cubicBezTo>
                    <a:cubicBezTo>
                      <a:pt x="37" y="78"/>
                      <a:pt x="19" y="96"/>
                      <a:pt x="19" y="132"/>
                    </a:cubicBezTo>
                    <a:cubicBezTo>
                      <a:pt x="1" y="150"/>
                      <a:pt x="1" y="168"/>
                      <a:pt x="1" y="191"/>
                    </a:cubicBezTo>
                    <a:lnTo>
                      <a:pt x="1" y="245"/>
                    </a:lnTo>
                    <a:cubicBezTo>
                      <a:pt x="19" y="281"/>
                      <a:pt x="37" y="304"/>
                      <a:pt x="55" y="340"/>
                    </a:cubicBezTo>
                    <a:cubicBezTo>
                      <a:pt x="78" y="340"/>
                      <a:pt x="78" y="358"/>
                      <a:pt x="96" y="358"/>
                    </a:cubicBezTo>
                    <a:cubicBezTo>
                      <a:pt x="132" y="376"/>
                      <a:pt x="150" y="376"/>
                      <a:pt x="191" y="376"/>
                    </a:cubicBezTo>
                    <a:cubicBezTo>
                      <a:pt x="197" y="382"/>
                      <a:pt x="205" y="384"/>
                      <a:pt x="214" y="384"/>
                    </a:cubicBezTo>
                    <a:cubicBezTo>
                      <a:pt x="231" y="384"/>
                      <a:pt x="251" y="376"/>
                      <a:pt x="263" y="376"/>
                    </a:cubicBezTo>
                    <a:cubicBezTo>
                      <a:pt x="281" y="358"/>
                      <a:pt x="304" y="358"/>
                      <a:pt x="322" y="340"/>
                    </a:cubicBezTo>
                    <a:cubicBezTo>
                      <a:pt x="340" y="322"/>
                      <a:pt x="358" y="304"/>
                      <a:pt x="358" y="263"/>
                    </a:cubicBezTo>
                    <a:cubicBezTo>
                      <a:pt x="376" y="245"/>
                      <a:pt x="376" y="227"/>
                      <a:pt x="376" y="191"/>
                    </a:cubicBezTo>
                    <a:lnTo>
                      <a:pt x="376" y="150"/>
                    </a:lnTo>
                    <a:cubicBezTo>
                      <a:pt x="358" y="114"/>
                      <a:pt x="340" y="96"/>
                      <a:pt x="322" y="55"/>
                    </a:cubicBezTo>
                    <a:cubicBezTo>
                      <a:pt x="304" y="55"/>
                      <a:pt x="304" y="37"/>
                      <a:pt x="281" y="37"/>
                    </a:cubicBezTo>
                    <a:cubicBezTo>
                      <a:pt x="263" y="19"/>
                      <a:pt x="227" y="1"/>
                      <a:pt x="191"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66" name="Google Shape;3505;p34"/>
              <p:cNvSpPr/>
              <p:nvPr/>
            </p:nvSpPr>
            <p:spPr>
              <a:xfrm>
                <a:off x="8339776" y="1602121"/>
                <a:ext cx="65100" cy="64312"/>
              </a:xfrm>
              <a:custGeom>
                <a:avLst/>
                <a:ahLst/>
                <a:rect l="l" t="t" r="r" b="b"/>
                <a:pathLst>
                  <a:path w="413" h="408" extrusionOk="0">
                    <a:moveTo>
                      <a:pt x="245" y="0"/>
                    </a:moveTo>
                    <a:cubicBezTo>
                      <a:pt x="204" y="0"/>
                      <a:pt x="186" y="0"/>
                      <a:pt x="168" y="18"/>
                    </a:cubicBezTo>
                    <a:cubicBezTo>
                      <a:pt x="132" y="18"/>
                      <a:pt x="114" y="36"/>
                      <a:pt x="91" y="54"/>
                    </a:cubicBezTo>
                    <a:cubicBezTo>
                      <a:pt x="73" y="54"/>
                      <a:pt x="55" y="72"/>
                      <a:pt x="37" y="113"/>
                    </a:cubicBezTo>
                    <a:cubicBezTo>
                      <a:pt x="19" y="131"/>
                      <a:pt x="19" y="149"/>
                      <a:pt x="19" y="186"/>
                    </a:cubicBezTo>
                    <a:cubicBezTo>
                      <a:pt x="1" y="208"/>
                      <a:pt x="19" y="226"/>
                      <a:pt x="19" y="262"/>
                    </a:cubicBezTo>
                    <a:cubicBezTo>
                      <a:pt x="19" y="281"/>
                      <a:pt x="37" y="299"/>
                      <a:pt x="37" y="299"/>
                    </a:cubicBezTo>
                    <a:cubicBezTo>
                      <a:pt x="55" y="339"/>
                      <a:pt x="73" y="357"/>
                      <a:pt x="114" y="376"/>
                    </a:cubicBezTo>
                    <a:cubicBezTo>
                      <a:pt x="132" y="394"/>
                      <a:pt x="150" y="394"/>
                      <a:pt x="168" y="394"/>
                    </a:cubicBezTo>
                    <a:cubicBezTo>
                      <a:pt x="177" y="403"/>
                      <a:pt x="192" y="407"/>
                      <a:pt x="209" y="407"/>
                    </a:cubicBezTo>
                    <a:cubicBezTo>
                      <a:pt x="226" y="407"/>
                      <a:pt x="245" y="403"/>
                      <a:pt x="263" y="394"/>
                    </a:cubicBezTo>
                    <a:cubicBezTo>
                      <a:pt x="281" y="394"/>
                      <a:pt x="299" y="394"/>
                      <a:pt x="317" y="376"/>
                    </a:cubicBezTo>
                    <a:cubicBezTo>
                      <a:pt x="340" y="357"/>
                      <a:pt x="376" y="339"/>
                      <a:pt x="394" y="299"/>
                    </a:cubicBezTo>
                    <a:cubicBezTo>
                      <a:pt x="394" y="299"/>
                      <a:pt x="394" y="281"/>
                      <a:pt x="412" y="262"/>
                    </a:cubicBezTo>
                    <a:lnTo>
                      <a:pt x="412" y="167"/>
                    </a:lnTo>
                    <a:lnTo>
                      <a:pt x="412" y="149"/>
                    </a:lnTo>
                    <a:cubicBezTo>
                      <a:pt x="394" y="131"/>
                      <a:pt x="394" y="113"/>
                      <a:pt x="376" y="72"/>
                    </a:cubicBezTo>
                    <a:cubicBezTo>
                      <a:pt x="358" y="54"/>
                      <a:pt x="340" y="36"/>
                      <a:pt x="317" y="36"/>
                    </a:cubicBezTo>
                    <a:cubicBezTo>
                      <a:pt x="299" y="18"/>
                      <a:pt x="263" y="18"/>
                      <a:pt x="245"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67" name="Google Shape;3506;p34"/>
              <p:cNvSpPr/>
              <p:nvPr/>
            </p:nvSpPr>
            <p:spPr>
              <a:xfrm>
                <a:off x="8090250" y="1860158"/>
                <a:ext cx="47131" cy="45081"/>
              </a:xfrm>
              <a:custGeom>
                <a:avLst/>
                <a:ahLst/>
                <a:rect l="l" t="t" r="r" b="b"/>
                <a:pathLst>
                  <a:path w="299" h="286" extrusionOk="0">
                    <a:moveTo>
                      <a:pt x="132" y="1"/>
                    </a:moveTo>
                    <a:cubicBezTo>
                      <a:pt x="113" y="1"/>
                      <a:pt x="91" y="1"/>
                      <a:pt x="91" y="19"/>
                    </a:cubicBezTo>
                    <a:cubicBezTo>
                      <a:pt x="73" y="19"/>
                      <a:pt x="73" y="19"/>
                      <a:pt x="55" y="41"/>
                    </a:cubicBezTo>
                    <a:cubicBezTo>
                      <a:pt x="55" y="41"/>
                      <a:pt x="37" y="41"/>
                      <a:pt x="37" y="59"/>
                    </a:cubicBezTo>
                    <a:cubicBezTo>
                      <a:pt x="18" y="59"/>
                      <a:pt x="18" y="78"/>
                      <a:pt x="18" y="96"/>
                    </a:cubicBezTo>
                    <a:cubicBezTo>
                      <a:pt x="0" y="114"/>
                      <a:pt x="0" y="132"/>
                      <a:pt x="0" y="154"/>
                    </a:cubicBezTo>
                    <a:lnTo>
                      <a:pt x="0" y="191"/>
                    </a:lnTo>
                    <a:cubicBezTo>
                      <a:pt x="18" y="191"/>
                      <a:pt x="18" y="209"/>
                      <a:pt x="18" y="209"/>
                    </a:cubicBezTo>
                    <a:cubicBezTo>
                      <a:pt x="37" y="227"/>
                      <a:pt x="37" y="227"/>
                      <a:pt x="37" y="245"/>
                    </a:cubicBezTo>
                    <a:cubicBezTo>
                      <a:pt x="55" y="245"/>
                      <a:pt x="55" y="268"/>
                      <a:pt x="73" y="268"/>
                    </a:cubicBezTo>
                    <a:cubicBezTo>
                      <a:pt x="73" y="268"/>
                      <a:pt x="91" y="286"/>
                      <a:pt x="113" y="286"/>
                    </a:cubicBezTo>
                    <a:lnTo>
                      <a:pt x="204" y="286"/>
                    </a:lnTo>
                    <a:lnTo>
                      <a:pt x="245" y="245"/>
                    </a:lnTo>
                    <a:lnTo>
                      <a:pt x="263" y="227"/>
                    </a:lnTo>
                    <a:cubicBezTo>
                      <a:pt x="281" y="209"/>
                      <a:pt x="281" y="209"/>
                      <a:pt x="281" y="191"/>
                    </a:cubicBezTo>
                    <a:cubicBezTo>
                      <a:pt x="299" y="173"/>
                      <a:pt x="299" y="154"/>
                      <a:pt x="299" y="154"/>
                    </a:cubicBezTo>
                    <a:lnTo>
                      <a:pt x="299" y="114"/>
                    </a:lnTo>
                    <a:cubicBezTo>
                      <a:pt x="281" y="96"/>
                      <a:pt x="281" y="78"/>
                      <a:pt x="263" y="59"/>
                    </a:cubicBezTo>
                    <a:lnTo>
                      <a:pt x="245" y="41"/>
                    </a:lnTo>
                    <a:lnTo>
                      <a:pt x="227" y="19"/>
                    </a:lnTo>
                    <a:cubicBezTo>
                      <a:pt x="204" y="19"/>
                      <a:pt x="186" y="1"/>
                      <a:pt x="186"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68" name="Google Shape;3507;p34"/>
              <p:cNvSpPr/>
              <p:nvPr/>
            </p:nvSpPr>
            <p:spPr>
              <a:xfrm>
                <a:off x="8449643" y="1444493"/>
                <a:ext cx="100724" cy="101354"/>
              </a:xfrm>
              <a:custGeom>
                <a:avLst/>
                <a:ahLst/>
                <a:rect l="l" t="t" r="r" b="b"/>
                <a:pathLst>
                  <a:path w="639" h="643" extrusionOk="0">
                    <a:moveTo>
                      <a:pt x="322" y="0"/>
                    </a:moveTo>
                    <a:cubicBezTo>
                      <a:pt x="281" y="0"/>
                      <a:pt x="245" y="0"/>
                      <a:pt x="186" y="18"/>
                    </a:cubicBezTo>
                    <a:cubicBezTo>
                      <a:pt x="150" y="36"/>
                      <a:pt x="132" y="55"/>
                      <a:pt x="95" y="95"/>
                    </a:cubicBezTo>
                    <a:cubicBezTo>
                      <a:pt x="55" y="113"/>
                      <a:pt x="37" y="150"/>
                      <a:pt x="18" y="190"/>
                    </a:cubicBezTo>
                    <a:cubicBezTo>
                      <a:pt x="0" y="226"/>
                      <a:pt x="0" y="281"/>
                      <a:pt x="0" y="321"/>
                    </a:cubicBezTo>
                    <a:cubicBezTo>
                      <a:pt x="0" y="340"/>
                      <a:pt x="0" y="376"/>
                      <a:pt x="18" y="394"/>
                    </a:cubicBezTo>
                    <a:cubicBezTo>
                      <a:pt x="18" y="453"/>
                      <a:pt x="55" y="507"/>
                      <a:pt x="95" y="548"/>
                    </a:cubicBezTo>
                    <a:cubicBezTo>
                      <a:pt x="150" y="602"/>
                      <a:pt x="227" y="643"/>
                      <a:pt x="322" y="643"/>
                    </a:cubicBezTo>
                    <a:cubicBezTo>
                      <a:pt x="358" y="643"/>
                      <a:pt x="412" y="643"/>
                      <a:pt x="453" y="620"/>
                    </a:cubicBezTo>
                    <a:cubicBezTo>
                      <a:pt x="489" y="602"/>
                      <a:pt x="525" y="584"/>
                      <a:pt x="548" y="548"/>
                    </a:cubicBezTo>
                    <a:cubicBezTo>
                      <a:pt x="584" y="507"/>
                      <a:pt x="602" y="489"/>
                      <a:pt x="620" y="435"/>
                    </a:cubicBezTo>
                    <a:cubicBezTo>
                      <a:pt x="638" y="394"/>
                      <a:pt x="638" y="358"/>
                      <a:pt x="638" y="321"/>
                    </a:cubicBezTo>
                    <a:lnTo>
                      <a:pt x="638" y="226"/>
                    </a:lnTo>
                    <a:cubicBezTo>
                      <a:pt x="620" y="168"/>
                      <a:pt x="584" y="131"/>
                      <a:pt x="548" y="95"/>
                    </a:cubicBezTo>
                    <a:cubicBezTo>
                      <a:pt x="489" y="36"/>
                      <a:pt x="412" y="0"/>
                      <a:pt x="322"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69" name="Google Shape;3508;p34"/>
              <p:cNvSpPr/>
              <p:nvPr/>
            </p:nvSpPr>
            <p:spPr>
              <a:xfrm>
                <a:off x="9073535" y="1803570"/>
                <a:ext cx="62263" cy="55800"/>
              </a:xfrm>
              <a:custGeom>
                <a:avLst/>
                <a:ahLst/>
                <a:rect l="l" t="t" r="r" b="b"/>
                <a:pathLst>
                  <a:path w="395" h="354" extrusionOk="0">
                    <a:moveTo>
                      <a:pt x="205" y="1"/>
                    </a:moveTo>
                    <a:cubicBezTo>
                      <a:pt x="160" y="1"/>
                      <a:pt x="109" y="16"/>
                      <a:pt x="73" y="38"/>
                    </a:cubicBezTo>
                    <a:cubicBezTo>
                      <a:pt x="55" y="61"/>
                      <a:pt x="37" y="79"/>
                      <a:pt x="19" y="97"/>
                    </a:cubicBezTo>
                    <a:cubicBezTo>
                      <a:pt x="1" y="115"/>
                      <a:pt x="1" y="152"/>
                      <a:pt x="1" y="174"/>
                    </a:cubicBezTo>
                    <a:cubicBezTo>
                      <a:pt x="1" y="210"/>
                      <a:pt x="1" y="228"/>
                      <a:pt x="19" y="265"/>
                    </a:cubicBezTo>
                    <a:cubicBezTo>
                      <a:pt x="37" y="287"/>
                      <a:pt x="55" y="305"/>
                      <a:pt x="73" y="323"/>
                    </a:cubicBezTo>
                    <a:cubicBezTo>
                      <a:pt x="108" y="345"/>
                      <a:pt x="154" y="353"/>
                      <a:pt x="198" y="353"/>
                    </a:cubicBezTo>
                    <a:cubicBezTo>
                      <a:pt x="229" y="353"/>
                      <a:pt x="259" y="349"/>
                      <a:pt x="281" y="342"/>
                    </a:cubicBezTo>
                    <a:cubicBezTo>
                      <a:pt x="281" y="323"/>
                      <a:pt x="299" y="323"/>
                      <a:pt x="322" y="305"/>
                    </a:cubicBezTo>
                    <a:cubicBezTo>
                      <a:pt x="358" y="287"/>
                      <a:pt x="394" y="228"/>
                      <a:pt x="394" y="174"/>
                    </a:cubicBezTo>
                    <a:cubicBezTo>
                      <a:pt x="394" y="133"/>
                      <a:pt x="358" y="79"/>
                      <a:pt x="322" y="61"/>
                    </a:cubicBezTo>
                    <a:cubicBezTo>
                      <a:pt x="299" y="38"/>
                      <a:pt x="281" y="38"/>
                      <a:pt x="281" y="20"/>
                    </a:cubicBezTo>
                    <a:cubicBezTo>
                      <a:pt x="260" y="7"/>
                      <a:pt x="234" y="1"/>
                      <a:pt x="205"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70" name="Google Shape;3509;p34"/>
              <p:cNvSpPr/>
              <p:nvPr/>
            </p:nvSpPr>
            <p:spPr>
              <a:xfrm>
                <a:off x="8992987" y="2089035"/>
                <a:ext cx="122161" cy="117432"/>
              </a:xfrm>
              <a:custGeom>
                <a:avLst/>
                <a:ahLst/>
                <a:rect l="l" t="t" r="r" b="b"/>
                <a:pathLst>
                  <a:path w="775" h="745" extrusionOk="0">
                    <a:moveTo>
                      <a:pt x="358" y="1"/>
                    </a:moveTo>
                    <a:cubicBezTo>
                      <a:pt x="304" y="1"/>
                      <a:pt x="245" y="19"/>
                      <a:pt x="191" y="60"/>
                    </a:cubicBezTo>
                    <a:cubicBezTo>
                      <a:pt x="114" y="96"/>
                      <a:pt x="59" y="150"/>
                      <a:pt x="41" y="227"/>
                    </a:cubicBezTo>
                    <a:cubicBezTo>
                      <a:pt x="1" y="286"/>
                      <a:pt x="1" y="340"/>
                      <a:pt x="1" y="417"/>
                    </a:cubicBezTo>
                    <a:cubicBezTo>
                      <a:pt x="19" y="489"/>
                      <a:pt x="59" y="566"/>
                      <a:pt x="114" y="625"/>
                    </a:cubicBezTo>
                    <a:lnTo>
                      <a:pt x="114" y="643"/>
                    </a:lnTo>
                    <a:cubicBezTo>
                      <a:pt x="188" y="717"/>
                      <a:pt x="294" y="744"/>
                      <a:pt x="391" y="744"/>
                    </a:cubicBezTo>
                    <a:cubicBezTo>
                      <a:pt x="419" y="744"/>
                      <a:pt x="446" y="742"/>
                      <a:pt x="471" y="738"/>
                    </a:cubicBezTo>
                    <a:cubicBezTo>
                      <a:pt x="607" y="697"/>
                      <a:pt x="697" y="602"/>
                      <a:pt x="738" y="471"/>
                    </a:cubicBezTo>
                    <a:cubicBezTo>
                      <a:pt x="774" y="340"/>
                      <a:pt x="738" y="209"/>
                      <a:pt x="643" y="114"/>
                    </a:cubicBezTo>
                    <a:cubicBezTo>
                      <a:pt x="607" y="60"/>
                      <a:pt x="548" y="37"/>
                      <a:pt x="471" y="19"/>
                    </a:cubicBezTo>
                    <a:cubicBezTo>
                      <a:pt x="444" y="10"/>
                      <a:pt x="411" y="5"/>
                      <a:pt x="378" y="5"/>
                    </a:cubicBezTo>
                    <a:cubicBezTo>
                      <a:pt x="345" y="5"/>
                      <a:pt x="313" y="10"/>
                      <a:pt x="286" y="19"/>
                    </a:cubicBezTo>
                    <a:cubicBezTo>
                      <a:pt x="304" y="1"/>
                      <a:pt x="340" y="1"/>
                      <a:pt x="381"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71" name="Google Shape;3510;p34"/>
              <p:cNvSpPr/>
              <p:nvPr/>
            </p:nvSpPr>
            <p:spPr>
              <a:xfrm>
                <a:off x="9263320" y="1735317"/>
                <a:ext cx="53593" cy="60056"/>
              </a:xfrm>
              <a:custGeom>
                <a:avLst/>
                <a:ahLst/>
                <a:rect l="l" t="t" r="r" b="b"/>
                <a:pathLst>
                  <a:path w="340" h="381" extrusionOk="0">
                    <a:moveTo>
                      <a:pt x="172" y="1"/>
                    </a:moveTo>
                    <a:cubicBezTo>
                      <a:pt x="154" y="19"/>
                      <a:pt x="136" y="19"/>
                      <a:pt x="113" y="19"/>
                    </a:cubicBezTo>
                    <a:cubicBezTo>
                      <a:pt x="113" y="19"/>
                      <a:pt x="95" y="19"/>
                      <a:pt x="77" y="42"/>
                    </a:cubicBezTo>
                    <a:cubicBezTo>
                      <a:pt x="59" y="42"/>
                      <a:pt x="59" y="60"/>
                      <a:pt x="41" y="78"/>
                    </a:cubicBezTo>
                    <a:cubicBezTo>
                      <a:pt x="23" y="96"/>
                      <a:pt x="23" y="114"/>
                      <a:pt x="0" y="132"/>
                    </a:cubicBezTo>
                    <a:lnTo>
                      <a:pt x="0" y="173"/>
                    </a:lnTo>
                    <a:lnTo>
                      <a:pt x="0" y="245"/>
                    </a:lnTo>
                    <a:cubicBezTo>
                      <a:pt x="23" y="286"/>
                      <a:pt x="23" y="304"/>
                      <a:pt x="41" y="322"/>
                    </a:cubicBezTo>
                    <a:cubicBezTo>
                      <a:pt x="77" y="358"/>
                      <a:pt x="113" y="381"/>
                      <a:pt x="172" y="381"/>
                    </a:cubicBezTo>
                    <a:cubicBezTo>
                      <a:pt x="190" y="381"/>
                      <a:pt x="208" y="381"/>
                      <a:pt x="226" y="358"/>
                    </a:cubicBezTo>
                    <a:cubicBezTo>
                      <a:pt x="249" y="358"/>
                      <a:pt x="267" y="340"/>
                      <a:pt x="285" y="322"/>
                    </a:cubicBezTo>
                    <a:cubicBezTo>
                      <a:pt x="303" y="304"/>
                      <a:pt x="321" y="286"/>
                      <a:pt x="321" y="245"/>
                    </a:cubicBezTo>
                    <a:cubicBezTo>
                      <a:pt x="339" y="227"/>
                      <a:pt x="339" y="191"/>
                      <a:pt x="321" y="173"/>
                    </a:cubicBezTo>
                    <a:lnTo>
                      <a:pt x="321" y="132"/>
                    </a:lnTo>
                    <a:cubicBezTo>
                      <a:pt x="321" y="114"/>
                      <a:pt x="303" y="96"/>
                      <a:pt x="303" y="96"/>
                    </a:cubicBezTo>
                    <a:cubicBezTo>
                      <a:pt x="303" y="78"/>
                      <a:pt x="285" y="60"/>
                      <a:pt x="267" y="42"/>
                    </a:cubicBezTo>
                    <a:cubicBezTo>
                      <a:pt x="249" y="42"/>
                      <a:pt x="249" y="19"/>
                      <a:pt x="226" y="19"/>
                    </a:cubicBezTo>
                    <a:cubicBezTo>
                      <a:pt x="208" y="19"/>
                      <a:pt x="190" y="1"/>
                      <a:pt x="172"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72" name="Google Shape;3511;p34"/>
              <p:cNvSpPr/>
              <p:nvPr/>
            </p:nvSpPr>
            <p:spPr>
              <a:xfrm>
                <a:off x="9281132" y="1967188"/>
                <a:ext cx="92843" cy="71405"/>
              </a:xfrm>
              <a:custGeom>
                <a:avLst/>
                <a:ahLst/>
                <a:rect l="l" t="t" r="r" b="b"/>
                <a:pathLst>
                  <a:path w="589" h="453" extrusionOk="0">
                    <a:moveTo>
                      <a:pt x="303" y="0"/>
                    </a:moveTo>
                    <a:cubicBezTo>
                      <a:pt x="0" y="0"/>
                      <a:pt x="0" y="453"/>
                      <a:pt x="303" y="453"/>
                    </a:cubicBezTo>
                    <a:cubicBezTo>
                      <a:pt x="588" y="453"/>
                      <a:pt x="588" y="0"/>
                      <a:pt x="303"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73" name="Google Shape;3512;p34"/>
              <p:cNvSpPr/>
              <p:nvPr/>
            </p:nvSpPr>
            <p:spPr>
              <a:xfrm>
                <a:off x="8440342" y="2242565"/>
                <a:ext cx="77868" cy="75504"/>
              </a:xfrm>
              <a:custGeom>
                <a:avLst/>
                <a:ahLst/>
                <a:rect l="l" t="t" r="r" b="b"/>
                <a:pathLst>
                  <a:path w="494" h="479" extrusionOk="0">
                    <a:moveTo>
                      <a:pt x="214" y="1"/>
                    </a:moveTo>
                    <a:cubicBezTo>
                      <a:pt x="189" y="1"/>
                      <a:pt x="167" y="14"/>
                      <a:pt x="154" y="27"/>
                    </a:cubicBezTo>
                    <a:cubicBezTo>
                      <a:pt x="114" y="27"/>
                      <a:pt x="96" y="45"/>
                      <a:pt x="77" y="63"/>
                    </a:cubicBezTo>
                    <a:cubicBezTo>
                      <a:pt x="41" y="81"/>
                      <a:pt x="41" y="122"/>
                      <a:pt x="19" y="140"/>
                    </a:cubicBezTo>
                    <a:cubicBezTo>
                      <a:pt x="1" y="176"/>
                      <a:pt x="1" y="217"/>
                      <a:pt x="1" y="235"/>
                    </a:cubicBezTo>
                    <a:lnTo>
                      <a:pt x="1" y="307"/>
                    </a:lnTo>
                    <a:cubicBezTo>
                      <a:pt x="19" y="348"/>
                      <a:pt x="41" y="384"/>
                      <a:pt x="77" y="402"/>
                    </a:cubicBezTo>
                    <a:cubicBezTo>
                      <a:pt x="96" y="420"/>
                      <a:pt x="96" y="443"/>
                      <a:pt x="114" y="443"/>
                    </a:cubicBezTo>
                    <a:cubicBezTo>
                      <a:pt x="154" y="479"/>
                      <a:pt x="191" y="479"/>
                      <a:pt x="245" y="479"/>
                    </a:cubicBezTo>
                    <a:cubicBezTo>
                      <a:pt x="267" y="479"/>
                      <a:pt x="304" y="479"/>
                      <a:pt x="340" y="461"/>
                    </a:cubicBezTo>
                    <a:cubicBezTo>
                      <a:pt x="358" y="461"/>
                      <a:pt x="399" y="443"/>
                      <a:pt x="417" y="402"/>
                    </a:cubicBezTo>
                    <a:cubicBezTo>
                      <a:pt x="435" y="384"/>
                      <a:pt x="453" y="366"/>
                      <a:pt x="453" y="330"/>
                    </a:cubicBezTo>
                    <a:cubicBezTo>
                      <a:pt x="471" y="307"/>
                      <a:pt x="494" y="271"/>
                      <a:pt x="471" y="235"/>
                    </a:cubicBezTo>
                    <a:lnTo>
                      <a:pt x="471" y="176"/>
                    </a:lnTo>
                    <a:cubicBezTo>
                      <a:pt x="453" y="140"/>
                      <a:pt x="435" y="103"/>
                      <a:pt x="417" y="63"/>
                    </a:cubicBezTo>
                    <a:cubicBezTo>
                      <a:pt x="399" y="63"/>
                      <a:pt x="381" y="45"/>
                      <a:pt x="358" y="27"/>
                    </a:cubicBezTo>
                    <a:cubicBezTo>
                      <a:pt x="322" y="8"/>
                      <a:pt x="286" y="8"/>
                      <a:pt x="245" y="8"/>
                    </a:cubicBezTo>
                    <a:cubicBezTo>
                      <a:pt x="234" y="3"/>
                      <a:pt x="224" y="1"/>
                      <a:pt x="214"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74" name="Google Shape;3513;p34"/>
              <p:cNvSpPr/>
              <p:nvPr/>
            </p:nvSpPr>
            <p:spPr>
              <a:xfrm>
                <a:off x="8773411" y="2312237"/>
                <a:ext cx="50756" cy="47288"/>
              </a:xfrm>
              <a:custGeom>
                <a:avLst/>
                <a:ahLst/>
                <a:rect l="l" t="t" r="r" b="b"/>
                <a:pathLst>
                  <a:path w="322" h="300" extrusionOk="0">
                    <a:moveTo>
                      <a:pt x="168" y="1"/>
                    </a:moveTo>
                    <a:cubicBezTo>
                      <a:pt x="131" y="1"/>
                      <a:pt x="113" y="1"/>
                      <a:pt x="95" y="19"/>
                    </a:cubicBezTo>
                    <a:cubicBezTo>
                      <a:pt x="77" y="19"/>
                      <a:pt x="77" y="19"/>
                      <a:pt x="54" y="37"/>
                    </a:cubicBezTo>
                    <a:cubicBezTo>
                      <a:pt x="36" y="37"/>
                      <a:pt x="18" y="55"/>
                      <a:pt x="18" y="73"/>
                    </a:cubicBezTo>
                    <a:cubicBezTo>
                      <a:pt x="0" y="91"/>
                      <a:pt x="0" y="114"/>
                      <a:pt x="0" y="150"/>
                    </a:cubicBezTo>
                    <a:cubicBezTo>
                      <a:pt x="0" y="168"/>
                      <a:pt x="0" y="186"/>
                      <a:pt x="18" y="204"/>
                    </a:cubicBezTo>
                    <a:cubicBezTo>
                      <a:pt x="18" y="227"/>
                      <a:pt x="36" y="245"/>
                      <a:pt x="54" y="263"/>
                    </a:cubicBezTo>
                    <a:cubicBezTo>
                      <a:pt x="77" y="263"/>
                      <a:pt x="77" y="263"/>
                      <a:pt x="95" y="281"/>
                    </a:cubicBezTo>
                    <a:cubicBezTo>
                      <a:pt x="113" y="281"/>
                      <a:pt x="131" y="299"/>
                      <a:pt x="168" y="299"/>
                    </a:cubicBezTo>
                    <a:cubicBezTo>
                      <a:pt x="190" y="299"/>
                      <a:pt x="226" y="281"/>
                      <a:pt x="244" y="281"/>
                    </a:cubicBezTo>
                    <a:cubicBezTo>
                      <a:pt x="281" y="245"/>
                      <a:pt x="321" y="186"/>
                      <a:pt x="321" y="150"/>
                    </a:cubicBezTo>
                    <a:cubicBezTo>
                      <a:pt x="321" y="91"/>
                      <a:pt x="281" y="37"/>
                      <a:pt x="244" y="19"/>
                    </a:cubicBezTo>
                    <a:cubicBezTo>
                      <a:pt x="226" y="1"/>
                      <a:pt x="190" y="1"/>
                      <a:pt x="168"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75" name="Google Shape;3514;p34"/>
              <p:cNvSpPr/>
              <p:nvPr/>
            </p:nvSpPr>
            <p:spPr>
              <a:xfrm>
                <a:off x="9195540" y="2151771"/>
                <a:ext cx="136348" cy="136348"/>
              </a:xfrm>
              <a:custGeom>
                <a:avLst/>
                <a:ahLst/>
                <a:rect l="l" t="t" r="r" b="b"/>
                <a:pathLst>
                  <a:path w="865" h="865" extrusionOk="0">
                    <a:moveTo>
                      <a:pt x="430" y="1"/>
                    </a:moveTo>
                    <a:cubicBezTo>
                      <a:pt x="376" y="1"/>
                      <a:pt x="317" y="19"/>
                      <a:pt x="263" y="37"/>
                    </a:cubicBezTo>
                    <a:cubicBezTo>
                      <a:pt x="226" y="55"/>
                      <a:pt x="168" y="91"/>
                      <a:pt x="131" y="132"/>
                    </a:cubicBezTo>
                    <a:cubicBezTo>
                      <a:pt x="91" y="168"/>
                      <a:pt x="55" y="227"/>
                      <a:pt x="36" y="263"/>
                    </a:cubicBezTo>
                    <a:cubicBezTo>
                      <a:pt x="18" y="318"/>
                      <a:pt x="0" y="376"/>
                      <a:pt x="0" y="431"/>
                    </a:cubicBezTo>
                    <a:cubicBezTo>
                      <a:pt x="18" y="471"/>
                      <a:pt x="18" y="508"/>
                      <a:pt x="18" y="544"/>
                    </a:cubicBezTo>
                    <a:cubicBezTo>
                      <a:pt x="36" y="621"/>
                      <a:pt x="73" y="679"/>
                      <a:pt x="131" y="734"/>
                    </a:cubicBezTo>
                    <a:cubicBezTo>
                      <a:pt x="168" y="752"/>
                      <a:pt x="186" y="793"/>
                      <a:pt x="226" y="811"/>
                    </a:cubicBezTo>
                    <a:cubicBezTo>
                      <a:pt x="281" y="847"/>
                      <a:pt x="358" y="865"/>
                      <a:pt x="430" y="865"/>
                    </a:cubicBezTo>
                    <a:cubicBezTo>
                      <a:pt x="489" y="865"/>
                      <a:pt x="543" y="847"/>
                      <a:pt x="602" y="829"/>
                    </a:cubicBezTo>
                    <a:cubicBezTo>
                      <a:pt x="656" y="811"/>
                      <a:pt x="697" y="770"/>
                      <a:pt x="733" y="734"/>
                    </a:cubicBezTo>
                    <a:cubicBezTo>
                      <a:pt x="769" y="698"/>
                      <a:pt x="810" y="657"/>
                      <a:pt x="828" y="603"/>
                    </a:cubicBezTo>
                    <a:cubicBezTo>
                      <a:pt x="846" y="544"/>
                      <a:pt x="864" y="489"/>
                      <a:pt x="864" y="431"/>
                    </a:cubicBezTo>
                    <a:cubicBezTo>
                      <a:pt x="864" y="394"/>
                      <a:pt x="846" y="358"/>
                      <a:pt x="846" y="318"/>
                    </a:cubicBezTo>
                    <a:cubicBezTo>
                      <a:pt x="828" y="245"/>
                      <a:pt x="792" y="186"/>
                      <a:pt x="733" y="132"/>
                    </a:cubicBezTo>
                    <a:cubicBezTo>
                      <a:pt x="715" y="114"/>
                      <a:pt x="679" y="91"/>
                      <a:pt x="656" y="73"/>
                    </a:cubicBezTo>
                    <a:cubicBezTo>
                      <a:pt x="584" y="19"/>
                      <a:pt x="507" y="1"/>
                      <a:pt x="430"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76" name="Google Shape;3515;p34"/>
              <p:cNvSpPr/>
              <p:nvPr/>
            </p:nvSpPr>
            <p:spPr>
              <a:xfrm>
                <a:off x="8152198" y="2076897"/>
                <a:ext cx="83700" cy="83700"/>
              </a:xfrm>
              <a:custGeom>
                <a:avLst/>
                <a:ahLst/>
                <a:rect l="l" t="t" r="r" b="b"/>
                <a:pathLst>
                  <a:path w="531" h="531" extrusionOk="0">
                    <a:moveTo>
                      <a:pt x="263" y="1"/>
                    </a:moveTo>
                    <a:cubicBezTo>
                      <a:pt x="227" y="1"/>
                      <a:pt x="209" y="1"/>
                      <a:pt x="173" y="23"/>
                    </a:cubicBezTo>
                    <a:cubicBezTo>
                      <a:pt x="132" y="42"/>
                      <a:pt x="114" y="60"/>
                      <a:pt x="78" y="78"/>
                    </a:cubicBezTo>
                    <a:cubicBezTo>
                      <a:pt x="60" y="96"/>
                      <a:pt x="37" y="137"/>
                      <a:pt x="37" y="155"/>
                    </a:cubicBezTo>
                    <a:cubicBezTo>
                      <a:pt x="19" y="191"/>
                      <a:pt x="1" y="227"/>
                      <a:pt x="1" y="268"/>
                    </a:cubicBezTo>
                    <a:cubicBezTo>
                      <a:pt x="19" y="286"/>
                      <a:pt x="19" y="304"/>
                      <a:pt x="19" y="340"/>
                    </a:cubicBezTo>
                    <a:cubicBezTo>
                      <a:pt x="37" y="381"/>
                      <a:pt x="60" y="417"/>
                      <a:pt x="78" y="453"/>
                    </a:cubicBezTo>
                    <a:cubicBezTo>
                      <a:pt x="96" y="453"/>
                      <a:pt x="114" y="476"/>
                      <a:pt x="132" y="494"/>
                    </a:cubicBezTo>
                    <a:cubicBezTo>
                      <a:pt x="173" y="512"/>
                      <a:pt x="227" y="530"/>
                      <a:pt x="263" y="530"/>
                    </a:cubicBezTo>
                    <a:cubicBezTo>
                      <a:pt x="304" y="530"/>
                      <a:pt x="340" y="512"/>
                      <a:pt x="376" y="512"/>
                    </a:cubicBezTo>
                    <a:cubicBezTo>
                      <a:pt x="399" y="494"/>
                      <a:pt x="435" y="476"/>
                      <a:pt x="453" y="453"/>
                    </a:cubicBezTo>
                    <a:cubicBezTo>
                      <a:pt x="471" y="417"/>
                      <a:pt x="490" y="399"/>
                      <a:pt x="512" y="363"/>
                    </a:cubicBezTo>
                    <a:cubicBezTo>
                      <a:pt x="530" y="340"/>
                      <a:pt x="530" y="304"/>
                      <a:pt x="530" y="268"/>
                    </a:cubicBezTo>
                    <a:lnTo>
                      <a:pt x="530" y="191"/>
                    </a:lnTo>
                    <a:cubicBezTo>
                      <a:pt x="512" y="155"/>
                      <a:pt x="490" y="114"/>
                      <a:pt x="453" y="78"/>
                    </a:cubicBezTo>
                    <a:cubicBezTo>
                      <a:pt x="435" y="60"/>
                      <a:pt x="417" y="60"/>
                      <a:pt x="399" y="42"/>
                    </a:cubicBezTo>
                    <a:cubicBezTo>
                      <a:pt x="358" y="23"/>
                      <a:pt x="322" y="1"/>
                      <a:pt x="263"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77" name="Google Shape;3516;p34"/>
              <p:cNvSpPr/>
              <p:nvPr/>
            </p:nvSpPr>
            <p:spPr>
              <a:xfrm>
                <a:off x="8657081" y="1355275"/>
                <a:ext cx="80705" cy="77237"/>
              </a:xfrm>
              <a:custGeom>
                <a:avLst/>
                <a:ahLst/>
                <a:rect l="l" t="t" r="r" b="b"/>
                <a:pathLst>
                  <a:path w="512" h="490" extrusionOk="0">
                    <a:moveTo>
                      <a:pt x="250" y="1"/>
                    </a:moveTo>
                    <a:cubicBezTo>
                      <a:pt x="227" y="1"/>
                      <a:pt x="191" y="1"/>
                      <a:pt x="155" y="19"/>
                    </a:cubicBezTo>
                    <a:cubicBezTo>
                      <a:pt x="137" y="19"/>
                      <a:pt x="96" y="37"/>
                      <a:pt x="78" y="55"/>
                    </a:cubicBezTo>
                    <a:cubicBezTo>
                      <a:pt x="60" y="96"/>
                      <a:pt x="42" y="114"/>
                      <a:pt x="42" y="150"/>
                    </a:cubicBezTo>
                    <a:cubicBezTo>
                      <a:pt x="23" y="168"/>
                      <a:pt x="1" y="209"/>
                      <a:pt x="23" y="245"/>
                    </a:cubicBezTo>
                    <a:lnTo>
                      <a:pt x="23" y="304"/>
                    </a:lnTo>
                    <a:cubicBezTo>
                      <a:pt x="42" y="340"/>
                      <a:pt x="60" y="376"/>
                      <a:pt x="78" y="417"/>
                    </a:cubicBezTo>
                    <a:cubicBezTo>
                      <a:pt x="96" y="417"/>
                      <a:pt x="114" y="435"/>
                      <a:pt x="137" y="453"/>
                    </a:cubicBezTo>
                    <a:cubicBezTo>
                      <a:pt x="173" y="471"/>
                      <a:pt x="209" y="489"/>
                      <a:pt x="250" y="489"/>
                    </a:cubicBezTo>
                    <a:cubicBezTo>
                      <a:pt x="286" y="489"/>
                      <a:pt x="322" y="471"/>
                      <a:pt x="340" y="453"/>
                    </a:cubicBezTo>
                    <a:cubicBezTo>
                      <a:pt x="381" y="453"/>
                      <a:pt x="399" y="435"/>
                      <a:pt x="435" y="417"/>
                    </a:cubicBezTo>
                    <a:cubicBezTo>
                      <a:pt x="453" y="394"/>
                      <a:pt x="476" y="358"/>
                      <a:pt x="476" y="340"/>
                    </a:cubicBezTo>
                    <a:cubicBezTo>
                      <a:pt x="494" y="304"/>
                      <a:pt x="512" y="263"/>
                      <a:pt x="494" y="245"/>
                    </a:cubicBezTo>
                    <a:lnTo>
                      <a:pt x="494" y="168"/>
                    </a:lnTo>
                    <a:cubicBezTo>
                      <a:pt x="476" y="132"/>
                      <a:pt x="453" y="96"/>
                      <a:pt x="435" y="55"/>
                    </a:cubicBezTo>
                    <a:cubicBezTo>
                      <a:pt x="417" y="55"/>
                      <a:pt x="399" y="37"/>
                      <a:pt x="381" y="19"/>
                    </a:cubicBezTo>
                    <a:cubicBezTo>
                      <a:pt x="340" y="1"/>
                      <a:pt x="304" y="1"/>
                      <a:pt x="250"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78" name="Google Shape;3517;p34"/>
              <p:cNvSpPr/>
              <p:nvPr/>
            </p:nvSpPr>
            <p:spPr>
              <a:xfrm>
                <a:off x="9177728" y="1524253"/>
                <a:ext cx="100724" cy="101512"/>
              </a:xfrm>
              <a:custGeom>
                <a:avLst/>
                <a:ahLst/>
                <a:rect l="l" t="t" r="r" b="b"/>
                <a:pathLst>
                  <a:path w="639" h="644" extrusionOk="0">
                    <a:moveTo>
                      <a:pt x="317" y="1"/>
                    </a:moveTo>
                    <a:cubicBezTo>
                      <a:pt x="281" y="1"/>
                      <a:pt x="244" y="1"/>
                      <a:pt x="204" y="42"/>
                    </a:cubicBezTo>
                    <a:cubicBezTo>
                      <a:pt x="168" y="42"/>
                      <a:pt x="131" y="60"/>
                      <a:pt x="91" y="96"/>
                    </a:cubicBezTo>
                    <a:cubicBezTo>
                      <a:pt x="73" y="114"/>
                      <a:pt x="54" y="155"/>
                      <a:pt x="36" y="191"/>
                    </a:cubicBezTo>
                    <a:cubicBezTo>
                      <a:pt x="18" y="227"/>
                      <a:pt x="0" y="268"/>
                      <a:pt x="18" y="322"/>
                    </a:cubicBezTo>
                    <a:lnTo>
                      <a:pt x="18" y="399"/>
                    </a:lnTo>
                    <a:cubicBezTo>
                      <a:pt x="36" y="453"/>
                      <a:pt x="54" y="512"/>
                      <a:pt x="91" y="548"/>
                    </a:cubicBezTo>
                    <a:cubicBezTo>
                      <a:pt x="131" y="548"/>
                      <a:pt x="149" y="566"/>
                      <a:pt x="168" y="589"/>
                    </a:cubicBezTo>
                    <a:cubicBezTo>
                      <a:pt x="204" y="625"/>
                      <a:pt x="263" y="625"/>
                      <a:pt x="317" y="643"/>
                    </a:cubicBezTo>
                    <a:cubicBezTo>
                      <a:pt x="376" y="643"/>
                      <a:pt x="412" y="625"/>
                      <a:pt x="453" y="607"/>
                    </a:cubicBezTo>
                    <a:cubicBezTo>
                      <a:pt x="489" y="589"/>
                      <a:pt x="525" y="566"/>
                      <a:pt x="543" y="548"/>
                    </a:cubicBezTo>
                    <a:cubicBezTo>
                      <a:pt x="584" y="512"/>
                      <a:pt x="602" y="476"/>
                      <a:pt x="620" y="435"/>
                    </a:cubicBezTo>
                    <a:cubicBezTo>
                      <a:pt x="638" y="399"/>
                      <a:pt x="638" y="363"/>
                      <a:pt x="638" y="322"/>
                    </a:cubicBezTo>
                    <a:cubicBezTo>
                      <a:pt x="638" y="286"/>
                      <a:pt x="638" y="268"/>
                      <a:pt x="620" y="227"/>
                    </a:cubicBezTo>
                    <a:cubicBezTo>
                      <a:pt x="620" y="191"/>
                      <a:pt x="584" y="137"/>
                      <a:pt x="543" y="96"/>
                    </a:cubicBezTo>
                    <a:cubicBezTo>
                      <a:pt x="525" y="78"/>
                      <a:pt x="507" y="60"/>
                      <a:pt x="489" y="42"/>
                    </a:cubicBezTo>
                    <a:cubicBezTo>
                      <a:pt x="430" y="24"/>
                      <a:pt x="376" y="1"/>
                      <a:pt x="317"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79" name="Google Shape;3518;p34"/>
              <p:cNvSpPr/>
              <p:nvPr/>
            </p:nvSpPr>
            <p:spPr>
              <a:xfrm>
                <a:off x="9438603" y="1839509"/>
                <a:ext cx="56588" cy="47919"/>
              </a:xfrm>
              <a:custGeom>
                <a:avLst/>
                <a:ahLst/>
                <a:rect l="l" t="t" r="r" b="b"/>
                <a:pathLst>
                  <a:path w="359" h="304" extrusionOk="0">
                    <a:moveTo>
                      <a:pt x="173" y="0"/>
                    </a:moveTo>
                    <a:cubicBezTo>
                      <a:pt x="132" y="0"/>
                      <a:pt x="96" y="19"/>
                      <a:pt x="60" y="59"/>
                    </a:cubicBezTo>
                    <a:cubicBezTo>
                      <a:pt x="60" y="59"/>
                      <a:pt x="42" y="77"/>
                      <a:pt x="42" y="95"/>
                    </a:cubicBezTo>
                    <a:cubicBezTo>
                      <a:pt x="1" y="132"/>
                      <a:pt x="1" y="190"/>
                      <a:pt x="42" y="227"/>
                    </a:cubicBezTo>
                    <a:lnTo>
                      <a:pt x="60" y="245"/>
                    </a:lnTo>
                    <a:cubicBezTo>
                      <a:pt x="78" y="285"/>
                      <a:pt x="132" y="304"/>
                      <a:pt x="173" y="304"/>
                    </a:cubicBezTo>
                    <a:cubicBezTo>
                      <a:pt x="209" y="304"/>
                      <a:pt x="227" y="304"/>
                      <a:pt x="268" y="285"/>
                    </a:cubicBezTo>
                    <a:lnTo>
                      <a:pt x="304" y="285"/>
                    </a:lnTo>
                    <a:cubicBezTo>
                      <a:pt x="304" y="263"/>
                      <a:pt x="322" y="245"/>
                      <a:pt x="340" y="245"/>
                    </a:cubicBezTo>
                    <a:cubicBezTo>
                      <a:pt x="358" y="209"/>
                      <a:pt x="358" y="190"/>
                      <a:pt x="358" y="150"/>
                    </a:cubicBezTo>
                    <a:cubicBezTo>
                      <a:pt x="358" y="132"/>
                      <a:pt x="358" y="114"/>
                      <a:pt x="340" y="77"/>
                    </a:cubicBezTo>
                    <a:cubicBezTo>
                      <a:pt x="322" y="59"/>
                      <a:pt x="286" y="19"/>
                      <a:pt x="268" y="19"/>
                    </a:cubicBezTo>
                    <a:cubicBezTo>
                      <a:pt x="227" y="19"/>
                      <a:pt x="209" y="0"/>
                      <a:pt x="173"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80" name="Google Shape;3519;p34"/>
              <p:cNvSpPr/>
              <p:nvPr/>
            </p:nvSpPr>
            <p:spPr>
              <a:xfrm>
                <a:off x="8612945" y="1887271"/>
                <a:ext cx="59268" cy="56431"/>
              </a:xfrm>
              <a:custGeom>
                <a:avLst/>
                <a:ahLst/>
                <a:rect l="l" t="t" r="r" b="b"/>
                <a:pathLst>
                  <a:path w="376" h="358" extrusionOk="0">
                    <a:moveTo>
                      <a:pt x="190" y="1"/>
                    </a:moveTo>
                    <a:cubicBezTo>
                      <a:pt x="168" y="1"/>
                      <a:pt x="132" y="1"/>
                      <a:pt x="113" y="19"/>
                    </a:cubicBezTo>
                    <a:cubicBezTo>
                      <a:pt x="95" y="19"/>
                      <a:pt x="77" y="37"/>
                      <a:pt x="55" y="55"/>
                    </a:cubicBezTo>
                    <a:cubicBezTo>
                      <a:pt x="37" y="73"/>
                      <a:pt x="37" y="96"/>
                      <a:pt x="18" y="114"/>
                    </a:cubicBezTo>
                    <a:cubicBezTo>
                      <a:pt x="18" y="132"/>
                      <a:pt x="0" y="150"/>
                      <a:pt x="18" y="168"/>
                    </a:cubicBezTo>
                    <a:lnTo>
                      <a:pt x="18" y="227"/>
                    </a:lnTo>
                    <a:cubicBezTo>
                      <a:pt x="18" y="245"/>
                      <a:pt x="37" y="281"/>
                      <a:pt x="55" y="299"/>
                    </a:cubicBezTo>
                    <a:cubicBezTo>
                      <a:pt x="77" y="299"/>
                      <a:pt x="95" y="322"/>
                      <a:pt x="95" y="322"/>
                    </a:cubicBezTo>
                    <a:cubicBezTo>
                      <a:pt x="132" y="340"/>
                      <a:pt x="150" y="358"/>
                      <a:pt x="190" y="358"/>
                    </a:cubicBezTo>
                    <a:cubicBezTo>
                      <a:pt x="190" y="358"/>
                      <a:pt x="208" y="358"/>
                      <a:pt x="208" y="340"/>
                    </a:cubicBezTo>
                    <a:cubicBezTo>
                      <a:pt x="245" y="340"/>
                      <a:pt x="263" y="340"/>
                      <a:pt x="281" y="322"/>
                    </a:cubicBezTo>
                    <a:cubicBezTo>
                      <a:pt x="281" y="322"/>
                      <a:pt x="303" y="299"/>
                      <a:pt x="322" y="299"/>
                    </a:cubicBezTo>
                    <a:lnTo>
                      <a:pt x="322" y="281"/>
                    </a:lnTo>
                    <a:cubicBezTo>
                      <a:pt x="340" y="281"/>
                      <a:pt x="358" y="263"/>
                      <a:pt x="358" y="245"/>
                    </a:cubicBezTo>
                    <a:cubicBezTo>
                      <a:pt x="376" y="227"/>
                      <a:pt x="376" y="186"/>
                      <a:pt x="376" y="168"/>
                    </a:cubicBezTo>
                    <a:lnTo>
                      <a:pt x="376" y="132"/>
                    </a:lnTo>
                    <a:cubicBezTo>
                      <a:pt x="358" y="114"/>
                      <a:pt x="340" y="73"/>
                      <a:pt x="322" y="55"/>
                    </a:cubicBezTo>
                    <a:cubicBezTo>
                      <a:pt x="303" y="37"/>
                      <a:pt x="281" y="37"/>
                      <a:pt x="281" y="19"/>
                    </a:cubicBezTo>
                    <a:cubicBezTo>
                      <a:pt x="263" y="19"/>
                      <a:pt x="245" y="19"/>
                      <a:pt x="245"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grpSp>
      <p:sp>
        <p:nvSpPr>
          <p:cNvPr id="1050181" name="Google Shape;3520;p34"/>
          <p:cNvSpPr/>
          <p:nvPr/>
        </p:nvSpPr>
        <p:spPr>
          <a:xfrm rot="-4452864">
            <a:off x="-1519744" y="4232090"/>
            <a:ext cx="2683326" cy="2138537"/>
          </a:xfrm>
          <a:custGeom>
            <a:avLst/>
            <a:ahLst/>
            <a:rect l="l" t="t" r="r" b="b"/>
            <a:pathLst>
              <a:path w="12949" h="10320" extrusionOk="0">
                <a:moveTo>
                  <a:pt x="5030" y="0"/>
                </a:moveTo>
                <a:cubicBezTo>
                  <a:pt x="4569" y="0"/>
                  <a:pt x="4094" y="82"/>
                  <a:pt x="3620" y="273"/>
                </a:cubicBezTo>
                <a:cubicBezTo>
                  <a:pt x="1" y="1761"/>
                  <a:pt x="2204" y="7343"/>
                  <a:pt x="3466" y="8434"/>
                </a:cubicBezTo>
                <a:cubicBezTo>
                  <a:pt x="4280" y="9135"/>
                  <a:pt x="5185" y="9755"/>
                  <a:pt x="6294" y="10094"/>
                </a:cubicBezTo>
                <a:cubicBezTo>
                  <a:pt x="6796" y="10237"/>
                  <a:pt x="7348" y="10319"/>
                  <a:pt x="7918" y="10319"/>
                </a:cubicBezTo>
                <a:cubicBezTo>
                  <a:pt x="8631" y="10319"/>
                  <a:pt x="9373" y="10190"/>
                  <a:pt x="10084" y="9886"/>
                </a:cubicBezTo>
                <a:cubicBezTo>
                  <a:pt x="11383" y="9361"/>
                  <a:pt x="12536" y="8248"/>
                  <a:pt x="12763" y="7099"/>
                </a:cubicBezTo>
                <a:cubicBezTo>
                  <a:pt x="12948" y="6212"/>
                  <a:pt x="12573" y="5439"/>
                  <a:pt x="12043" y="4837"/>
                </a:cubicBezTo>
                <a:cubicBezTo>
                  <a:pt x="11496" y="4249"/>
                  <a:pt x="10799" y="3797"/>
                  <a:pt x="10179" y="3254"/>
                </a:cubicBezTo>
                <a:cubicBezTo>
                  <a:pt x="9275" y="2462"/>
                  <a:pt x="8578" y="1499"/>
                  <a:pt x="7560" y="820"/>
                </a:cubicBezTo>
                <a:cubicBezTo>
                  <a:pt x="6874" y="351"/>
                  <a:pt x="5983" y="0"/>
                  <a:pt x="5030"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46" name="Shape 486"/>
        <p:cNvGrpSpPr/>
        <p:nvPr/>
      </p:nvGrpSpPr>
      <p:grpSpPr>
        <a:xfrm>
          <a:off x="0" y="0"/>
          <a:ext cx="0" cy="0"/>
          <a:chOff x="0" y="0"/>
          <a:chExt cx="0" cy="0"/>
        </a:xfrm>
      </p:grpSpPr>
      <p:sp>
        <p:nvSpPr>
          <p:cNvPr id="1048661" name="Google Shape;487;p5"/>
          <p:cNvSpPr/>
          <p:nvPr/>
        </p:nvSpPr>
        <p:spPr>
          <a:xfrm rot="9899998" flipH="1">
            <a:off x="7935995" y="-890833"/>
            <a:ext cx="2578301" cy="2375827"/>
          </a:xfrm>
          <a:custGeom>
            <a:avLst/>
            <a:ahLst/>
            <a:rect l="l" t="t" r="r" b="b"/>
            <a:pathLst>
              <a:path w="11346" h="10455" extrusionOk="0">
                <a:moveTo>
                  <a:pt x="6236" y="0"/>
                </a:moveTo>
                <a:cubicBezTo>
                  <a:pt x="5085" y="0"/>
                  <a:pt x="3963" y="469"/>
                  <a:pt x="3429" y="1465"/>
                </a:cubicBezTo>
                <a:cubicBezTo>
                  <a:pt x="2696" y="2822"/>
                  <a:pt x="3149" y="4744"/>
                  <a:pt x="2018" y="5762"/>
                </a:cubicBezTo>
                <a:cubicBezTo>
                  <a:pt x="1602" y="6101"/>
                  <a:pt x="1072" y="6287"/>
                  <a:pt x="715" y="6685"/>
                </a:cubicBezTo>
                <a:cubicBezTo>
                  <a:pt x="0" y="7477"/>
                  <a:pt x="376" y="8816"/>
                  <a:pt x="1204" y="9476"/>
                </a:cubicBezTo>
                <a:cubicBezTo>
                  <a:pt x="2013" y="10136"/>
                  <a:pt x="3067" y="10454"/>
                  <a:pt x="4099" y="10454"/>
                </a:cubicBezTo>
                <a:cubicBezTo>
                  <a:pt x="4128" y="10454"/>
                  <a:pt x="4156" y="10454"/>
                  <a:pt x="4185" y="10453"/>
                </a:cubicBezTo>
                <a:cubicBezTo>
                  <a:pt x="6447" y="10453"/>
                  <a:pt x="9781" y="8775"/>
                  <a:pt x="10572" y="6477"/>
                </a:cubicBezTo>
                <a:cubicBezTo>
                  <a:pt x="11346" y="4179"/>
                  <a:pt x="10161" y="1388"/>
                  <a:pt x="7971" y="370"/>
                </a:cubicBezTo>
                <a:cubicBezTo>
                  <a:pt x="7437" y="126"/>
                  <a:pt x="6833" y="0"/>
                  <a:pt x="6236" y="0"/>
                </a:cubicBezTo>
                <a:close/>
              </a:path>
            </a:pathLst>
          </a:custGeom>
          <a:solidFill>
            <a:schemeClr val="l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62" name="Google Shape;488;p5"/>
          <p:cNvSpPr/>
          <p:nvPr/>
        </p:nvSpPr>
        <p:spPr>
          <a:xfrm rot="-9899998">
            <a:off x="-1269230" y="-890833"/>
            <a:ext cx="2578301" cy="2375827"/>
          </a:xfrm>
          <a:custGeom>
            <a:avLst/>
            <a:ahLst/>
            <a:rect l="l" t="t" r="r" b="b"/>
            <a:pathLst>
              <a:path w="11346" h="10455" extrusionOk="0">
                <a:moveTo>
                  <a:pt x="6236" y="0"/>
                </a:moveTo>
                <a:cubicBezTo>
                  <a:pt x="5085" y="0"/>
                  <a:pt x="3963" y="469"/>
                  <a:pt x="3429" y="1465"/>
                </a:cubicBezTo>
                <a:cubicBezTo>
                  <a:pt x="2696" y="2822"/>
                  <a:pt x="3149" y="4744"/>
                  <a:pt x="2018" y="5762"/>
                </a:cubicBezTo>
                <a:cubicBezTo>
                  <a:pt x="1602" y="6101"/>
                  <a:pt x="1072" y="6287"/>
                  <a:pt x="715" y="6685"/>
                </a:cubicBezTo>
                <a:cubicBezTo>
                  <a:pt x="0" y="7477"/>
                  <a:pt x="376" y="8816"/>
                  <a:pt x="1204" y="9476"/>
                </a:cubicBezTo>
                <a:cubicBezTo>
                  <a:pt x="2013" y="10136"/>
                  <a:pt x="3067" y="10454"/>
                  <a:pt x="4099" y="10454"/>
                </a:cubicBezTo>
                <a:cubicBezTo>
                  <a:pt x="4128" y="10454"/>
                  <a:pt x="4156" y="10454"/>
                  <a:pt x="4185" y="10453"/>
                </a:cubicBezTo>
                <a:cubicBezTo>
                  <a:pt x="6447" y="10453"/>
                  <a:pt x="9781" y="8775"/>
                  <a:pt x="10572" y="6477"/>
                </a:cubicBezTo>
                <a:cubicBezTo>
                  <a:pt x="11346" y="4179"/>
                  <a:pt x="10161" y="1388"/>
                  <a:pt x="7971" y="370"/>
                </a:cubicBezTo>
                <a:cubicBezTo>
                  <a:pt x="7437" y="126"/>
                  <a:pt x="6833" y="0"/>
                  <a:pt x="6236"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63" name="Google Shape;489;p5"/>
          <p:cNvSpPr txBox="1">
            <a:spLocks noGrp="1"/>
          </p:cNvSpPr>
          <p:nvPr>
            <p:ph type="title"/>
          </p:nvPr>
        </p:nvSpPr>
        <p:spPr>
          <a:xfrm>
            <a:off x="720000" y="540000"/>
            <a:ext cx="7704000" cy="477600"/>
          </a:xfrm>
          <a:prstGeom prst="rect"/>
        </p:spPr>
        <p:txBody>
          <a:bodyPr anchor="t" anchorCtr="0" bIns="91425" lIns="91425" rIns="91425" spcFirstLastPara="1" tIns="91425" wrap="square">
            <a:noAutofit/>
          </a:bodyPr>
          <a:lstStyle>
            <a:lvl1pPr lvl="0">
              <a:spcBef>
                <a:spcPts val="0"/>
              </a:spcBef>
              <a:spcAft>
                <a:spcPts val="0"/>
              </a:spcAft>
              <a:buSzPts val="2800"/>
              <a:buNone/>
            </a:lvl1pPr>
            <a:lvl2pPr lvl="1">
              <a:spcBef>
                <a:spcPts val="0"/>
              </a:spcBef>
              <a:spcAft>
                <a:spcPts val="0"/>
              </a:spcAft>
              <a:buSzPts val="2800"/>
              <a:buNone/>
            </a:lvl2pPr>
            <a:lvl3pPr lvl="2">
              <a:spcBef>
                <a:spcPts val="0"/>
              </a:spcBef>
              <a:spcAft>
                <a:spcPts val="0"/>
              </a:spcAft>
              <a:buSzPts val="2800"/>
              <a:buNone/>
            </a:lvl3pPr>
            <a:lvl4pPr lvl="3">
              <a:spcBef>
                <a:spcPts val="0"/>
              </a:spcBef>
              <a:spcAft>
                <a:spcPts val="0"/>
              </a:spcAft>
              <a:buSzPts val="2800"/>
              <a:buNone/>
            </a:lvl4pPr>
            <a:lvl5pPr lvl="4">
              <a:spcBef>
                <a:spcPts val="0"/>
              </a:spcBef>
              <a:spcAft>
                <a:spcPts val="0"/>
              </a:spcAft>
              <a:buSzPts val="2800"/>
              <a:buNone/>
            </a:lvl5pPr>
            <a:lvl6pPr lvl="5">
              <a:spcBef>
                <a:spcPts val="0"/>
              </a:spcBef>
              <a:spcAft>
                <a:spcPts val="0"/>
              </a:spcAft>
              <a:buSzPts val="2800"/>
              <a:buNone/>
            </a:lvl6pPr>
            <a:lvl7pPr lvl="6">
              <a:spcBef>
                <a:spcPts val="0"/>
              </a:spcBef>
              <a:spcAft>
                <a:spcPts val="0"/>
              </a:spcAft>
              <a:buSzPts val="2800"/>
              <a:buNone/>
            </a:lvl7pPr>
            <a:lvl8pPr lvl="7">
              <a:spcBef>
                <a:spcPts val="0"/>
              </a:spcBef>
              <a:spcAft>
                <a:spcPts val="0"/>
              </a:spcAft>
              <a:buSzPts val="2800"/>
              <a:buNone/>
            </a:lvl8pPr>
            <a:lvl9pPr lvl="8">
              <a:spcBef>
                <a:spcPts val="0"/>
              </a:spcBef>
              <a:spcAft>
                <a:spcPts val="0"/>
              </a:spcAft>
              <a:buSzPts val="2800"/>
              <a:buNone/>
            </a:lvl9pPr>
          </a:lstStyle>
          <a:p/>
        </p:txBody>
      </p:sp>
      <p:sp>
        <p:nvSpPr>
          <p:cNvPr id="1048664" name="Google Shape;490;p5"/>
          <p:cNvSpPr txBox="1">
            <a:spLocks noGrp="1"/>
          </p:cNvSpPr>
          <p:nvPr>
            <p:ph type="subTitle" idx="1"/>
          </p:nvPr>
        </p:nvSpPr>
        <p:spPr>
          <a:xfrm>
            <a:off x="1818900" y="2993050"/>
            <a:ext cx="2458500" cy="1053300"/>
          </a:xfrm>
          <a:prstGeom prst="rect"/>
        </p:spPr>
        <p:txBody>
          <a:bodyPr anchor="t" anchorCtr="0" bIns="91425" lIns="91425" rIns="91425" spcFirstLastPara="1" tIns="91425" wrap="square">
            <a:noAutofit/>
          </a:bodyPr>
          <a:lstStyle>
            <a:lvl1pPr algn="ctr" lvl="0" rtl="0">
              <a:lnSpc>
                <a:spcPct val="100000"/>
              </a:lnSpc>
              <a:spcBef>
                <a:spcPts val="0"/>
              </a:spcBef>
              <a:spcAft>
                <a:spcPts val="0"/>
              </a:spcAft>
              <a:buSzPts val="1400"/>
              <a:buNone/>
            </a:lvl1pPr>
            <a:lvl2pPr algn="ctr" lvl="1" rtl="0">
              <a:lnSpc>
                <a:spcPct val="100000"/>
              </a:lnSpc>
              <a:spcBef>
                <a:spcPts val="0"/>
              </a:spcBef>
              <a:spcAft>
                <a:spcPts val="0"/>
              </a:spcAft>
              <a:buSzPts val="2100"/>
              <a:buNone/>
              <a:defRPr sz="2100"/>
            </a:lvl2pPr>
            <a:lvl3pPr algn="ctr" lvl="2" rtl="0">
              <a:lnSpc>
                <a:spcPct val="100000"/>
              </a:lnSpc>
              <a:spcBef>
                <a:spcPts val="0"/>
              </a:spcBef>
              <a:spcAft>
                <a:spcPts val="0"/>
              </a:spcAft>
              <a:buSzPts val="2100"/>
              <a:buNone/>
              <a:defRPr sz="2100"/>
            </a:lvl3pPr>
            <a:lvl4pPr algn="ctr" lvl="3" rtl="0">
              <a:lnSpc>
                <a:spcPct val="100000"/>
              </a:lnSpc>
              <a:spcBef>
                <a:spcPts val="0"/>
              </a:spcBef>
              <a:spcAft>
                <a:spcPts val="0"/>
              </a:spcAft>
              <a:buSzPts val="2100"/>
              <a:buNone/>
              <a:defRPr sz="2100"/>
            </a:lvl4pPr>
            <a:lvl5pPr algn="ctr" lvl="4" rtl="0">
              <a:lnSpc>
                <a:spcPct val="100000"/>
              </a:lnSpc>
              <a:spcBef>
                <a:spcPts val="0"/>
              </a:spcBef>
              <a:spcAft>
                <a:spcPts val="0"/>
              </a:spcAft>
              <a:buSzPts val="2100"/>
              <a:buNone/>
              <a:defRPr sz="2100"/>
            </a:lvl5pPr>
            <a:lvl6pPr algn="ctr" lvl="5" rtl="0">
              <a:lnSpc>
                <a:spcPct val="100000"/>
              </a:lnSpc>
              <a:spcBef>
                <a:spcPts val="0"/>
              </a:spcBef>
              <a:spcAft>
                <a:spcPts val="0"/>
              </a:spcAft>
              <a:buSzPts val="2100"/>
              <a:buNone/>
              <a:defRPr sz="2100"/>
            </a:lvl6pPr>
            <a:lvl7pPr algn="ctr" lvl="6" rtl="0">
              <a:lnSpc>
                <a:spcPct val="100000"/>
              </a:lnSpc>
              <a:spcBef>
                <a:spcPts val="0"/>
              </a:spcBef>
              <a:spcAft>
                <a:spcPts val="0"/>
              </a:spcAft>
              <a:buSzPts val="2100"/>
              <a:buNone/>
              <a:defRPr sz="2100"/>
            </a:lvl7pPr>
            <a:lvl8pPr algn="ctr" lvl="7" rtl="0">
              <a:lnSpc>
                <a:spcPct val="100000"/>
              </a:lnSpc>
              <a:spcBef>
                <a:spcPts val="0"/>
              </a:spcBef>
              <a:spcAft>
                <a:spcPts val="0"/>
              </a:spcAft>
              <a:buSzPts val="2100"/>
              <a:buNone/>
              <a:defRPr sz="2100"/>
            </a:lvl8pPr>
            <a:lvl9pPr algn="ctr" lvl="8" rtl="0">
              <a:lnSpc>
                <a:spcPct val="100000"/>
              </a:lnSpc>
              <a:spcBef>
                <a:spcPts val="0"/>
              </a:spcBef>
              <a:spcAft>
                <a:spcPts val="0"/>
              </a:spcAft>
              <a:buSzPts val="2100"/>
              <a:buNone/>
              <a:defRPr sz="2100"/>
            </a:lvl9pPr>
          </a:lstStyle>
          <a:p/>
        </p:txBody>
      </p:sp>
      <p:sp>
        <p:nvSpPr>
          <p:cNvPr id="1048665" name="Google Shape;491;p5"/>
          <p:cNvSpPr txBox="1">
            <a:spLocks noGrp="1"/>
          </p:cNvSpPr>
          <p:nvPr>
            <p:ph type="title" idx="2"/>
          </p:nvPr>
        </p:nvSpPr>
        <p:spPr>
          <a:xfrm>
            <a:off x="1524300" y="2766200"/>
            <a:ext cx="3047700" cy="243000"/>
          </a:xfrm>
          <a:prstGeom prst="rect"/>
        </p:spPr>
        <p:txBody>
          <a:bodyPr anchor="ctr" anchorCtr="0" bIns="91425" lIns="91425" rIns="91425" spcFirstLastPara="1" tIns="91425" wrap="square">
            <a:noAutofit/>
          </a:bodyPr>
          <a:lstStyle>
            <a:lvl1pPr lvl="0" rtl="0">
              <a:spcBef>
                <a:spcPts val="0"/>
              </a:spcBef>
              <a:spcAft>
                <a:spcPts val="0"/>
              </a:spcAft>
              <a:buSzPts val="1800"/>
              <a:buNone/>
              <a:defRPr sz="1800"/>
            </a:lvl1pPr>
            <a:lvl2pPr lvl="1" rtl="0">
              <a:spcBef>
                <a:spcPts val="0"/>
              </a:spcBef>
              <a:spcAft>
                <a:spcPts val="0"/>
              </a:spcAft>
              <a:buSzPts val="2800"/>
              <a:buFont typeface="Patrick Hand"/>
              <a:buNone/>
              <a:defRPr>
                <a:latin typeface="Patrick Hand"/>
                <a:ea typeface="Patrick Hand"/>
                <a:cs typeface="Patrick Hand"/>
                <a:sym typeface="Patrick Hand"/>
              </a:defRPr>
            </a:lvl2pPr>
            <a:lvl3pPr lvl="2" rtl="0">
              <a:spcBef>
                <a:spcPts val="0"/>
              </a:spcBef>
              <a:spcAft>
                <a:spcPts val="0"/>
              </a:spcAft>
              <a:buSzPts val="2800"/>
              <a:buFont typeface="Patrick Hand"/>
              <a:buNone/>
              <a:defRPr>
                <a:latin typeface="Patrick Hand"/>
                <a:ea typeface="Patrick Hand"/>
                <a:cs typeface="Patrick Hand"/>
                <a:sym typeface="Patrick Hand"/>
              </a:defRPr>
            </a:lvl3pPr>
            <a:lvl4pPr lvl="3" rtl="0">
              <a:spcBef>
                <a:spcPts val="0"/>
              </a:spcBef>
              <a:spcAft>
                <a:spcPts val="0"/>
              </a:spcAft>
              <a:buSzPts val="2800"/>
              <a:buFont typeface="Patrick Hand"/>
              <a:buNone/>
              <a:defRPr>
                <a:latin typeface="Patrick Hand"/>
                <a:ea typeface="Patrick Hand"/>
                <a:cs typeface="Patrick Hand"/>
                <a:sym typeface="Patrick Hand"/>
              </a:defRPr>
            </a:lvl4pPr>
            <a:lvl5pPr lvl="4" rtl="0">
              <a:spcBef>
                <a:spcPts val="0"/>
              </a:spcBef>
              <a:spcAft>
                <a:spcPts val="0"/>
              </a:spcAft>
              <a:buSzPts val="2800"/>
              <a:buFont typeface="Patrick Hand"/>
              <a:buNone/>
              <a:defRPr>
                <a:latin typeface="Patrick Hand"/>
                <a:ea typeface="Patrick Hand"/>
                <a:cs typeface="Patrick Hand"/>
                <a:sym typeface="Patrick Hand"/>
              </a:defRPr>
            </a:lvl5pPr>
            <a:lvl6pPr lvl="5" rtl="0">
              <a:spcBef>
                <a:spcPts val="0"/>
              </a:spcBef>
              <a:spcAft>
                <a:spcPts val="0"/>
              </a:spcAft>
              <a:buSzPts val="2800"/>
              <a:buFont typeface="Patrick Hand"/>
              <a:buNone/>
              <a:defRPr>
                <a:latin typeface="Patrick Hand"/>
                <a:ea typeface="Patrick Hand"/>
                <a:cs typeface="Patrick Hand"/>
                <a:sym typeface="Patrick Hand"/>
              </a:defRPr>
            </a:lvl6pPr>
            <a:lvl7pPr lvl="6" rtl="0">
              <a:spcBef>
                <a:spcPts val="0"/>
              </a:spcBef>
              <a:spcAft>
                <a:spcPts val="0"/>
              </a:spcAft>
              <a:buSzPts val="2800"/>
              <a:buFont typeface="Patrick Hand"/>
              <a:buNone/>
              <a:defRPr>
                <a:latin typeface="Patrick Hand"/>
                <a:ea typeface="Patrick Hand"/>
                <a:cs typeface="Patrick Hand"/>
                <a:sym typeface="Patrick Hand"/>
              </a:defRPr>
            </a:lvl7pPr>
            <a:lvl8pPr lvl="7" rtl="0">
              <a:spcBef>
                <a:spcPts val="0"/>
              </a:spcBef>
              <a:spcAft>
                <a:spcPts val="0"/>
              </a:spcAft>
              <a:buSzPts val="2800"/>
              <a:buFont typeface="Patrick Hand"/>
              <a:buNone/>
              <a:defRPr>
                <a:latin typeface="Patrick Hand"/>
                <a:ea typeface="Patrick Hand"/>
                <a:cs typeface="Patrick Hand"/>
                <a:sym typeface="Patrick Hand"/>
              </a:defRPr>
            </a:lvl8pPr>
            <a:lvl9pPr lvl="8" rtl="0">
              <a:spcBef>
                <a:spcPts val="0"/>
              </a:spcBef>
              <a:spcAft>
                <a:spcPts val="0"/>
              </a:spcAft>
              <a:buSzPts val="2800"/>
              <a:buFont typeface="Patrick Hand"/>
              <a:buNone/>
              <a:defRPr>
                <a:latin typeface="Patrick Hand"/>
                <a:ea typeface="Patrick Hand"/>
                <a:cs typeface="Patrick Hand"/>
                <a:sym typeface="Patrick Hand"/>
              </a:defRPr>
            </a:lvl9pPr>
          </a:lstStyle>
          <a:p/>
        </p:txBody>
      </p:sp>
      <p:sp>
        <p:nvSpPr>
          <p:cNvPr id="1048666" name="Google Shape;492;p5"/>
          <p:cNvSpPr txBox="1">
            <a:spLocks noGrp="1"/>
          </p:cNvSpPr>
          <p:nvPr>
            <p:ph type="subTitle" idx="3"/>
          </p:nvPr>
        </p:nvSpPr>
        <p:spPr>
          <a:xfrm>
            <a:off x="4866612" y="2993050"/>
            <a:ext cx="2458500" cy="1053300"/>
          </a:xfrm>
          <a:prstGeom prst="rect"/>
        </p:spPr>
        <p:txBody>
          <a:bodyPr anchor="t" anchorCtr="0" bIns="91425" lIns="91425" rIns="91425" spcFirstLastPara="1" tIns="91425" wrap="square">
            <a:noAutofit/>
          </a:bodyPr>
          <a:lstStyle>
            <a:lvl1pPr algn="ctr" lvl="0" rtl="0">
              <a:lnSpc>
                <a:spcPct val="100000"/>
              </a:lnSpc>
              <a:spcBef>
                <a:spcPts val="0"/>
              </a:spcBef>
              <a:spcAft>
                <a:spcPts val="0"/>
              </a:spcAft>
              <a:buSzPts val="1400"/>
              <a:buNone/>
            </a:lvl1pPr>
            <a:lvl2pPr algn="ctr" lvl="1" rtl="0">
              <a:lnSpc>
                <a:spcPct val="100000"/>
              </a:lnSpc>
              <a:spcBef>
                <a:spcPts val="0"/>
              </a:spcBef>
              <a:spcAft>
                <a:spcPts val="0"/>
              </a:spcAft>
              <a:buSzPts val="2100"/>
              <a:buNone/>
              <a:defRPr sz="2100"/>
            </a:lvl2pPr>
            <a:lvl3pPr algn="ctr" lvl="2" rtl="0">
              <a:lnSpc>
                <a:spcPct val="100000"/>
              </a:lnSpc>
              <a:spcBef>
                <a:spcPts val="0"/>
              </a:spcBef>
              <a:spcAft>
                <a:spcPts val="0"/>
              </a:spcAft>
              <a:buSzPts val="2100"/>
              <a:buNone/>
              <a:defRPr sz="2100"/>
            </a:lvl3pPr>
            <a:lvl4pPr algn="ctr" lvl="3" rtl="0">
              <a:lnSpc>
                <a:spcPct val="100000"/>
              </a:lnSpc>
              <a:spcBef>
                <a:spcPts val="0"/>
              </a:spcBef>
              <a:spcAft>
                <a:spcPts val="0"/>
              </a:spcAft>
              <a:buSzPts val="2100"/>
              <a:buNone/>
              <a:defRPr sz="2100"/>
            </a:lvl4pPr>
            <a:lvl5pPr algn="ctr" lvl="4" rtl="0">
              <a:lnSpc>
                <a:spcPct val="100000"/>
              </a:lnSpc>
              <a:spcBef>
                <a:spcPts val="0"/>
              </a:spcBef>
              <a:spcAft>
                <a:spcPts val="0"/>
              </a:spcAft>
              <a:buSzPts val="2100"/>
              <a:buNone/>
              <a:defRPr sz="2100"/>
            </a:lvl5pPr>
            <a:lvl6pPr algn="ctr" lvl="5" rtl="0">
              <a:lnSpc>
                <a:spcPct val="100000"/>
              </a:lnSpc>
              <a:spcBef>
                <a:spcPts val="0"/>
              </a:spcBef>
              <a:spcAft>
                <a:spcPts val="0"/>
              </a:spcAft>
              <a:buSzPts val="2100"/>
              <a:buNone/>
              <a:defRPr sz="2100"/>
            </a:lvl6pPr>
            <a:lvl7pPr algn="ctr" lvl="6" rtl="0">
              <a:lnSpc>
                <a:spcPct val="100000"/>
              </a:lnSpc>
              <a:spcBef>
                <a:spcPts val="0"/>
              </a:spcBef>
              <a:spcAft>
                <a:spcPts val="0"/>
              </a:spcAft>
              <a:buSzPts val="2100"/>
              <a:buNone/>
              <a:defRPr sz="2100"/>
            </a:lvl7pPr>
            <a:lvl8pPr algn="ctr" lvl="7" rtl="0">
              <a:lnSpc>
                <a:spcPct val="100000"/>
              </a:lnSpc>
              <a:spcBef>
                <a:spcPts val="0"/>
              </a:spcBef>
              <a:spcAft>
                <a:spcPts val="0"/>
              </a:spcAft>
              <a:buSzPts val="2100"/>
              <a:buNone/>
              <a:defRPr sz="2100"/>
            </a:lvl8pPr>
            <a:lvl9pPr algn="ctr" lvl="8" rtl="0">
              <a:lnSpc>
                <a:spcPct val="100000"/>
              </a:lnSpc>
              <a:spcBef>
                <a:spcPts val="0"/>
              </a:spcBef>
              <a:spcAft>
                <a:spcPts val="0"/>
              </a:spcAft>
              <a:buSzPts val="2100"/>
              <a:buNone/>
              <a:defRPr sz="2100"/>
            </a:lvl9pPr>
          </a:lstStyle>
          <a:p/>
        </p:txBody>
      </p:sp>
      <p:sp>
        <p:nvSpPr>
          <p:cNvPr id="1048667" name="Google Shape;493;p5"/>
          <p:cNvSpPr txBox="1">
            <a:spLocks noGrp="1"/>
          </p:cNvSpPr>
          <p:nvPr>
            <p:ph type="title" idx="4"/>
          </p:nvPr>
        </p:nvSpPr>
        <p:spPr>
          <a:xfrm>
            <a:off x="4572004" y="2766200"/>
            <a:ext cx="3047700" cy="243000"/>
          </a:xfrm>
          <a:prstGeom prst="rect"/>
        </p:spPr>
        <p:txBody>
          <a:bodyPr anchor="ctr" anchorCtr="0" bIns="91425" lIns="91425" rIns="91425" spcFirstLastPara="1" tIns="91425" wrap="square">
            <a:noAutofit/>
          </a:bodyPr>
          <a:lstStyle>
            <a:lvl1pPr lvl="0" rtl="0">
              <a:spcBef>
                <a:spcPts val="0"/>
              </a:spcBef>
              <a:spcAft>
                <a:spcPts val="0"/>
              </a:spcAft>
              <a:buSzPts val="1800"/>
              <a:buNone/>
              <a:defRPr sz="1800"/>
            </a:lvl1pPr>
            <a:lvl2pPr lvl="1" rtl="0">
              <a:spcBef>
                <a:spcPts val="0"/>
              </a:spcBef>
              <a:spcAft>
                <a:spcPts val="0"/>
              </a:spcAft>
              <a:buSzPts val="2800"/>
              <a:buFont typeface="Patrick Hand"/>
              <a:buNone/>
              <a:defRPr>
                <a:latin typeface="Patrick Hand"/>
                <a:ea typeface="Patrick Hand"/>
                <a:cs typeface="Patrick Hand"/>
                <a:sym typeface="Patrick Hand"/>
              </a:defRPr>
            </a:lvl2pPr>
            <a:lvl3pPr lvl="2" rtl="0">
              <a:spcBef>
                <a:spcPts val="0"/>
              </a:spcBef>
              <a:spcAft>
                <a:spcPts val="0"/>
              </a:spcAft>
              <a:buSzPts val="2800"/>
              <a:buFont typeface="Patrick Hand"/>
              <a:buNone/>
              <a:defRPr>
                <a:latin typeface="Patrick Hand"/>
                <a:ea typeface="Patrick Hand"/>
                <a:cs typeface="Patrick Hand"/>
                <a:sym typeface="Patrick Hand"/>
              </a:defRPr>
            </a:lvl3pPr>
            <a:lvl4pPr lvl="3" rtl="0">
              <a:spcBef>
                <a:spcPts val="0"/>
              </a:spcBef>
              <a:spcAft>
                <a:spcPts val="0"/>
              </a:spcAft>
              <a:buSzPts val="2800"/>
              <a:buFont typeface="Patrick Hand"/>
              <a:buNone/>
              <a:defRPr>
                <a:latin typeface="Patrick Hand"/>
                <a:ea typeface="Patrick Hand"/>
                <a:cs typeface="Patrick Hand"/>
                <a:sym typeface="Patrick Hand"/>
              </a:defRPr>
            </a:lvl4pPr>
            <a:lvl5pPr lvl="4" rtl="0">
              <a:spcBef>
                <a:spcPts val="0"/>
              </a:spcBef>
              <a:spcAft>
                <a:spcPts val="0"/>
              </a:spcAft>
              <a:buSzPts val="2800"/>
              <a:buFont typeface="Patrick Hand"/>
              <a:buNone/>
              <a:defRPr>
                <a:latin typeface="Patrick Hand"/>
                <a:ea typeface="Patrick Hand"/>
                <a:cs typeface="Patrick Hand"/>
                <a:sym typeface="Patrick Hand"/>
              </a:defRPr>
            </a:lvl5pPr>
            <a:lvl6pPr lvl="5" rtl="0">
              <a:spcBef>
                <a:spcPts val="0"/>
              </a:spcBef>
              <a:spcAft>
                <a:spcPts val="0"/>
              </a:spcAft>
              <a:buSzPts val="2800"/>
              <a:buFont typeface="Patrick Hand"/>
              <a:buNone/>
              <a:defRPr>
                <a:latin typeface="Patrick Hand"/>
                <a:ea typeface="Patrick Hand"/>
                <a:cs typeface="Patrick Hand"/>
                <a:sym typeface="Patrick Hand"/>
              </a:defRPr>
            </a:lvl6pPr>
            <a:lvl7pPr lvl="6" rtl="0">
              <a:spcBef>
                <a:spcPts val="0"/>
              </a:spcBef>
              <a:spcAft>
                <a:spcPts val="0"/>
              </a:spcAft>
              <a:buSzPts val="2800"/>
              <a:buFont typeface="Patrick Hand"/>
              <a:buNone/>
              <a:defRPr>
                <a:latin typeface="Patrick Hand"/>
                <a:ea typeface="Patrick Hand"/>
                <a:cs typeface="Patrick Hand"/>
                <a:sym typeface="Patrick Hand"/>
              </a:defRPr>
            </a:lvl7pPr>
            <a:lvl8pPr lvl="7" rtl="0">
              <a:spcBef>
                <a:spcPts val="0"/>
              </a:spcBef>
              <a:spcAft>
                <a:spcPts val="0"/>
              </a:spcAft>
              <a:buSzPts val="2800"/>
              <a:buFont typeface="Patrick Hand"/>
              <a:buNone/>
              <a:defRPr>
                <a:latin typeface="Patrick Hand"/>
                <a:ea typeface="Patrick Hand"/>
                <a:cs typeface="Patrick Hand"/>
                <a:sym typeface="Patrick Hand"/>
              </a:defRPr>
            </a:lvl8pPr>
            <a:lvl9pPr lvl="8" rtl="0">
              <a:spcBef>
                <a:spcPts val="0"/>
              </a:spcBef>
              <a:spcAft>
                <a:spcPts val="0"/>
              </a:spcAft>
              <a:buSzPts val="2800"/>
              <a:buFont typeface="Patrick Hand"/>
              <a:buNone/>
              <a:defRPr>
                <a:latin typeface="Patrick Hand"/>
                <a:ea typeface="Patrick Hand"/>
                <a:cs typeface="Patrick Hand"/>
                <a:sym typeface="Patrick Hand"/>
              </a:defRPr>
            </a:lvl9pPr>
          </a:lstStyle>
          <a:p/>
        </p:txBody>
      </p:sp>
      <p:grpSp>
        <p:nvGrpSpPr>
          <p:cNvPr id="47" name="Google Shape;494;p5"/>
          <p:cNvGrpSpPr/>
          <p:nvPr/>
        </p:nvGrpSpPr>
        <p:grpSpPr>
          <a:xfrm>
            <a:off x="7217662" y="3775244"/>
            <a:ext cx="3196958" cy="3284371"/>
            <a:chOff x="7217662" y="3775244"/>
            <a:chExt cx="3196958" cy="3284371"/>
          </a:xfrm>
        </p:grpSpPr>
        <p:sp>
          <p:nvSpPr>
            <p:cNvPr id="1048668" name="Google Shape;495;p5"/>
            <p:cNvSpPr/>
            <p:nvPr/>
          </p:nvSpPr>
          <p:spPr>
            <a:xfrm rot="-7003625" flipH="1">
              <a:off x="7560236" y="4260144"/>
              <a:ext cx="2511809" cy="2314569"/>
            </a:xfrm>
            <a:custGeom>
              <a:avLst/>
              <a:ahLst/>
              <a:rect l="l" t="t" r="r" b="b"/>
              <a:pathLst>
                <a:path w="11346" h="10455" extrusionOk="0">
                  <a:moveTo>
                    <a:pt x="6236" y="0"/>
                  </a:moveTo>
                  <a:cubicBezTo>
                    <a:pt x="5085" y="0"/>
                    <a:pt x="3963" y="469"/>
                    <a:pt x="3429" y="1465"/>
                  </a:cubicBezTo>
                  <a:cubicBezTo>
                    <a:pt x="2696" y="2822"/>
                    <a:pt x="3149" y="4744"/>
                    <a:pt x="2018" y="5762"/>
                  </a:cubicBezTo>
                  <a:cubicBezTo>
                    <a:pt x="1602" y="6101"/>
                    <a:pt x="1072" y="6287"/>
                    <a:pt x="715" y="6685"/>
                  </a:cubicBezTo>
                  <a:cubicBezTo>
                    <a:pt x="0" y="7477"/>
                    <a:pt x="376" y="8816"/>
                    <a:pt x="1204" y="9476"/>
                  </a:cubicBezTo>
                  <a:cubicBezTo>
                    <a:pt x="2013" y="10136"/>
                    <a:pt x="3067" y="10454"/>
                    <a:pt x="4099" y="10454"/>
                  </a:cubicBezTo>
                  <a:cubicBezTo>
                    <a:pt x="4128" y="10454"/>
                    <a:pt x="4156" y="10454"/>
                    <a:pt x="4185" y="10453"/>
                  </a:cubicBezTo>
                  <a:cubicBezTo>
                    <a:pt x="6447" y="10453"/>
                    <a:pt x="9781" y="8775"/>
                    <a:pt x="10572" y="6477"/>
                  </a:cubicBezTo>
                  <a:cubicBezTo>
                    <a:pt x="11346" y="4179"/>
                    <a:pt x="10161" y="1388"/>
                    <a:pt x="7971" y="370"/>
                  </a:cubicBezTo>
                  <a:cubicBezTo>
                    <a:pt x="7437" y="126"/>
                    <a:pt x="6833" y="0"/>
                    <a:pt x="6236"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nvGrpSpPr>
            <p:cNvPr id="48" name="Google Shape;496;p5"/>
            <p:cNvGrpSpPr/>
            <p:nvPr/>
          </p:nvGrpSpPr>
          <p:grpSpPr>
            <a:xfrm rot="10800000" flipH="1">
              <a:off x="7967975" y="3899233"/>
              <a:ext cx="1404941" cy="1004250"/>
              <a:chOff x="8090250" y="1355275"/>
              <a:chExt cx="1404941" cy="1004250"/>
            </a:xfrm>
          </p:grpSpPr>
          <p:sp>
            <p:nvSpPr>
              <p:cNvPr id="1048669" name="Google Shape;497;p5"/>
              <p:cNvSpPr/>
              <p:nvPr/>
            </p:nvSpPr>
            <p:spPr>
              <a:xfrm>
                <a:off x="8404718" y="1910757"/>
                <a:ext cx="101354" cy="98675"/>
              </a:xfrm>
              <a:custGeom>
                <a:avLst/>
                <a:ahLst/>
                <a:rect l="l" t="t" r="r" b="b"/>
                <a:pathLst>
                  <a:path w="643" h="626" extrusionOk="0">
                    <a:moveTo>
                      <a:pt x="322" y="1"/>
                    </a:moveTo>
                    <a:cubicBezTo>
                      <a:pt x="285" y="1"/>
                      <a:pt x="245" y="1"/>
                      <a:pt x="208" y="19"/>
                    </a:cubicBezTo>
                    <a:cubicBezTo>
                      <a:pt x="172" y="37"/>
                      <a:pt x="132" y="60"/>
                      <a:pt x="95" y="96"/>
                    </a:cubicBezTo>
                    <a:cubicBezTo>
                      <a:pt x="77" y="114"/>
                      <a:pt x="59" y="150"/>
                      <a:pt x="41" y="191"/>
                    </a:cubicBezTo>
                    <a:cubicBezTo>
                      <a:pt x="18" y="227"/>
                      <a:pt x="0" y="263"/>
                      <a:pt x="18" y="304"/>
                    </a:cubicBezTo>
                    <a:lnTo>
                      <a:pt x="18" y="399"/>
                    </a:lnTo>
                    <a:cubicBezTo>
                      <a:pt x="41" y="435"/>
                      <a:pt x="59" y="489"/>
                      <a:pt x="95" y="530"/>
                    </a:cubicBezTo>
                    <a:cubicBezTo>
                      <a:pt x="132" y="548"/>
                      <a:pt x="154" y="566"/>
                      <a:pt x="172" y="584"/>
                    </a:cubicBezTo>
                    <a:cubicBezTo>
                      <a:pt x="208" y="602"/>
                      <a:pt x="267" y="625"/>
                      <a:pt x="322" y="625"/>
                    </a:cubicBezTo>
                    <a:cubicBezTo>
                      <a:pt x="358" y="625"/>
                      <a:pt x="398" y="602"/>
                      <a:pt x="435" y="584"/>
                    </a:cubicBezTo>
                    <a:cubicBezTo>
                      <a:pt x="471" y="584"/>
                      <a:pt x="512" y="566"/>
                      <a:pt x="548" y="530"/>
                    </a:cubicBezTo>
                    <a:cubicBezTo>
                      <a:pt x="566" y="489"/>
                      <a:pt x="607" y="471"/>
                      <a:pt x="607" y="435"/>
                    </a:cubicBezTo>
                    <a:cubicBezTo>
                      <a:pt x="625" y="399"/>
                      <a:pt x="643" y="358"/>
                      <a:pt x="643" y="304"/>
                    </a:cubicBezTo>
                    <a:cubicBezTo>
                      <a:pt x="625" y="286"/>
                      <a:pt x="625" y="245"/>
                      <a:pt x="625" y="227"/>
                    </a:cubicBezTo>
                    <a:cubicBezTo>
                      <a:pt x="607" y="173"/>
                      <a:pt x="584" y="132"/>
                      <a:pt x="548" y="96"/>
                    </a:cubicBezTo>
                    <a:cubicBezTo>
                      <a:pt x="530" y="78"/>
                      <a:pt x="512" y="60"/>
                      <a:pt x="471" y="37"/>
                    </a:cubicBezTo>
                    <a:cubicBezTo>
                      <a:pt x="435" y="19"/>
                      <a:pt x="380" y="1"/>
                      <a:pt x="322"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70" name="Google Shape;498;p5"/>
              <p:cNvSpPr/>
              <p:nvPr/>
            </p:nvSpPr>
            <p:spPr>
              <a:xfrm>
                <a:off x="8526565" y="1673369"/>
                <a:ext cx="86537" cy="86380"/>
              </a:xfrm>
              <a:custGeom>
                <a:avLst/>
                <a:ahLst/>
                <a:rect l="l" t="t" r="r" b="b"/>
                <a:pathLst>
                  <a:path w="549" h="548" extrusionOk="0">
                    <a:moveTo>
                      <a:pt x="286" y="0"/>
                    </a:moveTo>
                    <a:cubicBezTo>
                      <a:pt x="209" y="0"/>
                      <a:pt x="132" y="37"/>
                      <a:pt x="78" y="95"/>
                    </a:cubicBezTo>
                    <a:cubicBezTo>
                      <a:pt x="60" y="114"/>
                      <a:pt x="37" y="150"/>
                      <a:pt x="19" y="168"/>
                    </a:cubicBezTo>
                    <a:cubicBezTo>
                      <a:pt x="19" y="209"/>
                      <a:pt x="1" y="245"/>
                      <a:pt x="1" y="281"/>
                    </a:cubicBezTo>
                    <a:cubicBezTo>
                      <a:pt x="1" y="358"/>
                      <a:pt x="37" y="412"/>
                      <a:pt x="78" y="471"/>
                    </a:cubicBezTo>
                    <a:cubicBezTo>
                      <a:pt x="132" y="525"/>
                      <a:pt x="209" y="548"/>
                      <a:pt x="286" y="548"/>
                    </a:cubicBezTo>
                    <a:cubicBezTo>
                      <a:pt x="340" y="548"/>
                      <a:pt x="417" y="525"/>
                      <a:pt x="471" y="471"/>
                    </a:cubicBezTo>
                    <a:cubicBezTo>
                      <a:pt x="490" y="453"/>
                      <a:pt x="512" y="412"/>
                      <a:pt x="530" y="376"/>
                    </a:cubicBezTo>
                    <a:cubicBezTo>
                      <a:pt x="548" y="358"/>
                      <a:pt x="548" y="322"/>
                      <a:pt x="548" y="281"/>
                    </a:cubicBezTo>
                    <a:cubicBezTo>
                      <a:pt x="548" y="209"/>
                      <a:pt x="530" y="132"/>
                      <a:pt x="471" y="95"/>
                    </a:cubicBezTo>
                    <a:cubicBezTo>
                      <a:pt x="417" y="37"/>
                      <a:pt x="358" y="0"/>
                      <a:pt x="286"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71" name="Google Shape;499;p5"/>
              <p:cNvSpPr/>
              <p:nvPr/>
            </p:nvSpPr>
            <p:spPr>
              <a:xfrm>
                <a:off x="8856797" y="1773936"/>
                <a:ext cx="77237" cy="77868"/>
              </a:xfrm>
              <a:custGeom>
                <a:avLst/>
                <a:ahLst/>
                <a:rect l="l" t="t" r="r" b="b"/>
                <a:pathLst>
                  <a:path w="490" h="494" extrusionOk="0">
                    <a:moveTo>
                      <a:pt x="245" y="0"/>
                    </a:moveTo>
                    <a:cubicBezTo>
                      <a:pt x="204" y="0"/>
                      <a:pt x="186" y="23"/>
                      <a:pt x="150" y="23"/>
                    </a:cubicBezTo>
                    <a:cubicBezTo>
                      <a:pt x="114" y="41"/>
                      <a:pt x="91" y="59"/>
                      <a:pt x="73" y="77"/>
                    </a:cubicBezTo>
                    <a:cubicBezTo>
                      <a:pt x="55" y="95"/>
                      <a:pt x="37" y="136"/>
                      <a:pt x="19" y="154"/>
                    </a:cubicBezTo>
                    <a:cubicBezTo>
                      <a:pt x="0" y="190"/>
                      <a:pt x="0" y="208"/>
                      <a:pt x="0" y="249"/>
                    </a:cubicBezTo>
                    <a:cubicBezTo>
                      <a:pt x="0" y="267"/>
                      <a:pt x="0" y="285"/>
                      <a:pt x="19" y="321"/>
                    </a:cubicBezTo>
                    <a:cubicBezTo>
                      <a:pt x="19" y="362"/>
                      <a:pt x="37" y="398"/>
                      <a:pt x="73" y="416"/>
                    </a:cubicBezTo>
                    <a:cubicBezTo>
                      <a:pt x="91" y="435"/>
                      <a:pt x="114" y="453"/>
                      <a:pt x="132" y="453"/>
                    </a:cubicBezTo>
                    <a:cubicBezTo>
                      <a:pt x="168" y="475"/>
                      <a:pt x="204" y="493"/>
                      <a:pt x="245" y="493"/>
                    </a:cubicBezTo>
                    <a:cubicBezTo>
                      <a:pt x="281" y="493"/>
                      <a:pt x="299" y="493"/>
                      <a:pt x="340" y="475"/>
                    </a:cubicBezTo>
                    <a:cubicBezTo>
                      <a:pt x="376" y="453"/>
                      <a:pt x="394" y="453"/>
                      <a:pt x="412" y="416"/>
                    </a:cubicBezTo>
                    <a:cubicBezTo>
                      <a:pt x="430" y="398"/>
                      <a:pt x="453" y="380"/>
                      <a:pt x="471" y="340"/>
                    </a:cubicBezTo>
                    <a:cubicBezTo>
                      <a:pt x="489" y="321"/>
                      <a:pt x="489" y="285"/>
                      <a:pt x="489" y="249"/>
                    </a:cubicBezTo>
                    <a:cubicBezTo>
                      <a:pt x="489" y="226"/>
                      <a:pt x="489" y="208"/>
                      <a:pt x="471" y="190"/>
                    </a:cubicBezTo>
                    <a:cubicBezTo>
                      <a:pt x="471" y="154"/>
                      <a:pt x="453" y="113"/>
                      <a:pt x="412" y="77"/>
                    </a:cubicBezTo>
                    <a:cubicBezTo>
                      <a:pt x="394" y="59"/>
                      <a:pt x="376" y="59"/>
                      <a:pt x="376" y="41"/>
                    </a:cubicBezTo>
                    <a:cubicBezTo>
                      <a:pt x="340" y="23"/>
                      <a:pt x="281" y="0"/>
                      <a:pt x="245"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72" name="Google Shape;500;p5"/>
              <p:cNvSpPr/>
              <p:nvPr/>
            </p:nvSpPr>
            <p:spPr>
              <a:xfrm>
                <a:off x="8915907" y="1495091"/>
                <a:ext cx="59426" cy="62263"/>
              </a:xfrm>
              <a:custGeom>
                <a:avLst/>
                <a:ahLst/>
                <a:rect l="l" t="t" r="r" b="b"/>
                <a:pathLst>
                  <a:path w="377" h="395" extrusionOk="0">
                    <a:moveTo>
                      <a:pt x="191" y="0"/>
                    </a:moveTo>
                    <a:cubicBezTo>
                      <a:pt x="168" y="0"/>
                      <a:pt x="132" y="19"/>
                      <a:pt x="114" y="19"/>
                    </a:cubicBezTo>
                    <a:cubicBezTo>
                      <a:pt x="96" y="37"/>
                      <a:pt x="78" y="37"/>
                      <a:pt x="55" y="55"/>
                    </a:cubicBezTo>
                    <a:cubicBezTo>
                      <a:pt x="37" y="73"/>
                      <a:pt x="19" y="95"/>
                      <a:pt x="19" y="132"/>
                    </a:cubicBezTo>
                    <a:cubicBezTo>
                      <a:pt x="1" y="150"/>
                      <a:pt x="1" y="168"/>
                      <a:pt x="1" y="209"/>
                    </a:cubicBezTo>
                    <a:lnTo>
                      <a:pt x="1" y="245"/>
                    </a:lnTo>
                    <a:cubicBezTo>
                      <a:pt x="19" y="281"/>
                      <a:pt x="19" y="322"/>
                      <a:pt x="55" y="340"/>
                    </a:cubicBezTo>
                    <a:cubicBezTo>
                      <a:pt x="55" y="340"/>
                      <a:pt x="78" y="358"/>
                      <a:pt x="96" y="376"/>
                    </a:cubicBezTo>
                    <a:cubicBezTo>
                      <a:pt x="114" y="376"/>
                      <a:pt x="150" y="394"/>
                      <a:pt x="191" y="394"/>
                    </a:cubicBezTo>
                    <a:cubicBezTo>
                      <a:pt x="209" y="394"/>
                      <a:pt x="245" y="394"/>
                      <a:pt x="263" y="376"/>
                    </a:cubicBezTo>
                    <a:cubicBezTo>
                      <a:pt x="281" y="376"/>
                      <a:pt x="304" y="358"/>
                      <a:pt x="322" y="340"/>
                    </a:cubicBezTo>
                    <a:cubicBezTo>
                      <a:pt x="340" y="322"/>
                      <a:pt x="358" y="299"/>
                      <a:pt x="358" y="281"/>
                    </a:cubicBezTo>
                    <a:cubicBezTo>
                      <a:pt x="376" y="245"/>
                      <a:pt x="376" y="227"/>
                      <a:pt x="376" y="209"/>
                    </a:cubicBezTo>
                    <a:lnTo>
                      <a:pt x="376" y="150"/>
                    </a:lnTo>
                    <a:cubicBezTo>
                      <a:pt x="376" y="114"/>
                      <a:pt x="358" y="95"/>
                      <a:pt x="322" y="55"/>
                    </a:cubicBezTo>
                    <a:cubicBezTo>
                      <a:pt x="322" y="55"/>
                      <a:pt x="304" y="37"/>
                      <a:pt x="281" y="37"/>
                    </a:cubicBezTo>
                    <a:cubicBezTo>
                      <a:pt x="263" y="19"/>
                      <a:pt x="227" y="0"/>
                      <a:pt x="191"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73" name="Google Shape;501;p5"/>
              <p:cNvSpPr/>
              <p:nvPr/>
            </p:nvSpPr>
            <p:spPr>
              <a:xfrm>
                <a:off x="8681356" y="2057824"/>
                <a:ext cx="44451" cy="44766"/>
              </a:xfrm>
              <a:custGeom>
                <a:avLst/>
                <a:ahLst/>
                <a:rect l="l" t="t" r="r" b="b"/>
                <a:pathLst>
                  <a:path w="282" h="284" extrusionOk="0">
                    <a:moveTo>
                      <a:pt x="150" y="1"/>
                    </a:moveTo>
                    <a:cubicBezTo>
                      <a:pt x="138" y="1"/>
                      <a:pt x="126" y="9"/>
                      <a:pt x="114" y="9"/>
                    </a:cubicBezTo>
                    <a:cubicBezTo>
                      <a:pt x="73" y="9"/>
                      <a:pt x="37" y="49"/>
                      <a:pt x="19" y="68"/>
                    </a:cubicBezTo>
                    <a:cubicBezTo>
                      <a:pt x="19" y="86"/>
                      <a:pt x="1" y="104"/>
                      <a:pt x="1" y="122"/>
                    </a:cubicBezTo>
                    <a:cubicBezTo>
                      <a:pt x="1" y="144"/>
                      <a:pt x="1" y="163"/>
                      <a:pt x="19" y="181"/>
                    </a:cubicBezTo>
                    <a:cubicBezTo>
                      <a:pt x="19" y="217"/>
                      <a:pt x="37" y="235"/>
                      <a:pt x="73" y="258"/>
                    </a:cubicBezTo>
                    <a:cubicBezTo>
                      <a:pt x="102" y="270"/>
                      <a:pt x="128" y="283"/>
                      <a:pt x="154" y="283"/>
                    </a:cubicBezTo>
                    <a:cubicBezTo>
                      <a:pt x="165" y="283"/>
                      <a:pt x="175" y="281"/>
                      <a:pt x="186" y="276"/>
                    </a:cubicBezTo>
                    <a:cubicBezTo>
                      <a:pt x="209" y="276"/>
                      <a:pt x="245" y="235"/>
                      <a:pt x="263" y="217"/>
                    </a:cubicBezTo>
                    <a:cubicBezTo>
                      <a:pt x="281" y="199"/>
                      <a:pt x="281" y="163"/>
                      <a:pt x="281" y="144"/>
                    </a:cubicBezTo>
                    <a:cubicBezTo>
                      <a:pt x="281" y="122"/>
                      <a:pt x="281" y="104"/>
                      <a:pt x="263" y="86"/>
                    </a:cubicBezTo>
                    <a:cubicBezTo>
                      <a:pt x="263" y="68"/>
                      <a:pt x="263" y="49"/>
                      <a:pt x="245" y="49"/>
                    </a:cubicBezTo>
                    <a:cubicBezTo>
                      <a:pt x="227" y="31"/>
                      <a:pt x="209" y="9"/>
                      <a:pt x="186" y="9"/>
                    </a:cubicBezTo>
                    <a:lnTo>
                      <a:pt x="168" y="9"/>
                    </a:lnTo>
                    <a:cubicBezTo>
                      <a:pt x="162" y="3"/>
                      <a:pt x="156" y="1"/>
                      <a:pt x="150"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74" name="Google Shape;502;p5"/>
              <p:cNvSpPr/>
              <p:nvPr/>
            </p:nvSpPr>
            <p:spPr>
              <a:xfrm>
                <a:off x="8737629" y="1711830"/>
                <a:ext cx="59426" cy="60687"/>
              </a:xfrm>
              <a:custGeom>
                <a:avLst/>
                <a:ahLst/>
                <a:rect l="l" t="t" r="r" b="b"/>
                <a:pathLst>
                  <a:path w="377" h="385" extrusionOk="0">
                    <a:moveTo>
                      <a:pt x="191" y="1"/>
                    </a:moveTo>
                    <a:cubicBezTo>
                      <a:pt x="168" y="1"/>
                      <a:pt x="132" y="19"/>
                      <a:pt x="114" y="19"/>
                    </a:cubicBezTo>
                    <a:cubicBezTo>
                      <a:pt x="96" y="37"/>
                      <a:pt x="78" y="37"/>
                      <a:pt x="55" y="55"/>
                    </a:cubicBezTo>
                    <a:cubicBezTo>
                      <a:pt x="37" y="78"/>
                      <a:pt x="19" y="96"/>
                      <a:pt x="19" y="132"/>
                    </a:cubicBezTo>
                    <a:cubicBezTo>
                      <a:pt x="1" y="150"/>
                      <a:pt x="1" y="168"/>
                      <a:pt x="1" y="191"/>
                    </a:cubicBezTo>
                    <a:lnTo>
                      <a:pt x="1" y="245"/>
                    </a:lnTo>
                    <a:cubicBezTo>
                      <a:pt x="19" y="281"/>
                      <a:pt x="37" y="304"/>
                      <a:pt x="55" y="340"/>
                    </a:cubicBezTo>
                    <a:cubicBezTo>
                      <a:pt x="78" y="340"/>
                      <a:pt x="78" y="358"/>
                      <a:pt x="96" y="358"/>
                    </a:cubicBezTo>
                    <a:cubicBezTo>
                      <a:pt x="132" y="376"/>
                      <a:pt x="150" y="376"/>
                      <a:pt x="191" y="376"/>
                    </a:cubicBezTo>
                    <a:cubicBezTo>
                      <a:pt x="197" y="382"/>
                      <a:pt x="205" y="384"/>
                      <a:pt x="214" y="384"/>
                    </a:cubicBezTo>
                    <a:cubicBezTo>
                      <a:pt x="231" y="384"/>
                      <a:pt x="251" y="376"/>
                      <a:pt x="263" y="376"/>
                    </a:cubicBezTo>
                    <a:cubicBezTo>
                      <a:pt x="281" y="358"/>
                      <a:pt x="304" y="358"/>
                      <a:pt x="322" y="340"/>
                    </a:cubicBezTo>
                    <a:cubicBezTo>
                      <a:pt x="340" y="322"/>
                      <a:pt x="358" y="304"/>
                      <a:pt x="358" y="263"/>
                    </a:cubicBezTo>
                    <a:cubicBezTo>
                      <a:pt x="376" y="245"/>
                      <a:pt x="376" y="227"/>
                      <a:pt x="376" y="191"/>
                    </a:cubicBezTo>
                    <a:lnTo>
                      <a:pt x="376" y="150"/>
                    </a:lnTo>
                    <a:cubicBezTo>
                      <a:pt x="358" y="114"/>
                      <a:pt x="340" y="96"/>
                      <a:pt x="322" y="55"/>
                    </a:cubicBezTo>
                    <a:cubicBezTo>
                      <a:pt x="304" y="55"/>
                      <a:pt x="304" y="37"/>
                      <a:pt x="281" y="37"/>
                    </a:cubicBezTo>
                    <a:cubicBezTo>
                      <a:pt x="263" y="19"/>
                      <a:pt x="227" y="1"/>
                      <a:pt x="191"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75" name="Google Shape;503;p5"/>
              <p:cNvSpPr/>
              <p:nvPr/>
            </p:nvSpPr>
            <p:spPr>
              <a:xfrm>
                <a:off x="8339776" y="1602121"/>
                <a:ext cx="65100" cy="64312"/>
              </a:xfrm>
              <a:custGeom>
                <a:avLst/>
                <a:ahLst/>
                <a:rect l="l" t="t" r="r" b="b"/>
                <a:pathLst>
                  <a:path w="413" h="408" extrusionOk="0">
                    <a:moveTo>
                      <a:pt x="245" y="0"/>
                    </a:moveTo>
                    <a:cubicBezTo>
                      <a:pt x="204" y="0"/>
                      <a:pt x="186" y="0"/>
                      <a:pt x="168" y="18"/>
                    </a:cubicBezTo>
                    <a:cubicBezTo>
                      <a:pt x="132" y="18"/>
                      <a:pt x="114" y="36"/>
                      <a:pt x="91" y="54"/>
                    </a:cubicBezTo>
                    <a:cubicBezTo>
                      <a:pt x="73" y="54"/>
                      <a:pt x="55" y="72"/>
                      <a:pt x="37" y="113"/>
                    </a:cubicBezTo>
                    <a:cubicBezTo>
                      <a:pt x="19" y="131"/>
                      <a:pt x="19" y="149"/>
                      <a:pt x="19" y="186"/>
                    </a:cubicBezTo>
                    <a:cubicBezTo>
                      <a:pt x="1" y="208"/>
                      <a:pt x="19" y="226"/>
                      <a:pt x="19" y="262"/>
                    </a:cubicBezTo>
                    <a:cubicBezTo>
                      <a:pt x="19" y="281"/>
                      <a:pt x="37" y="299"/>
                      <a:pt x="37" y="299"/>
                    </a:cubicBezTo>
                    <a:cubicBezTo>
                      <a:pt x="55" y="339"/>
                      <a:pt x="73" y="357"/>
                      <a:pt x="114" y="376"/>
                    </a:cubicBezTo>
                    <a:cubicBezTo>
                      <a:pt x="132" y="394"/>
                      <a:pt x="150" y="394"/>
                      <a:pt x="168" y="394"/>
                    </a:cubicBezTo>
                    <a:cubicBezTo>
                      <a:pt x="177" y="403"/>
                      <a:pt x="192" y="407"/>
                      <a:pt x="209" y="407"/>
                    </a:cubicBezTo>
                    <a:cubicBezTo>
                      <a:pt x="226" y="407"/>
                      <a:pt x="245" y="403"/>
                      <a:pt x="263" y="394"/>
                    </a:cubicBezTo>
                    <a:cubicBezTo>
                      <a:pt x="281" y="394"/>
                      <a:pt x="299" y="394"/>
                      <a:pt x="317" y="376"/>
                    </a:cubicBezTo>
                    <a:cubicBezTo>
                      <a:pt x="340" y="357"/>
                      <a:pt x="376" y="339"/>
                      <a:pt x="394" y="299"/>
                    </a:cubicBezTo>
                    <a:cubicBezTo>
                      <a:pt x="394" y="299"/>
                      <a:pt x="394" y="281"/>
                      <a:pt x="412" y="262"/>
                    </a:cubicBezTo>
                    <a:lnTo>
                      <a:pt x="412" y="167"/>
                    </a:lnTo>
                    <a:lnTo>
                      <a:pt x="412" y="149"/>
                    </a:lnTo>
                    <a:cubicBezTo>
                      <a:pt x="394" y="131"/>
                      <a:pt x="394" y="113"/>
                      <a:pt x="376" y="72"/>
                    </a:cubicBezTo>
                    <a:cubicBezTo>
                      <a:pt x="358" y="54"/>
                      <a:pt x="340" y="36"/>
                      <a:pt x="317" y="36"/>
                    </a:cubicBezTo>
                    <a:cubicBezTo>
                      <a:pt x="299" y="18"/>
                      <a:pt x="263" y="18"/>
                      <a:pt x="245"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76" name="Google Shape;504;p5"/>
              <p:cNvSpPr/>
              <p:nvPr/>
            </p:nvSpPr>
            <p:spPr>
              <a:xfrm>
                <a:off x="8090250" y="1860158"/>
                <a:ext cx="47131" cy="45081"/>
              </a:xfrm>
              <a:custGeom>
                <a:avLst/>
                <a:ahLst/>
                <a:rect l="l" t="t" r="r" b="b"/>
                <a:pathLst>
                  <a:path w="299" h="286" extrusionOk="0">
                    <a:moveTo>
                      <a:pt x="132" y="1"/>
                    </a:moveTo>
                    <a:cubicBezTo>
                      <a:pt x="113" y="1"/>
                      <a:pt x="91" y="1"/>
                      <a:pt x="91" y="19"/>
                    </a:cubicBezTo>
                    <a:cubicBezTo>
                      <a:pt x="73" y="19"/>
                      <a:pt x="73" y="19"/>
                      <a:pt x="55" y="41"/>
                    </a:cubicBezTo>
                    <a:cubicBezTo>
                      <a:pt x="55" y="41"/>
                      <a:pt x="37" y="41"/>
                      <a:pt x="37" y="59"/>
                    </a:cubicBezTo>
                    <a:cubicBezTo>
                      <a:pt x="18" y="59"/>
                      <a:pt x="18" y="78"/>
                      <a:pt x="18" y="96"/>
                    </a:cubicBezTo>
                    <a:cubicBezTo>
                      <a:pt x="0" y="114"/>
                      <a:pt x="0" y="132"/>
                      <a:pt x="0" y="154"/>
                    </a:cubicBezTo>
                    <a:lnTo>
                      <a:pt x="0" y="191"/>
                    </a:lnTo>
                    <a:cubicBezTo>
                      <a:pt x="18" y="191"/>
                      <a:pt x="18" y="209"/>
                      <a:pt x="18" y="209"/>
                    </a:cubicBezTo>
                    <a:cubicBezTo>
                      <a:pt x="37" y="227"/>
                      <a:pt x="37" y="227"/>
                      <a:pt x="37" y="245"/>
                    </a:cubicBezTo>
                    <a:cubicBezTo>
                      <a:pt x="55" y="245"/>
                      <a:pt x="55" y="268"/>
                      <a:pt x="73" y="268"/>
                    </a:cubicBezTo>
                    <a:cubicBezTo>
                      <a:pt x="73" y="268"/>
                      <a:pt x="91" y="286"/>
                      <a:pt x="113" y="286"/>
                    </a:cubicBezTo>
                    <a:lnTo>
                      <a:pt x="204" y="286"/>
                    </a:lnTo>
                    <a:lnTo>
                      <a:pt x="245" y="245"/>
                    </a:lnTo>
                    <a:lnTo>
                      <a:pt x="263" y="227"/>
                    </a:lnTo>
                    <a:cubicBezTo>
                      <a:pt x="281" y="209"/>
                      <a:pt x="281" y="209"/>
                      <a:pt x="281" y="191"/>
                    </a:cubicBezTo>
                    <a:cubicBezTo>
                      <a:pt x="299" y="173"/>
                      <a:pt x="299" y="154"/>
                      <a:pt x="299" y="154"/>
                    </a:cubicBezTo>
                    <a:lnTo>
                      <a:pt x="299" y="114"/>
                    </a:lnTo>
                    <a:cubicBezTo>
                      <a:pt x="281" y="96"/>
                      <a:pt x="281" y="78"/>
                      <a:pt x="263" y="59"/>
                    </a:cubicBezTo>
                    <a:lnTo>
                      <a:pt x="245" y="41"/>
                    </a:lnTo>
                    <a:lnTo>
                      <a:pt x="227" y="19"/>
                    </a:lnTo>
                    <a:cubicBezTo>
                      <a:pt x="204" y="19"/>
                      <a:pt x="186" y="1"/>
                      <a:pt x="186"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77" name="Google Shape;505;p5"/>
              <p:cNvSpPr/>
              <p:nvPr/>
            </p:nvSpPr>
            <p:spPr>
              <a:xfrm>
                <a:off x="8449643" y="1444493"/>
                <a:ext cx="100724" cy="101354"/>
              </a:xfrm>
              <a:custGeom>
                <a:avLst/>
                <a:ahLst/>
                <a:rect l="l" t="t" r="r" b="b"/>
                <a:pathLst>
                  <a:path w="639" h="643" extrusionOk="0">
                    <a:moveTo>
                      <a:pt x="322" y="0"/>
                    </a:moveTo>
                    <a:cubicBezTo>
                      <a:pt x="281" y="0"/>
                      <a:pt x="245" y="0"/>
                      <a:pt x="186" y="18"/>
                    </a:cubicBezTo>
                    <a:cubicBezTo>
                      <a:pt x="150" y="36"/>
                      <a:pt x="132" y="55"/>
                      <a:pt x="95" y="95"/>
                    </a:cubicBezTo>
                    <a:cubicBezTo>
                      <a:pt x="55" y="113"/>
                      <a:pt x="37" y="150"/>
                      <a:pt x="18" y="190"/>
                    </a:cubicBezTo>
                    <a:cubicBezTo>
                      <a:pt x="0" y="226"/>
                      <a:pt x="0" y="281"/>
                      <a:pt x="0" y="321"/>
                    </a:cubicBezTo>
                    <a:cubicBezTo>
                      <a:pt x="0" y="340"/>
                      <a:pt x="0" y="376"/>
                      <a:pt x="18" y="394"/>
                    </a:cubicBezTo>
                    <a:cubicBezTo>
                      <a:pt x="18" y="453"/>
                      <a:pt x="55" y="507"/>
                      <a:pt x="95" y="548"/>
                    </a:cubicBezTo>
                    <a:cubicBezTo>
                      <a:pt x="150" y="602"/>
                      <a:pt x="227" y="643"/>
                      <a:pt x="322" y="643"/>
                    </a:cubicBezTo>
                    <a:cubicBezTo>
                      <a:pt x="358" y="643"/>
                      <a:pt x="412" y="643"/>
                      <a:pt x="453" y="620"/>
                    </a:cubicBezTo>
                    <a:cubicBezTo>
                      <a:pt x="489" y="602"/>
                      <a:pt x="525" y="584"/>
                      <a:pt x="548" y="548"/>
                    </a:cubicBezTo>
                    <a:cubicBezTo>
                      <a:pt x="584" y="507"/>
                      <a:pt x="602" y="489"/>
                      <a:pt x="620" y="435"/>
                    </a:cubicBezTo>
                    <a:cubicBezTo>
                      <a:pt x="638" y="394"/>
                      <a:pt x="638" y="358"/>
                      <a:pt x="638" y="321"/>
                    </a:cubicBezTo>
                    <a:lnTo>
                      <a:pt x="638" y="226"/>
                    </a:lnTo>
                    <a:cubicBezTo>
                      <a:pt x="620" y="168"/>
                      <a:pt x="584" y="131"/>
                      <a:pt x="548" y="95"/>
                    </a:cubicBezTo>
                    <a:cubicBezTo>
                      <a:pt x="489" y="36"/>
                      <a:pt x="412" y="0"/>
                      <a:pt x="322"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78" name="Google Shape;506;p5"/>
              <p:cNvSpPr/>
              <p:nvPr/>
            </p:nvSpPr>
            <p:spPr>
              <a:xfrm>
                <a:off x="9073535" y="1803570"/>
                <a:ext cx="62263" cy="55800"/>
              </a:xfrm>
              <a:custGeom>
                <a:avLst/>
                <a:ahLst/>
                <a:rect l="l" t="t" r="r" b="b"/>
                <a:pathLst>
                  <a:path w="395" h="354" extrusionOk="0">
                    <a:moveTo>
                      <a:pt x="205" y="1"/>
                    </a:moveTo>
                    <a:cubicBezTo>
                      <a:pt x="160" y="1"/>
                      <a:pt x="109" y="16"/>
                      <a:pt x="73" y="38"/>
                    </a:cubicBezTo>
                    <a:cubicBezTo>
                      <a:pt x="55" y="61"/>
                      <a:pt x="37" y="79"/>
                      <a:pt x="19" y="97"/>
                    </a:cubicBezTo>
                    <a:cubicBezTo>
                      <a:pt x="1" y="115"/>
                      <a:pt x="1" y="152"/>
                      <a:pt x="1" y="174"/>
                    </a:cubicBezTo>
                    <a:cubicBezTo>
                      <a:pt x="1" y="210"/>
                      <a:pt x="1" y="228"/>
                      <a:pt x="19" y="265"/>
                    </a:cubicBezTo>
                    <a:cubicBezTo>
                      <a:pt x="37" y="287"/>
                      <a:pt x="55" y="305"/>
                      <a:pt x="73" y="323"/>
                    </a:cubicBezTo>
                    <a:cubicBezTo>
                      <a:pt x="108" y="345"/>
                      <a:pt x="154" y="353"/>
                      <a:pt x="198" y="353"/>
                    </a:cubicBezTo>
                    <a:cubicBezTo>
                      <a:pt x="229" y="353"/>
                      <a:pt x="259" y="349"/>
                      <a:pt x="281" y="342"/>
                    </a:cubicBezTo>
                    <a:cubicBezTo>
                      <a:pt x="281" y="323"/>
                      <a:pt x="299" y="323"/>
                      <a:pt x="322" y="305"/>
                    </a:cubicBezTo>
                    <a:cubicBezTo>
                      <a:pt x="358" y="287"/>
                      <a:pt x="394" y="228"/>
                      <a:pt x="394" y="174"/>
                    </a:cubicBezTo>
                    <a:cubicBezTo>
                      <a:pt x="394" y="133"/>
                      <a:pt x="358" y="79"/>
                      <a:pt x="322" y="61"/>
                    </a:cubicBezTo>
                    <a:cubicBezTo>
                      <a:pt x="299" y="38"/>
                      <a:pt x="281" y="38"/>
                      <a:pt x="281" y="20"/>
                    </a:cubicBezTo>
                    <a:cubicBezTo>
                      <a:pt x="260" y="7"/>
                      <a:pt x="234" y="1"/>
                      <a:pt x="205"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79" name="Google Shape;507;p5"/>
              <p:cNvSpPr/>
              <p:nvPr/>
            </p:nvSpPr>
            <p:spPr>
              <a:xfrm>
                <a:off x="8992987" y="2089035"/>
                <a:ext cx="122161" cy="117432"/>
              </a:xfrm>
              <a:custGeom>
                <a:avLst/>
                <a:ahLst/>
                <a:rect l="l" t="t" r="r" b="b"/>
                <a:pathLst>
                  <a:path w="775" h="745" extrusionOk="0">
                    <a:moveTo>
                      <a:pt x="358" y="1"/>
                    </a:moveTo>
                    <a:cubicBezTo>
                      <a:pt x="304" y="1"/>
                      <a:pt x="245" y="19"/>
                      <a:pt x="191" y="60"/>
                    </a:cubicBezTo>
                    <a:cubicBezTo>
                      <a:pt x="114" y="96"/>
                      <a:pt x="59" y="150"/>
                      <a:pt x="41" y="227"/>
                    </a:cubicBezTo>
                    <a:cubicBezTo>
                      <a:pt x="1" y="286"/>
                      <a:pt x="1" y="340"/>
                      <a:pt x="1" y="417"/>
                    </a:cubicBezTo>
                    <a:cubicBezTo>
                      <a:pt x="19" y="489"/>
                      <a:pt x="59" y="566"/>
                      <a:pt x="114" y="625"/>
                    </a:cubicBezTo>
                    <a:lnTo>
                      <a:pt x="114" y="643"/>
                    </a:lnTo>
                    <a:cubicBezTo>
                      <a:pt x="188" y="717"/>
                      <a:pt x="294" y="744"/>
                      <a:pt x="391" y="744"/>
                    </a:cubicBezTo>
                    <a:cubicBezTo>
                      <a:pt x="419" y="744"/>
                      <a:pt x="446" y="742"/>
                      <a:pt x="471" y="738"/>
                    </a:cubicBezTo>
                    <a:cubicBezTo>
                      <a:pt x="607" y="697"/>
                      <a:pt x="697" y="602"/>
                      <a:pt x="738" y="471"/>
                    </a:cubicBezTo>
                    <a:cubicBezTo>
                      <a:pt x="774" y="340"/>
                      <a:pt x="738" y="209"/>
                      <a:pt x="643" y="114"/>
                    </a:cubicBezTo>
                    <a:cubicBezTo>
                      <a:pt x="607" y="60"/>
                      <a:pt x="548" y="37"/>
                      <a:pt x="471" y="19"/>
                    </a:cubicBezTo>
                    <a:cubicBezTo>
                      <a:pt x="444" y="10"/>
                      <a:pt x="411" y="5"/>
                      <a:pt x="378" y="5"/>
                    </a:cubicBezTo>
                    <a:cubicBezTo>
                      <a:pt x="345" y="5"/>
                      <a:pt x="313" y="10"/>
                      <a:pt x="286" y="19"/>
                    </a:cubicBezTo>
                    <a:cubicBezTo>
                      <a:pt x="304" y="1"/>
                      <a:pt x="340" y="1"/>
                      <a:pt x="381"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80" name="Google Shape;508;p5"/>
              <p:cNvSpPr/>
              <p:nvPr/>
            </p:nvSpPr>
            <p:spPr>
              <a:xfrm>
                <a:off x="9263320" y="1735317"/>
                <a:ext cx="53593" cy="60056"/>
              </a:xfrm>
              <a:custGeom>
                <a:avLst/>
                <a:ahLst/>
                <a:rect l="l" t="t" r="r" b="b"/>
                <a:pathLst>
                  <a:path w="340" h="381" extrusionOk="0">
                    <a:moveTo>
                      <a:pt x="172" y="1"/>
                    </a:moveTo>
                    <a:cubicBezTo>
                      <a:pt x="154" y="19"/>
                      <a:pt x="136" y="19"/>
                      <a:pt x="113" y="19"/>
                    </a:cubicBezTo>
                    <a:cubicBezTo>
                      <a:pt x="113" y="19"/>
                      <a:pt x="95" y="19"/>
                      <a:pt x="77" y="42"/>
                    </a:cubicBezTo>
                    <a:cubicBezTo>
                      <a:pt x="59" y="42"/>
                      <a:pt x="59" y="60"/>
                      <a:pt x="41" y="78"/>
                    </a:cubicBezTo>
                    <a:cubicBezTo>
                      <a:pt x="23" y="96"/>
                      <a:pt x="23" y="114"/>
                      <a:pt x="0" y="132"/>
                    </a:cubicBezTo>
                    <a:lnTo>
                      <a:pt x="0" y="173"/>
                    </a:lnTo>
                    <a:lnTo>
                      <a:pt x="0" y="245"/>
                    </a:lnTo>
                    <a:cubicBezTo>
                      <a:pt x="23" y="286"/>
                      <a:pt x="23" y="304"/>
                      <a:pt x="41" y="322"/>
                    </a:cubicBezTo>
                    <a:cubicBezTo>
                      <a:pt x="77" y="358"/>
                      <a:pt x="113" y="381"/>
                      <a:pt x="172" y="381"/>
                    </a:cubicBezTo>
                    <a:cubicBezTo>
                      <a:pt x="190" y="381"/>
                      <a:pt x="208" y="381"/>
                      <a:pt x="226" y="358"/>
                    </a:cubicBezTo>
                    <a:cubicBezTo>
                      <a:pt x="249" y="358"/>
                      <a:pt x="267" y="340"/>
                      <a:pt x="285" y="322"/>
                    </a:cubicBezTo>
                    <a:cubicBezTo>
                      <a:pt x="303" y="304"/>
                      <a:pt x="321" y="286"/>
                      <a:pt x="321" y="245"/>
                    </a:cubicBezTo>
                    <a:cubicBezTo>
                      <a:pt x="339" y="227"/>
                      <a:pt x="339" y="191"/>
                      <a:pt x="321" y="173"/>
                    </a:cubicBezTo>
                    <a:lnTo>
                      <a:pt x="321" y="132"/>
                    </a:lnTo>
                    <a:cubicBezTo>
                      <a:pt x="321" y="114"/>
                      <a:pt x="303" y="96"/>
                      <a:pt x="303" y="96"/>
                    </a:cubicBezTo>
                    <a:cubicBezTo>
                      <a:pt x="303" y="78"/>
                      <a:pt x="285" y="60"/>
                      <a:pt x="267" y="42"/>
                    </a:cubicBezTo>
                    <a:cubicBezTo>
                      <a:pt x="249" y="42"/>
                      <a:pt x="249" y="19"/>
                      <a:pt x="226" y="19"/>
                    </a:cubicBezTo>
                    <a:cubicBezTo>
                      <a:pt x="208" y="19"/>
                      <a:pt x="190" y="1"/>
                      <a:pt x="172"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81" name="Google Shape;509;p5"/>
              <p:cNvSpPr/>
              <p:nvPr/>
            </p:nvSpPr>
            <p:spPr>
              <a:xfrm>
                <a:off x="9281132" y="1967188"/>
                <a:ext cx="92843" cy="71405"/>
              </a:xfrm>
              <a:custGeom>
                <a:avLst/>
                <a:ahLst/>
                <a:rect l="l" t="t" r="r" b="b"/>
                <a:pathLst>
                  <a:path w="589" h="453" extrusionOk="0">
                    <a:moveTo>
                      <a:pt x="303" y="0"/>
                    </a:moveTo>
                    <a:cubicBezTo>
                      <a:pt x="0" y="0"/>
                      <a:pt x="0" y="453"/>
                      <a:pt x="303" y="453"/>
                    </a:cubicBezTo>
                    <a:cubicBezTo>
                      <a:pt x="588" y="453"/>
                      <a:pt x="588" y="0"/>
                      <a:pt x="303"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82" name="Google Shape;510;p5"/>
              <p:cNvSpPr/>
              <p:nvPr/>
            </p:nvSpPr>
            <p:spPr>
              <a:xfrm>
                <a:off x="8440342" y="2242565"/>
                <a:ext cx="77868" cy="75504"/>
              </a:xfrm>
              <a:custGeom>
                <a:avLst/>
                <a:ahLst/>
                <a:rect l="l" t="t" r="r" b="b"/>
                <a:pathLst>
                  <a:path w="494" h="479" extrusionOk="0">
                    <a:moveTo>
                      <a:pt x="214" y="1"/>
                    </a:moveTo>
                    <a:cubicBezTo>
                      <a:pt x="189" y="1"/>
                      <a:pt x="167" y="14"/>
                      <a:pt x="154" y="27"/>
                    </a:cubicBezTo>
                    <a:cubicBezTo>
                      <a:pt x="114" y="27"/>
                      <a:pt x="96" y="45"/>
                      <a:pt x="77" y="63"/>
                    </a:cubicBezTo>
                    <a:cubicBezTo>
                      <a:pt x="41" y="81"/>
                      <a:pt x="41" y="122"/>
                      <a:pt x="19" y="140"/>
                    </a:cubicBezTo>
                    <a:cubicBezTo>
                      <a:pt x="1" y="176"/>
                      <a:pt x="1" y="217"/>
                      <a:pt x="1" y="235"/>
                    </a:cubicBezTo>
                    <a:lnTo>
                      <a:pt x="1" y="307"/>
                    </a:lnTo>
                    <a:cubicBezTo>
                      <a:pt x="19" y="348"/>
                      <a:pt x="41" y="384"/>
                      <a:pt x="77" y="402"/>
                    </a:cubicBezTo>
                    <a:cubicBezTo>
                      <a:pt x="96" y="420"/>
                      <a:pt x="96" y="443"/>
                      <a:pt x="114" y="443"/>
                    </a:cubicBezTo>
                    <a:cubicBezTo>
                      <a:pt x="154" y="479"/>
                      <a:pt x="191" y="479"/>
                      <a:pt x="245" y="479"/>
                    </a:cubicBezTo>
                    <a:cubicBezTo>
                      <a:pt x="267" y="479"/>
                      <a:pt x="304" y="479"/>
                      <a:pt x="340" y="461"/>
                    </a:cubicBezTo>
                    <a:cubicBezTo>
                      <a:pt x="358" y="461"/>
                      <a:pt x="399" y="443"/>
                      <a:pt x="417" y="402"/>
                    </a:cubicBezTo>
                    <a:cubicBezTo>
                      <a:pt x="435" y="384"/>
                      <a:pt x="453" y="366"/>
                      <a:pt x="453" y="330"/>
                    </a:cubicBezTo>
                    <a:cubicBezTo>
                      <a:pt x="471" y="307"/>
                      <a:pt x="494" y="271"/>
                      <a:pt x="471" y="235"/>
                    </a:cubicBezTo>
                    <a:lnTo>
                      <a:pt x="471" y="176"/>
                    </a:lnTo>
                    <a:cubicBezTo>
                      <a:pt x="453" y="140"/>
                      <a:pt x="435" y="103"/>
                      <a:pt x="417" y="63"/>
                    </a:cubicBezTo>
                    <a:cubicBezTo>
                      <a:pt x="399" y="63"/>
                      <a:pt x="381" y="45"/>
                      <a:pt x="358" y="27"/>
                    </a:cubicBezTo>
                    <a:cubicBezTo>
                      <a:pt x="322" y="8"/>
                      <a:pt x="286" y="8"/>
                      <a:pt x="245" y="8"/>
                    </a:cubicBezTo>
                    <a:cubicBezTo>
                      <a:pt x="234" y="3"/>
                      <a:pt x="224" y="1"/>
                      <a:pt x="214"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83" name="Google Shape;511;p5"/>
              <p:cNvSpPr/>
              <p:nvPr/>
            </p:nvSpPr>
            <p:spPr>
              <a:xfrm>
                <a:off x="8773411" y="2312237"/>
                <a:ext cx="50756" cy="47288"/>
              </a:xfrm>
              <a:custGeom>
                <a:avLst/>
                <a:ahLst/>
                <a:rect l="l" t="t" r="r" b="b"/>
                <a:pathLst>
                  <a:path w="322" h="300" extrusionOk="0">
                    <a:moveTo>
                      <a:pt x="168" y="1"/>
                    </a:moveTo>
                    <a:cubicBezTo>
                      <a:pt x="131" y="1"/>
                      <a:pt x="113" y="1"/>
                      <a:pt x="95" y="19"/>
                    </a:cubicBezTo>
                    <a:cubicBezTo>
                      <a:pt x="77" y="19"/>
                      <a:pt x="77" y="19"/>
                      <a:pt x="54" y="37"/>
                    </a:cubicBezTo>
                    <a:cubicBezTo>
                      <a:pt x="36" y="37"/>
                      <a:pt x="18" y="55"/>
                      <a:pt x="18" y="73"/>
                    </a:cubicBezTo>
                    <a:cubicBezTo>
                      <a:pt x="0" y="91"/>
                      <a:pt x="0" y="114"/>
                      <a:pt x="0" y="150"/>
                    </a:cubicBezTo>
                    <a:cubicBezTo>
                      <a:pt x="0" y="168"/>
                      <a:pt x="0" y="186"/>
                      <a:pt x="18" y="204"/>
                    </a:cubicBezTo>
                    <a:cubicBezTo>
                      <a:pt x="18" y="227"/>
                      <a:pt x="36" y="245"/>
                      <a:pt x="54" y="263"/>
                    </a:cubicBezTo>
                    <a:cubicBezTo>
                      <a:pt x="77" y="263"/>
                      <a:pt x="77" y="263"/>
                      <a:pt x="95" y="281"/>
                    </a:cubicBezTo>
                    <a:cubicBezTo>
                      <a:pt x="113" y="281"/>
                      <a:pt x="131" y="299"/>
                      <a:pt x="168" y="299"/>
                    </a:cubicBezTo>
                    <a:cubicBezTo>
                      <a:pt x="190" y="299"/>
                      <a:pt x="226" y="281"/>
                      <a:pt x="244" y="281"/>
                    </a:cubicBezTo>
                    <a:cubicBezTo>
                      <a:pt x="281" y="245"/>
                      <a:pt x="321" y="186"/>
                      <a:pt x="321" y="150"/>
                    </a:cubicBezTo>
                    <a:cubicBezTo>
                      <a:pt x="321" y="91"/>
                      <a:pt x="281" y="37"/>
                      <a:pt x="244" y="19"/>
                    </a:cubicBezTo>
                    <a:cubicBezTo>
                      <a:pt x="226" y="1"/>
                      <a:pt x="190" y="1"/>
                      <a:pt x="168"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84" name="Google Shape;512;p5"/>
              <p:cNvSpPr/>
              <p:nvPr/>
            </p:nvSpPr>
            <p:spPr>
              <a:xfrm>
                <a:off x="9195540" y="2151771"/>
                <a:ext cx="136348" cy="136348"/>
              </a:xfrm>
              <a:custGeom>
                <a:avLst/>
                <a:ahLst/>
                <a:rect l="l" t="t" r="r" b="b"/>
                <a:pathLst>
                  <a:path w="865" h="865" extrusionOk="0">
                    <a:moveTo>
                      <a:pt x="430" y="1"/>
                    </a:moveTo>
                    <a:cubicBezTo>
                      <a:pt x="376" y="1"/>
                      <a:pt x="317" y="19"/>
                      <a:pt x="263" y="37"/>
                    </a:cubicBezTo>
                    <a:cubicBezTo>
                      <a:pt x="226" y="55"/>
                      <a:pt x="168" y="91"/>
                      <a:pt x="131" y="132"/>
                    </a:cubicBezTo>
                    <a:cubicBezTo>
                      <a:pt x="91" y="168"/>
                      <a:pt x="55" y="227"/>
                      <a:pt x="36" y="263"/>
                    </a:cubicBezTo>
                    <a:cubicBezTo>
                      <a:pt x="18" y="318"/>
                      <a:pt x="0" y="376"/>
                      <a:pt x="0" y="431"/>
                    </a:cubicBezTo>
                    <a:cubicBezTo>
                      <a:pt x="18" y="471"/>
                      <a:pt x="18" y="508"/>
                      <a:pt x="18" y="544"/>
                    </a:cubicBezTo>
                    <a:cubicBezTo>
                      <a:pt x="36" y="621"/>
                      <a:pt x="73" y="679"/>
                      <a:pt x="131" y="734"/>
                    </a:cubicBezTo>
                    <a:cubicBezTo>
                      <a:pt x="168" y="752"/>
                      <a:pt x="186" y="793"/>
                      <a:pt x="226" y="811"/>
                    </a:cubicBezTo>
                    <a:cubicBezTo>
                      <a:pt x="281" y="847"/>
                      <a:pt x="358" y="865"/>
                      <a:pt x="430" y="865"/>
                    </a:cubicBezTo>
                    <a:cubicBezTo>
                      <a:pt x="489" y="865"/>
                      <a:pt x="543" y="847"/>
                      <a:pt x="602" y="829"/>
                    </a:cubicBezTo>
                    <a:cubicBezTo>
                      <a:pt x="656" y="811"/>
                      <a:pt x="697" y="770"/>
                      <a:pt x="733" y="734"/>
                    </a:cubicBezTo>
                    <a:cubicBezTo>
                      <a:pt x="769" y="698"/>
                      <a:pt x="810" y="657"/>
                      <a:pt x="828" y="603"/>
                    </a:cubicBezTo>
                    <a:cubicBezTo>
                      <a:pt x="846" y="544"/>
                      <a:pt x="864" y="489"/>
                      <a:pt x="864" y="431"/>
                    </a:cubicBezTo>
                    <a:cubicBezTo>
                      <a:pt x="864" y="394"/>
                      <a:pt x="846" y="358"/>
                      <a:pt x="846" y="318"/>
                    </a:cubicBezTo>
                    <a:cubicBezTo>
                      <a:pt x="828" y="245"/>
                      <a:pt x="792" y="186"/>
                      <a:pt x="733" y="132"/>
                    </a:cubicBezTo>
                    <a:cubicBezTo>
                      <a:pt x="715" y="114"/>
                      <a:pt x="679" y="91"/>
                      <a:pt x="656" y="73"/>
                    </a:cubicBezTo>
                    <a:cubicBezTo>
                      <a:pt x="584" y="19"/>
                      <a:pt x="507" y="1"/>
                      <a:pt x="430"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85" name="Google Shape;513;p5"/>
              <p:cNvSpPr/>
              <p:nvPr/>
            </p:nvSpPr>
            <p:spPr>
              <a:xfrm>
                <a:off x="8152198" y="2076897"/>
                <a:ext cx="83700" cy="83700"/>
              </a:xfrm>
              <a:custGeom>
                <a:avLst/>
                <a:ahLst/>
                <a:rect l="l" t="t" r="r" b="b"/>
                <a:pathLst>
                  <a:path w="531" h="531" extrusionOk="0">
                    <a:moveTo>
                      <a:pt x="263" y="1"/>
                    </a:moveTo>
                    <a:cubicBezTo>
                      <a:pt x="227" y="1"/>
                      <a:pt x="209" y="1"/>
                      <a:pt x="173" y="23"/>
                    </a:cubicBezTo>
                    <a:cubicBezTo>
                      <a:pt x="132" y="42"/>
                      <a:pt x="114" y="60"/>
                      <a:pt x="78" y="78"/>
                    </a:cubicBezTo>
                    <a:cubicBezTo>
                      <a:pt x="60" y="96"/>
                      <a:pt x="37" y="137"/>
                      <a:pt x="37" y="155"/>
                    </a:cubicBezTo>
                    <a:cubicBezTo>
                      <a:pt x="19" y="191"/>
                      <a:pt x="1" y="227"/>
                      <a:pt x="1" y="268"/>
                    </a:cubicBezTo>
                    <a:cubicBezTo>
                      <a:pt x="19" y="286"/>
                      <a:pt x="19" y="304"/>
                      <a:pt x="19" y="340"/>
                    </a:cubicBezTo>
                    <a:cubicBezTo>
                      <a:pt x="37" y="381"/>
                      <a:pt x="60" y="417"/>
                      <a:pt x="78" y="453"/>
                    </a:cubicBezTo>
                    <a:cubicBezTo>
                      <a:pt x="96" y="453"/>
                      <a:pt x="114" y="476"/>
                      <a:pt x="132" y="494"/>
                    </a:cubicBezTo>
                    <a:cubicBezTo>
                      <a:pt x="173" y="512"/>
                      <a:pt x="227" y="530"/>
                      <a:pt x="263" y="530"/>
                    </a:cubicBezTo>
                    <a:cubicBezTo>
                      <a:pt x="304" y="530"/>
                      <a:pt x="340" y="512"/>
                      <a:pt x="376" y="512"/>
                    </a:cubicBezTo>
                    <a:cubicBezTo>
                      <a:pt x="399" y="494"/>
                      <a:pt x="435" y="476"/>
                      <a:pt x="453" y="453"/>
                    </a:cubicBezTo>
                    <a:cubicBezTo>
                      <a:pt x="471" y="417"/>
                      <a:pt x="490" y="399"/>
                      <a:pt x="512" y="363"/>
                    </a:cubicBezTo>
                    <a:cubicBezTo>
                      <a:pt x="530" y="340"/>
                      <a:pt x="530" y="304"/>
                      <a:pt x="530" y="268"/>
                    </a:cubicBezTo>
                    <a:lnTo>
                      <a:pt x="530" y="191"/>
                    </a:lnTo>
                    <a:cubicBezTo>
                      <a:pt x="512" y="155"/>
                      <a:pt x="490" y="114"/>
                      <a:pt x="453" y="78"/>
                    </a:cubicBezTo>
                    <a:cubicBezTo>
                      <a:pt x="435" y="60"/>
                      <a:pt x="417" y="60"/>
                      <a:pt x="399" y="42"/>
                    </a:cubicBezTo>
                    <a:cubicBezTo>
                      <a:pt x="358" y="23"/>
                      <a:pt x="322" y="1"/>
                      <a:pt x="263"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86" name="Google Shape;514;p5"/>
              <p:cNvSpPr/>
              <p:nvPr/>
            </p:nvSpPr>
            <p:spPr>
              <a:xfrm>
                <a:off x="8657081" y="1355275"/>
                <a:ext cx="80705" cy="77237"/>
              </a:xfrm>
              <a:custGeom>
                <a:avLst/>
                <a:ahLst/>
                <a:rect l="l" t="t" r="r" b="b"/>
                <a:pathLst>
                  <a:path w="512" h="490" extrusionOk="0">
                    <a:moveTo>
                      <a:pt x="250" y="1"/>
                    </a:moveTo>
                    <a:cubicBezTo>
                      <a:pt x="227" y="1"/>
                      <a:pt x="191" y="1"/>
                      <a:pt x="155" y="19"/>
                    </a:cubicBezTo>
                    <a:cubicBezTo>
                      <a:pt x="137" y="19"/>
                      <a:pt x="96" y="37"/>
                      <a:pt x="78" y="55"/>
                    </a:cubicBezTo>
                    <a:cubicBezTo>
                      <a:pt x="60" y="96"/>
                      <a:pt x="42" y="114"/>
                      <a:pt x="42" y="150"/>
                    </a:cubicBezTo>
                    <a:cubicBezTo>
                      <a:pt x="23" y="168"/>
                      <a:pt x="1" y="209"/>
                      <a:pt x="23" y="245"/>
                    </a:cubicBezTo>
                    <a:lnTo>
                      <a:pt x="23" y="304"/>
                    </a:lnTo>
                    <a:cubicBezTo>
                      <a:pt x="42" y="340"/>
                      <a:pt x="60" y="376"/>
                      <a:pt x="78" y="417"/>
                    </a:cubicBezTo>
                    <a:cubicBezTo>
                      <a:pt x="96" y="417"/>
                      <a:pt x="114" y="435"/>
                      <a:pt x="137" y="453"/>
                    </a:cubicBezTo>
                    <a:cubicBezTo>
                      <a:pt x="173" y="471"/>
                      <a:pt x="209" y="489"/>
                      <a:pt x="250" y="489"/>
                    </a:cubicBezTo>
                    <a:cubicBezTo>
                      <a:pt x="286" y="489"/>
                      <a:pt x="322" y="471"/>
                      <a:pt x="340" y="453"/>
                    </a:cubicBezTo>
                    <a:cubicBezTo>
                      <a:pt x="381" y="453"/>
                      <a:pt x="399" y="435"/>
                      <a:pt x="435" y="417"/>
                    </a:cubicBezTo>
                    <a:cubicBezTo>
                      <a:pt x="453" y="394"/>
                      <a:pt x="476" y="358"/>
                      <a:pt x="476" y="340"/>
                    </a:cubicBezTo>
                    <a:cubicBezTo>
                      <a:pt x="494" y="304"/>
                      <a:pt x="512" y="263"/>
                      <a:pt x="494" y="245"/>
                    </a:cubicBezTo>
                    <a:lnTo>
                      <a:pt x="494" y="168"/>
                    </a:lnTo>
                    <a:cubicBezTo>
                      <a:pt x="476" y="132"/>
                      <a:pt x="453" y="96"/>
                      <a:pt x="435" y="55"/>
                    </a:cubicBezTo>
                    <a:cubicBezTo>
                      <a:pt x="417" y="55"/>
                      <a:pt x="399" y="37"/>
                      <a:pt x="381" y="19"/>
                    </a:cubicBezTo>
                    <a:cubicBezTo>
                      <a:pt x="340" y="1"/>
                      <a:pt x="304" y="1"/>
                      <a:pt x="250"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87" name="Google Shape;515;p5"/>
              <p:cNvSpPr/>
              <p:nvPr/>
            </p:nvSpPr>
            <p:spPr>
              <a:xfrm>
                <a:off x="9177728" y="1524253"/>
                <a:ext cx="100724" cy="101512"/>
              </a:xfrm>
              <a:custGeom>
                <a:avLst/>
                <a:ahLst/>
                <a:rect l="l" t="t" r="r" b="b"/>
                <a:pathLst>
                  <a:path w="639" h="644" extrusionOk="0">
                    <a:moveTo>
                      <a:pt x="317" y="1"/>
                    </a:moveTo>
                    <a:cubicBezTo>
                      <a:pt x="281" y="1"/>
                      <a:pt x="244" y="1"/>
                      <a:pt x="204" y="42"/>
                    </a:cubicBezTo>
                    <a:cubicBezTo>
                      <a:pt x="168" y="42"/>
                      <a:pt x="131" y="60"/>
                      <a:pt x="91" y="96"/>
                    </a:cubicBezTo>
                    <a:cubicBezTo>
                      <a:pt x="73" y="114"/>
                      <a:pt x="54" y="155"/>
                      <a:pt x="36" y="191"/>
                    </a:cubicBezTo>
                    <a:cubicBezTo>
                      <a:pt x="18" y="227"/>
                      <a:pt x="0" y="268"/>
                      <a:pt x="18" y="322"/>
                    </a:cubicBezTo>
                    <a:lnTo>
                      <a:pt x="18" y="399"/>
                    </a:lnTo>
                    <a:cubicBezTo>
                      <a:pt x="36" y="453"/>
                      <a:pt x="54" y="512"/>
                      <a:pt x="91" y="548"/>
                    </a:cubicBezTo>
                    <a:cubicBezTo>
                      <a:pt x="131" y="548"/>
                      <a:pt x="149" y="566"/>
                      <a:pt x="168" y="589"/>
                    </a:cubicBezTo>
                    <a:cubicBezTo>
                      <a:pt x="204" y="625"/>
                      <a:pt x="263" y="625"/>
                      <a:pt x="317" y="643"/>
                    </a:cubicBezTo>
                    <a:cubicBezTo>
                      <a:pt x="376" y="643"/>
                      <a:pt x="412" y="625"/>
                      <a:pt x="453" y="607"/>
                    </a:cubicBezTo>
                    <a:cubicBezTo>
                      <a:pt x="489" y="589"/>
                      <a:pt x="525" y="566"/>
                      <a:pt x="543" y="548"/>
                    </a:cubicBezTo>
                    <a:cubicBezTo>
                      <a:pt x="584" y="512"/>
                      <a:pt x="602" y="476"/>
                      <a:pt x="620" y="435"/>
                    </a:cubicBezTo>
                    <a:cubicBezTo>
                      <a:pt x="638" y="399"/>
                      <a:pt x="638" y="363"/>
                      <a:pt x="638" y="322"/>
                    </a:cubicBezTo>
                    <a:cubicBezTo>
                      <a:pt x="638" y="286"/>
                      <a:pt x="638" y="268"/>
                      <a:pt x="620" y="227"/>
                    </a:cubicBezTo>
                    <a:cubicBezTo>
                      <a:pt x="620" y="191"/>
                      <a:pt x="584" y="137"/>
                      <a:pt x="543" y="96"/>
                    </a:cubicBezTo>
                    <a:cubicBezTo>
                      <a:pt x="525" y="78"/>
                      <a:pt x="507" y="60"/>
                      <a:pt x="489" y="42"/>
                    </a:cubicBezTo>
                    <a:cubicBezTo>
                      <a:pt x="430" y="24"/>
                      <a:pt x="376" y="1"/>
                      <a:pt x="317"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88" name="Google Shape;516;p5"/>
              <p:cNvSpPr/>
              <p:nvPr/>
            </p:nvSpPr>
            <p:spPr>
              <a:xfrm>
                <a:off x="9438603" y="1839509"/>
                <a:ext cx="56588" cy="47919"/>
              </a:xfrm>
              <a:custGeom>
                <a:avLst/>
                <a:ahLst/>
                <a:rect l="l" t="t" r="r" b="b"/>
                <a:pathLst>
                  <a:path w="359" h="304" extrusionOk="0">
                    <a:moveTo>
                      <a:pt x="173" y="0"/>
                    </a:moveTo>
                    <a:cubicBezTo>
                      <a:pt x="132" y="0"/>
                      <a:pt x="96" y="19"/>
                      <a:pt x="60" y="59"/>
                    </a:cubicBezTo>
                    <a:cubicBezTo>
                      <a:pt x="60" y="59"/>
                      <a:pt x="42" y="77"/>
                      <a:pt x="42" y="95"/>
                    </a:cubicBezTo>
                    <a:cubicBezTo>
                      <a:pt x="1" y="132"/>
                      <a:pt x="1" y="190"/>
                      <a:pt x="42" y="227"/>
                    </a:cubicBezTo>
                    <a:lnTo>
                      <a:pt x="60" y="245"/>
                    </a:lnTo>
                    <a:cubicBezTo>
                      <a:pt x="78" y="285"/>
                      <a:pt x="132" y="304"/>
                      <a:pt x="173" y="304"/>
                    </a:cubicBezTo>
                    <a:cubicBezTo>
                      <a:pt x="209" y="304"/>
                      <a:pt x="227" y="304"/>
                      <a:pt x="268" y="285"/>
                    </a:cubicBezTo>
                    <a:lnTo>
                      <a:pt x="304" y="285"/>
                    </a:lnTo>
                    <a:cubicBezTo>
                      <a:pt x="304" y="263"/>
                      <a:pt x="322" y="245"/>
                      <a:pt x="340" y="245"/>
                    </a:cubicBezTo>
                    <a:cubicBezTo>
                      <a:pt x="358" y="209"/>
                      <a:pt x="358" y="190"/>
                      <a:pt x="358" y="150"/>
                    </a:cubicBezTo>
                    <a:cubicBezTo>
                      <a:pt x="358" y="132"/>
                      <a:pt x="358" y="114"/>
                      <a:pt x="340" y="77"/>
                    </a:cubicBezTo>
                    <a:cubicBezTo>
                      <a:pt x="322" y="59"/>
                      <a:pt x="286" y="19"/>
                      <a:pt x="268" y="19"/>
                    </a:cubicBezTo>
                    <a:cubicBezTo>
                      <a:pt x="227" y="19"/>
                      <a:pt x="209" y="0"/>
                      <a:pt x="173"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89" name="Google Shape;517;p5"/>
              <p:cNvSpPr/>
              <p:nvPr/>
            </p:nvSpPr>
            <p:spPr>
              <a:xfrm>
                <a:off x="8612945" y="1887271"/>
                <a:ext cx="59268" cy="56431"/>
              </a:xfrm>
              <a:custGeom>
                <a:avLst/>
                <a:ahLst/>
                <a:rect l="l" t="t" r="r" b="b"/>
                <a:pathLst>
                  <a:path w="376" h="358" extrusionOk="0">
                    <a:moveTo>
                      <a:pt x="190" y="1"/>
                    </a:moveTo>
                    <a:cubicBezTo>
                      <a:pt x="168" y="1"/>
                      <a:pt x="132" y="1"/>
                      <a:pt x="113" y="19"/>
                    </a:cubicBezTo>
                    <a:cubicBezTo>
                      <a:pt x="95" y="19"/>
                      <a:pt x="77" y="37"/>
                      <a:pt x="55" y="55"/>
                    </a:cubicBezTo>
                    <a:cubicBezTo>
                      <a:pt x="37" y="73"/>
                      <a:pt x="37" y="96"/>
                      <a:pt x="18" y="114"/>
                    </a:cubicBezTo>
                    <a:cubicBezTo>
                      <a:pt x="18" y="132"/>
                      <a:pt x="0" y="150"/>
                      <a:pt x="18" y="168"/>
                    </a:cubicBezTo>
                    <a:lnTo>
                      <a:pt x="18" y="227"/>
                    </a:lnTo>
                    <a:cubicBezTo>
                      <a:pt x="18" y="245"/>
                      <a:pt x="37" y="281"/>
                      <a:pt x="55" y="299"/>
                    </a:cubicBezTo>
                    <a:cubicBezTo>
                      <a:pt x="77" y="299"/>
                      <a:pt x="95" y="322"/>
                      <a:pt x="95" y="322"/>
                    </a:cubicBezTo>
                    <a:cubicBezTo>
                      <a:pt x="132" y="340"/>
                      <a:pt x="150" y="358"/>
                      <a:pt x="190" y="358"/>
                    </a:cubicBezTo>
                    <a:cubicBezTo>
                      <a:pt x="190" y="358"/>
                      <a:pt x="208" y="358"/>
                      <a:pt x="208" y="340"/>
                    </a:cubicBezTo>
                    <a:cubicBezTo>
                      <a:pt x="245" y="340"/>
                      <a:pt x="263" y="340"/>
                      <a:pt x="281" y="322"/>
                    </a:cubicBezTo>
                    <a:cubicBezTo>
                      <a:pt x="281" y="322"/>
                      <a:pt x="303" y="299"/>
                      <a:pt x="322" y="299"/>
                    </a:cubicBezTo>
                    <a:lnTo>
                      <a:pt x="322" y="281"/>
                    </a:lnTo>
                    <a:cubicBezTo>
                      <a:pt x="340" y="281"/>
                      <a:pt x="358" y="263"/>
                      <a:pt x="358" y="245"/>
                    </a:cubicBezTo>
                    <a:cubicBezTo>
                      <a:pt x="376" y="227"/>
                      <a:pt x="376" y="186"/>
                      <a:pt x="376" y="168"/>
                    </a:cubicBezTo>
                    <a:lnTo>
                      <a:pt x="376" y="132"/>
                    </a:lnTo>
                    <a:cubicBezTo>
                      <a:pt x="358" y="114"/>
                      <a:pt x="340" y="73"/>
                      <a:pt x="322" y="55"/>
                    </a:cubicBezTo>
                    <a:cubicBezTo>
                      <a:pt x="303" y="37"/>
                      <a:pt x="281" y="37"/>
                      <a:pt x="281" y="19"/>
                    </a:cubicBezTo>
                    <a:cubicBezTo>
                      <a:pt x="263" y="19"/>
                      <a:pt x="245" y="19"/>
                      <a:pt x="245"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grpSp>
      <p:sp>
        <p:nvSpPr>
          <p:cNvPr id="1048690" name="Google Shape;518;p5"/>
          <p:cNvSpPr/>
          <p:nvPr/>
        </p:nvSpPr>
        <p:spPr>
          <a:xfrm rot="1565542" flipH="1">
            <a:off x="-367420" y="4512676"/>
            <a:ext cx="2065233" cy="1105851"/>
          </a:xfrm>
          <a:custGeom>
            <a:avLst/>
            <a:ahLst/>
            <a:rect l="l" t="t" r="r" b="b"/>
            <a:pathLst>
              <a:path w="11971" h="6410" extrusionOk="0">
                <a:moveTo>
                  <a:pt x="6067" y="1"/>
                </a:moveTo>
                <a:cubicBezTo>
                  <a:pt x="5760" y="1"/>
                  <a:pt x="5454" y="90"/>
                  <a:pt x="5203" y="264"/>
                </a:cubicBezTo>
                <a:cubicBezTo>
                  <a:pt x="4864" y="509"/>
                  <a:pt x="4638" y="884"/>
                  <a:pt x="4335" y="1169"/>
                </a:cubicBezTo>
                <a:cubicBezTo>
                  <a:pt x="4122" y="1366"/>
                  <a:pt x="3826" y="1528"/>
                  <a:pt x="3539" y="1528"/>
                </a:cubicBezTo>
                <a:cubicBezTo>
                  <a:pt x="3417" y="1528"/>
                  <a:pt x="3297" y="1499"/>
                  <a:pt x="3185" y="1431"/>
                </a:cubicBezTo>
                <a:cubicBezTo>
                  <a:pt x="2882" y="1264"/>
                  <a:pt x="2769" y="884"/>
                  <a:pt x="2525" y="640"/>
                </a:cubicBezTo>
                <a:cubicBezTo>
                  <a:pt x="2356" y="489"/>
                  <a:pt x="2148" y="424"/>
                  <a:pt x="1928" y="424"/>
                </a:cubicBezTo>
                <a:cubicBezTo>
                  <a:pt x="1488" y="424"/>
                  <a:pt x="1005" y="685"/>
                  <a:pt x="715" y="1038"/>
                </a:cubicBezTo>
                <a:cubicBezTo>
                  <a:pt x="114" y="1789"/>
                  <a:pt x="1" y="2938"/>
                  <a:pt x="471" y="3788"/>
                </a:cubicBezTo>
                <a:cubicBezTo>
                  <a:pt x="1172" y="5025"/>
                  <a:pt x="6163" y="6409"/>
                  <a:pt x="7926" y="6409"/>
                </a:cubicBezTo>
                <a:cubicBezTo>
                  <a:pt x="7962" y="6409"/>
                  <a:pt x="7997" y="6409"/>
                  <a:pt x="8030" y="6408"/>
                </a:cubicBezTo>
                <a:cubicBezTo>
                  <a:pt x="9763" y="6353"/>
                  <a:pt x="11591" y="5259"/>
                  <a:pt x="11876" y="3544"/>
                </a:cubicBezTo>
                <a:cubicBezTo>
                  <a:pt x="11971" y="3033"/>
                  <a:pt x="11894" y="2467"/>
                  <a:pt x="11591" y="2056"/>
                </a:cubicBezTo>
                <a:cubicBezTo>
                  <a:pt x="11357" y="1715"/>
                  <a:pt x="10944" y="1491"/>
                  <a:pt x="10542" y="1491"/>
                </a:cubicBezTo>
                <a:cubicBezTo>
                  <a:pt x="10431" y="1491"/>
                  <a:pt x="10321" y="1508"/>
                  <a:pt x="10215" y="1545"/>
                </a:cubicBezTo>
                <a:cubicBezTo>
                  <a:pt x="9840" y="1658"/>
                  <a:pt x="9555" y="1997"/>
                  <a:pt x="9311" y="2318"/>
                </a:cubicBezTo>
                <a:cubicBezTo>
                  <a:pt x="9066" y="2639"/>
                  <a:pt x="8822" y="2979"/>
                  <a:pt x="8465" y="3146"/>
                </a:cubicBezTo>
                <a:cubicBezTo>
                  <a:pt x="8338" y="3203"/>
                  <a:pt x="8197" y="3233"/>
                  <a:pt x="8058" y="3233"/>
                </a:cubicBezTo>
                <a:cubicBezTo>
                  <a:pt x="7783" y="3233"/>
                  <a:pt x="7521" y="3115"/>
                  <a:pt x="7406" y="2866"/>
                </a:cubicBezTo>
                <a:cubicBezTo>
                  <a:pt x="7257" y="2526"/>
                  <a:pt x="7465" y="2146"/>
                  <a:pt x="7537" y="1789"/>
                </a:cubicBezTo>
                <a:cubicBezTo>
                  <a:pt x="7650" y="1205"/>
                  <a:pt x="7388" y="563"/>
                  <a:pt x="6900" y="246"/>
                </a:cubicBezTo>
                <a:cubicBezTo>
                  <a:pt x="6651" y="81"/>
                  <a:pt x="6358" y="1"/>
                  <a:pt x="6067"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91" name="Google Shape;519;p5"/>
          <p:cNvSpPr/>
          <p:nvPr/>
        </p:nvSpPr>
        <p:spPr>
          <a:xfrm>
            <a:off x="854687" y="4287928"/>
            <a:ext cx="41305" cy="32201"/>
          </a:xfrm>
          <a:custGeom>
            <a:avLst/>
            <a:ahLst/>
            <a:rect l="l" t="t" r="r" b="b"/>
            <a:pathLst>
              <a:path w="245" h="191" extrusionOk="0">
                <a:moveTo>
                  <a:pt x="113" y="1"/>
                </a:moveTo>
                <a:cubicBezTo>
                  <a:pt x="0" y="1"/>
                  <a:pt x="0" y="191"/>
                  <a:pt x="113" y="191"/>
                </a:cubicBezTo>
                <a:cubicBezTo>
                  <a:pt x="244" y="191"/>
                  <a:pt x="244" y="1"/>
                  <a:pt x="11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nvGrpSpPr>
          <p:cNvPr id="49" name="Google Shape;520;p5"/>
          <p:cNvGrpSpPr/>
          <p:nvPr/>
        </p:nvGrpSpPr>
        <p:grpSpPr>
          <a:xfrm>
            <a:off x="271005" y="1381852"/>
            <a:ext cx="739041" cy="2397217"/>
            <a:chOff x="271005" y="1381852"/>
            <a:chExt cx="739041" cy="2397217"/>
          </a:xfrm>
        </p:grpSpPr>
        <p:sp>
          <p:nvSpPr>
            <p:cNvPr id="1048692" name="Google Shape;521;p5"/>
            <p:cNvSpPr/>
            <p:nvPr/>
          </p:nvSpPr>
          <p:spPr>
            <a:xfrm>
              <a:off x="699345" y="2871603"/>
              <a:ext cx="41305" cy="32201"/>
            </a:xfrm>
            <a:custGeom>
              <a:avLst/>
              <a:ahLst/>
              <a:rect l="l" t="t" r="r" b="b"/>
              <a:pathLst>
                <a:path w="245" h="191" extrusionOk="0">
                  <a:moveTo>
                    <a:pt x="131" y="1"/>
                  </a:moveTo>
                  <a:cubicBezTo>
                    <a:pt x="0" y="1"/>
                    <a:pt x="0" y="191"/>
                    <a:pt x="131" y="191"/>
                  </a:cubicBezTo>
                  <a:cubicBezTo>
                    <a:pt x="244" y="191"/>
                    <a:pt x="244" y="1"/>
                    <a:pt x="13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93" name="Google Shape;522;p5"/>
            <p:cNvSpPr/>
            <p:nvPr/>
          </p:nvSpPr>
          <p:spPr>
            <a:xfrm>
              <a:off x="697746" y="3491630"/>
              <a:ext cx="44508" cy="35404"/>
            </a:xfrm>
            <a:custGeom>
              <a:avLst/>
              <a:ahLst/>
              <a:rect l="l" t="t" r="r" b="b"/>
              <a:pathLst>
                <a:path w="264" h="210" extrusionOk="0">
                  <a:moveTo>
                    <a:pt x="132" y="1"/>
                  </a:moveTo>
                  <a:cubicBezTo>
                    <a:pt x="1" y="1"/>
                    <a:pt x="1" y="209"/>
                    <a:pt x="132" y="209"/>
                  </a:cubicBezTo>
                  <a:cubicBezTo>
                    <a:pt x="263" y="209"/>
                    <a:pt x="263" y="1"/>
                    <a:pt x="13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94" name="Google Shape;523;p5"/>
            <p:cNvSpPr/>
            <p:nvPr/>
          </p:nvSpPr>
          <p:spPr>
            <a:xfrm>
              <a:off x="382276" y="3743833"/>
              <a:ext cx="41305" cy="35236"/>
            </a:xfrm>
            <a:custGeom>
              <a:avLst/>
              <a:ahLst/>
              <a:rect l="l" t="t" r="r" b="b"/>
              <a:pathLst>
                <a:path w="245" h="209" extrusionOk="0">
                  <a:moveTo>
                    <a:pt x="132" y="1"/>
                  </a:moveTo>
                  <a:cubicBezTo>
                    <a:pt x="1" y="1"/>
                    <a:pt x="1" y="209"/>
                    <a:pt x="132" y="209"/>
                  </a:cubicBezTo>
                  <a:cubicBezTo>
                    <a:pt x="245" y="209"/>
                    <a:pt x="245" y="1"/>
                    <a:pt x="13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95" name="Google Shape;524;p5"/>
            <p:cNvSpPr/>
            <p:nvPr/>
          </p:nvSpPr>
          <p:spPr>
            <a:xfrm>
              <a:off x="430325" y="3657682"/>
              <a:ext cx="41305" cy="32201"/>
            </a:xfrm>
            <a:custGeom>
              <a:avLst/>
              <a:ahLst/>
              <a:rect l="l" t="t" r="r" b="b"/>
              <a:pathLst>
                <a:path w="245" h="191" extrusionOk="0">
                  <a:moveTo>
                    <a:pt x="114" y="0"/>
                  </a:moveTo>
                  <a:cubicBezTo>
                    <a:pt x="1" y="0"/>
                    <a:pt x="1" y="190"/>
                    <a:pt x="114" y="190"/>
                  </a:cubicBezTo>
                  <a:cubicBezTo>
                    <a:pt x="245" y="190"/>
                    <a:pt x="245" y="0"/>
                    <a:pt x="11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96" name="Google Shape;525;p5"/>
            <p:cNvSpPr/>
            <p:nvPr/>
          </p:nvSpPr>
          <p:spPr>
            <a:xfrm>
              <a:off x="490681" y="3743833"/>
              <a:ext cx="41305" cy="35236"/>
            </a:xfrm>
            <a:custGeom>
              <a:avLst/>
              <a:ahLst/>
              <a:rect l="l" t="t" r="r" b="b"/>
              <a:pathLst>
                <a:path w="245" h="209" extrusionOk="0">
                  <a:moveTo>
                    <a:pt x="131" y="1"/>
                  </a:moveTo>
                  <a:cubicBezTo>
                    <a:pt x="0" y="1"/>
                    <a:pt x="0" y="209"/>
                    <a:pt x="131" y="209"/>
                  </a:cubicBezTo>
                  <a:cubicBezTo>
                    <a:pt x="244" y="209"/>
                    <a:pt x="244" y="1"/>
                    <a:pt x="13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97" name="Google Shape;526;p5"/>
            <p:cNvSpPr/>
            <p:nvPr/>
          </p:nvSpPr>
          <p:spPr>
            <a:xfrm>
              <a:off x="832183" y="2041053"/>
              <a:ext cx="86319" cy="66594"/>
            </a:xfrm>
            <a:custGeom>
              <a:avLst/>
              <a:ahLst/>
              <a:rect l="l" t="t" r="r" b="b"/>
              <a:pathLst>
                <a:path w="512" h="395" extrusionOk="0">
                  <a:moveTo>
                    <a:pt x="250" y="1"/>
                  </a:moveTo>
                  <a:cubicBezTo>
                    <a:pt x="1" y="1"/>
                    <a:pt x="1" y="394"/>
                    <a:pt x="250" y="394"/>
                  </a:cubicBezTo>
                  <a:cubicBezTo>
                    <a:pt x="512" y="394"/>
                    <a:pt x="512" y="1"/>
                    <a:pt x="25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98" name="Google Shape;527;p5"/>
            <p:cNvSpPr/>
            <p:nvPr/>
          </p:nvSpPr>
          <p:spPr>
            <a:xfrm>
              <a:off x="832182" y="1384879"/>
              <a:ext cx="177865" cy="171459"/>
            </a:xfrm>
            <a:custGeom>
              <a:avLst/>
              <a:ahLst/>
              <a:rect l="l" t="t" r="r" b="b"/>
              <a:pathLst>
                <a:path w="1055" h="1017" extrusionOk="0">
                  <a:moveTo>
                    <a:pt x="353" y="0"/>
                  </a:moveTo>
                  <a:cubicBezTo>
                    <a:pt x="314" y="0"/>
                    <a:pt x="278" y="26"/>
                    <a:pt x="263" y="76"/>
                  </a:cubicBezTo>
                  <a:cubicBezTo>
                    <a:pt x="227" y="171"/>
                    <a:pt x="227" y="284"/>
                    <a:pt x="209" y="397"/>
                  </a:cubicBezTo>
                  <a:cubicBezTo>
                    <a:pt x="172" y="415"/>
                    <a:pt x="132" y="433"/>
                    <a:pt x="77" y="451"/>
                  </a:cubicBezTo>
                  <a:cubicBezTo>
                    <a:pt x="1" y="492"/>
                    <a:pt x="19" y="623"/>
                    <a:pt x="96" y="641"/>
                  </a:cubicBezTo>
                  <a:cubicBezTo>
                    <a:pt x="132" y="641"/>
                    <a:pt x="172" y="659"/>
                    <a:pt x="209" y="678"/>
                  </a:cubicBezTo>
                  <a:cubicBezTo>
                    <a:pt x="227" y="754"/>
                    <a:pt x="227" y="849"/>
                    <a:pt x="245" y="944"/>
                  </a:cubicBezTo>
                  <a:cubicBezTo>
                    <a:pt x="245" y="999"/>
                    <a:pt x="322" y="1017"/>
                    <a:pt x="376" y="1017"/>
                  </a:cubicBezTo>
                  <a:cubicBezTo>
                    <a:pt x="399" y="1017"/>
                    <a:pt x="435" y="999"/>
                    <a:pt x="453" y="963"/>
                  </a:cubicBezTo>
                  <a:cubicBezTo>
                    <a:pt x="489" y="904"/>
                    <a:pt x="530" y="849"/>
                    <a:pt x="566" y="773"/>
                  </a:cubicBezTo>
                  <a:cubicBezTo>
                    <a:pt x="679" y="813"/>
                    <a:pt x="792" y="831"/>
                    <a:pt x="923" y="849"/>
                  </a:cubicBezTo>
                  <a:cubicBezTo>
                    <a:pt x="1000" y="849"/>
                    <a:pt x="1055" y="754"/>
                    <a:pt x="1000" y="700"/>
                  </a:cubicBezTo>
                  <a:cubicBezTo>
                    <a:pt x="942" y="605"/>
                    <a:pt x="869" y="492"/>
                    <a:pt x="792" y="397"/>
                  </a:cubicBezTo>
                  <a:cubicBezTo>
                    <a:pt x="810" y="361"/>
                    <a:pt x="828" y="320"/>
                    <a:pt x="869" y="284"/>
                  </a:cubicBezTo>
                  <a:cubicBezTo>
                    <a:pt x="898" y="209"/>
                    <a:pt x="845" y="135"/>
                    <a:pt x="775" y="135"/>
                  </a:cubicBezTo>
                  <a:cubicBezTo>
                    <a:pt x="756" y="135"/>
                    <a:pt x="736" y="140"/>
                    <a:pt x="715" y="153"/>
                  </a:cubicBezTo>
                  <a:cubicBezTo>
                    <a:pt x="697" y="171"/>
                    <a:pt x="661" y="171"/>
                    <a:pt x="643" y="189"/>
                  </a:cubicBezTo>
                  <a:cubicBezTo>
                    <a:pt x="566" y="112"/>
                    <a:pt x="489" y="58"/>
                    <a:pt x="417" y="22"/>
                  </a:cubicBezTo>
                  <a:cubicBezTo>
                    <a:pt x="396" y="8"/>
                    <a:pt x="374" y="0"/>
                    <a:pt x="35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99" name="Google Shape;528;p5"/>
            <p:cNvSpPr/>
            <p:nvPr/>
          </p:nvSpPr>
          <p:spPr>
            <a:xfrm>
              <a:off x="325124" y="1381852"/>
              <a:ext cx="174830" cy="177528"/>
            </a:xfrm>
            <a:custGeom>
              <a:avLst/>
              <a:ahLst/>
              <a:rect l="l" t="t" r="r" b="b"/>
              <a:pathLst>
                <a:path w="1037" h="1053" extrusionOk="0">
                  <a:moveTo>
                    <a:pt x="750" y="0"/>
                  </a:moveTo>
                  <a:cubicBezTo>
                    <a:pt x="739" y="0"/>
                    <a:pt x="729" y="2"/>
                    <a:pt x="720" y="5"/>
                  </a:cubicBezTo>
                  <a:cubicBezTo>
                    <a:pt x="625" y="64"/>
                    <a:pt x="530" y="118"/>
                    <a:pt x="435" y="177"/>
                  </a:cubicBezTo>
                  <a:cubicBezTo>
                    <a:pt x="398" y="154"/>
                    <a:pt x="358" y="136"/>
                    <a:pt x="303" y="118"/>
                  </a:cubicBezTo>
                  <a:cubicBezTo>
                    <a:pt x="292" y="113"/>
                    <a:pt x="280" y="110"/>
                    <a:pt x="269" y="110"/>
                  </a:cubicBezTo>
                  <a:cubicBezTo>
                    <a:pt x="207" y="110"/>
                    <a:pt x="157" y="188"/>
                    <a:pt x="172" y="249"/>
                  </a:cubicBezTo>
                  <a:cubicBezTo>
                    <a:pt x="190" y="290"/>
                    <a:pt x="208" y="326"/>
                    <a:pt x="227" y="362"/>
                  </a:cubicBezTo>
                  <a:cubicBezTo>
                    <a:pt x="154" y="421"/>
                    <a:pt x="95" y="494"/>
                    <a:pt x="41" y="552"/>
                  </a:cubicBezTo>
                  <a:cubicBezTo>
                    <a:pt x="0" y="589"/>
                    <a:pt x="18" y="666"/>
                    <a:pt x="59" y="702"/>
                  </a:cubicBezTo>
                  <a:cubicBezTo>
                    <a:pt x="77" y="720"/>
                    <a:pt x="113" y="742"/>
                    <a:pt x="154" y="742"/>
                  </a:cubicBezTo>
                  <a:cubicBezTo>
                    <a:pt x="227" y="720"/>
                    <a:pt x="303" y="720"/>
                    <a:pt x="358" y="702"/>
                  </a:cubicBezTo>
                  <a:cubicBezTo>
                    <a:pt x="417" y="815"/>
                    <a:pt x="471" y="910"/>
                    <a:pt x="548" y="1005"/>
                  </a:cubicBezTo>
                  <a:cubicBezTo>
                    <a:pt x="563" y="1038"/>
                    <a:pt x="594" y="1053"/>
                    <a:pt x="625" y="1053"/>
                  </a:cubicBezTo>
                  <a:cubicBezTo>
                    <a:pt x="665" y="1053"/>
                    <a:pt x="707" y="1028"/>
                    <a:pt x="720" y="987"/>
                  </a:cubicBezTo>
                  <a:cubicBezTo>
                    <a:pt x="738" y="874"/>
                    <a:pt x="774" y="761"/>
                    <a:pt x="810" y="629"/>
                  </a:cubicBezTo>
                  <a:cubicBezTo>
                    <a:pt x="851" y="629"/>
                    <a:pt x="887" y="629"/>
                    <a:pt x="923" y="607"/>
                  </a:cubicBezTo>
                  <a:cubicBezTo>
                    <a:pt x="1036" y="589"/>
                    <a:pt x="1036" y="457"/>
                    <a:pt x="946" y="421"/>
                  </a:cubicBezTo>
                  <a:cubicBezTo>
                    <a:pt x="923" y="403"/>
                    <a:pt x="887" y="403"/>
                    <a:pt x="869" y="381"/>
                  </a:cubicBezTo>
                  <a:cubicBezTo>
                    <a:pt x="869" y="290"/>
                    <a:pt x="869" y="195"/>
                    <a:pt x="851" y="82"/>
                  </a:cubicBezTo>
                  <a:cubicBezTo>
                    <a:pt x="851" y="33"/>
                    <a:pt x="799" y="0"/>
                    <a:pt x="750"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00" name="Google Shape;529;p5"/>
            <p:cNvSpPr/>
            <p:nvPr/>
          </p:nvSpPr>
          <p:spPr>
            <a:xfrm>
              <a:off x="271005" y="2959035"/>
              <a:ext cx="89354" cy="66594"/>
            </a:xfrm>
            <a:custGeom>
              <a:avLst/>
              <a:ahLst/>
              <a:rect l="l" t="t" r="r" b="b"/>
              <a:pathLst>
                <a:path w="530" h="395" extrusionOk="0">
                  <a:moveTo>
                    <a:pt x="267" y="1"/>
                  </a:moveTo>
                  <a:cubicBezTo>
                    <a:pt x="0" y="1"/>
                    <a:pt x="0" y="394"/>
                    <a:pt x="267" y="394"/>
                  </a:cubicBezTo>
                  <a:cubicBezTo>
                    <a:pt x="529" y="394"/>
                    <a:pt x="529" y="1"/>
                    <a:pt x="267" y="1"/>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01" name="Google Shape;530;p5"/>
            <p:cNvSpPr/>
            <p:nvPr/>
          </p:nvSpPr>
          <p:spPr>
            <a:xfrm>
              <a:off x="287022" y="3146678"/>
              <a:ext cx="86319" cy="69629"/>
            </a:xfrm>
            <a:custGeom>
              <a:avLst/>
              <a:ahLst/>
              <a:rect l="l" t="t" r="r" b="b"/>
              <a:pathLst>
                <a:path w="512" h="413" extrusionOk="0">
                  <a:moveTo>
                    <a:pt x="244" y="1"/>
                  </a:moveTo>
                  <a:cubicBezTo>
                    <a:pt x="0" y="1"/>
                    <a:pt x="0" y="412"/>
                    <a:pt x="244" y="412"/>
                  </a:cubicBezTo>
                  <a:cubicBezTo>
                    <a:pt x="511" y="412"/>
                    <a:pt x="511" y="1"/>
                    <a:pt x="244" y="1"/>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sp>
        <p:nvSpPr>
          <p:cNvPr id="1048702" name="Google Shape;531;p5"/>
          <p:cNvSpPr/>
          <p:nvPr/>
        </p:nvSpPr>
        <p:spPr>
          <a:xfrm flipH="1">
            <a:off x="7879806" y="3352530"/>
            <a:ext cx="44508" cy="35404"/>
          </a:xfrm>
          <a:custGeom>
            <a:avLst/>
            <a:ahLst/>
            <a:rect l="l" t="t" r="r" b="b"/>
            <a:pathLst>
              <a:path w="264" h="210" extrusionOk="0">
                <a:moveTo>
                  <a:pt x="132" y="1"/>
                </a:moveTo>
                <a:cubicBezTo>
                  <a:pt x="1" y="1"/>
                  <a:pt x="1" y="209"/>
                  <a:pt x="132" y="209"/>
                </a:cubicBezTo>
                <a:cubicBezTo>
                  <a:pt x="263" y="209"/>
                  <a:pt x="263" y="1"/>
                  <a:pt x="13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03" name="Google Shape;532;p5"/>
          <p:cNvSpPr/>
          <p:nvPr/>
        </p:nvSpPr>
        <p:spPr>
          <a:xfrm flipH="1">
            <a:off x="7793655" y="3381528"/>
            <a:ext cx="41305" cy="32201"/>
          </a:xfrm>
          <a:custGeom>
            <a:avLst/>
            <a:ahLst/>
            <a:rect l="l" t="t" r="r" b="b"/>
            <a:pathLst>
              <a:path w="245" h="191" extrusionOk="0">
                <a:moveTo>
                  <a:pt x="113" y="1"/>
                </a:moveTo>
                <a:cubicBezTo>
                  <a:pt x="0" y="1"/>
                  <a:pt x="0" y="191"/>
                  <a:pt x="113" y="191"/>
                </a:cubicBezTo>
                <a:cubicBezTo>
                  <a:pt x="244" y="191"/>
                  <a:pt x="244" y="1"/>
                  <a:pt x="11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nvGrpSpPr>
          <p:cNvPr id="50" name="Google Shape;533;p5"/>
          <p:cNvGrpSpPr/>
          <p:nvPr/>
        </p:nvGrpSpPr>
        <p:grpSpPr>
          <a:xfrm>
            <a:off x="8223970" y="368541"/>
            <a:ext cx="736021" cy="3410527"/>
            <a:chOff x="8223970" y="368541"/>
            <a:chExt cx="736021" cy="3410527"/>
          </a:xfrm>
        </p:grpSpPr>
        <p:sp>
          <p:nvSpPr>
            <p:cNvPr id="1048704" name="Google Shape;534;p5"/>
            <p:cNvSpPr/>
            <p:nvPr/>
          </p:nvSpPr>
          <p:spPr>
            <a:xfrm flipH="1">
              <a:off x="8401742" y="2378805"/>
              <a:ext cx="44508" cy="35236"/>
            </a:xfrm>
            <a:custGeom>
              <a:avLst/>
              <a:ahLst/>
              <a:rect l="l" t="t" r="r" b="b"/>
              <a:pathLst>
                <a:path w="264" h="209" extrusionOk="0">
                  <a:moveTo>
                    <a:pt x="132" y="1"/>
                  </a:moveTo>
                  <a:cubicBezTo>
                    <a:pt x="1" y="1"/>
                    <a:pt x="1" y="209"/>
                    <a:pt x="132" y="209"/>
                  </a:cubicBezTo>
                  <a:cubicBezTo>
                    <a:pt x="263" y="209"/>
                    <a:pt x="263" y="1"/>
                    <a:pt x="13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05" name="Google Shape;535;p5"/>
            <p:cNvSpPr/>
            <p:nvPr/>
          </p:nvSpPr>
          <p:spPr>
            <a:xfrm flipH="1">
              <a:off x="8446259" y="2734003"/>
              <a:ext cx="41305" cy="32201"/>
            </a:xfrm>
            <a:custGeom>
              <a:avLst/>
              <a:ahLst/>
              <a:rect l="l" t="t" r="r" b="b"/>
              <a:pathLst>
                <a:path w="245" h="191" extrusionOk="0">
                  <a:moveTo>
                    <a:pt x="131" y="1"/>
                  </a:moveTo>
                  <a:cubicBezTo>
                    <a:pt x="0" y="1"/>
                    <a:pt x="0" y="191"/>
                    <a:pt x="131" y="191"/>
                  </a:cubicBezTo>
                  <a:cubicBezTo>
                    <a:pt x="244" y="191"/>
                    <a:pt x="244" y="1"/>
                    <a:pt x="13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06" name="Google Shape;536;p5"/>
            <p:cNvSpPr/>
            <p:nvPr/>
          </p:nvSpPr>
          <p:spPr>
            <a:xfrm flipH="1">
              <a:off x="8718891" y="3743833"/>
              <a:ext cx="41305" cy="35236"/>
            </a:xfrm>
            <a:custGeom>
              <a:avLst/>
              <a:ahLst/>
              <a:rect l="l" t="t" r="r" b="b"/>
              <a:pathLst>
                <a:path w="245" h="209" extrusionOk="0">
                  <a:moveTo>
                    <a:pt x="132" y="1"/>
                  </a:moveTo>
                  <a:cubicBezTo>
                    <a:pt x="1" y="1"/>
                    <a:pt x="1" y="209"/>
                    <a:pt x="132" y="209"/>
                  </a:cubicBezTo>
                  <a:cubicBezTo>
                    <a:pt x="245" y="209"/>
                    <a:pt x="245" y="1"/>
                    <a:pt x="13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07" name="Google Shape;537;p5"/>
            <p:cNvSpPr/>
            <p:nvPr/>
          </p:nvSpPr>
          <p:spPr>
            <a:xfrm flipH="1">
              <a:off x="8670842" y="3657682"/>
              <a:ext cx="41305" cy="32201"/>
            </a:xfrm>
            <a:custGeom>
              <a:avLst/>
              <a:ahLst/>
              <a:rect l="l" t="t" r="r" b="b"/>
              <a:pathLst>
                <a:path w="245" h="191" extrusionOk="0">
                  <a:moveTo>
                    <a:pt x="114" y="0"/>
                  </a:moveTo>
                  <a:cubicBezTo>
                    <a:pt x="1" y="0"/>
                    <a:pt x="1" y="190"/>
                    <a:pt x="114" y="190"/>
                  </a:cubicBezTo>
                  <a:cubicBezTo>
                    <a:pt x="245" y="190"/>
                    <a:pt x="245" y="0"/>
                    <a:pt x="11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08" name="Google Shape;538;p5"/>
            <p:cNvSpPr/>
            <p:nvPr/>
          </p:nvSpPr>
          <p:spPr>
            <a:xfrm flipH="1">
              <a:off x="8610486" y="3743833"/>
              <a:ext cx="41305" cy="35236"/>
            </a:xfrm>
            <a:custGeom>
              <a:avLst/>
              <a:ahLst/>
              <a:rect l="l" t="t" r="r" b="b"/>
              <a:pathLst>
                <a:path w="245" h="209" extrusionOk="0">
                  <a:moveTo>
                    <a:pt x="131" y="1"/>
                  </a:moveTo>
                  <a:cubicBezTo>
                    <a:pt x="0" y="1"/>
                    <a:pt x="0" y="209"/>
                    <a:pt x="131" y="209"/>
                  </a:cubicBezTo>
                  <a:cubicBezTo>
                    <a:pt x="244" y="209"/>
                    <a:pt x="244" y="1"/>
                    <a:pt x="13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09" name="Google Shape;539;p5"/>
            <p:cNvSpPr/>
            <p:nvPr/>
          </p:nvSpPr>
          <p:spPr>
            <a:xfrm flipH="1">
              <a:off x="8223970" y="2041053"/>
              <a:ext cx="86319" cy="66594"/>
            </a:xfrm>
            <a:custGeom>
              <a:avLst/>
              <a:ahLst/>
              <a:rect l="l" t="t" r="r" b="b"/>
              <a:pathLst>
                <a:path w="512" h="395" extrusionOk="0">
                  <a:moveTo>
                    <a:pt x="250" y="1"/>
                  </a:moveTo>
                  <a:cubicBezTo>
                    <a:pt x="1" y="1"/>
                    <a:pt x="1" y="394"/>
                    <a:pt x="250" y="394"/>
                  </a:cubicBezTo>
                  <a:cubicBezTo>
                    <a:pt x="512" y="394"/>
                    <a:pt x="512" y="1"/>
                    <a:pt x="25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10" name="Google Shape;540;p5"/>
            <p:cNvSpPr/>
            <p:nvPr/>
          </p:nvSpPr>
          <p:spPr>
            <a:xfrm flipH="1">
              <a:off x="8782126" y="368541"/>
              <a:ext cx="177865" cy="171459"/>
            </a:xfrm>
            <a:custGeom>
              <a:avLst/>
              <a:ahLst/>
              <a:rect l="l" t="t" r="r" b="b"/>
              <a:pathLst>
                <a:path w="1055" h="1017" extrusionOk="0">
                  <a:moveTo>
                    <a:pt x="353" y="0"/>
                  </a:moveTo>
                  <a:cubicBezTo>
                    <a:pt x="314" y="0"/>
                    <a:pt x="278" y="26"/>
                    <a:pt x="263" y="76"/>
                  </a:cubicBezTo>
                  <a:cubicBezTo>
                    <a:pt x="227" y="171"/>
                    <a:pt x="227" y="284"/>
                    <a:pt x="209" y="397"/>
                  </a:cubicBezTo>
                  <a:cubicBezTo>
                    <a:pt x="172" y="415"/>
                    <a:pt x="132" y="433"/>
                    <a:pt x="77" y="451"/>
                  </a:cubicBezTo>
                  <a:cubicBezTo>
                    <a:pt x="1" y="492"/>
                    <a:pt x="19" y="623"/>
                    <a:pt x="96" y="641"/>
                  </a:cubicBezTo>
                  <a:cubicBezTo>
                    <a:pt x="132" y="641"/>
                    <a:pt x="172" y="659"/>
                    <a:pt x="209" y="678"/>
                  </a:cubicBezTo>
                  <a:cubicBezTo>
                    <a:pt x="227" y="754"/>
                    <a:pt x="227" y="849"/>
                    <a:pt x="245" y="944"/>
                  </a:cubicBezTo>
                  <a:cubicBezTo>
                    <a:pt x="245" y="999"/>
                    <a:pt x="322" y="1017"/>
                    <a:pt x="376" y="1017"/>
                  </a:cubicBezTo>
                  <a:cubicBezTo>
                    <a:pt x="399" y="1017"/>
                    <a:pt x="435" y="999"/>
                    <a:pt x="453" y="963"/>
                  </a:cubicBezTo>
                  <a:cubicBezTo>
                    <a:pt x="489" y="904"/>
                    <a:pt x="530" y="849"/>
                    <a:pt x="566" y="773"/>
                  </a:cubicBezTo>
                  <a:cubicBezTo>
                    <a:pt x="679" y="813"/>
                    <a:pt x="792" y="831"/>
                    <a:pt x="923" y="849"/>
                  </a:cubicBezTo>
                  <a:cubicBezTo>
                    <a:pt x="1000" y="849"/>
                    <a:pt x="1055" y="754"/>
                    <a:pt x="1000" y="700"/>
                  </a:cubicBezTo>
                  <a:cubicBezTo>
                    <a:pt x="942" y="605"/>
                    <a:pt x="869" y="492"/>
                    <a:pt x="792" y="397"/>
                  </a:cubicBezTo>
                  <a:cubicBezTo>
                    <a:pt x="810" y="361"/>
                    <a:pt x="828" y="320"/>
                    <a:pt x="869" y="284"/>
                  </a:cubicBezTo>
                  <a:cubicBezTo>
                    <a:pt x="898" y="209"/>
                    <a:pt x="845" y="135"/>
                    <a:pt x="775" y="135"/>
                  </a:cubicBezTo>
                  <a:cubicBezTo>
                    <a:pt x="756" y="135"/>
                    <a:pt x="736" y="140"/>
                    <a:pt x="715" y="153"/>
                  </a:cubicBezTo>
                  <a:cubicBezTo>
                    <a:pt x="697" y="171"/>
                    <a:pt x="661" y="171"/>
                    <a:pt x="643" y="189"/>
                  </a:cubicBezTo>
                  <a:cubicBezTo>
                    <a:pt x="566" y="112"/>
                    <a:pt x="489" y="58"/>
                    <a:pt x="417" y="22"/>
                  </a:cubicBezTo>
                  <a:cubicBezTo>
                    <a:pt x="396" y="8"/>
                    <a:pt x="374" y="0"/>
                    <a:pt x="35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11" name="Google Shape;541;p5"/>
            <p:cNvSpPr/>
            <p:nvPr/>
          </p:nvSpPr>
          <p:spPr>
            <a:xfrm flipH="1">
              <a:off x="8642519" y="1381852"/>
              <a:ext cx="174830" cy="177528"/>
            </a:xfrm>
            <a:custGeom>
              <a:avLst/>
              <a:ahLst/>
              <a:rect l="l" t="t" r="r" b="b"/>
              <a:pathLst>
                <a:path w="1037" h="1053" extrusionOk="0">
                  <a:moveTo>
                    <a:pt x="750" y="0"/>
                  </a:moveTo>
                  <a:cubicBezTo>
                    <a:pt x="739" y="0"/>
                    <a:pt x="729" y="2"/>
                    <a:pt x="720" y="5"/>
                  </a:cubicBezTo>
                  <a:cubicBezTo>
                    <a:pt x="625" y="64"/>
                    <a:pt x="530" y="118"/>
                    <a:pt x="435" y="177"/>
                  </a:cubicBezTo>
                  <a:cubicBezTo>
                    <a:pt x="398" y="154"/>
                    <a:pt x="358" y="136"/>
                    <a:pt x="303" y="118"/>
                  </a:cubicBezTo>
                  <a:cubicBezTo>
                    <a:pt x="292" y="113"/>
                    <a:pt x="280" y="110"/>
                    <a:pt x="269" y="110"/>
                  </a:cubicBezTo>
                  <a:cubicBezTo>
                    <a:pt x="207" y="110"/>
                    <a:pt x="157" y="188"/>
                    <a:pt x="172" y="249"/>
                  </a:cubicBezTo>
                  <a:cubicBezTo>
                    <a:pt x="190" y="290"/>
                    <a:pt x="208" y="326"/>
                    <a:pt x="227" y="362"/>
                  </a:cubicBezTo>
                  <a:cubicBezTo>
                    <a:pt x="154" y="421"/>
                    <a:pt x="95" y="494"/>
                    <a:pt x="41" y="552"/>
                  </a:cubicBezTo>
                  <a:cubicBezTo>
                    <a:pt x="0" y="589"/>
                    <a:pt x="18" y="666"/>
                    <a:pt x="59" y="702"/>
                  </a:cubicBezTo>
                  <a:cubicBezTo>
                    <a:pt x="77" y="720"/>
                    <a:pt x="113" y="742"/>
                    <a:pt x="154" y="742"/>
                  </a:cubicBezTo>
                  <a:cubicBezTo>
                    <a:pt x="227" y="720"/>
                    <a:pt x="303" y="720"/>
                    <a:pt x="358" y="702"/>
                  </a:cubicBezTo>
                  <a:cubicBezTo>
                    <a:pt x="417" y="815"/>
                    <a:pt x="471" y="910"/>
                    <a:pt x="548" y="1005"/>
                  </a:cubicBezTo>
                  <a:cubicBezTo>
                    <a:pt x="563" y="1038"/>
                    <a:pt x="594" y="1053"/>
                    <a:pt x="625" y="1053"/>
                  </a:cubicBezTo>
                  <a:cubicBezTo>
                    <a:pt x="665" y="1053"/>
                    <a:pt x="707" y="1028"/>
                    <a:pt x="720" y="987"/>
                  </a:cubicBezTo>
                  <a:cubicBezTo>
                    <a:pt x="738" y="874"/>
                    <a:pt x="774" y="761"/>
                    <a:pt x="810" y="629"/>
                  </a:cubicBezTo>
                  <a:cubicBezTo>
                    <a:pt x="851" y="629"/>
                    <a:pt x="887" y="629"/>
                    <a:pt x="923" y="607"/>
                  </a:cubicBezTo>
                  <a:cubicBezTo>
                    <a:pt x="1036" y="589"/>
                    <a:pt x="1036" y="457"/>
                    <a:pt x="946" y="421"/>
                  </a:cubicBezTo>
                  <a:cubicBezTo>
                    <a:pt x="923" y="403"/>
                    <a:pt x="887" y="403"/>
                    <a:pt x="869" y="381"/>
                  </a:cubicBezTo>
                  <a:cubicBezTo>
                    <a:pt x="869" y="290"/>
                    <a:pt x="869" y="195"/>
                    <a:pt x="851" y="82"/>
                  </a:cubicBezTo>
                  <a:cubicBezTo>
                    <a:pt x="851" y="33"/>
                    <a:pt x="799" y="0"/>
                    <a:pt x="750"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12" name="Google Shape;542;p5"/>
            <p:cNvSpPr/>
            <p:nvPr/>
          </p:nvSpPr>
          <p:spPr>
            <a:xfrm flipH="1">
              <a:off x="8782113" y="2959035"/>
              <a:ext cx="89354" cy="66594"/>
            </a:xfrm>
            <a:custGeom>
              <a:avLst/>
              <a:ahLst/>
              <a:rect l="l" t="t" r="r" b="b"/>
              <a:pathLst>
                <a:path w="530" h="395" extrusionOk="0">
                  <a:moveTo>
                    <a:pt x="267" y="1"/>
                  </a:moveTo>
                  <a:cubicBezTo>
                    <a:pt x="0" y="1"/>
                    <a:pt x="0" y="394"/>
                    <a:pt x="267" y="394"/>
                  </a:cubicBezTo>
                  <a:cubicBezTo>
                    <a:pt x="529" y="394"/>
                    <a:pt x="529" y="1"/>
                    <a:pt x="267" y="1"/>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13" name="Google Shape;543;p5"/>
            <p:cNvSpPr/>
            <p:nvPr/>
          </p:nvSpPr>
          <p:spPr>
            <a:xfrm flipH="1">
              <a:off x="8769132" y="3146678"/>
              <a:ext cx="86319" cy="69629"/>
            </a:xfrm>
            <a:custGeom>
              <a:avLst/>
              <a:ahLst/>
              <a:rect l="l" t="t" r="r" b="b"/>
              <a:pathLst>
                <a:path w="512" h="413" extrusionOk="0">
                  <a:moveTo>
                    <a:pt x="244" y="1"/>
                  </a:moveTo>
                  <a:cubicBezTo>
                    <a:pt x="0" y="1"/>
                    <a:pt x="0" y="412"/>
                    <a:pt x="244" y="412"/>
                  </a:cubicBezTo>
                  <a:cubicBezTo>
                    <a:pt x="511" y="412"/>
                    <a:pt x="511" y="1"/>
                    <a:pt x="244" y="1"/>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grpSp>
        <p:nvGrpSpPr>
          <p:cNvPr id="51" name="Google Shape;544;p5"/>
          <p:cNvGrpSpPr/>
          <p:nvPr/>
        </p:nvGrpSpPr>
        <p:grpSpPr>
          <a:xfrm>
            <a:off x="-9" y="4165195"/>
            <a:ext cx="1136990" cy="1476006"/>
            <a:chOff x="4468500" y="3085500"/>
            <a:chExt cx="219925" cy="285500"/>
          </a:xfrm>
        </p:grpSpPr>
        <p:sp>
          <p:nvSpPr>
            <p:cNvPr id="1048714" name="Google Shape;545;p5"/>
            <p:cNvSpPr/>
            <p:nvPr/>
          </p:nvSpPr>
          <p:spPr>
            <a:xfrm>
              <a:off x="4472150" y="3085500"/>
              <a:ext cx="216275" cy="275225"/>
            </a:xfrm>
            <a:custGeom>
              <a:avLst/>
              <a:ahLst/>
              <a:rect l="l" t="t" r="r" b="b"/>
              <a:pathLst>
                <a:path w="8651" h="11009" extrusionOk="0">
                  <a:moveTo>
                    <a:pt x="7215" y="1"/>
                  </a:moveTo>
                  <a:cubicBezTo>
                    <a:pt x="6289" y="1"/>
                    <a:pt x="5185" y="1873"/>
                    <a:pt x="4751" y="2508"/>
                  </a:cubicBezTo>
                  <a:cubicBezTo>
                    <a:pt x="4512" y="1584"/>
                    <a:pt x="4262" y="1231"/>
                    <a:pt x="4019" y="1231"/>
                  </a:cubicBezTo>
                  <a:cubicBezTo>
                    <a:pt x="3413" y="1231"/>
                    <a:pt x="2849" y="3425"/>
                    <a:pt x="2620" y="4449"/>
                  </a:cubicBezTo>
                  <a:cubicBezTo>
                    <a:pt x="2353" y="4127"/>
                    <a:pt x="2127" y="2621"/>
                    <a:pt x="1675" y="2621"/>
                  </a:cubicBezTo>
                  <a:cubicBezTo>
                    <a:pt x="1150" y="2621"/>
                    <a:pt x="829" y="3657"/>
                    <a:pt x="697" y="3978"/>
                  </a:cubicBezTo>
                  <a:cubicBezTo>
                    <a:pt x="453" y="4937"/>
                    <a:pt x="376" y="6032"/>
                    <a:pt x="317" y="7014"/>
                  </a:cubicBezTo>
                  <a:cubicBezTo>
                    <a:pt x="186" y="8294"/>
                    <a:pt x="245" y="9728"/>
                    <a:pt x="1" y="11008"/>
                  </a:cubicBezTo>
                  <a:lnTo>
                    <a:pt x="186" y="11008"/>
                  </a:lnTo>
                  <a:cubicBezTo>
                    <a:pt x="1245" y="9859"/>
                    <a:pt x="2715" y="8615"/>
                    <a:pt x="3864" y="7787"/>
                  </a:cubicBezTo>
                  <a:cubicBezTo>
                    <a:pt x="4258" y="7520"/>
                    <a:pt x="5882" y="6692"/>
                    <a:pt x="5882" y="6240"/>
                  </a:cubicBezTo>
                  <a:cubicBezTo>
                    <a:pt x="5915" y="5692"/>
                    <a:pt x="5477" y="5600"/>
                    <a:pt x="5027" y="5600"/>
                  </a:cubicBezTo>
                  <a:cubicBezTo>
                    <a:pt x="4802" y="5600"/>
                    <a:pt x="4573" y="5623"/>
                    <a:pt x="4399" y="5623"/>
                  </a:cubicBezTo>
                  <a:cubicBezTo>
                    <a:pt x="4346" y="5623"/>
                    <a:pt x="4299" y="5621"/>
                    <a:pt x="4258" y="5616"/>
                  </a:cubicBezTo>
                  <a:cubicBezTo>
                    <a:pt x="5276" y="5163"/>
                    <a:pt x="6067" y="4937"/>
                    <a:pt x="6900" y="4485"/>
                  </a:cubicBezTo>
                  <a:cubicBezTo>
                    <a:pt x="7424" y="4222"/>
                    <a:pt x="8257" y="3770"/>
                    <a:pt x="7483" y="3205"/>
                  </a:cubicBezTo>
                  <a:cubicBezTo>
                    <a:pt x="7352" y="3128"/>
                    <a:pt x="7189" y="3101"/>
                    <a:pt x="7012" y="3101"/>
                  </a:cubicBezTo>
                  <a:cubicBezTo>
                    <a:pt x="6580" y="3101"/>
                    <a:pt x="6067" y="3263"/>
                    <a:pt x="5746" y="3263"/>
                  </a:cubicBezTo>
                  <a:cubicBezTo>
                    <a:pt x="5936" y="2544"/>
                    <a:pt x="8650" y="735"/>
                    <a:pt x="7556" y="97"/>
                  </a:cubicBezTo>
                  <a:cubicBezTo>
                    <a:pt x="7446" y="31"/>
                    <a:pt x="7332" y="1"/>
                    <a:pt x="721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15" name="Google Shape;546;p5"/>
            <p:cNvSpPr/>
            <p:nvPr/>
          </p:nvSpPr>
          <p:spPr>
            <a:xfrm>
              <a:off x="4468500" y="3104225"/>
              <a:ext cx="180475" cy="266775"/>
            </a:xfrm>
            <a:custGeom>
              <a:avLst/>
              <a:ahLst/>
              <a:rect l="l" t="t" r="r" b="b"/>
              <a:pathLst>
                <a:path w="7219" h="10671" extrusionOk="0">
                  <a:moveTo>
                    <a:pt x="7109" y="1"/>
                  </a:moveTo>
                  <a:cubicBezTo>
                    <a:pt x="7093" y="1"/>
                    <a:pt x="7076" y="8"/>
                    <a:pt x="7064" y="26"/>
                  </a:cubicBezTo>
                  <a:cubicBezTo>
                    <a:pt x="5707" y="1700"/>
                    <a:pt x="4331" y="3378"/>
                    <a:pt x="3010" y="5093"/>
                  </a:cubicBezTo>
                  <a:cubicBezTo>
                    <a:pt x="2368" y="5925"/>
                    <a:pt x="1784" y="6789"/>
                    <a:pt x="1332" y="7735"/>
                  </a:cubicBezTo>
                  <a:cubicBezTo>
                    <a:pt x="898" y="8658"/>
                    <a:pt x="260" y="9580"/>
                    <a:pt x="11" y="10562"/>
                  </a:cubicBezTo>
                  <a:cubicBezTo>
                    <a:pt x="0" y="10631"/>
                    <a:pt x="52" y="10671"/>
                    <a:pt x="103" y="10671"/>
                  </a:cubicBezTo>
                  <a:cubicBezTo>
                    <a:pt x="136" y="10671"/>
                    <a:pt x="169" y="10654"/>
                    <a:pt x="183" y="10616"/>
                  </a:cubicBezTo>
                  <a:cubicBezTo>
                    <a:pt x="409" y="9639"/>
                    <a:pt x="1052" y="8712"/>
                    <a:pt x="1463" y="7830"/>
                  </a:cubicBezTo>
                  <a:cubicBezTo>
                    <a:pt x="1879" y="6943"/>
                    <a:pt x="2427" y="6133"/>
                    <a:pt x="3028" y="5360"/>
                  </a:cubicBezTo>
                  <a:cubicBezTo>
                    <a:pt x="4368" y="3586"/>
                    <a:pt x="5779" y="1872"/>
                    <a:pt x="7177" y="139"/>
                  </a:cubicBezTo>
                  <a:cubicBezTo>
                    <a:pt x="7218" y="81"/>
                    <a:pt x="7162" y="1"/>
                    <a:pt x="7109"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16" name="Google Shape;547;p5"/>
            <p:cNvSpPr/>
            <p:nvPr/>
          </p:nvSpPr>
          <p:spPr>
            <a:xfrm>
              <a:off x="4566825" y="3156475"/>
              <a:ext cx="57025" cy="48275"/>
            </a:xfrm>
            <a:custGeom>
              <a:avLst/>
              <a:ahLst/>
              <a:rect l="l" t="t" r="r" b="b"/>
              <a:pathLst>
                <a:path w="2281" h="1931" extrusionOk="0">
                  <a:moveTo>
                    <a:pt x="104" y="0"/>
                  </a:moveTo>
                  <a:cubicBezTo>
                    <a:pt x="61" y="0"/>
                    <a:pt x="18" y="29"/>
                    <a:pt x="18" y="85"/>
                  </a:cubicBezTo>
                  <a:cubicBezTo>
                    <a:pt x="0" y="669"/>
                    <a:pt x="18" y="1252"/>
                    <a:pt x="18" y="1836"/>
                  </a:cubicBezTo>
                  <a:cubicBezTo>
                    <a:pt x="18" y="1872"/>
                    <a:pt x="59" y="1931"/>
                    <a:pt x="95" y="1931"/>
                  </a:cubicBezTo>
                  <a:cubicBezTo>
                    <a:pt x="792" y="1836"/>
                    <a:pt x="1489" y="1741"/>
                    <a:pt x="2167" y="1646"/>
                  </a:cubicBezTo>
                  <a:cubicBezTo>
                    <a:pt x="2280" y="1628"/>
                    <a:pt x="2226" y="1478"/>
                    <a:pt x="2131" y="1478"/>
                  </a:cubicBezTo>
                  <a:cubicBezTo>
                    <a:pt x="1507" y="1573"/>
                    <a:pt x="887" y="1668"/>
                    <a:pt x="263" y="1741"/>
                  </a:cubicBezTo>
                  <a:cubicBezTo>
                    <a:pt x="261" y="1741"/>
                    <a:pt x="259" y="1741"/>
                    <a:pt x="258" y="1741"/>
                  </a:cubicBezTo>
                  <a:cubicBezTo>
                    <a:pt x="132" y="1741"/>
                    <a:pt x="172" y="1061"/>
                    <a:pt x="172" y="967"/>
                  </a:cubicBezTo>
                  <a:cubicBezTo>
                    <a:pt x="172" y="669"/>
                    <a:pt x="172" y="366"/>
                    <a:pt x="190" y="85"/>
                  </a:cubicBezTo>
                  <a:cubicBezTo>
                    <a:pt x="190" y="29"/>
                    <a:pt x="147" y="0"/>
                    <a:pt x="104"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17" name="Google Shape;548;p5"/>
            <p:cNvSpPr/>
            <p:nvPr/>
          </p:nvSpPr>
          <p:spPr>
            <a:xfrm>
              <a:off x="4505816" y="3194499"/>
              <a:ext cx="66375" cy="86225"/>
            </a:xfrm>
            <a:custGeom>
              <a:avLst/>
              <a:ahLst/>
              <a:rect l="l" t="t" r="r" b="b"/>
              <a:pathLst>
                <a:path w="2655" h="3449" extrusionOk="0">
                  <a:moveTo>
                    <a:pt x="116" y="1"/>
                  </a:moveTo>
                  <a:cubicBezTo>
                    <a:pt x="78" y="1"/>
                    <a:pt x="41" y="23"/>
                    <a:pt x="41" y="69"/>
                  </a:cubicBezTo>
                  <a:cubicBezTo>
                    <a:pt x="0" y="1182"/>
                    <a:pt x="208" y="2276"/>
                    <a:pt x="227" y="3371"/>
                  </a:cubicBezTo>
                  <a:cubicBezTo>
                    <a:pt x="227" y="3416"/>
                    <a:pt x="266" y="3448"/>
                    <a:pt x="301" y="3448"/>
                  </a:cubicBezTo>
                  <a:cubicBezTo>
                    <a:pt x="308" y="3448"/>
                    <a:pt x="315" y="3447"/>
                    <a:pt x="322" y="3443"/>
                  </a:cubicBezTo>
                  <a:cubicBezTo>
                    <a:pt x="1077" y="3235"/>
                    <a:pt x="1828" y="3122"/>
                    <a:pt x="2565" y="2896"/>
                  </a:cubicBezTo>
                  <a:cubicBezTo>
                    <a:pt x="2655" y="2862"/>
                    <a:pt x="2624" y="2727"/>
                    <a:pt x="2544" y="2727"/>
                  </a:cubicBezTo>
                  <a:cubicBezTo>
                    <a:pt x="2539" y="2727"/>
                    <a:pt x="2534" y="2728"/>
                    <a:pt x="2529" y="2729"/>
                  </a:cubicBezTo>
                  <a:cubicBezTo>
                    <a:pt x="2149" y="2842"/>
                    <a:pt x="1792" y="2937"/>
                    <a:pt x="1416" y="3032"/>
                  </a:cubicBezTo>
                  <a:cubicBezTo>
                    <a:pt x="1187" y="3073"/>
                    <a:pt x="884" y="3210"/>
                    <a:pt x="665" y="3210"/>
                  </a:cubicBezTo>
                  <a:cubicBezTo>
                    <a:pt x="504" y="3210"/>
                    <a:pt x="388" y="3136"/>
                    <a:pt x="380" y="2896"/>
                  </a:cubicBezTo>
                  <a:cubicBezTo>
                    <a:pt x="340" y="1955"/>
                    <a:pt x="172" y="1032"/>
                    <a:pt x="190" y="69"/>
                  </a:cubicBezTo>
                  <a:cubicBezTo>
                    <a:pt x="190" y="23"/>
                    <a:pt x="153" y="1"/>
                    <a:pt x="116"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18" name="Google Shape;549;p5"/>
            <p:cNvSpPr/>
            <p:nvPr/>
          </p:nvSpPr>
          <p:spPr>
            <a:xfrm>
              <a:off x="4563075" y="3138225"/>
              <a:ext cx="6150" cy="4775"/>
            </a:xfrm>
            <a:custGeom>
              <a:avLst/>
              <a:ahLst/>
              <a:rect l="l" t="t" r="r" b="b"/>
              <a:pathLst>
                <a:path w="246" h="191" extrusionOk="0">
                  <a:moveTo>
                    <a:pt x="132" y="1"/>
                  </a:moveTo>
                  <a:cubicBezTo>
                    <a:pt x="1" y="1"/>
                    <a:pt x="1" y="191"/>
                    <a:pt x="132" y="191"/>
                  </a:cubicBezTo>
                  <a:cubicBezTo>
                    <a:pt x="245" y="191"/>
                    <a:pt x="245" y="1"/>
                    <a:pt x="132"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19" name="Google Shape;550;p5"/>
            <p:cNvSpPr/>
            <p:nvPr/>
          </p:nvSpPr>
          <p:spPr>
            <a:xfrm>
              <a:off x="4570550" y="3131675"/>
              <a:ext cx="6250" cy="4775"/>
            </a:xfrm>
            <a:custGeom>
              <a:avLst/>
              <a:ahLst/>
              <a:rect l="l" t="t" r="r" b="b"/>
              <a:pathLst>
                <a:path w="250" h="191" extrusionOk="0">
                  <a:moveTo>
                    <a:pt x="136" y="0"/>
                  </a:moveTo>
                  <a:cubicBezTo>
                    <a:pt x="1" y="0"/>
                    <a:pt x="1" y="190"/>
                    <a:pt x="136" y="190"/>
                  </a:cubicBezTo>
                  <a:cubicBezTo>
                    <a:pt x="249" y="190"/>
                    <a:pt x="249" y="0"/>
                    <a:pt x="136"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20" name="Google Shape;551;p5"/>
            <p:cNvSpPr/>
            <p:nvPr/>
          </p:nvSpPr>
          <p:spPr>
            <a:xfrm>
              <a:off x="4572025" y="3141050"/>
              <a:ext cx="6575" cy="4775"/>
            </a:xfrm>
            <a:custGeom>
              <a:avLst/>
              <a:ahLst/>
              <a:rect l="l" t="t" r="r" b="b"/>
              <a:pathLst>
                <a:path w="263" h="191" extrusionOk="0">
                  <a:moveTo>
                    <a:pt x="132" y="1"/>
                  </a:moveTo>
                  <a:cubicBezTo>
                    <a:pt x="0" y="1"/>
                    <a:pt x="0" y="191"/>
                    <a:pt x="132" y="191"/>
                  </a:cubicBezTo>
                  <a:cubicBezTo>
                    <a:pt x="263" y="191"/>
                    <a:pt x="263" y="1"/>
                    <a:pt x="132"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21" name="Google Shape;552;p5"/>
            <p:cNvSpPr/>
            <p:nvPr/>
          </p:nvSpPr>
          <p:spPr>
            <a:xfrm>
              <a:off x="4628575" y="3181200"/>
              <a:ext cx="6575" cy="5125"/>
            </a:xfrm>
            <a:custGeom>
              <a:avLst/>
              <a:ahLst/>
              <a:rect l="l" t="t" r="r" b="b"/>
              <a:pathLst>
                <a:path w="263" h="205" extrusionOk="0">
                  <a:moveTo>
                    <a:pt x="131" y="1"/>
                  </a:moveTo>
                  <a:cubicBezTo>
                    <a:pt x="0" y="1"/>
                    <a:pt x="0" y="204"/>
                    <a:pt x="131" y="204"/>
                  </a:cubicBezTo>
                  <a:cubicBezTo>
                    <a:pt x="263" y="204"/>
                    <a:pt x="263" y="1"/>
                    <a:pt x="131"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22" name="Google Shape;553;p5"/>
            <p:cNvSpPr/>
            <p:nvPr/>
          </p:nvSpPr>
          <p:spPr>
            <a:xfrm>
              <a:off x="4635575" y="3172725"/>
              <a:ext cx="6250" cy="4650"/>
            </a:xfrm>
            <a:custGeom>
              <a:avLst/>
              <a:ahLst/>
              <a:rect l="l" t="t" r="r" b="b"/>
              <a:pathLst>
                <a:path w="250" h="186" extrusionOk="0">
                  <a:moveTo>
                    <a:pt x="136" y="1"/>
                  </a:moveTo>
                  <a:cubicBezTo>
                    <a:pt x="1" y="1"/>
                    <a:pt x="1" y="186"/>
                    <a:pt x="136" y="186"/>
                  </a:cubicBezTo>
                  <a:cubicBezTo>
                    <a:pt x="250" y="186"/>
                    <a:pt x="250" y="1"/>
                    <a:pt x="136"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23" name="Google Shape;554;p5"/>
            <p:cNvSpPr/>
            <p:nvPr/>
          </p:nvSpPr>
          <p:spPr>
            <a:xfrm>
              <a:off x="4638975" y="3183025"/>
              <a:ext cx="6125" cy="4775"/>
            </a:xfrm>
            <a:custGeom>
              <a:avLst/>
              <a:ahLst/>
              <a:rect l="l" t="t" r="r" b="b"/>
              <a:pathLst>
                <a:path w="245" h="191" extrusionOk="0">
                  <a:moveTo>
                    <a:pt x="132" y="0"/>
                  </a:moveTo>
                  <a:cubicBezTo>
                    <a:pt x="0" y="0"/>
                    <a:pt x="0" y="190"/>
                    <a:pt x="132" y="190"/>
                  </a:cubicBezTo>
                  <a:cubicBezTo>
                    <a:pt x="245" y="190"/>
                    <a:pt x="245" y="0"/>
                    <a:pt x="132"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24" name="Google Shape;555;p5"/>
            <p:cNvSpPr/>
            <p:nvPr/>
          </p:nvSpPr>
          <p:spPr>
            <a:xfrm>
              <a:off x="4530525" y="3221250"/>
              <a:ext cx="6675" cy="4650"/>
            </a:xfrm>
            <a:custGeom>
              <a:avLst/>
              <a:ahLst/>
              <a:rect l="l" t="t" r="r" b="b"/>
              <a:pathLst>
                <a:path w="267" h="186" extrusionOk="0">
                  <a:moveTo>
                    <a:pt x="131" y="0"/>
                  </a:moveTo>
                  <a:cubicBezTo>
                    <a:pt x="0" y="0"/>
                    <a:pt x="0" y="186"/>
                    <a:pt x="131" y="186"/>
                  </a:cubicBezTo>
                  <a:cubicBezTo>
                    <a:pt x="267" y="186"/>
                    <a:pt x="267" y="0"/>
                    <a:pt x="131"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25" name="Google Shape;556;p5"/>
            <p:cNvSpPr/>
            <p:nvPr/>
          </p:nvSpPr>
          <p:spPr>
            <a:xfrm>
              <a:off x="4536175" y="3212750"/>
              <a:ext cx="6125" cy="4675"/>
            </a:xfrm>
            <a:custGeom>
              <a:avLst/>
              <a:ahLst/>
              <a:rect l="l" t="t" r="r" b="b"/>
              <a:pathLst>
                <a:path w="245" h="187" extrusionOk="0">
                  <a:moveTo>
                    <a:pt x="131" y="1"/>
                  </a:moveTo>
                  <a:cubicBezTo>
                    <a:pt x="0" y="1"/>
                    <a:pt x="0" y="186"/>
                    <a:pt x="131" y="186"/>
                  </a:cubicBezTo>
                  <a:cubicBezTo>
                    <a:pt x="245" y="186"/>
                    <a:pt x="245" y="1"/>
                    <a:pt x="131"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26" name="Google Shape;557;p5"/>
            <p:cNvSpPr/>
            <p:nvPr/>
          </p:nvSpPr>
          <p:spPr>
            <a:xfrm>
              <a:off x="4575300" y="3239100"/>
              <a:ext cx="6575" cy="4775"/>
            </a:xfrm>
            <a:custGeom>
              <a:avLst/>
              <a:ahLst/>
              <a:rect l="l" t="t" r="r" b="b"/>
              <a:pathLst>
                <a:path w="263" h="191" extrusionOk="0">
                  <a:moveTo>
                    <a:pt x="132" y="1"/>
                  </a:moveTo>
                  <a:cubicBezTo>
                    <a:pt x="1" y="1"/>
                    <a:pt x="1" y="191"/>
                    <a:pt x="132" y="191"/>
                  </a:cubicBezTo>
                  <a:cubicBezTo>
                    <a:pt x="263" y="191"/>
                    <a:pt x="263" y="1"/>
                    <a:pt x="132"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27" name="Google Shape;558;p5"/>
            <p:cNvSpPr/>
            <p:nvPr/>
          </p:nvSpPr>
          <p:spPr>
            <a:xfrm>
              <a:off x="4579025" y="3248500"/>
              <a:ext cx="6700" cy="4775"/>
            </a:xfrm>
            <a:custGeom>
              <a:avLst/>
              <a:ahLst/>
              <a:rect l="l" t="t" r="r" b="b"/>
              <a:pathLst>
                <a:path w="268" h="191" extrusionOk="0">
                  <a:moveTo>
                    <a:pt x="137" y="0"/>
                  </a:moveTo>
                  <a:cubicBezTo>
                    <a:pt x="1" y="0"/>
                    <a:pt x="1" y="190"/>
                    <a:pt x="137" y="190"/>
                  </a:cubicBezTo>
                  <a:cubicBezTo>
                    <a:pt x="268" y="190"/>
                    <a:pt x="268" y="0"/>
                    <a:pt x="137"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28" name="Google Shape;559;p5"/>
            <p:cNvSpPr/>
            <p:nvPr/>
          </p:nvSpPr>
          <p:spPr>
            <a:xfrm>
              <a:off x="4585700" y="3240575"/>
              <a:ext cx="6125" cy="4675"/>
            </a:xfrm>
            <a:custGeom>
              <a:avLst/>
              <a:ahLst/>
              <a:rect l="l" t="t" r="r" b="b"/>
              <a:pathLst>
                <a:path w="245" h="187" extrusionOk="0">
                  <a:moveTo>
                    <a:pt x="132" y="1"/>
                  </a:moveTo>
                  <a:cubicBezTo>
                    <a:pt x="1" y="1"/>
                    <a:pt x="1" y="186"/>
                    <a:pt x="132" y="186"/>
                  </a:cubicBezTo>
                  <a:cubicBezTo>
                    <a:pt x="245" y="186"/>
                    <a:pt x="245" y="1"/>
                    <a:pt x="132"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29" name="Google Shape;560;p5"/>
            <p:cNvSpPr/>
            <p:nvPr/>
          </p:nvSpPr>
          <p:spPr>
            <a:xfrm>
              <a:off x="4490475" y="3258900"/>
              <a:ext cx="6125" cy="4775"/>
            </a:xfrm>
            <a:custGeom>
              <a:avLst/>
              <a:ahLst/>
              <a:rect l="l" t="t" r="r" b="b"/>
              <a:pathLst>
                <a:path w="245" h="191" extrusionOk="0">
                  <a:moveTo>
                    <a:pt x="114" y="1"/>
                  </a:moveTo>
                  <a:cubicBezTo>
                    <a:pt x="1" y="1"/>
                    <a:pt x="1" y="191"/>
                    <a:pt x="114" y="191"/>
                  </a:cubicBezTo>
                  <a:cubicBezTo>
                    <a:pt x="245" y="191"/>
                    <a:pt x="245" y="1"/>
                    <a:pt x="114"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30" name="Google Shape;561;p5"/>
            <p:cNvSpPr/>
            <p:nvPr/>
          </p:nvSpPr>
          <p:spPr>
            <a:xfrm>
              <a:off x="4492400" y="3267850"/>
              <a:ext cx="6575" cy="4775"/>
            </a:xfrm>
            <a:custGeom>
              <a:avLst/>
              <a:ahLst/>
              <a:rect l="l" t="t" r="r" b="b"/>
              <a:pathLst>
                <a:path w="263" h="191" extrusionOk="0">
                  <a:moveTo>
                    <a:pt x="132" y="0"/>
                  </a:moveTo>
                  <a:cubicBezTo>
                    <a:pt x="1" y="0"/>
                    <a:pt x="1" y="190"/>
                    <a:pt x="132" y="190"/>
                  </a:cubicBezTo>
                  <a:cubicBezTo>
                    <a:pt x="263" y="190"/>
                    <a:pt x="263" y="0"/>
                    <a:pt x="132"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grpSp>
        <p:nvGrpSpPr>
          <p:cNvPr id="52" name="Google Shape;562;p5"/>
          <p:cNvGrpSpPr/>
          <p:nvPr/>
        </p:nvGrpSpPr>
        <p:grpSpPr>
          <a:xfrm>
            <a:off x="8056638" y="3775251"/>
            <a:ext cx="1365815" cy="1769007"/>
            <a:chOff x="4291200" y="3137775"/>
            <a:chExt cx="177600" cy="230025"/>
          </a:xfrm>
        </p:grpSpPr>
        <p:sp>
          <p:nvSpPr>
            <p:cNvPr id="1048731" name="Google Shape;563;p5"/>
            <p:cNvSpPr/>
            <p:nvPr/>
          </p:nvSpPr>
          <p:spPr>
            <a:xfrm>
              <a:off x="4291200" y="3137775"/>
              <a:ext cx="177600" cy="226225"/>
            </a:xfrm>
            <a:custGeom>
              <a:avLst/>
              <a:ahLst/>
              <a:rect l="l" t="t" r="r" b="b"/>
              <a:pathLst>
                <a:path w="7104" h="9049" extrusionOk="0">
                  <a:moveTo>
                    <a:pt x="1" y="1"/>
                  </a:moveTo>
                  <a:cubicBezTo>
                    <a:pt x="227" y="946"/>
                    <a:pt x="602" y="1941"/>
                    <a:pt x="906" y="2887"/>
                  </a:cubicBezTo>
                  <a:cubicBezTo>
                    <a:pt x="1448" y="4714"/>
                    <a:pt x="2996" y="5393"/>
                    <a:pt x="4353" y="6524"/>
                  </a:cubicBezTo>
                  <a:cubicBezTo>
                    <a:pt x="4977" y="7013"/>
                    <a:pt x="5560" y="7465"/>
                    <a:pt x="6126" y="8012"/>
                  </a:cubicBezTo>
                  <a:cubicBezTo>
                    <a:pt x="6430" y="8300"/>
                    <a:pt x="6658" y="8694"/>
                    <a:pt x="6986" y="8936"/>
                  </a:cubicBezTo>
                  <a:lnTo>
                    <a:pt x="6986" y="8936"/>
                  </a:lnTo>
                  <a:cubicBezTo>
                    <a:pt x="6915" y="8812"/>
                    <a:pt x="6823" y="8618"/>
                    <a:pt x="6786" y="8501"/>
                  </a:cubicBezTo>
                  <a:cubicBezTo>
                    <a:pt x="6257" y="7013"/>
                    <a:pt x="6198" y="5470"/>
                    <a:pt x="5560" y="3977"/>
                  </a:cubicBezTo>
                  <a:cubicBezTo>
                    <a:pt x="4525" y="1566"/>
                    <a:pt x="2127" y="1037"/>
                    <a:pt x="1" y="1"/>
                  </a:cubicBezTo>
                  <a:close/>
                  <a:moveTo>
                    <a:pt x="6986" y="8936"/>
                  </a:moveTo>
                  <a:cubicBezTo>
                    <a:pt x="7020" y="8994"/>
                    <a:pt x="7050" y="9037"/>
                    <a:pt x="7067" y="9048"/>
                  </a:cubicBezTo>
                  <a:lnTo>
                    <a:pt x="7103" y="9012"/>
                  </a:lnTo>
                  <a:cubicBezTo>
                    <a:pt x="7063" y="8989"/>
                    <a:pt x="7024" y="8963"/>
                    <a:pt x="6986" y="8936"/>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32" name="Google Shape;564;p5"/>
            <p:cNvSpPr/>
            <p:nvPr/>
          </p:nvSpPr>
          <p:spPr>
            <a:xfrm>
              <a:off x="4313250" y="3166425"/>
              <a:ext cx="154825" cy="201375"/>
            </a:xfrm>
            <a:custGeom>
              <a:avLst/>
              <a:ahLst/>
              <a:rect l="l" t="t" r="r" b="b"/>
              <a:pathLst>
                <a:path w="6193" h="8055" extrusionOk="0">
                  <a:moveTo>
                    <a:pt x="115" y="1"/>
                  </a:moveTo>
                  <a:cubicBezTo>
                    <a:pt x="53" y="1"/>
                    <a:pt x="1" y="81"/>
                    <a:pt x="60" y="139"/>
                  </a:cubicBezTo>
                  <a:cubicBezTo>
                    <a:pt x="1154" y="1343"/>
                    <a:pt x="2358" y="2456"/>
                    <a:pt x="3471" y="3663"/>
                  </a:cubicBezTo>
                  <a:cubicBezTo>
                    <a:pt x="4583" y="4889"/>
                    <a:pt x="5280" y="6545"/>
                    <a:pt x="6018" y="8015"/>
                  </a:cubicBezTo>
                  <a:cubicBezTo>
                    <a:pt x="6033" y="8043"/>
                    <a:pt x="6056" y="8055"/>
                    <a:pt x="6079" y="8055"/>
                  </a:cubicBezTo>
                  <a:cubicBezTo>
                    <a:pt x="6134" y="8055"/>
                    <a:pt x="6192" y="7988"/>
                    <a:pt x="6167" y="7920"/>
                  </a:cubicBezTo>
                  <a:cubicBezTo>
                    <a:pt x="5452" y="6509"/>
                    <a:pt x="4751" y="4944"/>
                    <a:pt x="3733" y="3718"/>
                  </a:cubicBezTo>
                  <a:cubicBezTo>
                    <a:pt x="2625" y="2401"/>
                    <a:pt x="1322" y="1288"/>
                    <a:pt x="173" y="26"/>
                  </a:cubicBezTo>
                  <a:cubicBezTo>
                    <a:pt x="155" y="8"/>
                    <a:pt x="135" y="1"/>
                    <a:pt x="11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33" name="Google Shape;565;p5"/>
            <p:cNvSpPr/>
            <p:nvPr/>
          </p:nvSpPr>
          <p:spPr>
            <a:xfrm>
              <a:off x="4317325" y="3179550"/>
              <a:ext cx="47875" cy="38800"/>
            </a:xfrm>
            <a:custGeom>
              <a:avLst/>
              <a:ahLst/>
              <a:rect l="l" t="t" r="r" b="b"/>
              <a:pathLst>
                <a:path w="1915" h="1552" extrusionOk="0">
                  <a:moveTo>
                    <a:pt x="1828" y="0"/>
                  </a:moveTo>
                  <a:cubicBezTo>
                    <a:pt x="1785" y="0"/>
                    <a:pt x="1742" y="28"/>
                    <a:pt x="1742" y="85"/>
                  </a:cubicBezTo>
                  <a:lnTo>
                    <a:pt x="1742" y="1345"/>
                  </a:lnTo>
                  <a:lnTo>
                    <a:pt x="1742" y="1345"/>
                  </a:lnTo>
                  <a:cubicBezTo>
                    <a:pt x="1230" y="1095"/>
                    <a:pt x="701" y="923"/>
                    <a:pt x="141" y="818"/>
                  </a:cubicBezTo>
                  <a:cubicBezTo>
                    <a:pt x="130" y="814"/>
                    <a:pt x="120" y="813"/>
                    <a:pt x="110" y="813"/>
                  </a:cubicBezTo>
                  <a:cubicBezTo>
                    <a:pt x="22" y="813"/>
                    <a:pt x="1" y="951"/>
                    <a:pt x="87" y="972"/>
                  </a:cubicBezTo>
                  <a:cubicBezTo>
                    <a:pt x="688" y="1103"/>
                    <a:pt x="1236" y="1270"/>
                    <a:pt x="1783" y="1537"/>
                  </a:cubicBezTo>
                  <a:cubicBezTo>
                    <a:pt x="1798" y="1547"/>
                    <a:pt x="1815" y="1552"/>
                    <a:pt x="1831" y="1552"/>
                  </a:cubicBezTo>
                  <a:cubicBezTo>
                    <a:pt x="1874" y="1552"/>
                    <a:pt x="1914" y="1521"/>
                    <a:pt x="1914" y="1478"/>
                  </a:cubicBezTo>
                  <a:lnTo>
                    <a:pt x="1914" y="85"/>
                  </a:lnTo>
                  <a:cubicBezTo>
                    <a:pt x="1914" y="28"/>
                    <a:pt x="1871" y="0"/>
                    <a:pt x="182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34" name="Google Shape;566;p5"/>
            <p:cNvSpPr/>
            <p:nvPr/>
          </p:nvSpPr>
          <p:spPr>
            <a:xfrm>
              <a:off x="4338700" y="3212875"/>
              <a:ext cx="64150" cy="43350"/>
            </a:xfrm>
            <a:custGeom>
              <a:avLst/>
              <a:ahLst/>
              <a:rect l="l" t="t" r="r" b="b"/>
              <a:pathLst>
                <a:path w="2566" h="1734" extrusionOk="0">
                  <a:moveTo>
                    <a:pt x="2491" y="0"/>
                  </a:moveTo>
                  <a:cubicBezTo>
                    <a:pt x="2454" y="0"/>
                    <a:pt x="2416" y="23"/>
                    <a:pt x="2416" y="68"/>
                  </a:cubicBezTo>
                  <a:cubicBezTo>
                    <a:pt x="2400" y="552"/>
                    <a:pt x="2334" y="1035"/>
                    <a:pt x="2309" y="1515"/>
                  </a:cubicBezTo>
                  <a:lnTo>
                    <a:pt x="2309" y="1515"/>
                  </a:lnTo>
                  <a:cubicBezTo>
                    <a:pt x="1625" y="1178"/>
                    <a:pt x="859" y="1009"/>
                    <a:pt x="96" y="937"/>
                  </a:cubicBezTo>
                  <a:cubicBezTo>
                    <a:pt x="91" y="936"/>
                    <a:pt x="86" y="936"/>
                    <a:pt x="82" y="936"/>
                  </a:cubicBezTo>
                  <a:cubicBezTo>
                    <a:pt x="1" y="936"/>
                    <a:pt x="6" y="1086"/>
                    <a:pt x="96" y="1086"/>
                  </a:cubicBezTo>
                  <a:cubicBezTo>
                    <a:pt x="869" y="1163"/>
                    <a:pt x="1661" y="1353"/>
                    <a:pt x="2358" y="1729"/>
                  </a:cubicBezTo>
                  <a:cubicBezTo>
                    <a:pt x="2365" y="1732"/>
                    <a:pt x="2373" y="1733"/>
                    <a:pt x="2381" y="1733"/>
                  </a:cubicBezTo>
                  <a:cubicBezTo>
                    <a:pt x="2422" y="1733"/>
                    <a:pt x="2471" y="1700"/>
                    <a:pt x="2471" y="1652"/>
                  </a:cubicBezTo>
                  <a:cubicBezTo>
                    <a:pt x="2489" y="1127"/>
                    <a:pt x="2566" y="598"/>
                    <a:pt x="2566" y="68"/>
                  </a:cubicBezTo>
                  <a:cubicBezTo>
                    <a:pt x="2566" y="23"/>
                    <a:pt x="2528" y="0"/>
                    <a:pt x="249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35" name="Google Shape;567;p5"/>
            <p:cNvSpPr/>
            <p:nvPr/>
          </p:nvSpPr>
          <p:spPr>
            <a:xfrm>
              <a:off x="4381800" y="3249775"/>
              <a:ext cx="47225" cy="39475"/>
            </a:xfrm>
            <a:custGeom>
              <a:avLst/>
              <a:ahLst/>
              <a:rect l="l" t="t" r="r" b="b"/>
              <a:pathLst>
                <a:path w="1889" h="1579" extrusionOk="0">
                  <a:moveTo>
                    <a:pt x="1791" y="1"/>
                  </a:moveTo>
                  <a:cubicBezTo>
                    <a:pt x="1762" y="1"/>
                    <a:pt x="1735" y="19"/>
                    <a:pt x="1728" y="63"/>
                  </a:cubicBezTo>
                  <a:cubicBezTo>
                    <a:pt x="1640" y="504"/>
                    <a:pt x="1650" y="957"/>
                    <a:pt x="1651" y="1396"/>
                  </a:cubicBezTo>
                  <a:lnTo>
                    <a:pt x="1651" y="1396"/>
                  </a:lnTo>
                  <a:cubicBezTo>
                    <a:pt x="1138" y="1267"/>
                    <a:pt x="644" y="1093"/>
                    <a:pt x="145" y="931"/>
                  </a:cubicBezTo>
                  <a:cubicBezTo>
                    <a:pt x="139" y="930"/>
                    <a:pt x="132" y="930"/>
                    <a:pt x="127" y="930"/>
                  </a:cubicBezTo>
                  <a:cubicBezTo>
                    <a:pt x="28" y="930"/>
                    <a:pt x="1" y="1065"/>
                    <a:pt x="86" y="1103"/>
                  </a:cubicBezTo>
                  <a:cubicBezTo>
                    <a:pt x="634" y="1252"/>
                    <a:pt x="1163" y="1442"/>
                    <a:pt x="1710" y="1573"/>
                  </a:cubicBezTo>
                  <a:cubicBezTo>
                    <a:pt x="1720" y="1577"/>
                    <a:pt x="1730" y="1578"/>
                    <a:pt x="1739" y="1578"/>
                  </a:cubicBezTo>
                  <a:cubicBezTo>
                    <a:pt x="1783" y="1578"/>
                    <a:pt x="1823" y="1545"/>
                    <a:pt x="1823" y="1497"/>
                  </a:cubicBezTo>
                  <a:cubicBezTo>
                    <a:pt x="1805" y="1026"/>
                    <a:pt x="1783" y="574"/>
                    <a:pt x="1878" y="103"/>
                  </a:cubicBezTo>
                  <a:cubicBezTo>
                    <a:pt x="1889" y="45"/>
                    <a:pt x="1837" y="1"/>
                    <a:pt x="179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36" name="Google Shape;568;p5"/>
            <p:cNvSpPr/>
            <p:nvPr/>
          </p:nvSpPr>
          <p:spPr>
            <a:xfrm>
              <a:off x="4381675" y="3210850"/>
              <a:ext cx="6600" cy="5225"/>
            </a:xfrm>
            <a:custGeom>
              <a:avLst/>
              <a:ahLst/>
              <a:rect l="l" t="t" r="r" b="b"/>
              <a:pathLst>
                <a:path w="264" h="209" extrusionOk="0">
                  <a:moveTo>
                    <a:pt x="132" y="0"/>
                  </a:moveTo>
                  <a:cubicBezTo>
                    <a:pt x="1" y="0"/>
                    <a:pt x="1" y="208"/>
                    <a:pt x="132" y="208"/>
                  </a:cubicBezTo>
                  <a:cubicBezTo>
                    <a:pt x="263" y="208"/>
                    <a:pt x="263" y="0"/>
                    <a:pt x="132"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37" name="Google Shape;569;p5"/>
            <p:cNvSpPr/>
            <p:nvPr/>
          </p:nvSpPr>
          <p:spPr>
            <a:xfrm>
              <a:off x="4384950" y="3197150"/>
              <a:ext cx="6150" cy="4775"/>
            </a:xfrm>
            <a:custGeom>
              <a:avLst/>
              <a:ahLst/>
              <a:rect l="l" t="t" r="r" b="b"/>
              <a:pathLst>
                <a:path w="246" h="191" extrusionOk="0">
                  <a:moveTo>
                    <a:pt x="132" y="1"/>
                  </a:moveTo>
                  <a:cubicBezTo>
                    <a:pt x="1" y="1"/>
                    <a:pt x="1" y="191"/>
                    <a:pt x="132" y="191"/>
                  </a:cubicBezTo>
                  <a:cubicBezTo>
                    <a:pt x="245" y="191"/>
                    <a:pt x="245" y="1"/>
                    <a:pt x="13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38" name="Google Shape;570;p5"/>
            <p:cNvSpPr/>
            <p:nvPr/>
          </p:nvSpPr>
          <p:spPr>
            <a:xfrm>
              <a:off x="4311900" y="3187775"/>
              <a:ext cx="6125" cy="5225"/>
            </a:xfrm>
            <a:custGeom>
              <a:avLst/>
              <a:ahLst/>
              <a:rect l="l" t="t" r="r" b="b"/>
              <a:pathLst>
                <a:path w="245" h="209" extrusionOk="0">
                  <a:moveTo>
                    <a:pt x="132" y="0"/>
                  </a:moveTo>
                  <a:cubicBezTo>
                    <a:pt x="1" y="0"/>
                    <a:pt x="1" y="208"/>
                    <a:pt x="132" y="208"/>
                  </a:cubicBezTo>
                  <a:cubicBezTo>
                    <a:pt x="245" y="208"/>
                    <a:pt x="245" y="0"/>
                    <a:pt x="132"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39" name="Google Shape;571;p5"/>
            <p:cNvSpPr/>
            <p:nvPr/>
          </p:nvSpPr>
          <p:spPr>
            <a:xfrm>
              <a:off x="4338700" y="3223050"/>
              <a:ext cx="6700" cy="4775"/>
            </a:xfrm>
            <a:custGeom>
              <a:avLst/>
              <a:ahLst/>
              <a:rect l="l" t="t" r="r" b="b"/>
              <a:pathLst>
                <a:path w="268" h="191" extrusionOk="0">
                  <a:moveTo>
                    <a:pt x="136" y="1"/>
                  </a:moveTo>
                  <a:cubicBezTo>
                    <a:pt x="1" y="1"/>
                    <a:pt x="1" y="191"/>
                    <a:pt x="136" y="191"/>
                  </a:cubicBezTo>
                  <a:cubicBezTo>
                    <a:pt x="268" y="191"/>
                    <a:pt x="268" y="1"/>
                    <a:pt x="136"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40" name="Google Shape;572;p5"/>
            <p:cNvSpPr/>
            <p:nvPr/>
          </p:nvSpPr>
          <p:spPr>
            <a:xfrm>
              <a:off x="4349575" y="3226900"/>
              <a:ext cx="6675" cy="5225"/>
            </a:xfrm>
            <a:custGeom>
              <a:avLst/>
              <a:ahLst/>
              <a:rect l="l" t="t" r="r" b="b"/>
              <a:pathLst>
                <a:path w="267" h="209" extrusionOk="0">
                  <a:moveTo>
                    <a:pt x="131" y="0"/>
                  </a:moveTo>
                  <a:cubicBezTo>
                    <a:pt x="0" y="0"/>
                    <a:pt x="0" y="209"/>
                    <a:pt x="131" y="209"/>
                  </a:cubicBezTo>
                  <a:cubicBezTo>
                    <a:pt x="267" y="209"/>
                    <a:pt x="267" y="0"/>
                    <a:pt x="13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41" name="Google Shape;573;p5"/>
            <p:cNvSpPr/>
            <p:nvPr/>
          </p:nvSpPr>
          <p:spPr>
            <a:xfrm>
              <a:off x="4434825" y="3281975"/>
              <a:ext cx="6700" cy="5225"/>
            </a:xfrm>
            <a:custGeom>
              <a:avLst/>
              <a:ahLst/>
              <a:rect l="l" t="t" r="r" b="b"/>
              <a:pathLst>
                <a:path w="268" h="209" extrusionOk="0">
                  <a:moveTo>
                    <a:pt x="137" y="0"/>
                  </a:moveTo>
                  <a:cubicBezTo>
                    <a:pt x="1" y="0"/>
                    <a:pt x="1" y="209"/>
                    <a:pt x="137" y="209"/>
                  </a:cubicBezTo>
                  <a:cubicBezTo>
                    <a:pt x="268" y="209"/>
                    <a:pt x="268" y="0"/>
                    <a:pt x="137"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42" name="Google Shape;574;p5"/>
            <p:cNvSpPr/>
            <p:nvPr/>
          </p:nvSpPr>
          <p:spPr>
            <a:xfrm>
              <a:off x="4412775" y="3295200"/>
              <a:ext cx="6600" cy="4775"/>
            </a:xfrm>
            <a:custGeom>
              <a:avLst/>
              <a:ahLst/>
              <a:rect l="l" t="t" r="r" b="b"/>
              <a:pathLst>
                <a:path w="264" h="191" extrusionOk="0">
                  <a:moveTo>
                    <a:pt x="132" y="1"/>
                  </a:moveTo>
                  <a:cubicBezTo>
                    <a:pt x="1" y="1"/>
                    <a:pt x="1" y="191"/>
                    <a:pt x="132" y="191"/>
                  </a:cubicBezTo>
                  <a:cubicBezTo>
                    <a:pt x="263" y="191"/>
                    <a:pt x="263" y="1"/>
                    <a:pt x="13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sp>
        <p:nvSpPr>
          <p:cNvPr id="1048743" name="Google Shape;575;p5"/>
          <p:cNvSpPr/>
          <p:nvPr/>
        </p:nvSpPr>
        <p:spPr>
          <a:xfrm rot="2099721">
            <a:off x="7801063" y="452790"/>
            <a:ext cx="836903" cy="522515"/>
          </a:xfrm>
          <a:custGeom>
            <a:avLst/>
            <a:ahLst/>
            <a:rect l="l" t="t" r="r" b="b"/>
            <a:pathLst>
              <a:path w="8804" h="5497" extrusionOk="0">
                <a:moveTo>
                  <a:pt x="4418" y="0"/>
                </a:moveTo>
                <a:cubicBezTo>
                  <a:pt x="3635" y="0"/>
                  <a:pt x="2862" y="206"/>
                  <a:pt x="2172" y="638"/>
                </a:cubicBezTo>
                <a:cubicBezTo>
                  <a:pt x="1154" y="1263"/>
                  <a:pt x="399" y="2317"/>
                  <a:pt x="114" y="3466"/>
                </a:cubicBezTo>
                <a:cubicBezTo>
                  <a:pt x="41" y="3751"/>
                  <a:pt x="1" y="4049"/>
                  <a:pt x="1" y="4334"/>
                </a:cubicBezTo>
                <a:cubicBezTo>
                  <a:pt x="1" y="4429"/>
                  <a:pt x="59" y="4520"/>
                  <a:pt x="154" y="4543"/>
                </a:cubicBezTo>
                <a:cubicBezTo>
                  <a:pt x="164" y="4544"/>
                  <a:pt x="174" y="4545"/>
                  <a:pt x="184" y="4545"/>
                </a:cubicBezTo>
                <a:cubicBezTo>
                  <a:pt x="274" y="4545"/>
                  <a:pt x="381" y="4474"/>
                  <a:pt x="381" y="4389"/>
                </a:cubicBezTo>
                <a:cubicBezTo>
                  <a:pt x="399" y="3240"/>
                  <a:pt x="946" y="2145"/>
                  <a:pt x="1792" y="1376"/>
                </a:cubicBezTo>
                <a:cubicBezTo>
                  <a:pt x="2226" y="996"/>
                  <a:pt x="2715" y="715"/>
                  <a:pt x="3262" y="543"/>
                </a:cubicBezTo>
                <a:cubicBezTo>
                  <a:pt x="3633" y="430"/>
                  <a:pt x="4012" y="375"/>
                  <a:pt x="4393" y="375"/>
                </a:cubicBezTo>
                <a:cubicBezTo>
                  <a:pt x="4575" y="375"/>
                  <a:pt x="4758" y="387"/>
                  <a:pt x="4940" y="412"/>
                </a:cubicBezTo>
                <a:cubicBezTo>
                  <a:pt x="6071" y="562"/>
                  <a:pt x="7148" y="1168"/>
                  <a:pt x="7804" y="2109"/>
                </a:cubicBezTo>
                <a:cubicBezTo>
                  <a:pt x="8166" y="2620"/>
                  <a:pt x="8410" y="3258"/>
                  <a:pt x="8315" y="3882"/>
                </a:cubicBezTo>
                <a:cubicBezTo>
                  <a:pt x="8279" y="4108"/>
                  <a:pt x="8220" y="4316"/>
                  <a:pt x="8107" y="4520"/>
                </a:cubicBezTo>
                <a:cubicBezTo>
                  <a:pt x="8071" y="4633"/>
                  <a:pt x="8012" y="4728"/>
                  <a:pt x="7958" y="4823"/>
                </a:cubicBezTo>
                <a:cubicBezTo>
                  <a:pt x="7881" y="4918"/>
                  <a:pt x="7827" y="4972"/>
                  <a:pt x="7750" y="5031"/>
                </a:cubicBezTo>
                <a:cubicBezTo>
                  <a:pt x="7732" y="5049"/>
                  <a:pt x="7714" y="5067"/>
                  <a:pt x="7691" y="5067"/>
                </a:cubicBezTo>
                <a:cubicBezTo>
                  <a:pt x="7691" y="5067"/>
                  <a:pt x="7691" y="5067"/>
                  <a:pt x="7691" y="5067"/>
                </a:cubicBezTo>
                <a:lnTo>
                  <a:pt x="7691" y="5067"/>
                </a:lnTo>
                <a:cubicBezTo>
                  <a:pt x="7682" y="5076"/>
                  <a:pt x="7682" y="5081"/>
                  <a:pt x="7684" y="5081"/>
                </a:cubicBezTo>
                <a:cubicBezTo>
                  <a:pt x="7685" y="5081"/>
                  <a:pt x="7686" y="5080"/>
                  <a:pt x="7687" y="5080"/>
                </a:cubicBezTo>
                <a:lnTo>
                  <a:pt x="7687" y="5080"/>
                </a:lnTo>
                <a:cubicBezTo>
                  <a:pt x="7681" y="5085"/>
                  <a:pt x="7673" y="5085"/>
                  <a:pt x="7673" y="5085"/>
                </a:cubicBezTo>
                <a:cubicBezTo>
                  <a:pt x="7655" y="5108"/>
                  <a:pt x="7637" y="5108"/>
                  <a:pt x="7600" y="5126"/>
                </a:cubicBezTo>
                <a:cubicBezTo>
                  <a:pt x="7613" y="5120"/>
                  <a:pt x="7614" y="5118"/>
                  <a:pt x="7610" y="5118"/>
                </a:cubicBezTo>
                <a:cubicBezTo>
                  <a:pt x="7602" y="5118"/>
                  <a:pt x="7572" y="5126"/>
                  <a:pt x="7560" y="5126"/>
                </a:cubicBezTo>
                <a:lnTo>
                  <a:pt x="7542" y="5126"/>
                </a:lnTo>
                <a:cubicBezTo>
                  <a:pt x="7542" y="5126"/>
                  <a:pt x="7518" y="5118"/>
                  <a:pt x="7512" y="5118"/>
                </a:cubicBezTo>
                <a:cubicBezTo>
                  <a:pt x="7510" y="5118"/>
                  <a:pt x="7512" y="5120"/>
                  <a:pt x="7524" y="5126"/>
                </a:cubicBezTo>
                <a:cubicBezTo>
                  <a:pt x="7487" y="5108"/>
                  <a:pt x="7465" y="5108"/>
                  <a:pt x="7447" y="5085"/>
                </a:cubicBezTo>
                <a:cubicBezTo>
                  <a:pt x="7429" y="5085"/>
                  <a:pt x="7410" y="5067"/>
                  <a:pt x="7410" y="5067"/>
                </a:cubicBezTo>
                <a:cubicBezTo>
                  <a:pt x="7404" y="5064"/>
                  <a:pt x="7400" y="5063"/>
                  <a:pt x="7398" y="5062"/>
                </a:cubicBezTo>
                <a:lnTo>
                  <a:pt x="7398" y="5062"/>
                </a:lnTo>
                <a:cubicBezTo>
                  <a:pt x="7397" y="5060"/>
                  <a:pt x="7396" y="5055"/>
                  <a:pt x="7392" y="5049"/>
                </a:cubicBezTo>
                <a:lnTo>
                  <a:pt x="7374" y="5031"/>
                </a:lnTo>
                <a:cubicBezTo>
                  <a:pt x="7374" y="5013"/>
                  <a:pt x="7374" y="5031"/>
                  <a:pt x="7352" y="4995"/>
                </a:cubicBezTo>
                <a:cubicBezTo>
                  <a:pt x="7334" y="4954"/>
                  <a:pt x="7334" y="4918"/>
                  <a:pt x="7334" y="4859"/>
                </a:cubicBezTo>
                <a:cubicBezTo>
                  <a:pt x="7315" y="4769"/>
                  <a:pt x="7334" y="4656"/>
                  <a:pt x="7352" y="4543"/>
                </a:cubicBezTo>
                <a:cubicBezTo>
                  <a:pt x="7374" y="4258"/>
                  <a:pt x="7392" y="4013"/>
                  <a:pt x="7334" y="3751"/>
                </a:cubicBezTo>
                <a:cubicBezTo>
                  <a:pt x="7279" y="3466"/>
                  <a:pt x="7184" y="3185"/>
                  <a:pt x="7035" y="2918"/>
                </a:cubicBezTo>
                <a:cubicBezTo>
                  <a:pt x="6496" y="1915"/>
                  <a:pt x="5445" y="1235"/>
                  <a:pt x="4303" y="1235"/>
                </a:cubicBezTo>
                <a:cubicBezTo>
                  <a:pt x="4246" y="1235"/>
                  <a:pt x="4188" y="1237"/>
                  <a:pt x="4131" y="1240"/>
                </a:cubicBezTo>
                <a:cubicBezTo>
                  <a:pt x="2964" y="1299"/>
                  <a:pt x="1833" y="2073"/>
                  <a:pt x="1380" y="3163"/>
                </a:cubicBezTo>
                <a:cubicBezTo>
                  <a:pt x="1245" y="3502"/>
                  <a:pt x="1190" y="3900"/>
                  <a:pt x="1380" y="4221"/>
                </a:cubicBezTo>
                <a:cubicBezTo>
                  <a:pt x="1507" y="4419"/>
                  <a:pt x="1731" y="4543"/>
                  <a:pt x="1963" y="4543"/>
                </a:cubicBezTo>
                <a:cubicBezTo>
                  <a:pt x="2039" y="4543"/>
                  <a:pt x="2116" y="4530"/>
                  <a:pt x="2190" y="4502"/>
                </a:cubicBezTo>
                <a:cubicBezTo>
                  <a:pt x="2452" y="4407"/>
                  <a:pt x="2624" y="4144"/>
                  <a:pt x="2774" y="3918"/>
                </a:cubicBezTo>
                <a:cubicBezTo>
                  <a:pt x="2923" y="3674"/>
                  <a:pt x="3113" y="3466"/>
                  <a:pt x="3339" y="3276"/>
                </a:cubicBezTo>
                <a:cubicBezTo>
                  <a:pt x="3670" y="3017"/>
                  <a:pt x="4087" y="2848"/>
                  <a:pt x="4509" y="2848"/>
                </a:cubicBezTo>
                <a:cubicBezTo>
                  <a:pt x="4641" y="2848"/>
                  <a:pt x="4774" y="2865"/>
                  <a:pt x="4904" y="2900"/>
                </a:cubicBezTo>
                <a:cubicBezTo>
                  <a:pt x="5411" y="3032"/>
                  <a:pt x="5881" y="3466"/>
                  <a:pt x="5976" y="3977"/>
                </a:cubicBezTo>
                <a:cubicBezTo>
                  <a:pt x="6035" y="4203"/>
                  <a:pt x="6017" y="4466"/>
                  <a:pt x="5845" y="4633"/>
                </a:cubicBezTo>
                <a:cubicBezTo>
                  <a:pt x="5805" y="4663"/>
                  <a:pt x="5763" y="4681"/>
                  <a:pt x="5712" y="4681"/>
                </a:cubicBezTo>
                <a:cubicBezTo>
                  <a:pt x="5694" y="4681"/>
                  <a:pt x="5675" y="4678"/>
                  <a:pt x="5655" y="4674"/>
                </a:cubicBezTo>
                <a:cubicBezTo>
                  <a:pt x="5565" y="4633"/>
                  <a:pt x="5506" y="4520"/>
                  <a:pt x="5452" y="4429"/>
                </a:cubicBezTo>
                <a:cubicBezTo>
                  <a:pt x="5375" y="4276"/>
                  <a:pt x="5316" y="4144"/>
                  <a:pt x="5225" y="4013"/>
                </a:cubicBezTo>
                <a:cubicBezTo>
                  <a:pt x="5112" y="3882"/>
                  <a:pt x="4977" y="3769"/>
                  <a:pt x="4827" y="3692"/>
                </a:cubicBezTo>
                <a:cubicBezTo>
                  <a:pt x="4684" y="3601"/>
                  <a:pt x="4513" y="3552"/>
                  <a:pt x="4340" y="3552"/>
                </a:cubicBezTo>
                <a:cubicBezTo>
                  <a:pt x="4197" y="3552"/>
                  <a:pt x="4052" y="3586"/>
                  <a:pt x="3923" y="3656"/>
                </a:cubicBezTo>
                <a:cubicBezTo>
                  <a:pt x="3660" y="3823"/>
                  <a:pt x="3470" y="4090"/>
                  <a:pt x="3506" y="4407"/>
                </a:cubicBezTo>
                <a:cubicBezTo>
                  <a:pt x="3517" y="4519"/>
                  <a:pt x="3599" y="4569"/>
                  <a:pt x="3684" y="4569"/>
                </a:cubicBezTo>
                <a:cubicBezTo>
                  <a:pt x="3788" y="4569"/>
                  <a:pt x="3896" y="4495"/>
                  <a:pt x="3886" y="4371"/>
                </a:cubicBezTo>
                <a:cubicBezTo>
                  <a:pt x="3846" y="4126"/>
                  <a:pt x="4113" y="3936"/>
                  <a:pt x="4339" y="3918"/>
                </a:cubicBezTo>
                <a:cubicBezTo>
                  <a:pt x="4619" y="3918"/>
                  <a:pt x="4864" y="4144"/>
                  <a:pt x="5017" y="4389"/>
                </a:cubicBezTo>
                <a:cubicBezTo>
                  <a:pt x="5167" y="4656"/>
                  <a:pt x="5280" y="4972"/>
                  <a:pt x="5619" y="5049"/>
                </a:cubicBezTo>
                <a:cubicBezTo>
                  <a:pt x="5652" y="5056"/>
                  <a:pt x="5685" y="5059"/>
                  <a:pt x="5716" y="5059"/>
                </a:cubicBezTo>
                <a:cubicBezTo>
                  <a:pt x="5959" y="5059"/>
                  <a:pt x="6164" y="4872"/>
                  <a:pt x="6280" y="4656"/>
                </a:cubicBezTo>
                <a:cubicBezTo>
                  <a:pt x="6542" y="4126"/>
                  <a:pt x="6280" y="3466"/>
                  <a:pt x="5904" y="3072"/>
                </a:cubicBezTo>
                <a:cubicBezTo>
                  <a:pt x="5526" y="2679"/>
                  <a:pt x="5005" y="2470"/>
                  <a:pt x="4467" y="2470"/>
                </a:cubicBezTo>
                <a:cubicBezTo>
                  <a:pt x="4387" y="2470"/>
                  <a:pt x="4306" y="2475"/>
                  <a:pt x="4226" y="2484"/>
                </a:cubicBezTo>
                <a:cubicBezTo>
                  <a:pt x="3601" y="2579"/>
                  <a:pt x="3036" y="2937"/>
                  <a:pt x="2642" y="3448"/>
                </a:cubicBezTo>
                <a:cubicBezTo>
                  <a:pt x="2489" y="3656"/>
                  <a:pt x="2376" y="3918"/>
                  <a:pt x="2172" y="4090"/>
                </a:cubicBezTo>
                <a:cubicBezTo>
                  <a:pt x="2094" y="4135"/>
                  <a:pt x="2028" y="4167"/>
                  <a:pt x="1944" y="4167"/>
                </a:cubicBezTo>
                <a:cubicBezTo>
                  <a:pt x="1926" y="4167"/>
                  <a:pt x="1907" y="4166"/>
                  <a:pt x="1887" y="4163"/>
                </a:cubicBezTo>
                <a:cubicBezTo>
                  <a:pt x="1774" y="4144"/>
                  <a:pt x="1697" y="4031"/>
                  <a:pt x="1661" y="3918"/>
                </a:cubicBezTo>
                <a:cubicBezTo>
                  <a:pt x="1548" y="3638"/>
                  <a:pt x="1738" y="3276"/>
                  <a:pt x="1869" y="3032"/>
                </a:cubicBezTo>
                <a:cubicBezTo>
                  <a:pt x="2000" y="2787"/>
                  <a:pt x="2190" y="2561"/>
                  <a:pt x="2376" y="2371"/>
                </a:cubicBezTo>
                <a:cubicBezTo>
                  <a:pt x="2810" y="1996"/>
                  <a:pt x="3339" y="1733"/>
                  <a:pt x="3905" y="1638"/>
                </a:cubicBezTo>
                <a:cubicBezTo>
                  <a:pt x="4030" y="1619"/>
                  <a:pt x="4156" y="1610"/>
                  <a:pt x="4281" y="1610"/>
                </a:cubicBezTo>
                <a:cubicBezTo>
                  <a:pt x="5283" y="1610"/>
                  <a:pt x="6243" y="2204"/>
                  <a:pt x="6714" y="3108"/>
                </a:cubicBezTo>
                <a:cubicBezTo>
                  <a:pt x="6845" y="3371"/>
                  <a:pt x="6940" y="3638"/>
                  <a:pt x="6994" y="3918"/>
                </a:cubicBezTo>
                <a:cubicBezTo>
                  <a:pt x="7035" y="4163"/>
                  <a:pt x="6976" y="4389"/>
                  <a:pt x="6958" y="4633"/>
                </a:cubicBezTo>
                <a:cubicBezTo>
                  <a:pt x="6940" y="4900"/>
                  <a:pt x="6958" y="5162"/>
                  <a:pt x="7166" y="5352"/>
                </a:cubicBezTo>
                <a:cubicBezTo>
                  <a:pt x="7273" y="5447"/>
                  <a:pt x="7419" y="5496"/>
                  <a:pt x="7564" y="5496"/>
                </a:cubicBezTo>
                <a:cubicBezTo>
                  <a:pt x="7647" y="5496"/>
                  <a:pt x="7730" y="5480"/>
                  <a:pt x="7804" y="5447"/>
                </a:cubicBezTo>
                <a:cubicBezTo>
                  <a:pt x="8012" y="5352"/>
                  <a:pt x="8184" y="5162"/>
                  <a:pt x="8297" y="4972"/>
                </a:cubicBezTo>
                <a:cubicBezTo>
                  <a:pt x="8446" y="4746"/>
                  <a:pt x="8541" y="4520"/>
                  <a:pt x="8618" y="4276"/>
                </a:cubicBezTo>
                <a:cubicBezTo>
                  <a:pt x="8804" y="3656"/>
                  <a:pt x="8709" y="3013"/>
                  <a:pt x="8428" y="2430"/>
                </a:cubicBezTo>
                <a:cubicBezTo>
                  <a:pt x="7899" y="1317"/>
                  <a:pt x="6827" y="507"/>
                  <a:pt x="5655" y="168"/>
                </a:cubicBezTo>
                <a:cubicBezTo>
                  <a:pt x="5246" y="57"/>
                  <a:pt x="4831" y="0"/>
                  <a:pt x="4418"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744" name="Google Shape;576;p5"/>
          <p:cNvSpPr/>
          <p:nvPr/>
        </p:nvSpPr>
        <p:spPr>
          <a:xfrm rot="-900021">
            <a:off x="653991" y="447069"/>
            <a:ext cx="824588" cy="759887"/>
          </a:xfrm>
          <a:custGeom>
            <a:avLst/>
            <a:ahLst/>
            <a:rect l="l" t="t" r="r" b="b"/>
            <a:pathLst>
              <a:path w="7239" h="6671" extrusionOk="0">
                <a:moveTo>
                  <a:pt x="3430" y="0"/>
                </a:moveTo>
                <a:cubicBezTo>
                  <a:pt x="3072" y="0"/>
                  <a:pt x="2691" y="149"/>
                  <a:pt x="2394" y="301"/>
                </a:cubicBezTo>
                <a:cubicBezTo>
                  <a:pt x="1851" y="582"/>
                  <a:pt x="1340" y="980"/>
                  <a:pt x="946" y="1450"/>
                </a:cubicBezTo>
                <a:cubicBezTo>
                  <a:pt x="548" y="1939"/>
                  <a:pt x="227" y="2504"/>
                  <a:pt x="114" y="3129"/>
                </a:cubicBezTo>
                <a:cubicBezTo>
                  <a:pt x="1" y="3712"/>
                  <a:pt x="42" y="4314"/>
                  <a:pt x="268" y="4879"/>
                </a:cubicBezTo>
                <a:cubicBezTo>
                  <a:pt x="494" y="5445"/>
                  <a:pt x="869" y="5938"/>
                  <a:pt x="1399" y="6236"/>
                </a:cubicBezTo>
                <a:cubicBezTo>
                  <a:pt x="1964" y="6576"/>
                  <a:pt x="2661" y="6671"/>
                  <a:pt x="3299" y="6671"/>
                </a:cubicBezTo>
                <a:cubicBezTo>
                  <a:pt x="3661" y="6653"/>
                  <a:pt x="4000" y="6616"/>
                  <a:pt x="4317" y="6558"/>
                </a:cubicBezTo>
                <a:cubicBezTo>
                  <a:pt x="4678" y="6503"/>
                  <a:pt x="5036" y="6426"/>
                  <a:pt x="5357" y="6295"/>
                </a:cubicBezTo>
                <a:cubicBezTo>
                  <a:pt x="5995" y="6051"/>
                  <a:pt x="6524" y="5617"/>
                  <a:pt x="6845" y="5015"/>
                </a:cubicBezTo>
                <a:cubicBezTo>
                  <a:pt x="7144" y="4427"/>
                  <a:pt x="7239" y="3771"/>
                  <a:pt x="7090" y="3147"/>
                </a:cubicBezTo>
                <a:cubicBezTo>
                  <a:pt x="6940" y="2486"/>
                  <a:pt x="6542" y="1903"/>
                  <a:pt x="5995" y="1527"/>
                </a:cubicBezTo>
                <a:cubicBezTo>
                  <a:pt x="5714" y="1319"/>
                  <a:pt x="5393" y="1170"/>
                  <a:pt x="5072" y="1057"/>
                </a:cubicBezTo>
                <a:cubicBezTo>
                  <a:pt x="4697" y="903"/>
                  <a:pt x="4317" y="808"/>
                  <a:pt x="3941" y="808"/>
                </a:cubicBezTo>
                <a:cubicBezTo>
                  <a:pt x="3922" y="807"/>
                  <a:pt x="3903" y="807"/>
                  <a:pt x="3884" y="807"/>
                </a:cubicBezTo>
                <a:cubicBezTo>
                  <a:pt x="3303" y="807"/>
                  <a:pt x="2761" y="1071"/>
                  <a:pt x="2376" y="1509"/>
                </a:cubicBezTo>
                <a:cubicBezTo>
                  <a:pt x="1643" y="2373"/>
                  <a:pt x="1489" y="3771"/>
                  <a:pt x="2190" y="4712"/>
                </a:cubicBezTo>
                <a:cubicBezTo>
                  <a:pt x="2376" y="4956"/>
                  <a:pt x="2584" y="5146"/>
                  <a:pt x="2869" y="5259"/>
                </a:cubicBezTo>
                <a:cubicBezTo>
                  <a:pt x="3030" y="5330"/>
                  <a:pt x="3203" y="5363"/>
                  <a:pt x="3379" y="5363"/>
                </a:cubicBezTo>
                <a:cubicBezTo>
                  <a:pt x="3529" y="5363"/>
                  <a:pt x="3680" y="5339"/>
                  <a:pt x="3828" y="5295"/>
                </a:cubicBezTo>
                <a:cubicBezTo>
                  <a:pt x="4452" y="5087"/>
                  <a:pt x="4995" y="4563"/>
                  <a:pt x="5203" y="3938"/>
                </a:cubicBezTo>
                <a:cubicBezTo>
                  <a:pt x="5411" y="3355"/>
                  <a:pt x="5244" y="2676"/>
                  <a:pt x="4769" y="2260"/>
                </a:cubicBezTo>
                <a:cubicBezTo>
                  <a:pt x="4543" y="2075"/>
                  <a:pt x="4262" y="1939"/>
                  <a:pt x="3959" y="1939"/>
                </a:cubicBezTo>
                <a:cubicBezTo>
                  <a:pt x="3661" y="1961"/>
                  <a:pt x="3358" y="2093"/>
                  <a:pt x="3149" y="2301"/>
                </a:cubicBezTo>
                <a:cubicBezTo>
                  <a:pt x="2941" y="2486"/>
                  <a:pt x="2792" y="2789"/>
                  <a:pt x="2810" y="3070"/>
                </a:cubicBezTo>
                <a:cubicBezTo>
                  <a:pt x="2810" y="3409"/>
                  <a:pt x="3000" y="3730"/>
                  <a:pt x="3321" y="3825"/>
                </a:cubicBezTo>
                <a:cubicBezTo>
                  <a:pt x="3396" y="3852"/>
                  <a:pt x="3478" y="3865"/>
                  <a:pt x="3560" y="3865"/>
                </a:cubicBezTo>
                <a:cubicBezTo>
                  <a:pt x="3766" y="3865"/>
                  <a:pt x="3977" y="3784"/>
                  <a:pt x="4113" y="3635"/>
                </a:cubicBezTo>
                <a:cubicBezTo>
                  <a:pt x="4317" y="3409"/>
                  <a:pt x="4357" y="2979"/>
                  <a:pt x="4054" y="2807"/>
                </a:cubicBezTo>
                <a:cubicBezTo>
                  <a:pt x="3997" y="2774"/>
                  <a:pt x="3933" y="2759"/>
                  <a:pt x="3869" y="2759"/>
                </a:cubicBezTo>
                <a:cubicBezTo>
                  <a:pt x="3785" y="2759"/>
                  <a:pt x="3702" y="2784"/>
                  <a:pt x="3638" y="2825"/>
                </a:cubicBezTo>
                <a:cubicBezTo>
                  <a:pt x="3489" y="2902"/>
                  <a:pt x="3434" y="3052"/>
                  <a:pt x="3453" y="3205"/>
                </a:cubicBezTo>
                <a:cubicBezTo>
                  <a:pt x="3467" y="3295"/>
                  <a:pt x="3552" y="3348"/>
                  <a:pt x="3634" y="3348"/>
                </a:cubicBezTo>
                <a:cubicBezTo>
                  <a:pt x="3656" y="3348"/>
                  <a:pt x="3677" y="3344"/>
                  <a:pt x="3697" y="3337"/>
                </a:cubicBezTo>
                <a:cubicBezTo>
                  <a:pt x="3797" y="3321"/>
                  <a:pt x="3837" y="3229"/>
                  <a:pt x="3832" y="3143"/>
                </a:cubicBezTo>
                <a:lnTo>
                  <a:pt x="3832" y="3143"/>
                </a:lnTo>
                <a:lnTo>
                  <a:pt x="3846" y="3129"/>
                </a:lnTo>
                <a:lnTo>
                  <a:pt x="3864" y="3129"/>
                </a:lnTo>
                <a:cubicBezTo>
                  <a:pt x="3846" y="3129"/>
                  <a:pt x="3887" y="3147"/>
                  <a:pt x="3887" y="3147"/>
                </a:cubicBezTo>
                <a:lnTo>
                  <a:pt x="3905" y="3183"/>
                </a:lnTo>
                <a:cubicBezTo>
                  <a:pt x="3905" y="3224"/>
                  <a:pt x="3905" y="3278"/>
                  <a:pt x="3887" y="3319"/>
                </a:cubicBezTo>
                <a:cubicBezTo>
                  <a:pt x="3819" y="3439"/>
                  <a:pt x="3683" y="3491"/>
                  <a:pt x="3555" y="3491"/>
                </a:cubicBezTo>
                <a:cubicBezTo>
                  <a:pt x="3504" y="3491"/>
                  <a:pt x="3455" y="3483"/>
                  <a:pt x="3412" y="3468"/>
                </a:cubicBezTo>
                <a:cubicBezTo>
                  <a:pt x="3226" y="3391"/>
                  <a:pt x="3149" y="3129"/>
                  <a:pt x="3186" y="2939"/>
                </a:cubicBezTo>
                <a:cubicBezTo>
                  <a:pt x="3244" y="2730"/>
                  <a:pt x="3394" y="2545"/>
                  <a:pt x="3566" y="2450"/>
                </a:cubicBezTo>
                <a:cubicBezTo>
                  <a:pt x="3703" y="2363"/>
                  <a:pt x="3838" y="2316"/>
                  <a:pt x="3979" y="2316"/>
                </a:cubicBezTo>
                <a:cubicBezTo>
                  <a:pt x="4052" y="2316"/>
                  <a:pt x="4127" y="2329"/>
                  <a:pt x="4203" y="2355"/>
                </a:cubicBezTo>
                <a:cubicBezTo>
                  <a:pt x="4412" y="2432"/>
                  <a:pt x="4602" y="2581"/>
                  <a:pt x="4715" y="2771"/>
                </a:cubicBezTo>
                <a:cubicBezTo>
                  <a:pt x="4995" y="3183"/>
                  <a:pt x="4959" y="3712"/>
                  <a:pt x="4697" y="4146"/>
                </a:cubicBezTo>
                <a:cubicBezTo>
                  <a:pt x="4418" y="4571"/>
                  <a:pt x="3909" y="4975"/>
                  <a:pt x="3374" y="4975"/>
                </a:cubicBezTo>
                <a:cubicBezTo>
                  <a:pt x="3363" y="4975"/>
                  <a:pt x="3351" y="4975"/>
                  <a:pt x="3339" y="4974"/>
                </a:cubicBezTo>
                <a:cubicBezTo>
                  <a:pt x="2869" y="4974"/>
                  <a:pt x="2507" y="4581"/>
                  <a:pt x="2322" y="4183"/>
                </a:cubicBezTo>
                <a:cubicBezTo>
                  <a:pt x="1905" y="3355"/>
                  <a:pt x="2132" y="2260"/>
                  <a:pt x="2792" y="1640"/>
                </a:cubicBezTo>
                <a:cubicBezTo>
                  <a:pt x="3111" y="1336"/>
                  <a:pt x="3516" y="1193"/>
                  <a:pt x="3941" y="1193"/>
                </a:cubicBezTo>
                <a:cubicBezTo>
                  <a:pt x="4016" y="1193"/>
                  <a:pt x="4091" y="1197"/>
                  <a:pt x="4167" y="1206"/>
                </a:cubicBezTo>
                <a:cubicBezTo>
                  <a:pt x="4488" y="1242"/>
                  <a:pt x="4810" y="1337"/>
                  <a:pt x="5090" y="1468"/>
                </a:cubicBezTo>
                <a:cubicBezTo>
                  <a:pt x="5375" y="1563"/>
                  <a:pt x="5638" y="1713"/>
                  <a:pt x="5864" y="1885"/>
                </a:cubicBezTo>
                <a:cubicBezTo>
                  <a:pt x="6750" y="2563"/>
                  <a:pt x="7031" y="3807"/>
                  <a:pt x="6524" y="4789"/>
                </a:cubicBezTo>
                <a:cubicBezTo>
                  <a:pt x="6280" y="5277"/>
                  <a:pt x="5864" y="5671"/>
                  <a:pt x="5357" y="5897"/>
                </a:cubicBezTo>
                <a:cubicBezTo>
                  <a:pt x="4810" y="6123"/>
                  <a:pt x="4185" y="6218"/>
                  <a:pt x="3602" y="6277"/>
                </a:cubicBezTo>
                <a:cubicBezTo>
                  <a:pt x="3479" y="6285"/>
                  <a:pt x="3356" y="6289"/>
                  <a:pt x="3233" y="6289"/>
                </a:cubicBezTo>
                <a:cubicBezTo>
                  <a:pt x="2791" y="6289"/>
                  <a:pt x="2352" y="6232"/>
                  <a:pt x="1923" y="6069"/>
                </a:cubicBezTo>
                <a:cubicBezTo>
                  <a:pt x="1453" y="5897"/>
                  <a:pt x="1059" y="5558"/>
                  <a:pt x="793" y="5128"/>
                </a:cubicBezTo>
                <a:cubicBezTo>
                  <a:pt x="286" y="4241"/>
                  <a:pt x="340" y="3147"/>
                  <a:pt x="833" y="2278"/>
                </a:cubicBezTo>
                <a:cubicBezTo>
                  <a:pt x="1096" y="1808"/>
                  <a:pt x="1453" y="1414"/>
                  <a:pt x="1887" y="1075"/>
                </a:cubicBezTo>
                <a:cubicBezTo>
                  <a:pt x="2095" y="921"/>
                  <a:pt x="2322" y="772"/>
                  <a:pt x="2566" y="640"/>
                </a:cubicBezTo>
                <a:cubicBezTo>
                  <a:pt x="2792" y="527"/>
                  <a:pt x="3018" y="414"/>
                  <a:pt x="3281" y="396"/>
                </a:cubicBezTo>
                <a:cubicBezTo>
                  <a:pt x="3331" y="386"/>
                  <a:pt x="3381" y="381"/>
                  <a:pt x="3430" y="381"/>
                </a:cubicBezTo>
                <a:cubicBezTo>
                  <a:pt x="3585" y="381"/>
                  <a:pt x="3733" y="432"/>
                  <a:pt x="3846" y="545"/>
                </a:cubicBezTo>
                <a:cubicBezTo>
                  <a:pt x="3886" y="590"/>
                  <a:pt x="3933" y="608"/>
                  <a:pt x="3978" y="608"/>
                </a:cubicBezTo>
                <a:cubicBezTo>
                  <a:pt x="4125" y="608"/>
                  <a:pt x="4259" y="411"/>
                  <a:pt x="4131" y="283"/>
                </a:cubicBezTo>
                <a:cubicBezTo>
                  <a:pt x="3934" y="77"/>
                  <a:pt x="3688" y="0"/>
                  <a:pt x="3430"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74" name="Shape 577"/>
        <p:cNvGrpSpPr/>
        <p:nvPr/>
      </p:nvGrpSpPr>
      <p:grpSpPr>
        <a:xfrm>
          <a:off x="0" y="0"/>
          <a:ext cx="0" cy="0"/>
          <a:chOff x="0" y="0"/>
          <a:chExt cx="0" cy="0"/>
        </a:xfrm>
      </p:grpSpPr>
      <p:sp>
        <p:nvSpPr>
          <p:cNvPr id="1048962" name="Google Shape;578;p6"/>
          <p:cNvSpPr/>
          <p:nvPr/>
        </p:nvSpPr>
        <p:spPr>
          <a:xfrm>
            <a:off x="-305200" y="-278677"/>
            <a:ext cx="1025206" cy="1116194"/>
          </a:xfrm>
          <a:custGeom>
            <a:avLst/>
            <a:ahLst/>
            <a:rect l="l" t="t" r="r" b="b"/>
            <a:pathLst>
              <a:path w="12890" h="14034" extrusionOk="0">
                <a:moveTo>
                  <a:pt x="7779" y="0"/>
                </a:moveTo>
                <a:cubicBezTo>
                  <a:pt x="7286" y="0"/>
                  <a:pt x="6785" y="135"/>
                  <a:pt x="6323" y="298"/>
                </a:cubicBezTo>
                <a:cubicBezTo>
                  <a:pt x="4407" y="942"/>
                  <a:pt x="2592" y="1939"/>
                  <a:pt x="1022" y="3229"/>
                </a:cubicBezTo>
                <a:cubicBezTo>
                  <a:pt x="479" y="3706"/>
                  <a:pt x="126" y="4053"/>
                  <a:pt x="79" y="4799"/>
                </a:cubicBezTo>
                <a:cubicBezTo>
                  <a:pt x="1" y="5497"/>
                  <a:pt x="228" y="6566"/>
                  <a:pt x="1099" y="6638"/>
                </a:cubicBezTo>
                <a:cubicBezTo>
                  <a:pt x="1122" y="6639"/>
                  <a:pt x="1144" y="6640"/>
                  <a:pt x="1166" y="6640"/>
                </a:cubicBezTo>
                <a:cubicBezTo>
                  <a:pt x="1871" y="6640"/>
                  <a:pt x="2279" y="5823"/>
                  <a:pt x="2568" y="5169"/>
                </a:cubicBezTo>
                <a:cubicBezTo>
                  <a:pt x="2800" y="4572"/>
                  <a:pt x="3297" y="3896"/>
                  <a:pt x="3873" y="3896"/>
                </a:cubicBezTo>
                <a:cubicBezTo>
                  <a:pt x="3966" y="3896"/>
                  <a:pt x="4060" y="3913"/>
                  <a:pt x="4156" y="3951"/>
                </a:cubicBezTo>
                <a:cubicBezTo>
                  <a:pt x="4705" y="4124"/>
                  <a:pt x="4831" y="4900"/>
                  <a:pt x="4628" y="5420"/>
                </a:cubicBezTo>
                <a:cubicBezTo>
                  <a:pt x="4407" y="5969"/>
                  <a:pt x="3935" y="6363"/>
                  <a:pt x="3559" y="6811"/>
                </a:cubicBezTo>
                <a:cubicBezTo>
                  <a:pt x="3189" y="7288"/>
                  <a:pt x="2890" y="7832"/>
                  <a:pt x="2914" y="8429"/>
                </a:cubicBezTo>
                <a:cubicBezTo>
                  <a:pt x="2938" y="9026"/>
                  <a:pt x="3386" y="9623"/>
                  <a:pt x="3983" y="9676"/>
                </a:cubicBezTo>
                <a:cubicBezTo>
                  <a:pt x="4016" y="9680"/>
                  <a:pt x="4050" y="9681"/>
                  <a:pt x="4082" y="9681"/>
                </a:cubicBezTo>
                <a:cubicBezTo>
                  <a:pt x="4514" y="9681"/>
                  <a:pt x="4900" y="9399"/>
                  <a:pt x="5177" y="9049"/>
                </a:cubicBezTo>
                <a:cubicBezTo>
                  <a:pt x="5475" y="8703"/>
                  <a:pt x="5672" y="8279"/>
                  <a:pt x="5971" y="7933"/>
                </a:cubicBezTo>
                <a:cubicBezTo>
                  <a:pt x="6517" y="7289"/>
                  <a:pt x="7350" y="6894"/>
                  <a:pt x="8176" y="6894"/>
                </a:cubicBezTo>
                <a:cubicBezTo>
                  <a:pt x="8407" y="6894"/>
                  <a:pt x="8637" y="6925"/>
                  <a:pt x="8860" y="6990"/>
                </a:cubicBezTo>
                <a:cubicBezTo>
                  <a:pt x="9881" y="7312"/>
                  <a:pt x="10627" y="8429"/>
                  <a:pt x="10401" y="9473"/>
                </a:cubicBezTo>
                <a:cubicBezTo>
                  <a:pt x="10238" y="10337"/>
                  <a:pt x="9378" y="11012"/>
                  <a:pt x="8522" y="11012"/>
                </a:cubicBezTo>
                <a:cubicBezTo>
                  <a:pt x="8342" y="11012"/>
                  <a:pt x="8162" y="10982"/>
                  <a:pt x="7989" y="10918"/>
                </a:cubicBezTo>
                <a:cubicBezTo>
                  <a:pt x="7589" y="10769"/>
                  <a:pt x="7242" y="10470"/>
                  <a:pt x="6866" y="10273"/>
                </a:cubicBezTo>
                <a:cubicBezTo>
                  <a:pt x="6659" y="10179"/>
                  <a:pt x="6422" y="10115"/>
                  <a:pt x="6197" y="10115"/>
                </a:cubicBezTo>
                <a:cubicBezTo>
                  <a:pt x="5994" y="10115"/>
                  <a:pt x="5801" y="10167"/>
                  <a:pt x="5649" y="10297"/>
                </a:cubicBezTo>
                <a:cubicBezTo>
                  <a:pt x="5350" y="10572"/>
                  <a:pt x="5326" y="11043"/>
                  <a:pt x="5475" y="11414"/>
                </a:cubicBezTo>
                <a:cubicBezTo>
                  <a:pt x="5649" y="11790"/>
                  <a:pt x="5971" y="12064"/>
                  <a:pt x="6269" y="12309"/>
                </a:cubicBezTo>
                <a:cubicBezTo>
                  <a:pt x="6968" y="12882"/>
                  <a:pt x="7690" y="13455"/>
                  <a:pt x="8538" y="13778"/>
                </a:cubicBezTo>
                <a:cubicBezTo>
                  <a:pt x="8961" y="13939"/>
                  <a:pt x="9422" y="14034"/>
                  <a:pt x="9878" y="14034"/>
                </a:cubicBezTo>
                <a:cubicBezTo>
                  <a:pt x="10330" y="14034"/>
                  <a:pt x="10775" y="13941"/>
                  <a:pt x="11171" y="13730"/>
                </a:cubicBezTo>
                <a:cubicBezTo>
                  <a:pt x="11893" y="13354"/>
                  <a:pt x="12389" y="12631"/>
                  <a:pt x="12639" y="11837"/>
                </a:cubicBezTo>
                <a:cubicBezTo>
                  <a:pt x="12866" y="11067"/>
                  <a:pt x="12890" y="10220"/>
                  <a:pt x="12812" y="9426"/>
                </a:cubicBezTo>
                <a:cubicBezTo>
                  <a:pt x="12639" y="6739"/>
                  <a:pt x="11768" y="4077"/>
                  <a:pt x="10329" y="1814"/>
                </a:cubicBezTo>
                <a:cubicBezTo>
                  <a:pt x="9851" y="1044"/>
                  <a:pt x="9230" y="298"/>
                  <a:pt x="8359" y="71"/>
                </a:cubicBezTo>
                <a:cubicBezTo>
                  <a:pt x="8169" y="22"/>
                  <a:pt x="7975" y="0"/>
                  <a:pt x="7779"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63" name="Google Shape;579;p6"/>
          <p:cNvSpPr txBox="1">
            <a:spLocks noGrp="1"/>
          </p:cNvSpPr>
          <p:nvPr>
            <p:ph type="title"/>
          </p:nvPr>
        </p:nvSpPr>
        <p:spPr>
          <a:xfrm>
            <a:off x="720000" y="540000"/>
            <a:ext cx="7704000" cy="477600"/>
          </a:xfrm>
          <a:prstGeom prst="rect"/>
        </p:spPr>
        <p:txBody>
          <a:bodyPr anchor="t" anchorCtr="0" bIns="91425" lIns="91425" rIns="91425" spcFirstLastPara="1" tIns="91425" wrap="square">
            <a:noAutofit/>
          </a:bodyPr>
          <a:lstStyle>
            <a:lvl1pPr lvl="0">
              <a:spcBef>
                <a:spcPts val="0"/>
              </a:spcBef>
              <a:spcAft>
                <a:spcPts val="0"/>
              </a:spcAft>
              <a:buSzPts val="2800"/>
              <a:buNone/>
            </a:lvl1pPr>
            <a:lvl2pPr lvl="1">
              <a:spcBef>
                <a:spcPts val="0"/>
              </a:spcBef>
              <a:spcAft>
                <a:spcPts val="0"/>
              </a:spcAft>
              <a:buSzPts val="2800"/>
              <a:buNone/>
            </a:lvl2pPr>
            <a:lvl3pPr lvl="2">
              <a:spcBef>
                <a:spcPts val="0"/>
              </a:spcBef>
              <a:spcAft>
                <a:spcPts val="0"/>
              </a:spcAft>
              <a:buSzPts val="2800"/>
              <a:buNone/>
            </a:lvl3pPr>
            <a:lvl4pPr lvl="3">
              <a:spcBef>
                <a:spcPts val="0"/>
              </a:spcBef>
              <a:spcAft>
                <a:spcPts val="0"/>
              </a:spcAft>
              <a:buSzPts val="2800"/>
              <a:buNone/>
            </a:lvl4pPr>
            <a:lvl5pPr lvl="4">
              <a:spcBef>
                <a:spcPts val="0"/>
              </a:spcBef>
              <a:spcAft>
                <a:spcPts val="0"/>
              </a:spcAft>
              <a:buSzPts val="2800"/>
              <a:buNone/>
            </a:lvl5pPr>
            <a:lvl6pPr lvl="5">
              <a:spcBef>
                <a:spcPts val="0"/>
              </a:spcBef>
              <a:spcAft>
                <a:spcPts val="0"/>
              </a:spcAft>
              <a:buSzPts val="2800"/>
              <a:buNone/>
            </a:lvl6pPr>
            <a:lvl7pPr lvl="6">
              <a:spcBef>
                <a:spcPts val="0"/>
              </a:spcBef>
              <a:spcAft>
                <a:spcPts val="0"/>
              </a:spcAft>
              <a:buSzPts val="2800"/>
              <a:buNone/>
            </a:lvl7pPr>
            <a:lvl8pPr lvl="7">
              <a:spcBef>
                <a:spcPts val="0"/>
              </a:spcBef>
              <a:spcAft>
                <a:spcPts val="0"/>
              </a:spcAft>
              <a:buSzPts val="2800"/>
              <a:buNone/>
            </a:lvl8pPr>
            <a:lvl9pPr lvl="8">
              <a:spcBef>
                <a:spcPts val="0"/>
              </a:spcBef>
              <a:spcAft>
                <a:spcPts val="0"/>
              </a:spcAft>
              <a:buSzPts val="2800"/>
              <a:buNone/>
            </a:lvl9pPr>
          </a:lstStyle>
          <a:p/>
        </p:txBody>
      </p:sp>
      <p:grpSp>
        <p:nvGrpSpPr>
          <p:cNvPr id="75" name="Google Shape;580;p6"/>
          <p:cNvGrpSpPr/>
          <p:nvPr/>
        </p:nvGrpSpPr>
        <p:grpSpPr>
          <a:xfrm>
            <a:off x="8521396" y="73831"/>
            <a:ext cx="988904" cy="682665"/>
            <a:chOff x="7845171" y="-97769"/>
            <a:chExt cx="988904" cy="682665"/>
          </a:xfrm>
        </p:grpSpPr>
        <p:sp>
          <p:nvSpPr>
            <p:cNvPr id="1048964" name="Google Shape;581;p6"/>
            <p:cNvSpPr/>
            <p:nvPr/>
          </p:nvSpPr>
          <p:spPr>
            <a:xfrm rot="9815692">
              <a:off x="8455631" y="320939"/>
              <a:ext cx="183266" cy="49607"/>
            </a:xfrm>
            <a:custGeom>
              <a:avLst/>
              <a:ahLst/>
              <a:rect l="l" t="t" r="r" b="b"/>
              <a:pathLst>
                <a:path w="2043" h="553" extrusionOk="0">
                  <a:moveTo>
                    <a:pt x="167" y="0"/>
                  </a:moveTo>
                  <a:cubicBezTo>
                    <a:pt x="61" y="0"/>
                    <a:pt x="0" y="113"/>
                    <a:pt x="0" y="200"/>
                  </a:cubicBezTo>
                  <a:cubicBezTo>
                    <a:pt x="0" y="326"/>
                    <a:pt x="72" y="403"/>
                    <a:pt x="197" y="403"/>
                  </a:cubicBezTo>
                  <a:cubicBezTo>
                    <a:pt x="747" y="451"/>
                    <a:pt x="1296" y="499"/>
                    <a:pt x="1839" y="553"/>
                  </a:cubicBezTo>
                  <a:cubicBezTo>
                    <a:pt x="1941" y="553"/>
                    <a:pt x="2042" y="451"/>
                    <a:pt x="2042" y="350"/>
                  </a:cubicBezTo>
                  <a:cubicBezTo>
                    <a:pt x="2042" y="230"/>
                    <a:pt x="1941" y="153"/>
                    <a:pt x="1839" y="153"/>
                  </a:cubicBezTo>
                  <a:cubicBezTo>
                    <a:pt x="1296" y="105"/>
                    <a:pt x="747" y="51"/>
                    <a:pt x="197" y="3"/>
                  </a:cubicBezTo>
                  <a:cubicBezTo>
                    <a:pt x="187" y="1"/>
                    <a:pt x="177" y="0"/>
                    <a:pt x="167"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65" name="Google Shape;582;p6"/>
            <p:cNvSpPr/>
            <p:nvPr/>
          </p:nvSpPr>
          <p:spPr>
            <a:xfrm rot="9815692">
              <a:off x="8307052" y="411188"/>
              <a:ext cx="151601" cy="47185"/>
            </a:xfrm>
            <a:custGeom>
              <a:avLst/>
              <a:ahLst/>
              <a:rect l="l" t="t" r="r" b="b"/>
              <a:pathLst>
                <a:path w="1690" h="526" extrusionOk="0">
                  <a:moveTo>
                    <a:pt x="197" y="0"/>
                  </a:moveTo>
                  <a:cubicBezTo>
                    <a:pt x="96" y="0"/>
                    <a:pt x="0" y="102"/>
                    <a:pt x="0" y="203"/>
                  </a:cubicBezTo>
                  <a:cubicBezTo>
                    <a:pt x="0" y="323"/>
                    <a:pt x="96" y="400"/>
                    <a:pt x="197" y="400"/>
                  </a:cubicBezTo>
                  <a:cubicBezTo>
                    <a:pt x="621" y="448"/>
                    <a:pt x="1069" y="472"/>
                    <a:pt x="1493" y="526"/>
                  </a:cubicBezTo>
                  <a:cubicBezTo>
                    <a:pt x="1588" y="526"/>
                    <a:pt x="1690" y="424"/>
                    <a:pt x="1690" y="323"/>
                  </a:cubicBezTo>
                  <a:cubicBezTo>
                    <a:pt x="1690" y="203"/>
                    <a:pt x="1588" y="126"/>
                    <a:pt x="1493" y="126"/>
                  </a:cubicBezTo>
                  <a:cubicBezTo>
                    <a:pt x="1069" y="78"/>
                    <a:pt x="621" y="54"/>
                    <a:pt x="197"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66" name="Google Shape;583;p6"/>
            <p:cNvSpPr/>
            <p:nvPr/>
          </p:nvSpPr>
          <p:spPr>
            <a:xfrm rot="9815692">
              <a:off x="8286258" y="263417"/>
              <a:ext cx="138324" cy="44583"/>
            </a:xfrm>
            <a:custGeom>
              <a:avLst/>
              <a:ahLst/>
              <a:rect l="l" t="t" r="r" b="b"/>
              <a:pathLst>
                <a:path w="1542" h="497" extrusionOk="0">
                  <a:moveTo>
                    <a:pt x="275" y="1"/>
                  </a:moveTo>
                  <a:cubicBezTo>
                    <a:pt x="174" y="1"/>
                    <a:pt x="49" y="49"/>
                    <a:pt x="25" y="150"/>
                  </a:cubicBezTo>
                  <a:cubicBezTo>
                    <a:pt x="1" y="246"/>
                    <a:pt x="49" y="371"/>
                    <a:pt x="174" y="395"/>
                  </a:cubicBezTo>
                  <a:cubicBezTo>
                    <a:pt x="426" y="463"/>
                    <a:pt x="687" y="496"/>
                    <a:pt x="952" y="496"/>
                  </a:cubicBezTo>
                  <a:cubicBezTo>
                    <a:pt x="1082" y="496"/>
                    <a:pt x="1213" y="488"/>
                    <a:pt x="1344" y="473"/>
                  </a:cubicBezTo>
                  <a:cubicBezTo>
                    <a:pt x="1446" y="473"/>
                    <a:pt x="1541" y="395"/>
                    <a:pt x="1541" y="270"/>
                  </a:cubicBezTo>
                  <a:cubicBezTo>
                    <a:pt x="1541" y="182"/>
                    <a:pt x="1461" y="70"/>
                    <a:pt x="1370" y="70"/>
                  </a:cubicBezTo>
                  <a:cubicBezTo>
                    <a:pt x="1361" y="70"/>
                    <a:pt x="1353" y="71"/>
                    <a:pt x="1344" y="73"/>
                  </a:cubicBezTo>
                  <a:cubicBezTo>
                    <a:pt x="1246" y="85"/>
                    <a:pt x="1153" y="90"/>
                    <a:pt x="1063" y="90"/>
                  </a:cubicBezTo>
                  <a:cubicBezTo>
                    <a:pt x="972" y="90"/>
                    <a:pt x="884" y="85"/>
                    <a:pt x="795" y="73"/>
                  </a:cubicBezTo>
                  <a:lnTo>
                    <a:pt x="550" y="73"/>
                  </a:lnTo>
                  <a:cubicBezTo>
                    <a:pt x="449" y="49"/>
                    <a:pt x="377" y="25"/>
                    <a:pt x="275"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67" name="Google Shape;584;p6"/>
            <p:cNvSpPr/>
            <p:nvPr/>
          </p:nvSpPr>
          <p:spPr>
            <a:xfrm rot="9815692">
              <a:off x="8172994" y="352605"/>
              <a:ext cx="138235" cy="44583"/>
            </a:xfrm>
            <a:custGeom>
              <a:avLst/>
              <a:ahLst/>
              <a:rect l="l" t="t" r="r" b="b"/>
              <a:pathLst>
                <a:path w="1541" h="497" extrusionOk="0">
                  <a:moveTo>
                    <a:pt x="227" y="1"/>
                  </a:moveTo>
                  <a:cubicBezTo>
                    <a:pt x="102" y="1"/>
                    <a:pt x="0" y="96"/>
                    <a:pt x="24" y="222"/>
                  </a:cubicBezTo>
                  <a:cubicBezTo>
                    <a:pt x="24" y="323"/>
                    <a:pt x="102" y="395"/>
                    <a:pt x="227" y="419"/>
                  </a:cubicBezTo>
                  <a:cubicBezTo>
                    <a:pt x="597" y="449"/>
                    <a:pt x="973" y="473"/>
                    <a:pt x="1320" y="496"/>
                  </a:cubicBezTo>
                  <a:cubicBezTo>
                    <a:pt x="1445" y="496"/>
                    <a:pt x="1541" y="395"/>
                    <a:pt x="1541" y="299"/>
                  </a:cubicBezTo>
                  <a:cubicBezTo>
                    <a:pt x="1517" y="174"/>
                    <a:pt x="1445" y="96"/>
                    <a:pt x="1320" y="96"/>
                  </a:cubicBezTo>
                  <a:cubicBezTo>
                    <a:pt x="973" y="73"/>
                    <a:pt x="597" y="49"/>
                    <a:pt x="227"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68" name="Google Shape;585;p6"/>
            <p:cNvSpPr/>
            <p:nvPr/>
          </p:nvSpPr>
          <p:spPr>
            <a:xfrm rot="9815692">
              <a:off x="8238463" y="502700"/>
              <a:ext cx="171964" cy="59115"/>
            </a:xfrm>
            <a:custGeom>
              <a:avLst/>
              <a:ahLst/>
              <a:rect l="l" t="t" r="r" b="b"/>
              <a:pathLst>
                <a:path w="1917" h="659" extrusionOk="0">
                  <a:moveTo>
                    <a:pt x="215" y="0"/>
                  </a:moveTo>
                  <a:cubicBezTo>
                    <a:pt x="120" y="0"/>
                    <a:pt x="49" y="51"/>
                    <a:pt x="24" y="155"/>
                  </a:cubicBezTo>
                  <a:cubicBezTo>
                    <a:pt x="0" y="257"/>
                    <a:pt x="54" y="382"/>
                    <a:pt x="149" y="406"/>
                  </a:cubicBezTo>
                  <a:cubicBezTo>
                    <a:pt x="651" y="478"/>
                    <a:pt x="1146" y="555"/>
                    <a:pt x="1642" y="651"/>
                  </a:cubicBezTo>
                  <a:cubicBezTo>
                    <a:pt x="1660" y="656"/>
                    <a:pt x="1679" y="659"/>
                    <a:pt x="1699" y="659"/>
                  </a:cubicBezTo>
                  <a:cubicBezTo>
                    <a:pt x="1785" y="659"/>
                    <a:pt x="1873" y="604"/>
                    <a:pt x="1893" y="502"/>
                  </a:cubicBezTo>
                  <a:cubicBezTo>
                    <a:pt x="1917" y="406"/>
                    <a:pt x="1869" y="281"/>
                    <a:pt x="1743" y="257"/>
                  </a:cubicBezTo>
                  <a:cubicBezTo>
                    <a:pt x="1248" y="179"/>
                    <a:pt x="770" y="84"/>
                    <a:pt x="275" y="6"/>
                  </a:cubicBezTo>
                  <a:cubicBezTo>
                    <a:pt x="254" y="2"/>
                    <a:pt x="234" y="0"/>
                    <a:pt x="215"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69" name="Google Shape;586;p6"/>
            <p:cNvSpPr/>
            <p:nvPr/>
          </p:nvSpPr>
          <p:spPr>
            <a:xfrm rot="9815692">
              <a:off x="7969353" y="486238"/>
              <a:ext cx="124869" cy="57052"/>
            </a:xfrm>
            <a:custGeom>
              <a:avLst/>
              <a:ahLst/>
              <a:rect l="l" t="t" r="r" b="b"/>
              <a:pathLst>
                <a:path w="1392" h="636" extrusionOk="0">
                  <a:moveTo>
                    <a:pt x="206" y="0"/>
                  </a:moveTo>
                  <a:cubicBezTo>
                    <a:pt x="115" y="0"/>
                    <a:pt x="44" y="55"/>
                    <a:pt x="24" y="158"/>
                  </a:cubicBezTo>
                  <a:cubicBezTo>
                    <a:pt x="0" y="253"/>
                    <a:pt x="48" y="379"/>
                    <a:pt x="150" y="402"/>
                  </a:cubicBezTo>
                  <a:lnTo>
                    <a:pt x="1117" y="629"/>
                  </a:lnTo>
                  <a:cubicBezTo>
                    <a:pt x="1134" y="633"/>
                    <a:pt x="1152" y="635"/>
                    <a:pt x="1170" y="635"/>
                  </a:cubicBezTo>
                  <a:cubicBezTo>
                    <a:pt x="1258" y="635"/>
                    <a:pt x="1348" y="588"/>
                    <a:pt x="1367" y="504"/>
                  </a:cubicBezTo>
                  <a:cubicBezTo>
                    <a:pt x="1391" y="379"/>
                    <a:pt x="1344" y="277"/>
                    <a:pt x="1218" y="253"/>
                  </a:cubicBezTo>
                  <a:cubicBezTo>
                    <a:pt x="896" y="158"/>
                    <a:pt x="568" y="80"/>
                    <a:pt x="269" y="8"/>
                  </a:cubicBezTo>
                  <a:cubicBezTo>
                    <a:pt x="247" y="3"/>
                    <a:pt x="226" y="0"/>
                    <a:pt x="206"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70" name="Google Shape;587;p6"/>
            <p:cNvSpPr/>
            <p:nvPr/>
          </p:nvSpPr>
          <p:spPr>
            <a:xfrm rot="9815692">
              <a:off x="8014308" y="258926"/>
              <a:ext cx="116257" cy="44583"/>
            </a:xfrm>
            <a:custGeom>
              <a:avLst/>
              <a:ahLst/>
              <a:rect l="l" t="t" r="r" b="b"/>
              <a:pathLst>
                <a:path w="1296" h="497" extrusionOk="0">
                  <a:moveTo>
                    <a:pt x="234" y="1"/>
                  </a:moveTo>
                  <a:cubicBezTo>
                    <a:pt x="142" y="1"/>
                    <a:pt x="45" y="66"/>
                    <a:pt x="24" y="154"/>
                  </a:cubicBezTo>
                  <a:cubicBezTo>
                    <a:pt x="0" y="256"/>
                    <a:pt x="48" y="351"/>
                    <a:pt x="173" y="405"/>
                  </a:cubicBezTo>
                  <a:cubicBezTo>
                    <a:pt x="388" y="457"/>
                    <a:pt x="603" y="496"/>
                    <a:pt x="828" y="496"/>
                  </a:cubicBezTo>
                  <a:cubicBezTo>
                    <a:pt x="914" y="496"/>
                    <a:pt x="1003" y="490"/>
                    <a:pt x="1093" y="477"/>
                  </a:cubicBezTo>
                  <a:cubicBezTo>
                    <a:pt x="1146" y="477"/>
                    <a:pt x="1194" y="477"/>
                    <a:pt x="1242" y="429"/>
                  </a:cubicBezTo>
                  <a:cubicBezTo>
                    <a:pt x="1272" y="405"/>
                    <a:pt x="1296" y="328"/>
                    <a:pt x="1296" y="280"/>
                  </a:cubicBezTo>
                  <a:cubicBezTo>
                    <a:pt x="1296" y="178"/>
                    <a:pt x="1194" y="77"/>
                    <a:pt x="1093" y="77"/>
                  </a:cubicBezTo>
                  <a:cubicBezTo>
                    <a:pt x="1018" y="92"/>
                    <a:pt x="943" y="99"/>
                    <a:pt x="872" y="99"/>
                  </a:cubicBezTo>
                  <a:cubicBezTo>
                    <a:pt x="801" y="99"/>
                    <a:pt x="734" y="92"/>
                    <a:pt x="675" y="77"/>
                  </a:cubicBezTo>
                  <a:lnTo>
                    <a:pt x="597" y="77"/>
                  </a:lnTo>
                  <a:cubicBezTo>
                    <a:pt x="549" y="77"/>
                    <a:pt x="525" y="77"/>
                    <a:pt x="496" y="53"/>
                  </a:cubicBezTo>
                  <a:cubicBezTo>
                    <a:pt x="424" y="53"/>
                    <a:pt x="346" y="29"/>
                    <a:pt x="275" y="5"/>
                  </a:cubicBezTo>
                  <a:cubicBezTo>
                    <a:pt x="261" y="2"/>
                    <a:pt x="248" y="1"/>
                    <a:pt x="234"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71" name="Google Shape;588;p6"/>
            <p:cNvSpPr/>
            <p:nvPr/>
          </p:nvSpPr>
          <p:spPr>
            <a:xfrm rot="9815692">
              <a:off x="7857939" y="411774"/>
              <a:ext cx="109350" cy="50414"/>
            </a:xfrm>
            <a:custGeom>
              <a:avLst/>
              <a:ahLst/>
              <a:rect l="l" t="t" r="r" b="b"/>
              <a:pathLst>
                <a:path w="1219" h="562" extrusionOk="0">
                  <a:moveTo>
                    <a:pt x="224" y="0"/>
                  </a:moveTo>
                  <a:cubicBezTo>
                    <a:pt x="135" y="0"/>
                    <a:pt x="45" y="51"/>
                    <a:pt x="25" y="155"/>
                  </a:cubicBezTo>
                  <a:cubicBezTo>
                    <a:pt x="1" y="257"/>
                    <a:pt x="49" y="376"/>
                    <a:pt x="150" y="406"/>
                  </a:cubicBezTo>
                  <a:cubicBezTo>
                    <a:pt x="425" y="454"/>
                    <a:pt x="675" y="502"/>
                    <a:pt x="944" y="555"/>
                  </a:cubicBezTo>
                  <a:cubicBezTo>
                    <a:pt x="960" y="559"/>
                    <a:pt x="977" y="561"/>
                    <a:pt x="994" y="561"/>
                  </a:cubicBezTo>
                  <a:cubicBezTo>
                    <a:pt x="1083" y="561"/>
                    <a:pt x="1175" y="510"/>
                    <a:pt x="1195" y="430"/>
                  </a:cubicBezTo>
                  <a:cubicBezTo>
                    <a:pt x="1219" y="329"/>
                    <a:pt x="1171" y="203"/>
                    <a:pt x="1045" y="179"/>
                  </a:cubicBezTo>
                  <a:cubicBezTo>
                    <a:pt x="795" y="132"/>
                    <a:pt x="526" y="54"/>
                    <a:pt x="275" y="6"/>
                  </a:cubicBezTo>
                  <a:cubicBezTo>
                    <a:pt x="259" y="2"/>
                    <a:pt x="241" y="0"/>
                    <a:pt x="224"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72" name="Google Shape;589;p6"/>
            <p:cNvSpPr/>
            <p:nvPr/>
          </p:nvSpPr>
          <p:spPr>
            <a:xfrm rot="9815692">
              <a:off x="8306667" y="63124"/>
              <a:ext cx="131866" cy="49876"/>
            </a:xfrm>
            <a:custGeom>
              <a:avLst/>
              <a:ahLst/>
              <a:rect l="l" t="t" r="r" b="b"/>
              <a:pathLst>
                <a:path w="1470" h="556" extrusionOk="0">
                  <a:moveTo>
                    <a:pt x="214" y="1"/>
                  </a:moveTo>
                  <a:cubicBezTo>
                    <a:pt x="118" y="1"/>
                    <a:pt x="44" y="48"/>
                    <a:pt x="25" y="132"/>
                  </a:cubicBezTo>
                  <a:cubicBezTo>
                    <a:pt x="1" y="234"/>
                    <a:pt x="48" y="383"/>
                    <a:pt x="150" y="383"/>
                  </a:cubicBezTo>
                  <a:cubicBezTo>
                    <a:pt x="496" y="454"/>
                    <a:pt x="848" y="508"/>
                    <a:pt x="1195" y="556"/>
                  </a:cubicBezTo>
                  <a:cubicBezTo>
                    <a:pt x="1296" y="556"/>
                    <a:pt x="1416" y="532"/>
                    <a:pt x="1445" y="407"/>
                  </a:cubicBezTo>
                  <a:cubicBezTo>
                    <a:pt x="1469" y="305"/>
                    <a:pt x="1416" y="180"/>
                    <a:pt x="1296" y="156"/>
                  </a:cubicBezTo>
                  <a:cubicBezTo>
                    <a:pt x="944" y="108"/>
                    <a:pt x="598" y="60"/>
                    <a:pt x="275" y="7"/>
                  </a:cubicBezTo>
                  <a:cubicBezTo>
                    <a:pt x="254" y="3"/>
                    <a:pt x="233" y="1"/>
                    <a:pt x="214"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73" name="Google Shape;590;p6"/>
            <p:cNvSpPr/>
            <p:nvPr/>
          </p:nvSpPr>
          <p:spPr>
            <a:xfrm rot="9815692">
              <a:off x="8548263" y="106504"/>
              <a:ext cx="142540" cy="51490"/>
            </a:xfrm>
            <a:custGeom>
              <a:avLst/>
              <a:ahLst/>
              <a:rect l="l" t="t" r="r" b="b"/>
              <a:pathLst>
                <a:path w="1589" h="574" extrusionOk="0">
                  <a:moveTo>
                    <a:pt x="275" y="0"/>
                  </a:moveTo>
                  <a:cubicBezTo>
                    <a:pt x="174" y="0"/>
                    <a:pt x="48" y="24"/>
                    <a:pt x="25" y="149"/>
                  </a:cubicBezTo>
                  <a:cubicBezTo>
                    <a:pt x="1" y="245"/>
                    <a:pt x="48" y="370"/>
                    <a:pt x="174" y="394"/>
                  </a:cubicBezTo>
                  <a:cubicBezTo>
                    <a:pt x="544" y="448"/>
                    <a:pt x="920" y="496"/>
                    <a:pt x="1320" y="573"/>
                  </a:cubicBezTo>
                  <a:cubicBezTo>
                    <a:pt x="1415" y="573"/>
                    <a:pt x="1541" y="543"/>
                    <a:pt x="1565" y="424"/>
                  </a:cubicBezTo>
                  <a:cubicBezTo>
                    <a:pt x="1589" y="322"/>
                    <a:pt x="1541" y="197"/>
                    <a:pt x="1415" y="173"/>
                  </a:cubicBezTo>
                  <a:cubicBezTo>
                    <a:pt x="1045" y="125"/>
                    <a:pt x="645" y="72"/>
                    <a:pt x="275"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74" name="Google Shape;591;p6"/>
            <p:cNvSpPr/>
            <p:nvPr/>
          </p:nvSpPr>
          <p:spPr>
            <a:xfrm rot="9815692">
              <a:off x="8122470" y="125225"/>
              <a:ext cx="140388" cy="61178"/>
            </a:xfrm>
            <a:custGeom>
              <a:avLst/>
              <a:ahLst/>
              <a:rect l="l" t="t" r="r" b="b"/>
              <a:pathLst>
                <a:path w="1565" h="682" extrusionOk="0">
                  <a:moveTo>
                    <a:pt x="221" y="1"/>
                  </a:moveTo>
                  <a:cubicBezTo>
                    <a:pt x="134" y="1"/>
                    <a:pt x="44" y="48"/>
                    <a:pt x="24" y="132"/>
                  </a:cubicBezTo>
                  <a:cubicBezTo>
                    <a:pt x="0" y="252"/>
                    <a:pt x="72" y="353"/>
                    <a:pt x="173" y="377"/>
                  </a:cubicBezTo>
                  <a:cubicBezTo>
                    <a:pt x="549" y="478"/>
                    <a:pt x="920" y="580"/>
                    <a:pt x="1296" y="675"/>
                  </a:cubicBezTo>
                  <a:cubicBezTo>
                    <a:pt x="1311" y="679"/>
                    <a:pt x="1328" y="681"/>
                    <a:pt x="1345" y="681"/>
                  </a:cubicBezTo>
                  <a:cubicBezTo>
                    <a:pt x="1430" y="681"/>
                    <a:pt x="1520" y="631"/>
                    <a:pt x="1540" y="526"/>
                  </a:cubicBezTo>
                  <a:cubicBezTo>
                    <a:pt x="1564" y="431"/>
                    <a:pt x="1493" y="329"/>
                    <a:pt x="1391" y="281"/>
                  </a:cubicBezTo>
                  <a:cubicBezTo>
                    <a:pt x="1021" y="180"/>
                    <a:pt x="645" y="102"/>
                    <a:pt x="275" y="7"/>
                  </a:cubicBezTo>
                  <a:cubicBezTo>
                    <a:pt x="258" y="3"/>
                    <a:pt x="240" y="1"/>
                    <a:pt x="221"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75" name="Google Shape;592;p6"/>
            <p:cNvSpPr/>
            <p:nvPr/>
          </p:nvSpPr>
          <p:spPr>
            <a:xfrm rot="9815692">
              <a:off x="7849762" y="202458"/>
              <a:ext cx="113656" cy="48889"/>
            </a:xfrm>
            <a:custGeom>
              <a:avLst/>
              <a:ahLst/>
              <a:rect l="l" t="t" r="r" b="b"/>
              <a:pathLst>
                <a:path w="1267" h="545" extrusionOk="0">
                  <a:moveTo>
                    <a:pt x="199" y="1"/>
                  </a:moveTo>
                  <a:cubicBezTo>
                    <a:pt x="174" y="1"/>
                    <a:pt x="150" y="7"/>
                    <a:pt x="126" y="19"/>
                  </a:cubicBezTo>
                  <a:cubicBezTo>
                    <a:pt x="73" y="43"/>
                    <a:pt x="25" y="96"/>
                    <a:pt x="25" y="144"/>
                  </a:cubicBezTo>
                  <a:cubicBezTo>
                    <a:pt x="1" y="246"/>
                    <a:pt x="49" y="371"/>
                    <a:pt x="150" y="395"/>
                  </a:cubicBezTo>
                  <a:cubicBezTo>
                    <a:pt x="449" y="443"/>
                    <a:pt x="723" y="490"/>
                    <a:pt x="998" y="544"/>
                  </a:cubicBezTo>
                  <a:cubicBezTo>
                    <a:pt x="1046" y="544"/>
                    <a:pt x="1093" y="544"/>
                    <a:pt x="1147" y="520"/>
                  </a:cubicBezTo>
                  <a:cubicBezTo>
                    <a:pt x="1195" y="490"/>
                    <a:pt x="1219" y="443"/>
                    <a:pt x="1243" y="395"/>
                  </a:cubicBezTo>
                  <a:cubicBezTo>
                    <a:pt x="1267" y="293"/>
                    <a:pt x="1219" y="168"/>
                    <a:pt x="1093" y="144"/>
                  </a:cubicBezTo>
                  <a:cubicBezTo>
                    <a:pt x="819" y="96"/>
                    <a:pt x="550" y="43"/>
                    <a:pt x="275" y="19"/>
                  </a:cubicBezTo>
                  <a:cubicBezTo>
                    <a:pt x="249" y="7"/>
                    <a:pt x="223" y="1"/>
                    <a:pt x="199"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76" name="Google Shape;593;p6"/>
            <p:cNvSpPr/>
            <p:nvPr/>
          </p:nvSpPr>
          <p:spPr>
            <a:xfrm rot="9815692">
              <a:off x="8562937" y="452330"/>
              <a:ext cx="149448" cy="61358"/>
            </a:xfrm>
            <a:custGeom>
              <a:avLst/>
              <a:ahLst/>
              <a:rect l="l" t="t" r="r" b="b"/>
              <a:pathLst>
                <a:path w="1666" h="684" extrusionOk="0">
                  <a:moveTo>
                    <a:pt x="210" y="0"/>
                  </a:moveTo>
                  <a:cubicBezTo>
                    <a:pt x="117" y="0"/>
                    <a:pt x="44" y="48"/>
                    <a:pt x="24" y="132"/>
                  </a:cubicBezTo>
                  <a:cubicBezTo>
                    <a:pt x="0" y="257"/>
                    <a:pt x="48" y="353"/>
                    <a:pt x="149" y="377"/>
                  </a:cubicBezTo>
                  <a:cubicBezTo>
                    <a:pt x="567" y="478"/>
                    <a:pt x="991" y="580"/>
                    <a:pt x="1391" y="675"/>
                  </a:cubicBezTo>
                  <a:cubicBezTo>
                    <a:pt x="1410" y="681"/>
                    <a:pt x="1430" y="683"/>
                    <a:pt x="1449" y="683"/>
                  </a:cubicBezTo>
                  <a:cubicBezTo>
                    <a:pt x="1534" y="683"/>
                    <a:pt x="1618" y="633"/>
                    <a:pt x="1642" y="556"/>
                  </a:cubicBezTo>
                  <a:cubicBezTo>
                    <a:pt x="1666" y="430"/>
                    <a:pt x="1612" y="329"/>
                    <a:pt x="1517" y="305"/>
                  </a:cubicBezTo>
                  <a:cubicBezTo>
                    <a:pt x="1093" y="203"/>
                    <a:pt x="669" y="108"/>
                    <a:pt x="269" y="6"/>
                  </a:cubicBezTo>
                  <a:cubicBezTo>
                    <a:pt x="249" y="2"/>
                    <a:pt x="229" y="0"/>
                    <a:pt x="210"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77" name="Google Shape;594;p6"/>
            <p:cNvSpPr/>
            <p:nvPr/>
          </p:nvSpPr>
          <p:spPr>
            <a:xfrm rot="9815692">
              <a:off x="7950223" y="29169"/>
              <a:ext cx="109888" cy="54451"/>
            </a:xfrm>
            <a:custGeom>
              <a:avLst/>
              <a:ahLst/>
              <a:rect l="l" t="t" r="r" b="b"/>
              <a:pathLst>
                <a:path w="1225" h="607" extrusionOk="0">
                  <a:moveTo>
                    <a:pt x="237" y="1"/>
                  </a:moveTo>
                  <a:cubicBezTo>
                    <a:pt x="149" y="1"/>
                    <a:pt x="51" y="66"/>
                    <a:pt x="31" y="155"/>
                  </a:cubicBezTo>
                  <a:cubicBezTo>
                    <a:pt x="1" y="256"/>
                    <a:pt x="55" y="381"/>
                    <a:pt x="150" y="405"/>
                  </a:cubicBezTo>
                  <a:cubicBezTo>
                    <a:pt x="425" y="477"/>
                    <a:pt x="675" y="531"/>
                    <a:pt x="950" y="602"/>
                  </a:cubicBezTo>
                  <a:cubicBezTo>
                    <a:pt x="963" y="605"/>
                    <a:pt x="976" y="607"/>
                    <a:pt x="989" y="607"/>
                  </a:cubicBezTo>
                  <a:cubicBezTo>
                    <a:pt x="1077" y="607"/>
                    <a:pt x="1174" y="541"/>
                    <a:pt x="1195" y="453"/>
                  </a:cubicBezTo>
                  <a:cubicBezTo>
                    <a:pt x="1225" y="352"/>
                    <a:pt x="1171" y="232"/>
                    <a:pt x="1046" y="202"/>
                  </a:cubicBezTo>
                  <a:cubicBezTo>
                    <a:pt x="801" y="155"/>
                    <a:pt x="526" y="83"/>
                    <a:pt x="275" y="5"/>
                  </a:cubicBezTo>
                  <a:cubicBezTo>
                    <a:pt x="263" y="2"/>
                    <a:pt x="250" y="1"/>
                    <a:pt x="237"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78" name="Google Shape;595;p6"/>
            <p:cNvSpPr/>
            <p:nvPr/>
          </p:nvSpPr>
          <p:spPr>
            <a:xfrm rot="9815692">
              <a:off x="8686380" y="193602"/>
              <a:ext cx="142540" cy="57052"/>
            </a:xfrm>
            <a:custGeom>
              <a:avLst/>
              <a:ahLst/>
              <a:rect l="l" t="t" r="r" b="b"/>
              <a:pathLst>
                <a:path w="1589" h="636" extrusionOk="0">
                  <a:moveTo>
                    <a:pt x="215" y="0"/>
                  </a:moveTo>
                  <a:cubicBezTo>
                    <a:pt x="118" y="0"/>
                    <a:pt x="44" y="51"/>
                    <a:pt x="25" y="155"/>
                  </a:cubicBezTo>
                  <a:cubicBezTo>
                    <a:pt x="1" y="257"/>
                    <a:pt x="48" y="382"/>
                    <a:pt x="150" y="406"/>
                  </a:cubicBezTo>
                  <a:cubicBezTo>
                    <a:pt x="544" y="478"/>
                    <a:pt x="920" y="555"/>
                    <a:pt x="1320" y="627"/>
                  </a:cubicBezTo>
                  <a:cubicBezTo>
                    <a:pt x="1338" y="633"/>
                    <a:pt x="1357" y="635"/>
                    <a:pt x="1376" y="635"/>
                  </a:cubicBezTo>
                  <a:cubicBezTo>
                    <a:pt x="1459" y="635"/>
                    <a:pt x="1545" y="585"/>
                    <a:pt x="1565" y="508"/>
                  </a:cubicBezTo>
                  <a:cubicBezTo>
                    <a:pt x="1589" y="406"/>
                    <a:pt x="1541" y="281"/>
                    <a:pt x="1416" y="257"/>
                  </a:cubicBezTo>
                  <a:cubicBezTo>
                    <a:pt x="1045" y="179"/>
                    <a:pt x="645" y="84"/>
                    <a:pt x="275" y="6"/>
                  </a:cubicBezTo>
                  <a:cubicBezTo>
                    <a:pt x="255" y="2"/>
                    <a:pt x="234" y="0"/>
                    <a:pt x="215"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79" name="Google Shape;596;p6"/>
            <p:cNvSpPr/>
            <p:nvPr/>
          </p:nvSpPr>
          <p:spPr>
            <a:xfrm rot="9815692">
              <a:off x="8229517" y="-81162"/>
              <a:ext cx="124869" cy="50414"/>
            </a:xfrm>
            <a:custGeom>
              <a:avLst/>
              <a:ahLst/>
              <a:rect l="l" t="t" r="r" b="b"/>
              <a:pathLst>
                <a:path w="1392" h="562" extrusionOk="0">
                  <a:moveTo>
                    <a:pt x="223" y="1"/>
                  </a:moveTo>
                  <a:cubicBezTo>
                    <a:pt x="135" y="1"/>
                    <a:pt x="44" y="51"/>
                    <a:pt x="24" y="156"/>
                  </a:cubicBezTo>
                  <a:cubicBezTo>
                    <a:pt x="0" y="257"/>
                    <a:pt x="48" y="383"/>
                    <a:pt x="174" y="407"/>
                  </a:cubicBezTo>
                  <a:cubicBezTo>
                    <a:pt x="472" y="454"/>
                    <a:pt x="794" y="508"/>
                    <a:pt x="1117" y="556"/>
                  </a:cubicBezTo>
                  <a:cubicBezTo>
                    <a:pt x="1134" y="560"/>
                    <a:pt x="1151" y="562"/>
                    <a:pt x="1169" y="562"/>
                  </a:cubicBezTo>
                  <a:cubicBezTo>
                    <a:pt x="1257" y="562"/>
                    <a:pt x="1348" y="511"/>
                    <a:pt x="1368" y="407"/>
                  </a:cubicBezTo>
                  <a:cubicBezTo>
                    <a:pt x="1391" y="305"/>
                    <a:pt x="1344" y="180"/>
                    <a:pt x="1218" y="156"/>
                  </a:cubicBezTo>
                  <a:cubicBezTo>
                    <a:pt x="896" y="108"/>
                    <a:pt x="597" y="60"/>
                    <a:pt x="275" y="7"/>
                  </a:cubicBezTo>
                  <a:cubicBezTo>
                    <a:pt x="258" y="3"/>
                    <a:pt x="241" y="1"/>
                    <a:pt x="22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80" name="Google Shape;597;p6"/>
            <p:cNvSpPr/>
            <p:nvPr/>
          </p:nvSpPr>
          <p:spPr>
            <a:xfrm rot="9815692">
              <a:off x="8514294" y="-23019"/>
              <a:ext cx="140388" cy="49607"/>
            </a:xfrm>
            <a:custGeom>
              <a:avLst/>
              <a:ahLst/>
              <a:rect l="l" t="t" r="r" b="b"/>
              <a:pathLst>
                <a:path w="1565" h="553" extrusionOk="0">
                  <a:moveTo>
                    <a:pt x="198" y="0"/>
                  </a:moveTo>
                  <a:cubicBezTo>
                    <a:pt x="96" y="0"/>
                    <a:pt x="1" y="102"/>
                    <a:pt x="1" y="197"/>
                  </a:cubicBezTo>
                  <a:cubicBezTo>
                    <a:pt x="1" y="323"/>
                    <a:pt x="72" y="400"/>
                    <a:pt x="198" y="400"/>
                  </a:cubicBezTo>
                  <a:cubicBezTo>
                    <a:pt x="598" y="448"/>
                    <a:pt x="968" y="496"/>
                    <a:pt x="1368" y="550"/>
                  </a:cubicBezTo>
                  <a:cubicBezTo>
                    <a:pt x="1376" y="552"/>
                    <a:pt x="1384" y="553"/>
                    <a:pt x="1392" y="553"/>
                  </a:cubicBezTo>
                  <a:cubicBezTo>
                    <a:pt x="1480" y="553"/>
                    <a:pt x="1565" y="440"/>
                    <a:pt x="1565" y="347"/>
                  </a:cubicBezTo>
                  <a:cubicBezTo>
                    <a:pt x="1541" y="221"/>
                    <a:pt x="1463" y="174"/>
                    <a:pt x="1368" y="150"/>
                  </a:cubicBezTo>
                  <a:cubicBezTo>
                    <a:pt x="968" y="102"/>
                    <a:pt x="598" y="48"/>
                    <a:pt x="198"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grpSp>
        <p:nvGrpSpPr>
          <p:cNvPr id="76" name="Google Shape;598;p6"/>
          <p:cNvGrpSpPr/>
          <p:nvPr/>
        </p:nvGrpSpPr>
        <p:grpSpPr>
          <a:xfrm rot="-1966220">
            <a:off x="-77646" y="4371450"/>
            <a:ext cx="1087181" cy="777029"/>
            <a:chOff x="2798025" y="629300"/>
            <a:chExt cx="294025" cy="210150"/>
          </a:xfrm>
        </p:grpSpPr>
        <p:sp>
          <p:nvSpPr>
            <p:cNvPr id="1048981" name="Google Shape;599;p6"/>
            <p:cNvSpPr/>
            <p:nvPr/>
          </p:nvSpPr>
          <p:spPr>
            <a:xfrm>
              <a:off x="2863825" y="745550"/>
              <a:ext cx="21225" cy="20625"/>
            </a:xfrm>
            <a:custGeom>
              <a:avLst/>
              <a:ahLst/>
              <a:rect l="l" t="t" r="r" b="b"/>
              <a:pathLst>
                <a:path w="849" h="825" extrusionOk="0">
                  <a:moveTo>
                    <a:pt x="425" y="1"/>
                  </a:moveTo>
                  <a:cubicBezTo>
                    <a:pt x="377" y="1"/>
                    <a:pt x="323" y="1"/>
                    <a:pt x="275" y="25"/>
                  </a:cubicBezTo>
                  <a:cubicBezTo>
                    <a:pt x="228" y="48"/>
                    <a:pt x="174" y="78"/>
                    <a:pt x="126" y="126"/>
                  </a:cubicBezTo>
                  <a:cubicBezTo>
                    <a:pt x="102" y="150"/>
                    <a:pt x="78" y="198"/>
                    <a:pt x="54" y="251"/>
                  </a:cubicBezTo>
                  <a:cubicBezTo>
                    <a:pt x="25" y="299"/>
                    <a:pt x="1" y="347"/>
                    <a:pt x="25" y="401"/>
                  </a:cubicBezTo>
                  <a:lnTo>
                    <a:pt x="25" y="526"/>
                  </a:lnTo>
                  <a:cubicBezTo>
                    <a:pt x="54" y="574"/>
                    <a:pt x="78" y="645"/>
                    <a:pt x="126" y="699"/>
                  </a:cubicBezTo>
                  <a:cubicBezTo>
                    <a:pt x="174" y="723"/>
                    <a:pt x="204" y="747"/>
                    <a:pt x="228" y="771"/>
                  </a:cubicBezTo>
                  <a:cubicBezTo>
                    <a:pt x="275" y="795"/>
                    <a:pt x="353" y="825"/>
                    <a:pt x="425" y="825"/>
                  </a:cubicBezTo>
                  <a:cubicBezTo>
                    <a:pt x="472" y="825"/>
                    <a:pt x="526" y="795"/>
                    <a:pt x="574" y="771"/>
                  </a:cubicBezTo>
                  <a:cubicBezTo>
                    <a:pt x="622" y="771"/>
                    <a:pt x="675" y="747"/>
                    <a:pt x="723" y="699"/>
                  </a:cubicBezTo>
                  <a:cubicBezTo>
                    <a:pt x="747" y="645"/>
                    <a:pt x="801" y="622"/>
                    <a:pt x="801" y="574"/>
                  </a:cubicBezTo>
                  <a:cubicBezTo>
                    <a:pt x="825" y="526"/>
                    <a:pt x="848" y="472"/>
                    <a:pt x="848" y="401"/>
                  </a:cubicBezTo>
                  <a:cubicBezTo>
                    <a:pt x="825" y="377"/>
                    <a:pt x="825" y="323"/>
                    <a:pt x="825" y="299"/>
                  </a:cubicBezTo>
                  <a:cubicBezTo>
                    <a:pt x="801" y="228"/>
                    <a:pt x="771" y="174"/>
                    <a:pt x="723" y="126"/>
                  </a:cubicBezTo>
                  <a:cubicBezTo>
                    <a:pt x="699" y="102"/>
                    <a:pt x="675" y="78"/>
                    <a:pt x="622" y="48"/>
                  </a:cubicBezTo>
                  <a:cubicBezTo>
                    <a:pt x="574" y="25"/>
                    <a:pt x="502" y="1"/>
                    <a:pt x="425"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82" name="Google Shape;600;p6"/>
            <p:cNvSpPr/>
            <p:nvPr/>
          </p:nvSpPr>
          <p:spPr>
            <a:xfrm>
              <a:off x="2889350" y="695850"/>
              <a:ext cx="18075" cy="18100"/>
            </a:xfrm>
            <a:custGeom>
              <a:avLst/>
              <a:ahLst/>
              <a:rect l="l" t="t" r="r" b="b"/>
              <a:pathLst>
                <a:path w="723" h="724" extrusionOk="0">
                  <a:moveTo>
                    <a:pt x="377" y="1"/>
                  </a:moveTo>
                  <a:cubicBezTo>
                    <a:pt x="275" y="1"/>
                    <a:pt x="174" y="48"/>
                    <a:pt x="102" y="126"/>
                  </a:cubicBezTo>
                  <a:cubicBezTo>
                    <a:pt x="78" y="150"/>
                    <a:pt x="48" y="198"/>
                    <a:pt x="24" y="222"/>
                  </a:cubicBezTo>
                  <a:cubicBezTo>
                    <a:pt x="24" y="275"/>
                    <a:pt x="1" y="323"/>
                    <a:pt x="1" y="371"/>
                  </a:cubicBezTo>
                  <a:cubicBezTo>
                    <a:pt x="1" y="472"/>
                    <a:pt x="48" y="544"/>
                    <a:pt x="102" y="622"/>
                  </a:cubicBezTo>
                  <a:cubicBezTo>
                    <a:pt x="174" y="693"/>
                    <a:pt x="275" y="723"/>
                    <a:pt x="377" y="723"/>
                  </a:cubicBezTo>
                  <a:cubicBezTo>
                    <a:pt x="448" y="723"/>
                    <a:pt x="550" y="693"/>
                    <a:pt x="621" y="622"/>
                  </a:cubicBezTo>
                  <a:cubicBezTo>
                    <a:pt x="645" y="598"/>
                    <a:pt x="675" y="544"/>
                    <a:pt x="699" y="496"/>
                  </a:cubicBezTo>
                  <a:cubicBezTo>
                    <a:pt x="723" y="472"/>
                    <a:pt x="723" y="425"/>
                    <a:pt x="723" y="371"/>
                  </a:cubicBezTo>
                  <a:cubicBezTo>
                    <a:pt x="723" y="275"/>
                    <a:pt x="699" y="174"/>
                    <a:pt x="621" y="126"/>
                  </a:cubicBezTo>
                  <a:cubicBezTo>
                    <a:pt x="550" y="48"/>
                    <a:pt x="472" y="1"/>
                    <a:pt x="377"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83" name="Google Shape;601;p6"/>
            <p:cNvSpPr/>
            <p:nvPr/>
          </p:nvSpPr>
          <p:spPr>
            <a:xfrm>
              <a:off x="2958450" y="716900"/>
              <a:ext cx="16150" cy="16300"/>
            </a:xfrm>
            <a:custGeom>
              <a:avLst/>
              <a:ahLst/>
              <a:rect l="l" t="t" r="r" b="b"/>
              <a:pathLst>
                <a:path w="646" h="652" extrusionOk="0">
                  <a:moveTo>
                    <a:pt x="323" y="0"/>
                  </a:moveTo>
                  <a:cubicBezTo>
                    <a:pt x="269" y="0"/>
                    <a:pt x="245" y="30"/>
                    <a:pt x="198" y="30"/>
                  </a:cubicBezTo>
                  <a:cubicBezTo>
                    <a:pt x="150" y="54"/>
                    <a:pt x="120" y="78"/>
                    <a:pt x="96" y="102"/>
                  </a:cubicBezTo>
                  <a:cubicBezTo>
                    <a:pt x="72" y="126"/>
                    <a:pt x="48" y="180"/>
                    <a:pt x="25" y="203"/>
                  </a:cubicBezTo>
                  <a:cubicBezTo>
                    <a:pt x="1" y="251"/>
                    <a:pt x="1" y="275"/>
                    <a:pt x="1" y="329"/>
                  </a:cubicBezTo>
                  <a:cubicBezTo>
                    <a:pt x="1" y="353"/>
                    <a:pt x="1" y="377"/>
                    <a:pt x="25" y="424"/>
                  </a:cubicBezTo>
                  <a:cubicBezTo>
                    <a:pt x="25" y="478"/>
                    <a:pt x="48" y="526"/>
                    <a:pt x="96" y="550"/>
                  </a:cubicBezTo>
                  <a:cubicBezTo>
                    <a:pt x="120" y="574"/>
                    <a:pt x="150" y="597"/>
                    <a:pt x="174" y="597"/>
                  </a:cubicBezTo>
                  <a:cubicBezTo>
                    <a:pt x="222" y="627"/>
                    <a:pt x="269" y="651"/>
                    <a:pt x="323" y="651"/>
                  </a:cubicBezTo>
                  <a:cubicBezTo>
                    <a:pt x="371" y="651"/>
                    <a:pt x="395" y="651"/>
                    <a:pt x="448" y="627"/>
                  </a:cubicBezTo>
                  <a:cubicBezTo>
                    <a:pt x="496" y="597"/>
                    <a:pt x="520" y="597"/>
                    <a:pt x="544" y="550"/>
                  </a:cubicBezTo>
                  <a:cubicBezTo>
                    <a:pt x="568" y="526"/>
                    <a:pt x="598" y="502"/>
                    <a:pt x="622" y="448"/>
                  </a:cubicBezTo>
                  <a:cubicBezTo>
                    <a:pt x="645" y="424"/>
                    <a:pt x="645" y="377"/>
                    <a:pt x="645" y="329"/>
                  </a:cubicBezTo>
                  <a:cubicBezTo>
                    <a:pt x="645" y="299"/>
                    <a:pt x="645" y="275"/>
                    <a:pt x="622" y="251"/>
                  </a:cubicBezTo>
                  <a:cubicBezTo>
                    <a:pt x="622" y="203"/>
                    <a:pt x="598" y="150"/>
                    <a:pt x="544" y="102"/>
                  </a:cubicBezTo>
                  <a:cubicBezTo>
                    <a:pt x="520" y="78"/>
                    <a:pt x="496" y="78"/>
                    <a:pt x="496" y="54"/>
                  </a:cubicBezTo>
                  <a:cubicBezTo>
                    <a:pt x="448" y="30"/>
                    <a:pt x="371" y="0"/>
                    <a:pt x="323"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84" name="Google Shape;602;p6"/>
            <p:cNvSpPr/>
            <p:nvPr/>
          </p:nvSpPr>
          <p:spPr>
            <a:xfrm>
              <a:off x="2970850" y="658550"/>
              <a:ext cx="12400" cy="13000"/>
            </a:xfrm>
            <a:custGeom>
              <a:avLst/>
              <a:ahLst/>
              <a:rect l="l" t="t" r="r" b="b"/>
              <a:pathLst>
                <a:path w="496" h="520" extrusionOk="0">
                  <a:moveTo>
                    <a:pt x="251" y="0"/>
                  </a:moveTo>
                  <a:cubicBezTo>
                    <a:pt x="221" y="0"/>
                    <a:pt x="173" y="24"/>
                    <a:pt x="149" y="24"/>
                  </a:cubicBezTo>
                  <a:cubicBezTo>
                    <a:pt x="126" y="48"/>
                    <a:pt x="102" y="48"/>
                    <a:pt x="72" y="72"/>
                  </a:cubicBezTo>
                  <a:cubicBezTo>
                    <a:pt x="48" y="96"/>
                    <a:pt x="24" y="126"/>
                    <a:pt x="24" y="173"/>
                  </a:cubicBezTo>
                  <a:cubicBezTo>
                    <a:pt x="0" y="197"/>
                    <a:pt x="0" y="221"/>
                    <a:pt x="0" y="275"/>
                  </a:cubicBezTo>
                  <a:lnTo>
                    <a:pt x="0" y="323"/>
                  </a:lnTo>
                  <a:cubicBezTo>
                    <a:pt x="24" y="370"/>
                    <a:pt x="24" y="424"/>
                    <a:pt x="72" y="448"/>
                  </a:cubicBezTo>
                  <a:cubicBezTo>
                    <a:pt x="72" y="448"/>
                    <a:pt x="102" y="472"/>
                    <a:pt x="126" y="496"/>
                  </a:cubicBezTo>
                  <a:cubicBezTo>
                    <a:pt x="149" y="496"/>
                    <a:pt x="197" y="520"/>
                    <a:pt x="251" y="520"/>
                  </a:cubicBezTo>
                  <a:cubicBezTo>
                    <a:pt x="275" y="520"/>
                    <a:pt x="323" y="520"/>
                    <a:pt x="346" y="496"/>
                  </a:cubicBezTo>
                  <a:cubicBezTo>
                    <a:pt x="370" y="496"/>
                    <a:pt x="400" y="472"/>
                    <a:pt x="424" y="448"/>
                  </a:cubicBezTo>
                  <a:cubicBezTo>
                    <a:pt x="448" y="424"/>
                    <a:pt x="472" y="394"/>
                    <a:pt x="472" y="370"/>
                  </a:cubicBezTo>
                  <a:cubicBezTo>
                    <a:pt x="496" y="323"/>
                    <a:pt x="496" y="299"/>
                    <a:pt x="496" y="275"/>
                  </a:cubicBezTo>
                  <a:lnTo>
                    <a:pt x="496" y="197"/>
                  </a:lnTo>
                  <a:cubicBezTo>
                    <a:pt x="496" y="150"/>
                    <a:pt x="472" y="126"/>
                    <a:pt x="424" y="72"/>
                  </a:cubicBezTo>
                  <a:cubicBezTo>
                    <a:pt x="424" y="72"/>
                    <a:pt x="400" y="48"/>
                    <a:pt x="370" y="48"/>
                  </a:cubicBezTo>
                  <a:cubicBezTo>
                    <a:pt x="346" y="24"/>
                    <a:pt x="299" y="0"/>
                    <a:pt x="251"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85" name="Google Shape;603;p6"/>
            <p:cNvSpPr/>
            <p:nvPr/>
          </p:nvSpPr>
          <p:spPr>
            <a:xfrm>
              <a:off x="2921750" y="776325"/>
              <a:ext cx="9275" cy="9350"/>
            </a:xfrm>
            <a:custGeom>
              <a:avLst/>
              <a:ahLst/>
              <a:rect l="l" t="t" r="r" b="b"/>
              <a:pathLst>
                <a:path w="371" h="374" extrusionOk="0">
                  <a:moveTo>
                    <a:pt x="197" y="1"/>
                  </a:moveTo>
                  <a:cubicBezTo>
                    <a:pt x="181" y="1"/>
                    <a:pt x="165" y="11"/>
                    <a:pt x="149" y="11"/>
                  </a:cubicBezTo>
                  <a:cubicBezTo>
                    <a:pt x="96" y="11"/>
                    <a:pt x="48" y="65"/>
                    <a:pt x="24" y="89"/>
                  </a:cubicBezTo>
                  <a:cubicBezTo>
                    <a:pt x="24" y="113"/>
                    <a:pt x="0" y="137"/>
                    <a:pt x="0" y="161"/>
                  </a:cubicBezTo>
                  <a:cubicBezTo>
                    <a:pt x="0" y="191"/>
                    <a:pt x="0" y="214"/>
                    <a:pt x="24" y="238"/>
                  </a:cubicBezTo>
                  <a:cubicBezTo>
                    <a:pt x="24" y="286"/>
                    <a:pt x="48" y="310"/>
                    <a:pt x="96" y="340"/>
                  </a:cubicBezTo>
                  <a:cubicBezTo>
                    <a:pt x="134" y="357"/>
                    <a:pt x="169" y="374"/>
                    <a:pt x="203" y="374"/>
                  </a:cubicBezTo>
                  <a:cubicBezTo>
                    <a:pt x="217" y="374"/>
                    <a:pt x="231" y="371"/>
                    <a:pt x="245" y="364"/>
                  </a:cubicBezTo>
                  <a:cubicBezTo>
                    <a:pt x="275" y="364"/>
                    <a:pt x="322" y="310"/>
                    <a:pt x="346" y="286"/>
                  </a:cubicBezTo>
                  <a:cubicBezTo>
                    <a:pt x="370" y="262"/>
                    <a:pt x="370" y="214"/>
                    <a:pt x="370" y="191"/>
                  </a:cubicBezTo>
                  <a:cubicBezTo>
                    <a:pt x="370" y="161"/>
                    <a:pt x="370" y="137"/>
                    <a:pt x="346" y="113"/>
                  </a:cubicBezTo>
                  <a:cubicBezTo>
                    <a:pt x="346" y="89"/>
                    <a:pt x="346" y="65"/>
                    <a:pt x="322" y="65"/>
                  </a:cubicBezTo>
                  <a:cubicBezTo>
                    <a:pt x="299" y="41"/>
                    <a:pt x="275" y="11"/>
                    <a:pt x="245" y="11"/>
                  </a:cubicBezTo>
                  <a:lnTo>
                    <a:pt x="221" y="11"/>
                  </a:lnTo>
                  <a:cubicBezTo>
                    <a:pt x="213" y="3"/>
                    <a:pt x="205" y="1"/>
                    <a:pt x="197"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86" name="Google Shape;604;p6"/>
            <p:cNvSpPr/>
            <p:nvPr/>
          </p:nvSpPr>
          <p:spPr>
            <a:xfrm>
              <a:off x="2933525" y="703925"/>
              <a:ext cx="12425" cy="12675"/>
            </a:xfrm>
            <a:custGeom>
              <a:avLst/>
              <a:ahLst/>
              <a:rect l="l" t="t" r="r" b="b"/>
              <a:pathLst>
                <a:path w="497" h="507" extrusionOk="0">
                  <a:moveTo>
                    <a:pt x="251" y="0"/>
                  </a:moveTo>
                  <a:cubicBezTo>
                    <a:pt x="222" y="0"/>
                    <a:pt x="174" y="24"/>
                    <a:pt x="150" y="24"/>
                  </a:cubicBezTo>
                  <a:cubicBezTo>
                    <a:pt x="126" y="48"/>
                    <a:pt x="102" y="48"/>
                    <a:pt x="72" y="72"/>
                  </a:cubicBezTo>
                  <a:cubicBezTo>
                    <a:pt x="48" y="102"/>
                    <a:pt x="25" y="125"/>
                    <a:pt x="25" y="173"/>
                  </a:cubicBezTo>
                  <a:cubicBezTo>
                    <a:pt x="1" y="197"/>
                    <a:pt x="1" y="221"/>
                    <a:pt x="1" y="251"/>
                  </a:cubicBezTo>
                  <a:lnTo>
                    <a:pt x="1" y="322"/>
                  </a:lnTo>
                  <a:cubicBezTo>
                    <a:pt x="25" y="370"/>
                    <a:pt x="48" y="400"/>
                    <a:pt x="72" y="448"/>
                  </a:cubicBezTo>
                  <a:cubicBezTo>
                    <a:pt x="102" y="448"/>
                    <a:pt x="102" y="472"/>
                    <a:pt x="126" y="472"/>
                  </a:cubicBezTo>
                  <a:cubicBezTo>
                    <a:pt x="174" y="496"/>
                    <a:pt x="198" y="496"/>
                    <a:pt x="251" y="496"/>
                  </a:cubicBezTo>
                  <a:cubicBezTo>
                    <a:pt x="259" y="504"/>
                    <a:pt x="270" y="506"/>
                    <a:pt x="282" y="506"/>
                  </a:cubicBezTo>
                  <a:cubicBezTo>
                    <a:pt x="305" y="506"/>
                    <a:pt x="331" y="496"/>
                    <a:pt x="347" y="496"/>
                  </a:cubicBezTo>
                  <a:cubicBezTo>
                    <a:pt x="371" y="472"/>
                    <a:pt x="401" y="472"/>
                    <a:pt x="425" y="448"/>
                  </a:cubicBezTo>
                  <a:cubicBezTo>
                    <a:pt x="448" y="424"/>
                    <a:pt x="472" y="400"/>
                    <a:pt x="472" y="346"/>
                  </a:cubicBezTo>
                  <a:cubicBezTo>
                    <a:pt x="496" y="322"/>
                    <a:pt x="496" y="299"/>
                    <a:pt x="496" y="251"/>
                  </a:cubicBezTo>
                  <a:lnTo>
                    <a:pt x="496" y="197"/>
                  </a:lnTo>
                  <a:cubicBezTo>
                    <a:pt x="472" y="149"/>
                    <a:pt x="448" y="125"/>
                    <a:pt x="425" y="72"/>
                  </a:cubicBezTo>
                  <a:cubicBezTo>
                    <a:pt x="401" y="72"/>
                    <a:pt x="401" y="48"/>
                    <a:pt x="371" y="48"/>
                  </a:cubicBezTo>
                  <a:cubicBezTo>
                    <a:pt x="347" y="24"/>
                    <a:pt x="299" y="0"/>
                    <a:pt x="251"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87" name="Google Shape;605;p6"/>
            <p:cNvSpPr/>
            <p:nvPr/>
          </p:nvSpPr>
          <p:spPr>
            <a:xfrm>
              <a:off x="2850250" y="680925"/>
              <a:ext cx="13600" cy="13475"/>
            </a:xfrm>
            <a:custGeom>
              <a:avLst/>
              <a:ahLst/>
              <a:rect l="l" t="t" r="r" b="b"/>
              <a:pathLst>
                <a:path w="544" h="539" extrusionOk="0">
                  <a:moveTo>
                    <a:pt x="323" y="1"/>
                  </a:moveTo>
                  <a:cubicBezTo>
                    <a:pt x="269" y="1"/>
                    <a:pt x="245" y="1"/>
                    <a:pt x="221" y="25"/>
                  </a:cubicBezTo>
                  <a:cubicBezTo>
                    <a:pt x="174" y="25"/>
                    <a:pt x="150" y="48"/>
                    <a:pt x="120" y="72"/>
                  </a:cubicBezTo>
                  <a:cubicBezTo>
                    <a:pt x="96" y="72"/>
                    <a:pt x="72" y="96"/>
                    <a:pt x="48" y="150"/>
                  </a:cubicBezTo>
                  <a:cubicBezTo>
                    <a:pt x="24" y="174"/>
                    <a:pt x="24" y="198"/>
                    <a:pt x="24" y="246"/>
                  </a:cubicBezTo>
                  <a:cubicBezTo>
                    <a:pt x="0" y="275"/>
                    <a:pt x="24" y="299"/>
                    <a:pt x="24" y="347"/>
                  </a:cubicBezTo>
                  <a:cubicBezTo>
                    <a:pt x="24" y="371"/>
                    <a:pt x="48" y="395"/>
                    <a:pt x="48" y="395"/>
                  </a:cubicBezTo>
                  <a:cubicBezTo>
                    <a:pt x="72" y="448"/>
                    <a:pt x="96" y="472"/>
                    <a:pt x="150" y="496"/>
                  </a:cubicBezTo>
                  <a:cubicBezTo>
                    <a:pt x="174" y="520"/>
                    <a:pt x="197" y="520"/>
                    <a:pt x="221" y="520"/>
                  </a:cubicBezTo>
                  <a:cubicBezTo>
                    <a:pt x="233" y="532"/>
                    <a:pt x="253" y="538"/>
                    <a:pt x="275" y="538"/>
                  </a:cubicBezTo>
                  <a:cubicBezTo>
                    <a:pt x="297" y="538"/>
                    <a:pt x="323" y="532"/>
                    <a:pt x="347" y="520"/>
                  </a:cubicBezTo>
                  <a:cubicBezTo>
                    <a:pt x="371" y="520"/>
                    <a:pt x="395" y="520"/>
                    <a:pt x="418" y="496"/>
                  </a:cubicBezTo>
                  <a:cubicBezTo>
                    <a:pt x="448" y="472"/>
                    <a:pt x="496" y="448"/>
                    <a:pt x="520" y="395"/>
                  </a:cubicBezTo>
                  <a:cubicBezTo>
                    <a:pt x="520" y="395"/>
                    <a:pt x="520" y="371"/>
                    <a:pt x="544" y="347"/>
                  </a:cubicBezTo>
                  <a:lnTo>
                    <a:pt x="544" y="222"/>
                  </a:lnTo>
                  <a:lnTo>
                    <a:pt x="544" y="198"/>
                  </a:lnTo>
                  <a:cubicBezTo>
                    <a:pt x="520" y="174"/>
                    <a:pt x="520" y="150"/>
                    <a:pt x="496" y="96"/>
                  </a:cubicBezTo>
                  <a:cubicBezTo>
                    <a:pt x="472" y="72"/>
                    <a:pt x="448" y="48"/>
                    <a:pt x="418" y="48"/>
                  </a:cubicBezTo>
                  <a:cubicBezTo>
                    <a:pt x="395" y="25"/>
                    <a:pt x="347" y="25"/>
                    <a:pt x="323"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88" name="Google Shape;606;p6"/>
            <p:cNvSpPr/>
            <p:nvPr/>
          </p:nvSpPr>
          <p:spPr>
            <a:xfrm>
              <a:off x="2798025" y="734950"/>
              <a:ext cx="9875" cy="9425"/>
            </a:xfrm>
            <a:custGeom>
              <a:avLst/>
              <a:ahLst/>
              <a:rect l="l" t="t" r="r" b="b"/>
              <a:pathLst>
                <a:path w="395" h="377" extrusionOk="0">
                  <a:moveTo>
                    <a:pt x="173" y="1"/>
                  </a:moveTo>
                  <a:cubicBezTo>
                    <a:pt x="149" y="1"/>
                    <a:pt x="119" y="1"/>
                    <a:pt x="119" y="25"/>
                  </a:cubicBezTo>
                  <a:cubicBezTo>
                    <a:pt x="96" y="25"/>
                    <a:pt x="96" y="25"/>
                    <a:pt x="72" y="55"/>
                  </a:cubicBezTo>
                  <a:cubicBezTo>
                    <a:pt x="72" y="55"/>
                    <a:pt x="48" y="55"/>
                    <a:pt x="48" y="78"/>
                  </a:cubicBezTo>
                  <a:cubicBezTo>
                    <a:pt x="24" y="78"/>
                    <a:pt x="24" y="102"/>
                    <a:pt x="24" y="126"/>
                  </a:cubicBezTo>
                  <a:cubicBezTo>
                    <a:pt x="0" y="150"/>
                    <a:pt x="0" y="174"/>
                    <a:pt x="0" y="204"/>
                  </a:cubicBezTo>
                  <a:lnTo>
                    <a:pt x="0" y="252"/>
                  </a:lnTo>
                  <a:cubicBezTo>
                    <a:pt x="24" y="252"/>
                    <a:pt x="24" y="275"/>
                    <a:pt x="24" y="275"/>
                  </a:cubicBezTo>
                  <a:cubicBezTo>
                    <a:pt x="48" y="299"/>
                    <a:pt x="48" y="299"/>
                    <a:pt x="48" y="323"/>
                  </a:cubicBezTo>
                  <a:cubicBezTo>
                    <a:pt x="72" y="323"/>
                    <a:pt x="72" y="353"/>
                    <a:pt x="96" y="353"/>
                  </a:cubicBezTo>
                  <a:cubicBezTo>
                    <a:pt x="96" y="353"/>
                    <a:pt x="119" y="377"/>
                    <a:pt x="149" y="377"/>
                  </a:cubicBezTo>
                  <a:lnTo>
                    <a:pt x="269" y="377"/>
                  </a:lnTo>
                  <a:lnTo>
                    <a:pt x="322" y="323"/>
                  </a:lnTo>
                  <a:lnTo>
                    <a:pt x="346" y="299"/>
                  </a:lnTo>
                  <a:cubicBezTo>
                    <a:pt x="370" y="275"/>
                    <a:pt x="370" y="275"/>
                    <a:pt x="370" y="252"/>
                  </a:cubicBezTo>
                  <a:cubicBezTo>
                    <a:pt x="394" y="228"/>
                    <a:pt x="394" y="204"/>
                    <a:pt x="394" y="204"/>
                  </a:cubicBezTo>
                  <a:lnTo>
                    <a:pt x="394" y="150"/>
                  </a:lnTo>
                  <a:cubicBezTo>
                    <a:pt x="370" y="126"/>
                    <a:pt x="370" y="102"/>
                    <a:pt x="346" y="78"/>
                  </a:cubicBezTo>
                  <a:lnTo>
                    <a:pt x="322" y="55"/>
                  </a:lnTo>
                  <a:lnTo>
                    <a:pt x="299" y="25"/>
                  </a:lnTo>
                  <a:cubicBezTo>
                    <a:pt x="269" y="25"/>
                    <a:pt x="245" y="1"/>
                    <a:pt x="245"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89" name="Google Shape;607;p6"/>
            <p:cNvSpPr/>
            <p:nvPr/>
          </p:nvSpPr>
          <p:spPr>
            <a:xfrm>
              <a:off x="2873225" y="647950"/>
              <a:ext cx="21075" cy="21225"/>
            </a:xfrm>
            <a:custGeom>
              <a:avLst/>
              <a:ahLst/>
              <a:rect l="l" t="t" r="r" b="b"/>
              <a:pathLst>
                <a:path w="843" h="849" extrusionOk="0">
                  <a:moveTo>
                    <a:pt x="425" y="0"/>
                  </a:moveTo>
                  <a:cubicBezTo>
                    <a:pt x="371" y="0"/>
                    <a:pt x="323" y="0"/>
                    <a:pt x="246" y="24"/>
                  </a:cubicBezTo>
                  <a:cubicBezTo>
                    <a:pt x="198" y="48"/>
                    <a:pt x="174" y="72"/>
                    <a:pt x="126" y="126"/>
                  </a:cubicBezTo>
                  <a:cubicBezTo>
                    <a:pt x="72" y="150"/>
                    <a:pt x="49" y="197"/>
                    <a:pt x="25" y="251"/>
                  </a:cubicBezTo>
                  <a:cubicBezTo>
                    <a:pt x="1" y="299"/>
                    <a:pt x="1" y="371"/>
                    <a:pt x="1" y="424"/>
                  </a:cubicBezTo>
                  <a:cubicBezTo>
                    <a:pt x="1" y="448"/>
                    <a:pt x="1" y="496"/>
                    <a:pt x="25" y="520"/>
                  </a:cubicBezTo>
                  <a:cubicBezTo>
                    <a:pt x="25" y="597"/>
                    <a:pt x="72" y="669"/>
                    <a:pt x="126" y="723"/>
                  </a:cubicBezTo>
                  <a:cubicBezTo>
                    <a:pt x="198" y="794"/>
                    <a:pt x="299" y="848"/>
                    <a:pt x="425" y="848"/>
                  </a:cubicBezTo>
                  <a:cubicBezTo>
                    <a:pt x="472" y="848"/>
                    <a:pt x="544" y="848"/>
                    <a:pt x="598" y="818"/>
                  </a:cubicBezTo>
                  <a:cubicBezTo>
                    <a:pt x="646" y="794"/>
                    <a:pt x="693" y="771"/>
                    <a:pt x="723" y="723"/>
                  </a:cubicBezTo>
                  <a:cubicBezTo>
                    <a:pt x="771" y="669"/>
                    <a:pt x="795" y="645"/>
                    <a:pt x="819" y="574"/>
                  </a:cubicBezTo>
                  <a:cubicBezTo>
                    <a:pt x="843" y="520"/>
                    <a:pt x="843" y="472"/>
                    <a:pt x="843" y="424"/>
                  </a:cubicBezTo>
                  <a:lnTo>
                    <a:pt x="843" y="299"/>
                  </a:lnTo>
                  <a:cubicBezTo>
                    <a:pt x="819" y="221"/>
                    <a:pt x="771" y="174"/>
                    <a:pt x="723" y="126"/>
                  </a:cubicBezTo>
                  <a:cubicBezTo>
                    <a:pt x="646" y="48"/>
                    <a:pt x="544" y="0"/>
                    <a:pt x="425"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90" name="Google Shape;608;p6"/>
            <p:cNvSpPr/>
            <p:nvPr/>
          </p:nvSpPr>
          <p:spPr>
            <a:xfrm>
              <a:off x="3003825" y="723125"/>
              <a:ext cx="13000" cy="11650"/>
            </a:xfrm>
            <a:custGeom>
              <a:avLst/>
              <a:ahLst/>
              <a:rect l="l" t="t" r="r" b="b"/>
              <a:pathLst>
                <a:path w="520" h="466" extrusionOk="0">
                  <a:moveTo>
                    <a:pt x="271" y="0"/>
                  </a:moveTo>
                  <a:cubicBezTo>
                    <a:pt x="210" y="0"/>
                    <a:pt x="144" y="20"/>
                    <a:pt x="96" y="50"/>
                  </a:cubicBezTo>
                  <a:cubicBezTo>
                    <a:pt x="72" y="80"/>
                    <a:pt x="48" y="104"/>
                    <a:pt x="24" y="128"/>
                  </a:cubicBezTo>
                  <a:cubicBezTo>
                    <a:pt x="1" y="151"/>
                    <a:pt x="1" y="199"/>
                    <a:pt x="1" y="229"/>
                  </a:cubicBezTo>
                  <a:cubicBezTo>
                    <a:pt x="1" y="277"/>
                    <a:pt x="1" y="301"/>
                    <a:pt x="24" y="348"/>
                  </a:cubicBezTo>
                  <a:cubicBezTo>
                    <a:pt x="48" y="378"/>
                    <a:pt x="72" y="402"/>
                    <a:pt x="96" y="426"/>
                  </a:cubicBezTo>
                  <a:cubicBezTo>
                    <a:pt x="142" y="454"/>
                    <a:pt x="203" y="466"/>
                    <a:pt x="261" y="466"/>
                  </a:cubicBezTo>
                  <a:cubicBezTo>
                    <a:pt x="302" y="466"/>
                    <a:pt x="341" y="460"/>
                    <a:pt x="371" y="450"/>
                  </a:cubicBezTo>
                  <a:cubicBezTo>
                    <a:pt x="371" y="426"/>
                    <a:pt x="395" y="426"/>
                    <a:pt x="424" y="402"/>
                  </a:cubicBezTo>
                  <a:cubicBezTo>
                    <a:pt x="472" y="378"/>
                    <a:pt x="520" y="301"/>
                    <a:pt x="520" y="229"/>
                  </a:cubicBezTo>
                  <a:cubicBezTo>
                    <a:pt x="520" y="175"/>
                    <a:pt x="472" y="104"/>
                    <a:pt x="424" y="80"/>
                  </a:cubicBezTo>
                  <a:cubicBezTo>
                    <a:pt x="395" y="50"/>
                    <a:pt x="371" y="50"/>
                    <a:pt x="371" y="26"/>
                  </a:cubicBezTo>
                  <a:cubicBezTo>
                    <a:pt x="343" y="8"/>
                    <a:pt x="308" y="0"/>
                    <a:pt x="271"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91" name="Google Shape;609;p6"/>
            <p:cNvSpPr/>
            <p:nvPr/>
          </p:nvSpPr>
          <p:spPr>
            <a:xfrm>
              <a:off x="2986950" y="782875"/>
              <a:ext cx="25550" cy="24550"/>
            </a:xfrm>
            <a:custGeom>
              <a:avLst/>
              <a:ahLst/>
              <a:rect l="l" t="t" r="r" b="b"/>
              <a:pathLst>
                <a:path w="1022" h="982" extrusionOk="0">
                  <a:moveTo>
                    <a:pt x="473" y="0"/>
                  </a:moveTo>
                  <a:cubicBezTo>
                    <a:pt x="401" y="0"/>
                    <a:pt x="323" y="24"/>
                    <a:pt x="252" y="78"/>
                  </a:cubicBezTo>
                  <a:cubicBezTo>
                    <a:pt x="150" y="126"/>
                    <a:pt x="79" y="197"/>
                    <a:pt x="55" y="299"/>
                  </a:cubicBezTo>
                  <a:cubicBezTo>
                    <a:pt x="1" y="376"/>
                    <a:pt x="1" y="448"/>
                    <a:pt x="1" y="549"/>
                  </a:cubicBezTo>
                  <a:cubicBezTo>
                    <a:pt x="25" y="645"/>
                    <a:pt x="79" y="746"/>
                    <a:pt x="150" y="824"/>
                  </a:cubicBezTo>
                  <a:lnTo>
                    <a:pt x="150" y="848"/>
                  </a:lnTo>
                  <a:cubicBezTo>
                    <a:pt x="248" y="945"/>
                    <a:pt x="389" y="982"/>
                    <a:pt x="517" y="982"/>
                  </a:cubicBezTo>
                  <a:cubicBezTo>
                    <a:pt x="553" y="982"/>
                    <a:pt x="589" y="979"/>
                    <a:pt x="622" y="973"/>
                  </a:cubicBezTo>
                  <a:cubicBezTo>
                    <a:pt x="801" y="920"/>
                    <a:pt x="920" y="794"/>
                    <a:pt x="974" y="621"/>
                  </a:cubicBezTo>
                  <a:cubicBezTo>
                    <a:pt x="1022" y="448"/>
                    <a:pt x="974" y="275"/>
                    <a:pt x="849" y="149"/>
                  </a:cubicBezTo>
                  <a:cubicBezTo>
                    <a:pt x="801" y="78"/>
                    <a:pt x="723" y="48"/>
                    <a:pt x="622" y="24"/>
                  </a:cubicBezTo>
                  <a:cubicBezTo>
                    <a:pt x="586" y="12"/>
                    <a:pt x="543" y="6"/>
                    <a:pt x="499" y="6"/>
                  </a:cubicBezTo>
                  <a:cubicBezTo>
                    <a:pt x="456" y="6"/>
                    <a:pt x="413" y="12"/>
                    <a:pt x="377" y="24"/>
                  </a:cubicBezTo>
                  <a:cubicBezTo>
                    <a:pt x="401" y="0"/>
                    <a:pt x="449" y="0"/>
                    <a:pt x="502"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92" name="Google Shape;610;p6"/>
            <p:cNvSpPr/>
            <p:nvPr/>
          </p:nvSpPr>
          <p:spPr>
            <a:xfrm>
              <a:off x="3043525" y="708850"/>
              <a:ext cx="11225" cy="12550"/>
            </a:xfrm>
            <a:custGeom>
              <a:avLst/>
              <a:ahLst/>
              <a:rect l="l" t="t" r="r" b="b"/>
              <a:pathLst>
                <a:path w="449" h="502" extrusionOk="0">
                  <a:moveTo>
                    <a:pt x="227" y="0"/>
                  </a:moveTo>
                  <a:cubicBezTo>
                    <a:pt x="204" y="24"/>
                    <a:pt x="180" y="24"/>
                    <a:pt x="150" y="24"/>
                  </a:cubicBezTo>
                  <a:cubicBezTo>
                    <a:pt x="150" y="24"/>
                    <a:pt x="126" y="24"/>
                    <a:pt x="102" y="54"/>
                  </a:cubicBezTo>
                  <a:cubicBezTo>
                    <a:pt x="78" y="54"/>
                    <a:pt x="78" y="78"/>
                    <a:pt x="54" y="102"/>
                  </a:cubicBezTo>
                  <a:cubicBezTo>
                    <a:pt x="30" y="125"/>
                    <a:pt x="30" y="149"/>
                    <a:pt x="1" y="173"/>
                  </a:cubicBezTo>
                  <a:lnTo>
                    <a:pt x="1" y="227"/>
                  </a:lnTo>
                  <a:lnTo>
                    <a:pt x="1" y="322"/>
                  </a:lnTo>
                  <a:cubicBezTo>
                    <a:pt x="30" y="376"/>
                    <a:pt x="30" y="400"/>
                    <a:pt x="54" y="424"/>
                  </a:cubicBezTo>
                  <a:cubicBezTo>
                    <a:pt x="102" y="472"/>
                    <a:pt x="150" y="502"/>
                    <a:pt x="227" y="502"/>
                  </a:cubicBezTo>
                  <a:cubicBezTo>
                    <a:pt x="251" y="502"/>
                    <a:pt x="275" y="502"/>
                    <a:pt x="299" y="472"/>
                  </a:cubicBezTo>
                  <a:cubicBezTo>
                    <a:pt x="329" y="472"/>
                    <a:pt x="353" y="448"/>
                    <a:pt x="377" y="424"/>
                  </a:cubicBezTo>
                  <a:cubicBezTo>
                    <a:pt x="401" y="400"/>
                    <a:pt x="424" y="376"/>
                    <a:pt x="424" y="322"/>
                  </a:cubicBezTo>
                  <a:cubicBezTo>
                    <a:pt x="448" y="299"/>
                    <a:pt x="448" y="251"/>
                    <a:pt x="424" y="227"/>
                  </a:cubicBezTo>
                  <a:lnTo>
                    <a:pt x="424" y="173"/>
                  </a:lnTo>
                  <a:cubicBezTo>
                    <a:pt x="424" y="149"/>
                    <a:pt x="401" y="125"/>
                    <a:pt x="401" y="125"/>
                  </a:cubicBezTo>
                  <a:cubicBezTo>
                    <a:pt x="401" y="102"/>
                    <a:pt x="377" y="78"/>
                    <a:pt x="353" y="54"/>
                  </a:cubicBezTo>
                  <a:cubicBezTo>
                    <a:pt x="329" y="54"/>
                    <a:pt x="329" y="24"/>
                    <a:pt x="299" y="24"/>
                  </a:cubicBezTo>
                  <a:cubicBezTo>
                    <a:pt x="275" y="24"/>
                    <a:pt x="251" y="0"/>
                    <a:pt x="227"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93" name="Google Shape;611;p6"/>
            <p:cNvSpPr/>
            <p:nvPr/>
          </p:nvSpPr>
          <p:spPr>
            <a:xfrm>
              <a:off x="3047250" y="757350"/>
              <a:ext cx="19425" cy="14950"/>
            </a:xfrm>
            <a:custGeom>
              <a:avLst/>
              <a:ahLst/>
              <a:rect l="l" t="t" r="r" b="b"/>
              <a:pathLst>
                <a:path w="777" h="598" extrusionOk="0">
                  <a:moveTo>
                    <a:pt x="401" y="0"/>
                  </a:moveTo>
                  <a:cubicBezTo>
                    <a:pt x="1" y="0"/>
                    <a:pt x="1" y="597"/>
                    <a:pt x="401" y="597"/>
                  </a:cubicBezTo>
                  <a:cubicBezTo>
                    <a:pt x="777" y="597"/>
                    <a:pt x="777" y="0"/>
                    <a:pt x="401"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94" name="Google Shape;612;p6"/>
            <p:cNvSpPr/>
            <p:nvPr/>
          </p:nvSpPr>
          <p:spPr>
            <a:xfrm>
              <a:off x="2871300" y="815000"/>
              <a:ext cx="16275" cy="15800"/>
            </a:xfrm>
            <a:custGeom>
              <a:avLst/>
              <a:ahLst/>
              <a:rect l="l" t="t" r="r" b="b"/>
              <a:pathLst>
                <a:path w="651" h="632" extrusionOk="0">
                  <a:moveTo>
                    <a:pt x="281" y="1"/>
                  </a:moveTo>
                  <a:cubicBezTo>
                    <a:pt x="249" y="1"/>
                    <a:pt x="220" y="18"/>
                    <a:pt x="203" y="35"/>
                  </a:cubicBezTo>
                  <a:cubicBezTo>
                    <a:pt x="149" y="35"/>
                    <a:pt x="126" y="58"/>
                    <a:pt x="102" y="82"/>
                  </a:cubicBezTo>
                  <a:cubicBezTo>
                    <a:pt x="54" y="106"/>
                    <a:pt x="54" y="160"/>
                    <a:pt x="24" y="184"/>
                  </a:cubicBezTo>
                  <a:cubicBezTo>
                    <a:pt x="0" y="232"/>
                    <a:pt x="0" y="285"/>
                    <a:pt x="0" y="309"/>
                  </a:cubicBezTo>
                  <a:lnTo>
                    <a:pt x="0" y="405"/>
                  </a:lnTo>
                  <a:cubicBezTo>
                    <a:pt x="24" y="458"/>
                    <a:pt x="54" y="506"/>
                    <a:pt x="102" y="530"/>
                  </a:cubicBezTo>
                  <a:cubicBezTo>
                    <a:pt x="126" y="554"/>
                    <a:pt x="126" y="584"/>
                    <a:pt x="149" y="584"/>
                  </a:cubicBezTo>
                  <a:cubicBezTo>
                    <a:pt x="203" y="632"/>
                    <a:pt x="251" y="632"/>
                    <a:pt x="323" y="632"/>
                  </a:cubicBezTo>
                  <a:cubicBezTo>
                    <a:pt x="352" y="632"/>
                    <a:pt x="400" y="632"/>
                    <a:pt x="448" y="608"/>
                  </a:cubicBezTo>
                  <a:cubicBezTo>
                    <a:pt x="472" y="608"/>
                    <a:pt x="526" y="584"/>
                    <a:pt x="549" y="530"/>
                  </a:cubicBezTo>
                  <a:cubicBezTo>
                    <a:pt x="573" y="506"/>
                    <a:pt x="597" y="482"/>
                    <a:pt x="597" y="435"/>
                  </a:cubicBezTo>
                  <a:cubicBezTo>
                    <a:pt x="621" y="405"/>
                    <a:pt x="651" y="357"/>
                    <a:pt x="621" y="309"/>
                  </a:cubicBezTo>
                  <a:lnTo>
                    <a:pt x="621" y="232"/>
                  </a:lnTo>
                  <a:cubicBezTo>
                    <a:pt x="597" y="184"/>
                    <a:pt x="573" y="136"/>
                    <a:pt x="549" y="82"/>
                  </a:cubicBezTo>
                  <a:cubicBezTo>
                    <a:pt x="526" y="82"/>
                    <a:pt x="502" y="58"/>
                    <a:pt x="472" y="35"/>
                  </a:cubicBezTo>
                  <a:cubicBezTo>
                    <a:pt x="424" y="11"/>
                    <a:pt x="376" y="11"/>
                    <a:pt x="323" y="11"/>
                  </a:cubicBezTo>
                  <a:cubicBezTo>
                    <a:pt x="309" y="4"/>
                    <a:pt x="295" y="1"/>
                    <a:pt x="281"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95" name="Google Shape;613;p6"/>
            <p:cNvSpPr/>
            <p:nvPr/>
          </p:nvSpPr>
          <p:spPr>
            <a:xfrm>
              <a:off x="2941000" y="829575"/>
              <a:ext cx="10625" cy="9875"/>
            </a:xfrm>
            <a:custGeom>
              <a:avLst/>
              <a:ahLst/>
              <a:rect l="l" t="t" r="r" b="b"/>
              <a:pathLst>
                <a:path w="425" h="395" extrusionOk="0">
                  <a:moveTo>
                    <a:pt x="221" y="1"/>
                  </a:moveTo>
                  <a:cubicBezTo>
                    <a:pt x="173" y="1"/>
                    <a:pt x="149" y="1"/>
                    <a:pt x="126" y="25"/>
                  </a:cubicBezTo>
                  <a:cubicBezTo>
                    <a:pt x="102" y="25"/>
                    <a:pt x="102" y="25"/>
                    <a:pt x="72" y="49"/>
                  </a:cubicBezTo>
                  <a:cubicBezTo>
                    <a:pt x="48" y="49"/>
                    <a:pt x="24" y="72"/>
                    <a:pt x="24" y="96"/>
                  </a:cubicBezTo>
                  <a:cubicBezTo>
                    <a:pt x="0" y="120"/>
                    <a:pt x="0" y="150"/>
                    <a:pt x="0" y="198"/>
                  </a:cubicBezTo>
                  <a:cubicBezTo>
                    <a:pt x="0" y="222"/>
                    <a:pt x="0" y="246"/>
                    <a:pt x="24" y="269"/>
                  </a:cubicBezTo>
                  <a:cubicBezTo>
                    <a:pt x="24" y="299"/>
                    <a:pt x="48" y="323"/>
                    <a:pt x="72" y="347"/>
                  </a:cubicBezTo>
                  <a:cubicBezTo>
                    <a:pt x="102" y="347"/>
                    <a:pt x="102" y="347"/>
                    <a:pt x="126" y="371"/>
                  </a:cubicBezTo>
                  <a:cubicBezTo>
                    <a:pt x="149" y="371"/>
                    <a:pt x="173" y="395"/>
                    <a:pt x="221" y="395"/>
                  </a:cubicBezTo>
                  <a:cubicBezTo>
                    <a:pt x="251" y="395"/>
                    <a:pt x="299" y="371"/>
                    <a:pt x="323" y="371"/>
                  </a:cubicBezTo>
                  <a:cubicBezTo>
                    <a:pt x="370" y="323"/>
                    <a:pt x="424" y="246"/>
                    <a:pt x="424" y="198"/>
                  </a:cubicBezTo>
                  <a:cubicBezTo>
                    <a:pt x="424" y="120"/>
                    <a:pt x="370" y="49"/>
                    <a:pt x="323" y="25"/>
                  </a:cubicBezTo>
                  <a:cubicBezTo>
                    <a:pt x="299" y="1"/>
                    <a:pt x="251" y="1"/>
                    <a:pt x="221"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96" name="Google Shape;614;p6"/>
            <p:cNvSpPr/>
            <p:nvPr/>
          </p:nvSpPr>
          <p:spPr>
            <a:xfrm>
              <a:off x="3029350" y="796000"/>
              <a:ext cx="28525" cy="28525"/>
            </a:xfrm>
            <a:custGeom>
              <a:avLst/>
              <a:ahLst/>
              <a:rect l="l" t="t" r="r" b="b"/>
              <a:pathLst>
                <a:path w="1141" h="1141" extrusionOk="0">
                  <a:moveTo>
                    <a:pt x="568" y="1"/>
                  </a:moveTo>
                  <a:cubicBezTo>
                    <a:pt x="496" y="1"/>
                    <a:pt x="418" y="24"/>
                    <a:pt x="347" y="48"/>
                  </a:cubicBezTo>
                  <a:cubicBezTo>
                    <a:pt x="299" y="72"/>
                    <a:pt x="221" y="120"/>
                    <a:pt x="174" y="174"/>
                  </a:cubicBezTo>
                  <a:cubicBezTo>
                    <a:pt x="120" y="221"/>
                    <a:pt x="72" y="299"/>
                    <a:pt x="48" y="347"/>
                  </a:cubicBezTo>
                  <a:cubicBezTo>
                    <a:pt x="24" y="418"/>
                    <a:pt x="0" y="496"/>
                    <a:pt x="0" y="568"/>
                  </a:cubicBezTo>
                  <a:cubicBezTo>
                    <a:pt x="24" y="621"/>
                    <a:pt x="24" y="669"/>
                    <a:pt x="24" y="717"/>
                  </a:cubicBezTo>
                  <a:cubicBezTo>
                    <a:pt x="48" y="818"/>
                    <a:pt x="96" y="896"/>
                    <a:pt x="174" y="968"/>
                  </a:cubicBezTo>
                  <a:cubicBezTo>
                    <a:pt x="221" y="992"/>
                    <a:pt x="245" y="1045"/>
                    <a:pt x="299" y="1069"/>
                  </a:cubicBezTo>
                  <a:cubicBezTo>
                    <a:pt x="371" y="1117"/>
                    <a:pt x="472" y="1141"/>
                    <a:pt x="568" y="1141"/>
                  </a:cubicBezTo>
                  <a:cubicBezTo>
                    <a:pt x="645" y="1141"/>
                    <a:pt x="717" y="1117"/>
                    <a:pt x="794" y="1093"/>
                  </a:cubicBezTo>
                  <a:cubicBezTo>
                    <a:pt x="866" y="1069"/>
                    <a:pt x="920" y="1015"/>
                    <a:pt x="968" y="968"/>
                  </a:cubicBezTo>
                  <a:cubicBezTo>
                    <a:pt x="1015" y="920"/>
                    <a:pt x="1069" y="866"/>
                    <a:pt x="1093" y="795"/>
                  </a:cubicBezTo>
                  <a:cubicBezTo>
                    <a:pt x="1117" y="717"/>
                    <a:pt x="1141" y="645"/>
                    <a:pt x="1141" y="568"/>
                  </a:cubicBezTo>
                  <a:cubicBezTo>
                    <a:pt x="1141" y="520"/>
                    <a:pt x="1117" y="472"/>
                    <a:pt x="1117" y="418"/>
                  </a:cubicBezTo>
                  <a:cubicBezTo>
                    <a:pt x="1093" y="323"/>
                    <a:pt x="1045" y="245"/>
                    <a:pt x="968" y="174"/>
                  </a:cubicBezTo>
                  <a:cubicBezTo>
                    <a:pt x="944" y="150"/>
                    <a:pt x="896" y="120"/>
                    <a:pt x="866" y="96"/>
                  </a:cubicBezTo>
                  <a:cubicBezTo>
                    <a:pt x="771" y="24"/>
                    <a:pt x="669" y="1"/>
                    <a:pt x="568"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97" name="Google Shape;615;p6"/>
            <p:cNvSpPr/>
            <p:nvPr/>
          </p:nvSpPr>
          <p:spPr>
            <a:xfrm>
              <a:off x="2811000" y="780325"/>
              <a:ext cx="17475" cy="17500"/>
            </a:xfrm>
            <a:custGeom>
              <a:avLst/>
              <a:ahLst/>
              <a:rect l="l" t="t" r="r" b="b"/>
              <a:pathLst>
                <a:path w="699" h="700" extrusionOk="0">
                  <a:moveTo>
                    <a:pt x="347" y="1"/>
                  </a:moveTo>
                  <a:cubicBezTo>
                    <a:pt x="299" y="1"/>
                    <a:pt x="275" y="1"/>
                    <a:pt x="227" y="31"/>
                  </a:cubicBezTo>
                  <a:cubicBezTo>
                    <a:pt x="174" y="54"/>
                    <a:pt x="150" y="78"/>
                    <a:pt x="102" y="102"/>
                  </a:cubicBezTo>
                  <a:cubicBezTo>
                    <a:pt x="78" y="126"/>
                    <a:pt x="48" y="180"/>
                    <a:pt x="48" y="204"/>
                  </a:cubicBezTo>
                  <a:cubicBezTo>
                    <a:pt x="24" y="251"/>
                    <a:pt x="0" y="299"/>
                    <a:pt x="0" y="353"/>
                  </a:cubicBezTo>
                  <a:cubicBezTo>
                    <a:pt x="24" y="377"/>
                    <a:pt x="24" y="401"/>
                    <a:pt x="24" y="448"/>
                  </a:cubicBezTo>
                  <a:cubicBezTo>
                    <a:pt x="48" y="502"/>
                    <a:pt x="78" y="550"/>
                    <a:pt x="102" y="598"/>
                  </a:cubicBezTo>
                  <a:cubicBezTo>
                    <a:pt x="126" y="598"/>
                    <a:pt x="150" y="628"/>
                    <a:pt x="174" y="651"/>
                  </a:cubicBezTo>
                  <a:cubicBezTo>
                    <a:pt x="227" y="675"/>
                    <a:pt x="299" y="699"/>
                    <a:pt x="347" y="699"/>
                  </a:cubicBezTo>
                  <a:cubicBezTo>
                    <a:pt x="400" y="699"/>
                    <a:pt x="448" y="675"/>
                    <a:pt x="496" y="675"/>
                  </a:cubicBezTo>
                  <a:cubicBezTo>
                    <a:pt x="526" y="651"/>
                    <a:pt x="574" y="628"/>
                    <a:pt x="597" y="598"/>
                  </a:cubicBezTo>
                  <a:cubicBezTo>
                    <a:pt x="621" y="550"/>
                    <a:pt x="645" y="526"/>
                    <a:pt x="675" y="478"/>
                  </a:cubicBezTo>
                  <a:cubicBezTo>
                    <a:pt x="699" y="448"/>
                    <a:pt x="699" y="401"/>
                    <a:pt x="699" y="353"/>
                  </a:cubicBezTo>
                  <a:lnTo>
                    <a:pt x="699" y="251"/>
                  </a:lnTo>
                  <a:cubicBezTo>
                    <a:pt x="675" y="204"/>
                    <a:pt x="645" y="150"/>
                    <a:pt x="597" y="102"/>
                  </a:cubicBezTo>
                  <a:cubicBezTo>
                    <a:pt x="574" y="78"/>
                    <a:pt x="550" y="78"/>
                    <a:pt x="526" y="54"/>
                  </a:cubicBezTo>
                  <a:cubicBezTo>
                    <a:pt x="472" y="31"/>
                    <a:pt x="424" y="1"/>
                    <a:pt x="347"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98" name="Google Shape;616;p6"/>
            <p:cNvSpPr/>
            <p:nvPr/>
          </p:nvSpPr>
          <p:spPr>
            <a:xfrm>
              <a:off x="2916675" y="629300"/>
              <a:ext cx="16875" cy="16125"/>
            </a:xfrm>
            <a:custGeom>
              <a:avLst/>
              <a:ahLst/>
              <a:rect l="l" t="t" r="r" b="b"/>
              <a:pathLst>
                <a:path w="675" h="645" extrusionOk="0">
                  <a:moveTo>
                    <a:pt x="328" y="0"/>
                  </a:moveTo>
                  <a:cubicBezTo>
                    <a:pt x="299" y="0"/>
                    <a:pt x="251" y="0"/>
                    <a:pt x="203" y="24"/>
                  </a:cubicBezTo>
                  <a:cubicBezTo>
                    <a:pt x="179" y="24"/>
                    <a:pt x="125" y="48"/>
                    <a:pt x="102" y="72"/>
                  </a:cubicBezTo>
                  <a:cubicBezTo>
                    <a:pt x="78" y="126"/>
                    <a:pt x="54" y="149"/>
                    <a:pt x="54" y="197"/>
                  </a:cubicBezTo>
                  <a:cubicBezTo>
                    <a:pt x="30" y="221"/>
                    <a:pt x="0" y="275"/>
                    <a:pt x="30" y="323"/>
                  </a:cubicBezTo>
                  <a:lnTo>
                    <a:pt x="30" y="400"/>
                  </a:lnTo>
                  <a:cubicBezTo>
                    <a:pt x="54" y="448"/>
                    <a:pt x="78" y="496"/>
                    <a:pt x="102" y="549"/>
                  </a:cubicBezTo>
                  <a:cubicBezTo>
                    <a:pt x="125" y="549"/>
                    <a:pt x="149" y="573"/>
                    <a:pt x="179" y="597"/>
                  </a:cubicBezTo>
                  <a:cubicBezTo>
                    <a:pt x="227" y="621"/>
                    <a:pt x="275" y="645"/>
                    <a:pt x="328" y="645"/>
                  </a:cubicBezTo>
                  <a:cubicBezTo>
                    <a:pt x="376" y="645"/>
                    <a:pt x="424" y="621"/>
                    <a:pt x="448" y="597"/>
                  </a:cubicBezTo>
                  <a:cubicBezTo>
                    <a:pt x="502" y="597"/>
                    <a:pt x="525" y="573"/>
                    <a:pt x="573" y="549"/>
                  </a:cubicBezTo>
                  <a:cubicBezTo>
                    <a:pt x="597" y="520"/>
                    <a:pt x="627" y="472"/>
                    <a:pt x="627" y="448"/>
                  </a:cubicBezTo>
                  <a:cubicBezTo>
                    <a:pt x="651" y="400"/>
                    <a:pt x="675" y="346"/>
                    <a:pt x="651" y="323"/>
                  </a:cubicBezTo>
                  <a:lnTo>
                    <a:pt x="651" y="221"/>
                  </a:lnTo>
                  <a:cubicBezTo>
                    <a:pt x="627" y="173"/>
                    <a:pt x="597" y="126"/>
                    <a:pt x="573" y="72"/>
                  </a:cubicBezTo>
                  <a:cubicBezTo>
                    <a:pt x="549" y="72"/>
                    <a:pt x="525" y="48"/>
                    <a:pt x="502" y="24"/>
                  </a:cubicBezTo>
                  <a:cubicBezTo>
                    <a:pt x="448" y="0"/>
                    <a:pt x="400" y="0"/>
                    <a:pt x="328"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99" name="Google Shape;617;p6"/>
            <p:cNvSpPr/>
            <p:nvPr/>
          </p:nvSpPr>
          <p:spPr>
            <a:xfrm>
              <a:off x="3025625" y="664675"/>
              <a:ext cx="21050" cy="21200"/>
            </a:xfrm>
            <a:custGeom>
              <a:avLst/>
              <a:ahLst/>
              <a:rect l="l" t="t" r="r" b="b"/>
              <a:pathLst>
                <a:path w="842" h="848" extrusionOk="0">
                  <a:moveTo>
                    <a:pt x="418" y="0"/>
                  </a:moveTo>
                  <a:cubicBezTo>
                    <a:pt x="370" y="0"/>
                    <a:pt x="323" y="0"/>
                    <a:pt x="269" y="54"/>
                  </a:cubicBezTo>
                  <a:cubicBezTo>
                    <a:pt x="221" y="54"/>
                    <a:pt x="173" y="78"/>
                    <a:pt x="120" y="125"/>
                  </a:cubicBezTo>
                  <a:cubicBezTo>
                    <a:pt x="96" y="149"/>
                    <a:pt x="72" y="203"/>
                    <a:pt x="48" y="251"/>
                  </a:cubicBezTo>
                  <a:cubicBezTo>
                    <a:pt x="24" y="299"/>
                    <a:pt x="0" y="352"/>
                    <a:pt x="24" y="424"/>
                  </a:cubicBezTo>
                  <a:lnTo>
                    <a:pt x="24" y="525"/>
                  </a:lnTo>
                  <a:cubicBezTo>
                    <a:pt x="48" y="597"/>
                    <a:pt x="72" y="675"/>
                    <a:pt x="120" y="722"/>
                  </a:cubicBezTo>
                  <a:cubicBezTo>
                    <a:pt x="173" y="722"/>
                    <a:pt x="197" y="746"/>
                    <a:pt x="221" y="776"/>
                  </a:cubicBezTo>
                  <a:cubicBezTo>
                    <a:pt x="269" y="824"/>
                    <a:pt x="346" y="824"/>
                    <a:pt x="418" y="848"/>
                  </a:cubicBezTo>
                  <a:cubicBezTo>
                    <a:pt x="496" y="848"/>
                    <a:pt x="543" y="824"/>
                    <a:pt x="597" y="800"/>
                  </a:cubicBezTo>
                  <a:cubicBezTo>
                    <a:pt x="645" y="776"/>
                    <a:pt x="693" y="746"/>
                    <a:pt x="717" y="722"/>
                  </a:cubicBezTo>
                  <a:cubicBezTo>
                    <a:pt x="770" y="675"/>
                    <a:pt x="794" y="627"/>
                    <a:pt x="818" y="573"/>
                  </a:cubicBezTo>
                  <a:cubicBezTo>
                    <a:pt x="842" y="525"/>
                    <a:pt x="842" y="478"/>
                    <a:pt x="842" y="424"/>
                  </a:cubicBezTo>
                  <a:cubicBezTo>
                    <a:pt x="842" y="376"/>
                    <a:pt x="842" y="352"/>
                    <a:pt x="818" y="299"/>
                  </a:cubicBezTo>
                  <a:cubicBezTo>
                    <a:pt x="818" y="251"/>
                    <a:pt x="770" y="179"/>
                    <a:pt x="717" y="125"/>
                  </a:cubicBezTo>
                  <a:cubicBezTo>
                    <a:pt x="693" y="102"/>
                    <a:pt x="669" y="78"/>
                    <a:pt x="645" y="54"/>
                  </a:cubicBezTo>
                  <a:cubicBezTo>
                    <a:pt x="567" y="30"/>
                    <a:pt x="496" y="0"/>
                    <a:pt x="418"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00" name="Google Shape;618;p6"/>
            <p:cNvSpPr/>
            <p:nvPr/>
          </p:nvSpPr>
          <p:spPr>
            <a:xfrm>
              <a:off x="3080250" y="730625"/>
              <a:ext cx="11800" cy="10025"/>
            </a:xfrm>
            <a:custGeom>
              <a:avLst/>
              <a:ahLst/>
              <a:rect l="l" t="t" r="r" b="b"/>
              <a:pathLst>
                <a:path w="472" h="401" extrusionOk="0">
                  <a:moveTo>
                    <a:pt x="227" y="1"/>
                  </a:moveTo>
                  <a:cubicBezTo>
                    <a:pt x="173" y="1"/>
                    <a:pt x="125" y="25"/>
                    <a:pt x="78" y="78"/>
                  </a:cubicBezTo>
                  <a:cubicBezTo>
                    <a:pt x="78" y="78"/>
                    <a:pt x="54" y="102"/>
                    <a:pt x="54" y="126"/>
                  </a:cubicBezTo>
                  <a:cubicBezTo>
                    <a:pt x="0" y="174"/>
                    <a:pt x="0" y="251"/>
                    <a:pt x="54" y="299"/>
                  </a:cubicBezTo>
                  <a:lnTo>
                    <a:pt x="78" y="323"/>
                  </a:lnTo>
                  <a:cubicBezTo>
                    <a:pt x="102" y="377"/>
                    <a:pt x="173" y="401"/>
                    <a:pt x="227" y="401"/>
                  </a:cubicBezTo>
                  <a:cubicBezTo>
                    <a:pt x="275" y="401"/>
                    <a:pt x="299" y="401"/>
                    <a:pt x="352" y="377"/>
                  </a:cubicBezTo>
                  <a:lnTo>
                    <a:pt x="400" y="377"/>
                  </a:lnTo>
                  <a:cubicBezTo>
                    <a:pt x="400" y="347"/>
                    <a:pt x="424" y="323"/>
                    <a:pt x="448" y="323"/>
                  </a:cubicBezTo>
                  <a:cubicBezTo>
                    <a:pt x="472" y="275"/>
                    <a:pt x="472" y="251"/>
                    <a:pt x="472" y="198"/>
                  </a:cubicBezTo>
                  <a:cubicBezTo>
                    <a:pt x="472" y="174"/>
                    <a:pt x="472" y="150"/>
                    <a:pt x="448" y="102"/>
                  </a:cubicBezTo>
                  <a:cubicBezTo>
                    <a:pt x="424" y="78"/>
                    <a:pt x="376" y="25"/>
                    <a:pt x="352" y="25"/>
                  </a:cubicBezTo>
                  <a:cubicBezTo>
                    <a:pt x="299" y="25"/>
                    <a:pt x="275" y="1"/>
                    <a:pt x="227"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01" name="Google Shape;619;p6"/>
            <p:cNvSpPr/>
            <p:nvPr/>
          </p:nvSpPr>
          <p:spPr>
            <a:xfrm>
              <a:off x="2907400" y="740625"/>
              <a:ext cx="12425" cy="11825"/>
            </a:xfrm>
            <a:custGeom>
              <a:avLst/>
              <a:ahLst/>
              <a:rect l="l" t="t" r="r" b="b"/>
              <a:pathLst>
                <a:path w="497" h="473" extrusionOk="0">
                  <a:moveTo>
                    <a:pt x="252" y="1"/>
                  </a:moveTo>
                  <a:cubicBezTo>
                    <a:pt x="222" y="1"/>
                    <a:pt x="174" y="1"/>
                    <a:pt x="150" y="25"/>
                  </a:cubicBezTo>
                  <a:cubicBezTo>
                    <a:pt x="126" y="25"/>
                    <a:pt x="102" y="48"/>
                    <a:pt x="73" y="72"/>
                  </a:cubicBezTo>
                  <a:cubicBezTo>
                    <a:pt x="49" y="96"/>
                    <a:pt x="49" y="126"/>
                    <a:pt x="25" y="150"/>
                  </a:cubicBezTo>
                  <a:cubicBezTo>
                    <a:pt x="25" y="174"/>
                    <a:pt x="1" y="198"/>
                    <a:pt x="25" y="222"/>
                  </a:cubicBezTo>
                  <a:lnTo>
                    <a:pt x="25" y="299"/>
                  </a:lnTo>
                  <a:cubicBezTo>
                    <a:pt x="25" y="323"/>
                    <a:pt x="49" y="371"/>
                    <a:pt x="73" y="395"/>
                  </a:cubicBezTo>
                  <a:cubicBezTo>
                    <a:pt x="102" y="395"/>
                    <a:pt x="126" y="425"/>
                    <a:pt x="126" y="425"/>
                  </a:cubicBezTo>
                  <a:cubicBezTo>
                    <a:pt x="174" y="448"/>
                    <a:pt x="198" y="472"/>
                    <a:pt x="252" y="472"/>
                  </a:cubicBezTo>
                  <a:cubicBezTo>
                    <a:pt x="252" y="472"/>
                    <a:pt x="276" y="472"/>
                    <a:pt x="276" y="448"/>
                  </a:cubicBezTo>
                  <a:cubicBezTo>
                    <a:pt x="323" y="448"/>
                    <a:pt x="347" y="448"/>
                    <a:pt x="371" y="425"/>
                  </a:cubicBezTo>
                  <a:cubicBezTo>
                    <a:pt x="371" y="425"/>
                    <a:pt x="401" y="395"/>
                    <a:pt x="425" y="395"/>
                  </a:cubicBezTo>
                  <a:lnTo>
                    <a:pt x="425" y="371"/>
                  </a:lnTo>
                  <a:cubicBezTo>
                    <a:pt x="449" y="371"/>
                    <a:pt x="473" y="347"/>
                    <a:pt x="473" y="323"/>
                  </a:cubicBezTo>
                  <a:cubicBezTo>
                    <a:pt x="496" y="299"/>
                    <a:pt x="496" y="245"/>
                    <a:pt x="496" y="222"/>
                  </a:cubicBezTo>
                  <a:lnTo>
                    <a:pt x="496" y="174"/>
                  </a:lnTo>
                  <a:cubicBezTo>
                    <a:pt x="473" y="150"/>
                    <a:pt x="449" y="96"/>
                    <a:pt x="425" y="72"/>
                  </a:cubicBezTo>
                  <a:cubicBezTo>
                    <a:pt x="401" y="48"/>
                    <a:pt x="371" y="48"/>
                    <a:pt x="371" y="25"/>
                  </a:cubicBezTo>
                  <a:cubicBezTo>
                    <a:pt x="347" y="25"/>
                    <a:pt x="323" y="25"/>
                    <a:pt x="323"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grpSp>
        <p:nvGrpSpPr>
          <p:cNvPr id="77" name="Google Shape;620;p6"/>
          <p:cNvGrpSpPr/>
          <p:nvPr/>
        </p:nvGrpSpPr>
        <p:grpSpPr>
          <a:xfrm>
            <a:off x="8372942" y="4360958"/>
            <a:ext cx="1587788" cy="682694"/>
            <a:chOff x="8157200" y="4285905"/>
            <a:chExt cx="1587788" cy="750296"/>
          </a:xfrm>
        </p:grpSpPr>
        <p:sp>
          <p:nvSpPr>
            <p:cNvPr id="1049002" name="Google Shape;621;p6"/>
            <p:cNvSpPr/>
            <p:nvPr/>
          </p:nvSpPr>
          <p:spPr>
            <a:xfrm>
              <a:off x="8157200" y="4715864"/>
              <a:ext cx="1587788" cy="320336"/>
            </a:xfrm>
            <a:custGeom>
              <a:avLst/>
              <a:ahLst/>
              <a:rect l="l" t="t" r="r" b="b"/>
              <a:pathLst>
                <a:path w="18453" h="3723" extrusionOk="0">
                  <a:moveTo>
                    <a:pt x="2761" y="1"/>
                  </a:moveTo>
                  <a:cubicBezTo>
                    <a:pt x="2525" y="1"/>
                    <a:pt x="2285" y="50"/>
                    <a:pt x="2059" y="143"/>
                  </a:cubicBezTo>
                  <a:cubicBezTo>
                    <a:pt x="1635" y="292"/>
                    <a:pt x="1265" y="567"/>
                    <a:pt x="966" y="943"/>
                  </a:cubicBezTo>
                  <a:cubicBezTo>
                    <a:pt x="668" y="1337"/>
                    <a:pt x="441" y="1785"/>
                    <a:pt x="268" y="2232"/>
                  </a:cubicBezTo>
                  <a:cubicBezTo>
                    <a:pt x="196" y="2459"/>
                    <a:pt x="119" y="2710"/>
                    <a:pt x="47" y="2931"/>
                  </a:cubicBezTo>
                  <a:cubicBezTo>
                    <a:pt x="0" y="3082"/>
                    <a:pt x="127" y="3188"/>
                    <a:pt x="250" y="3188"/>
                  </a:cubicBezTo>
                  <a:cubicBezTo>
                    <a:pt x="332" y="3188"/>
                    <a:pt x="412" y="3142"/>
                    <a:pt x="441" y="3032"/>
                  </a:cubicBezTo>
                  <a:cubicBezTo>
                    <a:pt x="716" y="2209"/>
                    <a:pt x="1014" y="1241"/>
                    <a:pt x="1814" y="716"/>
                  </a:cubicBezTo>
                  <a:cubicBezTo>
                    <a:pt x="2080" y="553"/>
                    <a:pt x="2395" y="423"/>
                    <a:pt x="2722" y="423"/>
                  </a:cubicBezTo>
                  <a:cubicBezTo>
                    <a:pt x="2791" y="423"/>
                    <a:pt x="2861" y="429"/>
                    <a:pt x="2930" y="441"/>
                  </a:cubicBezTo>
                  <a:cubicBezTo>
                    <a:pt x="3277" y="495"/>
                    <a:pt x="3551" y="692"/>
                    <a:pt x="3778" y="943"/>
                  </a:cubicBezTo>
                  <a:cubicBezTo>
                    <a:pt x="4226" y="1415"/>
                    <a:pt x="4572" y="2083"/>
                    <a:pt x="5169" y="2412"/>
                  </a:cubicBezTo>
                  <a:cubicBezTo>
                    <a:pt x="5360" y="2507"/>
                    <a:pt x="5570" y="2561"/>
                    <a:pt x="5783" y="2561"/>
                  </a:cubicBezTo>
                  <a:cubicBezTo>
                    <a:pt x="5903" y="2561"/>
                    <a:pt x="6024" y="2544"/>
                    <a:pt x="6142" y="2507"/>
                  </a:cubicBezTo>
                  <a:cubicBezTo>
                    <a:pt x="6441" y="2435"/>
                    <a:pt x="6709" y="2262"/>
                    <a:pt x="6936" y="2059"/>
                  </a:cubicBezTo>
                  <a:cubicBezTo>
                    <a:pt x="7187" y="1838"/>
                    <a:pt x="7408" y="1612"/>
                    <a:pt x="7605" y="1391"/>
                  </a:cubicBezTo>
                  <a:cubicBezTo>
                    <a:pt x="7832" y="1164"/>
                    <a:pt x="8029" y="967"/>
                    <a:pt x="8279" y="818"/>
                  </a:cubicBezTo>
                  <a:cubicBezTo>
                    <a:pt x="8444" y="724"/>
                    <a:pt x="8625" y="674"/>
                    <a:pt x="8810" y="674"/>
                  </a:cubicBezTo>
                  <a:cubicBezTo>
                    <a:pt x="8873" y="674"/>
                    <a:pt x="8938" y="680"/>
                    <a:pt x="9002" y="692"/>
                  </a:cubicBezTo>
                  <a:cubicBezTo>
                    <a:pt x="9151" y="716"/>
                    <a:pt x="9247" y="770"/>
                    <a:pt x="9372" y="865"/>
                  </a:cubicBezTo>
                  <a:cubicBezTo>
                    <a:pt x="9473" y="943"/>
                    <a:pt x="9599" y="1038"/>
                    <a:pt x="9694" y="1140"/>
                  </a:cubicBezTo>
                  <a:cubicBezTo>
                    <a:pt x="10118" y="1612"/>
                    <a:pt x="10441" y="2209"/>
                    <a:pt x="10990" y="2561"/>
                  </a:cubicBezTo>
                  <a:cubicBezTo>
                    <a:pt x="11228" y="2689"/>
                    <a:pt x="11483" y="2761"/>
                    <a:pt x="11750" y="2761"/>
                  </a:cubicBezTo>
                  <a:cubicBezTo>
                    <a:pt x="11843" y="2761"/>
                    <a:pt x="11938" y="2753"/>
                    <a:pt x="12035" y="2734"/>
                  </a:cubicBezTo>
                  <a:cubicBezTo>
                    <a:pt x="12435" y="2656"/>
                    <a:pt x="12781" y="2412"/>
                    <a:pt x="13079" y="2185"/>
                  </a:cubicBezTo>
                  <a:cubicBezTo>
                    <a:pt x="13402" y="1934"/>
                    <a:pt x="13724" y="1689"/>
                    <a:pt x="14100" y="1516"/>
                  </a:cubicBezTo>
                  <a:cubicBezTo>
                    <a:pt x="14341" y="1408"/>
                    <a:pt x="14600" y="1365"/>
                    <a:pt x="14854" y="1365"/>
                  </a:cubicBezTo>
                  <a:cubicBezTo>
                    <a:pt x="15021" y="1365"/>
                    <a:pt x="15185" y="1384"/>
                    <a:pt x="15342" y="1415"/>
                  </a:cubicBezTo>
                  <a:cubicBezTo>
                    <a:pt x="16291" y="1635"/>
                    <a:pt x="17007" y="2334"/>
                    <a:pt x="17604" y="3080"/>
                  </a:cubicBezTo>
                  <a:cubicBezTo>
                    <a:pt x="17730" y="3253"/>
                    <a:pt x="17879" y="3426"/>
                    <a:pt x="18028" y="3629"/>
                  </a:cubicBezTo>
                  <a:cubicBezTo>
                    <a:pt x="18067" y="3681"/>
                    <a:pt x="18139" y="3723"/>
                    <a:pt x="18214" y="3723"/>
                  </a:cubicBezTo>
                  <a:cubicBezTo>
                    <a:pt x="18244" y="3723"/>
                    <a:pt x="18274" y="3716"/>
                    <a:pt x="18303" y="3701"/>
                  </a:cubicBezTo>
                  <a:cubicBezTo>
                    <a:pt x="18404" y="3629"/>
                    <a:pt x="18452" y="3504"/>
                    <a:pt x="18381" y="3403"/>
                  </a:cubicBezTo>
                  <a:cubicBezTo>
                    <a:pt x="17784" y="2609"/>
                    <a:pt x="17133" y="1785"/>
                    <a:pt x="16237" y="1313"/>
                  </a:cubicBezTo>
                  <a:cubicBezTo>
                    <a:pt x="15813" y="1092"/>
                    <a:pt x="15318" y="943"/>
                    <a:pt x="14846" y="943"/>
                  </a:cubicBezTo>
                  <a:cubicBezTo>
                    <a:pt x="14375" y="943"/>
                    <a:pt x="13951" y="1092"/>
                    <a:pt x="13551" y="1337"/>
                  </a:cubicBezTo>
                  <a:cubicBezTo>
                    <a:pt x="13205" y="1564"/>
                    <a:pt x="12882" y="1838"/>
                    <a:pt x="12530" y="2059"/>
                  </a:cubicBezTo>
                  <a:cubicBezTo>
                    <a:pt x="12306" y="2204"/>
                    <a:pt x="12023" y="2353"/>
                    <a:pt x="11734" y="2353"/>
                  </a:cubicBezTo>
                  <a:cubicBezTo>
                    <a:pt x="11677" y="2353"/>
                    <a:pt x="11620" y="2347"/>
                    <a:pt x="11563" y="2334"/>
                  </a:cubicBezTo>
                  <a:cubicBezTo>
                    <a:pt x="11264" y="2286"/>
                    <a:pt x="11038" y="2113"/>
                    <a:pt x="10841" y="1886"/>
                  </a:cubicBezTo>
                  <a:cubicBezTo>
                    <a:pt x="10620" y="1635"/>
                    <a:pt x="10417" y="1367"/>
                    <a:pt x="10220" y="1116"/>
                  </a:cubicBezTo>
                  <a:cubicBezTo>
                    <a:pt x="9993" y="865"/>
                    <a:pt x="9772" y="621"/>
                    <a:pt x="9497" y="441"/>
                  </a:cubicBezTo>
                  <a:cubicBezTo>
                    <a:pt x="9271" y="310"/>
                    <a:pt x="9030" y="251"/>
                    <a:pt x="8787" y="251"/>
                  </a:cubicBezTo>
                  <a:cubicBezTo>
                    <a:pt x="8709" y="251"/>
                    <a:pt x="8632" y="257"/>
                    <a:pt x="8554" y="268"/>
                  </a:cubicBezTo>
                  <a:cubicBezTo>
                    <a:pt x="7903" y="394"/>
                    <a:pt x="7456" y="943"/>
                    <a:pt x="7038" y="1391"/>
                  </a:cubicBezTo>
                  <a:cubicBezTo>
                    <a:pt x="6811" y="1612"/>
                    <a:pt x="6614" y="1838"/>
                    <a:pt x="6363" y="1988"/>
                  </a:cubicBezTo>
                  <a:cubicBezTo>
                    <a:pt x="6214" y="2059"/>
                    <a:pt x="6142" y="2083"/>
                    <a:pt x="5993" y="2137"/>
                  </a:cubicBezTo>
                  <a:lnTo>
                    <a:pt x="5814" y="2137"/>
                  </a:lnTo>
                  <a:cubicBezTo>
                    <a:pt x="5718" y="2137"/>
                    <a:pt x="5665" y="2137"/>
                    <a:pt x="5593" y="2113"/>
                  </a:cubicBezTo>
                  <a:cubicBezTo>
                    <a:pt x="5444" y="2083"/>
                    <a:pt x="5342" y="2035"/>
                    <a:pt x="5193" y="1934"/>
                  </a:cubicBezTo>
                  <a:cubicBezTo>
                    <a:pt x="5097" y="1862"/>
                    <a:pt x="4972" y="1713"/>
                    <a:pt x="4871" y="1612"/>
                  </a:cubicBezTo>
                  <a:cubicBezTo>
                    <a:pt x="4620" y="1337"/>
                    <a:pt x="4423" y="1068"/>
                    <a:pt x="4202" y="794"/>
                  </a:cubicBezTo>
                  <a:cubicBezTo>
                    <a:pt x="3975" y="519"/>
                    <a:pt x="3701" y="268"/>
                    <a:pt x="3354" y="119"/>
                  </a:cubicBezTo>
                  <a:cubicBezTo>
                    <a:pt x="3168" y="38"/>
                    <a:pt x="2966" y="1"/>
                    <a:pt x="2761"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03" name="Google Shape;622;p6"/>
            <p:cNvSpPr/>
            <p:nvPr/>
          </p:nvSpPr>
          <p:spPr>
            <a:xfrm>
              <a:off x="8157200" y="4504025"/>
              <a:ext cx="1587788" cy="319562"/>
            </a:xfrm>
            <a:custGeom>
              <a:avLst/>
              <a:ahLst/>
              <a:rect l="l" t="t" r="r" b="b"/>
              <a:pathLst>
                <a:path w="18453" h="3714" extrusionOk="0">
                  <a:moveTo>
                    <a:pt x="2740" y="0"/>
                  </a:moveTo>
                  <a:cubicBezTo>
                    <a:pt x="2511" y="0"/>
                    <a:pt x="2279" y="44"/>
                    <a:pt x="2059" y="121"/>
                  </a:cubicBezTo>
                  <a:cubicBezTo>
                    <a:pt x="1635" y="295"/>
                    <a:pt x="1265" y="569"/>
                    <a:pt x="966" y="939"/>
                  </a:cubicBezTo>
                  <a:cubicBezTo>
                    <a:pt x="668" y="1315"/>
                    <a:pt x="441" y="1787"/>
                    <a:pt x="268" y="2235"/>
                  </a:cubicBezTo>
                  <a:cubicBezTo>
                    <a:pt x="196" y="2456"/>
                    <a:pt x="119" y="2706"/>
                    <a:pt x="47" y="2933"/>
                  </a:cubicBezTo>
                  <a:cubicBezTo>
                    <a:pt x="1" y="3079"/>
                    <a:pt x="124" y="3174"/>
                    <a:pt x="246" y="3174"/>
                  </a:cubicBezTo>
                  <a:cubicBezTo>
                    <a:pt x="329" y="3174"/>
                    <a:pt x="412" y="3130"/>
                    <a:pt x="441" y="3029"/>
                  </a:cubicBezTo>
                  <a:cubicBezTo>
                    <a:pt x="716" y="2211"/>
                    <a:pt x="1014" y="1214"/>
                    <a:pt x="1814" y="718"/>
                  </a:cubicBezTo>
                  <a:cubicBezTo>
                    <a:pt x="2091" y="544"/>
                    <a:pt x="2422" y="409"/>
                    <a:pt x="2764" y="409"/>
                  </a:cubicBezTo>
                  <a:cubicBezTo>
                    <a:pt x="2819" y="409"/>
                    <a:pt x="2875" y="412"/>
                    <a:pt x="2930" y="420"/>
                  </a:cubicBezTo>
                  <a:cubicBezTo>
                    <a:pt x="3277" y="492"/>
                    <a:pt x="3551" y="695"/>
                    <a:pt x="3778" y="915"/>
                  </a:cubicBezTo>
                  <a:cubicBezTo>
                    <a:pt x="4226" y="1411"/>
                    <a:pt x="4572" y="2086"/>
                    <a:pt x="5169" y="2384"/>
                  </a:cubicBezTo>
                  <a:cubicBezTo>
                    <a:pt x="5366" y="2498"/>
                    <a:pt x="5583" y="2547"/>
                    <a:pt x="5802" y="2547"/>
                  </a:cubicBezTo>
                  <a:cubicBezTo>
                    <a:pt x="5915" y="2547"/>
                    <a:pt x="6030" y="2534"/>
                    <a:pt x="6142" y="2509"/>
                  </a:cubicBezTo>
                  <a:cubicBezTo>
                    <a:pt x="6441" y="2432"/>
                    <a:pt x="6709" y="2259"/>
                    <a:pt x="6936" y="2062"/>
                  </a:cubicBezTo>
                  <a:cubicBezTo>
                    <a:pt x="7187" y="1835"/>
                    <a:pt x="7408" y="1614"/>
                    <a:pt x="7605" y="1363"/>
                  </a:cubicBezTo>
                  <a:cubicBezTo>
                    <a:pt x="7832" y="1166"/>
                    <a:pt x="8029" y="963"/>
                    <a:pt x="8279" y="814"/>
                  </a:cubicBezTo>
                  <a:cubicBezTo>
                    <a:pt x="8439" y="728"/>
                    <a:pt x="8614" y="663"/>
                    <a:pt x="8793" y="663"/>
                  </a:cubicBezTo>
                  <a:cubicBezTo>
                    <a:pt x="8862" y="663"/>
                    <a:pt x="8932" y="673"/>
                    <a:pt x="9002" y="695"/>
                  </a:cubicBezTo>
                  <a:cubicBezTo>
                    <a:pt x="9151" y="718"/>
                    <a:pt x="9247" y="766"/>
                    <a:pt x="9372" y="868"/>
                  </a:cubicBezTo>
                  <a:cubicBezTo>
                    <a:pt x="9473" y="915"/>
                    <a:pt x="9599" y="1041"/>
                    <a:pt x="9694" y="1142"/>
                  </a:cubicBezTo>
                  <a:cubicBezTo>
                    <a:pt x="10118" y="1614"/>
                    <a:pt x="10441" y="2211"/>
                    <a:pt x="10990" y="2557"/>
                  </a:cubicBezTo>
                  <a:cubicBezTo>
                    <a:pt x="11227" y="2685"/>
                    <a:pt x="11481" y="2760"/>
                    <a:pt x="11746" y="2760"/>
                  </a:cubicBezTo>
                  <a:cubicBezTo>
                    <a:pt x="11841" y="2760"/>
                    <a:pt x="11937" y="2751"/>
                    <a:pt x="12035" y="2730"/>
                  </a:cubicBezTo>
                  <a:cubicBezTo>
                    <a:pt x="12435" y="2659"/>
                    <a:pt x="12781" y="2408"/>
                    <a:pt x="13079" y="2187"/>
                  </a:cubicBezTo>
                  <a:cubicBezTo>
                    <a:pt x="13402" y="1936"/>
                    <a:pt x="13724" y="1662"/>
                    <a:pt x="14100" y="1512"/>
                  </a:cubicBezTo>
                  <a:cubicBezTo>
                    <a:pt x="14347" y="1405"/>
                    <a:pt x="14613" y="1355"/>
                    <a:pt x="14873" y="1355"/>
                  </a:cubicBezTo>
                  <a:cubicBezTo>
                    <a:pt x="15033" y="1355"/>
                    <a:pt x="15191" y="1375"/>
                    <a:pt x="15342" y="1411"/>
                  </a:cubicBezTo>
                  <a:cubicBezTo>
                    <a:pt x="16291" y="1638"/>
                    <a:pt x="17007" y="2336"/>
                    <a:pt x="17604" y="3053"/>
                  </a:cubicBezTo>
                  <a:cubicBezTo>
                    <a:pt x="17730" y="3256"/>
                    <a:pt x="17879" y="3429"/>
                    <a:pt x="18028" y="3602"/>
                  </a:cubicBezTo>
                  <a:cubicBezTo>
                    <a:pt x="18064" y="3670"/>
                    <a:pt x="18130" y="3714"/>
                    <a:pt x="18200" y="3714"/>
                  </a:cubicBezTo>
                  <a:cubicBezTo>
                    <a:pt x="18234" y="3714"/>
                    <a:pt x="18269" y="3703"/>
                    <a:pt x="18303" y="3680"/>
                  </a:cubicBezTo>
                  <a:cubicBezTo>
                    <a:pt x="18404" y="3626"/>
                    <a:pt x="18452" y="3500"/>
                    <a:pt x="18381" y="3405"/>
                  </a:cubicBezTo>
                  <a:cubicBezTo>
                    <a:pt x="17784" y="2605"/>
                    <a:pt x="17133" y="1787"/>
                    <a:pt x="16237" y="1315"/>
                  </a:cubicBezTo>
                  <a:cubicBezTo>
                    <a:pt x="15813" y="1089"/>
                    <a:pt x="15318" y="939"/>
                    <a:pt x="14846" y="939"/>
                  </a:cubicBezTo>
                  <a:cubicBezTo>
                    <a:pt x="14375" y="939"/>
                    <a:pt x="13951" y="1089"/>
                    <a:pt x="13551" y="1339"/>
                  </a:cubicBezTo>
                  <a:cubicBezTo>
                    <a:pt x="13205" y="1560"/>
                    <a:pt x="12882" y="1835"/>
                    <a:pt x="12530" y="2062"/>
                  </a:cubicBezTo>
                  <a:cubicBezTo>
                    <a:pt x="12304" y="2207"/>
                    <a:pt x="12019" y="2353"/>
                    <a:pt x="11728" y="2353"/>
                  </a:cubicBezTo>
                  <a:cubicBezTo>
                    <a:pt x="11673" y="2353"/>
                    <a:pt x="11618" y="2348"/>
                    <a:pt x="11563" y="2336"/>
                  </a:cubicBezTo>
                  <a:cubicBezTo>
                    <a:pt x="11264" y="2259"/>
                    <a:pt x="11038" y="2109"/>
                    <a:pt x="10841" y="1889"/>
                  </a:cubicBezTo>
                  <a:cubicBezTo>
                    <a:pt x="10620" y="1638"/>
                    <a:pt x="10417" y="1363"/>
                    <a:pt x="10220" y="1112"/>
                  </a:cubicBezTo>
                  <a:cubicBezTo>
                    <a:pt x="9993" y="868"/>
                    <a:pt x="9772" y="617"/>
                    <a:pt x="9497" y="444"/>
                  </a:cubicBezTo>
                  <a:cubicBezTo>
                    <a:pt x="9272" y="313"/>
                    <a:pt x="9034" y="251"/>
                    <a:pt x="8792" y="251"/>
                  </a:cubicBezTo>
                  <a:cubicBezTo>
                    <a:pt x="8713" y="251"/>
                    <a:pt x="8634" y="257"/>
                    <a:pt x="8554" y="271"/>
                  </a:cubicBezTo>
                  <a:cubicBezTo>
                    <a:pt x="7903" y="396"/>
                    <a:pt x="7456" y="939"/>
                    <a:pt x="7038" y="1387"/>
                  </a:cubicBezTo>
                  <a:cubicBezTo>
                    <a:pt x="6811" y="1614"/>
                    <a:pt x="6614" y="1811"/>
                    <a:pt x="6363" y="1984"/>
                  </a:cubicBezTo>
                  <a:cubicBezTo>
                    <a:pt x="6214" y="2062"/>
                    <a:pt x="6142" y="2086"/>
                    <a:pt x="5993" y="2109"/>
                  </a:cubicBezTo>
                  <a:cubicBezTo>
                    <a:pt x="5963" y="2133"/>
                    <a:pt x="5939" y="2133"/>
                    <a:pt x="5915" y="2133"/>
                  </a:cubicBezTo>
                  <a:lnTo>
                    <a:pt x="5814" y="2133"/>
                  </a:lnTo>
                  <a:cubicBezTo>
                    <a:pt x="5718" y="2133"/>
                    <a:pt x="5665" y="2133"/>
                    <a:pt x="5593" y="2109"/>
                  </a:cubicBezTo>
                  <a:cubicBezTo>
                    <a:pt x="5444" y="2086"/>
                    <a:pt x="5342" y="2038"/>
                    <a:pt x="5193" y="1936"/>
                  </a:cubicBezTo>
                  <a:cubicBezTo>
                    <a:pt x="5097" y="1859"/>
                    <a:pt x="4972" y="1709"/>
                    <a:pt x="4871" y="1614"/>
                  </a:cubicBezTo>
                  <a:cubicBezTo>
                    <a:pt x="4620" y="1339"/>
                    <a:pt x="4423" y="1041"/>
                    <a:pt x="4202" y="790"/>
                  </a:cubicBezTo>
                  <a:cubicBezTo>
                    <a:pt x="3975" y="515"/>
                    <a:pt x="3701" y="271"/>
                    <a:pt x="3354" y="121"/>
                  </a:cubicBezTo>
                  <a:cubicBezTo>
                    <a:pt x="3162" y="38"/>
                    <a:pt x="2952" y="0"/>
                    <a:pt x="2740"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04" name="Google Shape;623;p6"/>
            <p:cNvSpPr/>
            <p:nvPr/>
          </p:nvSpPr>
          <p:spPr>
            <a:xfrm>
              <a:off x="8157200" y="4285905"/>
              <a:ext cx="1587788" cy="320164"/>
            </a:xfrm>
            <a:custGeom>
              <a:avLst/>
              <a:ahLst/>
              <a:rect l="l" t="t" r="r" b="b"/>
              <a:pathLst>
                <a:path w="18453" h="3721" extrusionOk="0">
                  <a:moveTo>
                    <a:pt x="2761" y="1"/>
                  </a:moveTo>
                  <a:cubicBezTo>
                    <a:pt x="2525" y="1"/>
                    <a:pt x="2285" y="51"/>
                    <a:pt x="2059" y="143"/>
                  </a:cubicBezTo>
                  <a:cubicBezTo>
                    <a:pt x="1635" y="292"/>
                    <a:pt x="1265" y="567"/>
                    <a:pt x="966" y="937"/>
                  </a:cubicBezTo>
                  <a:cubicBezTo>
                    <a:pt x="668" y="1337"/>
                    <a:pt x="441" y="1785"/>
                    <a:pt x="268" y="2233"/>
                  </a:cubicBezTo>
                  <a:cubicBezTo>
                    <a:pt x="196" y="2483"/>
                    <a:pt x="119" y="2704"/>
                    <a:pt x="47" y="2931"/>
                  </a:cubicBezTo>
                  <a:cubicBezTo>
                    <a:pt x="0" y="3078"/>
                    <a:pt x="126" y="3182"/>
                    <a:pt x="249" y="3182"/>
                  </a:cubicBezTo>
                  <a:cubicBezTo>
                    <a:pt x="331" y="3182"/>
                    <a:pt x="412" y="3136"/>
                    <a:pt x="441" y="3027"/>
                  </a:cubicBezTo>
                  <a:cubicBezTo>
                    <a:pt x="716" y="2209"/>
                    <a:pt x="1014" y="1236"/>
                    <a:pt x="1814" y="716"/>
                  </a:cubicBezTo>
                  <a:cubicBezTo>
                    <a:pt x="2077" y="551"/>
                    <a:pt x="2388" y="421"/>
                    <a:pt x="2711" y="421"/>
                  </a:cubicBezTo>
                  <a:cubicBezTo>
                    <a:pt x="2783" y="421"/>
                    <a:pt x="2857" y="427"/>
                    <a:pt x="2930" y="442"/>
                  </a:cubicBezTo>
                  <a:cubicBezTo>
                    <a:pt x="3277" y="489"/>
                    <a:pt x="3551" y="692"/>
                    <a:pt x="3778" y="937"/>
                  </a:cubicBezTo>
                  <a:cubicBezTo>
                    <a:pt x="4226" y="1409"/>
                    <a:pt x="4572" y="2083"/>
                    <a:pt x="5169" y="2406"/>
                  </a:cubicBezTo>
                  <a:cubicBezTo>
                    <a:pt x="5363" y="2503"/>
                    <a:pt x="5576" y="2557"/>
                    <a:pt x="5792" y="2557"/>
                  </a:cubicBezTo>
                  <a:cubicBezTo>
                    <a:pt x="5909" y="2557"/>
                    <a:pt x="6027" y="2541"/>
                    <a:pt x="6142" y="2507"/>
                  </a:cubicBezTo>
                  <a:cubicBezTo>
                    <a:pt x="6441" y="2430"/>
                    <a:pt x="6709" y="2256"/>
                    <a:pt x="6936" y="2059"/>
                  </a:cubicBezTo>
                  <a:cubicBezTo>
                    <a:pt x="7187" y="1833"/>
                    <a:pt x="7408" y="1612"/>
                    <a:pt x="7605" y="1385"/>
                  </a:cubicBezTo>
                  <a:cubicBezTo>
                    <a:pt x="7832" y="1164"/>
                    <a:pt x="8029" y="961"/>
                    <a:pt x="8279" y="812"/>
                  </a:cubicBezTo>
                  <a:cubicBezTo>
                    <a:pt x="8442" y="724"/>
                    <a:pt x="8621" y="672"/>
                    <a:pt x="8804" y="672"/>
                  </a:cubicBezTo>
                  <a:cubicBezTo>
                    <a:pt x="8870" y="672"/>
                    <a:pt x="8936" y="678"/>
                    <a:pt x="9002" y="692"/>
                  </a:cubicBezTo>
                  <a:cubicBezTo>
                    <a:pt x="9151" y="716"/>
                    <a:pt x="9247" y="764"/>
                    <a:pt x="9372" y="865"/>
                  </a:cubicBezTo>
                  <a:cubicBezTo>
                    <a:pt x="9473" y="937"/>
                    <a:pt x="9599" y="1039"/>
                    <a:pt x="9694" y="1140"/>
                  </a:cubicBezTo>
                  <a:cubicBezTo>
                    <a:pt x="10118" y="1612"/>
                    <a:pt x="10441" y="2209"/>
                    <a:pt x="10990" y="2555"/>
                  </a:cubicBezTo>
                  <a:cubicBezTo>
                    <a:pt x="11227" y="2683"/>
                    <a:pt x="11481" y="2758"/>
                    <a:pt x="11746" y="2758"/>
                  </a:cubicBezTo>
                  <a:cubicBezTo>
                    <a:pt x="11841" y="2758"/>
                    <a:pt x="11937" y="2749"/>
                    <a:pt x="12035" y="2728"/>
                  </a:cubicBezTo>
                  <a:cubicBezTo>
                    <a:pt x="12435" y="2656"/>
                    <a:pt x="12781" y="2406"/>
                    <a:pt x="13079" y="2185"/>
                  </a:cubicBezTo>
                  <a:cubicBezTo>
                    <a:pt x="13402" y="1934"/>
                    <a:pt x="13724" y="1683"/>
                    <a:pt x="14100" y="1510"/>
                  </a:cubicBezTo>
                  <a:cubicBezTo>
                    <a:pt x="14327" y="1412"/>
                    <a:pt x="14569" y="1370"/>
                    <a:pt x="14807" y="1370"/>
                  </a:cubicBezTo>
                  <a:cubicBezTo>
                    <a:pt x="14990" y="1370"/>
                    <a:pt x="15171" y="1395"/>
                    <a:pt x="15342" y="1439"/>
                  </a:cubicBezTo>
                  <a:cubicBezTo>
                    <a:pt x="16291" y="1636"/>
                    <a:pt x="17007" y="2334"/>
                    <a:pt x="17604" y="3080"/>
                  </a:cubicBezTo>
                  <a:cubicBezTo>
                    <a:pt x="17730" y="3253"/>
                    <a:pt x="17879" y="3427"/>
                    <a:pt x="18028" y="3624"/>
                  </a:cubicBezTo>
                  <a:cubicBezTo>
                    <a:pt x="18067" y="3680"/>
                    <a:pt x="18140" y="3720"/>
                    <a:pt x="18216" y="3720"/>
                  </a:cubicBezTo>
                  <a:cubicBezTo>
                    <a:pt x="18245" y="3720"/>
                    <a:pt x="18275" y="3714"/>
                    <a:pt x="18303" y="3701"/>
                  </a:cubicBezTo>
                  <a:cubicBezTo>
                    <a:pt x="18404" y="3647"/>
                    <a:pt x="18452" y="3498"/>
                    <a:pt x="18381" y="3403"/>
                  </a:cubicBezTo>
                  <a:cubicBezTo>
                    <a:pt x="17784" y="2603"/>
                    <a:pt x="17133" y="1785"/>
                    <a:pt x="16237" y="1313"/>
                  </a:cubicBezTo>
                  <a:cubicBezTo>
                    <a:pt x="15813" y="1086"/>
                    <a:pt x="15318" y="961"/>
                    <a:pt x="14846" y="937"/>
                  </a:cubicBezTo>
                  <a:cubicBezTo>
                    <a:pt x="14375" y="937"/>
                    <a:pt x="13951" y="1086"/>
                    <a:pt x="13551" y="1337"/>
                  </a:cubicBezTo>
                  <a:cubicBezTo>
                    <a:pt x="13205" y="1558"/>
                    <a:pt x="12882" y="1833"/>
                    <a:pt x="12530" y="2059"/>
                  </a:cubicBezTo>
                  <a:cubicBezTo>
                    <a:pt x="12304" y="2205"/>
                    <a:pt x="12019" y="2351"/>
                    <a:pt x="11728" y="2351"/>
                  </a:cubicBezTo>
                  <a:cubicBezTo>
                    <a:pt x="11673" y="2351"/>
                    <a:pt x="11618" y="2345"/>
                    <a:pt x="11563" y="2334"/>
                  </a:cubicBezTo>
                  <a:cubicBezTo>
                    <a:pt x="11264" y="2280"/>
                    <a:pt x="11038" y="2107"/>
                    <a:pt x="10841" y="1886"/>
                  </a:cubicBezTo>
                  <a:cubicBezTo>
                    <a:pt x="10620" y="1636"/>
                    <a:pt x="10417" y="1361"/>
                    <a:pt x="10220" y="1110"/>
                  </a:cubicBezTo>
                  <a:cubicBezTo>
                    <a:pt x="9993" y="865"/>
                    <a:pt x="9772" y="615"/>
                    <a:pt x="9497" y="442"/>
                  </a:cubicBezTo>
                  <a:cubicBezTo>
                    <a:pt x="9272" y="311"/>
                    <a:pt x="9034" y="249"/>
                    <a:pt x="8792" y="249"/>
                  </a:cubicBezTo>
                  <a:cubicBezTo>
                    <a:pt x="8713" y="249"/>
                    <a:pt x="8634" y="255"/>
                    <a:pt x="8554" y="269"/>
                  </a:cubicBezTo>
                  <a:cubicBezTo>
                    <a:pt x="7903" y="394"/>
                    <a:pt x="7456" y="937"/>
                    <a:pt x="7038" y="1385"/>
                  </a:cubicBezTo>
                  <a:cubicBezTo>
                    <a:pt x="6811" y="1612"/>
                    <a:pt x="6614" y="1833"/>
                    <a:pt x="6363" y="1982"/>
                  </a:cubicBezTo>
                  <a:cubicBezTo>
                    <a:pt x="6214" y="2059"/>
                    <a:pt x="6142" y="2083"/>
                    <a:pt x="5993" y="2131"/>
                  </a:cubicBezTo>
                  <a:lnTo>
                    <a:pt x="5593" y="2131"/>
                  </a:lnTo>
                  <a:cubicBezTo>
                    <a:pt x="5444" y="2083"/>
                    <a:pt x="5342" y="2036"/>
                    <a:pt x="5193" y="1934"/>
                  </a:cubicBezTo>
                  <a:cubicBezTo>
                    <a:pt x="5097" y="1856"/>
                    <a:pt x="4972" y="1737"/>
                    <a:pt x="4871" y="1612"/>
                  </a:cubicBezTo>
                  <a:cubicBezTo>
                    <a:pt x="4620" y="1337"/>
                    <a:pt x="4423" y="1062"/>
                    <a:pt x="4202" y="788"/>
                  </a:cubicBezTo>
                  <a:cubicBezTo>
                    <a:pt x="3975" y="513"/>
                    <a:pt x="3701" y="269"/>
                    <a:pt x="3354" y="119"/>
                  </a:cubicBezTo>
                  <a:cubicBezTo>
                    <a:pt x="3168" y="39"/>
                    <a:pt x="2966" y="1"/>
                    <a:pt x="2761"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68" name="Shape 624"/>
        <p:cNvGrpSpPr/>
        <p:nvPr/>
      </p:nvGrpSpPr>
      <p:grpSpPr>
        <a:xfrm>
          <a:off x="0" y="0"/>
          <a:ext cx="0" cy="0"/>
          <a:chOff x="0" y="0"/>
          <a:chExt cx="0" cy="0"/>
        </a:xfrm>
      </p:grpSpPr>
      <p:grpSp>
        <p:nvGrpSpPr>
          <p:cNvPr id="169" name="Google Shape;625;p7"/>
          <p:cNvGrpSpPr/>
          <p:nvPr/>
        </p:nvGrpSpPr>
        <p:grpSpPr>
          <a:xfrm>
            <a:off x="1231451" y="197312"/>
            <a:ext cx="6371976" cy="4650406"/>
            <a:chOff x="236950" y="1909675"/>
            <a:chExt cx="2588025" cy="1888950"/>
          </a:xfrm>
        </p:grpSpPr>
        <p:sp>
          <p:nvSpPr>
            <p:cNvPr id="1049815" name="Google Shape;626;p7"/>
            <p:cNvSpPr/>
            <p:nvPr/>
          </p:nvSpPr>
          <p:spPr>
            <a:xfrm>
              <a:off x="731275" y="2339725"/>
              <a:ext cx="1682825" cy="1233550"/>
            </a:xfrm>
            <a:custGeom>
              <a:avLst/>
              <a:ahLst/>
              <a:rect l="l" t="t" r="r" b="b"/>
              <a:pathLst>
                <a:path w="67313" h="49342" extrusionOk="0">
                  <a:moveTo>
                    <a:pt x="1" y="1"/>
                  </a:moveTo>
                  <a:lnTo>
                    <a:pt x="1" y="49341"/>
                  </a:lnTo>
                  <a:lnTo>
                    <a:pt x="67312" y="49341"/>
                  </a:lnTo>
                  <a:lnTo>
                    <a:pt x="67312" y="1"/>
                  </a:lnTo>
                  <a:close/>
                </a:path>
              </a:pathLst>
            </a:custGeom>
            <a:solidFill>
              <a:schemeClr val="accent5"/>
            </a:solidFill>
            <a:ln w="4950" cap="flat" cmpd="sng">
              <a:solidFill>
                <a:schemeClr val="accent5"/>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16" name="Google Shape;627;p7"/>
            <p:cNvSpPr/>
            <p:nvPr/>
          </p:nvSpPr>
          <p:spPr>
            <a:xfrm>
              <a:off x="814750" y="2413600"/>
              <a:ext cx="1524325" cy="1109950"/>
            </a:xfrm>
            <a:custGeom>
              <a:avLst/>
              <a:ahLst/>
              <a:rect l="l" t="t" r="r" b="b"/>
              <a:pathLst>
                <a:path w="60973" h="44398" extrusionOk="0">
                  <a:moveTo>
                    <a:pt x="0" y="0"/>
                  </a:moveTo>
                  <a:lnTo>
                    <a:pt x="0" y="44397"/>
                  </a:lnTo>
                  <a:lnTo>
                    <a:pt x="60972" y="44397"/>
                  </a:lnTo>
                  <a:lnTo>
                    <a:pt x="60972" y="0"/>
                  </a:ln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17" name="Google Shape;628;p7"/>
            <p:cNvSpPr/>
            <p:nvPr/>
          </p:nvSpPr>
          <p:spPr>
            <a:xfrm>
              <a:off x="2457675" y="3573250"/>
              <a:ext cx="207375" cy="201250"/>
            </a:xfrm>
            <a:custGeom>
              <a:avLst/>
              <a:ahLst/>
              <a:rect l="l" t="t" r="r" b="b"/>
              <a:pathLst>
                <a:path w="8295" h="8050" extrusionOk="0">
                  <a:moveTo>
                    <a:pt x="5968" y="0"/>
                  </a:moveTo>
                  <a:cubicBezTo>
                    <a:pt x="5875" y="93"/>
                    <a:pt x="5817" y="140"/>
                    <a:pt x="5770" y="140"/>
                  </a:cubicBezTo>
                  <a:cubicBezTo>
                    <a:pt x="5142" y="826"/>
                    <a:pt x="4514" y="1501"/>
                    <a:pt x="3886" y="2175"/>
                  </a:cubicBezTo>
                  <a:cubicBezTo>
                    <a:pt x="3784" y="2308"/>
                    <a:pt x="3688" y="2373"/>
                    <a:pt x="3576" y="2373"/>
                  </a:cubicBezTo>
                  <a:cubicBezTo>
                    <a:pt x="3521" y="2373"/>
                    <a:pt x="3462" y="2357"/>
                    <a:pt x="3397" y="2326"/>
                  </a:cubicBezTo>
                  <a:cubicBezTo>
                    <a:pt x="2967" y="2175"/>
                    <a:pt x="2571" y="2036"/>
                    <a:pt x="2141" y="1838"/>
                  </a:cubicBezTo>
                  <a:cubicBezTo>
                    <a:pt x="1804" y="1745"/>
                    <a:pt x="1513" y="1547"/>
                    <a:pt x="1222" y="1408"/>
                  </a:cubicBezTo>
                  <a:lnTo>
                    <a:pt x="1222" y="1408"/>
                  </a:lnTo>
                  <a:cubicBezTo>
                    <a:pt x="1455" y="2082"/>
                    <a:pt x="1653" y="2710"/>
                    <a:pt x="1943" y="3338"/>
                  </a:cubicBezTo>
                  <a:cubicBezTo>
                    <a:pt x="2036" y="3583"/>
                    <a:pt x="1990" y="3734"/>
                    <a:pt x="1850" y="3873"/>
                  </a:cubicBezTo>
                  <a:cubicBezTo>
                    <a:pt x="1315" y="4362"/>
                    <a:pt x="780" y="4897"/>
                    <a:pt x="292" y="5432"/>
                  </a:cubicBezTo>
                  <a:cubicBezTo>
                    <a:pt x="199" y="5525"/>
                    <a:pt x="106" y="5618"/>
                    <a:pt x="1" y="5723"/>
                  </a:cubicBezTo>
                  <a:lnTo>
                    <a:pt x="1" y="5816"/>
                  </a:lnTo>
                  <a:lnTo>
                    <a:pt x="873" y="5816"/>
                  </a:lnTo>
                  <a:cubicBezTo>
                    <a:pt x="1606" y="5816"/>
                    <a:pt x="2281" y="5816"/>
                    <a:pt x="3013" y="5769"/>
                  </a:cubicBezTo>
                  <a:cubicBezTo>
                    <a:pt x="3444" y="5769"/>
                    <a:pt x="3549" y="5816"/>
                    <a:pt x="3642" y="6246"/>
                  </a:cubicBezTo>
                  <a:cubicBezTo>
                    <a:pt x="3688" y="6351"/>
                    <a:pt x="3735" y="6444"/>
                    <a:pt x="3781" y="6537"/>
                  </a:cubicBezTo>
                  <a:cubicBezTo>
                    <a:pt x="4025" y="7072"/>
                    <a:pt x="4270" y="7561"/>
                    <a:pt x="4514" y="8049"/>
                  </a:cubicBezTo>
                  <a:lnTo>
                    <a:pt x="4607" y="8049"/>
                  </a:lnTo>
                  <a:cubicBezTo>
                    <a:pt x="4653" y="7805"/>
                    <a:pt x="4758" y="7514"/>
                    <a:pt x="4851" y="7270"/>
                  </a:cubicBezTo>
                  <a:cubicBezTo>
                    <a:pt x="5002" y="6886"/>
                    <a:pt x="5095" y="6490"/>
                    <a:pt x="5235" y="6153"/>
                  </a:cubicBezTo>
                  <a:cubicBezTo>
                    <a:pt x="5340" y="5955"/>
                    <a:pt x="5433" y="5769"/>
                    <a:pt x="5631" y="5665"/>
                  </a:cubicBezTo>
                  <a:cubicBezTo>
                    <a:pt x="5817" y="5525"/>
                    <a:pt x="6107" y="5432"/>
                    <a:pt x="6352" y="5327"/>
                  </a:cubicBezTo>
                  <a:cubicBezTo>
                    <a:pt x="6887" y="5141"/>
                    <a:pt x="7422" y="4944"/>
                    <a:pt x="7957" y="4792"/>
                  </a:cubicBezTo>
                  <a:cubicBezTo>
                    <a:pt x="8050" y="4746"/>
                    <a:pt x="8143" y="4699"/>
                    <a:pt x="8294" y="4653"/>
                  </a:cubicBezTo>
                  <a:cubicBezTo>
                    <a:pt x="7852" y="4455"/>
                    <a:pt x="7515" y="4269"/>
                    <a:pt x="7131" y="4118"/>
                  </a:cubicBezTo>
                  <a:cubicBezTo>
                    <a:pt x="6840" y="3978"/>
                    <a:pt x="6596" y="3780"/>
                    <a:pt x="6456" y="3490"/>
                  </a:cubicBezTo>
                  <a:cubicBezTo>
                    <a:pt x="6398" y="3443"/>
                    <a:pt x="6352" y="3338"/>
                    <a:pt x="6305" y="3338"/>
                  </a:cubicBezTo>
                  <a:cubicBezTo>
                    <a:pt x="5968" y="3338"/>
                    <a:pt x="5921" y="3106"/>
                    <a:pt x="5921" y="2908"/>
                  </a:cubicBezTo>
                  <a:lnTo>
                    <a:pt x="5921" y="2757"/>
                  </a:lnTo>
                  <a:cubicBezTo>
                    <a:pt x="5921" y="2280"/>
                    <a:pt x="5968" y="1838"/>
                    <a:pt x="5968" y="1408"/>
                  </a:cubicBezTo>
                  <a:lnTo>
                    <a:pt x="5968" y="0"/>
                  </a:lnTo>
                  <a:close/>
                </a:path>
              </a:pathLst>
            </a:custGeom>
            <a:solidFill>
              <a:schemeClr val="accent2"/>
            </a:solidFill>
            <a:ln w="4950" cap="flat" cmpd="sng">
              <a:solidFill>
                <a:schemeClr val="accent2"/>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18" name="Google Shape;629;p7"/>
            <p:cNvSpPr/>
            <p:nvPr/>
          </p:nvSpPr>
          <p:spPr>
            <a:xfrm>
              <a:off x="2274775" y="3658150"/>
              <a:ext cx="115175" cy="113725"/>
            </a:xfrm>
            <a:custGeom>
              <a:avLst/>
              <a:ahLst/>
              <a:rect l="l" t="t" r="r" b="b"/>
              <a:pathLst>
                <a:path w="4607" h="4549" extrusionOk="0">
                  <a:moveTo>
                    <a:pt x="2374" y="1"/>
                  </a:moveTo>
                  <a:cubicBezTo>
                    <a:pt x="2280" y="94"/>
                    <a:pt x="2280" y="140"/>
                    <a:pt x="2234" y="187"/>
                  </a:cubicBezTo>
                  <a:cubicBezTo>
                    <a:pt x="2036" y="582"/>
                    <a:pt x="1850" y="966"/>
                    <a:pt x="1652" y="1350"/>
                  </a:cubicBezTo>
                  <a:cubicBezTo>
                    <a:pt x="1474" y="1749"/>
                    <a:pt x="1182" y="1986"/>
                    <a:pt x="768" y="1986"/>
                  </a:cubicBezTo>
                  <a:cubicBezTo>
                    <a:pt x="723" y="1986"/>
                    <a:pt x="677" y="1984"/>
                    <a:pt x="629" y="1978"/>
                  </a:cubicBezTo>
                  <a:cubicBezTo>
                    <a:pt x="567" y="1962"/>
                    <a:pt x="503" y="1957"/>
                    <a:pt x="438" y="1957"/>
                  </a:cubicBezTo>
                  <a:cubicBezTo>
                    <a:pt x="306" y="1957"/>
                    <a:pt x="164" y="1978"/>
                    <a:pt x="1" y="1978"/>
                  </a:cubicBezTo>
                  <a:cubicBezTo>
                    <a:pt x="292" y="2222"/>
                    <a:pt x="536" y="2466"/>
                    <a:pt x="780" y="2664"/>
                  </a:cubicBezTo>
                  <a:cubicBezTo>
                    <a:pt x="1071" y="2850"/>
                    <a:pt x="1210" y="3094"/>
                    <a:pt x="1117" y="3385"/>
                  </a:cubicBezTo>
                  <a:lnTo>
                    <a:pt x="1117" y="3630"/>
                  </a:lnTo>
                  <a:cubicBezTo>
                    <a:pt x="1071" y="3967"/>
                    <a:pt x="1024" y="4258"/>
                    <a:pt x="1024" y="4548"/>
                  </a:cubicBezTo>
                  <a:cubicBezTo>
                    <a:pt x="1362" y="4211"/>
                    <a:pt x="1606" y="3827"/>
                    <a:pt x="2141" y="3676"/>
                  </a:cubicBezTo>
                  <a:lnTo>
                    <a:pt x="2187" y="3630"/>
                  </a:lnTo>
                  <a:cubicBezTo>
                    <a:pt x="2237" y="3499"/>
                    <a:pt x="2317" y="3452"/>
                    <a:pt x="2408" y="3452"/>
                  </a:cubicBezTo>
                  <a:cubicBezTo>
                    <a:pt x="2488" y="3452"/>
                    <a:pt x="2578" y="3488"/>
                    <a:pt x="2664" y="3536"/>
                  </a:cubicBezTo>
                  <a:cubicBezTo>
                    <a:pt x="3060" y="3723"/>
                    <a:pt x="3444" y="3920"/>
                    <a:pt x="3932" y="4118"/>
                  </a:cubicBezTo>
                  <a:cubicBezTo>
                    <a:pt x="3781" y="3827"/>
                    <a:pt x="3688" y="3583"/>
                    <a:pt x="3595" y="3339"/>
                  </a:cubicBezTo>
                  <a:cubicBezTo>
                    <a:pt x="3490" y="3048"/>
                    <a:pt x="3490" y="3001"/>
                    <a:pt x="3781" y="2908"/>
                  </a:cubicBezTo>
                  <a:cubicBezTo>
                    <a:pt x="3781" y="2908"/>
                    <a:pt x="3827" y="2908"/>
                    <a:pt x="3827" y="2850"/>
                  </a:cubicBezTo>
                  <a:cubicBezTo>
                    <a:pt x="4072" y="2513"/>
                    <a:pt x="4316" y="2222"/>
                    <a:pt x="4607" y="1838"/>
                  </a:cubicBezTo>
                  <a:lnTo>
                    <a:pt x="4409" y="1838"/>
                  </a:lnTo>
                  <a:cubicBezTo>
                    <a:pt x="4184" y="1838"/>
                    <a:pt x="3939" y="1859"/>
                    <a:pt x="3700" y="1859"/>
                  </a:cubicBezTo>
                  <a:cubicBezTo>
                    <a:pt x="3581" y="1859"/>
                    <a:pt x="3463" y="1854"/>
                    <a:pt x="3351" y="1838"/>
                  </a:cubicBezTo>
                  <a:cubicBezTo>
                    <a:pt x="3199" y="1838"/>
                    <a:pt x="3060" y="1792"/>
                    <a:pt x="3013" y="1687"/>
                  </a:cubicBezTo>
                  <a:cubicBezTo>
                    <a:pt x="2862" y="1454"/>
                    <a:pt x="2722" y="1164"/>
                    <a:pt x="2618" y="873"/>
                  </a:cubicBezTo>
                  <a:cubicBezTo>
                    <a:pt x="2525" y="582"/>
                    <a:pt x="2478" y="338"/>
                    <a:pt x="2374" y="1"/>
                  </a:cubicBezTo>
                  <a:close/>
                </a:path>
              </a:pathLst>
            </a:custGeom>
            <a:solidFill>
              <a:schemeClr val="accent2"/>
            </a:solidFill>
            <a:ln w="4950" cap="flat" cmpd="sng">
              <a:solidFill>
                <a:schemeClr val="accent2"/>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19" name="Google Shape;630;p7"/>
            <p:cNvSpPr/>
            <p:nvPr/>
          </p:nvSpPr>
          <p:spPr>
            <a:xfrm>
              <a:off x="2623725" y="2447625"/>
              <a:ext cx="192825" cy="428925"/>
            </a:xfrm>
            <a:custGeom>
              <a:avLst/>
              <a:ahLst/>
              <a:rect l="l" t="t" r="r" b="b"/>
              <a:pathLst>
                <a:path w="7713" h="17157" extrusionOk="0">
                  <a:moveTo>
                    <a:pt x="2199" y="4097"/>
                  </a:moveTo>
                  <a:cubicBezTo>
                    <a:pt x="2244" y="4097"/>
                    <a:pt x="2296" y="4118"/>
                    <a:pt x="2327" y="4118"/>
                  </a:cubicBezTo>
                  <a:cubicBezTo>
                    <a:pt x="2327" y="4118"/>
                    <a:pt x="2373" y="4222"/>
                    <a:pt x="2327" y="4269"/>
                  </a:cubicBezTo>
                  <a:cubicBezTo>
                    <a:pt x="2083" y="4606"/>
                    <a:pt x="1850" y="4990"/>
                    <a:pt x="1606" y="5327"/>
                  </a:cubicBezTo>
                  <a:cubicBezTo>
                    <a:pt x="1559" y="5385"/>
                    <a:pt x="1454" y="5385"/>
                    <a:pt x="1361" y="5432"/>
                  </a:cubicBezTo>
                  <a:cubicBezTo>
                    <a:pt x="1315" y="5327"/>
                    <a:pt x="1164" y="5234"/>
                    <a:pt x="1164" y="5141"/>
                  </a:cubicBezTo>
                  <a:cubicBezTo>
                    <a:pt x="1117" y="5036"/>
                    <a:pt x="1164" y="4897"/>
                    <a:pt x="1268" y="4804"/>
                  </a:cubicBezTo>
                  <a:cubicBezTo>
                    <a:pt x="1501" y="4513"/>
                    <a:pt x="1792" y="4269"/>
                    <a:pt x="2141" y="4118"/>
                  </a:cubicBezTo>
                  <a:cubicBezTo>
                    <a:pt x="2156" y="4102"/>
                    <a:pt x="2177" y="4097"/>
                    <a:pt x="2199" y="4097"/>
                  </a:cubicBezTo>
                  <a:close/>
                  <a:moveTo>
                    <a:pt x="2478" y="5769"/>
                  </a:moveTo>
                  <a:cubicBezTo>
                    <a:pt x="2431" y="5967"/>
                    <a:pt x="2373" y="6153"/>
                    <a:pt x="2280" y="6304"/>
                  </a:cubicBezTo>
                  <a:cubicBezTo>
                    <a:pt x="2141" y="6549"/>
                    <a:pt x="1989" y="6781"/>
                    <a:pt x="1850" y="7025"/>
                  </a:cubicBezTo>
                  <a:cubicBezTo>
                    <a:pt x="1809" y="7058"/>
                    <a:pt x="1706" y="7096"/>
                    <a:pt x="1611" y="7096"/>
                  </a:cubicBezTo>
                  <a:cubicBezTo>
                    <a:pt x="1571" y="7096"/>
                    <a:pt x="1532" y="7089"/>
                    <a:pt x="1501" y="7072"/>
                  </a:cubicBezTo>
                  <a:cubicBezTo>
                    <a:pt x="1454" y="7072"/>
                    <a:pt x="1361" y="6886"/>
                    <a:pt x="1408" y="6781"/>
                  </a:cubicBezTo>
                  <a:cubicBezTo>
                    <a:pt x="1454" y="6444"/>
                    <a:pt x="1989" y="5862"/>
                    <a:pt x="2478" y="5769"/>
                  </a:cubicBezTo>
                  <a:close/>
                  <a:moveTo>
                    <a:pt x="1117" y="6258"/>
                  </a:moveTo>
                  <a:cubicBezTo>
                    <a:pt x="1117" y="6490"/>
                    <a:pt x="1071" y="6688"/>
                    <a:pt x="1071" y="6932"/>
                  </a:cubicBezTo>
                  <a:cubicBezTo>
                    <a:pt x="1024" y="7177"/>
                    <a:pt x="1024" y="7421"/>
                    <a:pt x="978" y="7654"/>
                  </a:cubicBezTo>
                  <a:cubicBezTo>
                    <a:pt x="919" y="7758"/>
                    <a:pt x="873" y="7898"/>
                    <a:pt x="826" y="7898"/>
                  </a:cubicBezTo>
                  <a:cubicBezTo>
                    <a:pt x="809" y="7907"/>
                    <a:pt x="790" y="7910"/>
                    <a:pt x="772" y="7910"/>
                  </a:cubicBezTo>
                  <a:cubicBezTo>
                    <a:pt x="694" y="7910"/>
                    <a:pt x="611" y="7842"/>
                    <a:pt x="536" y="7805"/>
                  </a:cubicBezTo>
                  <a:cubicBezTo>
                    <a:pt x="489" y="7805"/>
                    <a:pt x="489" y="7712"/>
                    <a:pt x="442" y="7654"/>
                  </a:cubicBezTo>
                  <a:cubicBezTo>
                    <a:pt x="245" y="7223"/>
                    <a:pt x="733" y="6397"/>
                    <a:pt x="1117" y="6258"/>
                  </a:cubicBezTo>
                  <a:close/>
                  <a:moveTo>
                    <a:pt x="6642" y="0"/>
                  </a:moveTo>
                  <a:lnTo>
                    <a:pt x="6642" y="0"/>
                  </a:lnTo>
                  <a:cubicBezTo>
                    <a:pt x="6596" y="47"/>
                    <a:pt x="6549" y="47"/>
                    <a:pt x="6549" y="47"/>
                  </a:cubicBezTo>
                  <a:cubicBezTo>
                    <a:pt x="6060" y="675"/>
                    <a:pt x="5432" y="1117"/>
                    <a:pt x="4804" y="1547"/>
                  </a:cubicBezTo>
                  <a:cubicBezTo>
                    <a:pt x="3932" y="2233"/>
                    <a:pt x="3013" y="2861"/>
                    <a:pt x="2187" y="3536"/>
                  </a:cubicBezTo>
                  <a:cubicBezTo>
                    <a:pt x="1164" y="4362"/>
                    <a:pt x="396" y="5385"/>
                    <a:pt x="152" y="6688"/>
                  </a:cubicBezTo>
                  <a:cubicBezTo>
                    <a:pt x="47" y="7130"/>
                    <a:pt x="0" y="7514"/>
                    <a:pt x="291" y="7851"/>
                  </a:cubicBezTo>
                  <a:cubicBezTo>
                    <a:pt x="396" y="7944"/>
                    <a:pt x="442" y="8096"/>
                    <a:pt x="489" y="8235"/>
                  </a:cubicBezTo>
                  <a:cubicBezTo>
                    <a:pt x="536" y="8340"/>
                    <a:pt x="582" y="8386"/>
                    <a:pt x="687" y="8386"/>
                  </a:cubicBezTo>
                  <a:cubicBezTo>
                    <a:pt x="1117" y="8631"/>
                    <a:pt x="1606" y="8770"/>
                    <a:pt x="2036" y="9014"/>
                  </a:cubicBezTo>
                  <a:cubicBezTo>
                    <a:pt x="2373" y="9166"/>
                    <a:pt x="2373" y="9398"/>
                    <a:pt x="2083" y="9596"/>
                  </a:cubicBezTo>
                  <a:lnTo>
                    <a:pt x="2083" y="10515"/>
                  </a:lnTo>
                  <a:cubicBezTo>
                    <a:pt x="1850" y="12073"/>
                    <a:pt x="1652" y="13620"/>
                    <a:pt x="1210" y="15074"/>
                  </a:cubicBezTo>
                  <a:cubicBezTo>
                    <a:pt x="1117" y="15412"/>
                    <a:pt x="1071" y="15795"/>
                    <a:pt x="978" y="16144"/>
                  </a:cubicBezTo>
                  <a:cubicBezTo>
                    <a:pt x="919" y="16482"/>
                    <a:pt x="826" y="16819"/>
                    <a:pt x="780" y="17156"/>
                  </a:cubicBezTo>
                  <a:cubicBezTo>
                    <a:pt x="2187" y="14400"/>
                    <a:pt x="3827" y="11829"/>
                    <a:pt x="5142" y="9014"/>
                  </a:cubicBezTo>
                  <a:lnTo>
                    <a:pt x="5142" y="9014"/>
                  </a:lnTo>
                  <a:cubicBezTo>
                    <a:pt x="4513" y="9212"/>
                    <a:pt x="3885" y="9503"/>
                    <a:pt x="3199" y="9503"/>
                  </a:cubicBezTo>
                  <a:lnTo>
                    <a:pt x="2908" y="9503"/>
                  </a:lnTo>
                  <a:lnTo>
                    <a:pt x="2908" y="9398"/>
                  </a:lnTo>
                  <a:cubicBezTo>
                    <a:pt x="3106" y="9259"/>
                    <a:pt x="3350" y="9107"/>
                    <a:pt x="3595" y="9014"/>
                  </a:cubicBezTo>
                  <a:cubicBezTo>
                    <a:pt x="4176" y="8724"/>
                    <a:pt x="4804" y="8479"/>
                    <a:pt x="5386" y="8096"/>
                  </a:cubicBezTo>
                  <a:cubicBezTo>
                    <a:pt x="5921" y="7758"/>
                    <a:pt x="6398" y="7363"/>
                    <a:pt x="6886" y="6932"/>
                  </a:cubicBezTo>
                  <a:cubicBezTo>
                    <a:pt x="7131" y="6735"/>
                    <a:pt x="7270" y="6444"/>
                    <a:pt x="7421" y="6107"/>
                  </a:cubicBezTo>
                  <a:lnTo>
                    <a:pt x="7421" y="6107"/>
                  </a:lnTo>
                  <a:cubicBezTo>
                    <a:pt x="7177" y="6153"/>
                    <a:pt x="7026" y="6153"/>
                    <a:pt x="6840" y="6153"/>
                  </a:cubicBezTo>
                  <a:cubicBezTo>
                    <a:pt x="6689" y="6153"/>
                    <a:pt x="6596" y="6200"/>
                    <a:pt x="6444" y="6200"/>
                  </a:cubicBezTo>
                  <a:lnTo>
                    <a:pt x="6398" y="6200"/>
                  </a:lnTo>
                  <a:cubicBezTo>
                    <a:pt x="6374" y="6215"/>
                    <a:pt x="6345" y="6222"/>
                    <a:pt x="6316" y="6222"/>
                  </a:cubicBezTo>
                  <a:cubicBezTo>
                    <a:pt x="6233" y="6222"/>
                    <a:pt x="6141" y="6163"/>
                    <a:pt x="6107" y="6060"/>
                  </a:cubicBezTo>
                  <a:cubicBezTo>
                    <a:pt x="6107" y="5862"/>
                    <a:pt x="6212" y="5769"/>
                    <a:pt x="6398" y="5769"/>
                  </a:cubicBezTo>
                  <a:cubicBezTo>
                    <a:pt x="6596" y="5723"/>
                    <a:pt x="6689" y="5618"/>
                    <a:pt x="6793" y="5478"/>
                  </a:cubicBezTo>
                  <a:cubicBezTo>
                    <a:pt x="6840" y="5385"/>
                    <a:pt x="6840" y="5281"/>
                    <a:pt x="6886" y="5188"/>
                  </a:cubicBezTo>
                  <a:cubicBezTo>
                    <a:pt x="6933" y="5095"/>
                    <a:pt x="6933" y="4990"/>
                    <a:pt x="6979" y="4897"/>
                  </a:cubicBezTo>
                  <a:cubicBezTo>
                    <a:pt x="7514" y="3583"/>
                    <a:pt x="7712" y="2233"/>
                    <a:pt x="7561" y="779"/>
                  </a:cubicBezTo>
                  <a:lnTo>
                    <a:pt x="7561" y="779"/>
                  </a:lnTo>
                  <a:cubicBezTo>
                    <a:pt x="7421" y="1791"/>
                    <a:pt x="7177" y="2710"/>
                    <a:pt x="6502" y="3443"/>
                  </a:cubicBezTo>
                  <a:cubicBezTo>
                    <a:pt x="6549" y="2710"/>
                    <a:pt x="6735" y="1989"/>
                    <a:pt x="6886" y="1256"/>
                  </a:cubicBezTo>
                  <a:cubicBezTo>
                    <a:pt x="6840" y="1256"/>
                    <a:pt x="6840" y="1314"/>
                    <a:pt x="6840" y="1314"/>
                  </a:cubicBezTo>
                  <a:cubicBezTo>
                    <a:pt x="6793" y="1314"/>
                    <a:pt x="6793" y="1361"/>
                    <a:pt x="6793" y="1361"/>
                  </a:cubicBezTo>
                  <a:cubicBezTo>
                    <a:pt x="6212" y="2617"/>
                    <a:pt x="5339" y="3641"/>
                    <a:pt x="4269" y="4513"/>
                  </a:cubicBezTo>
                  <a:cubicBezTo>
                    <a:pt x="4118" y="4653"/>
                    <a:pt x="3885" y="4746"/>
                    <a:pt x="3688" y="4850"/>
                  </a:cubicBezTo>
                  <a:cubicBezTo>
                    <a:pt x="3641" y="4804"/>
                    <a:pt x="3641" y="4804"/>
                    <a:pt x="3595" y="4746"/>
                  </a:cubicBezTo>
                  <a:cubicBezTo>
                    <a:pt x="3734" y="4560"/>
                    <a:pt x="3932" y="4315"/>
                    <a:pt x="4071" y="4118"/>
                  </a:cubicBezTo>
                  <a:cubicBezTo>
                    <a:pt x="4700" y="3350"/>
                    <a:pt x="5339" y="2571"/>
                    <a:pt x="5863" y="1745"/>
                  </a:cubicBezTo>
                  <a:cubicBezTo>
                    <a:pt x="6258" y="1256"/>
                    <a:pt x="6444" y="628"/>
                    <a:pt x="6642" y="0"/>
                  </a:cubicBezTo>
                  <a:close/>
                </a:path>
              </a:pathLst>
            </a:custGeom>
            <a:solidFill>
              <a:schemeClr val="accent4"/>
            </a:solidFill>
            <a:ln w="9600" cap="flat" cmpd="sng">
              <a:solidFill>
                <a:schemeClr val="accent4"/>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20" name="Google Shape;631;p7"/>
            <p:cNvSpPr/>
            <p:nvPr/>
          </p:nvSpPr>
          <p:spPr>
            <a:xfrm>
              <a:off x="2643200" y="2687500"/>
              <a:ext cx="32600" cy="189050"/>
            </a:xfrm>
            <a:custGeom>
              <a:avLst/>
              <a:ahLst/>
              <a:rect l="l" t="t" r="r" b="b"/>
              <a:pathLst>
                <a:path w="1304" h="7562" extrusionOk="0">
                  <a:moveTo>
                    <a:pt x="431" y="5479"/>
                  </a:moveTo>
                  <a:cubicBezTo>
                    <a:pt x="873" y="4025"/>
                    <a:pt x="1071" y="2478"/>
                    <a:pt x="1304" y="920"/>
                  </a:cubicBezTo>
                  <a:lnTo>
                    <a:pt x="1304" y="1"/>
                  </a:lnTo>
                  <a:lnTo>
                    <a:pt x="1304" y="1"/>
                  </a:lnTo>
                  <a:lnTo>
                    <a:pt x="1304" y="1"/>
                  </a:lnTo>
                  <a:lnTo>
                    <a:pt x="1304" y="920"/>
                  </a:lnTo>
                  <a:cubicBezTo>
                    <a:pt x="1071" y="2478"/>
                    <a:pt x="873" y="4025"/>
                    <a:pt x="431" y="5479"/>
                  </a:cubicBezTo>
                  <a:cubicBezTo>
                    <a:pt x="338" y="5817"/>
                    <a:pt x="292" y="6200"/>
                    <a:pt x="199" y="6549"/>
                  </a:cubicBezTo>
                  <a:cubicBezTo>
                    <a:pt x="140" y="6887"/>
                    <a:pt x="47" y="7224"/>
                    <a:pt x="1" y="7561"/>
                  </a:cubicBezTo>
                  <a:lnTo>
                    <a:pt x="1" y="7561"/>
                  </a:lnTo>
                  <a:cubicBezTo>
                    <a:pt x="47" y="7224"/>
                    <a:pt x="140" y="6887"/>
                    <a:pt x="199" y="6549"/>
                  </a:cubicBezTo>
                  <a:cubicBezTo>
                    <a:pt x="292" y="6200"/>
                    <a:pt x="338" y="5817"/>
                    <a:pt x="431" y="5479"/>
                  </a:cubicBezTo>
                  <a:close/>
                </a:path>
              </a:pathLst>
            </a:custGeom>
            <a:solidFill>
              <a:schemeClr val="accent4"/>
            </a:solidFill>
            <a:ln w="9600" cap="flat" cmpd="sng">
              <a:solidFill>
                <a:schemeClr val="accent4"/>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21" name="Google Shape;632;p7"/>
            <p:cNvSpPr/>
            <p:nvPr/>
          </p:nvSpPr>
          <p:spPr>
            <a:xfrm>
              <a:off x="2783650" y="2600275"/>
              <a:ext cx="25625" cy="2350"/>
            </a:xfrm>
            <a:custGeom>
              <a:avLst/>
              <a:ahLst/>
              <a:rect l="l" t="t" r="r" b="b"/>
              <a:pathLst>
                <a:path w="1025" h="94" extrusionOk="0">
                  <a:moveTo>
                    <a:pt x="443" y="47"/>
                  </a:moveTo>
                  <a:cubicBezTo>
                    <a:pt x="629" y="47"/>
                    <a:pt x="780" y="47"/>
                    <a:pt x="1024" y="1"/>
                  </a:cubicBezTo>
                  <a:lnTo>
                    <a:pt x="1024" y="1"/>
                  </a:lnTo>
                  <a:cubicBezTo>
                    <a:pt x="780" y="47"/>
                    <a:pt x="629" y="47"/>
                    <a:pt x="443" y="47"/>
                  </a:cubicBezTo>
                  <a:cubicBezTo>
                    <a:pt x="292" y="47"/>
                    <a:pt x="199" y="94"/>
                    <a:pt x="47" y="94"/>
                  </a:cubicBezTo>
                  <a:lnTo>
                    <a:pt x="1" y="94"/>
                  </a:lnTo>
                  <a:lnTo>
                    <a:pt x="47" y="94"/>
                  </a:lnTo>
                  <a:cubicBezTo>
                    <a:pt x="199" y="94"/>
                    <a:pt x="292" y="47"/>
                    <a:pt x="443" y="47"/>
                  </a:cubicBezTo>
                  <a:close/>
                </a:path>
              </a:pathLst>
            </a:custGeom>
            <a:solidFill>
              <a:schemeClr val="accent4"/>
            </a:solidFill>
            <a:ln w="9600" cap="flat" cmpd="sng">
              <a:solidFill>
                <a:schemeClr val="accent4"/>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22" name="Google Shape;633;p7"/>
            <p:cNvSpPr/>
            <p:nvPr/>
          </p:nvSpPr>
          <p:spPr>
            <a:xfrm>
              <a:off x="2703700" y="2672975"/>
              <a:ext cx="48575" cy="12225"/>
            </a:xfrm>
            <a:custGeom>
              <a:avLst/>
              <a:ahLst/>
              <a:rect l="l" t="t" r="r" b="b"/>
              <a:pathLst>
                <a:path w="1943" h="489" extrusionOk="0">
                  <a:moveTo>
                    <a:pt x="1943" y="0"/>
                  </a:moveTo>
                  <a:cubicBezTo>
                    <a:pt x="1314" y="198"/>
                    <a:pt x="686" y="489"/>
                    <a:pt x="0" y="489"/>
                  </a:cubicBezTo>
                  <a:cubicBezTo>
                    <a:pt x="686" y="489"/>
                    <a:pt x="1314" y="198"/>
                    <a:pt x="1943" y="0"/>
                  </a:cubicBezTo>
                  <a:close/>
                </a:path>
              </a:pathLst>
            </a:custGeom>
            <a:solidFill>
              <a:schemeClr val="accent4"/>
            </a:solidFill>
            <a:ln w="9600" cap="flat" cmpd="sng">
              <a:solidFill>
                <a:schemeClr val="accent4"/>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23" name="Google Shape;634;p7"/>
            <p:cNvSpPr/>
            <p:nvPr/>
          </p:nvSpPr>
          <p:spPr>
            <a:xfrm>
              <a:off x="2226500" y="2107100"/>
              <a:ext cx="525775" cy="428925"/>
            </a:xfrm>
            <a:custGeom>
              <a:avLst/>
              <a:ahLst/>
              <a:rect l="l" t="t" r="r" b="b"/>
              <a:pathLst>
                <a:path w="21031" h="17157" extrusionOk="0">
                  <a:moveTo>
                    <a:pt x="1844" y="3861"/>
                  </a:moveTo>
                  <a:cubicBezTo>
                    <a:pt x="1890" y="3861"/>
                    <a:pt x="1946" y="3900"/>
                    <a:pt x="1978" y="3932"/>
                  </a:cubicBezTo>
                  <a:cubicBezTo>
                    <a:pt x="2223" y="4118"/>
                    <a:pt x="2374" y="5095"/>
                    <a:pt x="2176" y="5433"/>
                  </a:cubicBezTo>
                  <a:cubicBezTo>
                    <a:pt x="2083" y="5235"/>
                    <a:pt x="1932" y="5142"/>
                    <a:pt x="1885" y="4991"/>
                  </a:cubicBezTo>
                  <a:cubicBezTo>
                    <a:pt x="1792" y="4700"/>
                    <a:pt x="1746" y="4362"/>
                    <a:pt x="1687" y="4072"/>
                  </a:cubicBezTo>
                  <a:cubicBezTo>
                    <a:pt x="1687" y="3979"/>
                    <a:pt x="1746" y="3886"/>
                    <a:pt x="1792" y="3886"/>
                  </a:cubicBezTo>
                  <a:cubicBezTo>
                    <a:pt x="1806" y="3868"/>
                    <a:pt x="1824" y="3861"/>
                    <a:pt x="1844" y="3861"/>
                  </a:cubicBezTo>
                  <a:close/>
                  <a:moveTo>
                    <a:pt x="2618" y="6212"/>
                  </a:moveTo>
                  <a:cubicBezTo>
                    <a:pt x="2711" y="6212"/>
                    <a:pt x="2851" y="6258"/>
                    <a:pt x="2909" y="6351"/>
                  </a:cubicBezTo>
                  <a:cubicBezTo>
                    <a:pt x="3048" y="6596"/>
                    <a:pt x="3048" y="6886"/>
                    <a:pt x="3002" y="7177"/>
                  </a:cubicBezTo>
                  <a:cubicBezTo>
                    <a:pt x="3002" y="7270"/>
                    <a:pt x="2955" y="7375"/>
                    <a:pt x="2909" y="7515"/>
                  </a:cubicBezTo>
                  <a:cubicBezTo>
                    <a:pt x="2618" y="7317"/>
                    <a:pt x="2327" y="6689"/>
                    <a:pt x="2420" y="6398"/>
                  </a:cubicBezTo>
                  <a:cubicBezTo>
                    <a:pt x="2420" y="6305"/>
                    <a:pt x="2560" y="6212"/>
                    <a:pt x="2618" y="6212"/>
                  </a:cubicBezTo>
                  <a:close/>
                  <a:moveTo>
                    <a:pt x="1" y="1"/>
                  </a:moveTo>
                  <a:lnTo>
                    <a:pt x="1" y="1"/>
                  </a:lnTo>
                  <a:cubicBezTo>
                    <a:pt x="140" y="489"/>
                    <a:pt x="234" y="920"/>
                    <a:pt x="385" y="1362"/>
                  </a:cubicBezTo>
                  <a:cubicBezTo>
                    <a:pt x="769" y="2909"/>
                    <a:pt x="1164" y="4409"/>
                    <a:pt x="1594" y="5968"/>
                  </a:cubicBezTo>
                  <a:cubicBezTo>
                    <a:pt x="1885" y="6886"/>
                    <a:pt x="2083" y="7805"/>
                    <a:pt x="2176" y="8771"/>
                  </a:cubicBezTo>
                  <a:lnTo>
                    <a:pt x="2176" y="8829"/>
                  </a:lnTo>
                  <a:lnTo>
                    <a:pt x="6689" y="8829"/>
                  </a:lnTo>
                  <a:cubicBezTo>
                    <a:pt x="7026" y="8829"/>
                    <a:pt x="7317" y="8875"/>
                    <a:pt x="7654" y="8875"/>
                  </a:cubicBezTo>
                  <a:lnTo>
                    <a:pt x="7992" y="8875"/>
                  </a:lnTo>
                  <a:cubicBezTo>
                    <a:pt x="8143" y="8875"/>
                    <a:pt x="8143" y="8969"/>
                    <a:pt x="8143" y="9213"/>
                  </a:cubicBezTo>
                  <a:cubicBezTo>
                    <a:pt x="8143" y="9701"/>
                    <a:pt x="8189" y="10178"/>
                    <a:pt x="8189" y="10667"/>
                  </a:cubicBezTo>
                  <a:cubicBezTo>
                    <a:pt x="8189" y="10806"/>
                    <a:pt x="8189" y="10911"/>
                    <a:pt x="8329" y="10957"/>
                  </a:cubicBezTo>
                  <a:cubicBezTo>
                    <a:pt x="8527" y="11004"/>
                    <a:pt x="8666" y="11051"/>
                    <a:pt x="8818" y="11155"/>
                  </a:cubicBezTo>
                  <a:cubicBezTo>
                    <a:pt x="10411" y="12167"/>
                    <a:pt x="12063" y="13191"/>
                    <a:pt x="13668" y="14249"/>
                  </a:cubicBezTo>
                  <a:cubicBezTo>
                    <a:pt x="14773" y="14935"/>
                    <a:pt x="15889" y="15517"/>
                    <a:pt x="16913" y="16389"/>
                  </a:cubicBezTo>
                  <a:cubicBezTo>
                    <a:pt x="16960" y="16436"/>
                    <a:pt x="17006" y="16482"/>
                    <a:pt x="17053" y="16529"/>
                  </a:cubicBezTo>
                  <a:cubicBezTo>
                    <a:pt x="17053" y="16622"/>
                    <a:pt x="17053" y="16773"/>
                    <a:pt x="17006" y="16866"/>
                  </a:cubicBezTo>
                  <a:cubicBezTo>
                    <a:pt x="17006" y="16913"/>
                    <a:pt x="16913" y="16913"/>
                    <a:pt x="16808" y="16913"/>
                  </a:cubicBezTo>
                  <a:lnTo>
                    <a:pt x="17099" y="17157"/>
                  </a:lnTo>
                  <a:cubicBezTo>
                    <a:pt x="17297" y="16971"/>
                    <a:pt x="17495" y="16773"/>
                    <a:pt x="17681" y="16622"/>
                  </a:cubicBezTo>
                  <a:cubicBezTo>
                    <a:pt x="18751" y="15808"/>
                    <a:pt x="19914" y="14982"/>
                    <a:pt x="21031" y="14203"/>
                  </a:cubicBezTo>
                  <a:lnTo>
                    <a:pt x="20938" y="14063"/>
                  </a:lnTo>
                  <a:cubicBezTo>
                    <a:pt x="20893" y="14102"/>
                    <a:pt x="20843" y="14117"/>
                    <a:pt x="20791" y="14117"/>
                  </a:cubicBezTo>
                  <a:cubicBezTo>
                    <a:pt x="20721" y="14117"/>
                    <a:pt x="20649" y="14090"/>
                    <a:pt x="20589" y="14063"/>
                  </a:cubicBezTo>
                  <a:cubicBezTo>
                    <a:pt x="20158" y="13772"/>
                    <a:pt x="19774" y="13481"/>
                    <a:pt x="19332" y="13191"/>
                  </a:cubicBezTo>
                  <a:cubicBezTo>
                    <a:pt x="19332" y="13191"/>
                    <a:pt x="19286" y="13191"/>
                    <a:pt x="19239" y="13133"/>
                  </a:cubicBezTo>
                  <a:cubicBezTo>
                    <a:pt x="19135" y="13377"/>
                    <a:pt x="18995" y="13621"/>
                    <a:pt x="18902" y="13819"/>
                  </a:cubicBezTo>
                  <a:cubicBezTo>
                    <a:pt x="18704" y="14110"/>
                    <a:pt x="18553" y="14400"/>
                    <a:pt x="18320" y="14645"/>
                  </a:cubicBezTo>
                  <a:cubicBezTo>
                    <a:pt x="18218" y="14803"/>
                    <a:pt x="18051" y="14901"/>
                    <a:pt x="17925" y="14901"/>
                  </a:cubicBezTo>
                  <a:cubicBezTo>
                    <a:pt x="17866" y="14901"/>
                    <a:pt x="17815" y="14879"/>
                    <a:pt x="17785" y="14831"/>
                  </a:cubicBezTo>
                  <a:cubicBezTo>
                    <a:pt x="17634" y="14645"/>
                    <a:pt x="17739" y="14447"/>
                    <a:pt x="17832" y="14296"/>
                  </a:cubicBezTo>
                  <a:cubicBezTo>
                    <a:pt x="18123" y="13772"/>
                    <a:pt x="18460" y="13284"/>
                    <a:pt x="18797" y="12749"/>
                  </a:cubicBezTo>
                  <a:cubicBezTo>
                    <a:pt x="18320" y="12411"/>
                    <a:pt x="17785" y="12028"/>
                    <a:pt x="17297" y="11679"/>
                  </a:cubicBezTo>
                  <a:cubicBezTo>
                    <a:pt x="17053" y="12028"/>
                    <a:pt x="16867" y="12365"/>
                    <a:pt x="16622" y="12749"/>
                  </a:cubicBezTo>
                  <a:cubicBezTo>
                    <a:pt x="16529" y="12884"/>
                    <a:pt x="16444" y="13047"/>
                    <a:pt x="16287" y="13047"/>
                  </a:cubicBezTo>
                  <a:cubicBezTo>
                    <a:pt x="16268" y="13047"/>
                    <a:pt x="16248" y="13044"/>
                    <a:pt x="16227" y="13039"/>
                  </a:cubicBezTo>
                  <a:cubicBezTo>
                    <a:pt x="15994" y="12946"/>
                    <a:pt x="16041" y="12702"/>
                    <a:pt x="16087" y="12504"/>
                  </a:cubicBezTo>
                  <a:cubicBezTo>
                    <a:pt x="16180" y="12260"/>
                    <a:pt x="16331" y="12028"/>
                    <a:pt x="16425" y="11830"/>
                  </a:cubicBezTo>
                  <a:cubicBezTo>
                    <a:pt x="16518" y="11632"/>
                    <a:pt x="16669" y="11493"/>
                    <a:pt x="16808" y="11248"/>
                  </a:cubicBezTo>
                  <a:cubicBezTo>
                    <a:pt x="16285" y="10864"/>
                    <a:pt x="15750" y="10515"/>
                    <a:pt x="15215" y="10132"/>
                  </a:cubicBezTo>
                  <a:cubicBezTo>
                    <a:pt x="15064" y="11051"/>
                    <a:pt x="14482" y="11783"/>
                    <a:pt x="14098" y="12609"/>
                  </a:cubicBezTo>
                  <a:cubicBezTo>
                    <a:pt x="14005" y="12795"/>
                    <a:pt x="13854" y="12946"/>
                    <a:pt x="13761" y="13086"/>
                  </a:cubicBezTo>
                  <a:cubicBezTo>
                    <a:pt x="13695" y="13121"/>
                    <a:pt x="13641" y="13138"/>
                    <a:pt x="13596" y="13138"/>
                  </a:cubicBezTo>
                  <a:cubicBezTo>
                    <a:pt x="13506" y="13138"/>
                    <a:pt x="13455" y="13071"/>
                    <a:pt x="13424" y="12946"/>
                  </a:cubicBezTo>
                  <a:lnTo>
                    <a:pt x="13424" y="12702"/>
                  </a:lnTo>
                  <a:cubicBezTo>
                    <a:pt x="13517" y="12504"/>
                    <a:pt x="13563" y="12260"/>
                    <a:pt x="13714" y="12028"/>
                  </a:cubicBezTo>
                  <a:cubicBezTo>
                    <a:pt x="14052" y="11295"/>
                    <a:pt x="14436" y="10574"/>
                    <a:pt x="14831" y="9794"/>
                  </a:cubicBezTo>
                  <a:cubicBezTo>
                    <a:pt x="14389" y="9504"/>
                    <a:pt x="14052" y="9213"/>
                    <a:pt x="13668" y="8969"/>
                  </a:cubicBezTo>
                  <a:cubicBezTo>
                    <a:pt x="13517" y="9213"/>
                    <a:pt x="13424" y="9411"/>
                    <a:pt x="13272" y="9597"/>
                  </a:cubicBezTo>
                  <a:cubicBezTo>
                    <a:pt x="13117" y="9800"/>
                    <a:pt x="12954" y="9899"/>
                    <a:pt x="12816" y="9899"/>
                  </a:cubicBezTo>
                  <a:cubicBezTo>
                    <a:pt x="12789" y="9899"/>
                    <a:pt x="12762" y="9895"/>
                    <a:pt x="12737" y="9887"/>
                  </a:cubicBezTo>
                  <a:cubicBezTo>
                    <a:pt x="12598" y="9794"/>
                    <a:pt x="12598" y="9550"/>
                    <a:pt x="12737" y="9306"/>
                  </a:cubicBezTo>
                  <a:cubicBezTo>
                    <a:pt x="12889" y="9062"/>
                    <a:pt x="12982" y="8829"/>
                    <a:pt x="13133" y="8585"/>
                  </a:cubicBezTo>
                  <a:cubicBezTo>
                    <a:pt x="12551" y="8189"/>
                    <a:pt x="11970" y="7759"/>
                    <a:pt x="11342" y="7317"/>
                  </a:cubicBezTo>
                  <a:cubicBezTo>
                    <a:pt x="11097" y="7805"/>
                    <a:pt x="10900" y="8247"/>
                    <a:pt x="10655" y="8678"/>
                  </a:cubicBezTo>
                  <a:cubicBezTo>
                    <a:pt x="10516" y="9015"/>
                    <a:pt x="10411" y="9306"/>
                    <a:pt x="10271" y="9597"/>
                  </a:cubicBezTo>
                  <a:cubicBezTo>
                    <a:pt x="10194" y="9722"/>
                    <a:pt x="10076" y="9913"/>
                    <a:pt x="9898" y="9913"/>
                  </a:cubicBezTo>
                  <a:cubicBezTo>
                    <a:pt x="9862" y="9913"/>
                    <a:pt x="9824" y="9905"/>
                    <a:pt x="9783" y="9887"/>
                  </a:cubicBezTo>
                  <a:cubicBezTo>
                    <a:pt x="9597" y="9794"/>
                    <a:pt x="9643" y="9550"/>
                    <a:pt x="9736" y="9352"/>
                  </a:cubicBezTo>
                  <a:cubicBezTo>
                    <a:pt x="9934" y="8585"/>
                    <a:pt x="10318" y="7852"/>
                    <a:pt x="10760" y="7177"/>
                  </a:cubicBezTo>
                  <a:cubicBezTo>
                    <a:pt x="10807" y="7131"/>
                    <a:pt x="10807" y="7084"/>
                    <a:pt x="10853" y="6980"/>
                  </a:cubicBezTo>
                  <a:cubicBezTo>
                    <a:pt x="10365" y="6642"/>
                    <a:pt x="9888" y="6305"/>
                    <a:pt x="9353" y="5921"/>
                  </a:cubicBezTo>
                  <a:cubicBezTo>
                    <a:pt x="9306" y="6107"/>
                    <a:pt x="9248" y="6305"/>
                    <a:pt x="9155" y="6445"/>
                  </a:cubicBezTo>
                  <a:cubicBezTo>
                    <a:pt x="9062" y="6642"/>
                    <a:pt x="8957" y="6840"/>
                    <a:pt x="8818" y="7026"/>
                  </a:cubicBezTo>
                  <a:cubicBezTo>
                    <a:pt x="8784" y="7068"/>
                    <a:pt x="8674" y="7103"/>
                    <a:pt x="8580" y="7103"/>
                  </a:cubicBezTo>
                  <a:cubicBezTo>
                    <a:pt x="8542" y="7103"/>
                    <a:pt x="8507" y="7098"/>
                    <a:pt x="8480" y="7084"/>
                  </a:cubicBezTo>
                  <a:cubicBezTo>
                    <a:pt x="8434" y="7084"/>
                    <a:pt x="8376" y="6886"/>
                    <a:pt x="8376" y="6793"/>
                  </a:cubicBezTo>
                  <a:cubicBezTo>
                    <a:pt x="8480" y="6445"/>
                    <a:pt x="8620" y="6107"/>
                    <a:pt x="8724" y="5816"/>
                  </a:cubicBezTo>
                  <a:cubicBezTo>
                    <a:pt x="8818" y="5630"/>
                    <a:pt x="8818" y="5526"/>
                    <a:pt x="8620" y="5433"/>
                  </a:cubicBezTo>
                  <a:cubicBezTo>
                    <a:pt x="8143" y="5095"/>
                    <a:pt x="7654" y="4804"/>
                    <a:pt x="7166" y="4467"/>
                  </a:cubicBezTo>
                  <a:cubicBezTo>
                    <a:pt x="7119" y="4560"/>
                    <a:pt x="7119" y="4607"/>
                    <a:pt x="7119" y="4653"/>
                  </a:cubicBezTo>
                  <a:cubicBezTo>
                    <a:pt x="6829" y="5433"/>
                    <a:pt x="6538" y="6154"/>
                    <a:pt x="6247" y="6933"/>
                  </a:cubicBezTo>
                  <a:cubicBezTo>
                    <a:pt x="6200" y="7026"/>
                    <a:pt x="6107" y="7177"/>
                    <a:pt x="6049" y="7224"/>
                  </a:cubicBezTo>
                  <a:cubicBezTo>
                    <a:pt x="5956" y="7317"/>
                    <a:pt x="5863" y="7375"/>
                    <a:pt x="5817" y="7375"/>
                  </a:cubicBezTo>
                  <a:cubicBezTo>
                    <a:pt x="5712" y="7317"/>
                    <a:pt x="5619" y="7177"/>
                    <a:pt x="5619" y="7131"/>
                  </a:cubicBezTo>
                  <a:cubicBezTo>
                    <a:pt x="5619" y="6933"/>
                    <a:pt x="5665" y="6793"/>
                    <a:pt x="5712" y="6642"/>
                  </a:cubicBezTo>
                  <a:cubicBezTo>
                    <a:pt x="6049" y="5816"/>
                    <a:pt x="6398" y="4991"/>
                    <a:pt x="6736" y="4176"/>
                  </a:cubicBezTo>
                  <a:cubicBezTo>
                    <a:pt x="6294" y="3886"/>
                    <a:pt x="5910" y="3595"/>
                    <a:pt x="5468" y="3304"/>
                  </a:cubicBezTo>
                  <a:cubicBezTo>
                    <a:pt x="5375" y="3537"/>
                    <a:pt x="5328" y="3781"/>
                    <a:pt x="5235" y="4025"/>
                  </a:cubicBezTo>
                  <a:cubicBezTo>
                    <a:pt x="5177" y="4176"/>
                    <a:pt x="5130" y="4316"/>
                    <a:pt x="5037" y="4409"/>
                  </a:cubicBezTo>
                  <a:cubicBezTo>
                    <a:pt x="4991" y="4514"/>
                    <a:pt x="4840" y="4560"/>
                    <a:pt x="4747" y="4560"/>
                  </a:cubicBezTo>
                  <a:cubicBezTo>
                    <a:pt x="4700" y="4514"/>
                    <a:pt x="4653" y="4362"/>
                    <a:pt x="4595" y="4269"/>
                  </a:cubicBezTo>
                  <a:cubicBezTo>
                    <a:pt x="4595" y="4118"/>
                    <a:pt x="4653" y="3979"/>
                    <a:pt x="4700" y="3886"/>
                  </a:cubicBezTo>
                  <a:cubicBezTo>
                    <a:pt x="4793" y="3595"/>
                    <a:pt x="4886" y="3351"/>
                    <a:pt x="4944" y="3106"/>
                  </a:cubicBezTo>
                  <a:cubicBezTo>
                    <a:pt x="4944" y="3060"/>
                    <a:pt x="4886" y="2909"/>
                    <a:pt x="4840" y="2862"/>
                  </a:cubicBezTo>
                  <a:cubicBezTo>
                    <a:pt x="3676" y="2141"/>
                    <a:pt x="2513" y="1362"/>
                    <a:pt x="1304" y="687"/>
                  </a:cubicBezTo>
                  <a:cubicBezTo>
                    <a:pt x="1013" y="536"/>
                    <a:pt x="722" y="338"/>
                    <a:pt x="385" y="198"/>
                  </a:cubicBezTo>
                  <a:cubicBezTo>
                    <a:pt x="292" y="152"/>
                    <a:pt x="140" y="47"/>
                    <a:pt x="1" y="1"/>
                  </a:cubicBezTo>
                  <a:close/>
                </a:path>
              </a:pathLst>
            </a:custGeom>
            <a:solidFill>
              <a:schemeClr val="accent4"/>
            </a:solidFill>
            <a:ln w="9600" cap="flat" cmpd="sng">
              <a:solidFill>
                <a:schemeClr val="accent4"/>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24" name="Google Shape;635;p7"/>
            <p:cNvSpPr/>
            <p:nvPr/>
          </p:nvSpPr>
          <p:spPr>
            <a:xfrm>
              <a:off x="2656575" y="3007375"/>
              <a:ext cx="89600" cy="152675"/>
            </a:xfrm>
            <a:custGeom>
              <a:avLst/>
              <a:ahLst/>
              <a:rect l="l" t="t" r="r" b="b"/>
              <a:pathLst>
                <a:path w="3584" h="6107" extrusionOk="0">
                  <a:moveTo>
                    <a:pt x="3537" y="0"/>
                  </a:moveTo>
                  <a:lnTo>
                    <a:pt x="3444" y="47"/>
                  </a:lnTo>
                  <a:cubicBezTo>
                    <a:pt x="3444" y="489"/>
                    <a:pt x="3246" y="873"/>
                    <a:pt x="2909" y="1210"/>
                  </a:cubicBezTo>
                  <a:cubicBezTo>
                    <a:pt x="2804" y="1361"/>
                    <a:pt x="2618" y="1454"/>
                    <a:pt x="2420" y="1501"/>
                  </a:cubicBezTo>
                  <a:cubicBezTo>
                    <a:pt x="2327" y="1501"/>
                    <a:pt x="2129" y="1408"/>
                    <a:pt x="2036" y="1361"/>
                  </a:cubicBezTo>
                  <a:cubicBezTo>
                    <a:pt x="1350" y="2862"/>
                    <a:pt x="675" y="4362"/>
                    <a:pt x="1" y="5909"/>
                  </a:cubicBezTo>
                  <a:lnTo>
                    <a:pt x="431" y="6107"/>
                  </a:lnTo>
                  <a:cubicBezTo>
                    <a:pt x="478" y="5967"/>
                    <a:pt x="582" y="5863"/>
                    <a:pt x="722" y="5770"/>
                  </a:cubicBezTo>
                  <a:cubicBezTo>
                    <a:pt x="722" y="5756"/>
                    <a:pt x="731" y="5750"/>
                    <a:pt x="747" y="5750"/>
                  </a:cubicBezTo>
                  <a:cubicBezTo>
                    <a:pt x="786" y="5750"/>
                    <a:pt x="868" y="5783"/>
                    <a:pt x="966" y="5816"/>
                  </a:cubicBezTo>
                  <a:lnTo>
                    <a:pt x="1211" y="5909"/>
                  </a:lnTo>
                  <a:cubicBezTo>
                    <a:pt x="1350" y="5572"/>
                    <a:pt x="1501" y="5235"/>
                    <a:pt x="1641" y="4897"/>
                  </a:cubicBezTo>
                  <a:cubicBezTo>
                    <a:pt x="1932" y="4165"/>
                    <a:pt x="2176" y="3443"/>
                    <a:pt x="2571" y="2769"/>
                  </a:cubicBezTo>
                  <a:cubicBezTo>
                    <a:pt x="2955" y="1943"/>
                    <a:pt x="3293" y="1071"/>
                    <a:pt x="3583" y="198"/>
                  </a:cubicBezTo>
                  <a:lnTo>
                    <a:pt x="3583" y="152"/>
                  </a:lnTo>
                  <a:cubicBezTo>
                    <a:pt x="3583" y="94"/>
                    <a:pt x="3537" y="47"/>
                    <a:pt x="3537" y="0"/>
                  </a:cubicBezTo>
                  <a:close/>
                </a:path>
              </a:pathLst>
            </a:custGeom>
            <a:solidFill>
              <a:schemeClr val="accent4"/>
            </a:solidFill>
            <a:ln w="9600" cap="flat" cmpd="sng">
              <a:solidFill>
                <a:schemeClr val="accent4"/>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25" name="Google Shape;636;p7"/>
            <p:cNvSpPr/>
            <p:nvPr/>
          </p:nvSpPr>
          <p:spPr>
            <a:xfrm>
              <a:off x="2627500" y="2912875"/>
              <a:ext cx="117500" cy="116325"/>
            </a:xfrm>
            <a:custGeom>
              <a:avLst/>
              <a:ahLst/>
              <a:rect l="l" t="t" r="r" b="b"/>
              <a:pathLst>
                <a:path w="4700" h="4653" extrusionOk="0">
                  <a:moveTo>
                    <a:pt x="2176" y="0"/>
                  </a:moveTo>
                  <a:cubicBezTo>
                    <a:pt x="1594" y="442"/>
                    <a:pt x="1013" y="826"/>
                    <a:pt x="478" y="1256"/>
                  </a:cubicBezTo>
                  <a:cubicBezTo>
                    <a:pt x="338" y="1361"/>
                    <a:pt x="187" y="1454"/>
                    <a:pt x="94" y="1547"/>
                  </a:cubicBezTo>
                  <a:lnTo>
                    <a:pt x="47" y="1547"/>
                  </a:lnTo>
                  <a:cubicBezTo>
                    <a:pt x="47" y="1605"/>
                    <a:pt x="1" y="1652"/>
                    <a:pt x="1" y="1745"/>
                  </a:cubicBezTo>
                  <a:cubicBezTo>
                    <a:pt x="47" y="1989"/>
                    <a:pt x="94" y="2280"/>
                    <a:pt x="140" y="2571"/>
                  </a:cubicBezTo>
                  <a:cubicBezTo>
                    <a:pt x="187" y="2955"/>
                    <a:pt x="291" y="3292"/>
                    <a:pt x="385" y="3687"/>
                  </a:cubicBezTo>
                  <a:cubicBezTo>
                    <a:pt x="385" y="3687"/>
                    <a:pt x="385" y="3734"/>
                    <a:pt x="431" y="3734"/>
                  </a:cubicBezTo>
                  <a:cubicBezTo>
                    <a:pt x="582" y="3536"/>
                    <a:pt x="722" y="3350"/>
                    <a:pt x="873" y="3152"/>
                  </a:cubicBezTo>
                  <a:cubicBezTo>
                    <a:pt x="1013" y="2908"/>
                    <a:pt x="1210" y="2710"/>
                    <a:pt x="1455" y="2478"/>
                  </a:cubicBezTo>
                  <a:cubicBezTo>
                    <a:pt x="1501" y="2420"/>
                    <a:pt x="1594" y="2327"/>
                    <a:pt x="1699" y="2327"/>
                  </a:cubicBezTo>
                  <a:cubicBezTo>
                    <a:pt x="1745" y="2373"/>
                    <a:pt x="1838" y="2478"/>
                    <a:pt x="1838" y="2571"/>
                  </a:cubicBezTo>
                  <a:cubicBezTo>
                    <a:pt x="1885" y="2769"/>
                    <a:pt x="1838" y="3001"/>
                    <a:pt x="1885" y="3199"/>
                  </a:cubicBezTo>
                  <a:cubicBezTo>
                    <a:pt x="1932" y="3583"/>
                    <a:pt x="1990" y="3978"/>
                    <a:pt x="2327" y="4269"/>
                  </a:cubicBezTo>
                  <a:cubicBezTo>
                    <a:pt x="2664" y="3932"/>
                    <a:pt x="2804" y="3397"/>
                    <a:pt x="3292" y="3152"/>
                  </a:cubicBezTo>
                  <a:cubicBezTo>
                    <a:pt x="3365" y="3135"/>
                    <a:pt x="3417" y="3125"/>
                    <a:pt x="3456" y="3125"/>
                  </a:cubicBezTo>
                  <a:cubicBezTo>
                    <a:pt x="3524" y="3125"/>
                    <a:pt x="3554" y="3157"/>
                    <a:pt x="3583" y="3245"/>
                  </a:cubicBezTo>
                  <a:lnTo>
                    <a:pt x="3583" y="3687"/>
                  </a:lnTo>
                  <a:lnTo>
                    <a:pt x="3583" y="4653"/>
                  </a:lnTo>
                  <a:lnTo>
                    <a:pt x="3630" y="4653"/>
                  </a:lnTo>
                  <a:cubicBezTo>
                    <a:pt x="3781" y="4513"/>
                    <a:pt x="3874" y="4316"/>
                    <a:pt x="4072" y="4164"/>
                  </a:cubicBezTo>
                  <a:cubicBezTo>
                    <a:pt x="4211" y="4025"/>
                    <a:pt x="4362" y="3874"/>
                    <a:pt x="4549" y="3734"/>
                  </a:cubicBezTo>
                  <a:cubicBezTo>
                    <a:pt x="4549" y="3780"/>
                    <a:pt x="4607" y="3780"/>
                    <a:pt x="4607" y="3827"/>
                  </a:cubicBezTo>
                  <a:lnTo>
                    <a:pt x="4700" y="3780"/>
                  </a:lnTo>
                  <a:cubicBezTo>
                    <a:pt x="4653" y="3536"/>
                    <a:pt x="4549" y="3292"/>
                    <a:pt x="4549" y="3059"/>
                  </a:cubicBezTo>
                  <a:cubicBezTo>
                    <a:pt x="4409" y="2373"/>
                    <a:pt x="4316" y="1745"/>
                    <a:pt x="4211" y="1117"/>
                  </a:cubicBezTo>
                  <a:cubicBezTo>
                    <a:pt x="4161" y="1119"/>
                    <a:pt x="4113" y="1121"/>
                    <a:pt x="4064" y="1121"/>
                  </a:cubicBezTo>
                  <a:cubicBezTo>
                    <a:pt x="3225" y="1121"/>
                    <a:pt x="2638" y="737"/>
                    <a:pt x="2176" y="0"/>
                  </a:cubicBezTo>
                  <a:close/>
                </a:path>
              </a:pathLst>
            </a:custGeom>
            <a:solidFill>
              <a:schemeClr val="accent5"/>
            </a:solidFill>
            <a:ln w="4950" cap="flat" cmpd="sng">
              <a:solidFill>
                <a:schemeClr val="accent5"/>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26" name="Google Shape;637;p7"/>
            <p:cNvSpPr/>
            <p:nvPr/>
          </p:nvSpPr>
          <p:spPr>
            <a:xfrm>
              <a:off x="2627500" y="2944275"/>
              <a:ext cx="11950" cy="60800"/>
            </a:xfrm>
            <a:custGeom>
              <a:avLst/>
              <a:ahLst/>
              <a:rect l="l" t="t" r="r" b="b"/>
              <a:pathLst>
                <a:path w="478" h="2432" extrusionOk="0">
                  <a:moveTo>
                    <a:pt x="385" y="2431"/>
                  </a:moveTo>
                  <a:cubicBezTo>
                    <a:pt x="291" y="2036"/>
                    <a:pt x="187" y="1699"/>
                    <a:pt x="140" y="1315"/>
                  </a:cubicBezTo>
                  <a:cubicBezTo>
                    <a:pt x="94" y="1024"/>
                    <a:pt x="47" y="733"/>
                    <a:pt x="1" y="489"/>
                  </a:cubicBezTo>
                  <a:cubicBezTo>
                    <a:pt x="1" y="396"/>
                    <a:pt x="47" y="349"/>
                    <a:pt x="47" y="291"/>
                  </a:cubicBezTo>
                  <a:lnTo>
                    <a:pt x="94" y="291"/>
                  </a:lnTo>
                  <a:cubicBezTo>
                    <a:pt x="187" y="198"/>
                    <a:pt x="338" y="105"/>
                    <a:pt x="478" y="0"/>
                  </a:cubicBezTo>
                  <a:lnTo>
                    <a:pt x="478" y="0"/>
                  </a:lnTo>
                  <a:lnTo>
                    <a:pt x="478" y="0"/>
                  </a:lnTo>
                  <a:cubicBezTo>
                    <a:pt x="338" y="105"/>
                    <a:pt x="187" y="198"/>
                    <a:pt x="94" y="291"/>
                  </a:cubicBezTo>
                  <a:lnTo>
                    <a:pt x="47" y="291"/>
                  </a:lnTo>
                  <a:cubicBezTo>
                    <a:pt x="47" y="349"/>
                    <a:pt x="1" y="396"/>
                    <a:pt x="1" y="489"/>
                  </a:cubicBezTo>
                  <a:cubicBezTo>
                    <a:pt x="47" y="733"/>
                    <a:pt x="94" y="1024"/>
                    <a:pt x="140" y="1315"/>
                  </a:cubicBezTo>
                  <a:cubicBezTo>
                    <a:pt x="187" y="1699"/>
                    <a:pt x="291" y="2036"/>
                    <a:pt x="385" y="2431"/>
                  </a:cubicBezTo>
                  <a:close/>
                </a:path>
              </a:pathLst>
            </a:custGeom>
            <a:solidFill>
              <a:schemeClr val="accent5"/>
            </a:solidFill>
            <a:ln w="4950" cap="flat" cmpd="sng">
              <a:solidFill>
                <a:schemeClr val="accent5"/>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27" name="Google Shape;638;p7"/>
            <p:cNvSpPr/>
            <p:nvPr/>
          </p:nvSpPr>
          <p:spPr>
            <a:xfrm>
              <a:off x="2498975" y="3005050"/>
              <a:ext cx="200100" cy="376875"/>
            </a:xfrm>
            <a:custGeom>
              <a:avLst/>
              <a:ahLst/>
              <a:rect l="l" t="t" r="r" b="b"/>
              <a:pathLst>
                <a:path w="8004" h="15075" extrusionOk="0">
                  <a:moveTo>
                    <a:pt x="6491" y="3246"/>
                  </a:moveTo>
                  <a:cubicBezTo>
                    <a:pt x="6549" y="3339"/>
                    <a:pt x="6596" y="3443"/>
                    <a:pt x="6549" y="3536"/>
                  </a:cubicBezTo>
                  <a:cubicBezTo>
                    <a:pt x="6305" y="4025"/>
                    <a:pt x="6014" y="4548"/>
                    <a:pt x="5770" y="5037"/>
                  </a:cubicBezTo>
                  <a:cubicBezTo>
                    <a:pt x="5619" y="5235"/>
                    <a:pt x="5479" y="5421"/>
                    <a:pt x="5328" y="5572"/>
                  </a:cubicBezTo>
                  <a:lnTo>
                    <a:pt x="5235" y="5572"/>
                  </a:lnTo>
                  <a:cubicBezTo>
                    <a:pt x="5328" y="5281"/>
                    <a:pt x="5386" y="5037"/>
                    <a:pt x="5479" y="4793"/>
                  </a:cubicBezTo>
                  <a:cubicBezTo>
                    <a:pt x="5723" y="4316"/>
                    <a:pt x="6014" y="3827"/>
                    <a:pt x="6305" y="3385"/>
                  </a:cubicBezTo>
                  <a:cubicBezTo>
                    <a:pt x="6305" y="3292"/>
                    <a:pt x="6444" y="3292"/>
                    <a:pt x="6491" y="3246"/>
                  </a:cubicBezTo>
                  <a:close/>
                  <a:moveTo>
                    <a:pt x="4653" y="6444"/>
                  </a:moveTo>
                  <a:cubicBezTo>
                    <a:pt x="4700" y="6491"/>
                    <a:pt x="4746" y="6491"/>
                    <a:pt x="4746" y="6537"/>
                  </a:cubicBezTo>
                  <a:cubicBezTo>
                    <a:pt x="4746" y="6688"/>
                    <a:pt x="4746" y="6875"/>
                    <a:pt x="4653" y="7072"/>
                  </a:cubicBezTo>
                  <a:cubicBezTo>
                    <a:pt x="4165" y="8282"/>
                    <a:pt x="3641" y="9492"/>
                    <a:pt x="3153" y="10713"/>
                  </a:cubicBezTo>
                  <a:cubicBezTo>
                    <a:pt x="2769" y="11585"/>
                    <a:pt x="2327" y="12504"/>
                    <a:pt x="1943" y="13423"/>
                  </a:cubicBezTo>
                  <a:cubicBezTo>
                    <a:pt x="1838" y="13621"/>
                    <a:pt x="1745" y="13807"/>
                    <a:pt x="1606" y="13958"/>
                  </a:cubicBezTo>
                  <a:cubicBezTo>
                    <a:pt x="1548" y="14051"/>
                    <a:pt x="1408" y="14051"/>
                    <a:pt x="1315" y="14098"/>
                  </a:cubicBezTo>
                  <a:cubicBezTo>
                    <a:pt x="1315" y="14005"/>
                    <a:pt x="1257" y="13912"/>
                    <a:pt x="1315" y="13807"/>
                  </a:cubicBezTo>
                  <a:cubicBezTo>
                    <a:pt x="1548" y="13132"/>
                    <a:pt x="1838" y="12458"/>
                    <a:pt x="2129" y="11771"/>
                  </a:cubicBezTo>
                  <a:cubicBezTo>
                    <a:pt x="2664" y="10562"/>
                    <a:pt x="3350" y="9445"/>
                    <a:pt x="3734" y="8142"/>
                  </a:cubicBezTo>
                  <a:cubicBezTo>
                    <a:pt x="3874" y="7700"/>
                    <a:pt x="4118" y="7270"/>
                    <a:pt x="4362" y="6828"/>
                  </a:cubicBezTo>
                  <a:cubicBezTo>
                    <a:pt x="4409" y="6688"/>
                    <a:pt x="4560" y="6584"/>
                    <a:pt x="4653" y="6444"/>
                  </a:cubicBezTo>
                  <a:close/>
                  <a:moveTo>
                    <a:pt x="6549" y="0"/>
                  </a:moveTo>
                  <a:cubicBezTo>
                    <a:pt x="6351" y="535"/>
                    <a:pt x="6200" y="1117"/>
                    <a:pt x="5968" y="1640"/>
                  </a:cubicBezTo>
                  <a:cubicBezTo>
                    <a:pt x="4897" y="4071"/>
                    <a:pt x="3827" y="6491"/>
                    <a:pt x="2711" y="8864"/>
                  </a:cubicBezTo>
                  <a:cubicBezTo>
                    <a:pt x="1897" y="10655"/>
                    <a:pt x="1024" y="12504"/>
                    <a:pt x="1" y="14202"/>
                  </a:cubicBezTo>
                  <a:cubicBezTo>
                    <a:pt x="536" y="14493"/>
                    <a:pt x="1117" y="14784"/>
                    <a:pt x="1699" y="15075"/>
                  </a:cubicBezTo>
                  <a:cubicBezTo>
                    <a:pt x="1699" y="15075"/>
                    <a:pt x="1699" y="15017"/>
                    <a:pt x="1745" y="15017"/>
                  </a:cubicBezTo>
                  <a:cubicBezTo>
                    <a:pt x="1943" y="14388"/>
                    <a:pt x="2187" y="13760"/>
                    <a:pt x="2420" y="13179"/>
                  </a:cubicBezTo>
                  <a:cubicBezTo>
                    <a:pt x="3292" y="11295"/>
                    <a:pt x="4223" y="9352"/>
                    <a:pt x="5095" y="7456"/>
                  </a:cubicBezTo>
                  <a:cubicBezTo>
                    <a:pt x="5479" y="6642"/>
                    <a:pt x="5816" y="5770"/>
                    <a:pt x="6200" y="4944"/>
                  </a:cubicBezTo>
                  <a:cubicBezTo>
                    <a:pt x="6782" y="3629"/>
                    <a:pt x="7363" y="2373"/>
                    <a:pt x="7945" y="1059"/>
                  </a:cubicBezTo>
                  <a:cubicBezTo>
                    <a:pt x="7945" y="1012"/>
                    <a:pt x="8003" y="966"/>
                    <a:pt x="8003" y="826"/>
                  </a:cubicBezTo>
                  <a:lnTo>
                    <a:pt x="8003" y="826"/>
                  </a:lnTo>
                  <a:cubicBezTo>
                    <a:pt x="7773" y="1007"/>
                    <a:pt x="7598" y="1102"/>
                    <a:pt x="7441" y="1102"/>
                  </a:cubicBezTo>
                  <a:cubicBezTo>
                    <a:pt x="7264" y="1102"/>
                    <a:pt x="7112" y="981"/>
                    <a:pt x="6933" y="722"/>
                  </a:cubicBezTo>
                  <a:cubicBezTo>
                    <a:pt x="6782" y="477"/>
                    <a:pt x="6689" y="245"/>
                    <a:pt x="6549" y="0"/>
                  </a:cubicBezTo>
                  <a:close/>
                </a:path>
              </a:pathLst>
            </a:custGeom>
            <a:solidFill>
              <a:schemeClr val="accent4"/>
            </a:solidFill>
            <a:ln w="9600" cap="flat" cmpd="sng">
              <a:solidFill>
                <a:schemeClr val="accent4"/>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28" name="Google Shape;639;p7"/>
            <p:cNvSpPr/>
            <p:nvPr/>
          </p:nvSpPr>
          <p:spPr>
            <a:xfrm>
              <a:off x="2632150" y="3152775"/>
              <a:ext cx="54700" cy="75050"/>
            </a:xfrm>
            <a:custGeom>
              <a:avLst/>
              <a:ahLst/>
              <a:rect l="l" t="t" r="r" b="b"/>
              <a:pathLst>
                <a:path w="2188" h="3002" extrusionOk="0">
                  <a:moveTo>
                    <a:pt x="1943" y="0"/>
                  </a:moveTo>
                  <a:cubicBezTo>
                    <a:pt x="1804" y="291"/>
                    <a:pt x="1699" y="489"/>
                    <a:pt x="1559" y="628"/>
                  </a:cubicBezTo>
                  <a:cubicBezTo>
                    <a:pt x="1559" y="661"/>
                    <a:pt x="1508" y="699"/>
                    <a:pt x="1461" y="699"/>
                  </a:cubicBezTo>
                  <a:cubicBezTo>
                    <a:pt x="1441" y="699"/>
                    <a:pt x="1422" y="692"/>
                    <a:pt x="1408" y="675"/>
                  </a:cubicBezTo>
                  <a:cubicBezTo>
                    <a:pt x="1362" y="675"/>
                    <a:pt x="1362" y="582"/>
                    <a:pt x="1362" y="535"/>
                  </a:cubicBezTo>
                  <a:cubicBezTo>
                    <a:pt x="1362" y="442"/>
                    <a:pt x="1362" y="337"/>
                    <a:pt x="1408" y="291"/>
                  </a:cubicBezTo>
                  <a:lnTo>
                    <a:pt x="978" y="93"/>
                  </a:lnTo>
                  <a:cubicBezTo>
                    <a:pt x="687" y="826"/>
                    <a:pt x="350" y="1501"/>
                    <a:pt x="1" y="2233"/>
                  </a:cubicBezTo>
                  <a:lnTo>
                    <a:pt x="396" y="2420"/>
                  </a:lnTo>
                  <a:cubicBezTo>
                    <a:pt x="443" y="2326"/>
                    <a:pt x="536" y="2233"/>
                    <a:pt x="687" y="2233"/>
                  </a:cubicBezTo>
                  <a:cubicBezTo>
                    <a:pt x="873" y="2326"/>
                    <a:pt x="827" y="2478"/>
                    <a:pt x="780" y="2571"/>
                  </a:cubicBezTo>
                  <a:cubicBezTo>
                    <a:pt x="780" y="2710"/>
                    <a:pt x="734" y="2815"/>
                    <a:pt x="687" y="2955"/>
                  </a:cubicBezTo>
                  <a:lnTo>
                    <a:pt x="873" y="3001"/>
                  </a:lnTo>
                  <a:cubicBezTo>
                    <a:pt x="1315" y="2036"/>
                    <a:pt x="1746" y="1070"/>
                    <a:pt x="2188" y="93"/>
                  </a:cubicBezTo>
                  <a:lnTo>
                    <a:pt x="1943" y="0"/>
                  </a:lnTo>
                  <a:close/>
                </a:path>
              </a:pathLst>
            </a:custGeom>
            <a:solidFill>
              <a:schemeClr val="accent4"/>
            </a:solidFill>
            <a:ln w="9600" cap="flat" cmpd="sng">
              <a:solidFill>
                <a:schemeClr val="accent4"/>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29" name="Google Shape;640;p7"/>
            <p:cNvSpPr/>
            <p:nvPr/>
          </p:nvSpPr>
          <p:spPr>
            <a:xfrm>
              <a:off x="2549875" y="3208600"/>
              <a:ext cx="104125" cy="193675"/>
            </a:xfrm>
            <a:custGeom>
              <a:avLst/>
              <a:ahLst/>
              <a:rect l="l" t="t" r="r" b="b"/>
              <a:pathLst>
                <a:path w="4165" h="7747" extrusionOk="0">
                  <a:moveTo>
                    <a:pt x="3292" y="0"/>
                  </a:moveTo>
                  <a:cubicBezTo>
                    <a:pt x="2233" y="2373"/>
                    <a:pt x="1163" y="4699"/>
                    <a:pt x="47" y="7026"/>
                  </a:cubicBezTo>
                  <a:cubicBezTo>
                    <a:pt x="47" y="7072"/>
                    <a:pt x="0" y="7072"/>
                    <a:pt x="0" y="7119"/>
                  </a:cubicBezTo>
                  <a:cubicBezTo>
                    <a:pt x="291" y="7363"/>
                    <a:pt x="582" y="7561"/>
                    <a:pt x="872" y="7747"/>
                  </a:cubicBezTo>
                  <a:cubicBezTo>
                    <a:pt x="872" y="7747"/>
                    <a:pt x="919" y="7700"/>
                    <a:pt x="919" y="7654"/>
                  </a:cubicBezTo>
                  <a:cubicBezTo>
                    <a:pt x="1547" y="6351"/>
                    <a:pt x="2187" y="5083"/>
                    <a:pt x="2815" y="3781"/>
                  </a:cubicBezTo>
                  <a:cubicBezTo>
                    <a:pt x="3245" y="2804"/>
                    <a:pt x="3687" y="1792"/>
                    <a:pt x="4164" y="768"/>
                  </a:cubicBezTo>
                  <a:lnTo>
                    <a:pt x="3978" y="722"/>
                  </a:lnTo>
                  <a:cubicBezTo>
                    <a:pt x="3873" y="826"/>
                    <a:pt x="3827" y="919"/>
                    <a:pt x="3780" y="1059"/>
                  </a:cubicBezTo>
                  <a:cubicBezTo>
                    <a:pt x="3734" y="1117"/>
                    <a:pt x="3641" y="1164"/>
                    <a:pt x="3583" y="1210"/>
                  </a:cubicBezTo>
                  <a:cubicBezTo>
                    <a:pt x="3536" y="1117"/>
                    <a:pt x="3490" y="1012"/>
                    <a:pt x="3490" y="919"/>
                  </a:cubicBezTo>
                  <a:cubicBezTo>
                    <a:pt x="3536" y="675"/>
                    <a:pt x="3583" y="431"/>
                    <a:pt x="3687" y="245"/>
                  </a:cubicBezTo>
                  <a:lnTo>
                    <a:pt x="3687" y="187"/>
                  </a:lnTo>
                  <a:lnTo>
                    <a:pt x="3292" y="0"/>
                  </a:lnTo>
                  <a:close/>
                </a:path>
              </a:pathLst>
            </a:custGeom>
            <a:solidFill>
              <a:schemeClr val="accent4"/>
            </a:solidFill>
            <a:ln w="9600" cap="flat" cmpd="sng">
              <a:solidFill>
                <a:schemeClr val="accent4"/>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30" name="Google Shape;641;p7"/>
            <p:cNvSpPr/>
            <p:nvPr/>
          </p:nvSpPr>
          <p:spPr>
            <a:xfrm>
              <a:off x="2554800" y="2663375"/>
              <a:ext cx="112575" cy="145425"/>
            </a:xfrm>
            <a:custGeom>
              <a:avLst/>
              <a:ahLst/>
              <a:rect l="l" t="t" r="r" b="b"/>
              <a:pathLst>
                <a:path w="4503" h="5817" extrusionOk="0">
                  <a:moveTo>
                    <a:pt x="2618" y="1"/>
                  </a:moveTo>
                  <a:cubicBezTo>
                    <a:pt x="2467" y="245"/>
                    <a:pt x="2281" y="536"/>
                    <a:pt x="2083" y="873"/>
                  </a:cubicBezTo>
                  <a:cubicBezTo>
                    <a:pt x="2571" y="873"/>
                    <a:pt x="2909" y="1012"/>
                    <a:pt x="3153" y="1350"/>
                  </a:cubicBezTo>
                  <a:cubicBezTo>
                    <a:pt x="2943" y="1500"/>
                    <a:pt x="2742" y="1566"/>
                    <a:pt x="2550" y="1566"/>
                  </a:cubicBezTo>
                  <a:cubicBezTo>
                    <a:pt x="2295" y="1566"/>
                    <a:pt x="2058" y="1449"/>
                    <a:pt x="1839" y="1257"/>
                  </a:cubicBezTo>
                  <a:cubicBezTo>
                    <a:pt x="1699" y="1454"/>
                    <a:pt x="1594" y="1641"/>
                    <a:pt x="1501" y="1792"/>
                  </a:cubicBezTo>
                  <a:cubicBezTo>
                    <a:pt x="1792" y="1931"/>
                    <a:pt x="1990" y="2083"/>
                    <a:pt x="2222" y="2222"/>
                  </a:cubicBezTo>
                  <a:cubicBezTo>
                    <a:pt x="2327" y="2280"/>
                    <a:pt x="2374" y="2420"/>
                    <a:pt x="2467" y="2466"/>
                  </a:cubicBezTo>
                  <a:cubicBezTo>
                    <a:pt x="2327" y="2513"/>
                    <a:pt x="2222" y="2571"/>
                    <a:pt x="2083" y="2618"/>
                  </a:cubicBezTo>
                  <a:lnTo>
                    <a:pt x="2036" y="2618"/>
                  </a:lnTo>
                  <a:cubicBezTo>
                    <a:pt x="1746" y="2513"/>
                    <a:pt x="1501" y="2420"/>
                    <a:pt x="1164" y="2327"/>
                  </a:cubicBezTo>
                  <a:cubicBezTo>
                    <a:pt x="1117" y="2420"/>
                    <a:pt x="1013" y="2571"/>
                    <a:pt x="920" y="2757"/>
                  </a:cubicBezTo>
                  <a:cubicBezTo>
                    <a:pt x="1210" y="2862"/>
                    <a:pt x="1501" y="2908"/>
                    <a:pt x="1746" y="3001"/>
                  </a:cubicBezTo>
                  <a:cubicBezTo>
                    <a:pt x="1839" y="3048"/>
                    <a:pt x="1932" y="3153"/>
                    <a:pt x="1990" y="3246"/>
                  </a:cubicBezTo>
                  <a:cubicBezTo>
                    <a:pt x="1885" y="3292"/>
                    <a:pt x="1839" y="3443"/>
                    <a:pt x="1699" y="3443"/>
                  </a:cubicBezTo>
                  <a:cubicBezTo>
                    <a:pt x="1641" y="3490"/>
                    <a:pt x="1548" y="3490"/>
                    <a:pt x="1501" y="3490"/>
                  </a:cubicBezTo>
                  <a:cubicBezTo>
                    <a:pt x="1457" y="3498"/>
                    <a:pt x="1412" y="3502"/>
                    <a:pt x="1368" y="3502"/>
                  </a:cubicBezTo>
                  <a:cubicBezTo>
                    <a:pt x="1168" y="3502"/>
                    <a:pt x="968" y="3424"/>
                    <a:pt x="768" y="3339"/>
                  </a:cubicBezTo>
                  <a:cubicBezTo>
                    <a:pt x="768" y="3339"/>
                    <a:pt x="722" y="3292"/>
                    <a:pt x="675" y="3292"/>
                  </a:cubicBezTo>
                  <a:cubicBezTo>
                    <a:pt x="629" y="3339"/>
                    <a:pt x="629" y="3339"/>
                    <a:pt x="582" y="3490"/>
                  </a:cubicBezTo>
                  <a:cubicBezTo>
                    <a:pt x="920" y="3583"/>
                    <a:pt x="1257" y="3676"/>
                    <a:pt x="1594" y="3827"/>
                  </a:cubicBezTo>
                  <a:cubicBezTo>
                    <a:pt x="1699" y="3874"/>
                    <a:pt x="1746" y="3967"/>
                    <a:pt x="1839" y="4025"/>
                  </a:cubicBezTo>
                  <a:cubicBezTo>
                    <a:pt x="1746" y="4118"/>
                    <a:pt x="1641" y="4165"/>
                    <a:pt x="1501" y="4258"/>
                  </a:cubicBezTo>
                  <a:lnTo>
                    <a:pt x="1408" y="4258"/>
                  </a:lnTo>
                  <a:cubicBezTo>
                    <a:pt x="1013" y="4258"/>
                    <a:pt x="675" y="4118"/>
                    <a:pt x="338" y="3920"/>
                  </a:cubicBezTo>
                  <a:cubicBezTo>
                    <a:pt x="245" y="4165"/>
                    <a:pt x="140" y="4409"/>
                    <a:pt x="1" y="4607"/>
                  </a:cubicBezTo>
                  <a:cubicBezTo>
                    <a:pt x="536" y="4839"/>
                    <a:pt x="1013" y="5083"/>
                    <a:pt x="1501" y="5281"/>
                  </a:cubicBezTo>
                  <a:cubicBezTo>
                    <a:pt x="2036" y="5572"/>
                    <a:pt x="2618" y="5712"/>
                    <a:pt x="3246" y="5816"/>
                  </a:cubicBezTo>
                  <a:lnTo>
                    <a:pt x="3339" y="5816"/>
                  </a:lnTo>
                  <a:cubicBezTo>
                    <a:pt x="3490" y="5816"/>
                    <a:pt x="3583" y="5712"/>
                    <a:pt x="3630" y="5525"/>
                  </a:cubicBezTo>
                  <a:cubicBezTo>
                    <a:pt x="3921" y="3967"/>
                    <a:pt x="4211" y="2466"/>
                    <a:pt x="4502" y="919"/>
                  </a:cubicBezTo>
                  <a:cubicBezTo>
                    <a:pt x="4072" y="722"/>
                    <a:pt x="3630" y="477"/>
                    <a:pt x="3199" y="291"/>
                  </a:cubicBezTo>
                  <a:cubicBezTo>
                    <a:pt x="3002" y="187"/>
                    <a:pt x="2804" y="94"/>
                    <a:pt x="2618" y="1"/>
                  </a:cubicBezTo>
                  <a:close/>
                </a:path>
              </a:pathLst>
            </a:custGeom>
            <a:solidFill>
              <a:schemeClr val="accent3"/>
            </a:solidFill>
            <a:ln w="4950" cap="flat" cmpd="sng">
              <a:solidFill>
                <a:schemeClr val="accent3"/>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31" name="Google Shape;642;p7"/>
            <p:cNvSpPr/>
            <p:nvPr/>
          </p:nvSpPr>
          <p:spPr>
            <a:xfrm>
              <a:off x="2577775" y="2721525"/>
              <a:ext cx="26775" cy="29100"/>
            </a:xfrm>
            <a:custGeom>
              <a:avLst/>
              <a:ahLst/>
              <a:rect l="l" t="t" r="r" b="b"/>
              <a:pathLst>
                <a:path w="1071" h="1164" extrusionOk="0">
                  <a:moveTo>
                    <a:pt x="1071" y="920"/>
                  </a:moveTo>
                  <a:cubicBezTo>
                    <a:pt x="1013" y="827"/>
                    <a:pt x="920" y="722"/>
                    <a:pt x="827" y="675"/>
                  </a:cubicBezTo>
                  <a:cubicBezTo>
                    <a:pt x="582" y="582"/>
                    <a:pt x="291" y="536"/>
                    <a:pt x="1" y="431"/>
                  </a:cubicBezTo>
                  <a:cubicBezTo>
                    <a:pt x="94" y="245"/>
                    <a:pt x="198" y="94"/>
                    <a:pt x="245" y="1"/>
                  </a:cubicBezTo>
                  <a:lnTo>
                    <a:pt x="245" y="1"/>
                  </a:lnTo>
                  <a:cubicBezTo>
                    <a:pt x="198" y="94"/>
                    <a:pt x="94" y="245"/>
                    <a:pt x="1" y="431"/>
                  </a:cubicBezTo>
                  <a:cubicBezTo>
                    <a:pt x="291" y="536"/>
                    <a:pt x="582" y="582"/>
                    <a:pt x="827" y="675"/>
                  </a:cubicBezTo>
                  <a:cubicBezTo>
                    <a:pt x="920" y="722"/>
                    <a:pt x="1013" y="827"/>
                    <a:pt x="1071" y="920"/>
                  </a:cubicBezTo>
                  <a:cubicBezTo>
                    <a:pt x="966" y="966"/>
                    <a:pt x="920" y="1117"/>
                    <a:pt x="780" y="1117"/>
                  </a:cubicBezTo>
                  <a:cubicBezTo>
                    <a:pt x="722" y="1164"/>
                    <a:pt x="629" y="1164"/>
                    <a:pt x="582" y="1164"/>
                  </a:cubicBezTo>
                  <a:cubicBezTo>
                    <a:pt x="629" y="1164"/>
                    <a:pt x="722" y="1164"/>
                    <a:pt x="780" y="1117"/>
                  </a:cubicBezTo>
                  <a:cubicBezTo>
                    <a:pt x="920" y="1117"/>
                    <a:pt x="966" y="966"/>
                    <a:pt x="1071" y="920"/>
                  </a:cubicBezTo>
                  <a:close/>
                </a:path>
              </a:pathLst>
            </a:custGeom>
            <a:solidFill>
              <a:schemeClr val="accent3"/>
            </a:solidFill>
            <a:ln w="4950" cap="flat" cmpd="sng">
              <a:solidFill>
                <a:schemeClr val="accent3"/>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32" name="Google Shape;643;p7"/>
            <p:cNvSpPr/>
            <p:nvPr/>
          </p:nvSpPr>
          <p:spPr>
            <a:xfrm>
              <a:off x="2569350" y="2745675"/>
              <a:ext cx="31425" cy="24150"/>
            </a:xfrm>
            <a:custGeom>
              <a:avLst/>
              <a:ahLst/>
              <a:rect l="l" t="t" r="r" b="b"/>
              <a:pathLst>
                <a:path w="1257" h="966" extrusionOk="0">
                  <a:moveTo>
                    <a:pt x="1257" y="733"/>
                  </a:moveTo>
                  <a:cubicBezTo>
                    <a:pt x="1164" y="675"/>
                    <a:pt x="1117" y="582"/>
                    <a:pt x="1012" y="535"/>
                  </a:cubicBezTo>
                  <a:cubicBezTo>
                    <a:pt x="675" y="384"/>
                    <a:pt x="338" y="291"/>
                    <a:pt x="0" y="198"/>
                  </a:cubicBezTo>
                  <a:cubicBezTo>
                    <a:pt x="47" y="47"/>
                    <a:pt x="47" y="47"/>
                    <a:pt x="93" y="0"/>
                  </a:cubicBezTo>
                  <a:cubicBezTo>
                    <a:pt x="47" y="47"/>
                    <a:pt x="47" y="47"/>
                    <a:pt x="0" y="198"/>
                  </a:cubicBezTo>
                  <a:cubicBezTo>
                    <a:pt x="338" y="291"/>
                    <a:pt x="675" y="384"/>
                    <a:pt x="1012" y="535"/>
                  </a:cubicBezTo>
                  <a:cubicBezTo>
                    <a:pt x="1117" y="582"/>
                    <a:pt x="1164" y="675"/>
                    <a:pt x="1257" y="733"/>
                  </a:cubicBezTo>
                  <a:cubicBezTo>
                    <a:pt x="1164" y="826"/>
                    <a:pt x="1059" y="873"/>
                    <a:pt x="919" y="966"/>
                  </a:cubicBezTo>
                  <a:lnTo>
                    <a:pt x="919" y="966"/>
                  </a:lnTo>
                  <a:lnTo>
                    <a:pt x="919" y="966"/>
                  </a:lnTo>
                  <a:cubicBezTo>
                    <a:pt x="1059" y="873"/>
                    <a:pt x="1164" y="826"/>
                    <a:pt x="1257" y="733"/>
                  </a:cubicBezTo>
                  <a:close/>
                </a:path>
              </a:pathLst>
            </a:custGeom>
            <a:solidFill>
              <a:schemeClr val="accent3"/>
            </a:solidFill>
            <a:ln w="4950" cap="flat" cmpd="sng">
              <a:solidFill>
                <a:schemeClr val="accent3"/>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33" name="Google Shape;644;p7"/>
            <p:cNvSpPr/>
            <p:nvPr/>
          </p:nvSpPr>
          <p:spPr>
            <a:xfrm>
              <a:off x="2592325" y="2694775"/>
              <a:ext cx="24150" cy="34050"/>
            </a:xfrm>
            <a:custGeom>
              <a:avLst/>
              <a:ahLst/>
              <a:rect l="l" t="t" r="r" b="b"/>
              <a:pathLst>
                <a:path w="966" h="1362" extrusionOk="0">
                  <a:moveTo>
                    <a:pt x="966" y="1210"/>
                  </a:moveTo>
                  <a:cubicBezTo>
                    <a:pt x="873" y="1164"/>
                    <a:pt x="826" y="1024"/>
                    <a:pt x="721" y="966"/>
                  </a:cubicBezTo>
                  <a:cubicBezTo>
                    <a:pt x="489" y="827"/>
                    <a:pt x="291" y="675"/>
                    <a:pt x="0" y="536"/>
                  </a:cubicBezTo>
                  <a:cubicBezTo>
                    <a:pt x="93" y="385"/>
                    <a:pt x="198" y="198"/>
                    <a:pt x="338" y="1"/>
                  </a:cubicBezTo>
                  <a:lnTo>
                    <a:pt x="338" y="1"/>
                  </a:lnTo>
                  <a:cubicBezTo>
                    <a:pt x="198" y="198"/>
                    <a:pt x="93" y="385"/>
                    <a:pt x="0" y="536"/>
                  </a:cubicBezTo>
                  <a:cubicBezTo>
                    <a:pt x="291" y="675"/>
                    <a:pt x="489" y="827"/>
                    <a:pt x="721" y="966"/>
                  </a:cubicBezTo>
                  <a:cubicBezTo>
                    <a:pt x="826" y="1024"/>
                    <a:pt x="873" y="1164"/>
                    <a:pt x="966" y="1210"/>
                  </a:cubicBezTo>
                  <a:cubicBezTo>
                    <a:pt x="826" y="1257"/>
                    <a:pt x="721" y="1315"/>
                    <a:pt x="582" y="1362"/>
                  </a:cubicBezTo>
                  <a:lnTo>
                    <a:pt x="582" y="1362"/>
                  </a:lnTo>
                  <a:cubicBezTo>
                    <a:pt x="721" y="1315"/>
                    <a:pt x="826" y="1257"/>
                    <a:pt x="966" y="1210"/>
                  </a:cubicBezTo>
                  <a:close/>
                </a:path>
              </a:pathLst>
            </a:custGeom>
            <a:solidFill>
              <a:schemeClr val="accent3"/>
            </a:solidFill>
            <a:ln w="4950" cap="flat" cmpd="sng">
              <a:solidFill>
                <a:schemeClr val="accent3"/>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34" name="Google Shape;645;p7"/>
            <p:cNvSpPr/>
            <p:nvPr/>
          </p:nvSpPr>
          <p:spPr>
            <a:xfrm>
              <a:off x="2606850" y="2663375"/>
              <a:ext cx="13400" cy="21825"/>
            </a:xfrm>
            <a:custGeom>
              <a:avLst/>
              <a:ahLst/>
              <a:rect l="l" t="t" r="r" b="b"/>
              <a:pathLst>
                <a:path w="536" h="873" extrusionOk="0">
                  <a:moveTo>
                    <a:pt x="1" y="873"/>
                  </a:moveTo>
                  <a:cubicBezTo>
                    <a:pt x="199" y="536"/>
                    <a:pt x="385" y="245"/>
                    <a:pt x="536" y="1"/>
                  </a:cubicBezTo>
                  <a:lnTo>
                    <a:pt x="536" y="1"/>
                  </a:lnTo>
                  <a:cubicBezTo>
                    <a:pt x="385" y="245"/>
                    <a:pt x="199" y="536"/>
                    <a:pt x="1" y="873"/>
                  </a:cubicBezTo>
                  <a:close/>
                </a:path>
              </a:pathLst>
            </a:custGeom>
            <a:solidFill>
              <a:schemeClr val="accent3"/>
            </a:solidFill>
            <a:ln w="4950" cap="flat" cmpd="sng">
              <a:solidFill>
                <a:schemeClr val="accent3"/>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35" name="Google Shape;646;p7"/>
            <p:cNvSpPr/>
            <p:nvPr/>
          </p:nvSpPr>
          <p:spPr>
            <a:xfrm>
              <a:off x="2554800" y="2761375"/>
              <a:ext cx="83500" cy="47425"/>
            </a:xfrm>
            <a:custGeom>
              <a:avLst/>
              <a:ahLst/>
              <a:rect l="l" t="t" r="r" b="b"/>
              <a:pathLst>
                <a:path w="3340" h="1897" extrusionOk="0">
                  <a:moveTo>
                    <a:pt x="1501" y="1361"/>
                  </a:moveTo>
                  <a:cubicBezTo>
                    <a:pt x="1013" y="1163"/>
                    <a:pt x="536" y="919"/>
                    <a:pt x="1" y="687"/>
                  </a:cubicBezTo>
                  <a:cubicBezTo>
                    <a:pt x="140" y="489"/>
                    <a:pt x="245" y="245"/>
                    <a:pt x="338" y="0"/>
                  </a:cubicBezTo>
                  <a:lnTo>
                    <a:pt x="338" y="0"/>
                  </a:lnTo>
                  <a:cubicBezTo>
                    <a:pt x="245" y="245"/>
                    <a:pt x="140" y="489"/>
                    <a:pt x="1" y="687"/>
                  </a:cubicBezTo>
                  <a:cubicBezTo>
                    <a:pt x="536" y="919"/>
                    <a:pt x="1013" y="1163"/>
                    <a:pt x="1501" y="1361"/>
                  </a:cubicBezTo>
                  <a:cubicBezTo>
                    <a:pt x="2036" y="1652"/>
                    <a:pt x="2618" y="1792"/>
                    <a:pt x="3246" y="1896"/>
                  </a:cubicBezTo>
                  <a:lnTo>
                    <a:pt x="3339" y="1896"/>
                  </a:lnTo>
                  <a:lnTo>
                    <a:pt x="3246" y="1896"/>
                  </a:lnTo>
                  <a:cubicBezTo>
                    <a:pt x="2618" y="1792"/>
                    <a:pt x="2036" y="1652"/>
                    <a:pt x="1501" y="1361"/>
                  </a:cubicBezTo>
                  <a:close/>
                </a:path>
              </a:pathLst>
            </a:custGeom>
            <a:solidFill>
              <a:schemeClr val="accent3"/>
            </a:solidFill>
            <a:ln w="4950" cap="flat" cmpd="sng">
              <a:solidFill>
                <a:schemeClr val="accent3"/>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36" name="Google Shape;647;p7"/>
            <p:cNvSpPr/>
            <p:nvPr/>
          </p:nvSpPr>
          <p:spPr>
            <a:xfrm>
              <a:off x="2457675" y="2973350"/>
              <a:ext cx="187875" cy="385325"/>
            </a:xfrm>
            <a:custGeom>
              <a:avLst/>
              <a:ahLst/>
              <a:rect l="l" t="t" r="r" b="b"/>
              <a:pathLst>
                <a:path w="7515" h="15413" extrusionOk="0">
                  <a:moveTo>
                    <a:pt x="5433" y="4897"/>
                  </a:moveTo>
                  <a:cubicBezTo>
                    <a:pt x="5479" y="5049"/>
                    <a:pt x="5584" y="5142"/>
                    <a:pt x="5526" y="5235"/>
                  </a:cubicBezTo>
                  <a:cubicBezTo>
                    <a:pt x="5340" y="5770"/>
                    <a:pt x="5142" y="6305"/>
                    <a:pt x="4898" y="6793"/>
                  </a:cubicBezTo>
                  <a:cubicBezTo>
                    <a:pt x="4758" y="7131"/>
                    <a:pt x="4560" y="7421"/>
                    <a:pt x="4363" y="7712"/>
                  </a:cubicBezTo>
                  <a:cubicBezTo>
                    <a:pt x="4316" y="7805"/>
                    <a:pt x="4270" y="7852"/>
                    <a:pt x="4223" y="7956"/>
                  </a:cubicBezTo>
                  <a:cubicBezTo>
                    <a:pt x="4177" y="7956"/>
                    <a:pt x="4130" y="7910"/>
                    <a:pt x="4072" y="7852"/>
                  </a:cubicBezTo>
                  <a:cubicBezTo>
                    <a:pt x="4130" y="7666"/>
                    <a:pt x="4177" y="7421"/>
                    <a:pt x="4270" y="7224"/>
                  </a:cubicBezTo>
                  <a:cubicBezTo>
                    <a:pt x="4560" y="6503"/>
                    <a:pt x="4898" y="5770"/>
                    <a:pt x="5189" y="5095"/>
                  </a:cubicBezTo>
                  <a:cubicBezTo>
                    <a:pt x="5235" y="5002"/>
                    <a:pt x="5386" y="5002"/>
                    <a:pt x="5433" y="4897"/>
                  </a:cubicBezTo>
                  <a:close/>
                  <a:moveTo>
                    <a:pt x="3839" y="8492"/>
                  </a:moveTo>
                  <a:cubicBezTo>
                    <a:pt x="3886" y="8585"/>
                    <a:pt x="3979" y="8678"/>
                    <a:pt x="3932" y="8782"/>
                  </a:cubicBezTo>
                  <a:cubicBezTo>
                    <a:pt x="3932" y="9015"/>
                    <a:pt x="3886" y="9213"/>
                    <a:pt x="3781" y="9410"/>
                  </a:cubicBezTo>
                  <a:cubicBezTo>
                    <a:pt x="3549" y="10038"/>
                    <a:pt x="3200" y="10620"/>
                    <a:pt x="2723" y="11109"/>
                  </a:cubicBezTo>
                  <a:lnTo>
                    <a:pt x="2676" y="11155"/>
                  </a:lnTo>
                  <a:cubicBezTo>
                    <a:pt x="2618" y="11155"/>
                    <a:pt x="2571" y="11155"/>
                    <a:pt x="2571" y="11109"/>
                  </a:cubicBezTo>
                  <a:cubicBezTo>
                    <a:pt x="2676" y="10864"/>
                    <a:pt x="2723" y="10574"/>
                    <a:pt x="2862" y="10329"/>
                  </a:cubicBezTo>
                  <a:cubicBezTo>
                    <a:pt x="3107" y="9748"/>
                    <a:pt x="3351" y="9213"/>
                    <a:pt x="3642" y="8678"/>
                  </a:cubicBezTo>
                  <a:cubicBezTo>
                    <a:pt x="3642" y="8631"/>
                    <a:pt x="3781" y="8585"/>
                    <a:pt x="3839" y="8492"/>
                  </a:cubicBezTo>
                  <a:close/>
                  <a:moveTo>
                    <a:pt x="6398" y="1"/>
                  </a:moveTo>
                  <a:cubicBezTo>
                    <a:pt x="6259" y="396"/>
                    <a:pt x="6061" y="733"/>
                    <a:pt x="5921" y="1117"/>
                  </a:cubicBezTo>
                  <a:cubicBezTo>
                    <a:pt x="5293" y="2618"/>
                    <a:pt x="4653" y="4223"/>
                    <a:pt x="3979" y="5723"/>
                  </a:cubicBezTo>
                  <a:cubicBezTo>
                    <a:pt x="2769" y="8433"/>
                    <a:pt x="1560" y="11155"/>
                    <a:pt x="350" y="13865"/>
                  </a:cubicBezTo>
                  <a:cubicBezTo>
                    <a:pt x="245" y="14203"/>
                    <a:pt x="106" y="14540"/>
                    <a:pt x="1" y="14784"/>
                  </a:cubicBezTo>
                  <a:cubicBezTo>
                    <a:pt x="536" y="14982"/>
                    <a:pt x="1024" y="15180"/>
                    <a:pt x="1513" y="15412"/>
                  </a:cubicBezTo>
                  <a:cubicBezTo>
                    <a:pt x="1560" y="15226"/>
                    <a:pt x="1560" y="15028"/>
                    <a:pt x="1606" y="14889"/>
                  </a:cubicBezTo>
                  <a:cubicBezTo>
                    <a:pt x="1746" y="14447"/>
                    <a:pt x="1943" y="13958"/>
                    <a:pt x="2141" y="13528"/>
                  </a:cubicBezTo>
                  <a:cubicBezTo>
                    <a:pt x="3013" y="11632"/>
                    <a:pt x="3932" y="9794"/>
                    <a:pt x="4805" y="7910"/>
                  </a:cubicBezTo>
                  <a:cubicBezTo>
                    <a:pt x="5631" y="6212"/>
                    <a:pt x="6352" y="4467"/>
                    <a:pt x="7131" y="2769"/>
                  </a:cubicBezTo>
                  <a:cubicBezTo>
                    <a:pt x="7271" y="2432"/>
                    <a:pt x="7375" y="2141"/>
                    <a:pt x="7515" y="1745"/>
                  </a:cubicBezTo>
                  <a:lnTo>
                    <a:pt x="7515" y="1745"/>
                  </a:lnTo>
                  <a:cubicBezTo>
                    <a:pt x="7362" y="1861"/>
                    <a:pt x="7239" y="1916"/>
                    <a:pt x="7137" y="1916"/>
                  </a:cubicBezTo>
                  <a:cubicBezTo>
                    <a:pt x="6983" y="1916"/>
                    <a:pt x="6878" y="1790"/>
                    <a:pt x="6794" y="1559"/>
                  </a:cubicBezTo>
                  <a:cubicBezTo>
                    <a:pt x="6747" y="1513"/>
                    <a:pt x="6747" y="1455"/>
                    <a:pt x="6689" y="1408"/>
                  </a:cubicBezTo>
                  <a:cubicBezTo>
                    <a:pt x="6689" y="1315"/>
                    <a:pt x="6689" y="1268"/>
                    <a:pt x="6642" y="1222"/>
                  </a:cubicBezTo>
                  <a:cubicBezTo>
                    <a:pt x="6596" y="826"/>
                    <a:pt x="6503" y="443"/>
                    <a:pt x="6398" y="1"/>
                  </a:cubicBezTo>
                  <a:close/>
                </a:path>
              </a:pathLst>
            </a:custGeom>
            <a:solidFill>
              <a:schemeClr val="accent4"/>
            </a:solidFill>
            <a:ln w="9600" cap="flat" cmpd="sng">
              <a:solidFill>
                <a:schemeClr val="accent4"/>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37" name="Google Shape;648;p7"/>
            <p:cNvSpPr/>
            <p:nvPr/>
          </p:nvSpPr>
          <p:spPr>
            <a:xfrm>
              <a:off x="2457675" y="2973350"/>
              <a:ext cx="159975" cy="369625"/>
            </a:xfrm>
            <a:custGeom>
              <a:avLst/>
              <a:ahLst/>
              <a:rect l="l" t="t" r="r" b="b"/>
              <a:pathLst>
                <a:path w="6399" h="14785" extrusionOk="0">
                  <a:moveTo>
                    <a:pt x="1" y="14784"/>
                  </a:moveTo>
                  <a:cubicBezTo>
                    <a:pt x="106" y="14540"/>
                    <a:pt x="245" y="14203"/>
                    <a:pt x="350" y="13865"/>
                  </a:cubicBezTo>
                  <a:cubicBezTo>
                    <a:pt x="1560" y="11155"/>
                    <a:pt x="2769" y="8433"/>
                    <a:pt x="3979" y="5723"/>
                  </a:cubicBezTo>
                  <a:cubicBezTo>
                    <a:pt x="4653" y="4223"/>
                    <a:pt x="5293" y="2618"/>
                    <a:pt x="5921" y="1117"/>
                  </a:cubicBezTo>
                  <a:cubicBezTo>
                    <a:pt x="6061" y="733"/>
                    <a:pt x="6259" y="396"/>
                    <a:pt x="6398" y="1"/>
                  </a:cubicBezTo>
                  <a:lnTo>
                    <a:pt x="6398" y="1"/>
                  </a:lnTo>
                  <a:cubicBezTo>
                    <a:pt x="6259" y="396"/>
                    <a:pt x="6061" y="733"/>
                    <a:pt x="5921" y="1117"/>
                  </a:cubicBezTo>
                  <a:cubicBezTo>
                    <a:pt x="5293" y="2618"/>
                    <a:pt x="4653" y="4223"/>
                    <a:pt x="3979" y="5723"/>
                  </a:cubicBezTo>
                  <a:cubicBezTo>
                    <a:pt x="2769" y="8433"/>
                    <a:pt x="1560" y="11155"/>
                    <a:pt x="350" y="13865"/>
                  </a:cubicBezTo>
                  <a:cubicBezTo>
                    <a:pt x="245" y="14203"/>
                    <a:pt x="106" y="14540"/>
                    <a:pt x="1" y="14784"/>
                  </a:cubicBezTo>
                  <a:close/>
                </a:path>
              </a:pathLst>
            </a:custGeom>
            <a:solidFill>
              <a:schemeClr val="accent4"/>
            </a:solidFill>
            <a:ln w="9600" cap="flat" cmpd="sng">
              <a:solidFill>
                <a:schemeClr val="accent4"/>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38" name="Google Shape;649;p7"/>
            <p:cNvSpPr/>
            <p:nvPr/>
          </p:nvSpPr>
          <p:spPr>
            <a:xfrm>
              <a:off x="2431225" y="2791600"/>
              <a:ext cx="207075" cy="579275"/>
            </a:xfrm>
            <a:custGeom>
              <a:avLst/>
              <a:ahLst/>
              <a:rect l="l" t="t" r="r" b="b"/>
              <a:pathLst>
                <a:path w="8283" h="23171" extrusionOk="0">
                  <a:moveTo>
                    <a:pt x="3721" y="4461"/>
                  </a:moveTo>
                  <a:cubicBezTo>
                    <a:pt x="3739" y="4461"/>
                    <a:pt x="3759" y="4463"/>
                    <a:pt x="3781" y="4467"/>
                  </a:cubicBezTo>
                  <a:cubicBezTo>
                    <a:pt x="3967" y="4514"/>
                    <a:pt x="3920" y="4758"/>
                    <a:pt x="3920" y="4898"/>
                  </a:cubicBezTo>
                  <a:cubicBezTo>
                    <a:pt x="3827" y="5526"/>
                    <a:pt x="3676" y="6061"/>
                    <a:pt x="3443" y="6643"/>
                  </a:cubicBezTo>
                  <a:cubicBezTo>
                    <a:pt x="3292" y="6980"/>
                    <a:pt x="3094" y="7271"/>
                    <a:pt x="2955" y="7620"/>
                  </a:cubicBezTo>
                  <a:lnTo>
                    <a:pt x="2908" y="7620"/>
                  </a:lnTo>
                  <a:cubicBezTo>
                    <a:pt x="2908" y="7375"/>
                    <a:pt x="2908" y="7131"/>
                    <a:pt x="2955" y="6933"/>
                  </a:cubicBezTo>
                  <a:cubicBezTo>
                    <a:pt x="3094" y="6212"/>
                    <a:pt x="3246" y="5526"/>
                    <a:pt x="3443" y="4851"/>
                  </a:cubicBezTo>
                  <a:cubicBezTo>
                    <a:pt x="3486" y="4671"/>
                    <a:pt x="3528" y="4461"/>
                    <a:pt x="3721" y="4461"/>
                  </a:cubicBezTo>
                  <a:close/>
                  <a:moveTo>
                    <a:pt x="3928" y="6665"/>
                  </a:moveTo>
                  <a:cubicBezTo>
                    <a:pt x="3957" y="6665"/>
                    <a:pt x="3989" y="6672"/>
                    <a:pt x="4025" y="6689"/>
                  </a:cubicBezTo>
                  <a:cubicBezTo>
                    <a:pt x="4118" y="6747"/>
                    <a:pt x="4165" y="6887"/>
                    <a:pt x="4258" y="6980"/>
                  </a:cubicBezTo>
                  <a:cubicBezTo>
                    <a:pt x="4118" y="7422"/>
                    <a:pt x="4025" y="7806"/>
                    <a:pt x="3874" y="8201"/>
                  </a:cubicBezTo>
                  <a:cubicBezTo>
                    <a:pt x="3836" y="8277"/>
                    <a:pt x="3697" y="8353"/>
                    <a:pt x="3597" y="8353"/>
                  </a:cubicBezTo>
                  <a:cubicBezTo>
                    <a:pt x="3574" y="8353"/>
                    <a:pt x="3553" y="8349"/>
                    <a:pt x="3536" y="8341"/>
                  </a:cubicBezTo>
                  <a:cubicBezTo>
                    <a:pt x="3443" y="8341"/>
                    <a:pt x="3339" y="8143"/>
                    <a:pt x="3385" y="8050"/>
                  </a:cubicBezTo>
                  <a:cubicBezTo>
                    <a:pt x="3443" y="7666"/>
                    <a:pt x="3583" y="7271"/>
                    <a:pt x="3676" y="6933"/>
                  </a:cubicBezTo>
                  <a:cubicBezTo>
                    <a:pt x="3724" y="6819"/>
                    <a:pt x="3795" y="6665"/>
                    <a:pt x="3928" y="6665"/>
                  </a:cubicBezTo>
                  <a:close/>
                  <a:moveTo>
                    <a:pt x="2723" y="8475"/>
                  </a:moveTo>
                  <a:cubicBezTo>
                    <a:pt x="2736" y="8475"/>
                    <a:pt x="2747" y="8480"/>
                    <a:pt x="2757" y="8492"/>
                  </a:cubicBezTo>
                  <a:cubicBezTo>
                    <a:pt x="2862" y="8492"/>
                    <a:pt x="2955" y="8631"/>
                    <a:pt x="2955" y="8678"/>
                  </a:cubicBezTo>
                  <a:cubicBezTo>
                    <a:pt x="2955" y="8969"/>
                    <a:pt x="2908" y="9260"/>
                    <a:pt x="2862" y="9550"/>
                  </a:cubicBezTo>
                  <a:cubicBezTo>
                    <a:pt x="2757" y="10283"/>
                    <a:pt x="2466" y="10911"/>
                    <a:pt x="2129" y="11539"/>
                  </a:cubicBezTo>
                  <a:cubicBezTo>
                    <a:pt x="2129" y="11586"/>
                    <a:pt x="2129" y="11586"/>
                    <a:pt x="2036" y="11632"/>
                  </a:cubicBezTo>
                  <a:cubicBezTo>
                    <a:pt x="2036" y="11446"/>
                    <a:pt x="2036" y="11249"/>
                    <a:pt x="2082" y="11109"/>
                  </a:cubicBezTo>
                  <a:cubicBezTo>
                    <a:pt x="2176" y="10376"/>
                    <a:pt x="2280" y="9655"/>
                    <a:pt x="2373" y="8969"/>
                  </a:cubicBezTo>
                  <a:cubicBezTo>
                    <a:pt x="2420" y="8829"/>
                    <a:pt x="2466" y="8678"/>
                    <a:pt x="2571" y="8585"/>
                  </a:cubicBezTo>
                  <a:cubicBezTo>
                    <a:pt x="2608" y="8548"/>
                    <a:pt x="2674" y="8475"/>
                    <a:pt x="2723" y="8475"/>
                  </a:cubicBezTo>
                  <a:close/>
                  <a:moveTo>
                    <a:pt x="4746" y="1"/>
                  </a:moveTo>
                  <a:lnTo>
                    <a:pt x="4700" y="59"/>
                  </a:lnTo>
                  <a:cubicBezTo>
                    <a:pt x="4607" y="350"/>
                    <a:pt x="4455" y="641"/>
                    <a:pt x="4362" y="932"/>
                  </a:cubicBezTo>
                  <a:cubicBezTo>
                    <a:pt x="2862" y="4851"/>
                    <a:pt x="1699" y="8829"/>
                    <a:pt x="768" y="12900"/>
                  </a:cubicBezTo>
                  <a:cubicBezTo>
                    <a:pt x="582" y="13773"/>
                    <a:pt x="629" y="14691"/>
                    <a:pt x="245" y="15564"/>
                  </a:cubicBezTo>
                  <a:cubicBezTo>
                    <a:pt x="47" y="15994"/>
                    <a:pt x="0" y="16529"/>
                    <a:pt x="0" y="17064"/>
                  </a:cubicBezTo>
                  <a:lnTo>
                    <a:pt x="0" y="17506"/>
                  </a:lnTo>
                  <a:lnTo>
                    <a:pt x="0" y="17797"/>
                  </a:lnTo>
                  <a:lnTo>
                    <a:pt x="0" y="19437"/>
                  </a:lnTo>
                  <a:lnTo>
                    <a:pt x="0" y="23171"/>
                  </a:lnTo>
                  <a:cubicBezTo>
                    <a:pt x="94" y="23078"/>
                    <a:pt x="140" y="23031"/>
                    <a:pt x="140" y="22926"/>
                  </a:cubicBezTo>
                  <a:cubicBezTo>
                    <a:pt x="338" y="22496"/>
                    <a:pt x="477" y="22008"/>
                    <a:pt x="675" y="21519"/>
                  </a:cubicBezTo>
                  <a:cubicBezTo>
                    <a:pt x="1885" y="18809"/>
                    <a:pt x="3094" y="16099"/>
                    <a:pt x="4258" y="13331"/>
                  </a:cubicBezTo>
                  <a:cubicBezTo>
                    <a:pt x="5130" y="11295"/>
                    <a:pt x="6002" y="9306"/>
                    <a:pt x="6875" y="7271"/>
                  </a:cubicBezTo>
                  <a:cubicBezTo>
                    <a:pt x="7026" y="6840"/>
                    <a:pt x="7224" y="6456"/>
                    <a:pt x="7363" y="5968"/>
                  </a:cubicBezTo>
                  <a:cubicBezTo>
                    <a:pt x="7561" y="5096"/>
                    <a:pt x="7747" y="4177"/>
                    <a:pt x="7898" y="3258"/>
                  </a:cubicBezTo>
                  <a:cubicBezTo>
                    <a:pt x="8038" y="2572"/>
                    <a:pt x="8189" y="1943"/>
                    <a:pt x="8282" y="1269"/>
                  </a:cubicBezTo>
                  <a:cubicBezTo>
                    <a:pt x="6979" y="1222"/>
                    <a:pt x="5863" y="583"/>
                    <a:pt x="4746" y="1"/>
                  </a:cubicBezTo>
                  <a:close/>
                </a:path>
              </a:pathLst>
            </a:custGeom>
            <a:solidFill>
              <a:schemeClr val="accent6"/>
            </a:solidFill>
            <a:ln w="9600" cap="flat" cmpd="sng">
              <a:solidFill>
                <a:schemeClr val="accent6"/>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39" name="Google Shape;650;p7"/>
            <p:cNvSpPr/>
            <p:nvPr/>
          </p:nvSpPr>
          <p:spPr>
            <a:xfrm>
              <a:off x="2431225" y="3230400"/>
              <a:ext cx="25" cy="47150"/>
            </a:xfrm>
            <a:custGeom>
              <a:avLst/>
              <a:ahLst/>
              <a:rect l="l" t="t" r="r" b="b"/>
              <a:pathLst>
                <a:path w="1" h="1886" extrusionOk="0">
                  <a:moveTo>
                    <a:pt x="0" y="1"/>
                  </a:moveTo>
                  <a:lnTo>
                    <a:pt x="0" y="245"/>
                  </a:lnTo>
                  <a:lnTo>
                    <a:pt x="0" y="1885"/>
                  </a:lnTo>
                  <a:close/>
                </a:path>
              </a:pathLst>
            </a:custGeom>
            <a:solidFill>
              <a:schemeClr val="accent3"/>
            </a:solidFill>
            <a:ln w="4950" cap="flat" cmpd="sng">
              <a:solidFill>
                <a:schemeClr val="accent3"/>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40" name="Google Shape;651;p7"/>
            <p:cNvSpPr/>
            <p:nvPr/>
          </p:nvSpPr>
          <p:spPr>
            <a:xfrm>
              <a:off x="2443150" y="3352825"/>
              <a:ext cx="123600" cy="84650"/>
            </a:xfrm>
            <a:custGeom>
              <a:avLst/>
              <a:ahLst/>
              <a:rect l="l" t="t" r="r" b="b"/>
              <a:pathLst>
                <a:path w="4944" h="3386" extrusionOk="0">
                  <a:moveTo>
                    <a:pt x="442" y="1"/>
                  </a:moveTo>
                  <a:cubicBezTo>
                    <a:pt x="291" y="384"/>
                    <a:pt x="152" y="675"/>
                    <a:pt x="0" y="1059"/>
                  </a:cubicBezTo>
                  <a:cubicBezTo>
                    <a:pt x="1268" y="1257"/>
                    <a:pt x="2385" y="1745"/>
                    <a:pt x="3397" y="2373"/>
                  </a:cubicBezTo>
                  <a:cubicBezTo>
                    <a:pt x="3688" y="2513"/>
                    <a:pt x="3978" y="2757"/>
                    <a:pt x="4223" y="3001"/>
                  </a:cubicBezTo>
                  <a:cubicBezTo>
                    <a:pt x="4269" y="3048"/>
                    <a:pt x="4316" y="3199"/>
                    <a:pt x="4269" y="3292"/>
                  </a:cubicBezTo>
                  <a:lnTo>
                    <a:pt x="4513" y="3385"/>
                  </a:lnTo>
                  <a:cubicBezTo>
                    <a:pt x="4606" y="3292"/>
                    <a:pt x="4653" y="3141"/>
                    <a:pt x="4711" y="3048"/>
                  </a:cubicBezTo>
                  <a:cubicBezTo>
                    <a:pt x="4944" y="2420"/>
                    <a:pt x="4897" y="2373"/>
                    <a:pt x="4362" y="1978"/>
                  </a:cubicBezTo>
                  <a:cubicBezTo>
                    <a:pt x="4316" y="1931"/>
                    <a:pt x="4223" y="1931"/>
                    <a:pt x="4176" y="1885"/>
                  </a:cubicBezTo>
                  <a:cubicBezTo>
                    <a:pt x="3304" y="1303"/>
                    <a:pt x="2385" y="815"/>
                    <a:pt x="1454" y="431"/>
                  </a:cubicBezTo>
                  <a:cubicBezTo>
                    <a:pt x="1117" y="291"/>
                    <a:pt x="780" y="140"/>
                    <a:pt x="442" y="1"/>
                  </a:cubicBezTo>
                  <a:close/>
                </a:path>
              </a:pathLst>
            </a:custGeom>
            <a:solidFill>
              <a:schemeClr val="accent3"/>
            </a:solidFill>
            <a:ln w="4950" cap="flat" cmpd="sng">
              <a:solidFill>
                <a:schemeClr val="accent3"/>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41" name="Google Shape;652;p7"/>
            <p:cNvSpPr/>
            <p:nvPr/>
          </p:nvSpPr>
          <p:spPr>
            <a:xfrm>
              <a:off x="2443150" y="3352825"/>
              <a:ext cx="107900" cy="82325"/>
            </a:xfrm>
            <a:custGeom>
              <a:avLst/>
              <a:ahLst/>
              <a:rect l="l" t="t" r="r" b="b"/>
              <a:pathLst>
                <a:path w="4316" h="3293" extrusionOk="0">
                  <a:moveTo>
                    <a:pt x="4269" y="3292"/>
                  </a:moveTo>
                  <a:cubicBezTo>
                    <a:pt x="4316" y="3199"/>
                    <a:pt x="4269" y="3048"/>
                    <a:pt x="4223" y="3001"/>
                  </a:cubicBezTo>
                  <a:cubicBezTo>
                    <a:pt x="3978" y="2757"/>
                    <a:pt x="3688" y="2513"/>
                    <a:pt x="3397" y="2373"/>
                  </a:cubicBezTo>
                  <a:cubicBezTo>
                    <a:pt x="2385" y="1745"/>
                    <a:pt x="1268" y="1257"/>
                    <a:pt x="0" y="1059"/>
                  </a:cubicBezTo>
                  <a:cubicBezTo>
                    <a:pt x="152" y="675"/>
                    <a:pt x="291" y="384"/>
                    <a:pt x="442" y="1"/>
                  </a:cubicBezTo>
                  <a:lnTo>
                    <a:pt x="442" y="1"/>
                  </a:lnTo>
                  <a:cubicBezTo>
                    <a:pt x="291" y="384"/>
                    <a:pt x="152" y="675"/>
                    <a:pt x="0" y="1059"/>
                  </a:cubicBezTo>
                  <a:cubicBezTo>
                    <a:pt x="1268" y="1257"/>
                    <a:pt x="2385" y="1745"/>
                    <a:pt x="3397" y="2373"/>
                  </a:cubicBezTo>
                  <a:cubicBezTo>
                    <a:pt x="3688" y="2513"/>
                    <a:pt x="3978" y="2757"/>
                    <a:pt x="4223" y="3001"/>
                  </a:cubicBezTo>
                  <a:cubicBezTo>
                    <a:pt x="4269" y="3048"/>
                    <a:pt x="4316" y="3199"/>
                    <a:pt x="4269" y="3292"/>
                  </a:cubicBezTo>
                  <a:lnTo>
                    <a:pt x="4269" y="3292"/>
                  </a:lnTo>
                  <a:close/>
                </a:path>
              </a:pathLst>
            </a:custGeom>
            <a:solidFill>
              <a:schemeClr val="accent3"/>
            </a:solidFill>
            <a:ln w="4950" cap="flat" cmpd="sng">
              <a:solidFill>
                <a:schemeClr val="accent3"/>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42" name="Google Shape;653;p7"/>
            <p:cNvSpPr/>
            <p:nvPr/>
          </p:nvSpPr>
          <p:spPr>
            <a:xfrm>
              <a:off x="2431225" y="3387725"/>
              <a:ext cx="124775" cy="78825"/>
            </a:xfrm>
            <a:custGeom>
              <a:avLst/>
              <a:ahLst/>
              <a:rect l="l" t="t" r="r" b="b"/>
              <a:pathLst>
                <a:path w="4991" h="3153" extrusionOk="0">
                  <a:moveTo>
                    <a:pt x="291" y="0"/>
                  </a:moveTo>
                  <a:lnTo>
                    <a:pt x="291" y="58"/>
                  </a:lnTo>
                  <a:cubicBezTo>
                    <a:pt x="245" y="58"/>
                    <a:pt x="245" y="105"/>
                    <a:pt x="245" y="152"/>
                  </a:cubicBezTo>
                  <a:cubicBezTo>
                    <a:pt x="187" y="152"/>
                    <a:pt x="187" y="152"/>
                    <a:pt x="187" y="198"/>
                  </a:cubicBezTo>
                  <a:lnTo>
                    <a:pt x="140" y="198"/>
                  </a:lnTo>
                  <a:cubicBezTo>
                    <a:pt x="140" y="291"/>
                    <a:pt x="94" y="349"/>
                    <a:pt x="47" y="396"/>
                  </a:cubicBezTo>
                  <a:cubicBezTo>
                    <a:pt x="47" y="442"/>
                    <a:pt x="0" y="442"/>
                    <a:pt x="0" y="489"/>
                  </a:cubicBezTo>
                  <a:lnTo>
                    <a:pt x="0" y="687"/>
                  </a:lnTo>
                  <a:cubicBezTo>
                    <a:pt x="47" y="733"/>
                    <a:pt x="94" y="733"/>
                    <a:pt x="140" y="733"/>
                  </a:cubicBezTo>
                  <a:cubicBezTo>
                    <a:pt x="1745" y="1268"/>
                    <a:pt x="3292" y="1803"/>
                    <a:pt x="4502" y="3152"/>
                  </a:cubicBezTo>
                  <a:cubicBezTo>
                    <a:pt x="4653" y="2769"/>
                    <a:pt x="4839" y="2385"/>
                    <a:pt x="4990" y="1989"/>
                  </a:cubicBezTo>
                  <a:lnTo>
                    <a:pt x="4746" y="1896"/>
                  </a:lnTo>
                  <a:lnTo>
                    <a:pt x="4746" y="1989"/>
                  </a:lnTo>
                  <a:cubicBezTo>
                    <a:pt x="4713" y="2022"/>
                    <a:pt x="4681" y="2060"/>
                    <a:pt x="4648" y="2060"/>
                  </a:cubicBezTo>
                  <a:cubicBezTo>
                    <a:pt x="4634" y="2060"/>
                    <a:pt x="4620" y="2053"/>
                    <a:pt x="4607" y="2036"/>
                  </a:cubicBezTo>
                  <a:cubicBezTo>
                    <a:pt x="4502" y="2036"/>
                    <a:pt x="4455" y="1989"/>
                    <a:pt x="4362" y="1943"/>
                  </a:cubicBezTo>
                  <a:cubicBezTo>
                    <a:pt x="3874" y="1512"/>
                    <a:pt x="3292" y="1268"/>
                    <a:pt x="2757" y="931"/>
                  </a:cubicBezTo>
                  <a:cubicBezTo>
                    <a:pt x="1989" y="489"/>
                    <a:pt x="1117" y="349"/>
                    <a:pt x="291" y="0"/>
                  </a:cubicBezTo>
                  <a:close/>
                </a:path>
              </a:pathLst>
            </a:custGeom>
            <a:solidFill>
              <a:schemeClr val="accent3"/>
            </a:solidFill>
            <a:ln w="4950" cap="flat" cmpd="sng">
              <a:solidFill>
                <a:schemeClr val="accent3"/>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43" name="Google Shape;654;p7"/>
            <p:cNvSpPr/>
            <p:nvPr/>
          </p:nvSpPr>
          <p:spPr>
            <a:xfrm>
              <a:off x="2431225" y="3399925"/>
              <a:ext cx="25" cy="4975"/>
            </a:xfrm>
            <a:custGeom>
              <a:avLst/>
              <a:ahLst/>
              <a:rect l="l" t="t" r="r" b="b"/>
              <a:pathLst>
                <a:path w="1" h="199" extrusionOk="0">
                  <a:moveTo>
                    <a:pt x="0" y="1"/>
                  </a:moveTo>
                  <a:lnTo>
                    <a:pt x="0" y="1"/>
                  </a:lnTo>
                  <a:lnTo>
                    <a:pt x="0" y="94"/>
                  </a:lnTo>
                  <a:lnTo>
                    <a:pt x="0" y="94"/>
                  </a:lnTo>
                  <a:lnTo>
                    <a:pt x="0" y="199"/>
                  </a:lnTo>
                  <a:close/>
                </a:path>
              </a:pathLst>
            </a:custGeom>
            <a:solidFill>
              <a:schemeClr val="accent3"/>
            </a:solidFill>
            <a:ln w="4950" cap="flat" cmpd="sng">
              <a:solidFill>
                <a:schemeClr val="accent3"/>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44" name="Google Shape;655;p7"/>
            <p:cNvSpPr/>
            <p:nvPr/>
          </p:nvSpPr>
          <p:spPr>
            <a:xfrm>
              <a:off x="2546375" y="3435125"/>
              <a:ext cx="3525" cy="4950"/>
            </a:xfrm>
            <a:custGeom>
              <a:avLst/>
              <a:ahLst/>
              <a:rect l="l" t="t" r="r" b="b"/>
              <a:pathLst>
                <a:path w="141" h="198" extrusionOk="0">
                  <a:moveTo>
                    <a:pt x="140" y="93"/>
                  </a:moveTo>
                  <a:lnTo>
                    <a:pt x="140" y="0"/>
                  </a:lnTo>
                  <a:lnTo>
                    <a:pt x="140" y="0"/>
                  </a:lnTo>
                  <a:lnTo>
                    <a:pt x="140" y="93"/>
                  </a:lnTo>
                  <a:cubicBezTo>
                    <a:pt x="94" y="140"/>
                    <a:pt x="47" y="198"/>
                    <a:pt x="1" y="140"/>
                  </a:cubicBezTo>
                  <a:cubicBezTo>
                    <a:pt x="47" y="198"/>
                    <a:pt x="94" y="140"/>
                    <a:pt x="140" y="93"/>
                  </a:cubicBezTo>
                  <a:close/>
                </a:path>
              </a:pathLst>
            </a:custGeom>
            <a:solidFill>
              <a:schemeClr val="accent3"/>
            </a:solidFill>
            <a:ln w="4950" cap="flat" cmpd="sng">
              <a:solidFill>
                <a:schemeClr val="accent3"/>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45" name="Google Shape;656;p7"/>
            <p:cNvSpPr/>
            <p:nvPr/>
          </p:nvSpPr>
          <p:spPr>
            <a:xfrm>
              <a:off x="2438500" y="3387725"/>
              <a:ext cx="25" cy="1475"/>
            </a:xfrm>
            <a:custGeom>
              <a:avLst/>
              <a:ahLst/>
              <a:rect l="l" t="t" r="r" b="b"/>
              <a:pathLst>
                <a:path w="1" h="59" extrusionOk="0">
                  <a:moveTo>
                    <a:pt x="0" y="0"/>
                  </a:moveTo>
                  <a:lnTo>
                    <a:pt x="0" y="58"/>
                  </a:lnTo>
                  <a:lnTo>
                    <a:pt x="0" y="0"/>
                  </a:lnTo>
                  <a:close/>
                </a:path>
              </a:pathLst>
            </a:custGeom>
            <a:solidFill>
              <a:schemeClr val="accent3"/>
            </a:solidFill>
            <a:ln w="4950" cap="flat" cmpd="sng">
              <a:solidFill>
                <a:schemeClr val="accent3"/>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46" name="Google Shape;657;p7"/>
            <p:cNvSpPr/>
            <p:nvPr/>
          </p:nvSpPr>
          <p:spPr>
            <a:xfrm>
              <a:off x="2431225" y="3404875"/>
              <a:ext cx="3525" cy="1200"/>
            </a:xfrm>
            <a:custGeom>
              <a:avLst/>
              <a:ahLst/>
              <a:rect l="l" t="t" r="r" b="b"/>
              <a:pathLst>
                <a:path w="141" h="48" extrusionOk="0">
                  <a:moveTo>
                    <a:pt x="0" y="1"/>
                  </a:moveTo>
                  <a:lnTo>
                    <a:pt x="0" y="1"/>
                  </a:lnTo>
                  <a:cubicBezTo>
                    <a:pt x="47" y="47"/>
                    <a:pt x="94" y="47"/>
                    <a:pt x="140" y="47"/>
                  </a:cubicBezTo>
                  <a:lnTo>
                    <a:pt x="140" y="47"/>
                  </a:lnTo>
                  <a:lnTo>
                    <a:pt x="140" y="47"/>
                  </a:lnTo>
                  <a:cubicBezTo>
                    <a:pt x="94" y="47"/>
                    <a:pt x="47" y="47"/>
                    <a:pt x="0" y="1"/>
                  </a:cubicBezTo>
                  <a:close/>
                </a:path>
              </a:pathLst>
            </a:custGeom>
            <a:solidFill>
              <a:schemeClr val="accent3"/>
            </a:solidFill>
            <a:ln w="4950" cap="flat" cmpd="sng">
              <a:solidFill>
                <a:schemeClr val="accent3"/>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47" name="Google Shape;658;p7"/>
            <p:cNvSpPr/>
            <p:nvPr/>
          </p:nvSpPr>
          <p:spPr>
            <a:xfrm>
              <a:off x="2430050" y="3415625"/>
              <a:ext cx="109075" cy="128575"/>
            </a:xfrm>
            <a:custGeom>
              <a:avLst/>
              <a:ahLst/>
              <a:rect l="l" t="t" r="r" b="b"/>
              <a:pathLst>
                <a:path w="4363" h="5143" extrusionOk="0">
                  <a:moveTo>
                    <a:pt x="1350" y="1315"/>
                  </a:moveTo>
                  <a:cubicBezTo>
                    <a:pt x="1501" y="1315"/>
                    <a:pt x="1746" y="1560"/>
                    <a:pt x="1746" y="1746"/>
                  </a:cubicBezTo>
                  <a:cubicBezTo>
                    <a:pt x="1746" y="1943"/>
                    <a:pt x="1594" y="2083"/>
                    <a:pt x="1397" y="2083"/>
                  </a:cubicBezTo>
                  <a:cubicBezTo>
                    <a:pt x="1211" y="2083"/>
                    <a:pt x="1059" y="1943"/>
                    <a:pt x="1059" y="1699"/>
                  </a:cubicBezTo>
                  <a:cubicBezTo>
                    <a:pt x="1059" y="1501"/>
                    <a:pt x="1211" y="1315"/>
                    <a:pt x="1350" y="1315"/>
                  </a:cubicBezTo>
                  <a:close/>
                  <a:moveTo>
                    <a:pt x="2374" y="1943"/>
                  </a:moveTo>
                  <a:cubicBezTo>
                    <a:pt x="2618" y="1990"/>
                    <a:pt x="2804" y="2234"/>
                    <a:pt x="2804" y="2432"/>
                  </a:cubicBezTo>
                  <a:cubicBezTo>
                    <a:pt x="2804" y="2665"/>
                    <a:pt x="2665" y="2816"/>
                    <a:pt x="2269" y="2816"/>
                  </a:cubicBezTo>
                  <a:cubicBezTo>
                    <a:pt x="2223" y="3153"/>
                    <a:pt x="2083" y="3304"/>
                    <a:pt x="1839" y="3304"/>
                  </a:cubicBezTo>
                  <a:cubicBezTo>
                    <a:pt x="1641" y="3246"/>
                    <a:pt x="1501" y="3107"/>
                    <a:pt x="1501" y="2909"/>
                  </a:cubicBezTo>
                  <a:cubicBezTo>
                    <a:pt x="1501" y="2618"/>
                    <a:pt x="1641" y="2478"/>
                    <a:pt x="1932" y="2478"/>
                  </a:cubicBezTo>
                  <a:cubicBezTo>
                    <a:pt x="2036" y="2281"/>
                    <a:pt x="2129" y="2141"/>
                    <a:pt x="2223" y="1990"/>
                  </a:cubicBezTo>
                  <a:cubicBezTo>
                    <a:pt x="2223" y="1943"/>
                    <a:pt x="2327" y="1943"/>
                    <a:pt x="2374" y="1943"/>
                  </a:cubicBezTo>
                  <a:close/>
                  <a:moveTo>
                    <a:pt x="1153" y="3561"/>
                  </a:moveTo>
                  <a:cubicBezTo>
                    <a:pt x="1633" y="3561"/>
                    <a:pt x="2363" y="3881"/>
                    <a:pt x="2560" y="4177"/>
                  </a:cubicBezTo>
                  <a:cubicBezTo>
                    <a:pt x="2533" y="4185"/>
                    <a:pt x="2497" y="4189"/>
                    <a:pt x="2455" y="4189"/>
                  </a:cubicBezTo>
                  <a:cubicBezTo>
                    <a:pt x="2046" y="4189"/>
                    <a:pt x="1004" y="3806"/>
                    <a:pt x="920" y="3595"/>
                  </a:cubicBezTo>
                  <a:cubicBezTo>
                    <a:pt x="986" y="3572"/>
                    <a:pt x="1065" y="3561"/>
                    <a:pt x="1153" y="3561"/>
                  </a:cubicBezTo>
                  <a:close/>
                  <a:moveTo>
                    <a:pt x="47" y="1"/>
                  </a:moveTo>
                  <a:lnTo>
                    <a:pt x="47" y="245"/>
                  </a:lnTo>
                  <a:cubicBezTo>
                    <a:pt x="47" y="1699"/>
                    <a:pt x="47" y="3153"/>
                    <a:pt x="1" y="4654"/>
                  </a:cubicBezTo>
                  <a:lnTo>
                    <a:pt x="292" y="4654"/>
                  </a:lnTo>
                  <a:cubicBezTo>
                    <a:pt x="292" y="4607"/>
                    <a:pt x="292" y="4514"/>
                    <a:pt x="338" y="4514"/>
                  </a:cubicBezTo>
                  <a:cubicBezTo>
                    <a:pt x="338" y="4491"/>
                    <a:pt x="362" y="4479"/>
                    <a:pt x="391" y="4479"/>
                  </a:cubicBezTo>
                  <a:cubicBezTo>
                    <a:pt x="420" y="4479"/>
                    <a:pt x="455" y="4491"/>
                    <a:pt x="478" y="4514"/>
                  </a:cubicBezTo>
                  <a:cubicBezTo>
                    <a:pt x="1164" y="4944"/>
                    <a:pt x="1978" y="4898"/>
                    <a:pt x="2711" y="5049"/>
                  </a:cubicBezTo>
                  <a:cubicBezTo>
                    <a:pt x="2909" y="5095"/>
                    <a:pt x="3048" y="5095"/>
                    <a:pt x="3200" y="5142"/>
                  </a:cubicBezTo>
                  <a:lnTo>
                    <a:pt x="3293" y="5142"/>
                  </a:lnTo>
                  <a:lnTo>
                    <a:pt x="3293" y="5049"/>
                  </a:lnTo>
                  <a:cubicBezTo>
                    <a:pt x="3537" y="4316"/>
                    <a:pt x="3828" y="3642"/>
                    <a:pt x="4072" y="2909"/>
                  </a:cubicBezTo>
                  <a:cubicBezTo>
                    <a:pt x="4165" y="2723"/>
                    <a:pt x="4258" y="2478"/>
                    <a:pt x="4363" y="2281"/>
                  </a:cubicBezTo>
                  <a:cubicBezTo>
                    <a:pt x="3921" y="2188"/>
                    <a:pt x="3583" y="1897"/>
                    <a:pt x="3200" y="1606"/>
                  </a:cubicBezTo>
                  <a:cubicBezTo>
                    <a:pt x="2711" y="1269"/>
                    <a:pt x="2223" y="978"/>
                    <a:pt x="1641" y="734"/>
                  </a:cubicBezTo>
                  <a:cubicBezTo>
                    <a:pt x="1211" y="583"/>
                    <a:pt x="815" y="338"/>
                    <a:pt x="431" y="152"/>
                  </a:cubicBezTo>
                  <a:cubicBezTo>
                    <a:pt x="338" y="106"/>
                    <a:pt x="187" y="47"/>
                    <a:pt x="47" y="1"/>
                  </a:cubicBezTo>
                  <a:close/>
                </a:path>
              </a:pathLst>
            </a:custGeom>
            <a:solidFill>
              <a:schemeClr val="accent5"/>
            </a:solidFill>
            <a:ln w="9600" cap="flat" cmpd="sng">
              <a:solidFill>
                <a:schemeClr val="accent5"/>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48" name="Google Shape;659;p7"/>
            <p:cNvSpPr/>
            <p:nvPr/>
          </p:nvSpPr>
          <p:spPr>
            <a:xfrm>
              <a:off x="2431225" y="3415625"/>
              <a:ext cx="25" cy="6150"/>
            </a:xfrm>
            <a:custGeom>
              <a:avLst/>
              <a:ahLst/>
              <a:rect l="l" t="t" r="r" b="b"/>
              <a:pathLst>
                <a:path w="1" h="246" extrusionOk="0">
                  <a:moveTo>
                    <a:pt x="0" y="199"/>
                  </a:moveTo>
                  <a:lnTo>
                    <a:pt x="0" y="245"/>
                  </a:lnTo>
                  <a:lnTo>
                    <a:pt x="0" y="1"/>
                  </a:lnTo>
                  <a:lnTo>
                    <a:pt x="0" y="1"/>
                  </a:lnTo>
                  <a:close/>
                </a:path>
              </a:pathLst>
            </a:custGeom>
            <a:solidFill>
              <a:schemeClr val="accent5"/>
            </a:solidFill>
            <a:ln w="9600" cap="flat" cmpd="sng">
              <a:solidFill>
                <a:schemeClr val="accent5"/>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49" name="Google Shape;660;p7"/>
            <p:cNvSpPr/>
            <p:nvPr/>
          </p:nvSpPr>
          <p:spPr>
            <a:xfrm>
              <a:off x="2431225" y="3086175"/>
              <a:ext cx="25" cy="27950"/>
            </a:xfrm>
            <a:custGeom>
              <a:avLst/>
              <a:ahLst/>
              <a:rect l="l" t="t" r="r" b="b"/>
              <a:pathLst>
                <a:path w="1" h="1118" extrusionOk="0">
                  <a:moveTo>
                    <a:pt x="0" y="1013"/>
                  </a:moveTo>
                  <a:lnTo>
                    <a:pt x="0" y="1117"/>
                  </a:lnTo>
                  <a:lnTo>
                    <a:pt x="0" y="1"/>
                  </a:lnTo>
                  <a:close/>
                </a:path>
              </a:pathLst>
            </a:custGeom>
            <a:solidFill>
              <a:schemeClr val="accent4"/>
            </a:solidFill>
            <a:ln w="9600" cap="flat" cmpd="sng">
              <a:solidFill>
                <a:schemeClr val="accent4"/>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50" name="Google Shape;661;p7"/>
            <p:cNvSpPr/>
            <p:nvPr/>
          </p:nvSpPr>
          <p:spPr>
            <a:xfrm>
              <a:off x="2431225" y="2893375"/>
              <a:ext cx="65450" cy="255925"/>
            </a:xfrm>
            <a:custGeom>
              <a:avLst/>
              <a:ahLst/>
              <a:rect l="l" t="t" r="r" b="b"/>
              <a:pathLst>
                <a:path w="2618" h="10237" extrusionOk="0">
                  <a:moveTo>
                    <a:pt x="2618" y="1"/>
                  </a:moveTo>
                  <a:cubicBezTo>
                    <a:pt x="2571" y="1"/>
                    <a:pt x="2513" y="59"/>
                    <a:pt x="2513" y="106"/>
                  </a:cubicBezTo>
                  <a:cubicBezTo>
                    <a:pt x="1931" y="873"/>
                    <a:pt x="1350" y="1653"/>
                    <a:pt x="826" y="2478"/>
                  </a:cubicBezTo>
                  <a:cubicBezTo>
                    <a:pt x="629" y="2676"/>
                    <a:pt x="477" y="2909"/>
                    <a:pt x="291" y="3060"/>
                  </a:cubicBezTo>
                  <a:cubicBezTo>
                    <a:pt x="245" y="3060"/>
                    <a:pt x="245" y="3060"/>
                    <a:pt x="245" y="3107"/>
                  </a:cubicBezTo>
                  <a:cubicBezTo>
                    <a:pt x="187" y="3107"/>
                    <a:pt x="187" y="3107"/>
                    <a:pt x="140" y="3153"/>
                  </a:cubicBezTo>
                  <a:cubicBezTo>
                    <a:pt x="94" y="3153"/>
                    <a:pt x="47" y="3153"/>
                    <a:pt x="0" y="3200"/>
                  </a:cubicBezTo>
                  <a:lnTo>
                    <a:pt x="0" y="7666"/>
                  </a:lnTo>
                  <a:lnTo>
                    <a:pt x="0" y="7713"/>
                  </a:lnTo>
                  <a:lnTo>
                    <a:pt x="0" y="10237"/>
                  </a:lnTo>
                  <a:cubicBezTo>
                    <a:pt x="535" y="6794"/>
                    <a:pt x="1547" y="3397"/>
                    <a:pt x="2618" y="1"/>
                  </a:cubicBezTo>
                  <a:close/>
                </a:path>
              </a:pathLst>
            </a:custGeom>
            <a:solidFill>
              <a:schemeClr val="accent4"/>
            </a:solidFill>
            <a:ln w="9600" cap="flat" cmpd="sng">
              <a:solidFill>
                <a:schemeClr val="accent4"/>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51" name="Google Shape;662;p7"/>
            <p:cNvSpPr/>
            <p:nvPr/>
          </p:nvSpPr>
          <p:spPr>
            <a:xfrm>
              <a:off x="2431225" y="2973350"/>
              <a:ext cx="25" cy="111700"/>
            </a:xfrm>
            <a:custGeom>
              <a:avLst/>
              <a:ahLst/>
              <a:rect l="l" t="t" r="r" b="b"/>
              <a:pathLst>
                <a:path w="1" h="4468" extrusionOk="0">
                  <a:moveTo>
                    <a:pt x="0" y="1"/>
                  </a:moveTo>
                  <a:lnTo>
                    <a:pt x="0" y="1"/>
                  </a:lnTo>
                  <a:lnTo>
                    <a:pt x="0" y="4467"/>
                  </a:lnTo>
                  <a:close/>
                </a:path>
              </a:pathLst>
            </a:custGeom>
            <a:solidFill>
              <a:schemeClr val="accent4"/>
            </a:solidFill>
            <a:ln w="9600" cap="flat" cmpd="sng">
              <a:solidFill>
                <a:schemeClr val="accent4"/>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52" name="Google Shape;663;p7"/>
            <p:cNvSpPr/>
            <p:nvPr/>
          </p:nvSpPr>
          <p:spPr>
            <a:xfrm>
              <a:off x="2438500" y="2893375"/>
              <a:ext cx="58175" cy="76525"/>
            </a:xfrm>
            <a:custGeom>
              <a:avLst/>
              <a:ahLst/>
              <a:rect l="l" t="t" r="r" b="b"/>
              <a:pathLst>
                <a:path w="2327" h="3061" extrusionOk="0">
                  <a:moveTo>
                    <a:pt x="535" y="2478"/>
                  </a:moveTo>
                  <a:cubicBezTo>
                    <a:pt x="1059" y="1653"/>
                    <a:pt x="1640" y="873"/>
                    <a:pt x="2222" y="106"/>
                  </a:cubicBezTo>
                  <a:cubicBezTo>
                    <a:pt x="2222" y="59"/>
                    <a:pt x="2280" y="1"/>
                    <a:pt x="2327" y="1"/>
                  </a:cubicBezTo>
                  <a:lnTo>
                    <a:pt x="2327" y="1"/>
                  </a:lnTo>
                  <a:cubicBezTo>
                    <a:pt x="2280" y="1"/>
                    <a:pt x="2222" y="59"/>
                    <a:pt x="2222" y="106"/>
                  </a:cubicBezTo>
                  <a:cubicBezTo>
                    <a:pt x="1640" y="873"/>
                    <a:pt x="1059" y="1653"/>
                    <a:pt x="535" y="2478"/>
                  </a:cubicBezTo>
                  <a:cubicBezTo>
                    <a:pt x="338" y="2676"/>
                    <a:pt x="186" y="2909"/>
                    <a:pt x="0" y="3060"/>
                  </a:cubicBezTo>
                  <a:cubicBezTo>
                    <a:pt x="186" y="2909"/>
                    <a:pt x="338" y="2676"/>
                    <a:pt x="535" y="2478"/>
                  </a:cubicBezTo>
                  <a:close/>
                </a:path>
              </a:pathLst>
            </a:custGeom>
            <a:solidFill>
              <a:schemeClr val="accent4"/>
            </a:solidFill>
            <a:ln w="9600" cap="flat" cmpd="sng">
              <a:solidFill>
                <a:schemeClr val="accent4"/>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53" name="Google Shape;664;p7"/>
            <p:cNvSpPr/>
            <p:nvPr/>
          </p:nvSpPr>
          <p:spPr>
            <a:xfrm>
              <a:off x="2431225" y="3086175"/>
              <a:ext cx="25" cy="63125"/>
            </a:xfrm>
            <a:custGeom>
              <a:avLst/>
              <a:ahLst/>
              <a:rect l="l" t="t" r="r" b="b"/>
              <a:pathLst>
                <a:path w="1" h="2525" extrusionOk="0">
                  <a:moveTo>
                    <a:pt x="0" y="1117"/>
                  </a:moveTo>
                  <a:lnTo>
                    <a:pt x="0" y="2525"/>
                  </a:lnTo>
                  <a:lnTo>
                    <a:pt x="0" y="2525"/>
                  </a:lnTo>
                  <a:lnTo>
                    <a:pt x="0" y="1"/>
                  </a:lnTo>
                  <a:close/>
                </a:path>
              </a:pathLst>
            </a:custGeom>
            <a:solidFill>
              <a:schemeClr val="accent4"/>
            </a:solidFill>
            <a:ln w="9600" cap="flat" cmpd="sng">
              <a:solidFill>
                <a:schemeClr val="accent4"/>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54" name="Google Shape;665;p7"/>
            <p:cNvSpPr/>
            <p:nvPr/>
          </p:nvSpPr>
          <p:spPr>
            <a:xfrm>
              <a:off x="967400" y="2128925"/>
              <a:ext cx="185550" cy="168375"/>
            </a:xfrm>
            <a:custGeom>
              <a:avLst/>
              <a:ahLst/>
              <a:rect l="l" t="t" r="r" b="b"/>
              <a:pathLst>
                <a:path w="7422" h="6735" extrusionOk="0">
                  <a:moveTo>
                    <a:pt x="4421" y="0"/>
                  </a:moveTo>
                  <a:cubicBezTo>
                    <a:pt x="4316" y="47"/>
                    <a:pt x="4316" y="105"/>
                    <a:pt x="4269" y="198"/>
                  </a:cubicBezTo>
                  <a:cubicBezTo>
                    <a:pt x="3734" y="977"/>
                    <a:pt x="3258" y="1745"/>
                    <a:pt x="2722" y="2478"/>
                  </a:cubicBezTo>
                  <a:cubicBezTo>
                    <a:pt x="2622" y="2602"/>
                    <a:pt x="2526" y="2710"/>
                    <a:pt x="2401" y="2710"/>
                  </a:cubicBezTo>
                  <a:cubicBezTo>
                    <a:pt x="2339" y="2710"/>
                    <a:pt x="2269" y="2683"/>
                    <a:pt x="2187" y="2617"/>
                  </a:cubicBezTo>
                  <a:cubicBezTo>
                    <a:pt x="2187" y="2602"/>
                    <a:pt x="2177" y="2596"/>
                    <a:pt x="2161" y="2596"/>
                  </a:cubicBezTo>
                  <a:cubicBezTo>
                    <a:pt x="2129" y="2596"/>
                    <a:pt x="2075" y="2617"/>
                    <a:pt x="2036" y="2617"/>
                  </a:cubicBezTo>
                  <a:cubicBezTo>
                    <a:pt x="1606" y="2571"/>
                    <a:pt x="1222" y="2571"/>
                    <a:pt x="827" y="2571"/>
                  </a:cubicBezTo>
                  <a:lnTo>
                    <a:pt x="1" y="2571"/>
                  </a:lnTo>
                  <a:cubicBezTo>
                    <a:pt x="59" y="2664"/>
                    <a:pt x="59" y="2722"/>
                    <a:pt x="105" y="2768"/>
                  </a:cubicBezTo>
                  <a:cubicBezTo>
                    <a:pt x="443" y="3152"/>
                    <a:pt x="827" y="3489"/>
                    <a:pt x="1164" y="3885"/>
                  </a:cubicBezTo>
                  <a:cubicBezTo>
                    <a:pt x="1315" y="4025"/>
                    <a:pt x="1455" y="4176"/>
                    <a:pt x="1559" y="4315"/>
                  </a:cubicBezTo>
                  <a:cubicBezTo>
                    <a:pt x="1606" y="4408"/>
                    <a:pt x="1652" y="4606"/>
                    <a:pt x="1606" y="4606"/>
                  </a:cubicBezTo>
                  <a:cubicBezTo>
                    <a:pt x="1315" y="4850"/>
                    <a:pt x="1408" y="5141"/>
                    <a:pt x="1315" y="5432"/>
                  </a:cubicBezTo>
                  <a:cubicBezTo>
                    <a:pt x="1222" y="5816"/>
                    <a:pt x="1117" y="6258"/>
                    <a:pt x="1024" y="6735"/>
                  </a:cubicBezTo>
                  <a:cubicBezTo>
                    <a:pt x="1164" y="6642"/>
                    <a:pt x="1222" y="6595"/>
                    <a:pt x="1269" y="6549"/>
                  </a:cubicBezTo>
                  <a:cubicBezTo>
                    <a:pt x="1897" y="6153"/>
                    <a:pt x="2478" y="5769"/>
                    <a:pt x="3106" y="5432"/>
                  </a:cubicBezTo>
                  <a:cubicBezTo>
                    <a:pt x="3161" y="5377"/>
                    <a:pt x="3251" y="5355"/>
                    <a:pt x="3335" y="5355"/>
                  </a:cubicBezTo>
                  <a:cubicBezTo>
                    <a:pt x="3395" y="5355"/>
                    <a:pt x="3452" y="5366"/>
                    <a:pt x="3490" y="5385"/>
                  </a:cubicBezTo>
                  <a:cubicBezTo>
                    <a:pt x="3734" y="5525"/>
                    <a:pt x="3932" y="5676"/>
                    <a:pt x="4176" y="5816"/>
                  </a:cubicBezTo>
                  <a:cubicBezTo>
                    <a:pt x="4560" y="6107"/>
                    <a:pt x="4944" y="6444"/>
                    <a:pt x="5340" y="6735"/>
                  </a:cubicBezTo>
                  <a:cubicBezTo>
                    <a:pt x="5340" y="6735"/>
                    <a:pt x="5386" y="6688"/>
                    <a:pt x="5433" y="6688"/>
                  </a:cubicBezTo>
                  <a:cubicBezTo>
                    <a:pt x="5293" y="6153"/>
                    <a:pt x="5188" y="5676"/>
                    <a:pt x="5095" y="5141"/>
                  </a:cubicBezTo>
                  <a:cubicBezTo>
                    <a:pt x="5049" y="4943"/>
                    <a:pt x="4944" y="4804"/>
                    <a:pt x="4944" y="4606"/>
                  </a:cubicBezTo>
                  <a:cubicBezTo>
                    <a:pt x="4944" y="4513"/>
                    <a:pt x="5049" y="4408"/>
                    <a:pt x="5142" y="4315"/>
                  </a:cubicBezTo>
                  <a:cubicBezTo>
                    <a:pt x="5188" y="4269"/>
                    <a:pt x="5340" y="4269"/>
                    <a:pt x="5386" y="4222"/>
                  </a:cubicBezTo>
                  <a:cubicBezTo>
                    <a:pt x="5770" y="3978"/>
                    <a:pt x="6165" y="3734"/>
                    <a:pt x="6549" y="3443"/>
                  </a:cubicBezTo>
                  <a:cubicBezTo>
                    <a:pt x="6840" y="3245"/>
                    <a:pt x="7131" y="3013"/>
                    <a:pt x="7422" y="2768"/>
                  </a:cubicBezTo>
                  <a:cubicBezTo>
                    <a:pt x="7375" y="2768"/>
                    <a:pt x="7375" y="2722"/>
                    <a:pt x="7329" y="2722"/>
                  </a:cubicBezTo>
                  <a:cubicBezTo>
                    <a:pt x="6689" y="2722"/>
                    <a:pt x="6014" y="2664"/>
                    <a:pt x="5386" y="2617"/>
                  </a:cubicBezTo>
                  <a:cubicBezTo>
                    <a:pt x="5340" y="2617"/>
                    <a:pt x="5293" y="2617"/>
                    <a:pt x="5235" y="2664"/>
                  </a:cubicBezTo>
                  <a:cubicBezTo>
                    <a:pt x="5170" y="2700"/>
                    <a:pt x="5110" y="2718"/>
                    <a:pt x="5057" y="2718"/>
                  </a:cubicBezTo>
                  <a:cubicBezTo>
                    <a:pt x="4957" y="2718"/>
                    <a:pt x="4881" y="2653"/>
                    <a:pt x="4851" y="2524"/>
                  </a:cubicBezTo>
                  <a:cubicBezTo>
                    <a:pt x="4758" y="2280"/>
                    <a:pt x="4711" y="2036"/>
                    <a:pt x="4653" y="1791"/>
                  </a:cubicBezTo>
                  <a:cubicBezTo>
                    <a:pt x="4607" y="1163"/>
                    <a:pt x="4514" y="582"/>
                    <a:pt x="4421" y="0"/>
                  </a:cubicBezTo>
                  <a:close/>
                </a:path>
              </a:pathLst>
            </a:custGeom>
            <a:solidFill>
              <a:schemeClr val="accent2"/>
            </a:solidFill>
            <a:ln w="4950" cap="flat" cmpd="sng">
              <a:solidFill>
                <a:schemeClr val="accent2"/>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55" name="Google Shape;666;p7"/>
            <p:cNvSpPr/>
            <p:nvPr/>
          </p:nvSpPr>
          <p:spPr>
            <a:xfrm>
              <a:off x="872900" y="2666875"/>
              <a:ext cx="23275" cy="21300"/>
            </a:xfrm>
            <a:custGeom>
              <a:avLst/>
              <a:ahLst/>
              <a:rect l="l" t="t" r="r" b="b"/>
              <a:pathLst>
                <a:path w="931" h="852" extrusionOk="0">
                  <a:moveTo>
                    <a:pt x="396" y="0"/>
                  </a:moveTo>
                  <a:lnTo>
                    <a:pt x="396" y="0"/>
                  </a:lnTo>
                  <a:cubicBezTo>
                    <a:pt x="398" y="3"/>
                    <a:pt x="401" y="6"/>
                    <a:pt x="404" y="8"/>
                  </a:cubicBezTo>
                  <a:lnTo>
                    <a:pt x="404" y="8"/>
                  </a:lnTo>
                  <a:cubicBezTo>
                    <a:pt x="401" y="6"/>
                    <a:pt x="399" y="3"/>
                    <a:pt x="396" y="0"/>
                  </a:cubicBezTo>
                  <a:close/>
                  <a:moveTo>
                    <a:pt x="404" y="8"/>
                  </a:moveTo>
                  <a:cubicBezTo>
                    <a:pt x="443" y="53"/>
                    <a:pt x="445" y="108"/>
                    <a:pt x="489" y="151"/>
                  </a:cubicBezTo>
                  <a:cubicBezTo>
                    <a:pt x="396" y="198"/>
                    <a:pt x="245" y="198"/>
                    <a:pt x="152" y="291"/>
                  </a:cubicBezTo>
                  <a:cubicBezTo>
                    <a:pt x="0" y="396"/>
                    <a:pt x="0" y="535"/>
                    <a:pt x="59" y="686"/>
                  </a:cubicBezTo>
                  <a:cubicBezTo>
                    <a:pt x="121" y="810"/>
                    <a:pt x="203" y="852"/>
                    <a:pt x="296" y="852"/>
                  </a:cubicBezTo>
                  <a:cubicBezTo>
                    <a:pt x="343" y="852"/>
                    <a:pt x="392" y="841"/>
                    <a:pt x="442" y="826"/>
                  </a:cubicBezTo>
                  <a:cubicBezTo>
                    <a:pt x="536" y="779"/>
                    <a:pt x="687" y="733"/>
                    <a:pt x="780" y="628"/>
                  </a:cubicBezTo>
                  <a:cubicBezTo>
                    <a:pt x="931" y="582"/>
                    <a:pt x="931" y="489"/>
                    <a:pt x="826" y="396"/>
                  </a:cubicBezTo>
                  <a:cubicBezTo>
                    <a:pt x="689" y="247"/>
                    <a:pt x="541" y="155"/>
                    <a:pt x="404" y="8"/>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56" name="Google Shape;667;p7"/>
            <p:cNvSpPr/>
            <p:nvPr/>
          </p:nvSpPr>
          <p:spPr>
            <a:xfrm>
              <a:off x="730125" y="2339725"/>
              <a:ext cx="1688900" cy="1231225"/>
            </a:xfrm>
            <a:custGeom>
              <a:avLst/>
              <a:ahLst/>
              <a:rect l="l" t="t" r="r" b="b"/>
              <a:pathLst>
                <a:path w="67556" h="49249" extrusionOk="0">
                  <a:moveTo>
                    <a:pt x="5037" y="852"/>
                  </a:moveTo>
                  <a:cubicBezTo>
                    <a:pt x="5425" y="852"/>
                    <a:pt x="5812" y="873"/>
                    <a:pt x="6200" y="873"/>
                  </a:cubicBezTo>
                  <a:cubicBezTo>
                    <a:pt x="7072" y="873"/>
                    <a:pt x="7991" y="920"/>
                    <a:pt x="8864" y="920"/>
                  </a:cubicBezTo>
                  <a:cubicBezTo>
                    <a:pt x="10178" y="1024"/>
                    <a:pt x="11481" y="1117"/>
                    <a:pt x="12749" y="1164"/>
                  </a:cubicBezTo>
                  <a:lnTo>
                    <a:pt x="16575" y="1164"/>
                  </a:lnTo>
                  <a:cubicBezTo>
                    <a:pt x="16668" y="1164"/>
                    <a:pt x="16761" y="1164"/>
                    <a:pt x="16913" y="1210"/>
                  </a:cubicBezTo>
                  <a:cubicBezTo>
                    <a:pt x="16913" y="1210"/>
                    <a:pt x="16866" y="1210"/>
                    <a:pt x="16866" y="1269"/>
                  </a:cubicBezTo>
                  <a:cubicBezTo>
                    <a:pt x="16378" y="1315"/>
                    <a:pt x="15889" y="1362"/>
                    <a:pt x="15412" y="1408"/>
                  </a:cubicBezTo>
                  <a:cubicBezTo>
                    <a:pt x="14866" y="1467"/>
                    <a:pt x="14321" y="1487"/>
                    <a:pt x="13775" y="1487"/>
                  </a:cubicBezTo>
                  <a:cubicBezTo>
                    <a:pt x="12913" y="1487"/>
                    <a:pt x="12052" y="1437"/>
                    <a:pt x="11190" y="1408"/>
                  </a:cubicBezTo>
                  <a:cubicBezTo>
                    <a:pt x="8968" y="1315"/>
                    <a:pt x="6782" y="1269"/>
                    <a:pt x="4548" y="1164"/>
                  </a:cubicBezTo>
                  <a:cubicBezTo>
                    <a:pt x="4164" y="1164"/>
                    <a:pt x="3734" y="1164"/>
                    <a:pt x="3292" y="1117"/>
                  </a:cubicBezTo>
                  <a:cubicBezTo>
                    <a:pt x="3676" y="920"/>
                    <a:pt x="4071" y="873"/>
                    <a:pt x="4455" y="873"/>
                  </a:cubicBezTo>
                  <a:cubicBezTo>
                    <a:pt x="4649" y="858"/>
                    <a:pt x="4843" y="852"/>
                    <a:pt x="5037" y="852"/>
                  </a:cubicBezTo>
                  <a:close/>
                  <a:moveTo>
                    <a:pt x="62418" y="552"/>
                  </a:moveTo>
                  <a:cubicBezTo>
                    <a:pt x="62770" y="552"/>
                    <a:pt x="63124" y="563"/>
                    <a:pt x="63485" y="582"/>
                  </a:cubicBezTo>
                  <a:cubicBezTo>
                    <a:pt x="64020" y="629"/>
                    <a:pt x="64508" y="629"/>
                    <a:pt x="65032" y="687"/>
                  </a:cubicBezTo>
                  <a:cubicBezTo>
                    <a:pt x="65183" y="687"/>
                    <a:pt x="65323" y="734"/>
                    <a:pt x="65381" y="920"/>
                  </a:cubicBezTo>
                  <a:lnTo>
                    <a:pt x="65323" y="920"/>
                  </a:lnTo>
                  <a:cubicBezTo>
                    <a:pt x="65323" y="978"/>
                    <a:pt x="65381" y="1024"/>
                    <a:pt x="65381" y="1071"/>
                  </a:cubicBezTo>
                  <a:cubicBezTo>
                    <a:pt x="64741" y="1071"/>
                    <a:pt x="64113" y="1071"/>
                    <a:pt x="63485" y="1024"/>
                  </a:cubicBezTo>
                  <a:cubicBezTo>
                    <a:pt x="63313" y="1018"/>
                    <a:pt x="63141" y="1015"/>
                    <a:pt x="62969" y="1015"/>
                  </a:cubicBezTo>
                  <a:cubicBezTo>
                    <a:pt x="61882" y="1015"/>
                    <a:pt x="60789" y="1130"/>
                    <a:pt x="59705" y="1210"/>
                  </a:cubicBezTo>
                  <a:cubicBezTo>
                    <a:pt x="58739" y="1315"/>
                    <a:pt x="57820" y="1315"/>
                    <a:pt x="56890" y="1408"/>
                  </a:cubicBezTo>
                  <a:cubicBezTo>
                    <a:pt x="56262" y="1455"/>
                    <a:pt x="55634" y="1559"/>
                    <a:pt x="55006" y="1652"/>
                  </a:cubicBezTo>
                  <a:cubicBezTo>
                    <a:pt x="54761" y="1699"/>
                    <a:pt x="54471" y="1746"/>
                    <a:pt x="54226" y="1746"/>
                  </a:cubicBezTo>
                  <a:cubicBezTo>
                    <a:pt x="54046" y="1758"/>
                    <a:pt x="53868" y="1764"/>
                    <a:pt x="53693" y="1764"/>
                  </a:cubicBezTo>
                  <a:cubicBezTo>
                    <a:pt x="53215" y="1764"/>
                    <a:pt x="52755" y="1721"/>
                    <a:pt x="52295" y="1652"/>
                  </a:cubicBezTo>
                  <a:cubicBezTo>
                    <a:pt x="49625" y="1254"/>
                    <a:pt x="33919" y="1064"/>
                    <a:pt x="28662" y="1064"/>
                  </a:cubicBezTo>
                  <a:cubicBezTo>
                    <a:pt x="28082" y="1064"/>
                    <a:pt x="27628" y="1066"/>
                    <a:pt x="27334" y="1071"/>
                  </a:cubicBezTo>
                  <a:lnTo>
                    <a:pt x="26939" y="1071"/>
                  </a:lnTo>
                  <a:lnTo>
                    <a:pt x="26939" y="920"/>
                  </a:lnTo>
                  <a:lnTo>
                    <a:pt x="26939" y="827"/>
                  </a:lnTo>
                  <a:cubicBezTo>
                    <a:pt x="27183" y="780"/>
                    <a:pt x="27427" y="687"/>
                    <a:pt x="27672" y="687"/>
                  </a:cubicBezTo>
                  <a:lnTo>
                    <a:pt x="46771" y="687"/>
                  </a:lnTo>
                  <a:cubicBezTo>
                    <a:pt x="47538" y="734"/>
                    <a:pt x="48364" y="780"/>
                    <a:pt x="49143" y="827"/>
                  </a:cubicBezTo>
                  <a:cubicBezTo>
                    <a:pt x="50109" y="920"/>
                    <a:pt x="51132" y="1024"/>
                    <a:pt x="52098" y="1164"/>
                  </a:cubicBezTo>
                  <a:cubicBezTo>
                    <a:pt x="52629" y="1241"/>
                    <a:pt x="53142" y="1287"/>
                    <a:pt x="53663" y="1287"/>
                  </a:cubicBezTo>
                  <a:cubicBezTo>
                    <a:pt x="53849" y="1287"/>
                    <a:pt x="54037" y="1281"/>
                    <a:pt x="54226" y="1269"/>
                  </a:cubicBezTo>
                  <a:cubicBezTo>
                    <a:pt x="54622" y="1269"/>
                    <a:pt x="55006" y="1210"/>
                    <a:pt x="55389" y="1164"/>
                  </a:cubicBezTo>
                  <a:cubicBezTo>
                    <a:pt x="56262" y="1024"/>
                    <a:pt x="57134" y="978"/>
                    <a:pt x="58053" y="873"/>
                  </a:cubicBezTo>
                  <a:cubicBezTo>
                    <a:pt x="59030" y="780"/>
                    <a:pt x="59949" y="734"/>
                    <a:pt x="60914" y="629"/>
                  </a:cubicBezTo>
                  <a:cubicBezTo>
                    <a:pt x="61425" y="574"/>
                    <a:pt x="61920" y="552"/>
                    <a:pt x="62418" y="552"/>
                  </a:cubicBezTo>
                  <a:close/>
                  <a:moveTo>
                    <a:pt x="20355" y="1455"/>
                  </a:moveTo>
                  <a:cubicBezTo>
                    <a:pt x="21809" y="1455"/>
                    <a:pt x="23263" y="1606"/>
                    <a:pt x="24764" y="1792"/>
                  </a:cubicBezTo>
                  <a:cubicBezTo>
                    <a:pt x="25683" y="1943"/>
                    <a:pt x="26648" y="1990"/>
                    <a:pt x="27625" y="2083"/>
                  </a:cubicBezTo>
                  <a:cubicBezTo>
                    <a:pt x="27811" y="2141"/>
                    <a:pt x="28009" y="2188"/>
                    <a:pt x="28207" y="2188"/>
                  </a:cubicBezTo>
                  <a:lnTo>
                    <a:pt x="28207" y="2281"/>
                  </a:lnTo>
                  <a:cubicBezTo>
                    <a:pt x="27916" y="2281"/>
                    <a:pt x="27625" y="2327"/>
                    <a:pt x="27334" y="2327"/>
                  </a:cubicBezTo>
                  <a:cubicBezTo>
                    <a:pt x="27220" y="2332"/>
                    <a:pt x="27106" y="2334"/>
                    <a:pt x="26991" y="2334"/>
                  </a:cubicBezTo>
                  <a:cubicBezTo>
                    <a:pt x="26027" y="2334"/>
                    <a:pt x="25035" y="2171"/>
                    <a:pt x="24089" y="2036"/>
                  </a:cubicBezTo>
                  <a:cubicBezTo>
                    <a:pt x="22926" y="1943"/>
                    <a:pt x="21763" y="1850"/>
                    <a:pt x="20646" y="1699"/>
                  </a:cubicBezTo>
                  <a:cubicBezTo>
                    <a:pt x="20449" y="1699"/>
                    <a:pt x="20251" y="1606"/>
                    <a:pt x="20065" y="1606"/>
                  </a:cubicBezTo>
                  <a:lnTo>
                    <a:pt x="20065" y="1501"/>
                  </a:lnTo>
                  <a:cubicBezTo>
                    <a:pt x="20158" y="1455"/>
                    <a:pt x="20251" y="1455"/>
                    <a:pt x="20355" y="1455"/>
                  </a:cubicBezTo>
                  <a:close/>
                  <a:moveTo>
                    <a:pt x="65323" y="3304"/>
                  </a:moveTo>
                  <a:lnTo>
                    <a:pt x="65323" y="3304"/>
                  </a:lnTo>
                  <a:cubicBezTo>
                    <a:pt x="65427" y="3932"/>
                    <a:pt x="65613" y="4607"/>
                    <a:pt x="65474" y="5281"/>
                  </a:cubicBezTo>
                  <a:cubicBezTo>
                    <a:pt x="65183" y="5095"/>
                    <a:pt x="65090" y="3595"/>
                    <a:pt x="65323" y="3304"/>
                  </a:cubicBezTo>
                  <a:close/>
                  <a:moveTo>
                    <a:pt x="66300" y="5386"/>
                  </a:moveTo>
                  <a:cubicBezTo>
                    <a:pt x="66346" y="5770"/>
                    <a:pt x="66393" y="6154"/>
                    <a:pt x="66439" y="6503"/>
                  </a:cubicBezTo>
                  <a:cubicBezTo>
                    <a:pt x="66544" y="7131"/>
                    <a:pt x="66637" y="7805"/>
                    <a:pt x="66684" y="8434"/>
                  </a:cubicBezTo>
                  <a:cubicBezTo>
                    <a:pt x="66684" y="8724"/>
                    <a:pt x="66637" y="9015"/>
                    <a:pt x="66637" y="9306"/>
                  </a:cubicBezTo>
                  <a:lnTo>
                    <a:pt x="66486" y="9306"/>
                  </a:lnTo>
                  <a:cubicBezTo>
                    <a:pt x="66486" y="9259"/>
                    <a:pt x="66439" y="9166"/>
                    <a:pt x="66393" y="9062"/>
                  </a:cubicBezTo>
                  <a:cubicBezTo>
                    <a:pt x="66300" y="8143"/>
                    <a:pt x="66195" y="7224"/>
                    <a:pt x="66102" y="6305"/>
                  </a:cubicBezTo>
                  <a:cubicBezTo>
                    <a:pt x="66055" y="6014"/>
                    <a:pt x="66149" y="5723"/>
                    <a:pt x="66195" y="5433"/>
                  </a:cubicBezTo>
                  <a:cubicBezTo>
                    <a:pt x="66195" y="5433"/>
                    <a:pt x="66253" y="5433"/>
                    <a:pt x="66300" y="5386"/>
                  </a:cubicBezTo>
                  <a:close/>
                  <a:moveTo>
                    <a:pt x="2082" y="21810"/>
                  </a:moveTo>
                  <a:cubicBezTo>
                    <a:pt x="2280" y="23752"/>
                    <a:pt x="2420" y="25695"/>
                    <a:pt x="2618" y="27672"/>
                  </a:cubicBezTo>
                  <a:cubicBezTo>
                    <a:pt x="1989" y="26567"/>
                    <a:pt x="1640" y="22438"/>
                    <a:pt x="2082" y="21810"/>
                  </a:cubicBezTo>
                  <a:close/>
                  <a:moveTo>
                    <a:pt x="66300" y="11876"/>
                  </a:moveTo>
                  <a:cubicBezTo>
                    <a:pt x="66346" y="11923"/>
                    <a:pt x="66346" y="12028"/>
                    <a:pt x="66346" y="12074"/>
                  </a:cubicBezTo>
                  <a:cubicBezTo>
                    <a:pt x="66346" y="12412"/>
                    <a:pt x="66300" y="12702"/>
                    <a:pt x="66300" y="12993"/>
                  </a:cubicBezTo>
                  <a:cubicBezTo>
                    <a:pt x="66149" y="13912"/>
                    <a:pt x="66300" y="14831"/>
                    <a:pt x="66346" y="15750"/>
                  </a:cubicBezTo>
                  <a:cubicBezTo>
                    <a:pt x="66439" y="17936"/>
                    <a:pt x="66637" y="20170"/>
                    <a:pt x="66591" y="22391"/>
                  </a:cubicBezTo>
                  <a:cubicBezTo>
                    <a:pt x="66544" y="23752"/>
                    <a:pt x="66637" y="25160"/>
                    <a:pt x="66637" y="26567"/>
                  </a:cubicBezTo>
                  <a:cubicBezTo>
                    <a:pt x="66637" y="27439"/>
                    <a:pt x="66544" y="28312"/>
                    <a:pt x="66486" y="29184"/>
                  </a:cubicBezTo>
                  <a:lnTo>
                    <a:pt x="66486" y="29324"/>
                  </a:lnTo>
                  <a:lnTo>
                    <a:pt x="66393" y="29324"/>
                  </a:lnTo>
                  <a:cubicBezTo>
                    <a:pt x="66346" y="28940"/>
                    <a:pt x="66346" y="28602"/>
                    <a:pt x="66346" y="28207"/>
                  </a:cubicBezTo>
                  <a:cubicBezTo>
                    <a:pt x="66346" y="27195"/>
                    <a:pt x="66346" y="26218"/>
                    <a:pt x="66300" y="25206"/>
                  </a:cubicBezTo>
                  <a:cubicBezTo>
                    <a:pt x="66253" y="23554"/>
                    <a:pt x="66149" y="21914"/>
                    <a:pt x="66195" y="20216"/>
                  </a:cubicBezTo>
                  <a:cubicBezTo>
                    <a:pt x="66253" y="19437"/>
                    <a:pt x="66102" y="18611"/>
                    <a:pt x="66055" y="17843"/>
                  </a:cubicBezTo>
                  <a:cubicBezTo>
                    <a:pt x="66055" y="17355"/>
                    <a:pt x="66055" y="16866"/>
                    <a:pt x="66009" y="16389"/>
                  </a:cubicBezTo>
                  <a:cubicBezTo>
                    <a:pt x="65962" y="15517"/>
                    <a:pt x="65904" y="14645"/>
                    <a:pt x="65904" y="13714"/>
                  </a:cubicBezTo>
                  <a:cubicBezTo>
                    <a:pt x="65904" y="13191"/>
                    <a:pt x="66055" y="12609"/>
                    <a:pt x="66149" y="12074"/>
                  </a:cubicBezTo>
                  <a:cubicBezTo>
                    <a:pt x="66149" y="12028"/>
                    <a:pt x="66195" y="11923"/>
                    <a:pt x="66253" y="11876"/>
                  </a:cubicBezTo>
                  <a:close/>
                  <a:moveTo>
                    <a:pt x="65520" y="16727"/>
                  </a:moveTo>
                  <a:cubicBezTo>
                    <a:pt x="65474" y="17401"/>
                    <a:pt x="65474" y="18076"/>
                    <a:pt x="65381" y="18762"/>
                  </a:cubicBezTo>
                  <a:cubicBezTo>
                    <a:pt x="65183" y="20460"/>
                    <a:pt x="65137" y="22205"/>
                    <a:pt x="65427" y="23892"/>
                  </a:cubicBezTo>
                  <a:cubicBezTo>
                    <a:pt x="65672" y="25741"/>
                    <a:pt x="65718" y="27532"/>
                    <a:pt x="65474" y="29370"/>
                  </a:cubicBezTo>
                  <a:cubicBezTo>
                    <a:pt x="65427" y="30196"/>
                    <a:pt x="65520" y="31068"/>
                    <a:pt x="65520" y="31894"/>
                  </a:cubicBezTo>
                  <a:cubicBezTo>
                    <a:pt x="65567" y="33150"/>
                    <a:pt x="65567" y="34360"/>
                    <a:pt x="65567" y="35628"/>
                  </a:cubicBezTo>
                  <a:cubicBezTo>
                    <a:pt x="65567" y="36105"/>
                    <a:pt x="65567" y="36593"/>
                    <a:pt x="65520" y="37082"/>
                  </a:cubicBezTo>
                  <a:cubicBezTo>
                    <a:pt x="65520" y="37175"/>
                    <a:pt x="65474" y="37268"/>
                    <a:pt x="65427" y="37326"/>
                  </a:cubicBezTo>
                  <a:cubicBezTo>
                    <a:pt x="65381" y="37221"/>
                    <a:pt x="65276" y="37175"/>
                    <a:pt x="65276" y="37082"/>
                  </a:cubicBezTo>
                  <a:cubicBezTo>
                    <a:pt x="65230" y="36454"/>
                    <a:pt x="65230" y="35767"/>
                    <a:pt x="65230" y="35139"/>
                  </a:cubicBezTo>
                  <a:cubicBezTo>
                    <a:pt x="65230" y="33976"/>
                    <a:pt x="65230" y="32813"/>
                    <a:pt x="65183" y="31650"/>
                  </a:cubicBezTo>
                  <a:cubicBezTo>
                    <a:pt x="65137" y="30487"/>
                    <a:pt x="65137" y="29370"/>
                    <a:pt x="65230" y="28207"/>
                  </a:cubicBezTo>
                  <a:cubicBezTo>
                    <a:pt x="65276" y="27335"/>
                    <a:pt x="65276" y="26416"/>
                    <a:pt x="65230" y="25497"/>
                  </a:cubicBezTo>
                  <a:cubicBezTo>
                    <a:pt x="65137" y="24043"/>
                    <a:pt x="64892" y="22589"/>
                    <a:pt x="64846" y="21135"/>
                  </a:cubicBezTo>
                  <a:cubicBezTo>
                    <a:pt x="64846" y="19681"/>
                    <a:pt x="65137" y="18227"/>
                    <a:pt x="65427" y="16773"/>
                  </a:cubicBezTo>
                  <a:cubicBezTo>
                    <a:pt x="65474" y="16773"/>
                    <a:pt x="65474" y="16727"/>
                    <a:pt x="65474" y="16727"/>
                  </a:cubicBezTo>
                  <a:close/>
                  <a:moveTo>
                    <a:pt x="722" y="2664"/>
                  </a:moveTo>
                  <a:cubicBezTo>
                    <a:pt x="919" y="2816"/>
                    <a:pt x="1012" y="3013"/>
                    <a:pt x="1059" y="3199"/>
                  </a:cubicBezTo>
                  <a:cubicBezTo>
                    <a:pt x="1164" y="3688"/>
                    <a:pt x="1303" y="4223"/>
                    <a:pt x="1350" y="4758"/>
                  </a:cubicBezTo>
                  <a:cubicBezTo>
                    <a:pt x="1547" y="6305"/>
                    <a:pt x="1640" y="7852"/>
                    <a:pt x="1594" y="9411"/>
                  </a:cubicBezTo>
                  <a:cubicBezTo>
                    <a:pt x="1547" y="11097"/>
                    <a:pt x="1501" y="12842"/>
                    <a:pt x="1454" y="14540"/>
                  </a:cubicBezTo>
                  <a:cubicBezTo>
                    <a:pt x="1408" y="15994"/>
                    <a:pt x="1303" y="17448"/>
                    <a:pt x="1257" y="18902"/>
                  </a:cubicBezTo>
                  <a:cubicBezTo>
                    <a:pt x="1210" y="20263"/>
                    <a:pt x="1164" y="21670"/>
                    <a:pt x="1164" y="23019"/>
                  </a:cubicBezTo>
                  <a:cubicBezTo>
                    <a:pt x="1117" y="24531"/>
                    <a:pt x="1303" y="25927"/>
                    <a:pt x="1594" y="27381"/>
                  </a:cubicBezTo>
                  <a:cubicBezTo>
                    <a:pt x="1885" y="29126"/>
                    <a:pt x="2129" y="30871"/>
                    <a:pt x="2036" y="32615"/>
                  </a:cubicBezTo>
                  <a:cubicBezTo>
                    <a:pt x="2036" y="33883"/>
                    <a:pt x="1885" y="35093"/>
                    <a:pt x="1792" y="36302"/>
                  </a:cubicBezTo>
                  <a:cubicBezTo>
                    <a:pt x="1792" y="36744"/>
                    <a:pt x="1745" y="37175"/>
                    <a:pt x="1699" y="37617"/>
                  </a:cubicBezTo>
                  <a:cubicBezTo>
                    <a:pt x="1699" y="37710"/>
                    <a:pt x="1640" y="37803"/>
                    <a:pt x="1640" y="37908"/>
                  </a:cubicBezTo>
                  <a:lnTo>
                    <a:pt x="1594" y="37908"/>
                  </a:lnTo>
                  <a:cubicBezTo>
                    <a:pt x="1547" y="37849"/>
                    <a:pt x="1547" y="37756"/>
                    <a:pt x="1547" y="37710"/>
                  </a:cubicBezTo>
                  <a:cubicBezTo>
                    <a:pt x="1501" y="36500"/>
                    <a:pt x="1501" y="35337"/>
                    <a:pt x="1501" y="34174"/>
                  </a:cubicBezTo>
                  <a:cubicBezTo>
                    <a:pt x="1501" y="33197"/>
                    <a:pt x="1547" y="32231"/>
                    <a:pt x="1501" y="31313"/>
                  </a:cubicBezTo>
                  <a:cubicBezTo>
                    <a:pt x="1501" y="29521"/>
                    <a:pt x="1117" y="27823"/>
                    <a:pt x="826" y="26078"/>
                  </a:cubicBezTo>
                  <a:cubicBezTo>
                    <a:pt x="582" y="24718"/>
                    <a:pt x="582" y="23310"/>
                    <a:pt x="629" y="21961"/>
                  </a:cubicBezTo>
                  <a:cubicBezTo>
                    <a:pt x="675" y="21228"/>
                    <a:pt x="675" y="20507"/>
                    <a:pt x="722" y="19774"/>
                  </a:cubicBezTo>
                  <a:cubicBezTo>
                    <a:pt x="768" y="18029"/>
                    <a:pt x="873" y="16238"/>
                    <a:pt x="966" y="14447"/>
                  </a:cubicBezTo>
                  <a:cubicBezTo>
                    <a:pt x="966" y="13377"/>
                    <a:pt x="1012" y="12318"/>
                    <a:pt x="1059" y="11202"/>
                  </a:cubicBezTo>
                  <a:cubicBezTo>
                    <a:pt x="1059" y="10329"/>
                    <a:pt x="1117" y="9457"/>
                    <a:pt x="1117" y="8538"/>
                  </a:cubicBezTo>
                  <a:cubicBezTo>
                    <a:pt x="1059" y="6689"/>
                    <a:pt x="966" y="4805"/>
                    <a:pt x="675" y="2955"/>
                  </a:cubicBezTo>
                  <a:cubicBezTo>
                    <a:pt x="675" y="2862"/>
                    <a:pt x="675" y="2816"/>
                    <a:pt x="722" y="2664"/>
                  </a:cubicBezTo>
                  <a:close/>
                  <a:moveTo>
                    <a:pt x="966" y="41339"/>
                  </a:moveTo>
                  <a:cubicBezTo>
                    <a:pt x="1012" y="41443"/>
                    <a:pt x="1117" y="41490"/>
                    <a:pt x="1117" y="41583"/>
                  </a:cubicBezTo>
                  <a:cubicBezTo>
                    <a:pt x="1164" y="41827"/>
                    <a:pt x="1210" y="42118"/>
                    <a:pt x="1210" y="42409"/>
                  </a:cubicBezTo>
                  <a:cubicBezTo>
                    <a:pt x="1117" y="43572"/>
                    <a:pt x="1059" y="44782"/>
                    <a:pt x="966" y="45991"/>
                  </a:cubicBezTo>
                  <a:cubicBezTo>
                    <a:pt x="722" y="45119"/>
                    <a:pt x="675" y="44200"/>
                    <a:pt x="722" y="43281"/>
                  </a:cubicBezTo>
                  <a:cubicBezTo>
                    <a:pt x="768" y="42746"/>
                    <a:pt x="826" y="42165"/>
                    <a:pt x="873" y="41583"/>
                  </a:cubicBezTo>
                  <a:cubicBezTo>
                    <a:pt x="873" y="41537"/>
                    <a:pt x="919" y="41443"/>
                    <a:pt x="966" y="41339"/>
                  </a:cubicBezTo>
                  <a:close/>
                  <a:moveTo>
                    <a:pt x="0" y="1"/>
                  </a:moveTo>
                  <a:cubicBezTo>
                    <a:pt x="140" y="8247"/>
                    <a:pt x="47" y="16436"/>
                    <a:pt x="47" y="24624"/>
                  </a:cubicBezTo>
                  <a:cubicBezTo>
                    <a:pt x="47" y="25055"/>
                    <a:pt x="93" y="25543"/>
                    <a:pt x="47" y="25985"/>
                  </a:cubicBezTo>
                  <a:cubicBezTo>
                    <a:pt x="93" y="28940"/>
                    <a:pt x="93" y="31941"/>
                    <a:pt x="93" y="34895"/>
                  </a:cubicBezTo>
                  <a:lnTo>
                    <a:pt x="93" y="43816"/>
                  </a:lnTo>
                  <a:lnTo>
                    <a:pt x="93" y="49248"/>
                  </a:lnTo>
                  <a:lnTo>
                    <a:pt x="384" y="49248"/>
                  </a:lnTo>
                  <a:cubicBezTo>
                    <a:pt x="1350" y="49248"/>
                    <a:pt x="2327" y="49190"/>
                    <a:pt x="3339" y="49190"/>
                  </a:cubicBezTo>
                  <a:lnTo>
                    <a:pt x="9841" y="49190"/>
                  </a:lnTo>
                  <a:lnTo>
                    <a:pt x="9841" y="48806"/>
                  </a:lnTo>
                  <a:cubicBezTo>
                    <a:pt x="8771" y="48806"/>
                    <a:pt x="7654" y="48713"/>
                    <a:pt x="6537" y="48515"/>
                  </a:cubicBezTo>
                  <a:cubicBezTo>
                    <a:pt x="6039" y="48440"/>
                    <a:pt x="5541" y="48388"/>
                    <a:pt x="5043" y="48388"/>
                  </a:cubicBezTo>
                  <a:cubicBezTo>
                    <a:pt x="4622" y="48388"/>
                    <a:pt x="4201" y="48425"/>
                    <a:pt x="3781" y="48515"/>
                  </a:cubicBezTo>
                  <a:cubicBezTo>
                    <a:pt x="3583" y="48562"/>
                    <a:pt x="3443" y="48562"/>
                    <a:pt x="3246" y="48562"/>
                  </a:cubicBezTo>
                  <a:cubicBezTo>
                    <a:pt x="3246" y="48562"/>
                    <a:pt x="3246" y="48515"/>
                    <a:pt x="3199" y="48469"/>
                  </a:cubicBezTo>
                  <a:cubicBezTo>
                    <a:pt x="3292" y="48422"/>
                    <a:pt x="3385" y="48376"/>
                    <a:pt x="3490" y="48376"/>
                  </a:cubicBezTo>
                  <a:cubicBezTo>
                    <a:pt x="4071" y="48178"/>
                    <a:pt x="4653" y="48085"/>
                    <a:pt x="5235" y="48085"/>
                  </a:cubicBezTo>
                  <a:lnTo>
                    <a:pt x="5235" y="47503"/>
                  </a:lnTo>
                  <a:lnTo>
                    <a:pt x="3920" y="47503"/>
                  </a:lnTo>
                  <a:cubicBezTo>
                    <a:pt x="3583" y="47503"/>
                    <a:pt x="3385" y="47306"/>
                    <a:pt x="3153" y="47108"/>
                  </a:cubicBezTo>
                  <a:cubicBezTo>
                    <a:pt x="3094" y="47015"/>
                    <a:pt x="3094" y="46864"/>
                    <a:pt x="3094" y="46724"/>
                  </a:cubicBezTo>
                  <a:lnTo>
                    <a:pt x="3094" y="35477"/>
                  </a:lnTo>
                  <a:lnTo>
                    <a:pt x="3094" y="35000"/>
                  </a:lnTo>
                  <a:cubicBezTo>
                    <a:pt x="2804" y="38722"/>
                    <a:pt x="2804" y="42455"/>
                    <a:pt x="2082" y="46189"/>
                  </a:cubicBezTo>
                  <a:lnTo>
                    <a:pt x="2082" y="45898"/>
                  </a:lnTo>
                  <a:cubicBezTo>
                    <a:pt x="2129" y="44979"/>
                    <a:pt x="2129" y="44061"/>
                    <a:pt x="2176" y="43142"/>
                  </a:cubicBezTo>
                  <a:cubicBezTo>
                    <a:pt x="2222" y="42165"/>
                    <a:pt x="2373" y="41199"/>
                    <a:pt x="2420" y="40234"/>
                  </a:cubicBezTo>
                  <a:cubicBezTo>
                    <a:pt x="2513" y="38722"/>
                    <a:pt x="2618" y="37221"/>
                    <a:pt x="2711" y="35767"/>
                  </a:cubicBezTo>
                  <a:cubicBezTo>
                    <a:pt x="2757" y="35186"/>
                    <a:pt x="2804" y="34604"/>
                    <a:pt x="2862" y="34023"/>
                  </a:cubicBezTo>
                  <a:cubicBezTo>
                    <a:pt x="2862" y="33930"/>
                    <a:pt x="2908" y="33837"/>
                    <a:pt x="2955" y="33732"/>
                  </a:cubicBezTo>
                  <a:lnTo>
                    <a:pt x="3001" y="33732"/>
                  </a:lnTo>
                  <a:cubicBezTo>
                    <a:pt x="3048" y="33778"/>
                    <a:pt x="3048" y="33883"/>
                    <a:pt x="3094" y="33976"/>
                  </a:cubicBezTo>
                  <a:lnTo>
                    <a:pt x="3094" y="33441"/>
                  </a:lnTo>
                  <a:lnTo>
                    <a:pt x="3094" y="4700"/>
                  </a:lnTo>
                  <a:cubicBezTo>
                    <a:pt x="3094" y="4118"/>
                    <a:pt x="3094" y="3537"/>
                    <a:pt x="3153" y="2955"/>
                  </a:cubicBezTo>
                  <a:cubicBezTo>
                    <a:pt x="3153" y="2862"/>
                    <a:pt x="3153" y="2769"/>
                    <a:pt x="3199" y="2664"/>
                  </a:cubicBezTo>
                  <a:cubicBezTo>
                    <a:pt x="3246" y="2571"/>
                    <a:pt x="3339" y="2525"/>
                    <a:pt x="3385" y="2525"/>
                  </a:cubicBezTo>
                  <a:cubicBezTo>
                    <a:pt x="11434" y="2525"/>
                    <a:pt x="19483" y="2478"/>
                    <a:pt x="27520" y="2478"/>
                  </a:cubicBezTo>
                  <a:lnTo>
                    <a:pt x="64020" y="2478"/>
                  </a:lnTo>
                  <a:cubicBezTo>
                    <a:pt x="64450" y="2478"/>
                    <a:pt x="64450" y="2478"/>
                    <a:pt x="64508" y="2909"/>
                  </a:cubicBezTo>
                  <a:cubicBezTo>
                    <a:pt x="64508" y="3304"/>
                    <a:pt x="64602" y="3688"/>
                    <a:pt x="64602" y="4025"/>
                  </a:cubicBezTo>
                  <a:cubicBezTo>
                    <a:pt x="64648" y="8003"/>
                    <a:pt x="64648" y="11923"/>
                    <a:pt x="64648" y="15854"/>
                  </a:cubicBezTo>
                  <a:lnTo>
                    <a:pt x="64648" y="44933"/>
                  </a:lnTo>
                  <a:lnTo>
                    <a:pt x="64648" y="46678"/>
                  </a:lnTo>
                  <a:cubicBezTo>
                    <a:pt x="64648" y="46771"/>
                    <a:pt x="64602" y="46864"/>
                    <a:pt x="64555" y="46968"/>
                  </a:cubicBezTo>
                  <a:cubicBezTo>
                    <a:pt x="64555" y="47015"/>
                    <a:pt x="64555" y="47015"/>
                    <a:pt x="64508" y="47061"/>
                  </a:cubicBezTo>
                  <a:cubicBezTo>
                    <a:pt x="64602" y="47306"/>
                    <a:pt x="64555" y="47399"/>
                    <a:pt x="64311" y="47399"/>
                  </a:cubicBezTo>
                  <a:cubicBezTo>
                    <a:pt x="63973" y="47445"/>
                    <a:pt x="63683" y="47503"/>
                    <a:pt x="63345" y="47503"/>
                  </a:cubicBezTo>
                  <a:lnTo>
                    <a:pt x="59123" y="47503"/>
                  </a:lnTo>
                  <a:lnTo>
                    <a:pt x="59123" y="47690"/>
                  </a:lnTo>
                  <a:cubicBezTo>
                    <a:pt x="59612" y="47690"/>
                    <a:pt x="60089" y="47794"/>
                    <a:pt x="60624" y="47841"/>
                  </a:cubicBezTo>
                  <a:cubicBezTo>
                    <a:pt x="60531" y="47887"/>
                    <a:pt x="60333" y="47980"/>
                    <a:pt x="60089" y="47980"/>
                  </a:cubicBezTo>
                  <a:lnTo>
                    <a:pt x="60147" y="48376"/>
                  </a:lnTo>
                  <a:cubicBezTo>
                    <a:pt x="60259" y="48356"/>
                    <a:pt x="60372" y="48350"/>
                    <a:pt x="60484" y="48350"/>
                  </a:cubicBezTo>
                  <a:cubicBezTo>
                    <a:pt x="60709" y="48350"/>
                    <a:pt x="60934" y="48376"/>
                    <a:pt x="61159" y="48376"/>
                  </a:cubicBezTo>
                  <a:lnTo>
                    <a:pt x="61159" y="48422"/>
                  </a:lnTo>
                  <a:lnTo>
                    <a:pt x="62764" y="48422"/>
                  </a:lnTo>
                  <a:cubicBezTo>
                    <a:pt x="62857" y="48422"/>
                    <a:pt x="62950" y="48515"/>
                    <a:pt x="63055" y="48562"/>
                  </a:cubicBezTo>
                  <a:cubicBezTo>
                    <a:pt x="62950" y="48608"/>
                    <a:pt x="62857" y="48713"/>
                    <a:pt x="62764" y="48713"/>
                  </a:cubicBezTo>
                  <a:lnTo>
                    <a:pt x="62764" y="49190"/>
                  </a:lnTo>
                  <a:lnTo>
                    <a:pt x="66928" y="49190"/>
                  </a:lnTo>
                  <a:cubicBezTo>
                    <a:pt x="67126" y="49190"/>
                    <a:pt x="67358" y="49248"/>
                    <a:pt x="67556" y="49248"/>
                  </a:cubicBezTo>
                  <a:lnTo>
                    <a:pt x="67556" y="47154"/>
                  </a:lnTo>
                  <a:lnTo>
                    <a:pt x="67126" y="47154"/>
                  </a:lnTo>
                  <a:cubicBezTo>
                    <a:pt x="67126" y="47306"/>
                    <a:pt x="67067" y="47445"/>
                    <a:pt x="67021" y="47596"/>
                  </a:cubicBezTo>
                  <a:cubicBezTo>
                    <a:pt x="66983" y="47634"/>
                    <a:pt x="66915" y="47702"/>
                    <a:pt x="66866" y="47702"/>
                  </a:cubicBezTo>
                  <a:cubicBezTo>
                    <a:pt x="66854" y="47702"/>
                    <a:pt x="66844" y="47698"/>
                    <a:pt x="66835" y="47690"/>
                  </a:cubicBezTo>
                  <a:cubicBezTo>
                    <a:pt x="66777" y="47690"/>
                    <a:pt x="66684" y="47596"/>
                    <a:pt x="66684" y="47503"/>
                  </a:cubicBezTo>
                  <a:cubicBezTo>
                    <a:pt x="66777" y="46189"/>
                    <a:pt x="66346" y="44979"/>
                    <a:pt x="66253" y="43665"/>
                  </a:cubicBezTo>
                  <a:cubicBezTo>
                    <a:pt x="66195" y="43083"/>
                    <a:pt x="66253" y="42502"/>
                    <a:pt x="66300" y="41920"/>
                  </a:cubicBezTo>
                  <a:cubicBezTo>
                    <a:pt x="66486" y="40373"/>
                    <a:pt x="66591" y="38873"/>
                    <a:pt x="66591" y="37326"/>
                  </a:cubicBezTo>
                  <a:cubicBezTo>
                    <a:pt x="66591" y="36012"/>
                    <a:pt x="66591" y="34651"/>
                    <a:pt x="66544" y="33348"/>
                  </a:cubicBezTo>
                  <a:cubicBezTo>
                    <a:pt x="66544" y="33255"/>
                    <a:pt x="66591" y="33197"/>
                    <a:pt x="66591" y="33104"/>
                  </a:cubicBezTo>
                  <a:lnTo>
                    <a:pt x="66637" y="33104"/>
                  </a:lnTo>
                  <a:cubicBezTo>
                    <a:pt x="66637" y="33150"/>
                    <a:pt x="66684" y="33255"/>
                    <a:pt x="66684" y="33348"/>
                  </a:cubicBezTo>
                  <a:cubicBezTo>
                    <a:pt x="66928" y="34465"/>
                    <a:pt x="66974" y="35581"/>
                    <a:pt x="66974" y="36744"/>
                  </a:cubicBezTo>
                  <a:cubicBezTo>
                    <a:pt x="66974" y="37082"/>
                    <a:pt x="67021" y="37372"/>
                    <a:pt x="67021" y="37710"/>
                  </a:cubicBezTo>
                  <a:lnTo>
                    <a:pt x="67556" y="37710"/>
                  </a:lnTo>
                  <a:lnTo>
                    <a:pt x="67509" y="1"/>
                  </a:lnTo>
                  <a:close/>
                </a:path>
              </a:pathLst>
            </a:custGeom>
            <a:solidFill>
              <a:schemeClr val="accent5"/>
            </a:solidFill>
            <a:ln w="4950" cap="flat" cmpd="sng">
              <a:solidFill>
                <a:schemeClr val="accent5"/>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57" name="Google Shape;668;p7"/>
            <p:cNvSpPr/>
            <p:nvPr/>
          </p:nvSpPr>
          <p:spPr>
            <a:xfrm>
              <a:off x="2394875" y="3282450"/>
              <a:ext cx="24150" cy="236150"/>
            </a:xfrm>
            <a:custGeom>
              <a:avLst/>
              <a:ahLst/>
              <a:rect l="l" t="t" r="r" b="b"/>
              <a:pathLst>
                <a:path w="966" h="9446" extrusionOk="0">
                  <a:moveTo>
                    <a:pt x="431" y="1"/>
                  </a:moveTo>
                  <a:cubicBezTo>
                    <a:pt x="431" y="1455"/>
                    <a:pt x="338" y="2909"/>
                    <a:pt x="140" y="4363"/>
                  </a:cubicBezTo>
                  <a:cubicBezTo>
                    <a:pt x="1" y="5374"/>
                    <a:pt x="140" y="6398"/>
                    <a:pt x="291" y="7410"/>
                  </a:cubicBezTo>
                  <a:cubicBezTo>
                    <a:pt x="431" y="8050"/>
                    <a:pt x="477" y="8724"/>
                    <a:pt x="536" y="9399"/>
                  </a:cubicBezTo>
                  <a:lnTo>
                    <a:pt x="536" y="9445"/>
                  </a:lnTo>
                  <a:lnTo>
                    <a:pt x="966" y="9445"/>
                  </a:lnTo>
                  <a:lnTo>
                    <a:pt x="966" y="1"/>
                  </a:lnTo>
                  <a:close/>
                </a:path>
              </a:pathLst>
            </a:custGeom>
            <a:solidFill>
              <a:schemeClr val="accent5"/>
            </a:solidFill>
            <a:ln w="4950" cap="flat" cmpd="sng">
              <a:solidFill>
                <a:schemeClr val="accent5"/>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58" name="Google Shape;669;p7"/>
            <p:cNvSpPr/>
            <p:nvPr/>
          </p:nvSpPr>
          <p:spPr>
            <a:xfrm>
              <a:off x="860975" y="3526650"/>
              <a:ext cx="1438250" cy="42825"/>
            </a:xfrm>
            <a:custGeom>
              <a:avLst/>
              <a:ahLst/>
              <a:rect l="l" t="t" r="r" b="b"/>
              <a:pathLst>
                <a:path w="57530" h="1713" extrusionOk="0">
                  <a:moveTo>
                    <a:pt x="15599" y="602"/>
                  </a:moveTo>
                  <a:cubicBezTo>
                    <a:pt x="17127" y="602"/>
                    <a:pt x="18645" y="672"/>
                    <a:pt x="20158" y="701"/>
                  </a:cubicBezTo>
                  <a:cubicBezTo>
                    <a:pt x="22054" y="701"/>
                    <a:pt x="40083" y="748"/>
                    <a:pt x="41967" y="794"/>
                  </a:cubicBezTo>
                  <a:cubicBezTo>
                    <a:pt x="43374" y="841"/>
                    <a:pt x="44782" y="992"/>
                    <a:pt x="46189" y="1038"/>
                  </a:cubicBezTo>
                  <a:cubicBezTo>
                    <a:pt x="46236" y="1085"/>
                    <a:pt x="46282" y="1085"/>
                    <a:pt x="46329" y="1131"/>
                  </a:cubicBezTo>
                  <a:cubicBezTo>
                    <a:pt x="46189" y="1131"/>
                    <a:pt x="46038" y="1190"/>
                    <a:pt x="45898" y="1190"/>
                  </a:cubicBezTo>
                  <a:cubicBezTo>
                    <a:pt x="44680" y="1190"/>
                    <a:pt x="41125" y="1196"/>
                    <a:pt x="37014" y="1196"/>
                  </a:cubicBezTo>
                  <a:cubicBezTo>
                    <a:pt x="30334" y="1196"/>
                    <a:pt x="22185" y="1178"/>
                    <a:pt x="20204" y="1085"/>
                  </a:cubicBezTo>
                  <a:cubicBezTo>
                    <a:pt x="19094" y="1038"/>
                    <a:pt x="17968" y="1027"/>
                    <a:pt x="16836" y="1027"/>
                  </a:cubicBezTo>
                  <a:cubicBezTo>
                    <a:pt x="15703" y="1027"/>
                    <a:pt x="14563" y="1038"/>
                    <a:pt x="13423" y="1038"/>
                  </a:cubicBezTo>
                  <a:cubicBezTo>
                    <a:pt x="13132" y="992"/>
                    <a:pt x="12842" y="992"/>
                    <a:pt x="12504" y="992"/>
                  </a:cubicBezTo>
                  <a:cubicBezTo>
                    <a:pt x="12400" y="945"/>
                    <a:pt x="12260" y="899"/>
                    <a:pt x="12167" y="841"/>
                  </a:cubicBezTo>
                  <a:lnTo>
                    <a:pt x="12167" y="748"/>
                  </a:lnTo>
                  <a:cubicBezTo>
                    <a:pt x="12400" y="748"/>
                    <a:pt x="12644" y="701"/>
                    <a:pt x="12842" y="701"/>
                  </a:cubicBezTo>
                  <a:cubicBezTo>
                    <a:pt x="13765" y="627"/>
                    <a:pt x="14684" y="602"/>
                    <a:pt x="15599" y="602"/>
                  </a:cubicBezTo>
                  <a:close/>
                  <a:moveTo>
                    <a:pt x="52144" y="794"/>
                  </a:moveTo>
                  <a:cubicBezTo>
                    <a:pt x="52296" y="794"/>
                    <a:pt x="52528" y="794"/>
                    <a:pt x="52586" y="992"/>
                  </a:cubicBezTo>
                  <a:cubicBezTo>
                    <a:pt x="52586" y="1190"/>
                    <a:pt x="52296" y="1190"/>
                    <a:pt x="52144" y="1236"/>
                  </a:cubicBezTo>
                  <a:lnTo>
                    <a:pt x="50551" y="1236"/>
                  </a:lnTo>
                  <a:cubicBezTo>
                    <a:pt x="50109" y="1236"/>
                    <a:pt x="49620" y="1283"/>
                    <a:pt x="49097" y="1283"/>
                  </a:cubicBezTo>
                  <a:cubicBezTo>
                    <a:pt x="48806" y="1283"/>
                    <a:pt x="48515" y="1236"/>
                    <a:pt x="48225" y="1236"/>
                  </a:cubicBezTo>
                  <a:cubicBezTo>
                    <a:pt x="48120" y="1190"/>
                    <a:pt x="48073" y="1131"/>
                    <a:pt x="48027" y="1038"/>
                  </a:cubicBezTo>
                  <a:cubicBezTo>
                    <a:pt x="48073" y="1038"/>
                    <a:pt x="48120" y="945"/>
                    <a:pt x="48225" y="945"/>
                  </a:cubicBezTo>
                  <a:cubicBezTo>
                    <a:pt x="49527" y="899"/>
                    <a:pt x="50842" y="841"/>
                    <a:pt x="52144" y="794"/>
                  </a:cubicBezTo>
                  <a:close/>
                  <a:moveTo>
                    <a:pt x="12942" y="1"/>
                  </a:moveTo>
                  <a:cubicBezTo>
                    <a:pt x="7635" y="1"/>
                    <a:pt x="2924" y="7"/>
                    <a:pt x="1" y="26"/>
                  </a:cubicBezTo>
                  <a:lnTo>
                    <a:pt x="1" y="608"/>
                  </a:lnTo>
                  <a:cubicBezTo>
                    <a:pt x="291" y="608"/>
                    <a:pt x="582" y="608"/>
                    <a:pt x="873" y="654"/>
                  </a:cubicBezTo>
                  <a:cubicBezTo>
                    <a:pt x="2280" y="945"/>
                    <a:pt x="3734" y="1038"/>
                    <a:pt x="5130" y="1038"/>
                  </a:cubicBezTo>
                  <a:cubicBezTo>
                    <a:pt x="5770" y="1038"/>
                    <a:pt x="6398" y="1085"/>
                    <a:pt x="7026" y="1131"/>
                  </a:cubicBezTo>
                  <a:lnTo>
                    <a:pt x="7026" y="1190"/>
                  </a:lnTo>
                  <a:cubicBezTo>
                    <a:pt x="6200" y="1283"/>
                    <a:pt x="5421" y="1329"/>
                    <a:pt x="4607" y="1329"/>
                  </a:cubicBezTo>
                  <a:lnTo>
                    <a:pt x="4607" y="1713"/>
                  </a:lnTo>
                  <a:lnTo>
                    <a:pt x="57530" y="1713"/>
                  </a:lnTo>
                  <a:lnTo>
                    <a:pt x="57530" y="1236"/>
                  </a:lnTo>
                  <a:cubicBezTo>
                    <a:pt x="56599" y="1236"/>
                    <a:pt x="55680" y="1236"/>
                    <a:pt x="54761" y="1190"/>
                  </a:cubicBezTo>
                  <a:cubicBezTo>
                    <a:pt x="54668" y="1190"/>
                    <a:pt x="54564" y="1085"/>
                    <a:pt x="54471" y="992"/>
                  </a:cubicBezTo>
                  <a:cubicBezTo>
                    <a:pt x="54564" y="945"/>
                    <a:pt x="54715" y="899"/>
                    <a:pt x="54808" y="899"/>
                  </a:cubicBezTo>
                  <a:lnTo>
                    <a:pt x="54913" y="899"/>
                  </a:lnTo>
                  <a:lnTo>
                    <a:pt x="54855" y="503"/>
                  </a:lnTo>
                  <a:cubicBezTo>
                    <a:pt x="54712" y="532"/>
                    <a:pt x="54547" y="545"/>
                    <a:pt x="54376" y="545"/>
                  </a:cubicBezTo>
                  <a:cubicBezTo>
                    <a:pt x="53920" y="545"/>
                    <a:pt x="53426" y="453"/>
                    <a:pt x="53214" y="317"/>
                  </a:cubicBezTo>
                  <a:cubicBezTo>
                    <a:pt x="53459" y="259"/>
                    <a:pt x="53645" y="213"/>
                    <a:pt x="53889" y="213"/>
                  </a:cubicBezTo>
                  <a:lnTo>
                    <a:pt x="53889" y="26"/>
                  </a:lnTo>
                  <a:lnTo>
                    <a:pt x="42409" y="26"/>
                  </a:lnTo>
                  <a:cubicBezTo>
                    <a:pt x="36554" y="26"/>
                    <a:pt x="23556" y="1"/>
                    <a:pt x="12942" y="1"/>
                  </a:cubicBezTo>
                  <a:close/>
                </a:path>
              </a:pathLst>
            </a:custGeom>
            <a:solidFill>
              <a:schemeClr val="accent5"/>
            </a:solidFill>
            <a:ln w="4950" cap="flat" cmpd="sng">
              <a:solidFill>
                <a:schemeClr val="accent5"/>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59" name="Google Shape;670;p7"/>
            <p:cNvSpPr/>
            <p:nvPr/>
          </p:nvSpPr>
          <p:spPr>
            <a:xfrm>
              <a:off x="880175" y="2481625"/>
              <a:ext cx="138150" cy="146600"/>
            </a:xfrm>
            <a:custGeom>
              <a:avLst/>
              <a:ahLst/>
              <a:rect l="l" t="t" r="r" b="b"/>
              <a:pathLst>
                <a:path w="5526" h="5864" extrusionOk="0">
                  <a:moveTo>
                    <a:pt x="1268" y="1"/>
                  </a:moveTo>
                  <a:cubicBezTo>
                    <a:pt x="1268" y="431"/>
                    <a:pt x="1222" y="873"/>
                    <a:pt x="1268" y="1257"/>
                  </a:cubicBezTo>
                  <a:cubicBezTo>
                    <a:pt x="1361" y="1932"/>
                    <a:pt x="1163" y="2420"/>
                    <a:pt x="687" y="2909"/>
                  </a:cubicBezTo>
                  <a:cubicBezTo>
                    <a:pt x="442" y="3095"/>
                    <a:pt x="245" y="3339"/>
                    <a:pt x="0" y="3583"/>
                  </a:cubicBezTo>
                  <a:cubicBezTo>
                    <a:pt x="198" y="3630"/>
                    <a:pt x="349" y="3676"/>
                    <a:pt x="489" y="3676"/>
                  </a:cubicBezTo>
                  <a:cubicBezTo>
                    <a:pt x="873" y="3735"/>
                    <a:pt x="1268" y="3735"/>
                    <a:pt x="1652" y="3735"/>
                  </a:cubicBezTo>
                  <a:cubicBezTo>
                    <a:pt x="1989" y="3781"/>
                    <a:pt x="2036" y="3874"/>
                    <a:pt x="2094" y="4165"/>
                  </a:cubicBezTo>
                  <a:cubicBezTo>
                    <a:pt x="2094" y="4211"/>
                    <a:pt x="2094" y="4258"/>
                    <a:pt x="2140" y="4316"/>
                  </a:cubicBezTo>
                  <a:cubicBezTo>
                    <a:pt x="2187" y="4502"/>
                    <a:pt x="2280" y="4700"/>
                    <a:pt x="2327" y="4944"/>
                  </a:cubicBezTo>
                  <a:cubicBezTo>
                    <a:pt x="2385" y="5235"/>
                    <a:pt x="2431" y="5526"/>
                    <a:pt x="2524" y="5863"/>
                  </a:cubicBezTo>
                  <a:cubicBezTo>
                    <a:pt x="2617" y="5712"/>
                    <a:pt x="2617" y="5665"/>
                    <a:pt x="2675" y="5572"/>
                  </a:cubicBezTo>
                  <a:cubicBezTo>
                    <a:pt x="2862" y="5189"/>
                    <a:pt x="3106" y="4747"/>
                    <a:pt x="3304" y="4363"/>
                  </a:cubicBezTo>
                  <a:cubicBezTo>
                    <a:pt x="3641" y="3676"/>
                    <a:pt x="3641" y="3676"/>
                    <a:pt x="4420" y="3630"/>
                  </a:cubicBezTo>
                  <a:cubicBezTo>
                    <a:pt x="4758" y="3630"/>
                    <a:pt x="5141" y="3537"/>
                    <a:pt x="5525" y="3537"/>
                  </a:cubicBezTo>
                  <a:lnTo>
                    <a:pt x="5525" y="3444"/>
                  </a:lnTo>
                  <a:cubicBezTo>
                    <a:pt x="5479" y="3386"/>
                    <a:pt x="5432" y="3339"/>
                    <a:pt x="5339" y="3293"/>
                  </a:cubicBezTo>
                  <a:cubicBezTo>
                    <a:pt x="5002" y="3048"/>
                    <a:pt x="4653" y="2804"/>
                    <a:pt x="4269" y="2513"/>
                  </a:cubicBezTo>
                  <a:cubicBezTo>
                    <a:pt x="4129" y="2420"/>
                    <a:pt x="4129" y="2281"/>
                    <a:pt x="4176" y="2129"/>
                  </a:cubicBezTo>
                  <a:cubicBezTo>
                    <a:pt x="4269" y="1792"/>
                    <a:pt x="4420" y="1501"/>
                    <a:pt x="4513" y="1164"/>
                  </a:cubicBezTo>
                  <a:cubicBezTo>
                    <a:pt x="4606" y="873"/>
                    <a:pt x="4711" y="583"/>
                    <a:pt x="4804" y="338"/>
                  </a:cubicBezTo>
                  <a:cubicBezTo>
                    <a:pt x="4804" y="292"/>
                    <a:pt x="4758" y="292"/>
                    <a:pt x="4758" y="245"/>
                  </a:cubicBezTo>
                  <a:cubicBezTo>
                    <a:pt x="4653" y="292"/>
                    <a:pt x="4560" y="338"/>
                    <a:pt x="4420" y="385"/>
                  </a:cubicBezTo>
                  <a:cubicBezTo>
                    <a:pt x="4129" y="536"/>
                    <a:pt x="3839" y="722"/>
                    <a:pt x="3548" y="873"/>
                  </a:cubicBezTo>
                  <a:cubicBezTo>
                    <a:pt x="3327" y="966"/>
                    <a:pt x="3120" y="1039"/>
                    <a:pt x="2914" y="1039"/>
                  </a:cubicBezTo>
                  <a:cubicBezTo>
                    <a:pt x="2707" y="1039"/>
                    <a:pt x="2501" y="966"/>
                    <a:pt x="2280" y="769"/>
                  </a:cubicBezTo>
                  <a:cubicBezTo>
                    <a:pt x="1943" y="478"/>
                    <a:pt x="1605" y="292"/>
                    <a:pt x="1268" y="1"/>
                  </a:cubicBezTo>
                  <a:close/>
                </a:path>
              </a:pathLst>
            </a:custGeom>
            <a:solidFill>
              <a:schemeClr val="accent2"/>
            </a:solidFill>
            <a:ln w="4950" cap="flat" cmpd="sng">
              <a:solidFill>
                <a:schemeClr val="accent2"/>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60" name="Google Shape;671;p7"/>
            <p:cNvSpPr/>
            <p:nvPr/>
          </p:nvSpPr>
          <p:spPr>
            <a:xfrm>
              <a:off x="585900" y="2702050"/>
              <a:ext cx="133200" cy="597300"/>
            </a:xfrm>
            <a:custGeom>
              <a:avLst/>
              <a:ahLst/>
              <a:rect l="l" t="t" r="r" b="b"/>
              <a:pathLst>
                <a:path w="5328" h="23892" extrusionOk="0">
                  <a:moveTo>
                    <a:pt x="1943" y="1"/>
                  </a:moveTo>
                  <a:cubicBezTo>
                    <a:pt x="1361" y="291"/>
                    <a:pt x="780" y="536"/>
                    <a:pt x="244" y="826"/>
                  </a:cubicBezTo>
                  <a:cubicBezTo>
                    <a:pt x="47" y="873"/>
                    <a:pt x="0" y="966"/>
                    <a:pt x="47" y="1164"/>
                  </a:cubicBezTo>
                  <a:cubicBezTo>
                    <a:pt x="93" y="1257"/>
                    <a:pt x="93" y="1361"/>
                    <a:pt x="93" y="1454"/>
                  </a:cubicBezTo>
                  <a:cubicBezTo>
                    <a:pt x="198" y="1989"/>
                    <a:pt x="338" y="2478"/>
                    <a:pt x="431" y="3001"/>
                  </a:cubicBezTo>
                  <a:cubicBezTo>
                    <a:pt x="535" y="3536"/>
                    <a:pt x="628" y="4072"/>
                    <a:pt x="721" y="4560"/>
                  </a:cubicBezTo>
                  <a:cubicBezTo>
                    <a:pt x="780" y="4851"/>
                    <a:pt x="826" y="5142"/>
                    <a:pt x="873" y="5432"/>
                  </a:cubicBezTo>
                  <a:cubicBezTo>
                    <a:pt x="1417" y="5432"/>
                    <a:pt x="1930" y="5243"/>
                    <a:pt x="2493" y="5243"/>
                  </a:cubicBezTo>
                  <a:cubicBezTo>
                    <a:pt x="2628" y="5243"/>
                    <a:pt x="2766" y="5254"/>
                    <a:pt x="2908" y="5281"/>
                  </a:cubicBezTo>
                  <a:cubicBezTo>
                    <a:pt x="2571" y="5723"/>
                    <a:pt x="2175" y="5909"/>
                    <a:pt x="1745" y="5967"/>
                  </a:cubicBezTo>
                  <a:cubicBezTo>
                    <a:pt x="1594" y="6014"/>
                    <a:pt x="1501" y="6014"/>
                    <a:pt x="1361" y="6014"/>
                  </a:cubicBezTo>
                  <a:lnTo>
                    <a:pt x="919" y="6014"/>
                  </a:lnTo>
                  <a:cubicBezTo>
                    <a:pt x="966" y="6351"/>
                    <a:pt x="1012" y="6735"/>
                    <a:pt x="1070" y="7072"/>
                  </a:cubicBezTo>
                  <a:cubicBezTo>
                    <a:pt x="1408" y="6979"/>
                    <a:pt x="1698" y="6886"/>
                    <a:pt x="1989" y="6886"/>
                  </a:cubicBezTo>
                  <a:cubicBezTo>
                    <a:pt x="2175" y="6840"/>
                    <a:pt x="2373" y="6840"/>
                    <a:pt x="2617" y="6840"/>
                  </a:cubicBezTo>
                  <a:cubicBezTo>
                    <a:pt x="2815" y="6840"/>
                    <a:pt x="3001" y="6782"/>
                    <a:pt x="3199" y="6782"/>
                  </a:cubicBezTo>
                  <a:cubicBezTo>
                    <a:pt x="3245" y="6782"/>
                    <a:pt x="3245" y="6782"/>
                    <a:pt x="3292" y="6840"/>
                  </a:cubicBezTo>
                  <a:lnTo>
                    <a:pt x="3338" y="6886"/>
                  </a:lnTo>
                  <a:lnTo>
                    <a:pt x="3338" y="6933"/>
                  </a:lnTo>
                  <a:lnTo>
                    <a:pt x="3338" y="6979"/>
                  </a:lnTo>
                  <a:lnTo>
                    <a:pt x="3292" y="7026"/>
                  </a:lnTo>
                  <a:cubicBezTo>
                    <a:pt x="3199" y="7072"/>
                    <a:pt x="3152" y="7131"/>
                    <a:pt x="3106" y="7131"/>
                  </a:cubicBezTo>
                  <a:cubicBezTo>
                    <a:pt x="2955" y="7224"/>
                    <a:pt x="2757" y="7317"/>
                    <a:pt x="2571" y="7363"/>
                  </a:cubicBezTo>
                  <a:cubicBezTo>
                    <a:pt x="2082" y="7514"/>
                    <a:pt x="1594" y="7607"/>
                    <a:pt x="1117" y="7712"/>
                  </a:cubicBezTo>
                  <a:cubicBezTo>
                    <a:pt x="1117" y="8096"/>
                    <a:pt x="1163" y="8526"/>
                    <a:pt x="1210" y="8968"/>
                  </a:cubicBezTo>
                  <a:cubicBezTo>
                    <a:pt x="1594" y="8922"/>
                    <a:pt x="1943" y="8817"/>
                    <a:pt x="2233" y="8771"/>
                  </a:cubicBezTo>
                  <a:cubicBezTo>
                    <a:pt x="2664" y="8724"/>
                    <a:pt x="3106" y="8678"/>
                    <a:pt x="3536" y="8631"/>
                  </a:cubicBezTo>
                  <a:lnTo>
                    <a:pt x="3583" y="8631"/>
                  </a:lnTo>
                  <a:cubicBezTo>
                    <a:pt x="3687" y="8631"/>
                    <a:pt x="3734" y="8678"/>
                    <a:pt x="3780" y="8724"/>
                  </a:cubicBezTo>
                  <a:lnTo>
                    <a:pt x="3780" y="8771"/>
                  </a:lnTo>
                  <a:lnTo>
                    <a:pt x="3629" y="8922"/>
                  </a:lnTo>
                  <a:cubicBezTo>
                    <a:pt x="3152" y="9306"/>
                    <a:pt x="2524" y="9457"/>
                    <a:pt x="1943" y="9596"/>
                  </a:cubicBezTo>
                  <a:cubicBezTo>
                    <a:pt x="1745" y="9643"/>
                    <a:pt x="1501" y="9643"/>
                    <a:pt x="1256" y="9689"/>
                  </a:cubicBezTo>
                  <a:cubicBezTo>
                    <a:pt x="1361" y="10178"/>
                    <a:pt x="1408" y="10620"/>
                    <a:pt x="1501" y="11097"/>
                  </a:cubicBezTo>
                  <a:cubicBezTo>
                    <a:pt x="1989" y="10957"/>
                    <a:pt x="2420" y="10806"/>
                    <a:pt x="2908" y="10713"/>
                  </a:cubicBezTo>
                  <a:cubicBezTo>
                    <a:pt x="3199" y="10667"/>
                    <a:pt x="3490" y="10667"/>
                    <a:pt x="3827" y="10667"/>
                  </a:cubicBezTo>
                  <a:cubicBezTo>
                    <a:pt x="3873" y="10667"/>
                    <a:pt x="3978" y="10713"/>
                    <a:pt x="3978" y="10760"/>
                  </a:cubicBezTo>
                  <a:cubicBezTo>
                    <a:pt x="3978" y="10806"/>
                    <a:pt x="3978" y="10911"/>
                    <a:pt x="3920" y="10911"/>
                  </a:cubicBezTo>
                  <a:cubicBezTo>
                    <a:pt x="3827" y="11004"/>
                    <a:pt x="3734" y="11050"/>
                    <a:pt x="3629" y="11143"/>
                  </a:cubicBezTo>
                  <a:cubicBezTo>
                    <a:pt x="3583" y="11143"/>
                    <a:pt x="3536" y="11143"/>
                    <a:pt x="3536" y="11202"/>
                  </a:cubicBezTo>
                  <a:cubicBezTo>
                    <a:pt x="2908" y="11388"/>
                    <a:pt x="2280" y="11585"/>
                    <a:pt x="1594" y="11830"/>
                  </a:cubicBezTo>
                  <a:cubicBezTo>
                    <a:pt x="1652" y="11923"/>
                    <a:pt x="1652" y="12016"/>
                    <a:pt x="1698" y="12120"/>
                  </a:cubicBezTo>
                  <a:cubicBezTo>
                    <a:pt x="1698" y="12213"/>
                    <a:pt x="1698" y="12307"/>
                    <a:pt x="1745" y="12411"/>
                  </a:cubicBezTo>
                  <a:cubicBezTo>
                    <a:pt x="1745" y="12551"/>
                    <a:pt x="1791" y="12702"/>
                    <a:pt x="1791" y="12795"/>
                  </a:cubicBezTo>
                  <a:cubicBezTo>
                    <a:pt x="2129" y="12702"/>
                    <a:pt x="2420" y="12597"/>
                    <a:pt x="2757" y="12504"/>
                  </a:cubicBezTo>
                  <a:cubicBezTo>
                    <a:pt x="2955" y="12458"/>
                    <a:pt x="3199" y="12411"/>
                    <a:pt x="3397" y="12365"/>
                  </a:cubicBezTo>
                  <a:cubicBezTo>
                    <a:pt x="3536" y="12365"/>
                    <a:pt x="3583" y="12411"/>
                    <a:pt x="3629" y="12458"/>
                  </a:cubicBezTo>
                  <a:lnTo>
                    <a:pt x="3629" y="12504"/>
                  </a:lnTo>
                  <a:lnTo>
                    <a:pt x="3629" y="12551"/>
                  </a:lnTo>
                  <a:lnTo>
                    <a:pt x="3536" y="12655"/>
                  </a:lnTo>
                  <a:cubicBezTo>
                    <a:pt x="3443" y="12842"/>
                    <a:pt x="3245" y="13039"/>
                    <a:pt x="3048" y="13132"/>
                  </a:cubicBezTo>
                  <a:cubicBezTo>
                    <a:pt x="2710" y="13284"/>
                    <a:pt x="2327" y="13423"/>
                    <a:pt x="1943" y="13574"/>
                  </a:cubicBezTo>
                  <a:cubicBezTo>
                    <a:pt x="1989" y="13819"/>
                    <a:pt x="2036" y="14109"/>
                    <a:pt x="2082" y="14342"/>
                  </a:cubicBezTo>
                  <a:cubicBezTo>
                    <a:pt x="2280" y="14296"/>
                    <a:pt x="2466" y="14249"/>
                    <a:pt x="2710" y="14202"/>
                  </a:cubicBezTo>
                  <a:cubicBezTo>
                    <a:pt x="2811" y="14202"/>
                    <a:pt x="2927" y="14182"/>
                    <a:pt x="3039" y="14182"/>
                  </a:cubicBezTo>
                  <a:cubicBezTo>
                    <a:pt x="3094" y="14182"/>
                    <a:pt x="3148" y="14187"/>
                    <a:pt x="3199" y="14202"/>
                  </a:cubicBezTo>
                  <a:cubicBezTo>
                    <a:pt x="3245" y="14202"/>
                    <a:pt x="3292" y="14202"/>
                    <a:pt x="3397" y="14249"/>
                  </a:cubicBezTo>
                  <a:cubicBezTo>
                    <a:pt x="3443" y="14296"/>
                    <a:pt x="3443" y="14342"/>
                    <a:pt x="3490" y="14400"/>
                  </a:cubicBezTo>
                  <a:lnTo>
                    <a:pt x="3490" y="14447"/>
                  </a:lnTo>
                  <a:cubicBezTo>
                    <a:pt x="3490" y="14493"/>
                    <a:pt x="3490" y="14493"/>
                    <a:pt x="3443" y="14540"/>
                  </a:cubicBezTo>
                  <a:cubicBezTo>
                    <a:pt x="3443" y="14586"/>
                    <a:pt x="3443" y="14586"/>
                    <a:pt x="3397" y="14633"/>
                  </a:cubicBezTo>
                  <a:cubicBezTo>
                    <a:pt x="3397" y="14633"/>
                    <a:pt x="3397" y="14691"/>
                    <a:pt x="3338" y="14691"/>
                  </a:cubicBezTo>
                  <a:cubicBezTo>
                    <a:pt x="3199" y="14784"/>
                    <a:pt x="2955" y="14877"/>
                    <a:pt x="2757" y="14982"/>
                  </a:cubicBezTo>
                  <a:cubicBezTo>
                    <a:pt x="2571" y="15028"/>
                    <a:pt x="2373" y="15075"/>
                    <a:pt x="2175" y="15075"/>
                  </a:cubicBezTo>
                  <a:cubicBezTo>
                    <a:pt x="2233" y="15412"/>
                    <a:pt x="2280" y="15656"/>
                    <a:pt x="2280" y="15947"/>
                  </a:cubicBezTo>
                  <a:cubicBezTo>
                    <a:pt x="2524" y="15947"/>
                    <a:pt x="2710" y="15994"/>
                    <a:pt x="2955" y="15994"/>
                  </a:cubicBezTo>
                  <a:cubicBezTo>
                    <a:pt x="2862" y="16284"/>
                    <a:pt x="2710" y="16482"/>
                    <a:pt x="2524" y="16622"/>
                  </a:cubicBezTo>
                  <a:cubicBezTo>
                    <a:pt x="2466" y="16622"/>
                    <a:pt x="2420" y="16726"/>
                    <a:pt x="2373" y="16773"/>
                  </a:cubicBezTo>
                  <a:lnTo>
                    <a:pt x="2420" y="16820"/>
                  </a:lnTo>
                  <a:cubicBezTo>
                    <a:pt x="2664" y="16773"/>
                    <a:pt x="2862" y="16773"/>
                    <a:pt x="3048" y="16726"/>
                  </a:cubicBezTo>
                  <a:lnTo>
                    <a:pt x="3048" y="16726"/>
                  </a:lnTo>
                  <a:cubicBezTo>
                    <a:pt x="2916" y="16946"/>
                    <a:pt x="2950" y="17312"/>
                    <a:pt x="2542" y="17312"/>
                  </a:cubicBezTo>
                  <a:cubicBezTo>
                    <a:pt x="2518" y="17312"/>
                    <a:pt x="2493" y="17311"/>
                    <a:pt x="2466" y="17308"/>
                  </a:cubicBezTo>
                  <a:lnTo>
                    <a:pt x="2466" y="17308"/>
                  </a:lnTo>
                  <a:cubicBezTo>
                    <a:pt x="2524" y="17541"/>
                    <a:pt x="2571" y="17785"/>
                    <a:pt x="2617" y="18029"/>
                  </a:cubicBezTo>
                  <a:cubicBezTo>
                    <a:pt x="2710" y="18518"/>
                    <a:pt x="2815" y="18995"/>
                    <a:pt x="2908" y="19483"/>
                  </a:cubicBezTo>
                  <a:cubicBezTo>
                    <a:pt x="2955" y="19727"/>
                    <a:pt x="3001" y="19972"/>
                    <a:pt x="3001" y="20216"/>
                  </a:cubicBezTo>
                  <a:cubicBezTo>
                    <a:pt x="3048" y="20355"/>
                    <a:pt x="3106" y="20553"/>
                    <a:pt x="3152" y="20739"/>
                  </a:cubicBezTo>
                  <a:cubicBezTo>
                    <a:pt x="3199" y="20984"/>
                    <a:pt x="3245" y="21228"/>
                    <a:pt x="3292" y="21519"/>
                  </a:cubicBezTo>
                  <a:cubicBezTo>
                    <a:pt x="3338" y="21763"/>
                    <a:pt x="3397" y="22054"/>
                    <a:pt x="3397" y="22344"/>
                  </a:cubicBezTo>
                  <a:lnTo>
                    <a:pt x="3397" y="22484"/>
                  </a:lnTo>
                  <a:cubicBezTo>
                    <a:pt x="3397" y="22542"/>
                    <a:pt x="3397" y="22589"/>
                    <a:pt x="3443" y="22635"/>
                  </a:cubicBezTo>
                  <a:cubicBezTo>
                    <a:pt x="4071" y="23066"/>
                    <a:pt x="4699" y="23461"/>
                    <a:pt x="5327" y="23891"/>
                  </a:cubicBezTo>
                  <a:lnTo>
                    <a:pt x="5327" y="23705"/>
                  </a:lnTo>
                  <a:lnTo>
                    <a:pt x="5327" y="11492"/>
                  </a:lnTo>
                  <a:lnTo>
                    <a:pt x="5327" y="11388"/>
                  </a:lnTo>
                  <a:lnTo>
                    <a:pt x="5327" y="11295"/>
                  </a:lnTo>
                  <a:cubicBezTo>
                    <a:pt x="5327" y="11248"/>
                    <a:pt x="5281" y="11248"/>
                    <a:pt x="5281" y="11248"/>
                  </a:cubicBezTo>
                  <a:cubicBezTo>
                    <a:pt x="4897" y="10667"/>
                    <a:pt x="4746" y="10038"/>
                    <a:pt x="4560" y="9352"/>
                  </a:cubicBezTo>
                  <a:cubicBezTo>
                    <a:pt x="4315" y="8236"/>
                    <a:pt x="4025" y="7072"/>
                    <a:pt x="3734" y="5967"/>
                  </a:cubicBezTo>
                  <a:cubicBezTo>
                    <a:pt x="3199" y="4118"/>
                    <a:pt x="2617" y="2280"/>
                    <a:pt x="2036" y="443"/>
                  </a:cubicBezTo>
                  <a:cubicBezTo>
                    <a:pt x="2036" y="291"/>
                    <a:pt x="1989" y="152"/>
                    <a:pt x="1943" y="1"/>
                  </a:cubicBezTo>
                  <a:close/>
                </a:path>
              </a:pathLst>
            </a:custGeom>
            <a:solidFill>
              <a:schemeClr val="accent2"/>
            </a:solidFill>
            <a:ln w="4950" cap="flat" cmpd="sng">
              <a:solidFill>
                <a:schemeClr val="accent2"/>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61" name="Google Shape;672;p7"/>
            <p:cNvSpPr/>
            <p:nvPr/>
          </p:nvSpPr>
          <p:spPr>
            <a:xfrm>
              <a:off x="421025" y="3281300"/>
              <a:ext cx="298075" cy="249425"/>
            </a:xfrm>
            <a:custGeom>
              <a:avLst/>
              <a:ahLst/>
              <a:rect l="l" t="t" r="r" b="b"/>
              <a:pathLst>
                <a:path w="11923" h="9977" extrusionOk="0">
                  <a:moveTo>
                    <a:pt x="3095" y="2287"/>
                  </a:moveTo>
                  <a:cubicBezTo>
                    <a:pt x="3578" y="2287"/>
                    <a:pt x="4044" y="2600"/>
                    <a:pt x="4222" y="3094"/>
                  </a:cubicBezTo>
                  <a:cubicBezTo>
                    <a:pt x="4269" y="3245"/>
                    <a:pt x="4315" y="3385"/>
                    <a:pt x="4315" y="3583"/>
                  </a:cubicBezTo>
                  <a:lnTo>
                    <a:pt x="4315" y="3734"/>
                  </a:lnTo>
                  <a:lnTo>
                    <a:pt x="4315" y="3920"/>
                  </a:lnTo>
                  <a:cubicBezTo>
                    <a:pt x="4269" y="4071"/>
                    <a:pt x="4269" y="4211"/>
                    <a:pt x="4176" y="4409"/>
                  </a:cubicBezTo>
                  <a:cubicBezTo>
                    <a:pt x="4176" y="4455"/>
                    <a:pt x="4118" y="4502"/>
                    <a:pt x="4118" y="4548"/>
                  </a:cubicBezTo>
                  <a:cubicBezTo>
                    <a:pt x="4071" y="4606"/>
                    <a:pt x="4025" y="4653"/>
                    <a:pt x="3978" y="4699"/>
                  </a:cubicBezTo>
                  <a:cubicBezTo>
                    <a:pt x="3780" y="4990"/>
                    <a:pt x="3397" y="5130"/>
                    <a:pt x="2955" y="5130"/>
                  </a:cubicBezTo>
                  <a:cubicBezTo>
                    <a:pt x="2373" y="5130"/>
                    <a:pt x="1896" y="4792"/>
                    <a:pt x="1698" y="4257"/>
                  </a:cubicBezTo>
                  <a:cubicBezTo>
                    <a:pt x="1559" y="3967"/>
                    <a:pt x="1559" y="3676"/>
                    <a:pt x="1605" y="3385"/>
                  </a:cubicBezTo>
                  <a:cubicBezTo>
                    <a:pt x="1605" y="3245"/>
                    <a:pt x="1698" y="3094"/>
                    <a:pt x="1745" y="2955"/>
                  </a:cubicBezTo>
                  <a:cubicBezTo>
                    <a:pt x="1791" y="2862"/>
                    <a:pt x="1896" y="2710"/>
                    <a:pt x="2036" y="2617"/>
                  </a:cubicBezTo>
                  <a:cubicBezTo>
                    <a:pt x="2140" y="2513"/>
                    <a:pt x="2280" y="2513"/>
                    <a:pt x="2431" y="2466"/>
                  </a:cubicBezTo>
                  <a:cubicBezTo>
                    <a:pt x="2478" y="2420"/>
                    <a:pt x="2524" y="2420"/>
                    <a:pt x="2571" y="2420"/>
                  </a:cubicBezTo>
                  <a:cubicBezTo>
                    <a:pt x="2739" y="2329"/>
                    <a:pt x="2918" y="2287"/>
                    <a:pt x="3095" y="2287"/>
                  </a:cubicBezTo>
                  <a:close/>
                  <a:moveTo>
                    <a:pt x="5048" y="5281"/>
                  </a:moveTo>
                  <a:cubicBezTo>
                    <a:pt x="5095" y="5281"/>
                    <a:pt x="5141" y="5327"/>
                    <a:pt x="5234" y="5374"/>
                  </a:cubicBezTo>
                  <a:cubicBezTo>
                    <a:pt x="5281" y="5374"/>
                    <a:pt x="5339" y="5420"/>
                    <a:pt x="5386" y="5479"/>
                  </a:cubicBezTo>
                  <a:cubicBezTo>
                    <a:pt x="5479" y="5618"/>
                    <a:pt x="5572" y="5769"/>
                    <a:pt x="5572" y="5862"/>
                  </a:cubicBezTo>
                  <a:cubicBezTo>
                    <a:pt x="5572" y="6200"/>
                    <a:pt x="5281" y="6491"/>
                    <a:pt x="4990" y="6491"/>
                  </a:cubicBezTo>
                  <a:cubicBezTo>
                    <a:pt x="4897" y="6491"/>
                    <a:pt x="4804" y="6444"/>
                    <a:pt x="4699" y="6398"/>
                  </a:cubicBezTo>
                  <a:cubicBezTo>
                    <a:pt x="4653" y="6398"/>
                    <a:pt x="4606" y="6351"/>
                    <a:pt x="4606" y="6293"/>
                  </a:cubicBezTo>
                  <a:cubicBezTo>
                    <a:pt x="4560" y="6246"/>
                    <a:pt x="4560" y="6153"/>
                    <a:pt x="4513" y="6107"/>
                  </a:cubicBezTo>
                  <a:lnTo>
                    <a:pt x="4513" y="6002"/>
                  </a:lnTo>
                  <a:cubicBezTo>
                    <a:pt x="4513" y="5909"/>
                    <a:pt x="4513" y="5816"/>
                    <a:pt x="4560" y="5711"/>
                  </a:cubicBezTo>
                  <a:cubicBezTo>
                    <a:pt x="4560" y="5665"/>
                    <a:pt x="4606" y="5665"/>
                    <a:pt x="4606" y="5618"/>
                  </a:cubicBezTo>
                  <a:cubicBezTo>
                    <a:pt x="4653" y="5525"/>
                    <a:pt x="4699" y="5479"/>
                    <a:pt x="4757" y="5420"/>
                  </a:cubicBezTo>
                  <a:cubicBezTo>
                    <a:pt x="4851" y="5327"/>
                    <a:pt x="4944" y="5281"/>
                    <a:pt x="5048" y="5281"/>
                  </a:cubicBezTo>
                  <a:close/>
                  <a:moveTo>
                    <a:pt x="2326" y="5665"/>
                  </a:moveTo>
                  <a:cubicBezTo>
                    <a:pt x="2431" y="5665"/>
                    <a:pt x="2524" y="5665"/>
                    <a:pt x="2617" y="5711"/>
                  </a:cubicBezTo>
                  <a:cubicBezTo>
                    <a:pt x="2664" y="5711"/>
                    <a:pt x="2722" y="5769"/>
                    <a:pt x="2768" y="5816"/>
                  </a:cubicBezTo>
                  <a:cubicBezTo>
                    <a:pt x="2908" y="5862"/>
                    <a:pt x="3013" y="5956"/>
                    <a:pt x="3059" y="6060"/>
                  </a:cubicBezTo>
                  <a:cubicBezTo>
                    <a:pt x="3106" y="6107"/>
                    <a:pt x="3152" y="6200"/>
                    <a:pt x="3199" y="6246"/>
                  </a:cubicBezTo>
                  <a:cubicBezTo>
                    <a:pt x="3199" y="6351"/>
                    <a:pt x="3245" y="6444"/>
                    <a:pt x="3304" y="6537"/>
                  </a:cubicBezTo>
                  <a:lnTo>
                    <a:pt x="3304" y="6735"/>
                  </a:lnTo>
                  <a:cubicBezTo>
                    <a:pt x="3304" y="7165"/>
                    <a:pt x="3059" y="7561"/>
                    <a:pt x="2664" y="7700"/>
                  </a:cubicBezTo>
                  <a:cubicBezTo>
                    <a:pt x="2571" y="7747"/>
                    <a:pt x="2524" y="7805"/>
                    <a:pt x="2431" y="7805"/>
                  </a:cubicBezTo>
                  <a:cubicBezTo>
                    <a:pt x="2326" y="7851"/>
                    <a:pt x="2187" y="7851"/>
                    <a:pt x="2082" y="7851"/>
                  </a:cubicBezTo>
                  <a:cubicBezTo>
                    <a:pt x="1745" y="7851"/>
                    <a:pt x="1454" y="7700"/>
                    <a:pt x="1315" y="7456"/>
                  </a:cubicBezTo>
                  <a:cubicBezTo>
                    <a:pt x="1268" y="7409"/>
                    <a:pt x="1210" y="7363"/>
                    <a:pt x="1163" y="7270"/>
                  </a:cubicBezTo>
                  <a:cubicBezTo>
                    <a:pt x="1163" y="7165"/>
                    <a:pt x="1117" y="7072"/>
                    <a:pt x="1117" y="6979"/>
                  </a:cubicBezTo>
                  <a:cubicBezTo>
                    <a:pt x="1117" y="6979"/>
                    <a:pt x="1070" y="6933"/>
                    <a:pt x="1070" y="6874"/>
                  </a:cubicBezTo>
                  <a:lnTo>
                    <a:pt x="1070" y="6781"/>
                  </a:lnTo>
                  <a:cubicBezTo>
                    <a:pt x="1117" y="6537"/>
                    <a:pt x="1210" y="6293"/>
                    <a:pt x="1361" y="6107"/>
                  </a:cubicBezTo>
                  <a:cubicBezTo>
                    <a:pt x="1605" y="5816"/>
                    <a:pt x="1989" y="5711"/>
                    <a:pt x="2326" y="5665"/>
                  </a:cubicBezTo>
                  <a:close/>
                  <a:moveTo>
                    <a:pt x="686" y="0"/>
                  </a:moveTo>
                  <a:cubicBezTo>
                    <a:pt x="686" y="477"/>
                    <a:pt x="628" y="966"/>
                    <a:pt x="582" y="1408"/>
                  </a:cubicBezTo>
                  <a:cubicBezTo>
                    <a:pt x="535" y="2280"/>
                    <a:pt x="442" y="3152"/>
                    <a:pt x="396" y="3967"/>
                  </a:cubicBezTo>
                  <a:cubicBezTo>
                    <a:pt x="291" y="5420"/>
                    <a:pt x="151" y="6828"/>
                    <a:pt x="47" y="8282"/>
                  </a:cubicBezTo>
                  <a:cubicBezTo>
                    <a:pt x="47" y="8573"/>
                    <a:pt x="0" y="8863"/>
                    <a:pt x="0" y="9108"/>
                  </a:cubicBezTo>
                  <a:cubicBezTo>
                    <a:pt x="0" y="9550"/>
                    <a:pt x="198" y="9689"/>
                    <a:pt x="582" y="9887"/>
                  </a:cubicBezTo>
                  <a:cubicBezTo>
                    <a:pt x="733" y="9951"/>
                    <a:pt x="877" y="9976"/>
                    <a:pt x="1017" y="9976"/>
                  </a:cubicBezTo>
                  <a:cubicBezTo>
                    <a:pt x="1286" y="9976"/>
                    <a:pt x="1539" y="9882"/>
                    <a:pt x="1791" y="9782"/>
                  </a:cubicBezTo>
                  <a:cubicBezTo>
                    <a:pt x="3106" y="9305"/>
                    <a:pt x="4409" y="8817"/>
                    <a:pt x="5676" y="8282"/>
                  </a:cubicBezTo>
                  <a:cubicBezTo>
                    <a:pt x="6886" y="7851"/>
                    <a:pt x="8049" y="7363"/>
                    <a:pt x="9212" y="6874"/>
                  </a:cubicBezTo>
                  <a:cubicBezTo>
                    <a:pt x="9747" y="6688"/>
                    <a:pt x="10224" y="6444"/>
                    <a:pt x="10713" y="6200"/>
                  </a:cubicBezTo>
                  <a:cubicBezTo>
                    <a:pt x="10806" y="6153"/>
                    <a:pt x="11632" y="5909"/>
                    <a:pt x="11783" y="5909"/>
                  </a:cubicBezTo>
                  <a:lnTo>
                    <a:pt x="11922" y="5909"/>
                  </a:lnTo>
                  <a:lnTo>
                    <a:pt x="11922" y="5327"/>
                  </a:lnTo>
                  <a:lnTo>
                    <a:pt x="11922" y="5234"/>
                  </a:lnTo>
                  <a:cubicBezTo>
                    <a:pt x="11736" y="5188"/>
                    <a:pt x="11783" y="5037"/>
                    <a:pt x="11783" y="4944"/>
                  </a:cubicBezTo>
                  <a:cubicBezTo>
                    <a:pt x="11783" y="4792"/>
                    <a:pt x="11783" y="4653"/>
                    <a:pt x="11829" y="4502"/>
                  </a:cubicBezTo>
                  <a:cubicBezTo>
                    <a:pt x="11829" y="4548"/>
                    <a:pt x="11829" y="4548"/>
                    <a:pt x="11876" y="4548"/>
                  </a:cubicBezTo>
                  <a:cubicBezTo>
                    <a:pt x="11876" y="4455"/>
                    <a:pt x="11922" y="4409"/>
                    <a:pt x="11922" y="4315"/>
                  </a:cubicBezTo>
                  <a:lnTo>
                    <a:pt x="11922" y="4211"/>
                  </a:lnTo>
                  <a:lnTo>
                    <a:pt x="11585" y="4211"/>
                  </a:lnTo>
                  <a:cubicBezTo>
                    <a:pt x="11585" y="4257"/>
                    <a:pt x="11585" y="4257"/>
                    <a:pt x="11539" y="4315"/>
                  </a:cubicBezTo>
                  <a:cubicBezTo>
                    <a:pt x="11539" y="4315"/>
                    <a:pt x="11492" y="4362"/>
                    <a:pt x="11446" y="4362"/>
                  </a:cubicBezTo>
                  <a:cubicBezTo>
                    <a:pt x="11248" y="4455"/>
                    <a:pt x="11050" y="4502"/>
                    <a:pt x="10806" y="4502"/>
                  </a:cubicBezTo>
                  <a:cubicBezTo>
                    <a:pt x="10468" y="4502"/>
                    <a:pt x="10131" y="4502"/>
                    <a:pt x="9840" y="4455"/>
                  </a:cubicBezTo>
                  <a:cubicBezTo>
                    <a:pt x="9503" y="4455"/>
                    <a:pt x="9166" y="4409"/>
                    <a:pt x="8875" y="4315"/>
                  </a:cubicBezTo>
                  <a:cubicBezTo>
                    <a:pt x="8538" y="4257"/>
                    <a:pt x="8189" y="4164"/>
                    <a:pt x="7898" y="4071"/>
                  </a:cubicBezTo>
                  <a:cubicBezTo>
                    <a:pt x="7607" y="3967"/>
                    <a:pt x="7270" y="3827"/>
                    <a:pt x="6979" y="3676"/>
                  </a:cubicBezTo>
                  <a:cubicBezTo>
                    <a:pt x="5862" y="3152"/>
                    <a:pt x="4897" y="2420"/>
                    <a:pt x="4025" y="1594"/>
                  </a:cubicBezTo>
                  <a:cubicBezTo>
                    <a:pt x="3594" y="1210"/>
                    <a:pt x="3152" y="826"/>
                    <a:pt x="2617" y="535"/>
                  </a:cubicBezTo>
                  <a:cubicBezTo>
                    <a:pt x="2326" y="338"/>
                    <a:pt x="1989" y="245"/>
                    <a:pt x="1652" y="140"/>
                  </a:cubicBezTo>
                  <a:cubicBezTo>
                    <a:pt x="1361" y="47"/>
                    <a:pt x="1024" y="47"/>
                    <a:pt x="686" y="0"/>
                  </a:cubicBezTo>
                  <a:close/>
                </a:path>
              </a:pathLst>
            </a:custGeom>
            <a:solidFill>
              <a:schemeClr val="accent3"/>
            </a:solidFill>
            <a:ln w="4950" cap="flat" cmpd="sng">
              <a:solidFill>
                <a:schemeClr val="accent3"/>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62" name="Google Shape;673;p7"/>
            <p:cNvSpPr/>
            <p:nvPr/>
          </p:nvSpPr>
          <p:spPr>
            <a:xfrm>
              <a:off x="549550" y="3001275"/>
              <a:ext cx="111400" cy="259400"/>
            </a:xfrm>
            <a:custGeom>
              <a:avLst/>
              <a:ahLst/>
              <a:rect l="l" t="t" r="r" b="b"/>
              <a:pathLst>
                <a:path w="4456" h="10376" extrusionOk="0">
                  <a:moveTo>
                    <a:pt x="2524" y="0"/>
                  </a:moveTo>
                  <a:cubicBezTo>
                    <a:pt x="1745" y="489"/>
                    <a:pt x="873" y="780"/>
                    <a:pt x="0" y="1024"/>
                  </a:cubicBezTo>
                  <a:cubicBezTo>
                    <a:pt x="93" y="1559"/>
                    <a:pt x="245" y="2082"/>
                    <a:pt x="338" y="2571"/>
                  </a:cubicBezTo>
                  <a:cubicBezTo>
                    <a:pt x="594" y="2315"/>
                    <a:pt x="883" y="2199"/>
                    <a:pt x="1196" y="2199"/>
                  </a:cubicBezTo>
                  <a:cubicBezTo>
                    <a:pt x="1295" y="2199"/>
                    <a:pt x="1397" y="2211"/>
                    <a:pt x="1501" y="2233"/>
                  </a:cubicBezTo>
                  <a:cubicBezTo>
                    <a:pt x="1745" y="2280"/>
                    <a:pt x="1792" y="2431"/>
                    <a:pt x="1594" y="2571"/>
                  </a:cubicBezTo>
                  <a:cubicBezTo>
                    <a:pt x="1351" y="2780"/>
                    <a:pt x="1108" y="2941"/>
                    <a:pt x="809" y="2941"/>
                  </a:cubicBezTo>
                  <a:cubicBezTo>
                    <a:pt x="692" y="2941"/>
                    <a:pt x="567" y="2917"/>
                    <a:pt x="431" y="2862"/>
                  </a:cubicBezTo>
                  <a:lnTo>
                    <a:pt x="431" y="2862"/>
                  </a:lnTo>
                  <a:cubicBezTo>
                    <a:pt x="535" y="3199"/>
                    <a:pt x="628" y="3536"/>
                    <a:pt x="675" y="3885"/>
                  </a:cubicBezTo>
                  <a:cubicBezTo>
                    <a:pt x="919" y="3827"/>
                    <a:pt x="1070" y="3780"/>
                    <a:pt x="1256" y="3780"/>
                  </a:cubicBezTo>
                  <a:cubicBezTo>
                    <a:pt x="1361" y="3780"/>
                    <a:pt x="1454" y="3780"/>
                    <a:pt x="1501" y="3827"/>
                  </a:cubicBezTo>
                  <a:cubicBezTo>
                    <a:pt x="1501" y="3885"/>
                    <a:pt x="1547" y="3885"/>
                    <a:pt x="1547" y="3932"/>
                  </a:cubicBezTo>
                  <a:lnTo>
                    <a:pt x="1547" y="3978"/>
                  </a:lnTo>
                  <a:cubicBezTo>
                    <a:pt x="1547" y="4025"/>
                    <a:pt x="1501" y="4118"/>
                    <a:pt x="1454" y="4176"/>
                  </a:cubicBezTo>
                  <a:cubicBezTo>
                    <a:pt x="1361" y="4269"/>
                    <a:pt x="1256" y="4315"/>
                    <a:pt x="1163" y="4362"/>
                  </a:cubicBezTo>
                  <a:cubicBezTo>
                    <a:pt x="1070" y="4409"/>
                    <a:pt x="966" y="4513"/>
                    <a:pt x="873" y="4560"/>
                  </a:cubicBezTo>
                  <a:lnTo>
                    <a:pt x="919" y="4606"/>
                  </a:lnTo>
                  <a:lnTo>
                    <a:pt x="919" y="4699"/>
                  </a:lnTo>
                  <a:lnTo>
                    <a:pt x="919" y="4804"/>
                  </a:lnTo>
                  <a:cubicBezTo>
                    <a:pt x="919" y="4851"/>
                    <a:pt x="966" y="4851"/>
                    <a:pt x="966" y="4897"/>
                  </a:cubicBezTo>
                  <a:cubicBezTo>
                    <a:pt x="966" y="4990"/>
                    <a:pt x="1012" y="5048"/>
                    <a:pt x="1070" y="5095"/>
                  </a:cubicBezTo>
                  <a:lnTo>
                    <a:pt x="1117" y="5141"/>
                  </a:lnTo>
                  <a:cubicBezTo>
                    <a:pt x="1163" y="5188"/>
                    <a:pt x="1210" y="5188"/>
                    <a:pt x="1303" y="5234"/>
                  </a:cubicBezTo>
                  <a:lnTo>
                    <a:pt x="1501" y="5234"/>
                  </a:lnTo>
                  <a:cubicBezTo>
                    <a:pt x="1408" y="5386"/>
                    <a:pt x="1408" y="5525"/>
                    <a:pt x="1303" y="5630"/>
                  </a:cubicBezTo>
                  <a:cubicBezTo>
                    <a:pt x="1256" y="5676"/>
                    <a:pt x="1210" y="5723"/>
                    <a:pt x="1210" y="5769"/>
                  </a:cubicBezTo>
                  <a:lnTo>
                    <a:pt x="1210" y="5862"/>
                  </a:lnTo>
                  <a:lnTo>
                    <a:pt x="1210" y="6014"/>
                  </a:lnTo>
                  <a:cubicBezTo>
                    <a:pt x="1303" y="6444"/>
                    <a:pt x="1408" y="6839"/>
                    <a:pt x="1501" y="7270"/>
                  </a:cubicBezTo>
                  <a:cubicBezTo>
                    <a:pt x="1594" y="7712"/>
                    <a:pt x="1652" y="8142"/>
                    <a:pt x="1745" y="8584"/>
                  </a:cubicBezTo>
                  <a:cubicBezTo>
                    <a:pt x="1792" y="8631"/>
                    <a:pt x="1838" y="8724"/>
                    <a:pt x="1885" y="8770"/>
                  </a:cubicBezTo>
                  <a:cubicBezTo>
                    <a:pt x="2234" y="8968"/>
                    <a:pt x="2524" y="9166"/>
                    <a:pt x="2815" y="9352"/>
                  </a:cubicBezTo>
                  <a:cubicBezTo>
                    <a:pt x="3339" y="9643"/>
                    <a:pt x="3874" y="9992"/>
                    <a:pt x="4455" y="10375"/>
                  </a:cubicBezTo>
                  <a:cubicBezTo>
                    <a:pt x="4409" y="10178"/>
                    <a:pt x="4316" y="10085"/>
                    <a:pt x="4316" y="9933"/>
                  </a:cubicBezTo>
                  <a:cubicBezTo>
                    <a:pt x="3978" y="8480"/>
                    <a:pt x="3629" y="7084"/>
                    <a:pt x="3397" y="5630"/>
                  </a:cubicBezTo>
                  <a:cubicBezTo>
                    <a:pt x="3152" y="4118"/>
                    <a:pt x="2955" y="2617"/>
                    <a:pt x="2710" y="1117"/>
                  </a:cubicBezTo>
                  <a:cubicBezTo>
                    <a:pt x="2710" y="919"/>
                    <a:pt x="2664" y="733"/>
                    <a:pt x="2617" y="535"/>
                  </a:cubicBezTo>
                  <a:cubicBezTo>
                    <a:pt x="2571" y="396"/>
                    <a:pt x="2571" y="198"/>
                    <a:pt x="2524" y="0"/>
                  </a:cubicBezTo>
                  <a:close/>
                </a:path>
              </a:pathLst>
            </a:custGeom>
            <a:solidFill>
              <a:schemeClr val="accent4"/>
            </a:solidFill>
            <a:ln w="9600" cap="flat" cmpd="sng">
              <a:solidFill>
                <a:schemeClr val="accent4"/>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63" name="Google Shape;674;p7"/>
            <p:cNvSpPr/>
            <p:nvPr/>
          </p:nvSpPr>
          <p:spPr>
            <a:xfrm>
              <a:off x="587050" y="3096925"/>
              <a:ext cx="1200" cy="3825"/>
            </a:xfrm>
            <a:custGeom>
              <a:avLst/>
              <a:ahLst/>
              <a:rect l="l" t="t" r="r" b="b"/>
              <a:pathLst>
                <a:path w="48" h="153" extrusionOk="0">
                  <a:moveTo>
                    <a:pt x="1" y="1"/>
                  </a:moveTo>
                  <a:cubicBezTo>
                    <a:pt x="1" y="59"/>
                    <a:pt x="47" y="59"/>
                    <a:pt x="47" y="106"/>
                  </a:cubicBezTo>
                  <a:lnTo>
                    <a:pt x="47" y="152"/>
                  </a:lnTo>
                  <a:lnTo>
                    <a:pt x="47" y="106"/>
                  </a:lnTo>
                  <a:cubicBezTo>
                    <a:pt x="47" y="59"/>
                    <a:pt x="1" y="59"/>
                    <a:pt x="1" y="1"/>
                  </a:cubicBezTo>
                  <a:close/>
                </a:path>
              </a:pathLst>
            </a:custGeom>
            <a:solidFill>
              <a:schemeClr val="accent4"/>
            </a:solidFill>
            <a:ln w="9600" cap="flat" cmpd="sng">
              <a:solidFill>
                <a:schemeClr val="accent4"/>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64" name="Google Shape;675;p7"/>
            <p:cNvSpPr/>
            <p:nvPr/>
          </p:nvSpPr>
          <p:spPr>
            <a:xfrm>
              <a:off x="579775" y="3147825"/>
              <a:ext cx="7300" cy="35200"/>
            </a:xfrm>
            <a:custGeom>
              <a:avLst/>
              <a:ahLst/>
              <a:rect l="l" t="t" r="r" b="b"/>
              <a:pathLst>
                <a:path w="292" h="1408" extrusionOk="0">
                  <a:moveTo>
                    <a:pt x="1" y="0"/>
                  </a:moveTo>
                  <a:lnTo>
                    <a:pt x="1" y="152"/>
                  </a:lnTo>
                  <a:cubicBezTo>
                    <a:pt x="94" y="582"/>
                    <a:pt x="199" y="977"/>
                    <a:pt x="292" y="1408"/>
                  </a:cubicBezTo>
                  <a:cubicBezTo>
                    <a:pt x="199" y="977"/>
                    <a:pt x="94" y="582"/>
                    <a:pt x="1" y="152"/>
                  </a:cubicBezTo>
                  <a:close/>
                </a:path>
              </a:pathLst>
            </a:custGeom>
            <a:solidFill>
              <a:schemeClr val="accent4"/>
            </a:solidFill>
            <a:ln w="9600" cap="flat" cmpd="sng">
              <a:solidFill>
                <a:schemeClr val="accent4"/>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65" name="Google Shape;676;p7"/>
            <p:cNvSpPr/>
            <p:nvPr/>
          </p:nvSpPr>
          <p:spPr>
            <a:xfrm>
              <a:off x="562925" y="2674125"/>
              <a:ext cx="81150" cy="42500"/>
            </a:xfrm>
            <a:custGeom>
              <a:avLst/>
              <a:ahLst/>
              <a:rect l="l" t="t" r="r" b="b"/>
              <a:pathLst>
                <a:path w="3246" h="1700" extrusionOk="0">
                  <a:moveTo>
                    <a:pt x="2513" y="1"/>
                  </a:moveTo>
                  <a:cubicBezTo>
                    <a:pt x="2175" y="1"/>
                    <a:pt x="1885" y="106"/>
                    <a:pt x="1547" y="199"/>
                  </a:cubicBezTo>
                  <a:cubicBezTo>
                    <a:pt x="1163" y="338"/>
                    <a:pt x="768" y="536"/>
                    <a:pt x="384" y="780"/>
                  </a:cubicBezTo>
                  <a:cubicBezTo>
                    <a:pt x="291" y="827"/>
                    <a:pt x="245" y="920"/>
                    <a:pt x="186" y="978"/>
                  </a:cubicBezTo>
                  <a:cubicBezTo>
                    <a:pt x="0" y="1211"/>
                    <a:pt x="0" y="1408"/>
                    <a:pt x="245" y="1606"/>
                  </a:cubicBezTo>
                  <a:cubicBezTo>
                    <a:pt x="291" y="1653"/>
                    <a:pt x="338" y="1653"/>
                    <a:pt x="384" y="1699"/>
                  </a:cubicBezTo>
                  <a:lnTo>
                    <a:pt x="535" y="1699"/>
                  </a:lnTo>
                  <a:lnTo>
                    <a:pt x="582" y="1653"/>
                  </a:lnTo>
                  <a:cubicBezTo>
                    <a:pt x="628" y="1653"/>
                    <a:pt x="675" y="1606"/>
                    <a:pt x="721" y="1606"/>
                  </a:cubicBezTo>
                  <a:cubicBezTo>
                    <a:pt x="826" y="1501"/>
                    <a:pt x="873" y="1455"/>
                    <a:pt x="966" y="1362"/>
                  </a:cubicBezTo>
                  <a:cubicBezTo>
                    <a:pt x="1059" y="1315"/>
                    <a:pt x="1163" y="1269"/>
                    <a:pt x="1257" y="1164"/>
                  </a:cubicBezTo>
                  <a:cubicBezTo>
                    <a:pt x="1454" y="1071"/>
                    <a:pt x="1640" y="978"/>
                    <a:pt x="1885" y="873"/>
                  </a:cubicBezTo>
                  <a:cubicBezTo>
                    <a:pt x="1989" y="827"/>
                    <a:pt x="2082" y="780"/>
                    <a:pt x="2175" y="734"/>
                  </a:cubicBezTo>
                  <a:cubicBezTo>
                    <a:pt x="2327" y="687"/>
                    <a:pt x="2513" y="629"/>
                    <a:pt x="2664" y="582"/>
                  </a:cubicBezTo>
                  <a:cubicBezTo>
                    <a:pt x="2804" y="536"/>
                    <a:pt x="3001" y="489"/>
                    <a:pt x="3152" y="443"/>
                  </a:cubicBezTo>
                  <a:lnTo>
                    <a:pt x="3152" y="338"/>
                  </a:lnTo>
                  <a:cubicBezTo>
                    <a:pt x="3199" y="245"/>
                    <a:pt x="3199" y="199"/>
                    <a:pt x="3246" y="47"/>
                  </a:cubicBezTo>
                  <a:cubicBezTo>
                    <a:pt x="3199" y="47"/>
                    <a:pt x="3094" y="47"/>
                    <a:pt x="3048" y="1"/>
                  </a:cubicBezTo>
                  <a:close/>
                </a:path>
              </a:pathLst>
            </a:custGeom>
            <a:solidFill>
              <a:schemeClr val="accent3"/>
            </a:solidFill>
            <a:ln w="4950" cap="flat" cmpd="sng">
              <a:solidFill>
                <a:schemeClr val="accent3"/>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66" name="Google Shape;677;p7"/>
            <p:cNvSpPr/>
            <p:nvPr/>
          </p:nvSpPr>
          <p:spPr>
            <a:xfrm>
              <a:off x="577450" y="2708150"/>
              <a:ext cx="9625" cy="7300"/>
            </a:xfrm>
            <a:custGeom>
              <a:avLst/>
              <a:ahLst/>
              <a:rect l="l" t="t" r="r" b="b"/>
              <a:pathLst>
                <a:path w="385" h="292" extrusionOk="0">
                  <a:moveTo>
                    <a:pt x="1" y="292"/>
                  </a:moveTo>
                  <a:cubicBezTo>
                    <a:pt x="47" y="292"/>
                    <a:pt x="94" y="245"/>
                    <a:pt x="140" y="245"/>
                  </a:cubicBezTo>
                  <a:cubicBezTo>
                    <a:pt x="245" y="140"/>
                    <a:pt x="292" y="94"/>
                    <a:pt x="385" y="1"/>
                  </a:cubicBezTo>
                  <a:cubicBezTo>
                    <a:pt x="292" y="94"/>
                    <a:pt x="245" y="140"/>
                    <a:pt x="140" y="245"/>
                  </a:cubicBezTo>
                  <a:cubicBezTo>
                    <a:pt x="94" y="245"/>
                    <a:pt x="47" y="292"/>
                    <a:pt x="1" y="292"/>
                  </a:cubicBezTo>
                  <a:close/>
                </a:path>
              </a:pathLst>
            </a:custGeom>
            <a:solidFill>
              <a:schemeClr val="accent3"/>
            </a:solidFill>
            <a:ln w="4950" cap="flat" cmpd="sng">
              <a:solidFill>
                <a:schemeClr val="accent3"/>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67" name="Google Shape;678;p7"/>
            <p:cNvSpPr/>
            <p:nvPr/>
          </p:nvSpPr>
          <p:spPr>
            <a:xfrm>
              <a:off x="629500" y="2682575"/>
              <a:ext cx="12250" cy="6125"/>
            </a:xfrm>
            <a:custGeom>
              <a:avLst/>
              <a:ahLst/>
              <a:rect l="l" t="t" r="r" b="b"/>
              <a:pathLst>
                <a:path w="490" h="245" extrusionOk="0">
                  <a:moveTo>
                    <a:pt x="1" y="244"/>
                  </a:moveTo>
                  <a:cubicBezTo>
                    <a:pt x="141" y="198"/>
                    <a:pt x="338" y="151"/>
                    <a:pt x="489" y="105"/>
                  </a:cubicBezTo>
                  <a:lnTo>
                    <a:pt x="489" y="0"/>
                  </a:lnTo>
                  <a:lnTo>
                    <a:pt x="489" y="105"/>
                  </a:lnTo>
                  <a:cubicBezTo>
                    <a:pt x="338" y="151"/>
                    <a:pt x="141" y="198"/>
                    <a:pt x="1" y="244"/>
                  </a:cubicBezTo>
                  <a:close/>
                </a:path>
              </a:pathLst>
            </a:custGeom>
            <a:solidFill>
              <a:schemeClr val="accent3"/>
            </a:solidFill>
            <a:ln w="4950" cap="flat" cmpd="sng">
              <a:solidFill>
                <a:schemeClr val="accent3"/>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68" name="Google Shape;679;p7"/>
            <p:cNvSpPr/>
            <p:nvPr/>
          </p:nvSpPr>
          <p:spPr>
            <a:xfrm>
              <a:off x="572525" y="2716600"/>
              <a:ext cx="3800" cy="25"/>
            </a:xfrm>
            <a:custGeom>
              <a:avLst/>
              <a:ahLst/>
              <a:rect l="l" t="t" r="r" b="b"/>
              <a:pathLst>
                <a:path w="152" h="1" extrusionOk="0">
                  <a:moveTo>
                    <a:pt x="0" y="0"/>
                  </a:moveTo>
                  <a:lnTo>
                    <a:pt x="151" y="0"/>
                  </a:lnTo>
                  <a:close/>
                </a:path>
              </a:pathLst>
            </a:custGeom>
            <a:solidFill>
              <a:schemeClr val="accent3"/>
            </a:solidFill>
            <a:ln w="4950" cap="flat" cmpd="sng">
              <a:solidFill>
                <a:schemeClr val="accent3"/>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69" name="Google Shape;680;p7"/>
            <p:cNvSpPr/>
            <p:nvPr/>
          </p:nvSpPr>
          <p:spPr>
            <a:xfrm>
              <a:off x="497500" y="2441500"/>
              <a:ext cx="156175" cy="235275"/>
            </a:xfrm>
            <a:custGeom>
              <a:avLst/>
              <a:ahLst/>
              <a:rect l="l" t="t" r="r" b="b"/>
              <a:pathLst>
                <a:path w="6247" h="9411" extrusionOk="0">
                  <a:moveTo>
                    <a:pt x="2420" y="1"/>
                  </a:moveTo>
                  <a:lnTo>
                    <a:pt x="2420" y="1"/>
                  </a:lnTo>
                  <a:cubicBezTo>
                    <a:pt x="3199" y="1559"/>
                    <a:pt x="3292" y="3304"/>
                    <a:pt x="3780" y="4898"/>
                  </a:cubicBezTo>
                  <a:cubicBezTo>
                    <a:pt x="3920" y="4944"/>
                    <a:pt x="4025" y="4991"/>
                    <a:pt x="4118" y="5049"/>
                  </a:cubicBezTo>
                  <a:cubicBezTo>
                    <a:pt x="4316" y="5188"/>
                    <a:pt x="4409" y="5433"/>
                    <a:pt x="4455" y="5677"/>
                  </a:cubicBezTo>
                  <a:cubicBezTo>
                    <a:pt x="4548" y="6503"/>
                    <a:pt x="4025" y="7270"/>
                    <a:pt x="3199" y="7422"/>
                  </a:cubicBezTo>
                  <a:cubicBezTo>
                    <a:pt x="3129" y="7435"/>
                    <a:pt x="3058" y="7441"/>
                    <a:pt x="2986" y="7441"/>
                  </a:cubicBezTo>
                  <a:cubicBezTo>
                    <a:pt x="2552" y="7441"/>
                    <a:pt x="2094" y="7209"/>
                    <a:pt x="1885" y="6840"/>
                  </a:cubicBezTo>
                  <a:cubicBezTo>
                    <a:pt x="1640" y="6398"/>
                    <a:pt x="1698" y="5723"/>
                    <a:pt x="1989" y="5386"/>
                  </a:cubicBezTo>
                  <a:cubicBezTo>
                    <a:pt x="2036" y="5281"/>
                    <a:pt x="2036" y="5188"/>
                    <a:pt x="2036" y="5095"/>
                  </a:cubicBezTo>
                  <a:cubicBezTo>
                    <a:pt x="1838" y="4270"/>
                    <a:pt x="1640" y="3444"/>
                    <a:pt x="1454" y="2664"/>
                  </a:cubicBezTo>
                  <a:cubicBezTo>
                    <a:pt x="1408" y="2478"/>
                    <a:pt x="1350" y="2281"/>
                    <a:pt x="1303" y="2083"/>
                  </a:cubicBezTo>
                  <a:cubicBezTo>
                    <a:pt x="1210" y="1606"/>
                    <a:pt x="1059" y="1117"/>
                    <a:pt x="966" y="687"/>
                  </a:cubicBezTo>
                  <a:cubicBezTo>
                    <a:pt x="919" y="827"/>
                    <a:pt x="919" y="978"/>
                    <a:pt x="873" y="1117"/>
                  </a:cubicBezTo>
                  <a:cubicBezTo>
                    <a:pt x="873" y="1269"/>
                    <a:pt x="826" y="1408"/>
                    <a:pt x="826" y="1559"/>
                  </a:cubicBezTo>
                  <a:cubicBezTo>
                    <a:pt x="535" y="3106"/>
                    <a:pt x="291" y="4653"/>
                    <a:pt x="0" y="6212"/>
                  </a:cubicBezTo>
                  <a:lnTo>
                    <a:pt x="0" y="6398"/>
                  </a:lnTo>
                  <a:cubicBezTo>
                    <a:pt x="0" y="6503"/>
                    <a:pt x="47" y="6596"/>
                    <a:pt x="140" y="6735"/>
                  </a:cubicBezTo>
                  <a:cubicBezTo>
                    <a:pt x="1059" y="7515"/>
                    <a:pt x="2082" y="8247"/>
                    <a:pt x="2710" y="9306"/>
                  </a:cubicBezTo>
                  <a:cubicBezTo>
                    <a:pt x="2710" y="9352"/>
                    <a:pt x="2757" y="9352"/>
                    <a:pt x="2803" y="9411"/>
                  </a:cubicBezTo>
                  <a:cubicBezTo>
                    <a:pt x="3588" y="9035"/>
                    <a:pt x="4372" y="8628"/>
                    <a:pt x="5236" y="8628"/>
                  </a:cubicBezTo>
                  <a:cubicBezTo>
                    <a:pt x="5282" y="8628"/>
                    <a:pt x="5328" y="8629"/>
                    <a:pt x="5374" y="8631"/>
                  </a:cubicBezTo>
                  <a:cubicBezTo>
                    <a:pt x="5525" y="7957"/>
                    <a:pt x="5665" y="7270"/>
                    <a:pt x="5816" y="6642"/>
                  </a:cubicBezTo>
                  <a:lnTo>
                    <a:pt x="6246" y="4607"/>
                  </a:lnTo>
                  <a:cubicBezTo>
                    <a:pt x="5863" y="4363"/>
                    <a:pt x="5572" y="4118"/>
                    <a:pt x="5281" y="3734"/>
                  </a:cubicBezTo>
                  <a:cubicBezTo>
                    <a:pt x="5083" y="3490"/>
                    <a:pt x="4897" y="3199"/>
                    <a:pt x="4699" y="2909"/>
                  </a:cubicBezTo>
                  <a:cubicBezTo>
                    <a:pt x="4025" y="2036"/>
                    <a:pt x="3338" y="1164"/>
                    <a:pt x="2617" y="245"/>
                  </a:cubicBezTo>
                  <a:cubicBezTo>
                    <a:pt x="2571" y="199"/>
                    <a:pt x="2513" y="105"/>
                    <a:pt x="2420" y="1"/>
                  </a:cubicBezTo>
                  <a:close/>
                </a:path>
              </a:pathLst>
            </a:custGeom>
            <a:solidFill>
              <a:schemeClr val="accent3"/>
            </a:solidFill>
            <a:ln w="4950" cap="flat" cmpd="sng">
              <a:solidFill>
                <a:schemeClr val="accent3"/>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70" name="Google Shape;681;p7"/>
            <p:cNvSpPr/>
            <p:nvPr/>
          </p:nvSpPr>
          <p:spPr>
            <a:xfrm>
              <a:off x="498650" y="2798875"/>
              <a:ext cx="111400" cy="212300"/>
            </a:xfrm>
            <a:custGeom>
              <a:avLst/>
              <a:ahLst/>
              <a:rect l="l" t="t" r="r" b="b"/>
              <a:pathLst>
                <a:path w="4456" h="8492" extrusionOk="0">
                  <a:moveTo>
                    <a:pt x="3537" y="1"/>
                  </a:moveTo>
                  <a:lnTo>
                    <a:pt x="3048" y="59"/>
                  </a:lnTo>
                  <a:cubicBezTo>
                    <a:pt x="3048" y="245"/>
                    <a:pt x="2955" y="396"/>
                    <a:pt x="2711" y="536"/>
                  </a:cubicBezTo>
                  <a:cubicBezTo>
                    <a:pt x="2374" y="641"/>
                    <a:pt x="2083" y="780"/>
                    <a:pt x="1792" y="873"/>
                  </a:cubicBezTo>
                  <a:cubicBezTo>
                    <a:pt x="1210" y="1071"/>
                    <a:pt x="629" y="1269"/>
                    <a:pt x="1" y="1455"/>
                  </a:cubicBezTo>
                  <a:cubicBezTo>
                    <a:pt x="140" y="1943"/>
                    <a:pt x="245" y="2385"/>
                    <a:pt x="385" y="2816"/>
                  </a:cubicBezTo>
                  <a:cubicBezTo>
                    <a:pt x="536" y="2816"/>
                    <a:pt x="629" y="2769"/>
                    <a:pt x="780" y="2723"/>
                  </a:cubicBezTo>
                  <a:cubicBezTo>
                    <a:pt x="1013" y="2676"/>
                    <a:pt x="1304" y="2618"/>
                    <a:pt x="1548" y="2618"/>
                  </a:cubicBezTo>
                  <a:cubicBezTo>
                    <a:pt x="1792" y="2676"/>
                    <a:pt x="1839" y="2816"/>
                    <a:pt x="1699" y="2967"/>
                  </a:cubicBezTo>
                  <a:cubicBezTo>
                    <a:pt x="1548" y="3106"/>
                    <a:pt x="1362" y="3199"/>
                    <a:pt x="1164" y="3304"/>
                  </a:cubicBezTo>
                  <a:cubicBezTo>
                    <a:pt x="966" y="3351"/>
                    <a:pt x="780" y="3397"/>
                    <a:pt x="536" y="3444"/>
                  </a:cubicBezTo>
                  <a:cubicBezTo>
                    <a:pt x="629" y="3734"/>
                    <a:pt x="722" y="4025"/>
                    <a:pt x="780" y="4316"/>
                  </a:cubicBezTo>
                  <a:cubicBezTo>
                    <a:pt x="920" y="4269"/>
                    <a:pt x="1013" y="4269"/>
                    <a:pt x="1117" y="4223"/>
                  </a:cubicBezTo>
                  <a:cubicBezTo>
                    <a:pt x="1304" y="4176"/>
                    <a:pt x="1548" y="4130"/>
                    <a:pt x="1746" y="4130"/>
                  </a:cubicBezTo>
                  <a:cubicBezTo>
                    <a:pt x="1885" y="4130"/>
                    <a:pt x="2036" y="4223"/>
                    <a:pt x="2176" y="4316"/>
                  </a:cubicBezTo>
                  <a:cubicBezTo>
                    <a:pt x="2083" y="4421"/>
                    <a:pt x="2036" y="4560"/>
                    <a:pt x="1885" y="4653"/>
                  </a:cubicBezTo>
                  <a:cubicBezTo>
                    <a:pt x="1594" y="4805"/>
                    <a:pt x="1304" y="4898"/>
                    <a:pt x="966" y="5049"/>
                  </a:cubicBezTo>
                  <a:cubicBezTo>
                    <a:pt x="1013" y="5188"/>
                    <a:pt x="1071" y="5433"/>
                    <a:pt x="1117" y="5630"/>
                  </a:cubicBezTo>
                  <a:cubicBezTo>
                    <a:pt x="1444" y="5467"/>
                    <a:pt x="1691" y="5383"/>
                    <a:pt x="1882" y="5383"/>
                  </a:cubicBezTo>
                  <a:cubicBezTo>
                    <a:pt x="2086" y="5383"/>
                    <a:pt x="2225" y="5479"/>
                    <a:pt x="2327" y="5677"/>
                  </a:cubicBezTo>
                  <a:cubicBezTo>
                    <a:pt x="2083" y="6014"/>
                    <a:pt x="1699" y="6107"/>
                    <a:pt x="1210" y="6165"/>
                  </a:cubicBezTo>
                  <a:cubicBezTo>
                    <a:pt x="1257" y="6352"/>
                    <a:pt x="1362" y="6549"/>
                    <a:pt x="1362" y="6689"/>
                  </a:cubicBezTo>
                  <a:cubicBezTo>
                    <a:pt x="1652" y="6689"/>
                    <a:pt x="1839" y="6689"/>
                    <a:pt x="2083" y="6747"/>
                  </a:cubicBezTo>
                  <a:cubicBezTo>
                    <a:pt x="2176" y="6747"/>
                    <a:pt x="2281" y="6840"/>
                    <a:pt x="2129" y="6980"/>
                  </a:cubicBezTo>
                  <a:cubicBezTo>
                    <a:pt x="1990" y="7131"/>
                    <a:pt x="1792" y="7270"/>
                    <a:pt x="1548" y="7468"/>
                  </a:cubicBezTo>
                  <a:cubicBezTo>
                    <a:pt x="1652" y="7759"/>
                    <a:pt x="1746" y="8096"/>
                    <a:pt x="1839" y="8492"/>
                  </a:cubicBezTo>
                  <a:cubicBezTo>
                    <a:pt x="2467" y="8247"/>
                    <a:pt x="3106" y="8003"/>
                    <a:pt x="3688" y="7759"/>
                  </a:cubicBezTo>
                  <a:cubicBezTo>
                    <a:pt x="3921" y="7666"/>
                    <a:pt x="4165" y="7619"/>
                    <a:pt x="4456" y="7561"/>
                  </a:cubicBezTo>
                  <a:cubicBezTo>
                    <a:pt x="4456" y="7515"/>
                    <a:pt x="4409" y="7422"/>
                    <a:pt x="4409" y="7329"/>
                  </a:cubicBezTo>
                  <a:cubicBezTo>
                    <a:pt x="4316" y="6747"/>
                    <a:pt x="4211" y="6107"/>
                    <a:pt x="4118" y="5479"/>
                  </a:cubicBezTo>
                  <a:cubicBezTo>
                    <a:pt x="4072" y="4898"/>
                    <a:pt x="4072" y="4316"/>
                    <a:pt x="4025" y="3781"/>
                  </a:cubicBezTo>
                  <a:cubicBezTo>
                    <a:pt x="3874" y="2525"/>
                    <a:pt x="3734" y="1269"/>
                    <a:pt x="3537" y="1"/>
                  </a:cubicBezTo>
                  <a:close/>
                </a:path>
              </a:pathLst>
            </a:custGeom>
            <a:solidFill>
              <a:schemeClr val="accent4"/>
            </a:solidFill>
            <a:ln w="9600" cap="flat" cmpd="sng">
              <a:solidFill>
                <a:schemeClr val="accent4"/>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71" name="Google Shape;682;p7"/>
            <p:cNvSpPr/>
            <p:nvPr/>
          </p:nvSpPr>
          <p:spPr>
            <a:xfrm>
              <a:off x="533850" y="2448775"/>
              <a:ext cx="61675" cy="162575"/>
            </a:xfrm>
            <a:custGeom>
              <a:avLst/>
              <a:ahLst/>
              <a:rect l="l" t="t" r="r" b="b"/>
              <a:pathLst>
                <a:path w="2467" h="6503" extrusionOk="0">
                  <a:moveTo>
                    <a:pt x="384" y="1"/>
                  </a:moveTo>
                  <a:lnTo>
                    <a:pt x="0" y="105"/>
                  </a:lnTo>
                  <a:cubicBezTo>
                    <a:pt x="47" y="291"/>
                    <a:pt x="93" y="443"/>
                    <a:pt x="140" y="582"/>
                  </a:cubicBezTo>
                  <a:cubicBezTo>
                    <a:pt x="244" y="873"/>
                    <a:pt x="291" y="1164"/>
                    <a:pt x="338" y="1408"/>
                  </a:cubicBezTo>
                  <a:cubicBezTo>
                    <a:pt x="384" y="1699"/>
                    <a:pt x="477" y="1943"/>
                    <a:pt x="535" y="2234"/>
                  </a:cubicBezTo>
                  <a:cubicBezTo>
                    <a:pt x="535" y="2327"/>
                    <a:pt x="582" y="2373"/>
                    <a:pt x="582" y="2478"/>
                  </a:cubicBezTo>
                  <a:cubicBezTo>
                    <a:pt x="768" y="3199"/>
                    <a:pt x="1012" y="3979"/>
                    <a:pt x="1210" y="4700"/>
                  </a:cubicBezTo>
                  <a:cubicBezTo>
                    <a:pt x="1256" y="5049"/>
                    <a:pt x="1256" y="5281"/>
                    <a:pt x="1012" y="5479"/>
                  </a:cubicBezTo>
                  <a:cubicBezTo>
                    <a:pt x="768" y="5677"/>
                    <a:pt x="873" y="5921"/>
                    <a:pt x="919" y="6154"/>
                  </a:cubicBezTo>
                  <a:cubicBezTo>
                    <a:pt x="1012" y="6398"/>
                    <a:pt x="1256" y="6503"/>
                    <a:pt x="1501" y="6503"/>
                  </a:cubicBezTo>
                  <a:cubicBezTo>
                    <a:pt x="2036" y="6503"/>
                    <a:pt x="2466" y="5921"/>
                    <a:pt x="2326" y="5386"/>
                  </a:cubicBezTo>
                  <a:cubicBezTo>
                    <a:pt x="2280" y="5235"/>
                    <a:pt x="2222" y="5095"/>
                    <a:pt x="2129" y="4944"/>
                  </a:cubicBezTo>
                  <a:cubicBezTo>
                    <a:pt x="1884" y="4944"/>
                    <a:pt x="1791" y="4804"/>
                    <a:pt x="1745" y="4607"/>
                  </a:cubicBezTo>
                  <a:cubicBezTo>
                    <a:pt x="1547" y="4025"/>
                    <a:pt x="1408" y="3397"/>
                    <a:pt x="1210" y="2769"/>
                  </a:cubicBezTo>
                  <a:cubicBezTo>
                    <a:pt x="1012" y="1943"/>
                    <a:pt x="873" y="1117"/>
                    <a:pt x="477" y="338"/>
                  </a:cubicBezTo>
                  <a:cubicBezTo>
                    <a:pt x="431" y="198"/>
                    <a:pt x="431" y="105"/>
                    <a:pt x="384" y="1"/>
                  </a:cubicBezTo>
                  <a:close/>
                </a:path>
              </a:pathLst>
            </a:custGeom>
            <a:solidFill>
              <a:schemeClr val="accent4"/>
            </a:solidFill>
            <a:ln w="9600" cap="flat" cmpd="sng">
              <a:solidFill>
                <a:schemeClr val="accent4"/>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72" name="Google Shape;683;p7"/>
            <p:cNvSpPr/>
            <p:nvPr/>
          </p:nvSpPr>
          <p:spPr>
            <a:xfrm>
              <a:off x="537325" y="2463325"/>
              <a:ext cx="4975" cy="20650"/>
            </a:xfrm>
            <a:custGeom>
              <a:avLst/>
              <a:ahLst/>
              <a:rect l="l" t="t" r="r" b="b"/>
              <a:pathLst>
                <a:path w="199" h="826" extrusionOk="0">
                  <a:moveTo>
                    <a:pt x="199" y="826"/>
                  </a:moveTo>
                  <a:cubicBezTo>
                    <a:pt x="152" y="582"/>
                    <a:pt x="105" y="291"/>
                    <a:pt x="1" y="0"/>
                  </a:cubicBezTo>
                  <a:cubicBezTo>
                    <a:pt x="105" y="291"/>
                    <a:pt x="152" y="582"/>
                    <a:pt x="199" y="826"/>
                  </a:cubicBezTo>
                  <a:close/>
                </a:path>
              </a:pathLst>
            </a:custGeom>
            <a:solidFill>
              <a:schemeClr val="accent4"/>
            </a:solidFill>
            <a:ln w="9600" cap="flat" cmpd="sng">
              <a:solidFill>
                <a:schemeClr val="accent4"/>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73" name="Google Shape;684;p7"/>
            <p:cNvSpPr/>
            <p:nvPr/>
          </p:nvSpPr>
          <p:spPr>
            <a:xfrm>
              <a:off x="559150" y="3265575"/>
              <a:ext cx="36375" cy="34725"/>
            </a:xfrm>
            <a:custGeom>
              <a:avLst/>
              <a:ahLst/>
              <a:rect l="l" t="t" r="r" b="b"/>
              <a:pathLst>
                <a:path w="1455" h="1389" extrusionOk="0">
                  <a:moveTo>
                    <a:pt x="410" y="1"/>
                  </a:moveTo>
                  <a:cubicBezTo>
                    <a:pt x="260" y="1"/>
                    <a:pt x="171" y="99"/>
                    <a:pt x="105" y="338"/>
                  </a:cubicBezTo>
                  <a:cubicBezTo>
                    <a:pt x="47" y="432"/>
                    <a:pt x="47" y="478"/>
                    <a:pt x="47" y="583"/>
                  </a:cubicBezTo>
                  <a:lnTo>
                    <a:pt x="0" y="583"/>
                  </a:lnTo>
                  <a:cubicBezTo>
                    <a:pt x="105" y="769"/>
                    <a:pt x="151" y="1013"/>
                    <a:pt x="291" y="1164"/>
                  </a:cubicBezTo>
                  <a:cubicBezTo>
                    <a:pt x="418" y="1316"/>
                    <a:pt x="612" y="1389"/>
                    <a:pt x="795" y="1389"/>
                  </a:cubicBezTo>
                  <a:cubicBezTo>
                    <a:pt x="963" y="1389"/>
                    <a:pt x="1121" y="1328"/>
                    <a:pt x="1210" y="1211"/>
                  </a:cubicBezTo>
                  <a:cubicBezTo>
                    <a:pt x="1454" y="920"/>
                    <a:pt x="1361" y="525"/>
                    <a:pt x="1070" y="292"/>
                  </a:cubicBezTo>
                  <a:cubicBezTo>
                    <a:pt x="919" y="187"/>
                    <a:pt x="779" y="141"/>
                    <a:pt x="628" y="48"/>
                  </a:cubicBezTo>
                  <a:cubicBezTo>
                    <a:pt x="544" y="17"/>
                    <a:pt x="472" y="1"/>
                    <a:pt x="410" y="1"/>
                  </a:cubicBezTo>
                  <a:close/>
                </a:path>
              </a:pathLst>
            </a:custGeom>
            <a:solidFill>
              <a:schemeClr val="accent5"/>
            </a:solidFill>
            <a:ln w="9600" cap="flat" cmpd="sng">
              <a:solidFill>
                <a:schemeClr val="accent5"/>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74" name="Google Shape;685;p7"/>
            <p:cNvSpPr/>
            <p:nvPr/>
          </p:nvSpPr>
          <p:spPr>
            <a:xfrm>
              <a:off x="455050" y="2640400"/>
              <a:ext cx="132025" cy="176825"/>
            </a:xfrm>
            <a:custGeom>
              <a:avLst/>
              <a:ahLst/>
              <a:rect l="l" t="t" r="r" b="b"/>
              <a:pathLst>
                <a:path w="5281" h="7073" extrusionOk="0">
                  <a:moveTo>
                    <a:pt x="2280" y="1"/>
                  </a:moveTo>
                  <a:cubicBezTo>
                    <a:pt x="2233" y="338"/>
                    <a:pt x="2036" y="431"/>
                    <a:pt x="1791" y="524"/>
                  </a:cubicBezTo>
                  <a:cubicBezTo>
                    <a:pt x="1210" y="675"/>
                    <a:pt x="582" y="768"/>
                    <a:pt x="0" y="920"/>
                  </a:cubicBezTo>
                  <a:cubicBezTo>
                    <a:pt x="93" y="1396"/>
                    <a:pt x="244" y="1885"/>
                    <a:pt x="337" y="2373"/>
                  </a:cubicBezTo>
                  <a:cubicBezTo>
                    <a:pt x="582" y="2327"/>
                    <a:pt x="779" y="2222"/>
                    <a:pt x="1012" y="2222"/>
                  </a:cubicBezTo>
                  <a:cubicBezTo>
                    <a:pt x="1043" y="2209"/>
                    <a:pt x="1076" y="2203"/>
                    <a:pt x="1112" y="2203"/>
                  </a:cubicBezTo>
                  <a:cubicBezTo>
                    <a:pt x="1199" y="2203"/>
                    <a:pt x="1301" y="2236"/>
                    <a:pt x="1407" y="2269"/>
                  </a:cubicBezTo>
                  <a:cubicBezTo>
                    <a:pt x="1547" y="2269"/>
                    <a:pt x="1594" y="2420"/>
                    <a:pt x="1454" y="2513"/>
                  </a:cubicBezTo>
                  <a:cubicBezTo>
                    <a:pt x="1303" y="2618"/>
                    <a:pt x="1163" y="2757"/>
                    <a:pt x="1012" y="2850"/>
                  </a:cubicBezTo>
                  <a:cubicBezTo>
                    <a:pt x="872" y="2909"/>
                    <a:pt x="675" y="2955"/>
                    <a:pt x="535" y="3002"/>
                  </a:cubicBezTo>
                  <a:cubicBezTo>
                    <a:pt x="582" y="3246"/>
                    <a:pt x="628" y="3490"/>
                    <a:pt x="721" y="3723"/>
                  </a:cubicBezTo>
                  <a:cubicBezTo>
                    <a:pt x="779" y="3723"/>
                    <a:pt x="826" y="3676"/>
                    <a:pt x="872" y="3676"/>
                  </a:cubicBezTo>
                  <a:cubicBezTo>
                    <a:pt x="1117" y="3630"/>
                    <a:pt x="1407" y="3537"/>
                    <a:pt x="1652" y="3490"/>
                  </a:cubicBezTo>
                  <a:cubicBezTo>
                    <a:pt x="1791" y="3490"/>
                    <a:pt x="1989" y="3537"/>
                    <a:pt x="2036" y="3630"/>
                  </a:cubicBezTo>
                  <a:cubicBezTo>
                    <a:pt x="2036" y="3723"/>
                    <a:pt x="1943" y="3920"/>
                    <a:pt x="1838" y="4014"/>
                  </a:cubicBezTo>
                  <a:cubicBezTo>
                    <a:pt x="1791" y="4118"/>
                    <a:pt x="1652" y="4165"/>
                    <a:pt x="1547" y="4165"/>
                  </a:cubicBezTo>
                  <a:cubicBezTo>
                    <a:pt x="1303" y="4258"/>
                    <a:pt x="1117" y="4258"/>
                    <a:pt x="872" y="4304"/>
                  </a:cubicBezTo>
                  <a:cubicBezTo>
                    <a:pt x="919" y="4502"/>
                    <a:pt x="965" y="4653"/>
                    <a:pt x="1012" y="4839"/>
                  </a:cubicBezTo>
                  <a:cubicBezTo>
                    <a:pt x="1210" y="4746"/>
                    <a:pt x="1407" y="4653"/>
                    <a:pt x="1594" y="4653"/>
                  </a:cubicBezTo>
                  <a:cubicBezTo>
                    <a:pt x="1623" y="4637"/>
                    <a:pt x="1658" y="4630"/>
                    <a:pt x="1695" y="4630"/>
                  </a:cubicBezTo>
                  <a:cubicBezTo>
                    <a:pt x="1791" y="4630"/>
                    <a:pt x="1900" y="4679"/>
                    <a:pt x="1943" y="4746"/>
                  </a:cubicBezTo>
                  <a:cubicBezTo>
                    <a:pt x="1989" y="4793"/>
                    <a:pt x="1943" y="4991"/>
                    <a:pt x="1838" y="5084"/>
                  </a:cubicBezTo>
                  <a:cubicBezTo>
                    <a:pt x="1791" y="5177"/>
                    <a:pt x="1698" y="5235"/>
                    <a:pt x="1652" y="5281"/>
                  </a:cubicBezTo>
                  <a:cubicBezTo>
                    <a:pt x="1501" y="5374"/>
                    <a:pt x="1361" y="5421"/>
                    <a:pt x="1210" y="5526"/>
                  </a:cubicBezTo>
                  <a:cubicBezTo>
                    <a:pt x="1303" y="5816"/>
                    <a:pt x="1361" y="6107"/>
                    <a:pt x="1454" y="6444"/>
                  </a:cubicBezTo>
                  <a:cubicBezTo>
                    <a:pt x="1501" y="6631"/>
                    <a:pt x="1547" y="6875"/>
                    <a:pt x="1594" y="7073"/>
                  </a:cubicBezTo>
                  <a:cubicBezTo>
                    <a:pt x="1698" y="7073"/>
                    <a:pt x="1791" y="7026"/>
                    <a:pt x="1838" y="7026"/>
                  </a:cubicBezTo>
                  <a:cubicBezTo>
                    <a:pt x="2617" y="6735"/>
                    <a:pt x="3396" y="6491"/>
                    <a:pt x="4164" y="6247"/>
                  </a:cubicBezTo>
                  <a:cubicBezTo>
                    <a:pt x="4282" y="6198"/>
                    <a:pt x="4382" y="6178"/>
                    <a:pt x="4467" y="6178"/>
                  </a:cubicBezTo>
                  <a:cubicBezTo>
                    <a:pt x="4627" y="6178"/>
                    <a:pt x="4732" y="6249"/>
                    <a:pt x="4792" y="6340"/>
                  </a:cubicBezTo>
                  <a:lnTo>
                    <a:pt x="4792" y="6398"/>
                  </a:lnTo>
                  <a:lnTo>
                    <a:pt x="5281" y="6340"/>
                  </a:lnTo>
                  <a:lnTo>
                    <a:pt x="5281" y="6293"/>
                  </a:lnTo>
                  <a:cubicBezTo>
                    <a:pt x="5188" y="5572"/>
                    <a:pt x="5036" y="4793"/>
                    <a:pt x="4897" y="4014"/>
                  </a:cubicBezTo>
                  <a:cubicBezTo>
                    <a:pt x="4897" y="3920"/>
                    <a:pt x="4897" y="3781"/>
                    <a:pt x="4850" y="3676"/>
                  </a:cubicBezTo>
                  <a:lnTo>
                    <a:pt x="4699" y="3676"/>
                  </a:lnTo>
                  <a:cubicBezTo>
                    <a:pt x="4606" y="3676"/>
                    <a:pt x="4560" y="3676"/>
                    <a:pt x="4455" y="3630"/>
                  </a:cubicBezTo>
                  <a:cubicBezTo>
                    <a:pt x="4362" y="3630"/>
                    <a:pt x="4315" y="3583"/>
                    <a:pt x="4211" y="3537"/>
                  </a:cubicBezTo>
                  <a:cubicBezTo>
                    <a:pt x="4211" y="3537"/>
                    <a:pt x="4164" y="3490"/>
                    <a:pt x="4118" y="3490"/>
                  </a:cubicBezTo>
                  <a:cubicBezTo>
                    <a:pt x="4071" y="3432"/>
                    <a:pt x="4025" y="3385"/>
                    <a:pt x="3978" y="3292"/>
                  </a:cubicBezTo>
                  <a:cubicBezTo>
                    <a:pt x="3920" y="3292"/>
                    <a:pt x="3920" y="3246"/>
                    <a:pt x="3873" y="3246"/>
                  </a:cubicBezTo>
                  <a:cubicBezTo>
                    <a:pt x="3827" y="3141"/>
                    <a:pt x="3827" y="3095"/>
                    <a:pt x="3780" y="3002"/>
                  </a:cubicBezTo>
                  <a:cubicBezTo>
                    <a:pt x="3734" y="2955"/>
                    <a:pt x="3734" y="2850"/>
                    <a:pt x="3734" y="2804"/>
                  </a:cubicBezTo>
                  <a:cubicBezTo>
                    <a:pt x="3687" y="2757"/>
                    <a:pt x="3687" y="2711"/>
                    <a:pt x="3687" y="2711"/>
                  </a:cubicBezTo>
                  <a:cubicBezTo>
                    <a:pt x="3687" y="2618"/>
                    <a:pt x="3687" y="2560"/>
                    <a:pt x="3734" y="2467"/>
                  </a:cubicBezTo>
                  <a:cubicBezTo>
                    <a:pt x="3734" y="2420"/>
                    <a:pt x="3734" y="2420"/>
                    <a:pt x="3780" y="2373"/>
                  </a:cubicBezTo>
                  <a:cubicBezTo>
                    <a:pt x="3978" y="1931"/>
                    <a:pt x="3873" y="1687"/>
                    <a:pt x="3583" y="1396"/>
                  </a:cubicBezTo>
                  <a:cubicBezTo>
                    <a:pt x="3152" y="920"/>
                    <a:pt x="2710" y="431"/>
                    <a:pt x="2280" y="1"/>
                  </a:cubicBezTo>
                  <a:close/>
                </a:path>
              </a:pathLst>
            </a:custGeom>
            <a:solidFill>
              <a:schemeClr val="accent4"/>
            </a:solidFill>
            <a:ln w="9600" cap="flat" cmpd="sng">
              <a:solidFill>
                <a:schemeClr val="accent4"/>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75" name="Google Shape;686;p7"/>
            <p:cNvSpPr/>
            <p:nvPr/>
          </p:nvSpPr>
          <p:spPr>
            <a:xfrm>
              <a:off x="387275" y="2374925"/>
              <a:ext cx="163450" cy="271325"/>
            </a:xfrm>
            <a:custGeom>
              <a:avLst/>
              <a:ahLst/>
              <a:rect l="l" t="t" r="r" b="b"/>
              <a:pathLst>
                <a:path w="6538" h="10853" extrusionOk="0">
                  <a:moveTo>
                    <a:pt x="5817" y="0"/>
                  </a:moveTo>
                  <a:cubicBezTo>
                    <a:pt x="3874" y="873"/>
                    <a:pt x="1932" y="1791"/>
                    <a:pt x="1" y="2664"/>
                  </a:cubicBezTo>
                  <a:cubicBezTo>
                    <a:pt x="187" y="3199"/>
                    <a:pt x="338" y="3687"/>
                    <a:pt x="524" y="4222"/>
                  </a:cubicBezTo>
                  <a:cubicBezTo>
                    <a:pt x="1059" y="4071"/>
                    <a:pt x="1594" y="3873"/>
                    <a:pt x="2129" y="3734"/>
                  </a:cubicBezTo>
                  <a:cubicBezTo>
                    <a:pt x="2269" y="3687"/>
                    <a:pt x="2467" y="3641"/>
                    <a:pt x="2618" y="3641"/>
                  </a:cubicBezTo>
                  <a:cubicBezTo>
                    <a:pt x="2851" y="3641"/>
                    <a:pt x="3002" y="3873"/>
                    <a:pt x="2851" y="4071"/>
                  </a:cubicBezTo>
                  <a:cubicBezTo>
                    <a:pt x="2758" y="4222"/>
                    <a:pt x="2618" y="4315"/>
                    <a:pt x="2467" y="4362"/>
                  </a:cubicBezTo>
                  <a:cubicBezTo>
                    <a:pt x="1932" y="4653"/>
                    <a:pt x="1350" y="4746"/>
                    <a:pt x="722" y="4804"/>
                  </a:cubicBezTo>
                  <a:cubicBezTo>
                    <a:pt x="920" y="5281"/>
                    <a:pt x="1059" y="5723"/>
                    <a:pt x="1211" y="6200"/>
                  </a:cubicBezTo>
                  <a:cubicBezTo>
                    <a:pt x="1455" y="6153"/>
                    <a:pt x="1687" y="6060"/>
                    <a:pt x="1932" y="6014"/>
                  </a:cubicBezTo>
                  <a:cubicBezTo>
                    <a:pt x="1983" y="6005"/>
                    <a:pt x="2032" y="6002"/>
                    <a:pt x="2077" y="6002"/>
                  </a:cubicBezTo>
                  <a:cubicBezTo>
                    <a:pt x="2288" y="6002"/>
                    <a:pt x="2429" y="6085"/>
                    <a:pt x="2467" y="6200"/>
                  </a:cubicBezTo>
                  <a:cubicBezTo>
                    <a:pt x="2513" y="6397"/>
                    <a:pt x="2374" y="6549"/>
                    <a:pt x="2083" y="6642"/>
                  </a:cubicBezTo>
                  <a:cubicBezTo>
                    <a:pt x="1839" y="6735"/>
                    <a:pt x="1641" y="6781"/>
                    <a:pt x="1397" y="6839"/>
                  </a:cubicBezTo>
                  <a:cubicBezTo>
                    <a:pt x="1455" y="7026"/>
                    <a:pt x="1501" y="7177"/>
                    <a:pt x="1548" y="7316"/>
                  </a:cubicBezTo>
                  <a:cubicBezTo>
                    <a:pt x="1687" y="7270"/>
                    <a:pt x="1885" y="7223"/>
                    <a:pt x="2036" y="7177"/>
                  </a:cubicBezTo>
                  <a:cubicBezTo>
                    <a:pt x="2176" y="7177"/>
                    <a:pt x="2327" y="7130"/>
                    <a:pt x="2467" y="7130"/>
                  </a:cubicBezTo>
                  <a:cubicBezTo>
                    <a:pt x="2618" y="7130"/>
                    <a:pt x="2804" y="7130"/>
                    <a:pt x="2804" y="7316"/>
                  </a:cubicBezTo>
                  <a:cubicBezTo>
                    <a:pt x="2804" y="7421"/>
                    <a:pt x="2711" y="7607"/>
                    <a:pt x="2618" y="7654"/>
                  </a:cubicBezTo>
                  <a:cubicBezTo>
                    <a:pt x="2327" y="7805"/>
                    <a:pt x="2036" y="7898"/>
                    <a:pt x="1687" y="8003"/>
                  </a:cubicBezTo>
                  <a:cubicBezTo>
                    <a:pt x="1746" y="8235"/>
                    <a:pt x="1839" y="8584"/>
                    <a:pt x="1932" y="8875"/>
                  </a:cubicBezTo>
                  <a:cubicBezTo>
                    <a:pt x="2036" y="8817"/>
                    <a:pt x="2129" y="8770"/>
                    <a:pt x="2223" y="8724"/>
                  </a:cubicBezTo>
                  <a:cubicBezTo>
                    <a:pt x="2327" y="8677"/>
                    <a:pt x="2420" y="8631"/>
                    <a:pt x="2513" y="8584"/>
                  </a:cubicBezTo>
                  <a:cubicBezTo>
                    <a:pt x="2577" y="8569"/>
                    <a:pt x="2640" y="8562"/>
                    <a:pt x="2700" y="8562"/>
                  </a:cubicBezTo>
                  <a:cubicBezTo>
                    <a:pt x="2871" y="8562"/>
                    <a:pt x="3014" y="8620"/>
                    <a:pt x="3048" y="8724"/>
                  </a:cubicBezTo>
                  <a:cubicBezTo>
                    <a:pt x="3095" y="8968"/>
                    <a:pt x="2955" y="9061"/>
                    <a:pt x="2804" y="9212"/>
                  </a:cubicBezTo>
                  <a:cubicBezTo>
                    <a:pt x="2560" y="9305"/>
                    <a:pt x="2374" y="9457"/>
                    <a:pt x="2129" y="9596"/>
                  </a:cubicBezTo>
                  <a:cubicBezTo>
                    <a:pt x="2223" y="9980"/>
                    <a:pt x="2374" y="10422"/>
                    <a:pt x="2513" y="10852"/>
                  </a:cubicBezTo>
                  <a:cubicBezTo>
                    <a:pt x="3246" y="10713"/>
                    <a:pt x="3921" y="10562"/>
                    <a:pt x="4700" y="10375"/>
                  </a:cubicBezTo>
                  <a:cubicBezTo>
                    <a:pt x="4595" y="10271"/>
                    <a:pt x="4502" y="10224"/>
                    <a:pt x="4409" y="10131"/>
                  </a:cubicBezTo>
                  <a:cubicBezTo>
                    <a:pt x="4305" y="9980"/>
                    <a:pt x="4212" y="9887"/>
                    <a:pt x="4072" y="9794"/>
                  </a:cubicBezTo>
                  <a:cubicBezTo>
                    <a:pt x="3967" y="9689"/>
                    <a:pt x="3874" y="9550"/>
                    <a:pt x="3828" y="9457"/>
                  </a:cubicBezTo>
                  <a:cubicBezTo>
                    <a:pt x="3781" y="9352"/>
                    <a:pt x="3723" y="9259"/>
                    <a:pt x="3676" y="9166"/>
                  </a:cubicBezTo>
                  <a:lnTo>
                    <a:pt x="3676" y="9015"/>
                  </a:lnTo>
                  <a:lnTo>
                    <a:pt x="3676" y="8968"/>
                  </a:lnTo>
                  <a:lnTo>
                    <a:pt x="3676" y="8921"/>
                  </a:lnTo>
                  <a:cubicBezTo>
                    <a:pt x="3723" y="8875"/>
                    <a:pt x="3723" y="8875"/>
                    <a:pt x="3781" y="8875"/>
                  </a:cubicBezTo>
                  <a:cubicBezTo>
                    <a:pt x="3828" y="8875"/>
                    <a:pt x="3828" y="8770"/>
                    <a:pt x="3828" y="8724"/>
                  </a:cubicBezTo>
                  <a:cubicBezTo>
                    <a:pt x="4072" y="7072"/>
                    <a:pt x="4363" y="5432"/>
                    <a:pt x="4595" y="3780"/>
                  </a:cubicBezTo>
                  <a:cubicBezTo>
                    <a:pt x="4700" y="3199"/>
                    <a:pt x="4747" y="2571"/>
                    <a:pt x="4793" y="1943"/>
                  </a:cubicBezTo>
                  <a:cubicBezTo>
                    <a:pt x="4793" y="1838"/>
                    <a:pt x="4840" y="1745"/>
                    <a:pt x="4840" y="1698"/>
                  </a:cubicBezTo>
                  <a:cubicBezTo>
                    <a:pt x="4886" y="1652"/>
                    <a:pt x="4886" y="1605"/>
                    <a:pt x="4886" y="1605"/>
                  </a:cubicBezTo>
                  <a:cubicBezTo>
                    <a:pt x="4944" y="1547"/>
                    <a:pt x="4991" y="1501"/>
                    <a:pt x="5037" y="1454"/>
                  </a:cubicBezTo>
                  <a:cubicBezTo>
                    <a:pt x="5084" y="1408"/>
                    <a:pt x="5130" y="1361"/>
                    <a:pt x="5177" y="1361"/>
                  </a:cubicBezTo>
                  <a:cubicBezTo>
                    <a:pt x="5235" y="1361"/>
                    <a:pt x="5375" y="1501"/>
                    <a:pt x="5421" y="1605"/>
                  </a:cubicBezTo>
                  <a:lnTo>
                    <a:pt x="5863" y="3059"/>
                  </a:lnTo>
                  <a:lnTo>
                    <a:pt x="6247" y="2955"/>
                  </a:lnTo>
                  <a:cubicBezTo>
                    <a:pt x="6154" y="2617"/>
                    <a:pt x="6107" y="2280"/>
                    <a:pt x="6049" y="1943"/>
                  </a:cubicBezTo>
                  <a:cubicBezTo>
                    <a:pt x="6003" y="1838"/>
                    <a:pt x="6003" y="1745"/>
                    <a:pt x="5956" y="1652"/>
                  </a:cubicBezTo>
                  <a:cubicBezTo>
                    <a:pt x="5910" y="1501"/>
                    <a:pt x="5863" y="1361"/>
                    <a:pt x="6003" y="1256"/>
                  </a:cubicBezTo>
                  <a:cubicBezTo>
                    <a:pt x="6049" y="1228"/>
                    <a:pt x="6094" y="1217"/>
                    <a:pt x="6137" y="1217"/>
                  </a:cubicBezTo>
                  <a:cubicBezTo>
                    <a:pt x="6236" y="1217"/>
                    <a:pt x="6326" y="1274"/>
                    <a:pt x="6398" y="1315"/>
                  </a:cubicBezTo>
                  <a:cubicBezTo>
                    <a:pt x="6398" y="1361"/>
                    <a:pt x="6445" y="1361"/>
                    <a:pt x="6445" y="1361"/>
                  </a:cubicBezTo>
                  <a:lnTo>
                    <a:pt x="6538" y="1256"/>
                  </a:lnTo>
                  <a:cubicBezTo>
                    <a:pt x="6154" y="919"/>
                    <a:pt x="6003" y="442"/>
                    <a:pt x="5817" y="0"/>
                  </a:cubicBezTo>
                  <a:close/>
                </a:path>
              </a:pathLst>
            </a:custGeom>
            <a:solidFill>
              <a:schemeClr val="accent4"/>
            </a:solidFill>
            <a:ln w="9600" cap="flat" cmpd="sng">
              <a:solidFill>
                <a:schemeClr val="accent4"/>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76" name="Google Shape;687;p7"/>
            <p:cNvSpPr/>
            <p:nvPr/>
          </p:nvSpPr>
          <p:spPr>
            <a:xfrm>
              <a:off x="509425" y="2411275"/>
              <a:ext cx="3800" cy="3800"/>
            </a:xfrm>
            <a:custGeom>
              <a:avLst/>
              <a:ahLst/>
              <a:rect l="l" t="t" r="r" b="b"/>
              <a:pathLst>
                <a:path w="152" h="152" extrusionOk="0">
                  <a:moveTo>
                    <a:pt x="0" y="151"/>
                  </a:moveTo>
                  <a:cubicBezTo>
                    <a:pt x="58" y="93"/>
                    <a:pt x="105" y="47"/>
                    <a:pt x="151" y="0"/>
                  </a:cubicBezTo>
                  <a:cubicBezTo>
                    <a:pt x="105" y="47"/>
                    <a:pt x="58" y="93"/>
                    <a:pt x="0" y="151"/>
                  </a:cubicBezTo>
                  <a:close/>
                </a:path>
              </a:pathLst>
            </a:custGeom>
            <a:solidFill>
              <a:schemeClr val="accent4"/>
            </a:solidFill>
            <a:ln w="9600" cap="flat" cmpd="sng">
              <a:solidFill>
                <a:schemeClr val="accent4"/>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77" name="Google Shape;688;p7"/>
            <p:cNvSpPr/>
            <p:nvPr/>
          </p:nvSpPr>
          <p:spPr>
            <a:xfrm>
              <a:off x="522800" y="2415050"/>
              <a:ext cx="11075" cy="36375"/>
            </a:xfrm>
            <a:custGeom>
              <a:avLst/>
              <a:ahLst/>
              <a:rect l="l" t="t" r="r" b="b"/>
              <a:pathLst>
                <a:path w="443" h="1455" extrusionOk="0">
                  <a:moveTo>
                    <a:pt x="0" y="0"/>
                  </a:moveTo>
                  <a:lnTo>
                    <a:pt x="442" y="1454"/>
                  </a:lnTo>
                  <a:close/>
                </a:path>
              </a:pathLst>
            </a:custGeom>
            <a:solidFill>
              <a:schemeClr val="accent4"/>
            </a:solidFill>
            <a:ln w="9600" cap="flat" cmpd="sng">
              <a:solidFill>
                <a:schemeClr val="accent4"/>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78" name="Google Shape;689;p7"/>
            <p:cNvSpPr/>
            <p:nvPr/>
          </p:nvSpPr>
          <p:spPr>
            <a:xfrm>
              <a:off x="470750" y="3348975"/>
              <a:ext cx="42475" cy="46225"/>
            </a:xfrm>
            <a:custGeom>
              <a:avLst/>
              <a:ahLst/>
              <a:rect l="l" t="t" r="r" b="b"/>
              <a:pathLst>
                <a:path w="1699" h="1849" extrusionOk="0">
                  <a:moveTo>
                    <a:pt x="699" y="0"/>
                  </a:moveTo>
                  <a:cubicBezTo>
                    <a:pt x="676" y="0"/>
                    <a:pt x="652" y="1"/>
                    <a:pt x="628" y="3"/>
                  </a:cubicBezTo>
                  <a:cubicBezTo>
                    <a:pt x="535" y="50"/>
                    <a:pt x="442" y="96"/>
                    <a:pt x="384" y="155"/>
                  </a:cubicBezTo>
                  <a:cubicBezTo>
                    <a:pt x="291" y="341"/>
                    <a:pt x="151" y="492"/>
                    <a:pt x="93" y="678"/>
                  </a:cubicBezTo>
                  <a:cubicBezTo>
                    <a:pt x="0" y="1027"/>
                    <a:pt x="93" y="1364"/>
                    <a:pt x="337" y="1608"/>
                  </a:cubicBezTo>
                  <a:cubicBezTo>
                    <a:pt x="506" y="1777"/>
                    <a:pt x="691" y="1848"/>
                    <a:pt x="885" y="1848"/>
                  </a:cubicBezTo>
                  <a:cubicBezTo>
                    <a:pt x="1024" y="1848"/>
                    <a:pt x="1168" y="1811"/>
                    <a:pt x="1315" y="1748"/>
                  </a:cubicBezTo>
                  <a:cubicBezTo>
                    <a:pt x="1652" y="1608"/>
                    <a:pt x="1698" y="1318"/>
                    <a:pt x="1698" y="1027"/>
                  </a:cubicBezTo>
                  <a:cubicBezTo>
                    <a:pt x="1698" y="471"/>
                    <a:pt x="1210" y="0"/>
                    <a:pt x="699" y="0"/>
                  </a:cubicBezTo>
                  <a:close/>
                </a:path>
              </a:pathLst>
            </a:custGeom>
            <a:solidFill>
              <a:schemeClr val="accent5"/>
            </a:solidFill>
            <a:ln w="9600" cap="flat" cmpd="sng">
              <a:solidFill>
                <a:schemeClr val="accent5"/>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79" name="Google Shape;690;p7"/>
            <p:cNvSpPr/>
            <p:nvPr/>
          </p:nvSpPr>
          <p:spPr>
            <a:xfrm>
              <a:off x="463475" y="3438600"/>
              <a:ext cx="23000" cy="21850"/>
            </a:xfrm>
            <a:custGeom>
              <a:avLst/>
              <a:ahLst/>
              <a:rect l="l" t="t" r="r" b="b"/>
              <a:pathLst>
                <a:path w="920" h="874" extrusionOk="0">
                  <a:moveTo>
                    <a:pt x="628" y="1"/>
                  </a:moveTo>
                  <a:cubicBezTo>
                    <a:pt x="245" y="1"/>
                    <a:pt x="0" y="199"/>
                    <a:pt x="0" y="489"/>
                  </a:cubicBezTo>
                  <a:cubicBezTo>
                    <a:pt x="0" y="687"/>
                    <a:pt x="198" y="873"/>
                    <a:pt x="384" y="873"/>
                  </a:cubicBezTo>
                  <a:cubicBezTo>
                    <a:pt x="675" y="873"/>
                    <a:pt x="919" y="687"/>
                    <a:pt x="919" y="396"/>
                  </a:cubicBezTo>
                  <a:cubicBezTo>
                    <a:pt x="919" y="199"/>
                    <a:pt x="780" y="1"/>
                    <a:pt x="628" y="1"/>
                  </a:cubicBezTo>
                  <a:close/>
                </a:path>
              </a:pathLst>
            </a:custGeom>
            <a:solidFill>
              <a:schemeClr val="accent5"/>
            </a:solidFill>
            <a:ln w="9600" cap="flat" cmpd="sng">
              <a:solidFill>
                <a:schemeClr val="accent5"/>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80" name="Google Shape;691;p7"/>
            <p:cNvSpPr/>
            <p:nvPr/>
          </p:nvSpPr>
          <p:spPr>
            <a:xfrm>
              <a:off x="316925" y="2835725"/>
              <a:ext cx="61650" cy="49850"/>
            </a:xfrm>
            <a:custGeom>
              <a:avLst/>
              <a:ahLst/>
              <a:rect l="l" t="t" r="r" b="b"/>
              <a:pathLst>
                <a:path w="2466" h="1994" extrusionOk="0">
                  <a:moveTo>
                    <a:pt x="1073" y="0"/>
                  </a:moveTo>
                  <a:cubicBezTo>
                    <a:pt x="914" y="0"/>
                    <a:pt x="749" y="19"/>
                    <a:pt x="582" y="39"/>
                  </a:cubicBezTo>
                  <a:cubicBezTo>
                    <a:pt x="430" y="271"/>
                    <a:pt x="291" y="469"/>
                    <a:pt x="198" y="713"/>
                  </a:cubicBezTo>
                  <a:cubicBezTo>
                    <a:pt x="0" y="1342"/>
                    <a:pt x="337" y="1923"/>
                    <a:pt x="919" y="1970"/>
                  </a:cubicBezTo>
                  <a:cubicBezTo>
                    <a:pt x="1009" y="1986"/>
                    <a:pt x="1096" y="1994"/>
                    <a:pt x="1180" y="1994"/>
                  </a:cubicBezTo>
                  <a:cubicBezTo>
                    <a:pt x="1635" y="1994"/>
                    <a:pt x="1995" y="1761"/>
                    <a:pt x="2280" y="1388"/>
                  </a:cubicBezTo>
                  <a:cubicBezTo>
                    <a:pt x="2419" y="1249"/>
                    <a:pt x="2466" y="1051"/>
                    <a:pt x="2326" y="853"/>
                  </a:cubicBezTo>
                  <a:cubicBezTo>
                    <a:pt x="2233" y="667"/>
                    <a:pt x="2082" y="469"/>
                    <a:pt x="1884" y="330"/>
                  </a:cubicBezTo>
                  <a:cubicBezTo>
                    <a:pt x="1662" y="69"/>
                    <a:pt x="1380" y="0"/>
                    <a:pt x="1073" y="0"/>
                  </a:cubicBezTo>
                  <a:close/>
                </a:path>
              </a:pathLst>
            </a:custGeom>
            <a:solidFill>
              <a:schemeClr val="accent5"/>
            </a:solidFill>
            <a:ln w="9600" cap="flat" cmpd="sng">
              <a:solidFill>
                <a:schemeClr val="accent5"/>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81" name="Google Shape;692;p7"/>
            <p:cNvSpPr/>
            <p:nvPr/>
          </p:nvSpPr>
          <p:spPr>
            <a:xfrm>
              <a:off x="275625" y="2766325"/>
              <a:ext cx="35200" cy="30250"/>
            </a:xfrm>
            <a:custGeom>
              <a:avLst/>
              <a:ahLst/>
              <a:rect l="l" t="t" r="r" b="b"/>
              <a:pathLst>
                <a:path w="1408" h="1210" extrusionOk="0">
                  <a:moveTo>
                    <a:pt x="442" y="0"/>
                  </a:moveTo>
                  <a:cubicBezTo>
                    <a:pt x="105" y="140"/>
                    <a:pt x="0" y="291"/>
                    <a:pt x="105" y="721"/>
                  </a:cubicBezTo>
                  <a:cubicBezTo>
                    <a:pt x="152" y="1012"/>
                    <a:pt x="338" y="1210"/>
                    <a:pt x="629" y="1210"/>
                  </a:cubicBezTo>
                  <a:cubicBezTo>
                    <a:pt x="919" y="1210"/>
                    <a:pt x="1268" y="965"/>
                    <a:pt x="1361" y="675"/>
                  </a:cubicBezTo>
                  <a:cubicBezTo>
                    <a:pt x="1408" y="489"/>
                    <a:pt x="1268" y="384"/>
                    <a:pt x="1117" y="291"/>
                  </a:cubicBezTo>
                  <a:cubicBezTo>
                    <a:pt x="978" y="198"/>
                    <a:pt x="826" y="93"/>
                    <a:pt x="629" y="47"/>
                  </a:cubicBezTo>
                  <a:lnTo>
                    <a:pt x="442" y="0"/>
                  </a:lnTo>
                  <a:close/>
                </a:path>
              </a:pathLst>
            </a:custGeom>
            <a:solidFill>
              <a:schemeClr val="accent5"/>
            </a:solidFill>
            <a:ln w="9600" cap="flat" cmpd="sng">
              <a:solidFill>
                <a:schemeClr val="accent5"/>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82" name="Google Shape;693;p7"/>
            <p:cNvSpPr/>
            <p:nvPr/>
          </p:nvSpPr>
          <p:spPr>
            <a:xfrm>
              <a:off x="2729275" y="3407525"/>
              <a:ext cx="41025" cy="39825"/>
            </a:xfrm>
            <a:custGeom>
              <a:avLst/>
              <a:ahLst/>
              <a:rect l="l" t="t" r="r" b="b"/>
              <a:pathLst>
                <a:path w="1641" h="1593" extrusionOk="0">
                  <a:moveTo>
                    <a:pt x="618" y="0"/>
                  </a:moveTo>
                  <a:cubicBezTo>
                    <a:pt x="404" y="0"/>
                    <a:pt x="209" y="115"/>
                    <a:pt x="94" y="371"/>
                  </a:cubicBezTo>
                  <a:cubicBezTo>
                    <a:pt x="94" y="476"/>
                    <a:pt x="47" y="569"/>
                    <a:pt x="47" y="662"/>
                  </a:cubicBezTo>
                  <a:cubicBezTo>
                    <a:pt x="47" y="720"/>
                    <a:pt x="47" y="767"/>
                    <a:pt x="1" y="813"/>
                  </a:cubicBezTo>
                  <a:cubicBezTo>
                    <a:pt x="47" y="1302"/>
                    <a:pt x="291" y="1593"/>
                    <a:pt x="675" y="1593"/>
                  </a:cubicBezTo>
                  <a:cubicBezTo>
                    <a:pt x="1013" y="1593"/>
                    <a:pt x="1257" y="1442"/>
                    <a:pt x="1455" y="1197"/>
                  </a:cubicBezTo>
                  <a:cubicBezTo>
                    <a:pt x="1641" y="907"/>
                    <a:pt x="1641" y="523"/>
                    <a:pt x="1350" y="278"/>
                  </a:cubicBezTo>
                  <a:cubicBezTo>
                    <a:pt x="1210" y="185"/>
                    <a:pt x="1059" y="139"/>
                    <a:pt x="827" y="34"/>
                  </a:cubicBezTo>
                  <a:cubicBezTo>
                    <a:pt x="756" y="12"/>
                    <a:pt x="686" y="0"/>
                    <a:pt x="61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83" name="Google Shape;694;p7"/>
            <p:cNvSpPr/>
            <p:nvPr/>
          </p:nvSpPr>
          <p:spPr>
            <a:xfrm>
              <a:off x="2732775" y="3355150"/>
              <a:ext cx="15725" cy="18050"/>
            </a:xfrm>
            <a:custGeom>
              <a:avLst/>
              <a:ahLst/>
              <a:rect l="l" t="t" r="r" b="b"/>
              <a:pathLst>
                <a:path w="629" h="722" extrusionOk="0">
                  <a:moveTo>
                    <a:pt x="338" y="1"/>
                  </a:moveTo>
                  <a:cubicBezTo>
                    <a:pt x="245" y="1"/>
                    <a:pt x="198" y="47"/>
                    <a:pt x="105" y="140"/>
                  </a:cubicBezTo>
                  <a:cubicBezTo>
                    <a:pt x="47" y="198"/>
                    <a:pt x="0" y="338"/>
                    <a:pt x="0" y="431"/>
                  </a:cubicBezTo>
                  <a:cubicBezTo>
                    <a:pt x="0" y="582"/>
                    <a:pt x="151" y="722"/>
                    <a:pt x="291" y="722"/>
                  </a:cubicBezTo>
                  <a:cubicBezTo>
                    <a:pt x="396" y="722"/>
                    <a:pt x="489" y="675"/>
                    <a:pt x="535" y="582"/>
                  </a:cubicBezTo>
                  <a:cubicBezTo>
                    <a:pt x="582" y="536"/>
                    <a:pt x="628" y="431"/>
                    <a:pt x="628" y="338"/>
                  </a:cubicBezTo>
                  <a:cubicBezTo>
                    <a:pt x="628" y="140"/>
                    <a:pt x="489" y="1"/>
                    <a:pt x="33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84" name="Google Shape;695;p7"/>
            <p:cNvSpPr/>
            <p:nvPr/>
          </p:nvSpPr>
          <p:spPr>
            <a:xfrm>
              <a:off x="2635925" y="3444300"/>
              <a:ext cx="83500" cy="109475"/>
            </a:xfrm>
            <a:custGeom>
              <a:avLst/>
              <a:ahLst/>
              <a:rect l="l" t="t" r="r" b="b"/>
              <a:pathLst>
                <a:path w="3340" h="4379" extrusionOk="0">
                  <a:moveTo>
                    <a:pt x="1414" y="0"/>
                  </a:moveTo>
                  <a:cubicBezTo>
                    <a:pt x="1400" y="0"/>
                    <a:pt x="1384" y="6"/>
                    <a:pt x="1362" y="17"/>
                  </a:cubicBezTo>
                  <a:cubicBezTo>
                    <a:pt x="1257" y="17"/>
                    <a:pt x="1211" y="64"/>
                    <a:pt x="1257" y="261"/>
                  </a:cubicBezTo>
                  <a:cubicBezTo>
                    <a:pt x="1257" y="308"/>
                    <a:pt x="1304" y="308"/>
                    <a:pt x="1304" y="354"/>
                  </a:cubicBezTo>
                  <a:cubicBezTo>
                    <a:pt x="1362" y="599"/>
                    <a:pt x="1408" y="843"/>
                    <a:pt x="1455" y="1134"/>
                  </a:cubicBezTo>
                  <a:lnTo>
                    <a:pt x="1548" y="1669"/>
                  </a:lnTo>
                  <a:lnTo>
                    <a:pt x="1362" y="1622"/>
                  </a:lnTo>
                  <a:cubicBezTo>
                    <a:pt x="1304" y="1576"/>
                    <a:pt x="1211" y="1518"/>
                    <a:pt x="1164" y="1471"/>
                  </a:cubicBezTo>
                  <a:cubicBezTo>
                    <a:pt x="1013" y="1424"/>
                    <a:pt x="873" y="1378"/>
                    <a:pt x="722" y="1331"/>
                  </a:cubicBezTo>
                  <a:cubicBezTo>
                    <a:pt x="671" y="1314"/>
                    <a:pt x="626" y="1304"/>
                    <a:pt x="585" y="1304"/>
                  </a:cubicBezTo>
                  <a:cubicBezTo>
                    <a:pt x="513" y="1304"/>
                    <a:pt x="451" y="1336"/>
                    <a:pt x="385" y="1424"/>
                  </a:cubicBezTo>
                  <a:cubicBezTo>
                    <a:pt x="338" y="1518"/>
                    <a:pt x="385" y="1576"/>
                    <a:pt x="583" y="1715"/>
                  </a:cubicBezTo>
                  <a:cubicBezTo>
                    <a:pt x="676" y="1762"/>
                    <a:pt x="827" y="1866"/>
                    <a:pt x="966" y="1960"/>
                  </a:cubicBezTo>
                  <a:lnTo>
                    <a:pt x="1408" y="2204"/>
                  </a:lnTo>
                  <a:lnTo>
                    <a:pt x="920" y="2297"/>
                  </a:lnTo>
                  <a:cubicBezTo>
                    <a:pt x="873" y="2343"/>
                    <a:pt x="780" y="2343"/>
                    <a:pt x="722" y="2343"/>
                  </a:cubicBezTo>
                  <a:cubicBezTo>
                    <a:pt x="536" y="2390"/>
                    <a:pt x="292" y="2448"/>
                    <a:pt x="141" y="2495"/>
                  </a:cubicBezTo>
                  <a:cubicBezTo>
                    <a:pt x="94" y="2541"/>
                    <a:pt x="1" y="2634"/>
                    <a:pt x="1" y="2681"/>
                  </a:cubicBezTo>
                  <a:cubicBezTo>
                    <a:pt x="1" y="2739"/>
                    <a:pt x="1" y="2739"/>
                    <a:pt x="94" y="2739"/>
                  </a:cubicBezTo>
                  <a:lnTo>
                    <a:pt x="338" y="2739"/>
                  </a:lnTo>
                  <a:cubicBezTo>
                    <a:pt x="583" y="2681"/>
                    <a:pt x="827" y="2634"/>
                    <a:pt x="1013" y="2634"/>
                  </a:cubicBezTo>
                  <a:lnTo>
                    <a:pt x="1304" y="2588"/>
                  </a:lnTo>
                  <a:lnTo>
                    <a:pt x="1304" y="2739"/>
                  </a:lnTo>
                  <a:cubicBezTo>
                    <a:pt x="1257" y="2832"/>
                    <a:pt x="1257" y="2925"/>
                    <a:pt x="1257" y="3030"/>
                  </a:cubicBezTo>
                  <a:cubicBezTo>
                    <a:pt x="1211" y="3216"/>
                    <a:pt x="1164" y="3460"/>
                    <a:pt x="1118" y="3658"/>
                  </a:cubicBezTo>
                  <a:cubicBezTo>
                    <a:pt x="1118" y="3704"/>
                    <a:pt x="1164" y="3751"/>
                    <a:pt x="1164" y="3797"/>
                  </a:cubicBezTo>
                  <a:cubicBezTo>
                    <a:pt x="1257" y="3751"/>
                    <a:pt x="1304" y="3751"/>
                    <a:pt x="1304" y="3704"/>
                  </a:cubicBezTo>
                  <a:cubicBezTo>
                    <a:pt x="1408" y="3611"/>
                    <a:pt x="1455" y="3507"/>
                    <a:pt x="1501" y="3367"/>
                  </a:cubicBezTo>
                  <a:cubicBezTo>
                    <a:pt x="1548" y="3320"/>
                    <a:pt x="1595" y="3262"/>
                    <a:pt x="1595" y="3216"/>
                  </a:cubicBezTo>
                  <a:lnTo>
                    <a:pt x="1746" y="2971"/>
                  </a:lnTo>
                  <a:lnTo>
                    <a:pt x="1792" y="3216"/>
                  </a:lnTo>
                  <a:cubicBezTo>
                    <a:pt x="1792" y="3320"/>
                    <a:pt x="1792" y="3320"/>
                    <a:pt x="1839" y="3367"/>
                  </a:cubicBezTo>
                  <a:cubicBezTo>
                    <a:pt x="1839" y="3460"/>
                    <a:pt x="1839" y="3553"/>
                    <a:pt x="1885" y="3611"/>
                  </a:cubicBezTo>
                  <a:lnTo>
                    <a:pt x="1885" y="3704"/>
                  </a:lnTo>
                  <a:cubicBezTo>
                    <a:pt x="1990" y="3902"/>
                    <a:pt x="2037" y="4088"/>
                    <a:pt x="2130" y="4286"/>
                  </a:cubicBezTo>
                  <a:cubicBezTo>
                    <a:pt x="2130" y="4332"/>
                    <a:pt x="2234" y="4379"/>
                    <a:pt x="2281" y="4379"/>
                  </a:cubicBezTo>
                  <a:cubicBezTo>
                    <a:pt x="2327" y="4379"/>
                    <a:pt x="2374" y="4286"/>
                    <a:pt x="2374" y="4193"/>
                  </a:cubicBezTo>
                  <a:cubicBezTo>
                    <a:pt x="2374" y="4088"/>
                    <a:pt x="2374" y="3948"/>
                    <a:pt x="2327" y="3797"/>
                  </a:cubicBezTo>
                  <a:cubicBezTo>
                    <a:pt x="2327" y="3553"/>
                    <a:pt x="2281" y="3320"/>
                    <a:pt x="2234" y="3076"/>
                  </a:cubicBezTo>
                  <a:lnTo>
                    <a:pt x="2130" y="2495"/>
                  </a:lnTo>
                  <a:lnTo>
                    <a:pt x="2420" y="2681"/>
                  </a:lnTo>
                  <a:cubicBezTo>
                    <a:pt x="2525" y="2739"/>
                    <a:pt x="2572" y="2785"/>
                    <a:pt x="2665" y="2785"/>
                  </a:cubicBezTo>
                  <a:cubicBezTo>
                    <a:pt x="2816" y="2878"/>
                    <a:pt x="2955" y="2925"/>
                    <a:pt x="3107" y="2971"/>
                  </a:cubicBezTo>
                  <a:cubicBezTo>
                    <a:pt x="3200" y="2971"/>
                    <a:pt x="3246" y="2925"/>
                    <a:pt x="3246" y="2925"/>
                  </a:cubicBezTo>
                  <a:cubicBezTo>
                    <a:pt x="3246" y="2925"/>
                    <a:pt x="3246" y="2878"/>
                    <a:pt x="3200" y="2785"/>
                  </a:cubicBezTo>
                  <a:cubicBezTo>
                    <a:pt x="3153" y="2739"/>
                    <a:pt x="3153" y="2681"/>
                    <a:pt x="3107" y="2634"/>
                  </a:cubicBezTo>
                  <a:cubicBezTo>
                    <a:pt x="3048" y="2634"/>
                    <a:pt x="3048" y="2588"/>
                    <a:pt x="3048" y="2588"/>
                  </a:cubicBezTo>
                  <a:lnTo>
                    <a:pt x="2955" y="2495"/>
                  </a:lnTo>
                  <a:lnTo>
                    <a:pt x="3048" y="2448"/>
                  </a:lnTo>
                  <a:cubicBezTo>
                    <a:pt x="3107" y="2390"/>
                    <a:pt x="3107" y="2390"/>
                    <a:pt x="3153" y="2390"/>
                  </a:cubicBezTo>
                  <a:lnTo>
                    <a:pt x="3246" y="2297"/>
                  </a:lnTo>
                  <a:lnTo>
                    <a:pt x="3339" y="2204"/>
                  </a:lnTo>
                  <a:cubicBezTo>
                    <a:pt x="3293" y="2157"/>
                    <a:pt x="3246" y="2099"/>
                    <a:pt x="3246" y="2099"/>
                  </a:cubicBezTo>
                  <a:lnTo>
                    <a:pt x="2665" y="2099"/>
                  </a:lnTo>
                  <a:cubicBezTo>
                    <a:pt x="2572" y="2099"/>
                    <a:pt x="2467" y="2099"/>
                    <a:pt x="2327" y="2053"/>
                  </a:cubicBezTo>
                  <a:lnTo>
                    <a:pt x="2130" y="2053"/>
                  </a:lnTo>
                  <a:lnTo>
                    <a:pt x="2130" y="1913"/>
                  </a:lnTo>
                  <a:cubicBezTo>
                    <a:pt x="2176" y="1808"/>
                    <a:pt x="2176" y="1715"/>
                    <a:pt x="2234" y="1622"/>
                  </a:cubicBezTo>
                  <a:cubicBezTo>
                    <a:pt x="2281" y="1378"/>
                    <a:pt x="2374" y="1134"/>
                    <a:pt x="2420" y="936"/>
                  </a:cubicBezTo>
                  <a:cubicBezTo>
                    <a:pt x="2420" y="889"/>
                    <a:pt x="2374" y="796"/>
                    <a:pt x="2374" y="750"/>
                  </a:cubicBezTo>
                  <a:lnTo>
                    <a:pt x="2327" y="750"/>
                  </a:lnTo>
                  <a:cubicBezTo>
                    <a:pt x="2281" y="750"/>
                    <a:pt x="2176" y="796"/>
                    <a:pt x="2130" y="843"/>
                  </a:cubicBezTo>
                  <a:cubicBezTo>
                    <a:pt x="2130" y="843"/>
                    <a:pt x="2083" y="889"/>
                    <a:pt x="2083" y="994"/>
                  </a:cubicBezTo>
                  <a:cubicBezTo>
                    <a:pt x="2037" y="994"/>
                    <a:pt x="2037" y="1041"/>
                    <a:pt x="1990" y="1087"/>
                  </a:cubicBezTo>
                  <a:lnTo>
                    <a:pt x="1885" y="1227"/>
                  </a:lnTo>
                  <a:lnTo>
                    <a:pt x="1839" y="1041"/>
                  </a:lnTo>
                  <a:cubicBezTo>
                    <a:pt x="1792" y="994"/>
                    <a:pt x="1792" y="889"/>
                    <a:pt x="1746" y="796"/>
                  </a:cubicBezTo>
                  <a:cubicBezTo>
                    <a:pt x="1699" y="599"/>
                    <a:pt x="1653" y="459"/>
                    <a:pt x="1548" y="261"/>
                  </a:cubicBezTo>
                  <a:lnTo>
                    <a:pt x="1548" y="215"/>
                  </a:lnTo>
                  <a:cubicBezTo>
                    <a:pt x="1477" y="63"/>
                    <a:pt x="1460" y="0"/>
                    <a:pt x="141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85" name="Google Shape;696;p7"/>
            <p:cNvSpPr/>
            <p:nvPr/>
          </p:nvSpPr>
          <p:spPr>
            <a:xfrm>
              <a:off x="2673450" y="3376950"/>
              <a:ext cx="25625" cy="21850"/>
            </a:xfrm>
            <a:custGeom>
              <a:avLst/>
              <a:ahLst/>
              <a:rect l="l" t="t" r="r" b="b"/>
              <a:pathLst>
                <a:path w="1025" h="874" extrusionOk="0">
                  <a:moveTo>
                    <a:pt x="582" y="1"/>
                  </a:moveTo>
                  <a:cubicBezTo>
                    <a:pt x="338" y="1"/>
                    <a:pt x="152" y="141"/>
                    <a:pt x="47" y="292"/>
                  </a:cubicBezTo>
                  <a:cubicBezTo>
                    <a:pt x="0" y="385"/>
                    <a:pt x="47" y="536"/>
                    <a:pt x="94" y="676"/>
                  </a:cubicBezTo>
                  <a:cubicBezTo>
                    <a:pt x="198" y="780"/>
                    <a:pt x="338" y="873"/>
                    <a:pt x="489" y="873"/>
                  </a:cubicBezTo>
                  <a:cubicBezTo>
                    <a:pt x="675" y="873"/>
                    <a:pt x="873" y="722"/>
                    <a:pt x="966" y="583"/>
                  </a:cubicBezTo>
                  <a:cubicBezTo>
                    <a:pt x="1024" y="385"/>
                    <a:pt x="1024" y="245"/>
                    <a:pt x="919" y="141"/>
                  </a:cubicBezTo>
                  <a:cubicBezTo>
                    <a:pt x="826" y="48"/>
                    <a:pt x="733" y="1"/>
                    <a:pt x="58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86" name="Google Shape;697;p7"/>
            <p:cNvSpPr/>
            <p:nvPr/>
          </p:nvSpPr>
          <p:spPr>
            <a:xfrm>
              <a:off x="2440825" y="3595725"/>
              <a:ext cx="246025" cy="202900"/>
            </a:xfrm>
            <a:custGeom>
              <a:avLst/>
              <a:ahLst/>
              <a:rect l="l" t="t" r="r" b="b"/>
              <a:pathLst>
                <a:path w="9841" h="8116" extrusionOk="0">
                  <a:moveTo>
                    <a:pt x="1550" y="1"/>
                  </a:moveTo>
                  <a:cubicBezTo>
                    <a:pt x="1450" y="1"/>
                    <a:pt x="1394" y="34"/>
                    <a:pt x="1361" y="67"/>
                  </a:cubicBezTo>
                  <a:cubicBezTo>
                    <a:pt x="1315" y="171"/>
                    <a:pt x="1256" y="311"/>
                    <a:pt x="1315" y="462"/>
                  </a:cubicBezTo>
                  <a:cubicBezTo>
                    <a:pt x="1361" y="602"/>
                    <a:pt x="1408" y="695"/>
                    <a:pt x="1454" y="799"/>
                  </a:cubicBezTo>
                  <a:cubicBezTo>
                    <a:pt x="1454" y="846"/>
                    <a:pt x="1501" y="892"/>
                    <a:pt x="1501" y="985"/>
                  </a:cubicBezTo>
                  <a:lnTo>
                    <a:pt x="1745" y="1672"/>
                  </a:lnTo>
                  <a:cubicBezTo>
                    <a:pt x="1896" y="2009"/>
                    <a:pt x="1989" y="2300"/>
                    <a:pt x="2129" y="2637"/>
                  </a:cubicBezTo>
                  <a:lnTo>
                    <a:pt x="2129" y="2684"/>
                  </a:lnTo>
                  <a:lnTo>
                    <a:pt x="1745" y="3021"/>
                  </a:lnTo>
                  <a:cubicBezTo>
                    <a:pt x="1361" y="3416"/>
                    <a:pt x="966" y="3754"/>
                    <a:pt x="628" y="4091"/>
                  </a:cubicBezTo>
                  <a:cubicBezTo>
                    <a:pt x="442" y="4289"/>
                    <a:pt x="245" y="4533"/>
                    <a:pt x="93" y="4719"/>
                  </a:cubicBezTo>
                  <a:cubicBezTo>
                    <a:pt x="47" y="4824"/>
                    <a:pt x="0" y="4963"/>
                    <a:pt x="47" y="5056"/>
                  </a:cubicBezTo>
                  <a:cubicBezTo>
                    <a:pt x="47" y="5161"/>
                    <a:pt x="151" y="5254"/>
                    <a:pt x="291" y="5301"/>
                  </a:cubicBezTo>
                  <a:cubicBezTo>
                    <a:pt x="384" y="5347"/>
                    <a:pt x="489" y="5405"/>
                    <a:pt x="582" y="5405"/>
                  </a:cubicBezTo>
                  <a:cubicBezTo>
                    <a:pt x="826" y="5452"/>
                    <a:pt x="1117" y="5452"/>
                    <a:pt x="1408" y="5452"/>
                  </a:cubicBezTo>
                  <a:cubicBezTo>
                    <a:pt x="1943" y="5452"/>
                    <a:pt x="2478" y="5452"/>
                    <a:pt x="3001" y="5405"/>
                  </a:cubicBezTo>
                  <a:lnTo>
                    <a:pt x="3781" y="5405"/>
                  </a:lnTo>
                  <a:lnTo>
                    <a:pt x="3827" y="5498"/>
                  </a:lnTo>
                  <a:cubicBezTo>
                    <a:pt x="3932" y="6173"/>
                    <a:pt x="4269" y="6755"/>
                    <a:pt x="4653" y="7336"/>
                  </a:cubicBezTo>
                  <a:cubicBezTo>
                    <a:pt x="4746" y="7534"/>
                    <a:pt x="4851" y="7673"/>
                    <a:pt x="4944" y="7825"/>
                  </a:cubicBezTo>
                  <a:cubicBezTo>
                    <a:pt x="5037" y="7964"/>
                    <a:pt x="5188" y="8115"/>
                    <a:pt x="5281" y="8115"/>
                  </a:cubicBezTo>
                  <a:cubicBezTo>
                    <a:pt x="5432" y="8115"/>
                    <a:pt x="5572" y="7964"/>
                    <a:pt x="5676" y="7778"/>
                  </a:cubicBezTo>
                  <a:cubicBezTo>
                    <a:pt x="5816" y="7243"/>
                    <a:pt x="6014" y="6755"/>
                    <a:pt x="6153" y="6220"/>
                  </a:cubicBezTo>
                  <a:cubicBezTo>
                    <a:pt x="6258" y="5929"/>
                    <a:pt x="6351" y="5638"/>
                    <a:pt x="6444" y="5347"/>
                  </a:cubicBezTo>
                  <a:cubicBezTo>
                    <a:pt x="6444" y="5254"/>
                    <a:pt x="6549" y="5161"/>
                    <a:pt x="6642" y="5115"/>
                  </a:cubicBezTo>
                  <a:cubicBezTo>
                    <a:pt x="7805" y="4824"/>
                    <a:pt x="8724" y="4475"/>
                    <a:pt x="9596" y="4045"/>
                  </a:cubicBezTo>
                  <a:cubicBezTo>
                    <a:pt x="9747" y="3998"/>
                    <a:pt x="9794" y="3893"/>
                    <a:pt x="9841" y="3800"/>
                  </a:cubicBezTo>
                  <a:cubicBezTo>
                    <a:pt x="9841" y="3661"/>
                    <a:pt x="9747" y="3556"/>
                    <a:pt x="9643" y="3463"/>
                  </a:cubicBezTo>
                  <a:cubicBezTo>
                    <a:pt x="9457" y="3370"/>
                    <a:pt x="9259" y="3219"/>
                    <a:pt x="9061" y="3126"/>
                  </a:cubicBezTo>
                  <a:cubicBezTo>
                    <a:pt x="8387" y="2881"/>
                    <a:pt x="7758" y="2591"/>
                    <a:pt x="7177" y="2102"/>
                  </a:cubicBezTo>
                  <a:cubicBezTo>
                    <a:pt x="7130" y="2056"/>
                    <a:pt x="7072" y="2009"/>
                    <a:pt x="7072" y="1962"/>
                  </a:cubicBezTo>
                  <a:lnTo>
                    <a:pt x="6688" y="1962"/>
                  </a:lnTo>
                  <a:lnTo>
                    <a:pt x="6688" y="2009"/>
                  </a:lnTo>
                  <a:cubicBezTo>
                    <a:pt x="6688" y="2253"/>
                    <a:pt x="6781" y="2346"/>
                    <a:pt x="6979" y="2346"/>
                  </a:cubicBezTo>
                  <a:cubicBezTo>
                    <a:pt x="7072" y="2346"/>
                    <a:pt x="7130" y="2439"/>
                    <a:pt x="7177" y="2544"/>
                  </a:cubicBezTo>
                  <a:cubicBezTo>
                    <a:pt x="7316" y="2788"/>
                    <a:pt x="7561" y="2974"/>
                    <a:pt x="7852" y="3126"/>
                  </a:cubicBezTo>
                  <a:cubicBezTo>
                    <a:pt x="8096" y="3219"/>
                    <a:pt x="8340" y="3370"/>
                    <a:pt x="8631" y="3463"/>
                  </a:cubicBezTo>
                  <a:cubicBezTo>
                    <a:pt x="8724" y="3509"/>
                    <a:pt x="8875" y="3603"/>
                    <a:pt x="8968" y="3661"/>
                  </a:cubicBezTo>
                  <a:lnTo>
                    <a:pt x="9166" y="3754"/>
                  </a:lnTo>
                  <a:lnTo>
                    <a:pt x="8968" y="3800"/>
                  </a:lnTo>
                  <a:cubicBezTo>
                    <a:pt x="8922" y="3847"/>
                    <a:pt x="8922" y="3847"/>
                    <a:pt x="8875" y="3893"/>
                  </a:cubicBezTo>
                  <a:cubicBezTo>
                    <a:pt x="8817" y="3893"/>
                    <a:pt x="8724" y="3951"/>
                    <a:pt x="8677" y="3951"/>
                  </a:cubicBezTo>
                  <a:cubicBezTo>
                    <a:pt x="8433" y="4045"/>
                    <a:pt x="8235" y="4138"/>
                    <a:pt x="8003" y="4184"/>
                  </a:cubicBezTo>
                  <a:cubicBezTo>
                    <a:pt x="7712" y="4335"/>
                    <a:pt x="7363" y="4428"/>
                    <a:pt x="7072" y="4533"/>
                  </a:cubicBezTo>
                  <a:lnTo>
                    <a:pt x="6933" y="4580"/>
                  </a:lnTo>
                  <a:cubicBezTo>
                    <a:pt x="6735" y="4673"/>
                    <a:pt x="6549" y="4719"/>
                    <a:pt x="6351" y="4870"/>
                  </a:cubicBezTo>
                  <a:cubicBezTo>
                    <a:pt x="6200" y="4917"/>
                    <a:pt x="6107" y="5115"/>
                    <a:pt x="6014" y="5254"/>
                  </a:cubicBezTo>
                  <a:cubicBezTo>
                    <a:pt x="5909" y="5498"/>
                    <a:pt x="5816" y="5789"/>
                    <a:pt x="5723" y="6033"/>
                  </a:cubicBezTo>
                  <a:cubicBezTo>
                    <a:pt x="5723" y="6173"/>
                    <a:pt x="5676" y="6278"/>
                    <a:pt x="5618" y="6417"/>
                  </a:cubicBezTo>
                  <a:cubicBezTo>
                    <a:pt x="5525" y="6662"/>
                    <a:pt x="5432" y="6906"/>
                    <a:pt x="5386" y="7150"/>
                  </a:cubicBezTo>
                  <a:lnTo>
                    <a:pt x="5327" y="7243"/>
                  </a:lnTo>
                  <a:lnTo>
                    <a:pt x="5141" y="7243"/>
                  </a:lnTo>
                  <a:lnTo>
                    <a:pt x="4897" y="6801"/>
                  </a:lnTo>
                  <a:cubicBezTo>
                    <a:pt x="4699" y="6417"/>
                    <a:pt x="4560" y="6080"/>
                    <a:pt x="4362" y="5696"/>
                  </a:cubicBezTo>
                  <a:cubicBezTo>
                    <a:pt x="4316" y="5638"/>
                    <a:pt x="4316" y="5545"/>
                    <a:pt x="4269" y="5498"/>
                  </a:cubicBezTo>
                  <a:lnTo>
                    <a:pt x="4269" y="5347"/>
                  </a:lnTo>
                  <a:cubicBezTo>
                    <a:pt x="4118" y="5010"/>
                    <a:pt x="4071" y="4963"/>
                    <a:pt x="3781" y="4963"/>
                  </a:cubicBezTo>
                  <a:lnTo>
                    <a:pt x="3687" y="4963"/>
                  </a:lnTo>
                  <a:cubicBezTo>
                    <a:pt x="3106" y="4963"/>
                    <a:pt x="2524" y="5010"/>
                    <a:pt x="1989" y="5010"/>
                  </a:cubicBezTo>
                  <a:lnTo>
                    <a:pt x="628" y="5010"/>
                  </a:lnTo>
                  <a:lnTo>
                    <a:pt x="582" y="4963"/>
                  </a:lnTo>
                  <a:lnTo>
                    <a:pt x="582" y="4870"/>
                  </a:lnTo>
                  <a:lnTo>
                    <a:pt x="535" y="4824"/>
                  </a:lnTo>
                  <a:lnTo>
                    <a:pt x="675" y="4673"/>
                  </a:lnTo>
                  <a:cubicBezTo>
                    <a:pt x="733" y="4626"/>
                    <a:pt x="826" y="4533"/>
                    <a:pt x="873" y="4428"/>
                  </a:cubicBezTo>
                  <a:lnTo>
                    <a:pt x="1070" y="4242"/>
                  </a:lnTo>
                  <a:cubicBezTo>
                    <a:pt x="1547" y="3800"/>
                    <a:pt x="1989" y="3370"/>
                    <a:pt x="2420" y="2928"/>
                  </a:cubicBezTo>
                  <a:cubicBezTo>
                    <a:pt x="2571" y="2788"/>
                    <a:pt x="2617" y="2684"/>
                    <a:pt x="2524" y="2498"/>
                  </a:cubicBezTo>
                  <a:cubicBezTo>
                    <a:pt x="2327" y="2009"/>
                    <a:pt x="2187" y="1567"/>
                    <a:pt x="1989" y="1090"/>
                  </a:cubicBezTo>
                  <a:cubicBezTo>
                    <a:pt x="1943" y="892"/>
                    <a:pt x="1838" y="753"/>
                    <a:pt x="1792" y="555"/>
                  </a:cubicBezTo>
                  <a:lnTo>
                    <a:pt x="1745" y="555"/>
                  </a:lnTo>
                  <a:lnTo>
                    <a:pt x="1838" y="218"/>
                  </a:lnTo>
                  <a:lnTo>
                    <a:pt x="1943" y="20"/>
                  </a:lnTo>
                  <a:lnTo>
                    <a:pt x="1698" y="20"/>
                  </a:lnTo>
                  <a:cubicBezTo>
                    <a:pt x="1641" y="6"/>
                    <a:pt x="1592" y="1"/>
                    <a:pt x="155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87" name="Google Shape;698;p7"/>
            <p:cNvSpPr/>
            <p:nvPr/>
          </p:nvSpPr>
          <p:spPr>
            <a:xfrm>
              <a:off x="2490550" y="3553750"/>
              <a:ext cx="127100" cy="86100"/>
            </a:xfrm>
            <a:custGeom>
              <a:avLst/>
              <a:ahLst/>
              <a:rect l="l" t="t" r="r" b="b"/>
              <a:pathLst>
                <a:path w="5084" h="3444" extrusionOk="0">
                  <a:moveTo>
                    <a:pt x="4851" y="1"/>
                  </a:moveTo>
                  <a:cubicBezTo>
                    <a:pt x="4792" y="1"/>
                    <a:pt x="4699" y="47"/>
                    <a:pt x="4606" y="106"/>
                  </a:cubicBezTo>
                  <a:cubicBezTo>
                    <a:pt x="4316" y="338"/>
                    <a:pt x="4071" y="582"/>
                    <a:pt x="3874" y="827"/>
                  </a:cubicBezTo>
                  <a:cubicBezTo>
                    <a:pt x="3338" y="1362"/>
                    <a:pt x="2862" y="1943"/>
                    <a:pt x="2373" y="2478"/>
                  </a:cubicBezTo>
                  <a:cubicBezTo>
                    <a:pt x="2341" y="2510"/>
                    <a:pt x="2259" y="2565"/>
                    <a:pt x="2150" y="2565"/>
                  </a:cubicBezTo>
                  <a:cubicBezTo>
                    <a:pt x="2101" y="2565"/>
                    <a:pt x="2047" y="2554"/>
                    <a:pt x="1989" y="2525"/>
                  </a:cubicBezTo>
                  <a:cubicBezTo>
                    <a:pt x="1547" y="2327"/>
                    <a:pt x="1070" y="2141"/>
                    <a:pt x="582" y="1943"/>
                  </a:cubicBezTo>
                  <a:cubicBezTo>
                    <a:pt x="431" y="1897"/>
                    <a:pt x="291" y="1792"/>
                    <a:pt x="140" y="1746"/>
                  </a:cubicBezTo>
                  <a:lnTo>
                    <a:pt x="0" y="2141"/>
                  </a:lnTo>
                  <a:cubicBezTo>
                    <a:pt x="47" y="2141"/>
                    <a:pt x="140" y="2188"/>
                    <a:pt x="198" y="2234"/>
                  </a:cubicBezTo>
                  <a:cubicBezTo>
                    <a:pt x="431" y="2327"/>
                    <a:pt x="628" y="2478"/>
                    <a:pt x="873" y="2525"/>
                  </a:cubicBezTo>
                  <a:cubicBezTo>
                    <a:pt x="1163" y="2664"/>
                    <a:pt x="1547" y="2816"/>
                    <a:pt x="1838" y="2909"/>
                  </a:cubicBezTo>
                  <a:lnTo>
                    <a:pt x="2129" y="3013"/>
                  </a:lnTo>
                  <a:cubicBezTo>
                    <a:pt x="2175" y="3060"/>
                    <a:pt x="2234" y="3060"/>
                    <a:pt x="2280" y="3060"/>
                  </a:cubicBezTo>
                  <a:cubicBezTo>
                    <a:pt x="2327" y="3060"/>
                    <a:pt x="2420" y="3013"/>
                    <a:pt x="2524" y="2909"/>
                  </a:cubicBezTo>
                  <a:cubicBezTo>
                    <a:pt x="2955" y="2432"/>
                    <a:pt x="3443" y="1897"/>
                    <a:pt x="3920" y="1408"/>
                  </a:cubicBezTo>
                  <a:lnTo>
                    <a:pt x="4409" y="873"/>
                  </a:lnTo>
                  <a:cubicBezTo>
                    <a:pt x="4409" y="873"/>
                    <a:pt x="4455" y="827"/>
                    <a:pt x="4502" y="780"/>
                  </a:cubicBezTo>
                  <a:lnTo>
                    <a:pt x="4560" y="734"/>
                  </a:lnTo>
                  <a:lnTo>
                    <a:pt x="4746" y="536"/>
                  </a:lnTo>
                  <a:lnTo>
                    <a:pt x="4746" y="1211"/>
                  </a:lnTo>
                  <a:lnTo>
                    <a:pt x="4746" y="2188"/>
                  </a:lnTo>
                  <a:lnTo>
                    <a:pt x="4746" y="2816"/>
                  </a:lnTo>
                  <a:cubicBezTo>
                    <a:pt x="4699" y="3013"/>
                    <a:pt x="4699" y="3199"/>
                    <a:pt x="4699" y="3444"/>
                  </a:cubicBezTo>
                  <a:lnTo>
                    <a:pt x="5083" y="3444"/>
                  </a:lnTo>
                  <a:lnTo>
                    <a:pt x="5083" y="2955"/>
                  </a:lnTo>
                  <a:lnTo>
                    <a:pt x="5083" y="2281"/>
                  </a:lnTo>
                  <a:lnTo>
                    <a:pt x="5083" y="1943"/>
                  </a:lnTo>
                  <a:lnTo>
                    <a:pt x="5083" y="292"/>
                  </a:lnTo>
                  <a:cubicBezTo>
                    <a:pt x="5083" y="106"/>
                    <a:pt x="4990" y="1"/>
                    <a:pt x="485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88" name="Google Shape;699;p7"/>
            <p:cNvSpPr/>
            <p:nvPr/>
          </p:nvSpPr>
          <p:spPr>
            <a:xfrm>
              <a:off x="2612975" y="3639825"/>
              <a:ext cx="4675" cy="25"/>
            </a:xfrm>
            <a:custGeom>
              <a:avLst/>
              <a:ahLst/>
              <a:rect l="l" t="t" r="r" b="b"/>
              <a:pathLst>
                <a:path w="187" h="1" extrusionOk="0">
                  <a:moveTo>
                    <a:pt x="186" y="1"/>
                  </a:moveTo>
                  <a:lnTo>
                    <a:pt x="0"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89" name="Google Shape;700;p7"/>
            <p:cNvSpPr/>
            <p:nvPr/>
          </p:nvSpPr>
          <p:spPr>
            <a:xfrm>
              <a:off x="2257925" y="3644775"/>
              <a:ext cx="150350" cy="146300"/>
            </a:xfrm>
            <a:custGeom>
              <a:avLst/>
              <a:ahLst/>
              <a:rect l="l" t="t" r="r" b="b"/>
              <a:pathLst>
                <a:path w="6014" h="5852" extrusionOk="0">
                  <a:moveTo>
                    <a:pt x="3048" y="291"/>
                  </a:moveTo>
                  <a:lnTo>
                    <a:pt x="3152" y="536"/>
                  </a:lnTo>
                  <a:cubicBezTo>
                    <a:pt x="3152" y="582"/>
                    <a:pt x="3199" y="675"/>
                    <a:pt x="3199" y="768"/>
                  </a:cubicBezTo>
                  <a:cubicBezTo>
                    <a:pt x="3245" y="966"/>
                    <a:pt x="3338" y="1164"/>
                    <a:pt x="3396" y="1350"/>
                  </a:cubicBezTo>
                  <a:cubicBezTo>
                    <a:pt x="3490" y="1594"/>
                    <a:pt x="3583" y="1885"/>
                    <a:pt x="3734" y="2176"/>
                  </a:cubicBezTo>
                  <a:cubicBezTo>
                    <a:pt x="3780" y="2222"/>
                    <a:pt x="3920" y="2280"/>
                    <a:pt x="4025" y="2280"/>
                  </a:cubicBezTo>
                  <a:cubicBezTo>
                    <a:pt x="4106" y="2296"/>
                    <a:pt x="4186" y="2301"/>
                    <a:pt x="4266" y="2301"/>
                  </a:cubicBezTo>
                  <a:cubicBezTo>
                    <a:pt x="4425" y="2301"/>
                    <a:pt x="4583" y="2280"/>
                    <a:pt x="4746" y="2280"/>
                  </a:cubicBezTo>
                  <a:lnTo>
                    <a:pt x="5479" y="2280"/>
                  </a:lnTo>
                  <a:lnTo>
                    <a:pt x="5188" y="2664"/>
                  </a:lnTo>
                  <a:cubicBezTo>
                    <a:pt x="4990" y="2955"/>
                    <a:pt x="4792" y="3199"/>
                    <a:pt x="4606" y="3490"/>
                  </a:cubicBezTo>
                  <a:cubicBezTo>
                    <a:pt x="4560" y="3490"/>
                    <a:pt x="4560" y="3536"/>
                    <a:pt x="4501" y="3536"/>
                  </a:cubicBezTo>
                  <a:cubicBezTo>
                    <a:pt x="4408" y="3536"/>
                    <a:pt x="4315" y="3583"/>
                    <a:pt x="4315" y="3629"/>
                  </a:cubicBezTo>
                  <a:cubicBezTo>
                    <a:pt x="4269" y="3676"/>
                    <a:pt x="4315" y="3781"/>
                    <a:pt x="4362" y="3827"/>
                  </a:cubicBezTo>
                  <a:cubicBezTo>
                    <a:pt x="4408" y="4025"/>
                    <a:pt x="4455" y="4165"/>
                    <a:pt x="4560" y="4362"/>
                  </a:cubicBezTo>
                  <a:cubicBezTo>
                    <a:pt x="4606" y="4409"/>
                    <a:pt x="4653" y="4502"/>
                    <a:pt x="4653" y="4607"/>
                  </a:cubicBezTo>
                  <a:lnTo>
                    <a:pt x="4746" y="4839"/>
                  </a:lnTo>
                  <a:lnTo>
                    <a:pt x="4164" y="4548"/>
                  </a:lnTo>
                  <a:cubicBezTo>
                    <a:pt x="3873" y="4409"/>
                    <a:pt x="3583" y="4316"/>
                    <a:pt x="3292" y="4165"/>
                  </a:cubicBezTo>
                  <a:cubicBezTo>
                    <a:pt x="3199" y="4118"/>
                    <a:pt x="3152" y="4071"/>
                    <a:pt x="3048" y="4071"/>
                  </a:cubicBezTo>
                  <a:cubicBezTo>
                    <a:pt x="3048" y="4071"/>
                    <a:pt x="3001" y="4071"/>
                    <a:pt x="2908" y="4211"/>
                  </a:cubicBezTo>
                  <a:cubicBezTo>
                    <a:pt x="2908" y="4258"/>
                    <a:pt x="2861" y="4316"/>
                    <a:pt x="2815" y="4316"/>
                  </a:cubicBezTo>
                  <a:cubicBezTo>
                    <a:pt x="2419" y="4409"/>
                    <a:pt x="2175" y="4653"/>
                    <a:pt x="1943" y="4944"/>
                  </a:cubicBezTo>
                  <a:cubicBezTo>
                    <a:pt x="1884" y="5037"/>
                    <a:pt x="1791" y="5083"/>
                    <a:pt x="1745" y="5188"/>
                  </a:cubicBezTo>
                  <a:lnTo>
                    <a:pt x="1547" y="5374"/>
                  </a:lnTo>
                  <a:lnTo>
                    <a:pt x="1547" y="5374"/>
                  </a:lnTo>
                  <a:lnTo>
                    <a:pt x="1698" y="4165"/>
                  </a:lnTo>
                  <a:lnTo>
                    <a:pt x="1698" y="4071"/>
                  </a:lnTo>
                  <a:cubicBezTo>
                    <a:pt x="1698" y="4025"/>
                    <a:pt x="1698" y="3967"/>
                    <a:pt x="1745" y="3920"/>
                  </a:cubicBezTo>
                  <a:cubicBezTo>
                    <a:pt x="1791" y="3676"/>
                    <a:pt x="1698" y="3490"/>
                    <a:pt x="1408" y="3292"/>
                  </a:cubicBezTo>
                  <a:cubicBezTo>
                    <a:pt x="1210" y="3153"/>
                    <a:pt x="1070" y="3001"/>
                    <a:pt x="872" y="2804"/>
                  </a:cubicBezTo>
                  <a:lnTo>
                    <a:pt x="628" y="2571"/>
                  </a:lnTo>
                  <a:lnTo>
                    <a:pt x="430" y="2420"/>
                  </a:lnTo>
                  <a:lnTo>
                    <a:pt x="919" y="2420"/>
                  </a:lnTo>
                  <a:cubicBezTo>
                    <a:pt x="995" y="2397"/>
                    <a:pt x="1067" y="2385"/>
                    <a:pt x="1133" y="2385"/>
                  </a:cubicBezTo>
                  <a:cubicBezTo>
                    <a:pt x="1198" y="2385"/>
                    <a:pt x="1256" y="2397"/>
                    <a:pt x="1303" y="2420"/>
                  </a:cubicBezTo>
                  <a:cubicBezTo>
                    <a:pt x="1347" y="2424"/>
                    <a:pt x="1389" y="2427"/>
                    <a:pt x="1430" y="2427"/>
                  </a:cubicBezTo>
                  <a:cubicBezTo>
                    <a:pt x="1802" y="2427"/>
                    <a:pt x="2055" y="2236"/>
                    <a:pt x="2233" y="1838"/>
                  </a:cubicBezTo>
                  <a:cubicBezTo>
                    <a:pt x="2326" y="1641"/>
                    <a:pt x="2466" y="1454"/>
                    <a:pt x="2571" y="1257"/>
                  </a:cubicBezTo>
                  <a:cubicBezTo>
                    <a:pt x="2664" y="1059"/>
                    <a:pt x="2710" y="873"/>
                    <a:pt x="2815" y="675"/>
                  </a:cubicBezTo>
                  <a:lnTo>
                    <a:pt x="2908" y="582"/>
                  </a:lnTo>
                  <a:lnTo>
                    <a:pt x="3048" y="291"/>
                  </a:lnTo>
                  <a:close/>
                  <a:moveTo>
                    <a:pt x="3048" y="0"/>
                  </a:moveTo>
                  <a:cubicBezTo>
                    <a:pt x="2954" y="0"/>
                    <a:pt x="2861" y="47"/>
                    <a:pt x="2757" y="140"/>
                  </a:cubicBezTo>
                  <a:cubicBezTo>
                    <a:pt x="2664" y="291"/>
                    <a:pt x="2617" y="384"/>
                    <a:pt x="2571" y="536"/>
                  </a:cubicBezTo>
                  <a:lnTo>
                    <a:pt x="2419" y="768"/>
                  </a:lnTo>
                  <a:cubicBezTo>
                    <a:pt x="2233" y="1117"/>
                    <a:pt x="2036" y="1501"/>
                    <a:pt x="1884" y="1885"/>
                  </a:cubicBezTo>
                  <a:cubicBezTo>
                    <a:pt x="1812" y="2075"/>
                    <a:pt x="1712" y="2145"/>
                    <a:pt x="1555" y="2145"/>
                  </a:cubicBezTo>
                  <a:cubicBezTo>
                    <a:pt x="1511" y="2145"/>
                    <a:pt x="1462" y="2139"/>
                    <a:pt x="1408" y="2129"/>
                  </a:cubicBezTo>
                  <a:cubicBezTo>
                    <a:pt x="966" y="2129"/>
                    <a:pt x="628" y="2083"/>
                    <a:pt x="244" y="2083"/>
                  </a:cubicBezTo>
                  <a:cubicBezTo>
                    <a:pt x="198" y="2083"/>
                    <a:pt x="47" y="2176"/>
                    <a:pt x="47" y="2222"/>
                  </a:cubicBezTo>
                  <a:cubicBezTo>
                    <a:pt x="0" y="2222"/>
                    <a:pt x="47" y="2373"/>
                    <a:pt x="93" y="2466"/>
                  </a:cubicBezTo>
                  <a:lnTo>
                    <a:pt x="582" y="2955"/>
                  </a:lnTo>
                  <a:lnTo>
                    <a:pt x="675" y="3048"/>
                  </a:lnTo>
                  <a:lnTo>
                    <a:pt x="779" y="3153"/>
                  </a:lnTo>
                  <a:cubicBezTo>
                    <a:pt x="919" y="3292"/>
                    <a:pt x="1012" y="3443"/>
                    <a:pt x="1210" y="3536"/>
                  </a:cubicBezTo>
                  <a:cubicBezTo>
                    <a:pt x="1454" y="3676"/>
                    <a:pt x="1408" y="3874"/>
                    <a:pt x="1361" y="4025"/>
                  </a:cubicBezTo>
                  <a:cubicBezTo>
                    <a:pt x="1303" y="4548"/>
                    <a:pt x="1210" y="5083"/>
                    <a:pt x="1163" y="5525"/>
                  </a:cubicBezTo>
                  <a:cubicBezTo>
                    <a:pt x="1163" y="5572"/>
                    <a:pt x="1163" y="5816"/>
                    <a:pt x="1303" y="5816"/>
                  </a:cubicBezTo>
                  <a:cubicBezTo>
                    <a:pt x="1378" y="5839"/>
                    <a:pt x="1451" y="5851"/>
                    <a:pt x="1524" y="5851"/>
                  </a:cubicBezTo>
                  <a:cubicBezTo>
                    <a:pt x="1597" y="5851"/>
                    <a:pt x="1669" y="5839"/>
                    <a:pt x="1745" y="5816"/>
                  </a:cubicBezTo>
                  <a:cubicBezTo>
                    <a:pt x="1838" y="5770"/>
                    <a:pt x="1884" y="5665"/>
                    <a:pt x="1989" y="5572"/>
                  </a:cubicBezTo>
                  <a:lnTo>
                    <a:pt x="2036" y="5525"/>
                  </a:lnTo>
                  <a:cubicBezTo>
                    <a:pt x="2326" y="5235"/>
                    <a:pt x="2617" y="4897"/>
                    <a:pt x="2861" y="4548"/>
                  </a:cubicBezTo>
                  <a:lnTo>
                    <a:pt x="3001" y="4409"/>
                  </a:lnTo>
                  <a:lnTo>
                    <a:pt x="3048" y="4455"/>
                  </a:lnTo>
                  <a:cubicBezTo>
                    <a:pt x="3106" y="4455"/>
                    <a:pt x="3152" y="4502"/>
                    <a:pt x="3199" y="4502"/>
                  </a:cubicBezTo>
                  <a:cubicBezTo>
                    <a:pt x="3292" y="4607"/>
                    <a:pt x="3338" y="4653"/>
                    <a:pt x="3443" y="4653"/>
                  </a:cubicBezTo>
                  <a:cubicBezTo>
                    <a:pt x="3873" y="4839"/>
                    <a:pt x="4269" y="5037"/>
                    <a:pt x="4699" y="5188"/>
                  </a:cubicBezTo>
                  <a:cubicBezTo>
                    <a:pt x="4792" y="5235"/>
                    <a:pt x="4943" y="5281"/>
                    <a:pt x="5141" y="5328"/>
                  </a:cubicBezTo>
                  <a:cubicBezTo>
                    <a:pt x="5188" y="5374"/>
                    <a:pt x="5234" y="5374"/>
                    <a:pt x="5281" y="5374"/>
                  </a:cubicBezTo>
                  <a:cubicBezTo>
                    <a:pt x="5374" y="5374"/>
                    <a:pt x="5432" y="5328"/>
                    <a:pt x="5479" y="5281"/>
                  </a:cubicBezTo>
                  <a:cubicBezTo>
                    <a:pt x="5525" y="5188"/>
                    <a:pt x="5525" y="5083"/>
                    <a:pt x="5432" y="4944"/>
                  </a:cubicBezTo>
                  <a:cubicBezTo>
                    <a:pt x="5432" y="4897"/>
                    <a:pt x="5374" y="4897"/>
                    <a:pt x="5374" y="4897"/>
                  </a:cubicBezTo>
                  <a:cubicBezTo>
                    <a:pt x="5327" y="4839"/>
                    <a:pt x="5327" y="4793"/>
                    <a:pt x="5281" y="4746"/>
                  </a:cubicBezTo>
                  <a:cubicBezTo>
                    <a:pt x="5083" y="4502"/>
                    <a:pt x="4943" y="4211"/>
                    <a:pt x="4746" y="3967"/>
                  </a:cubicBezTo>
                  <a:lnTo>
                    <a:pt x="4699" y="3874"/>
                  </a:lnTo>
                  <a:lnTo>
                    <a:pt x="5083" y="3443"/>
                  </a:lnTo>
                  <a:cubicBezTo>
                    <a:pt x="5374" y="3048"/>
                    <a:pt x="5618" y="2711"/>
                    <a:pt x="5909" y="2373"/>
                  </a:cubicBezTo>
                  <a:cubicBezTo>
                    <a:pt x="5955" y="2280"/>
                    <a:pt x="6014" y="2176"/>
                    <a:pt x="5955" y="2129"/>
                  </a:cubicBezTo>
                  <a:cubicBezTo>
                    <a:pt x="5909" y="2036"/>
                    <a:pt x="5862" y="1989"/>
                    <a:pt x="5769" y="1989"/>
                  </a:cubicBezTo>
                  <a:cubicBezTo>
                    <a:pt x="5572" y="1931"/>
                    <a:pt x="5432" y="1931"/>
                    <a:pt x="5281" y="1931"/>
                  </a:cubicBezTo>
                  <a:lnTo>
                    <a:pt x="3827" y="1931"/>
                  </a:lnTo>
                  <a:lnTo>
                    <a:pt x="3780" y="1838"/>
                  </a:lnTo>
                  <a:lnTo>
                    <a:pt x="3780" y="1699"/>
                  </a:lnTo>
                  <a:cubicBezTo>
                    <a:pt x="3734" y="1547"/>
                    <a:pt x="3687" y="1408"/>
                    <a:pt x="3629" y="1303"/>
                  </a:cubicBezTo>
                  <a:cubicBezTo>
                    <a:pt x="3583" y="919"/>
                    <a:pt x="3443" y="582"/>
                    <a:pt x="3338" y="245"/>
                  </a:cubicBezTo>
                  <a:cubicBezTo>
                    <a:pt x="3292" y="47"/>
                    <a:pt x="3199" y="0"/>
                    <a:pt x="304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90" name="Google Shape;701;p7"/>
            <p:cNvSpPr/>
            <p:nvPr/>
          </p:nvSpPr>
          <p:spPr>
            <a:xfrm>
              <a:off x="2288150" y="2264700"/>
              <a:ext cx="12250" cy="25325"/>
            </a:xfrm>
            <a:custGeom>
              <a:avLst/>
              <a:ahLst/>
              <a:rect l="l" t="t" r="r" b="b"/>
              <a:pathLst>
                <a:path w="490" h="1013" extrusionOk="0">
                  <a:moveTo>
                    <a:pt x="152" y="1"/>
                  </a:moveTo>
                  <a:cubicBezTo>
                    <a:pt x="94" y="1"/>
                    <a:pt x="47" y="47"/>
                    <a:pt x="47" y="94"/>
                  </a:cubicBezTo>
                  <a:cubicBezTo>
                    <a:pt x="1" y="338"/>
                    <a:pt x="152" y="827"/>
                    <a:pt x="385" y="1013"/>
                  </a:cubicBezTo>
                  <a:cubicBezTo>
                    <a:pt x="385" y="966"/>
                    <a:pt x="443" y="920"/>
                    <a:pt x="443" y="873"/>
                  </a:cubicBezTo>
                  <a:cubicBezTo>
                    <a:pt x="489" y="536"/>
                    <a:pt x="489" y="292"/>
                    <a:pt x="338" y="94"/>
                  </a:cubicBezTo>
                  <a:cubicBezTo>
                    <a:pt x="292" y="47"/>
                    <a:pt x="199" y="1"/>
                    <a:pt x="15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91" name="Google Shape;702;p7"/>
            <p:cNvSpPr/>
            <p:nvPr/>
          </p:nvSpPr>
          <p:spPr>
            <a:xfrm>
              <a:off x="2271300" y="2206550"/>
              <a:ext cx="10775" cy="31425"/>
            </a:xfrm>
            <a:custGeom>
              <a:avLst/>
              <a:ahLst/>
              <a:rect l="l" t="t" r="r" b="b"/>
              <a:pathLst>
                <a:path w="431" h="1257" extrusionOk="0">
                  <a:moveTo>
                    <a:pt x="47" y="1"/>
                  </a:moveTo>
                  <a:lnTo>
                    <a:pt x="0" y="47"/>
                  </a:lnTo>
                  <a:cubicBezTo>
                    <a:pt x="47" y="338"/>
                    <a:pt x="93" y="675"/>
                    <a:pt x="186" y="966"/>
                  </a:cubicBezTo>
                  <a:cubicBezTo>
                    <a:pt x="186" y="1071"/>
                    <a:pt x="291" y="1117"/>
                    <a:pt x="337" y="1210"/>
                  </a:cubicBezTo>
                  <a:lnTo>
                    <a:pt x="337" y="1257"/>
                  </a:lnTo>
                  <a:cubicBezTo>
                    <a:pt x="431" y="873"/>
                    <a:pt x="291" y="140"/>
                    <a:pt x="14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92" name="Google Shape;703;p7"/>
            <p:cNvSpPr/>
            <p:nvPr/>
          </p:nvSpPr>
          <p:spPr>
            <a:xfrm>
              <a:off x="2228825" y="2099825"/>
              <a:ext cx="32600" cy="20675"/>
            </a:xfrm>
            <a:custGeom>
              <a:avLst/>
              <a:ahLst/>
              <a:rect l="l" t="t" r="r" b="b"/>
              <a:pathLst>
                <a:path w="1304" h="827" extrusionOk="0">
                  <a:moveTo>
                    <a:pt x="141" y="1"/>
                  </a:moveTo>
                  <a:lnTo>
                    <a:pt x="1" y="245"/>
                  </a:lnTo>
                  <a:cubicBezTo>
                    <a:pt x="47" y="245"/>
                    <a:pt x="47" y="245"/>
                    <a:pt x="94" y="292"/>
                  </a:cubicBezTo>
                  <a:cubicBezTo>
                    <a:pt x="199" y="338"/>
                    <a:pt x="292" y="396"/>
                    <a:pt x="338" y="396"/>
                  </a:cubicBezTo>
                  <a:cubicBezTo>
                    <a:pt x="629" y="536"/>
                    <a:pt x="920" y="687"/>
                    <a:pt x="1164" y="827"/>
                  </a:cubicBezTo>
                  <a:lnTo>
                    <a:pt x="1304" y="629"/>
                  </a:lnTo>
                  <a:cubicBezTo>
                    <a:pt x="1257" y="582"/>
                    <a:pt x="1211" y="582"/>
                    <a:pt x="1211" y="536"/>
                  </a:cubicBezTo>
                  <a:cubicBezTo>
                    <a:pt x="920" y="245"/>
                    <a:pt x="536" y="106"/>
                    <a:pt x="14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93" name="Google Shape;704;p7"/>
            <p:cNvSpPr/>
            <p:nvPr/>
          </p:nvSpPr>
          <p:spPr>
            <a:xfrm>
              <a:off x="2718225" y="2401675"/>
              <a:ext cx="106750" cy="181750"/>
            </a:xfrm>
            <a:custGeom>
              <a:avLst/>
              <a:ahLst/>
              <a:rect l="l" t="t" r="r" b="b"/>
              <a:pathLst>
                <a:path w="4270" h="7270" extrusionOk="0">
                  <a:moveTo>
                    <a:pt x="3688" y="477"/>
                  </a:moveTo>
                  <a:lnTo>
                    <a:pt x="3781" y="1350"/>
                  </a:lnTo>
                  <a:lnTo>
                    <a:pt x="3781" y="1350"/>
                  </a:lnTo>
                  <a:lnTo>
                    <a:pt x="3641" y="1210"/>
                  </a:lnTo>
                  <a:cubicBezTo>
                    <a:pt x="3537" y="1163"/>
                    <a:pt x="3397" y="1059"/>
                    <a:pt x="3397" y="919"/>
                  </a:cubicBezTo>
                  <a:cubicBezTo>
                    <a:pt x="3397" y="826"/>
                    <a:pt x="3444" y="721"/>
                    <a:pt x="3537" y="628"/>
                  </a:cubicBezTo>
                  <a:lnTo>
                    <a:pt x="3688" y="477"/>
                  </a:lnTo>
                  <a:close/>
                  <a:moveTo>
                    <a:pt x="20" y="6499"/>
                  </a:moveTo>
                  <a:cubicBezTo>
                    <a:pt x="10" y="6505"/>
                    <a:pt x="1" y="6517"/>
                    <a:pt x="1" y="6537"/>
                  </a:cubicBezTo>
                  <a:lnTo>
                    <a:pt x="20" y="6499"/>
                  </a:lnTo>
                  <a:close/>
                  <a:moveTo>
                    <a:pt x="3688" y="0"/>
                  </a:moveTo>
                  <a:lnTo>
                    <a:pt x="3595" y="93"/>
                  </a:lnTo>
                  <a:cubicBezTo>
                    <a:pt x="3595" y="140"/>
                    <a:pt x="3595" y="186"/>
                    <a:pt x="3537" y="245"/>
                  </a:cubicBezTo>
                  <a:cubicBezTo>
                    <a:pt x="3537" y="338"/>
                    <a:pt x="3490" y="384"/>
                    <a:pt x="3397" y="431"/>
                  </a:cubicBezTo>
                  <a:cubicBezTo>
                    <a:pt x="3246" y="535"/>
                    <a:pt x="3153" y="675"/>
                    <a:pt x="3106" y="826"/>
                  </a:cubicBezTo>
                  <a:cubicBezTo>
                    <a:pt x="3060" y="919"/>
                    <a:pt x="3013" y="1012"/>
                    <a:pt x="2909" y="1117"/>
                  </a:cubicBezTo>
                  <a:cubicBezTo>
                    <a:pt x="2816" y="1256"/>
                    <a:pt x="2664" y="1454"/>
                    <a:pt x="2525" y="1594"/>
                  </a:cubicBezTo>
                  <a:lnTo>
                    <a:pt x="2769" y="1792"/>
                  </a:lnTo>
                  <a:lnTo>
                    <a:pt x="2816" y="1745"/>
                  </a:lnTo>
                  <a:lnTo>
                    <a:pt x="3013" y="1640"/>
                  </a:lnTo>
                  <a:lnTo>
                    <a:pt x="2955" y="1885"/>
                  </a:lnTo>
                  <a:cubicBezTo>
                    <a:pt x="2769" y="2617"/>
                    <a:pt x="2525" y="3199"/>
                    <a:pt x="2187" y="3676"/>
                  </a:cubicBezTo>
                  <a:cubicBezTo>
                    <a:pt x="1792" y="4211"/>
                    <a:pt x="1315" y="4792"/>
                    <a:pt x="920" y="5327"/>
                  </a:cubicBezTo>
                  <a:cubicBezTo>
                    <a:pt x="733" y="5572"/>
                    <a:pt x="536" y="5769"/>
                    <a:pt x="396" y="6002"/>
                  </a:cubicBezTo>
                  <a:cubicBezTo>
                    <a:pt x="291" y="6153"/>
                    <a:pt x="152" y="6293"/>
                    <a:pt x="47" y="6444"/>
                  </a:cubicBezTo>
                  <a:lnTo>
                    <a:pt x="20" y="6499"/>
                  </a:lnTo>
                  <a:lnTo>
                    <a:pt x="20" y="6499"/>
                  </a:lnTo>
                  <a:cubicBezTo>
                    <a:pt x="33" y="6491"/>
                    <a:pt x="47" y="6491"/>
                    <a:pt x="47" y="6491"/>
                  </a:cubicBezTo>
                  <a:cubicBezTo>
                    <a:pt x="198" y="6398"/>
                    <a:pt x="338" y="6351"/>
                    <a:pt x="443" y="6246"/>
                  </a:cubicBezTo>
                  <a:cubicBezTo>
                    <a:pt x="1559" y="5374"/>
                    <a:pt x="2374" y="4362"/>
                    <a:pt x="2909" y="3199"/>
                  </a:cubicBezTo>
                  <a:cubicBezTo>
                    <a:pt x="2909" y="3152"/>
                    <a:pt x="2909" y="3094"/>
                    <a:pt x="2955" y="3094"/>
                  </a:cubicBezTo>
                  <a:cubicBezTo>
                    <a:pt x="2955" y="3048"/>
                    <a:pt x="2955" y="3048"/>
                    <a:pt x="3013" y="3048"/>
                  </a:cubicBezTo>
                  <a:lnTo>
                    <a:pt x="3013" y="3001"/>
                  </a:lnTo>
                  <a:lnTo>
                    <a:pt x="3246" y="2803"/>
                  </a:lnTo>
                  <a:lnTo>
                    <a:pt x="3199" y="3094"/>
                  </a:lnTo>
                  <a:cubicBezTo>
                    <a:pt x="3153" y="3339"/>
                    <a:pt x="3106" y="3629"/>
                    <a:pt x="3060" y="3874"/>
                  </a:cubicBezTo>
                  <a:cubicBezTo>
                    <a:pt x="2955" y="4257"/>
                    <a:pt x="2862" y="4606"/>
                    <a:pt x="2862" y="4990"/>
                  </a:cubicBezTo>
                  <a:cubicBezTo>
                    <a:pt x="3304" y="4409"/>
                    <a:pt x="3537" y="3676"/>
                    <a:pt x="3688" y="2617"/>
                  </a:cubicBezTo>
                  <a:lnTo>
                    <a:pt x="3827" y="1792"/>
                  </a:lnTo>
                  <a:lnTo>
                    <a:pt x="3886" y="2617"/>
                  </a:lnTo>
                  <a:cubicBezTo>
                    <a:pt x="4025" y="4071"/>
                    <a:pt x="3827" y="5421"/>
                    <a:pt x="3304" y="6781"/>
                  </a:cubicBezTo>
                  <a:cubicBezTo>
                    <a:pt x="3246" y="6874"/>
                    <a:pt x="3199" y="6979"/>
                    <a:pt x="3199" y="7072"/>
                  </a:cubicBezTo>
                  <a:cubicBezTo>
                    <a:pt x="3153" y="7119"/>
                    <a:pt x="3153" y="7165"/>
                    <a:pt x="3153" y="7223"/>
                  </a:cubicBezTo>
                  <a:lnTo>
                    <a:pt x="3397" y="7270"/>
                  </a:lnTo>
                  <a:cubicBezTo>
                    <a:pt x="3979" y="6246"/>
                    <a:pt x="4269" y="5130"/>
                    <a:pt x="4223" y="3967"/>
                  </a:cubicBezTo>
                  <a:cubicBezTo>
                    <a:pt x="4223" y="3199"/>
                    <a:pt x="4118" y="2420"/>
                    <a:pt x="4072" y="1640"/>
                  </a:cubicBezTo>
                  <a:lnTo>
                    <a:pt x="4025" y="1408"/>
                  </a:lnTo>
                  <a:cubicBezTo>
                    <a:pt x="4025" y="1012"/>
                    <a:pt x="3932" y="628"/>
                    <a:pt x="3827" y="245"/>
                  </a:cubicBezTo>
                  <a:lnTo>
                    <a:pt x="3827" y="93"/>
                  </a:lnTo>
                  <a:cubicBezTo>
                    <a:pt x="3781" y="47"/>
                    <a:pt x="3734" y="0"/>
                    <a:pt x="368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94" name="Google Shape;705;p7"/>
            <p:cNvSpPr/>
            <p:nvPr/>
          </p:nvSpPr>
          <p:spPr>
            <a:xfrm>
              <a:off x="2433550" y="2586900"/>
              <a:ext cx="389100" cy="849400"/>
            </a:xfrm>
            <a:custGeom>
              <a:avLst/>
              <a:ahLst/>
              <a:rect l="l" t="t" r="r" b="b"/>
              <a:pathLst>
                <a:path w="15564" h="33976" extrusionOk="0">
                  <a:moveTo>
                    <a:pt x="14447" y="0"/>
                  </a:moveTo>
                  <a:cubicBezTo>
                    <a:pt x="14342" y="152"/>
                    <a:pt x="14203" y="245"/>
                    <a:pt x="14005" y="245"/>
                  </a:cubicBezTo>
                  <a:cubicBezTo>
                    <a:pt x="13912" y="291"/>
                    <a:pt x="13865" y="291"/>
                    <a:pt x="13865" y="338"/>
                  </a:cubicBezTo>
                  <a:cubicBezTo>
                    <a:pt x="13819" y="396"/>
                    <a:pt x="13819" y="396"/>
                    <a:pt x="13819" y="442"/>
                  </a:cubicBezTo>
                  <a:cubicBezTo>
                    <a:pt x="13819" y="536"/>
                    <a:pt x="13865" y="536"/>
                    <a:pt x="13958" y="536"/>
                  </a:cubicBezTo>
                  <a:lnTo>
                    <a:pt x="14249" y="536"/>
                  </a:lnTo>
                  <a:cubicBezTo>
                    <a:pt x="14296" y="489"/>
                    <a:pt x="14400" y="489"/>
                    <a:pt x="14447" y="489"/>
                  </a:cubicBezTo>
                  <a:lnTo>
                    <a:pt x="14831" y="489"/>
                  </a:lnTo>
                  <a:lnTo>
                    <a:pt x="15168" y="442"/>
                  </a:lnTo>
                  <a:lnTo>
                    <a:pt x="15121" y="582"/>
                  </a:lnTo>
                  <a:cubicBezTo>
                    <a:pt x="14982" y="978"/>
                    <a:pt x="14784" y="1268"/>
                    <a:pt x="14540" y="1454"/>
                  </a:cubicBezTo>
                  <a:lnTo>
                    <a:pt x="14296" y="1652"/>
                  </a:lnTo>
                  <a:cubicBezTo>
                    <a:pt x="13912" y="1989"/>
                    <a:pt x="13528" y="2327"/>
                    <a:pt x="13039" y="2618"/>
                  </a:cubicBezTo>
                  <a:cubicBezTo>
                    <a:pt x="12656" y="2862"/>
                    <a:pt x="12214" y="3060"/>
                    <a:pt x="11830" y="3246"/>
                  </a:cubicBezTo>
                  <a:cubicBezTo>
                    <a:pt x="11632" y="3350"/>
                    <a:pt x="11434" y="3443"/>
                    <a:pt x="11248" y="3536"/>
                  </a:cubicBezTo>
                  <a:cubicBezTo>
                    <a:pt x="11050" y="3641"/>
                    <a:pt x="10853" y="3734"/>
                    <a:pt x="10713" y="3781"/>
                  </a:cubicBezTo>
                  <a:lnTo>
                    <a:pt x="10667" y="3827"/>
                  </a:lnTo>
                  <a:lnTo>
                    <a:pt x="10806" y="3827"/>
                  </a:lnTo>
                  <a:cubicBezTo>
                    <a:pt x="11295" y="3827"/>
                    <a:pt x="11783" y="3688"/>
                    <a:pt x="12214" y="3490"/>
                  </a:cubicBezTo>
                  <a:cubicBezTo>
                    <a:pt x="12411" y="3443"/>
                    <a:pt x="12551" y="3397"/>
                    <a:pt x="12749" y="3350"/>
                  </a:cubicBezTo>
                  <a:lnTo>
                    <a:pt x="12993" y="3199"/>
                  </a:lnTo>
                  <a:lnTo>
                    <a:pt x="12842" y="3490"/>
                  </a:lnTo>
                  <a:cubicBezTo>
                    <a:pt x="12120" y="5049"/>
                    <a:pt x="11295" y="6549"/>
                    <a:pt x="10469" y="8003"/>
                  </a:cubicBezTo>
                  <a:cubicBezTo>
                    <a:pt x="9794" y="9213"/>
                    <a:pt x="9108" y="10422"/>
                    <a:pt x="8480" y="11632"/>
                  </a:cubicBezTo>
                  <a:lnTo>
                    <a:pt x="8096" y="12411"/>
                  </a:lnTo>
                  <a:lnTo>
                    <a:pt x="8294" y="11585"/>
                  </a:lnTo>
                  <a:lnTo>
                    <a:pt x="8340" y="11295"/>
                  </a:lnTo>
                  <a:cubicBezTo>
                    <a:pt x="8387" y="11050"/>
                    <a:pt x="8433" y="10806"/>
                    <a:pt x="8480" y="10515"/>
                  </a:cubicBezTo>
                  <a:cubicBezTo>
                    <a:pt x="8585" y="10178"/>
                    <a:pt x="8631" y="9841"/>
                    <a:pt x="8724" y="9503"/>
                  </a:cubicBezTo>
                  <a:cubicBezTo>
                    <a:pt x="9166" y="8003"/>
                    <a:pt x="9399" y="6444"/>
                    <a:pt x="9596" y="4944"/>
                  </a:cubicBezTo>
                  <a:lnTo>
                    <a:pt x="9596" y="4316"/>
                  </a:lnTo>
                  <a:lnTo>
                    <a:pt x="9596" y="4118"/>
                  </a:lnTo>
                  <a:lnTo>
                    <a:pt x="9550" y="4118"/>
                  </a:lnTo>
                  <a:lnTo>
                    <a:pt x="9457" y="4071"/>
                  </a:lnTo>
                  <a:cubicBezTo>
                    <a:pt x="9352" y="4560"/>
                    <a:pt x="9259" y="5049"/>
                    <a:pt x="9166" y="5525"/>
                  </a:cubicBezTo>
                  <a:cubicBezTo>
                    <a:pt x="8968" y="6549"/>
                    <a:pt x="8771" y="7561"/>
                    <a:pt x="8585" y="8584"/>
                  </a:cubicBezTo>
                  <a:cubicBezTo>
                    <a:pt x="8526" y="8771"/>
                    <a:pt x="8480" y="8968"/>
                    <a:pt x="8189" y="8968"/>
                  </a:cubicBezTo>
                  <a:lnTo>
                    <a:pt x="8096" y="8968"/>
                  </a:lnTo>
                  <a:cubicBezTo>
                    <a:pt x="7421" y="8875"/>
                    <a:pt x="6840" y="8678"/>
                    <a:pt x="6305" y="8433"/>
                  </a:cubicBezTo>
                  <a:cubicBezTo>
                    <a:pt x="5967" y="8294"/>
                    <a:pt x="5618" y="8142"/>
                    <a:pt x="5281" y="7956"/>
                  </a:cubicBezTo>
                  <a:lnTo>
                    <a:pt x="4746" y="7712"/>
                  </a:lnTo>
                  <a:lnTo>
                    <a:pt x="5188" y="6840"/>
                  </a:lnTo>
                  <a:lnTo>
                    <a:pt x="5235" y="6886"/>
                  </a:lnTo>
                  <a:cubicBezTo>
                    <a:pt x="5618" y="7131"/>
                    <a:pt x="5909" y="7224"/>
                    <a:pt x="6258" y="7224"/>
                  </a:cubicBezTo>
                  <a:lnTo>
                    <a:pt x="6351" y="7224"/>
                  </a:lnTo>
                  <a:cubicBezTo>
                    <a:pt x="6398" y="7177"/>
                    <a:pt x="6444" y="7131"/>
                    <a:pt x="6549" y="7084"/>
                  </a:cubicBezTo>
                  <a:cubicBezTo>
                    <a:pt x="6491" y="7026"/>
                    <a:pt x="6444" y="6979"/>
                    <a:pt x="6398" y="6979"/>
                  </a:cubicBezTo>
                  <a:cubicBezTo>
                    <a:pt x="6154" y="6886"/>
                    <a:pt x="5967" y="6793"/>
                    <a:pt x="5723" y="6735"/>
                  </a:cubicBezTo>
                  <a:cubicBezTo>
                    <a:pt x="5618" y="6689"/>
                    <a:pt x="5525" y="6642"/>
                    <a:pt x="5432" y="6642"/>
                  </a:cubicBezTo>
                  <a:lnTo>
                    <a:pt x="5328" y="6595"/>
                  </a:lnTo>
                  <a:lnTo>
                    <a:pt x="5328" y="6549"/>
                  </a:lnTo>
                  <a:cubicBezTo>
                    <a:pt x="5386" y="6444"/>
                    <a:pt x="5386" y="6305"/>
                    <a:pt x="5525" y="6258"/>
                  </a:cubicBezTo>
                  <a:cubicBezTo>
                    <a:pt x="5572" y="6258"/>
                    <a:pt x="5618" y="6305"/>
                    <a:pt x="5677" y="6305"/>
                  </a:cubicBezTo>
                  <a:cubicBezTo>
                    <a:pt x="5863" y="6398"/>
                    <a:pt x="6107" y="6444"/>
                    <a:pt x="6305" y="6444"/>
                  </a:cubicBezTo>
                  <a:lnTo>
                    <a:pt x="6549" y="6444"/>
                  </a:lnTo>
                  <a:cubicBezTo>
                    <a:pt x="6596" y="6398"/>
                    <a:pt x="6642" y="6351"/>
                    <a:pt x="6689" y="6305"/>
                  </a:cubicBezTo>
                  <a:cubicBezTo>
                    <a:pt x="6642" y="6258"/>
                    <a:pt x="6596" y="6212"/>
                    <a:pt x="6549" y="6154"/>
                  </a:cubicBezTo>
                  <a:cubicBezTo>
                    <a:pt x="6398" y="6107"/>
                    <a:pt x="6200" y="6060"/>
                    <a:pt x="6014" y="5967"/>
                  </a:cubicBezTo>
                  <a:cubicBezTo>
                    <a:pt x="5909" y="5967"/>
                    <a:pt x="5863" y="5921"/>
                    <a:pt x="5770" y="5921"/>
                  </a:cubicBezTo>
                  <a:lnTo>
                    <a:pt x="5677" y="5863"/>
                  </a:lnTo>
                  <a:lnTo>
                    <a:pt x="5723" y="5770"/>
                  </a:lnTo>
                  <a:cubicBezTo>
                    <a:pt x="5816" y="5572"/>
                    <a:pt x="5863" y="5432"/>
                    <a:pt x="5967" y="5339"/>
                  </a:cubicBezTo>
                  <a:lnTo>
                    <a:pt x="5967" y="5281"/>
                  </a:lnTo>
                  <a:lnTo>
                    <a:pt x="6933" y="5572"/>
                  </a:lnTo>
                  <a:cubicBezTo>
                    <a:pt x="6979" y="5572"/>
                    <a:pt x="7072" y="5525"/>
                    <a:pt x="7177" y="5525"/>
                  </a:cubicBezTo>
                  <a:cubicBezTo>
                    <a:pt x="7131" y="5432"/>
                    <a:pt x="7072" y="5386"/>
                    <a:pt x="7026" y="5339"/>
                  </a:cubicBezTo>
                  <a:cubicBezTo>
                    <a:pt x="6886" y="5235"/>
                    <a:pt x="6689" y="5142"/>
                    <a:pt x="6549" y="5049"/>
                  </a:cubicBezTo>
                  <a:cubicBezTo>
                    <a:pt x="6444" y="4990"/>
                    <a:pt x="6398" y="4990"/>
                    <a:pt x="6305" y="4944"/>
                  </a:cubicBezTo>
                  <a:lnTo>
                    <a:pt x="6258" y="4897"/>
                  </a:lnTo>
                  <a:lnTo>
                    <a:pt x="6549" y="4362"/>
                  </a:lnTo>
                  <a:lnTo>
                    <a:pt x="6596" y="4269"/>
                  </a:lnTo>
                  <a:lnTo>
                    <a:pt x="6886" y="3827"/>
                  </a:lnTo>
                  <a:lnTo>
                    <a:pt x="6933" y="3734"/>
                  </a:lnTo>
                  <a:cubicBezTo>
                    <a:pt x="7072" y="3536"/>
                    <a:pt x="7224" y="3304"/>
                    <a:pt x="7317" y="3153"/>
                  </a:cubicBezTo>
                  <a:lnTo>
                    <a:pt x="7072" y="3060"/>
                  </a:lnTo>
                  <a:lnTo>
                    <a:pt x="7026" y="3060"/>
                  </a:lnTo>
                  <a:lnTo>
                    <a:pt x="6933" y="3153"/>
                  </a:lnTo>
                  <a:cubicBezTo>
                    <a:pt x="6305" y="4025"/>
                    <a:pt x="5677" y="5049"/>
                    <a:pt x="4990" y="6351"/>
                  </a:cubicBezTo>
                  <a:cubicBezTo>
                    <a:pt x="4269" y="7759"/>
                    <a:pt x="3734" y="9213"/>
                    <a:pt x="3199" y="10620"/>
                  </a:cubicBezTo>
                  <a:cubicBezTo>
                    <a:pt x="3153" y="10713"/>
                    <a:pt x="3106" y="10806"/>
                    <a:pt x="3060" y="10911"/>
                  </a:cubicBezTo>
                  <a:cubicBezTo>
                    <a:pt x="3001" y="10957"/>
                    <a:pt x="2955" y="11004"/>
                    <a:pt x="2908" y="11004"/>
                  </a:cubicBezTo>
                  <a:lnTo>
                    <a:pt x="2711" y="11202"/>
                  </a:lnTo>
                  <a:cubicBezTo>
                    <a:pt x="2083" y="12074"/>
                    <a:pt x="1408" y="12993"/>
                    <a:pt x="780" y="13912"/>
                  </a:cubicBezTo>
                  <a:lnTo>
                    <a:pt x="291" y="14586"/>
                  </a:lnTo>
                  <a:cubicBezTo>
                    <a:pt x="245" y="14691"/>
                    <a:pt x="198" y="14737"/>
                    <a:pt x="94" y="14831"/>
                  </a:cubicBezTo>
                  <a:lnTo>
                    <a:pt x="1" y="14935"/>
                  </a:lnTo>
                  <a:lnTo>
                    <a:pt x="1" y="15319"/>
                  </a:lnTo>
                  <a:lnTo>
                    <a:pt x="47" y="15319"/>
                  </a:lnTo>
                  <a:cubicBezTo>
                    <a:pt x="47" y="15273"/>
                    <a:pt x="94" y="15273"/>
                    <a:pt x="94" y="15273"/>
                  </a:cubicBezTo>
                  <a:cubicBezTo>
                    <a:pt x="338" y="15121"/>
                    <a:pt x="489" y="14935"/>
                    <a:pt x="629" y="14691"/>
                  </a:cubicBezTo>
                  <a:cubicBezTo>
                    <a:pt x="966" y="14202"/>
                    <a:pt x="1257" y="13772"/>
                    <a:pt x="1606" y="13330"/>
                  </a:cubicBezTo>
                  <a:lnTo>
                    <a:pt x="2327" y="12260"/>
                  </a:lnTo>
                  <a:cubicBezTo>
                    <a:pt x="2373" y="12213"/>
                    <a:pt x="2373" y="12167"/>
                    <a:pt x="2478" y="12167"/>
                  </a:cubicBezTo>
                  <a:lnTo>
                    <a:pt x="2664" y="12074"/>
                  </a:lnTo>
                  <a:lnTo>
                    <a:pt x="2664" y="12074"/>
                  </a:lnTo>
                  <a:lnTo>
                    <a:pt x="2618" y="12260"/>
                  </a:lnTo>
                  <a:cubicBezTo>
                    <a:pt x="1547" y="15563"/>
                    <a:pt x="536" y="19006"/>
                    <a:pt x="1" y="22496"/>
                  </a:cubicBezTo>
                  <a:lnTo>
                    <a:pt x="1" y="23798"/>
                  </a:lnTo>
                  <a:cubicBezTo>
                    <a:pt x="47" y="23752"/>
                    <a:pt x="47" y="23752"/>
                    <a:pt x="47" y="23705"/>
                  </a:cubicBezTo>
                  <a:cubicBezTo>
                    <a:pt x="291" y="23170"/>
                    <a:pt x="338" y="22589"/>
                    <a:pt x="442" y="22054"/>
                  </a:cubicBezTo>
                  <a:cubicBezTo>
                    <a:pt x="489" y="21716"/>
                    <a:pt x="489" y="21379"/>
                    <a:pt x="582" y="21042"/>
                  </a:cubicBezTo>
                  <a:cubicBezTo>
                    <a:pt x="1606" y="16575"/>
                    <a:pt x="2769" y="12655"/>
                    <a:pt x="4165" y="9120"/>
                  </a:cubicBezTo>
                  <a:lnTo>
                    <a:pt x="4316" y="8724"/>
                  </a:lnTo>
                  <a:cubicBezTo>
                    <a:pt x="4409" y="8538"/>
                    <a:pt x="4455" y="8387"/>
                    <a:pt x="4514" y="8189"/>
                  </a:cubicBezTo>
                  <a:cubicBezTo>
                    <a:pt x="4560" y="8142"/>
                    <a:pt x="4560" y="8142"/>
                    <a:pt x="4607" y="8142"/>
                  </a:cubicBezTo>
                  <a:lnTo>
                    <a:pt x="4607" y="8096"/>
                  </a:lnTo>
                  <a:lnTo>
                    <a:pt x="4653" y="8049"/>
                  </a:lnTo>
                  <a:lnTo>
                    <a:pt x="4700" y="8096"/>
                  </a:lnTo>
                  <a:cubicBezTo>
                    <a:pt x="4851" y="8142"/>
                    <a:pt x="4944" y="8247"/>
                    <a:pt x="5095" y="8294"/>
                  </a:cubicBezTo>
                  <a:cubicBezTo>
                    <a:pt x="6060" y="8771"/>
                    <a:pt x="7072" y="9306"/>
                    <a:pt x="8189" y="9352"/>
                  </a:cubicBezTo>
                  <a:lnTo>
                    <a:pt x="8340" y="9352"/>
                  </a:lnTo>
                  <a:lnTo>
                    <a:pt x="8189" y="10131"/>
                  </a:lnTo>
                  <a:cubicBezTo>
                    <a:pt x="8096" y="10573"/>
                    <a:pt x="8003" y="11004"/>
                    <a:pt x="7898" y="11446"/>
                  </a:cubicBezTo>
                  <a:cubicBezTo>
                    <a:pt x="7852" y="11678"/>
                    <a:pt x="7805" y="11923"/>
                    <a:pt x="7759" y="12213"/>
                  </a:cubicBezTo>
                  <a:cubicBezTo>
                    <a:pt x="7654" y="12842"/>
                    <a:pt x="7514" y="13528"/>
                    <a:pt x="7363" y="14202"/>
                  </a:cubicBezTo>
                  <a:cubicBezTo>
                    <a:pt x="7270" y="14540"/>
                    <a:pt x="7131" y="14877"/>
                    <a:pt x="6979" y="15226"/>
                  </a:cubicBezTo>
                  <a:cubicBezTo>
                    <a:pt x="6933" y="15319"/>
                    <a:pt x="6886" y="15412"/>
                    <a:pt x="6840" y="15517"/>
                  </a:cubicBezTo>
                  <a:lnTo>
                    <a:pt x="6444" y="16482"/>
                  </a:lnTo>
                  <a:cubicBezTo>
                    <a:pt x="5723" y="18134"/>
                    <a:pt x="4990" y="19879"/>
                    <a:pt x="4269" y="21565"/>
                  </a:cubicBezTo>
                  <a:cubicBezTo>
                    <a:pt x="3641" y="22972"/>
                    <a:pt x="3060" y="24426"/>
                    <a:pt x="2420" y="25834"/>
                  </a:cubicBezTo>
                  <a:lnTo>
                    <a:pt x="675" y="29765"/>
                  </a:lnTo>
                  <a:cubicBezTo>
                    <a:pt x="536" y="30103"/>
                    <a:pt x="442" y="30393"/>
                    <a:pt x="338" y="30684"/>
                  </a:cubicBezTo>
                  <a:cubicBezTo>
                    <a:pt x="245" y="30870"/>
                    <a:pt x="198" y="31021"/>
                    <a:pt x="152" y="31161"/>
                  </a:cubicBezTo>
                  <a:cubicBezTo>
                    <a:pt x="152" y="31219"/>
                    <a:pt x="94" y="31312"/>
                    <a:pt x="1" y="31359"/>
                  </a:cubicBezTo>
                  <a:lnTo>
                    <a:pt x="1" y="31405"/>
                  </a:lnTo>
                  <a:lnTo>
                    <a:pt x="1" y="31603"/>
                  </a:lnTo>
                  <a:lnTo>
                    <a:pt x="1" y="32185"/>
                  </a:lnTo>
                  <a:lnTo>
                    <a:pt x="47" y="32138"/>
                  </a:lnTo>
                  <a:cubicBezTo>
                    <a:pt x="47" y="32091"/>
                    <a:pt x="94" y="32033"/>
                    <a:pt x="94" y="32033"/>
                  </a:cubicBezTo>
                  <a:lnTo>
                    <a:pt x="152" y="31940"/>
                  </a:lnTo>
                  <a:lnTo>
                    <a:pt x="245" y="31940"/>
                  </a:lnTo>
                  <a:cubicBezTo>
                    <a:pt x="536" y="32091"/>
                    <a:pt x="873" y="32185"/>
                    <a:pt x="1210" y="32278"/>
                  </a:cubicBezTo>
                  <a:cubicBezTo>
                    <a:pt x="1699" y="32429"/>
                    <a:pt x="2234" y="32615"/>
                    <a:pt x="2711" y="32906"/>
                  </a:cubicBezTo>
                  <a:cubicBezTo>
                    <a:pt x="2862" y="33010"/>
                    <a:pt x="3060" y="33103"/>
                    <a:pt x="3199" y="33150"/>
                  </a:cubicBezTo>
                  <a:cubicBezTo>
                    <a:pt x="3583" y="33348"/>
                    <a:pt x="3978" y="33592"/>
                    <a:pt x="4316" y="33883"/>
                  </a:cubicBezTo>
                  <a:cubicBezTo>
                    <a:pt x="4316" y="33929"/>
                    <a:pt x="4362" y="33929"/>
                    <a:pt x="4362" y="33929"/>
                  </a:cubicBezTo>
                  <a:cubicBezTo>
                    <a:pt x="4409" y="33976"/>
                    <a:pt x="4455" y="33976"/>
                    <a:pt x="4514" y="33976"/>
                  </a:cubicBezTo>
                  <a:lnTo>
                    <a:pt x="4560" y="33976"/>
                  </a:lnTo>
                  <a:lnTo>
                    <a:pt x="4560" y="33929"/>
                  </a:lnTo>
                  <a:cubicBezTo>
                    <a:pt x="4607" y="33836"/>
                    <a:pt x="4560" y="33732"/>
                    <a:pt x="4514" y="33732"/>
                  </a:cubicBezTo>
                  <a:cubicBezTo>
                    <a:pt x="4316" y="33487"/>
                    <a:pt x="4025" y="33255"/>
                    <a:pt x="3734" y="33103"/>
                  </a:cubicBezTo>
                  <a:cubicBezTo>
                    <a:pt x="2525" y="32382"/>
                    <a:pt x="1454" y="31940"/>
                    <a:pt x="384" y="31801"/>
                  </a:cubicBezTo>
                  <a:lnTo>
                    <a:pt x="245" y="31743"/>
                  </a:lnTo>
                  <a:lnTo>
                    <a:pt x="291" y="31650"/>
                  </a:lnTo>
                  <a:cubicBezTo>
                    <a:pt x="442" y="31359"/>
                    <a:pt x="536" y="31114"/>
                    <a:pt x="629" y="30824"/>
                  </a:cubicBezTo>
                  <a:lnTo>
                    <a:pt x="733" y="30638"/>
                  </a:lnTo>
                  <a:lnTo>
                    <a:pt x="919" y="30103"/>
                  </a:lnTo>
                  <a:cubicBezTo>
                    <a:pt x="919" y="30056"/>
                    <a:pt x="966" y="29998"/>
                    <a:pt x="966" y="29951"/>
                  </a:cubicBezTo>
                  <a:cubicBezTo>
                    <a:pt x="1071" y="29707"/>
                    <a:pt x="1164" y="29521"/>
                    <a:pt x="1257" y="29277"/>
                  </a:cubicBezTo>
                  <a:cubicBezTo>
                    <a:pt x="1652" y="28358"/>
                    <a:pt x="2083" y="27439"/>
                    <a:pt x="2478" y="26462"/>
                  </a:cubicBezTo>
                  <a:cubicBezTo>
                    <a:pt x="3246" y="24717"/>
                    <a:pt x="4072" y="22926"/>
                    <a:pt x="4851" y="21135"/>
                  </a:cubicBezTo>
                  <a:cubicBezTo>
                    <a:pt x="5281" y="20216"/>
                    <a:pt x="5677" y="19192"/>
                    <a:pt x="6060" y="18227"/>
                  </a:cubicBezTo>
                  <a:cubicBezTo>
                    <a:pt x="6305" y="17645"/>
                    <a:pt x="6549" y="17110"/>
                    <a:pt x="6782" y="16529"/>
                  </a:cubicBezTo>
                  <a:cubicBezTo>
                    <a:pt x="6886" y="16284"/>
                    <a:pt x="7026" y="16040"/>
                    <a:pt x="7131" y="15808"/>
                  </a:cubicBezTo>
                  <a:cubicBezTo>
                    <a:pt x="7177" y="15703"/>
                    <a:pt x="7224" y="15563"/>
                    <a:pt x="7270" y="15459"/>
                  </a:cubicBezTo>
                  <a:lnTo>
                    <a:pt x="7363" y="15273"/>
                  </a:lnTo>
                  <a:lnTo>
                    <a:pt x="7421" y="15226"/>
                  </a:lnTo>
                  <a:lnTo>
                    <a:pt x="7514" y="15610"/>
                  </a:lnTo>
                  <a:cubicBezTo>
                    <a:pt x="7561" y="15947"/>
                    <a:pt x="7654" y="16284"/>
                    <a:pt x="7712" y="16680"/>
                  </a:cubicBezTo>
                  <a:cubicBezTo>
                    <a:pt x="7759" y="16680"/>
                    <a:pt x="7759" y="16726"/>
                    <a:pt x="7759" y="16726"/>
                  </a:cubicBezTo>
                  <a:lnTo>
                    <a:pt x="8003" y="16680"/>
                  </a:lnTo>
                  <a:lnTo>
                    <a:pt x="7945" y="16436"/>
                  </a:lnTo>
                  <a:cubicBezTo>
                    <a:pt x="7898" y="16191"/>
                    <a:pt x="7852" y="15901"/>
                    <a:pt x="7805" y="15610"/>
                  </a:cubicBezTo>
                  <a:cubicBezTo>
                    <a:pt x="7759" y="15366"/>
                    <a:pt x="7712" y="15075"/>
                    <a:pt x="7712" y="14831"/>
                  </a:cubicBezTo>
                  <a:lnTo>
                    <a:pt x="7654" y="14784"/>
                  </a:lnTo>
                  <a:cubicBezTo>
                    <a:pt x="7654" y="14691"/>
                    <a:pt x="7712" y="14644"/>
                    <a:pt x="7712" y="14586"/>
                  </a:cubicBezTo>
                  <a:lnTo>
                    <a:pt x="7712" y="14540"/>
                  </a:lnTo>
                  <a:lnTo>
                    <a:pt x="7712" y="14493"/>
                  </a:lnTo>
                  <a:lnTo>
                    <a:pt x="7805" y="14493"/>
                  </a:lnTo>
                  <a:lnTo>
                    <a:pt x="8096" y="14249"/>
                  </a:lnTo>
                  <a:lnTo>
                    <a:pt x="7805" y="13865"/>
                  </a:lnTo>
                  <a:lnTo>
                    <a:pt x="7852" y="13819"/>
                  </a:lnTo>
                  <a:cubicBezTo>
                    <a:pt x="7898" y="13481"/>
                    <a:pt x="8003" y="13190"/>
                    <a:pt x="8236" y="12842"/>
                  </a:cubicBezTo>
                  <a:cubicBezTo>
                    <a:pt x="8678" y="12167"/>
                    <a:pt x="9061" y="11446"/>
                    <a:pt x="9399" y="10760"/>
                  </a:cubicBezTo>
                  <a:cubicBezTo>
                    <a:pt x="9550" y="10515"/>
                    <a:pt x="9643" y="10283"/>
                    <a:pt x="9794" y="10038"/>
                  </a:cubicBezTo>
                  <a:cubicBezTo>
                    <a:pt x="10085" y="9550"/>
                    <a:pt x="10329" y="9120"/>
                    <a:pt x="10620" y="8631"/>
                  </a:cubicBezTo>
                  <a:cubicBezTo>
                    <a:pt x="11585" y="6840"/>
                    <a:pt x="12656" y="4990"/>
                    <a:pt x="13470" y="3060"/>
                  </a:cubicBezTo>
                  <a:cubicBezTo>
                    <a:pt x="13528" y="2955"/>
                    <a:pt x="13621" y="2862"/>
                    <a:pt x="13714" y="2769"/>
                  </a:cubicBezTo>
                  <a:cubicBezTo>
                    <a:pt x="13865" y="2618"/>
                    <a:pt x="14005" y="2525"/>
                    <a:pt x="14156" y="2431"/>
                  </a:cubicBezTo>
                  <a:cubicBezTo>
                    <a:pt x="14400" y="2187"/>
                    <a:pt x="14633" y="1989"/>
                    <a:pt x="14877" y="1745"/>
                  </a:cubicBezTo>
                  <a:cubicBezTo>
                    <a:pt x="15121" y="1559"/>
                    <a:pt x="15319" y="1268"/>
                    <a:pt x="15459" y="919"/>
                  </a:cubicBezTo>
                  <a:cubicBezTo>
                    <a:pt x="15563" y="733"/>
                    <a:pt x="15563" y="536"/>
                    <a:pt x="15459" y="396"/>
                  </a:cubicBezTo>
                  <a:cubicBezTo>
                    <a:pt x="15366" y="245"/>
                    <a:pt x="15214" y="152"/>
                    <a:pt x="14982" y="105"/>
                  </a:cubicBezTo>
                  <a:lnTo>
                    <a:pt x="14738" y="105"/>
                  </a:lnTo>
                  <a:lnTo>
                    <a:pt x="14738" y="47"/>
                  </a:lnTo>
                  <a:lnTo>
                    <a:pt x="14691" y="47"/>
                  </a:lnTo>
                  <a:lnTo>
                    <a:pt x="14447"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95" name="Google Shape;706;p7"/>
            <p:cNvSpPr/>
            <p:nvPr/>
          </p:nvSpPr>
          <p:spPr>
            <a:xfrm>
              <a:off x="2609175" y="2444125"/>
              <a:ext cx="174500" cy="222775"/>
            </a:xfrm>
            <a:custGeom>
              <a:avLst/>
              <a:ahLst/>
              <a:rect l="l" t="t" r="r" b="b"/>
              <a:pathLst>
                <a:path w="6980" h="8911" extrusionOk="0">
                  <a:moveTo>
                    <a:pt x="6736" y="0"/>
                  </a:moveTo>
                  <a:cubicBezTo>
                    <a:pt x="6503" y="233"/>
                    <a:pt x="6212" y="477"/>
                    <a:pt x="5863" y="722"/>
                  </a:cubicBezTo>
                  <a:cubicBezTo>
                    <a:pt x="5817" y="768"/>
                    <a:pt x="5817" y="768"/>
                    <a:pt x="5770" y="815"/>
                  </a:cubicBezTo>
                  <a:cubicBezTo>
                    <a:pt x="5572" y="966"/>
                    <a:pt x="5340" y="1105"/>
                    <a:pt x="5142" y="1257"/>
                  </a:cubicBezTo>
                  <a:cubicBezTo>
                    <a:pt x="4223" y="1885"/>
                    <a:pt x="3304" y="2559"/>
                    <a:pt x="2432" y="3246"/>
                  </a:cubicBezTo>
                  <a:cubicBezTo>
                    <a:pt x="2234" y="3385"/>
                    <a:pt x="2036" y="3536"/>
                    <a:pt x="1850" y="3723"/>
                  </a:cubicBezTo>
                  <a:cubicBezTo>
                    <a:pt x="1024" y="4548"/>
                    <a:pt x="489" y="5421"/>
                    <a:pt x="245" y="6491"/>
                  </a:cubicBezTo>
                  <a:cubicBezTo>
                    <a:pt x="106" y="7165"/>
                    <a:pt x="1" y="7700"/>
                    <a:pt x="338" y="8142"/>
                  </a:cubicBezTo>
                  <a:lnTo>
                    <a:pt x="443" y="8189"/>
                  </a:lnTo>
                  <a:lnTo>
                    <a:pt x="396" y="8236"/>
                  </a:lnTo>
                  <a:cubicBezTo>
                    <a:pt x="292" y="8375"/>
                    <a:pt x="199" y="8480"/>
                    <a:pt x="106" y="8573"/>
                  </a:cubicBezTo>
                  <a:lnTo>
                    <a:pt x="489" y="8724"/>
                  </a:lnTo>
                  <a:lnTo>
                    <a:pt x="582" y="8724"/>
                  </a:lnTo>
                  <a:lnTo>
                    <a:pt x="582" y="8771"/>
                  </a:lnTo>
                  <a:lnTo>
                    <a:pt x="978" y="8910"/>
                  </a:lnTo>
                  <a:lnTo>
                    <a:pt x="1024" y="8817"/>
                  </a:lnTo>
                  <a:lnTo>
                    <a:pt x="1164" y="8573"/>
                  </a:lnTo>
                  <a:cubicBezTo>
                    <a:pt x="1071" y="8573"/>
                    <a:pt x="1024" y="8480"/>
                    <a:pt x="978" y="8433"/>
                  </a:cubicBezTo>
                  <a:cubicBezTo>
                    <a:pt x="978" y="8375"/>
                    <a:pt x="920" y="8329"/>
                    <a:pt x="920" y="8282"/>
                  </a:cubicBezTo>
                  <a:cubicBezTo>
                    <a:pt x="873" y="8189"/>
                    <a:pt x="873" y="8142"/>
                    <a:pt x="827" y="8038"/>
                  </a:cubicBezTo>
                  <a:cubicBezTo>
                    <a:pt x="489" y="7654"/>
                    <a:pt x="582" y="7212"/>
                    <a:pt x="629" y="6828"/>
                  </a:cubicBezTo>
                  <a:cubicBezTo>
                    <a:pt x="873" y="5572"/>
                    <a:pt x="1560" y="4502"/>
                    <a:pt x="2723" y="3583"/>
                  </a:cubicBezTo>
                  <a:cubicBezTo>
                    <a:pt x="3246" y="3141"/>
                    <a:pt x="3886" y="2711"/>
                    <a:pt x="4467" y="2269"/>
                  </a:cubicBezTo>
                  <a:cubicBezTo>
                    <a:pt x="4758" y="2083"/>
                    <a:pt x="5049" y="1838"/>
                    <a:pt x="5340" y="1641"/>
                  </a:cubicBezTo>
                  <a:lnTo>
                    <a:pt x="5386" y="1594"/>
                  </a:lnTo>
                  <a:cubicBezTo>
                    <a:pt x="5968" y="1164"/>
                    <a:pt x="6549" y="722"/>
                    <a:pt x="6980" y="187"/>
                  </a:cubicBezTo>
                  <a:lnTo>
                    <a:pt x="6736"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96" name="Google Shape;707;p7"/>
            <p:cNvSpPr/>
            <p:nvPr/>
          </p:nvSpPr>
          <p:spPr>
            <a:xfrm>
              <a:off x="2777550" y="2444125"/>
              <a:ext cx="6125" cy="4675"/>
            </a:xfrm>
            <a:custGeom>
              <a:avLst/>
              <a:ahLst/>
              <a:rect l="l" t="t" r="r" b="b"/>
              <a:pathLst>
                <a:path w="245" h="187" extrusionOk="0">
                  <a:moveTo>
                    <a:pt x="245" y="187"/>
                  </a:moveTo>
                  <a:lnTo>
                    <a:pt x="1" y="0"/>
                  </a:lnTo>
                  <a:lnTo>
                    <a:pt x="1"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97" name="Google Shape;708;p7"/>
            <p:cNvSpPr/>
            <p:nvPr/>
          </p:nvSpPr>
          <p:spPr>
            <a:xfrm>
              <a:off x="2621400" y="2662225"/>
              <a:ext cx="2350" cy="1175"/>
            </a:xfrm>
            <a:custGeom>
              <a:avLst/>
              <a:ahLst/>
              <a:rect l="l" t="t" r="r" b="b"/>
              <a:pathLst>
                <a:path w="94" h="47" extrusionOk="0">
                  <a:moveTo>
                    <a:pt x="0" y="0"/>
                  </a:moveTo>
                  <a:lnTo>
                    <a:pt x="93" y="47"/>
                  </a:lnTo>
                  <a:lnTo>
                    <a:pt x="93"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98" name="Google Shape;709;p7"/>
            <p:cNvSpPr/>
            <p:nvPr/>
          </p:nvSpPr>
          <p:spPr>
            <a:xfrm>
              <a:off x="2608025" y="2659600"/>
              <a:ext cx="25" cy="25"/>
            </a:xfrm>
            <a:custGeom>
              <a:avLst/>
              <a:ahLst/>
              <a:rect l="l" t="t" r="r" b="b"/>
              <a:pathLst>
                <a:path w="1" h="1" extrusionOk="0">
                  <a:moveTo>
                    <a:pt x="0" y="0"/>
                  </a:moveTo>
                  <a:lnTo>
                    <a:pt x="0"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99" name="Google Shape;710;p7"/>
            <p:cNvSpPr/>
            <p:nvPr/>
          </p:nvSpPr>
          <p:spPr>
            <a:xfrm>
              <a:off x="2620225" y="2663375"/>
              <a:ext cx="25" cy="25"/>
            </a:xfrm>
            <a:custGeom>
              <a:avLst/>
              <a:ahLst/>
              <a:rect l="l" t="t" r="r" b="b"/>
              <a:pathLst>
                <a:path w="1" h="1" extrusionOk="0">
                  <a:moveTo>
                    <a:pt x="1" y="1"/>
                  </a:moveTo>
                  <a:lnTo>
                    <a:pt x="1" y="1"/>
                  </a:lnTo>
                  <a:lnTo>
                    <a:pt x="1"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00" name="Google Shape;711;p7"/>
            <p:cNvSpPr/>
            <p:nvPr/>
          </p:nvSpPr>
          <p:spPr>
            <a:xfrm>
              <a:off x="2634775" y="2873025"/>
              <a:ext cx="118675" cy="136700"/>
            </a:xfrm>
            <a:custGeom>
              <a:avLst/>
              <a:ahLst/>
              <a:rect l="l" t="t" r="r" b="b"/>
              <a:pathLst>
                <a:path w="4747" h="5468" extrusionOk="0">
                  <a:moveTo>
                    <a:pt x="2804" y="768"/>
                  </a:moveTo>
                  <a:lnTo>
                    <a:pt x="2757" y="1013"/>
                  </a:lnTo>
                  <a:cubicBezTo>
                    <a:pt x="2711" y="1210"/>
                    <a:pt x="2664" y="1350"/>
                    <a:pt x="2618" y="1501"/>
                  </a:cubicBezTo>
                  <a:lnTo>
                    <a:pt x="2571" y="1687"/>
                  </a:lnTo>
                  <a:lnTo>
                    <a:pt x="2222" y="1210"/>
                  </a:lnTo>
                  <a:lnTo>
                    <a:pt x="2804" y="768"/>
                  </a:lnTo>
                  <a:close/>
                  <a:moveTo>
                    <a:pt x="3443" y="1"/>
                  </a:moveTo>
                  <a:cubicBezTo>
                    <a:pt x="3443" y="1"/>
                    <a:pt x="3385" y="1"/>
                    <a:pt x="3292" y="94"/>
                  </a:cubicBezTo>
                  <a:cubicBezTo>
                    <a:pt x="2711" y="478"/>
                    <a:pt x="2129" y="920"/>
                    <a:pt x="1594" y="1303"/>
                  </a:cubicBezTo>
                  <a:cubicBezTo>
                    <a:pt x="1350" y="1501"/>
                    <a:pt x="1117" y="1641"/>
                    <a:pt x="873" y="1839"/>
                  </a:cubicBezTo>
                  <a:lnTo>
                    <a:pt x="0" y="2467"/>
                  </a:lnTo>
                  <a:lnTo>
                    <a:pt x="187" y="2664"/>
                  </a:lnTo>
                  <a:lnTo>
                    <a:pt x="187" y="2711"/>
                  </a:lnTo>
                  <a:cubicBezTo>
                    <a:pt x="722" y="2327"/>
                    <a:pt x="1303" y="1932"/>
                    <a:pt x="1838" y="1548"/>
                  </a:cubicBezTo>
                  <a:lnTo>
                    <a:pt x="1931" y="1501"/>
                  </a:lnTo>
                  <a:lnTo>
                    <a:pt x="1989" y="1548"/>
                  </a:lnTo>
                  <a:cubicBezTo>
                    <a:pt x="2394" y="2280"/>
                    <a:pt x="2973" y="2622"/>
                    <a:pt x="3765" y="2622"/>
                  </a:cubicBezTo>
                  <a:cubicBezTo>
                    <a:pt x="3816" y="2622"/>
                    <a:pt x="3868" y="2621"/>
                    <a:pt x="3920" y="2618"/>
                  </a:cubicBezTo>
                  <a:lnTo>
                    <a:pt x="3967" y="2618"/>
                  </a:lnTo>
                  <a:lnTo>
                    <a:pt x="4071" y="3199"/>
                  </a:lnTo>
                  <a:cubicBezTo>
                    <a:pt x="4165" y="3630"/>
                    <a:pt x="4258" y="4118"/>
                    <a:pt x="4362" y="4595"/>
                  </a:cubicBezTo>
                  <a:cubicBezTo>
                    <a:pt x="4362" y="4746"/>
                    <a:pt x="4409" y="4944"/>
                    <a:pt x="4455" y="5084"/>
                  </a:cubicBezTo>
                  <a:cubicBezTo>
                    <a:pt x="4455" y="5177"/>
                    <a:pt x="4502" y="5281"/>
                    <a:pt x="4502" y="5328"/>
                  </a:cubicBezTo>
                  <a:cubicBezTo>
                    <a:pt x="4502" y="5374"/>
                    <a:pt x="4502" y="5421"/>
                    <a:pt x="4548" y="5421"/>
                  </a:cubicBezTo>
                  <a:lnTo>
                    <a:pt x="4746" y="5468"/>
                  </a:lnTo>
                  <a:lnTo>
                    <a:pt x="4746" y="4991"/>
                  </a:lnTo>
                  <a:cubicBezTo>
                    <a:pt x="4746" y="4502"/>
                    <a:pt x="4653" y="3967"/>
                    <a:pt x="4548" y="3490"/>
                  </a:cubicBezTo>
                  <a:cubicBezTo>
                    <a:pt x="4502" y="3339"/>
                    <a:pt x="4502" y="3199"/>
                    <a:pt x="4455" y="3048"/>
                  </a:cubicBezTo>
                  <a:cubicBezTo>
                    <a:pt x="4362" y="2420"/>
                    <a:pt x="4211" y="1792"/>
                    <a:pt x="4071" y="1164"/>
                  </a:cubicBezTo>
                  <a:lnTo>
                    <a:pt x="3967" y="582"/>
                  </a:lnTo>
                  <a:cubicBezTo>
                    <a:pt x="3920" y="338"/>
                    <a:pt x="3827" y="292"/>
                    <a:pt x="3734" y="292"/>
                  </a:cubicBezTo>
                  <a:lnTo>
                    <a:pt x="3676" y="292"/>
                  </a:lnTo>
                  <a:lnTo>
                    <a:pt x="3583" y="338"/>
                  </a:lnTo>
                  <a:lnTo>
                    <a:pt x="3536" y="233"/>
                  </a:lnTo>
                  <a:cubicBezTo>
                    <a:pt x="3536" y="140"/>
                    <a:pt x="3490" y="1"/>
                    <a:pt x="344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01" name="Google Shape;712;p7"/>
            <p:cNvSpPr/>
            <p:nvPr/>
          </p:nvSpPr>
          <p:spPr>
            <a:xfrm>
              <a:off x="2434725" y="3013475"/>
              <a:ext cx="318725" cy="533050"/>
            </a:xfrm>
            <a:custGeom>
              <a:avLst/>
              <a:ahLst/>
              <a:rect l="l" t="t" r="r" b="b"/>
              <a:pathLst>
                <a:path w="12749" h="21322" extrusionOk="0">
                  <a:moveTo>
                    <a:pt x="47" y="15843"/>
                  </a:moveTo>
                  <a:lnTo>
                    <a:pt x="0" y="15994"/>
                  </a:lnTo>
                  <a:cubicBezTo>
                    <a:pt x="47" y="16040"/>
                    <a:pt x="47" y="16040"/>
                    <a:pt x="105" y="16087"/>
                  </a:cubicBezTo>
                  <a:cubicBezTo>
                    <a:pt x="151" y="16087"/>
                    <a:pt x="244" y="16133"/>
                    <a:pt x="291" y="16133"/>
                  </a:cubicBezTo>
                  <a:cubicBezTo>
                    <a:pt x="395" y="16238"/>
                    <a:pt x="535" y="16285"/>
                    <a:pt x="628" y="16331"/>
                  </a:cubicBezTo>
                  <a:cubicBezTo>
                    <a:pt x="919" y="16482"/>
                    <a:pt x="1210" y="16622"/>
                    <a:pt x="1500" y="16715"/>
                  </a:cubicBezTo>
                  <a:cubicBezTo>
                    <a:pt x="2036" y="16959"/>
                    <a:pt x="2571" y="17250"/>
                    <a:pt x="3106" y="17646"/>
                  </a:cubicBezTo>
                  <a:lnTo>
                    <a:pt x="3199" y="17739"/>
                  </a:lnTo>
                  <a:cubicBezTo>
                    <a:pt x="3536" y="17983"/>
                    <a:pt x="3827" y="18227"/>
                    <a:pt x="4222" y="18274"/>
                  </a:cubicBezTo>
                  <a:lnTo>
                    <a:pt x="4315" y="18274"/>
                  </a:lnTo>
                  <a:lnTo>
                    <a:pt x="4269" y="18227"/>
                  </a:lnTo>
                  <a:cubicBezTo>
                    <a:pt x="3152" y="16913"/>
                    <a:pt x="1698" y="16331"/>
                    <a:pt x="47" y="15843"/>
                  </a:cubicBezTo>
                  <a:close/>
                  <a:moveTo>
                    <a:pt x="12504" y="1"/>
                  </a:moveTo>
                  <a:cubicBezTo>
                    <a:pt x="12260" y="873"/>
                    <a:pt x="11922" y="1699"/>
                    <a:pt x="11492" y="2571"/>
                  </a:cubicBezTo>
                  <a:cubicBezTo>
                    <a:pt x="11294" y="2955"/>
                    <a:pt x="11155" y="3397"/>
                    <a:pt x="10957" y="3827"/>
                  </a:cubicBezTo>
                  <a:cubicBezTo>
                    <a:pt x="10864" y="4118"/>
                    <a:pt x="10713" y="4409"/>
                    <a:pt x="10620" y="4700"/>
                  </a:cubicBezTo>
                  <a:lnTo>
                    <a:pt x="10131" y="5723"/>
                  </a:lnTo>
                  <a:cubicBezTo>
                    <a:pt x="9701" y="6689"/>
                    <a:pt x="9259" y="7654"/>
                    <a:pt x="8828" y="8631"/>
                  </a:cubicBezTo>
                  <a:cubicBezTo>
                    <a:pt x="8433" y="9550"/>
                    <a:pt x="7956" y="10562"/>
                    <a:pt x="7467" y="11632"/>
                  </a:cubicBezTo>
                  <a:cubicBezTo>
                    <a:pt x="7084" y="12504"/>
                    <a:pt x="6642" y="13423"/>
                    <a:pt x="6211" y="14296"/>
                  </a:cubicBezTo>
                  <a:cubicBezTo>
                    <a:pt x="6013" y="14680"/>
                    <a:pt x="5816" y="15075"/>
                    <a:pt x="5630" y="15505"/>
                  </a:cubicBezTo>
                  <a:lnTo>
                    <a:pt x="5525" y="15703"/>
                  </a:lnTo>
                  <a:lnTo>
                    <a:pt x="5281" y="15552"/>
                  </a:lnTo>
                  <a:cubicBezTo>
                    <a:pt x="5048" y="15366"/>
                    <a:pt x="4804" y="15215"/>
                    <a:pt x="4560" y="15028"/>
                  </a:cubicBezTo>
                  <a:lnTo>
                    <a:pt x="4467" y="14970"/>
                  </a:lnTo>
                  <a:lnTo>
                    <a:pt x="4513" y="14877"/>
                  </a:lnTo>
                  <a:lnTo>
                    <a:pt x="4362" y="14784"/>
                  </a:lnTo>
                  <a:lnTo>
                    <a:pt x="4315" y="14877"/>
                  </a:lnTo>
                  <a:lnTo>
                    <a:pt x="3536" y="14447"/>
                  </a:lnTo>
                  <a:cubicBezTo>
                    <a:pt x="3199" y="14296"/>
                    <a:pt x="2861" y="14098"/>
                    <a:pt x="2524" y="13912"/>
                  </a:cubicBezTo>
                  <a:lnTo>
                    <a:pt x="2326" y="13865"/>
                  </a:lnTo>
                  <a:cubicBezTo>
                    <a:pt x="1896" y="13668"/>
                    <a:pt x="1454" y="13470"/>
                    <a:pt x="977" y="13330"/>
                  </a:cubicBezTo>
                  <a:lnTo>
                    <a:pt x="872" y="13516"/>
                  </a:lnTo>
                  <a:cubicBezTo>
                    <a:pt x="1070" y="13621"/>
                    <a:pt x="1210" y="13668"/>
                    <a:pt x="1361" y="13714"/>
                  </a:cubicBezTo>
                  <a:lnTo>
                    <a:pt x="1791" y="13912"/>
                  </a:lnTo>
                  <a:cubicBezTo>
                    <a:pt x="2861" y="14342"/>
                    <a:pt x="3780" y="14831"/>
                    <a:pt x="4560" y="15366"/>
                  </a:cubicBezTo>
                  <a:cubicBezTo>
                    <a:pt x="4606" y="15412"/>
                    <a:pt x="4653" y="15412"/>
                    <a:pt x="4653" y="15412"/>
                  </a:cubicBezTo>
                  <a:cubicBezTo>
                    <a:pt x="4699" y="15459"/>
                    <a:pt x="4699" y="15459"/>
                    <a:pt x="4757" y="15459"/>
                  </a:cubicBezTo>
                  <a:cubicBezTo>
                    <a:pt x="5339" y="15843"/>
                    <a:pt x="5385" y="15994"/>
                    <a:pt x="5095" y="16622"/>
                  </a:cubicBezTo>
                  <a:cubicBezTo>
                    <a:pt x="5048" y="16773"/>
                    <a:pt x="4990" y="16913"/>
                    <a:pt x="4943" y="17006"/>
                  </a:cubicBezTo>
                  <a:cubicBezTo>
                    <a:pt x="4850" y="17204"/>
                    <a:pt x="4757" y="17448"/>
                    <a:pt x="4653" y="17646"/>
                  </a:cubicBezTo>
                  <a:cubicBezTo>
                    <a:pt x="4606" y="17832"/>
                    <a:pt x="4513" y="17983"/>
                    <a:pt x="4467" y="18169"/>
                  </a:cubicBezTo>
                  <a:lnTo>
                    <a:pt x="4362" y="18320"/>
                  </a:lnTo>
                  <a:lnTo>
                    <a:pt x="4315" y="18274"/>
                  </a:lnTo>
                  <a:lnTo>
                    <a:pt x="4269" y="18413"/>
                  </a:lnTo>
                  <a:cubicBezTo>
                    <a:pt x="4222" y="18460"/>
                    <a:pt x="4222" y="18564"/>
                    <a:pt x="4176" y="18611"/>
                  </a:cubicBezTo>
                  <a:cubicBezTo>
                    <a:pt x="4118" y="18751"/>
                    <a:pt x="4025" y="18902"/>
                    <a:pt x="3978" y="19041"/>
                  </a:cubicBezTo>
                  <a:cubicBezTo>
                    <a:pt x="3687" y="19867"/>
                    <a:pt x="3443" y="20553"/>
                    <a:pt x="3199" y="21181"/>
                  </a:cubicBezTo>
                  <a:lnTo>
                    <a:pt x="3199" y="21228"/>
                  </a:lnTo>
                  <a:cubicBezTo>
                    <a:pt x="3199" y="21275"/>
                    <a:pt x="3245" y="21321"/>
                    <a:pt x="3245" y="21321"/>
                  </a:cubicBezTo>
                  <a:cubicBezTo>
                    <a:pt x="3303" y="21321"/>
                    <a:pt x="3396" y="21321"/>
                    <a:pt x="3443" y="21275"/>
                  </a:cubicBezTo>
                  <a:cubicBezTo>
                    <a:pt x="3489" y="21228"/>
                    <a:pt x="3536" y="21077"/>
                    <a:pt x="3594" y="20984"/>
                  </a:cubicBezTo>
                  <a:cubicBezTo>
                    <a:pt x="3687" y="20786"/>
                    <a:pt x="3734" y="20600"/>
                    <a:pt x="3780" y="20449"/>
                  </a:cubicBezTo>
                  <a:cubicBezTo>
                    <a:pt x="3931" y="20111"/>
                    <a:pt x="4025" y="19728"/>
                    <a:pt x="4176" y="19437"/>
                  </a:cubicBezTo>
                  <a:cubicBezTo>
                    <a:pt x="4606" y="18460"/>
                    <a:pt x="5095" y="17494"/>
                    <a:pt x="5525" y="16575"/>
                  </a:cubicBezTo>
                  <a:lnTo>
                    <a:pt x="5816" y="15994"/>
                  </a:lnTo>
                  <a:cubicBezTo>
                    <a:pt x="6107" y="15412"/>
                    <a:pt x="6351" y="14831"/>
                    <a:pt x="6642" y="14249"/>
                  </a:cubicBezTo>
                  <a:cubicBezTo>
                    <a:pt x="7223" y="13133"/>
                    <a:pt x="7758" y="11969"/>
                    <a:pt x="8293" y="10853"/>
                  </a:cubicBezTo>
                  <a:cubicBezTo>
                    <a:pt x="8770" y="9794"/>
                    <a:pt x="9259" y="8724"/>
                    <a:pt x="9701" y="7654"/>
                  </a:cubicBezTo>
                  <a:cubicBezTo>
                    <a:pt x="9933" y="7119"/>
                    <a:pt x="10178" y="6596"/>
                    <a:pt x="10422" y="6061"/>
                  </a:cubicBezTo>
                  <a:cubicBezTo>
                    <a:pt x="10713" y="5281"/>
                    <a:pt x="11050" y="4560"/>
                    <a:pt x="11387" y="3827"/>
                  </a:cubicBezTo>
                  <a:cubicBezTo>
                    <a:pt x="11736" y="3106"/>
                    <a:pt x="12027" y="2374"/>
                    <a:pt x="12364" y="1652"/>
                  </a:cubicBezTo>
                  <a:cubicBezTo>
                    <a:pt x="12550" y="1164"/>
                    <a:pt x="12702" y="629"/>
                    <a:pt x="12748" y="47"/>
                  </a:cubicBezTo>
                  <a:lnTo>
                    <a:pt x="12504"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02" name="Google Shape;713;p7"/>
            <p:cNvSpPr/>
            <p:nvPr/>
          </p:nvSpPr>
          <p:spPr>
            <a:xfrm>
              <a:off x="2454200" y="3352825"/>
              <a:ext cx="25" cy="25"/>
            </a:xfrm>
            <a:custGeom>
              <a:avLst/>
              <a:ahLst/>
              <a:rect l="l" t="t" r="r" b="b"/>
              <a:pathLst>
                <a:path w="1" h="1" extrusionOk="0">
                  <a:moveTo>
                    <a:pt x="0" y="1"/>
                  </a:moveTo>
                  <a:lnTo>
                    <a:pt x="0" y="1"/>
                  </a:lnTo>
                  <a:lnTo>
                    <a:pt x="0"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03" name="Google Shape;714;p7"/>
            <p:cNvSpPr/>
            <p:nvPr/>
          </p:nvSpPr>
          <p:spPr>
            <a:xfrm>
              <a:off x="2543750" y="2314425"/>
              <a:ext cx="207375" cy="162300"/>
            </a:xfrm>
            <a:custGeom>
              <a:avLst/>
              <a:ahLst/>
              <a:rect l="l" t="t" r="r" b="b"/>
              <a:pathLst>
                <a:path w="8295" h="6492" extrusionOk="0">
                  <a:moveTo>
                    <a:pt x="780" y="1"/>
                  </a:moveTo>
                  <a:lnTo>
                    <a:pt x="536" y="338"/>
                  </a:lnTo>
                  <a:lnTo>
                    <a:pt x="396" y="582"/>
                  </a:lnTo>
                  <a:cubicBezTo>
                    <a:pt x="292" y="722"/>
                    <a:pt x="245" y="920"/>
                    <a:pt x="152" y="1059"/>
                  </a:cubicBezTo>
                  <a:cubicBezTo>
                    <a:pt x="1" y="1257"/>
                    <a:pt x="47" y="1455"/>
                    <a:pt x="106" y="1501"/>
                  </a:cubicBezTo>
                  <a:cubicBezTo>
                    <a:pt x="126" y="1512"/>
                    <a:pt x="149" y="1517"/>
                    <a:pt x="174" y="1517"/>
                  </a:cubicBezTo>
                  <a:cubicBezTo>
                    <a:pt x="261" y="1517"/>
                    <a:pt x="372" y="1447"/>
                    <a:pt x="489" y="1257"/>
                  </a:cubicBezTo>
                  <a:cubicBezTo>
                    <a:pt x="582" y="1118"/>
                    <a:pt x="687" y="1013"/>
                    <a:pt x="734" y="827"/>
                  </a:cubicBezTo>
                  <a:cubicBezTo>
                    <a:pt x="780" y="769"/>
                    <a:pt x="827" y="676"/>
                    <a:pt x="873" y="629"/>
                  </a:cubicBezTo>
                  <a:lnTo>
                    <a:pt x="920" y="536"/>
                  </a:lnTo>
                  <a:lnTo>
                    <a:pt x="1024" y="582"/>
                  </a:lnTo>
                  <a:cubicBezTo>
                    <a:pt x="1362" y="827"/>
                    <a:pt x="1652" y="1059"/>
                    <a:pt x="2036" y="1304"/>
                  </a:cubicBezTo>
                  <a:lnTo>
                    <a:pt x="2234" y="1501"/>
                  </a:lnTo>
                  <a:lnTo>
                    <a:pt x="1943" y="2129"/>
                  </a:lnTo>
                  <a:cubicBezTo>
                    <a:pt x="1652" y="2664"/>
                    <a:pt x="1362" y="3246"/>
                    <a:pt x="1071" y="3781"/>
                  </a:cubicBezTo>
                  <a:cubicBezTo>
                    <a:pt x="1024" y="3921"/>
                    <a:pt x="978" y="4118"/>
                    <a:pt x="873" y="4316"/>
                  </a:cubicBezTo>
                  <a:cubicBezTo>
                    <a:pt x="873" y="4363"/>
                    <a:pt x="873" y="4409"/>
                    <a:pt x="827" y="4456"/>
                  </a:cubicBezTo>
                  <a:lnTo>
                    <a:pt x="827" y="4607"/>
                  </a:lnTo>
                  <a:cubicBezTo>
                    <a:pt x="827" y="4700"/>
                    <a:pt x="873" y="4746"/>
                    <a:pt x="873" y="4746"/>
                  </a:cubicBezTo>
                  <a:cubicBezTo>
                    <a:pt x="873" y="4746"/>
                    <a:pt x="920" y="4746"/>
                    <a:pt x="978" y="4700"/>
                  </a:cubicBezTo>
                  <a:cubicBezTo>
                    <a:pt x="1117" y="4549"/>
                    <a:pt x="1269" y="4409"/>
                    <a:pt x="1315" y="4258"/>
                  </a:cubicBezTo>
                  <a:cubicBezTo>
                    <a:pt x="1455" y="4025"/>
                    <a:pt x="1559" y="3781"/>
                    <a:pt x="1699" y="3537"/>
                  </a:cubicBezTo>
                  <a:cubicBezTo>
                    <a:pt x="1990" y="3002"/>
                    <a:pt x="2327" y="2467"/>
                    <a:pt x="2478" y="1792"/>
                  </a:cubicBezTo>
                  <a:lnTo>
                    <a:pt x="2478" y="1641"/>
                  </a:lnTo>
                  <a:lnTo>
                    <a:pt x="2618" y="1746"/>
                  </a:lnTo>
                  <a:cubicBezTo>
                    <a:pt x="3153" y="2129"/>
                    <a:pt x="3641" y="2513"/>
                    <a:pt x="4177" y="2909"/>
                  </a:cubicBezTo>
                  <a:lnTo>
                    <a:pt x="4223" y="2955"/>
                  </a:lnTo>
                  <a:lnTo>
                    <a:pt x="4177" y="3048"/>
                  </a:lnTo>
                  <a:cubicBezTo>
                    <a:pt x="4118" y="3095"/>
                    <a:pt x="4072" y="3153"/>
                    <a:pt x="4072" y="3200"/>
                  </a:cubicBezTo>
                  <a:cubicBezTo>
                    <a:pt x="3979" y="3339"/>
                    <a:pt x="3886" y="3444"/>
                    <a:pt x="3828" y="3583"/>
                  </a:cubicBezTo>
                  <a:cubicBezTo>
                    <a:pt x="3688" y="3828"/>
                    <a:pt x="3595" y="4025"/>
                    <a:pt x="3490" y="4258"/>
                  </a:cubicBezTo>
                  <a:cubicBezTo>
                    <a:pt x="3444" y="4456"/>
                    <a:pt x="3444" y="4607"/>
                    <a:pt x="3537" y="4653"/>
                  </a:cubicBezTo>
                  <a:lnTo>
                    <a:pt x="3595" y="4653"/>
                  </a:lnTo>
                  <a:cubicBezTo>
                    <a:pt x="3688" y="4653"/>
                    <a:pt x="3781" y="4502"/>
                    <a:pt x="3886" y="4409"/>
                  </a:cubicBezTo>
                  <a:cubicBezTo>
                    <a:pt x="4025" y="4118"/>
                    <a:pt x="4223" y="3828"/>
                    <a:pt x="4363" y="3583"/>
                  </a:cubicBezTo>
                  <a:lnTo>
                    <a:pt x="4560" y="3246"/>
                  </a:lnTo>
                  <a:lnTo>
                    <a:pt x="4653" y="3293"/>
                  </a:lnTo>
                  <a:cubicBezTo>
                    <a:pt x="5142" y="3630"/>
                    <a:pt x="5677" y="4025"/>
                    <a:pt x="6154" y="4363"/>
                  </a:cubicBezTo>
                  <a:lnTo>
                    <a:pt x="6212" y="4409"/>
                  </a:lnTo>
                  <a:lnTo>
                    <a:pt x="5968" y="4840"/>
                  </a:lnTo>
                  <a:cubicBezTo>
                    <a:pt x="5724" y="5282"/>
                    <a:pt x="5479" y="5665"/>
                    <a:pt x="5235" y="6061"/>
                  </a:cubicBezTo>
                  <a:cubicBezTo>
                    <a:pt x="5095" y="6247"/>
                    <a:pt x="5095" y="6398"/>
                    <a:pt x="5188" y="6491"/>
                  </a:cubicBezTo>
                  <a:lnTo>
                    <a:pt x="5235" y="6491"/>
                  </a:lnTo>
                  <a:cubicBezTo>
                    <a:pt x="5282" y="6491"/>
                    <a:pt x="5479" y="6445"/>
                    <a:pt x="5572" y="6293"/>
                  </a:cubicBezTo>
                  <a:cubicBezTo>
                    <a:pt x="5770" y="6061"/>
                    <a:pt x="5968" y="5712"/>
                    <a:pt x="6107" y="5479"/>
                  </a:cubicBezTo>
                  <a:cubicBezTo>
                    <a:pt x="6212" y="5328"/>
                    <a:pt x="6259" y="5188"/>
                    <a:pt x="6352" y="5037"/>
                  </a:cubicBezTo>
                  <a:cubicBezTo>
                    <a:pt x="6398" y="4944"/>
                    <a:pt x="6445" y="4898"/>
                    <a:pt x="6445" y="4793"/>
                  </a:cubicBezTo>
                  <a:lnTo>
                    <a:pt x="6503" y="4700"/>
                  </a:lnTo>
                  <a:lnTo>
                    <a:pt x="6642" y="4793"/>
                  </a:lnTo>
                  <a:cubicBezTo>
                    <a:pt x="6642" y="4793"/>
                    <a:pt x="6689" y="4793"/>
                    <a:pt x="6689" y="4840"/>
                  </a:cubicBezTo>
                  <a:lnTo>
                    <a:pt x="7177" y="5130"/>
                  </a:lnTo>
                  <a:cubicBezTo>
                    <a:pt x="7468" y="5328"/>
                    <a:pt x="7712" y="5526"/>
                    <a:pt x="7957" y="5665"/>
                  </a:cubicBezTo>
                  <a:cubicBezTo>
                    <a:pt x="8022" y="5698"/>
                    <a:pt x="8087" y="5736"/>
                    <a:pt x="8136" y="5736"/>
                  </a:cubicBezTo>
                  <a:cubicBezTo>
                    <a:pt x="8157" y="5736"/>
                    <a:pt x="8175" y="5729"/>
                    <a:pt x="8189" y="5712"/>
                  </a:cubicBezTo>
                  <a:lnTo>
                    <a:pt x="8189" y="5665"/>
                  </a:lnTo>
                  <a:cubicBezTo>
                    <a:pt x="8294" y="5572"/>
                    <a:pt x="8294" y="5479"/>
                    <a:pt x="8189" y="5375"/>
                  </a:cubicBezTo>
                  <a:cubicBezTo>
                    <a:pt x="8050" y="5282"/>
                    <a:pt x="7899" y="5188"/>
                    <a:pt x="7759" y="5084"/>
                  </a:cubicBezTo>
                  <a:cubicBezTo>
                    <a:pt x="7666" y="4991"/>
                    <a:pt x="7515" y="4944"/>
                    <a:pt x="7422" y="4840"/>
                  </a:cubicBezTo>
                  <a:cubicBezTo>
                    <a:pt x="7270" y="4746"/>
                    <a:pt x="7131" y="4653"/>
                    <a:pt x="6980" y="4549"/>
                  </a:cubicBezTo>
                  <a:cubicBezTo>
                    <a:pt x="6794" y="4409"/>
                    <a:pt x="6596" y="4258"/>
                    <a:pt x="6352" y="4072"/>
                  </a:cubicBezTo>
                  <a:cubicBezTo>
                    <a:pt x="6107" y="3874"/>
                    <a:pt x="5863" y="3676"/>
                    <a:pt x="5630" y="3490"/>
                  </a:cubicBezTo>
                  <a:cubicBezTo>
                    <a:pt x="3979" y="2327"/>
                    <a:pt x="2374" y="1164"/>
                    <a:pt x="78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04" name="Google Shape;715;p7"/>
            <p:cNvSpPr/>
            <p:nvPr/>
          </p:nvSpPr>
          <p:spPr>
            <a:xfrm>
              <a:off x="2497825" y="2973350"/>
              <a:ext cx="242250" cy="407125"/>
            </a:xfrm>
            <a:custGeom>
              <a:avLst/>
              <a:ahLst/>
              <a:rect l="l" t="t" r="r" b="b"/>
              <a:pathLst>
                <a:path w="9690" h="16285" extrusionOk="0">
                  <a:moveTo>
                    <a:pt x="9689" y="1455"/>
                  </a:moveTo>
                  <a:lnTo>
                    <a:pt x="9689" y="1455"/>
                  </a:lnTo>
                  <a:cubicBezTo>
                    <a:pt x="9688" y="1462"/>
                    <a:pt x="9687" y="1469"/>
                    <a:pt x="9686" y="1477"/>
                  </a:cubicBezTo>
                  <a:lnTo>
                    <a:pt x="9686" y="1477"/>
                  </a:lnTo>
                  <a:cubicBezTo>
                    <a:pt x="9688" y="1470"/>
                    <a:pt x="9689" y="1463"/>
                    <a:pt x="9689" y="1455"/>
                  </a:cubicBezTo>
                  <a:close/>
                  <a:moveTo>
                    <a:pt x="6828" y="1"/>
                  </a:moveTo>
                  <a:cubicBezTo>
                    <a:pt x="6828" y="1"/>
                    <a:pt x="6735" y="59"/>
                    <a:pt x="6688" y="152"/>
                  </a:cubicBezTo>
                  <a:cubicBezTo>
                    <a:pt x="6490" y="350"/>
                    <a:pt x="6351" y="536"/>
                    <a:pt x="6107" y="826"/>
                  </a:cubicBezTo>
                  <a:cubicBezTo>
                    <a:pt x="6014" y="931"/>
                    <a:pt x="5909" y="1071"/>
                    <a:pt x="5816" y="1164"/>
                  </a:cubicBezTo>
                  <a:lnTo>
                    <a:pt x="5723" y="1315"/>
                  </a:lnTo>
                  <a:lnTo>
                    <a:pt x="5723" y="1361"/>
                  </a:lnTo>
                  <a:lnTo>
                    <a:pt x="5665" y="1408"/>
                  </a:lnTo>
                  <a:lnTo>
                    <a:pt x="5618" y="1408"/>
                  </a:lnTo>
                  <a:cubicBezTo>
                    <a:pt x="5572" y="1408"/>
                    <a:pt x="5572" y="1361"/>
                    <a:pt x="5572" y="1361"/>
                  </a:cubicBezTo>
                  <a:lnTo>
                    <a:pt x="5234" y="1455"/>
                  </a:lnTo>
                  <a:lnTo>
                    <a:pt x="5234" y="1513"/>
                  </a:lnTo>
                  <a:cubicBezTo>
                    <a:pt x="5374" y="1803"/>
                    <a:pt x="5478" y="1803"/>
                    <a:pt x="5525" y="1803"/>
                  </a:cubicBezTo>
                  <a:cubicBezTo>
                    <a:pt x="5618" y="1803"/>
                    <a:pt x="5723" y="1745"/>
                    <a:pt x="5862" y="1652"/>
                  </a:cubicBezTo>
                  <a:lnTo>
                    <a:pt x="6153" y="1455"/>
                  </a:lnTo>
                  <a:lnTo>
                    <a:pt x="6014" y="1803"/>
                  </a:lnTo>
                  <a:cubicBezTo>
                    <a:pt x="5955" y="1897"/>
                    <a:pt x="5909" y="1990"/>
                    <a:pt x="5909" y="2141"/>
                  </a:cubicBezTo>
                  <a:cubicBezTo>
                    <a:pt x="5816" y="2385"/>
                    <a:pt x="5723" y="2571"/>
                    <a:pt x="5618" y="2815"/>
                  </a:cubicBezTo>
                  <a:lnTo>
                    <a:pt x="5525" y="3106"/>
                  </a:lnTo>
                  <a:cubicBezTo>
                    <a:pt x="4792" y="4653"/>
                    <a:pt x="4071" y="6305"/>
                    <a:pt x="3292" y="7910"/>
                  </a:cubicBezTo>
                  <a:cubicBezTo>
                    <a:pt x="2815" y="9015"/>
                    <a:pt x="2280" y="10085"/>
                    <a:pt x="1791" y="11109"/>
                  </a:cubicBezTo>
                  <a:cubicBezTo>
                    <a:pt x="1407" y="11923"/>
                    <a:pt x="1012" y="12749"/>
                    <a:pt x="628" y="13574"/>
                  </a:cubicBezTo>
                  <a:cubicBezTo>
                    <a:pt x="430" y="14016"/>
                    <a:pt x="244" y="14493"/>
                    <a:pt x="93" y="14935"/>
                  </a:cubicBezTo>
                  <a:cubicBezTo>
                    <a:pt x="47" y="15028"/>
                    <a:pt x="47" y="15121"/>
                    <a:pt x="0" y="15273"/>
                  </a:cubicBezTo>
                  <a:lnTo>
                    <a:pt x="0" y="15319"/>
                  </a:lnTo>
                  <a:cubicBezTo>
                    <a:pt x="965" y="13667"/>
                    <a:pt x="1791" y="11981"/>
                    <a:pt x="2664" y="10085"/>
                  </a:cubicBezTo>
                  <a:cubicBezTo>
                    <a:pt x="3780" y="7666"/>
                    <a:pt x="4897" y="5188"/>
                    <a:pt x="5909" y="2862"/>
                  </a:cubicBezTo>
                  <a:cubicBezTo>
                    <a:pt x="6107" y="2525"/>
                    <a:pt x="6200" y="2141"/>
                    <a:pt x="6351" y="1745"/>
                  </a:cubicBezTo>
                  <a:cubicBezTo>
                    <a:pt x="6397" y="1559"/>
                    <a:pt x="6444" y="1361"/>
                    <a:pt x="6490" y="1222"/>
                  </a:cubicBezTo>
                  <a:lnTo>
                    <a:pt x="6595" y="978"/>
                  </a:lnTo>
                  <a:lnTo>
                    <a:pt x="6688" y="1222"/>
                  </a:lnTo>
                  <a:cubicBezTo>
                    <a:pt x="6735" y="1268"/>
                    <a:pt x="6735" y="1361"/>
                    <a:pt x="6781" y="1408"/>
                  </a:cubicBezTo>
                  <a:cubicBezTo>
                    <a:pt x="6886" y="1606"/>
                    <a:pt x="6932" y="1745"/>
                    <a:pt x="7025" y="1943"/>
                  </a:cubicBezTo>
                  <a:cubicBezTo>
                    <a:pt x="7223" y="2187"/>
                    <a:pt x="7363" y="2280"/>
                    <a:pt x="7514" y="2280"/>
                  </a:cubicBezTo>
                  <a:cubicBezTo>
                    <a:pt x="7607" y="2280"/>
                    <a:pt x="7805" y="2187"/>
                    <a:pt x="7991" y="2036"/>
                  </a:cubicBezTo>
                  <a:lnTo>
                    <a:pt x="8282" y="1803"/>
                  </a:lnTo>
                  <a:lnTo>
                    <a:pt x="8142" y="2141"/>
                  </a:lnTo>
                  <a:cubicBezTo>
                    <a:pt x="8142" y="2187"/>
                    <a:pt x="8142" y="2234"/>
                    <a:pt x="8096" y="2234"/>
                  </a:cubicBezTo>
                  <a:cubicBezTo>
                    <a:pt x="8096" y="2280"/>
                    <a:pt x="8096" y="2327"/>
                    <a:pt x="8049" y="2385"/>
                  </a:cubicBezTo>
                  <a:lnTo>
                    <a:pt x="7467" y="3688"/>
                  </a:lnTo>
                  <a:cubicBezTo>
                    <a:pt x="7072" y="4560"/>
                    <a:pt x="6735" y="5386"/>
                    <a:pt x="6351" y="6258"/>
                  </a:cubicBezTo>
                  <a:cubicBezTo>
                    <a:pt x="6200" y="6596"/>
                    <a:pt x="6060" y="6933"/>
                    <a:pt x="5862" y="7270"/>
                  </a:cubicBezTo>
                  <a:cubicBezTo>
                    <a:pt x="5665" y="7759"/>
                    <a:pt x="5432" y="8294"/>
                    <a:pt x="5234" y="8782"/>
                  </a:cubicBezTo>
                  <a:cubicBezTo>
                    <a:pt x="4850" y="9597"/>
                    <a:pt x="4455" y="10376"/>
                    <a:pt x="4071" y="11202"/>
                  </a:cubicBezTo>
                  <a:cubicBezTo>
                    <a:pt x="3583" y="12272"/>
                    <a:pt x="3047" y="13377"/>
                    <a:pt x="2571" y="14493"/>
                  </a:cubicBezTo>
                  <a:cubicBezTo>
                    <a:pt x="2373" y="14889"/>
                    <a:pt x="2233" y="15319"/>
                    <a:pt x="2082" y="15761"/>
                  </a:cubicBezTo>
                  <a:cubicBezTo>
                    <a:pt x="2036" y="15901"/>
                    <a:pt x="1943" y="16052"/>
                    <a:pt x="1884" y="16238"/>
                  </a:cubicBezTo>
                  <a:lnTo>
                    <a:pt x="1989" y="16238"/>
                  </a:lnTo>
                  <a:lnTo>
                    <a:pt x="2082" y="16285"/>
                  </a:lnTo>
                  <a:cubicBezTo>
                    <a:pt x="3292" y="13726"/>
                    <a:pt x="4362" y="11446"/>
                    <a:pt x="5281" y="9364"/>
                  </a:cubicBezTo>
                  <a:cubicBezTo>
                    <a:pt x="5618" y="8678"/>
                    <a:pt x="5955" y="7956"/>
                    <a:pt x="6246" y="7224"/>
                  </a:cubicBezTo>
                  <a:cubicBezTo>
                    <a:pt x="7025" y="5584"/>
                    <a:pt x="7654" y="4072"/>
                    <a:pt x="8282" y="2676"/>
                  </a:cubicBezTo>
                  <a:lnTo>
                    <a:pt x="8340" y="2571"/>
                  </a:lnTo>
                  <a:lnTo>
                    <a:pt x="8433" y="2618"/>
                  </a:lnTo>
                  <a:cubicBezTo>
                    <a:pt x="8433" y="2618"/>
                    <a:pt x="8479" y="2676"/>
                    <a:pt x="8526" y="2676"/>
                  </a:cubicBezTo>
                  <a:cubicBezTo>
                    <a:pt x="8631" y="2722"/>
                    <a:pt x="8677" y="2769"/>
                    <a:pt x="8770" y="2769"/>
                  </a:cubicBezTo>
                  <a:cubicBezTo>
                    <a:pt x="8921" y="2722"/>
                    <a:pt x="9061" y="2618"/>
                    <a:pt x="9212" y="2525"/>
                  </a:cubicBezTo>
                  <a:cubicBezTo>
                    <a:pt x="9497" y="2194"/>
                    <a:pt x="9637" y="1863"/>
                    <a:pt x="9686" y="1477"/>
                  </a:cubicBezTo>
                  <a:lnTo>
                    <a:pt x="9686" y="1477"/>
                  </a:lnTo>
                  <a:cubicBezTo>
                    <a:pt x="9676" y="1514"/>
                    <a:pt x="9643" y="1520"/>
                    <a:pt x="9643" y="1559"/>
                  </a:cubicBezTo>
                  <a:cubicBezTo>
                    <a:pt x="9503" y="1606"/>
                    <a:pt x="9398" y="1699"/>
                    <a:pt x="9305" y="1803"/>
                  </a:cubicBezTo>
                  <a:cubicBezTo>
                    <a:pt x="9212" y="1897"/>
                    <a:pt x="9107" y="2036"/>
                    <a:pt x="9014" y="2141"/>
                  </a:cubicBezTo>
                  <a:cubicBezTo>
                    <a:pt x="9014" y="2187"/>
                    <a:pt x="8968" y="2234"/>
                    <a:pt x="8921" y="2280"/>
                  </a:cubicBezTo>
                  <a:lnTo>
                    <a:pt x="8863" y="2327"/>
                  </a:lnTo>
                  <a:lnTo>
                    <a:pt x="8677" y="2327"/>
                  </a:lnTo>
                  <a:lnTo>
                    <a:pt x="8677" y="1897"/>
                  </a:lnTo>
                  <a:lnTo>
                    <a:pt x="8677" y="1268"/>
                  </a:lnTo>
                  <a:lnTo>
                    <a:pt x="8677" y="1117"/>
                  </a:lnTo>
                  <a:lnTo>
                    <a:pt x="8677" y="873"/>
                  </a:lnTo>
                  <a:lnTo>
                    <a:pt x="8677" y="780"/>
                  </a:lnTo>
                  <a:cubicBezTo>
                    <a:pt x="8631" y="780"/>
                    <a:pt x="8572" y="826"/>
                    <a:pt x="8526" y="826"/>
                  </a:cubicBezTo>
                  <a:cubicBezTo>
                    <a:pt x="8235" y="978"/>
                    <a:pt x="8096" y="1222"/>
                    <a:pt x="7898" y="1455"/>
                  </a:cubicBezTo>
                  <a:cubicBezTo>
                    <a:pt x="7805" y="1606"/>
                    <a:pt x="7700" y="1803"/>
                    <a:pt x="7607" y="1897"/>
                  </a:cubicBezTo>
                  <a:lnTo>
                    <a:pt x="7514" y="1990"/>
                  </a:lnTo>
                  <a:lnTo>
                    <a:pt x="7467" y="1943"/>
                  </a:lnTo>
                  <a:cubicBezTo>
                    <a:pt x="7072" y="1606"/>
                    <a:pt x="7025" y="1222"/>
                    <a:pt x="6979" y="780"/>
                  </a:cubicBezTo>
                  <a:lnTo>
                    <a:pt x="6979" y="536"/>
                  </a:lnTo>
                  <a:cubicBezTo>
                    <a:pt x="6932" y="396"/>
                    <a:pt x="6932" y="291"/>
                    <a:pt x="6932" y="152"/>
                  </a:cubicBezTo>
                  <a:cubicBezTo>
                    <a:pt x="6932" y="105"/>
                    <a:pt x="6886" y="1"/>
                    <a:pt x="682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05" name="Google Shape;716;p7"/>
            <p:cNvSpPr/>
            <p:nvPr/>
          </p:nvSpPr>
          <p:spPr>
            <a:xfrm>
              <a:off x="2547550" y="3379300"/>
              <a:ext cx="2350" cy="1175"/>
            </a:xfrm>
            <a:custGeom>
              <a:avLst/>
              <a:ahLst/>
              <a:rect l="l" t="t" r="r" b="b"/>
              <a:pathLst>
                <a:path w="94" h="47" extrusionOk="0">
                  <a:moveTo>
                    <a:pt x="93" y="47"/>
                  </a:moveTo>
                  <a:lnTo>
                    <a:pt x="93" y="47"/>
                  </a:lnTo>
                  <a:lnTo>
                    <a:pt x="0"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06" name="Google Shape;717;p7"/>
            <p:cNvSpPr/>
            <p:nvPr/>
          </p:nvSpPr>
          <p:spPr>
            <a:xfrm>
              <a:off x="2655425" y="2553175"/>
              <a:ext cx="24150" cy="27650"/>
            </a:xfrm>
            <a:custGeom>
              <a:avLst/>
              <a:ahLst/>
              <a:rect l="l" t="t" r="r" b="b"/>
              <a:pathLst>
                <a:path w="966" h="1106" extrusionOk="0">
                  <a:moveTo>
                    <a:pt x="919" y="0"/>
                  </a:moveTo>
                  <a:cubicBezTo>
                    <a:pt x="582" y="93"/>
                    <a:pt x="291" y="338"/>
                    <a:pt x="47" y="628"/>
                  </a:cubicBezTo>
                  <a:cubicBezTo>
                    <a:pt x="0" y="721"/>
                    <a:pt x="0" y="814"/>
                    <a:pt x="0" y="919"/>
                  </a:cubicBezTo>
                  <a:cubicBezTo>
                    <a:pt x="0" y="966"/>
                    <a:pt x="47" y="1012"/>
                    <a:pt x="93" y="1059"/>
                  </a:cubicBezTo>
                  <a:lnTo>
                    <a:pt x="140" y="1105"/>
                  </a:lnTo>
                  <a:cubicBezTo>
                    <a:pt x="140" y="1105"/>
                    <a:pt x="140" y="1059"/>
                    <a:pt x="186" y="1059"/>
                  </a:cubicBezTo>
                  <a:lnTo>
                    <a:pt x="233" y="1059"/>
                  </a:lnTo>
                  <a:cubicBezTo>
                    <a:pt x="477" y="675"/>
                    <a:pt x="768" y="338"/>
                    <a:pt x="966"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07" name="Google Shape;718;p7"/>
            <p:cNvSpPr/>
            <p:nvPr/>
          </p:nvSpPr>
          <p:spPr>
            <a:xfrm>
              <a:off x="2660075" y="2595325"/>
              <a:ext cx="21825" cy="26775"/>
            </a:xfrm>
            <a:custGeom>
              <a:avLst/>
              <a:ahLst/>
              <a:rect l="l" t="t" r="r" b="b"/>
              <a:pathLst>
                <a:path w="873" h="1071" extrusionOk="0">
                  <a:moveTo>
                    <a:pt x="873" y="1"/>
                  </a:moveTo>
                  <a:cubicBezTo>
                    <a:pt x="442" y="152"/>
                    <a:pt x="105" y="641"/>
                    <a:pt x="47" y="931"/>
                  </a:cubicBezTo>
                  <a:cubicBezTo>
                    <a:pt x="0" y="978"/>
                    <a:pt x="47" y="1071"/>
                    <a:pt x="105" y="1071"/>
                  </a:cubicBezTo>
                  <a:lnTo>
                    <a:pt x="152" y="1071"/>
                  </a:lnTo>
                  <a:cubicBezTo>
                    <a:pt x="198" y="1071"/>
                    <a:pt x="291" y="1071"/>
                    <a:pt x="291" y="1024"/>
                  </a:cubicBezTo>
                  <a:cubicBezTo>
                    <a:pt x="442" y="827"/>
                    <a:pt x="629" y="641"/>
                    <a:pt x="733" y="350"/>
                  </a:cubicBezTo>
                  <a:cubicBezTo>
                    <a:pt x="826" y="245"/>
                    <a:pt x="826" y="152"/>
                    <a:pt x="873" y="59"/>
                  </a:cubicBezTo>
                  <a:lnTo>
                    <a:pt x="873"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08" name="Google Shape;719;p7"/>
            <p:cNvSpPr/>
            <p:nvPr/>
          </p:nvSpPr>
          <p:spPr>
            <a:xfrm>
              <a:off x="2638275" y="2660750"/>
              <a:ext cx="40150" cy="24450"/>
            </a:xfrm>
            <a:custGeom>
              <a:avLst/>
              <a:ahLst/>
              <a:rect l="l" t="t" r="r" b="b"/>
              <a:pathLst>
                <a:path w="1606" h="978" extrusionOk="0">
                  <a:moveTo>
                    <a:pt x="151" y="1"/>
                  </a:moveTo>
                  <a:lnTo>
                    <a:pt x="105" y="106"/>
                  </a:lnTo>
                  <a:lnTo>
                    <a:pt x="0" y="350"/>
                  </a:lnTo>
                  <a:lnTo>
                    <a:pt x="396" y="536"/>
                  </a:lnTo>
                  <a:cubicBezTo>
                    <a:pt x="628" y="687"/>
                    <a:pt x="919" y="780"/>
                    <a:pt x="1210" y="931"/>
                  </a:cubicBezTo>
                  <a:lnTo>
                    <a:pt x="1407" y="978"/>
                  </a:lnTo>
                  <a:lnTo>
                    <a:pt x="1454" y="978"/>
                  </a:lnTo>
                  <a:cubicBezTo>
                    <a:pt x="1559" y="931"/>
                    <a:pt x="1605" y="827"/>
                    <a:pt x="1605" y="780"/>
                  </a:cubicBezTo>
                  <a:cubicBezTo>
                    <a:pt x="1605" y="734"/>
                    <a:pt x="1501" y="641"/>
                    <a:pt x="1407" y="582"/>
                  </a:cubicBezTo>
                  <a:cubicBezTo>
                    <a:pt x="1117" y="443"/>
                    <a:pt x="779" y="292"/>
                    <a:pt x="489" y="152"/>
                  </a:cubicBezTo>
                  <a:cubicBezTo>
                    <a:pt x="396" y="106"/>
                    <a:pt x="244" y="59"/>
                    <a:pt x="15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09" name="Google Shape;720;p7"/>
            <p:cNvSpPr/>
            <p:nvPr/>
          </p:nvSpPr>
          <p:spPr>
            <a:xfrm>
              <a:off x="2640875" y="2660750"/>
              <a:ext cx="1200" cy="2650"/>
            </a:xfrm>
            <a:custGeom>
              <a:avLst/>
              <a:ahLst/>
              <a:rect l="l" t="t" r="r" b="b"/>
              <a:pathLst>
                <a:path w="48" h="106" extrusionOk="0">
                  <a:moveTo>
                    <a:pt x="47" y="1"/>
                  </a:moveTo>
                  <a:lnTo>
                    <a:pt x="1" y="106"/>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10" name="Google Shape;721;p7"/>
            <p:cNvSpPr/>
            <p:nvPr/>
          </p:nvSpPr>
          <p:spPr>
            <a:xfrm>
              <a:off x="2675775" y="2687500"/>
              <a:ext cx="25" cy="25"/>
            </a:xfrm>
            <a:custGeom>
              <a:avLst/>
              <a:ahLst/>
              <a:rect l="l" t="t" r="r" b="b"/>
              <a:pathLst>
                <a:path w="1" h="1" extrusionOk="0">
                  <a:moveTo>
                    <a:pt x="1" y="1"/>
                  </a:moveTo>
                  <a:lnTo>
                    <a:pt x="1"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11" name="Google Shape;722;p7"/>
            <p:cNvSpPr/>
            <p:nvPr/>
          </p:nvSpPr>
          <p:spPr>
            <a:xfrm>
              <a:off x="2668500" y="3153925"/>
              <a:ext cx="8750" cy="13400"/>
            </a:xfrm>
            <a:custGeom>
              <a:avLst/>
              <a:ahLst/>
              <a:rect l="l" t="t" r="r" b="b"/>
              <a:pathLst>
                <a:path w="350" h="536" extrusionOk="0">
                  <a:moveTo>
                    <a:pt x="245" y="1"/>
                  </a:moveTo>
                  <a:cubicBezTo>
                    <a:pt x="152" y="47"/>
                    <a:pt x="105" y="152"/>
                    <a:pt x="59" y="245"/>
                  </a:cubicBezTo>
                  <a:cubicBezTo>
                    <a:pt x="1" y="338"/>
                    <a:pt x="1" y="396"/>
                    <a:pt x="1" y="489"/>
                  </a:cubicBezTo>
                  <a:lnTo>
                    <a:pt x="1" y="536"/>
                  </a:lnTo>
                  <a:lnTo>
                    <a:pt x="59" y="536"/>
                  </a:lnTo>
                  <a:cubicBezTo>
                    <a:pt x="152" y="396"/>
                    <a:pt x="198" y="245"/>
                    <a:pt x="292" y="105"/>
                  </a:cubicBezTo>
                  <a:lnTo>
                    <a:pt x="350"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12" name="Google Shape;723;p7"/>
            <p:cNvSpPr/>
            <p:nvPr/>
          </p:nvSpPr>
          <p:spPr>
            <a:xfrm>
              <a:off x="2634775" y="3089675"/>
              <a:ext cx="25325" cy="48575"/>
            </a:xfrm>
            <a:custGeom>
              <a:avLst/>
              <a:ahLst/>
              <a:rect l="l" t="t" r="r" b="b"/>
              <a:pathLst>
                <a:path w="1013" h="1943" extrusionOk="0">
                  <a:moveTo>
                    <a:pt x="1012" y="0"/>
                  </a:moveTo>
                  <a:cubicBezTo>
                    <a:pt x="966" y="0"/>
                    <a:pt x="919" y="0"/>
                    <a:pt x="919" y="58"/>
                  </a:cubicBezTo>
                  <a:lnTo>
                    <a:pt x="873" y="151"/>
                  </a:lnTo>
                  <a:cubicBezTo>
                    <a:pt x="629" y="535"/>
                    <a:pt x="384" y="977"/>
                    <a:pt x="140" y="1454"/>
                  </a:cubicBezTo>
                  <a:cubicBezTo>
                    <a:pt x="94" y="1605"/>
                    <a:pt x="47" y="1745"/>
                    <a:pt x="0" y="1943"/>
                  </a:cubicBezTo>
                  <a:cubicBezTo>
                    <a:pt x="94" y="1850"/>
                    <a:pt x="140" y="1745"/>
                    <a:pt x="245" y="1605"/>
                  </a:cubicBezTo>
                  <a:cubicBezTo>
                    <a:pt x="477" y="1163"/>
                    <a:pt x="722" y="686"/>
                    <a:pt x="1012" y="105"/>
                  </a:cubicBezTo>
                  <a:lnTo>
                    <a:pt x="1012"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13" name="Google Shape;724;p7"/>
            <p:cNvSpPr/>
            <p:nvPr/>
          </p:nvSpPr>
          <p:spPr>
            <a:xfrm>
              <a:off x="2434725" y="2383350"/>
              <a:ext cx="215775" cy="144250"/>
            </a:xfrm>
            <a:custGeom>
              <a:avLst/>
              <a:ahLst/>
              <a:rect l="l" t="t" r="r" b="b"/>
              <a:pathLst>
                <a:path w="8631" h="5770" extrusionOk="0">
                  <a:moveTo>
                    <a:pt x="105" y="1"/>
                  </a:moveTo>
                  <a:lnTo>
                    <a:pt x="0" y="245"/>
                  </a:lnTo>
                  <a:lnTo>
                    <a:pt x="47" y="291"/>
                  </a:lnTo>
                  <a:cubicBezTo>
                    <a:pt x="151" y="338"/>
                    <a:pt x="198" y="396"/>
                    <a:pt x="291" y="443"/>
                  </a:cubicBezTo>
                  <a:cubicBezTo>
                    <a:pt x="337" y="489"/>
                    <a:pt x="442" y="536"/>
                    <a:pt x="489" y="582"/>
                  </a:cubicBezTo>
                  <a:cubicBezTo>
                    <a:pt x="628" y="733"/>
                    <a:pt x="733" y="826"/>
                    <a:pt x="872" y="873"/>
                  </a:cubicBezTo>
                  <a:cubicBezTo>
                    <a:pt x="1698" y="1408"/>
                    <a:pt x="2571" y="1989"/>
                    <a:pt x="3443" y="2525"/>
                  </a:cubicBezTo>
                  <a:cubicBezTo>
                    <a:pt x="4606" y="3199"/>
                    <a:pt x="5723" y="3932"/>
                    <a:pt x="6886" y="4653"/>
                  </a:cubicBezTo>
                  <a:cubicBezTo>
                    <a:pt x="7130" y="4851"/>
                    <a:pt x="7421" y="5049"/>
                    <a:pt x="7665" y="5235"/>
                  </a:cubicBezTo>
                  <a:cubicBezTo>
                    <a:pt x="7758" y="5281"/>
                    <a:pt x="7898" y="5386"/>
                    <a:pt x="8002" y="5479"/>
                  </a:cubicBezTo>
                  <a:cubicBezTo>
                    <a:pt x="8049" y="5525"/>
                    <a:pt x="8096" y="5525"/>
                    <a:pt x="8142" y="5572"/>
                  </a:cubicBezTo>
                  <a:cubicBezTo>
                    <a:pt x="8247" y="5677"/>
                    <a:pt x="8340" y="5723"/>
                    <a:pt x="8433" y="5770"/>
                  </a:cubicBezTo>
                  <a:lnTo>
                    <a:pt x="8631" y="5770"/>
                  </a:lnTo>
                  <a:lnTo>
                    <a:pt x="8631" y="5525"/>
                  </a:lnTo>
                  <a:cubicBezTo>
                    <a:pt x="8584" y="5525"/>
                    <a:pt x="8584" y="5479"/>
                    <a:pt x="8538" y="5479"/>
                  </a:cubicBezTo>
                  <a:cubicBezTo>
                    <a:pt x="8538" y="5432"/>
                    <a:pt x="8538" y="5432"/>
                    <a:pt x="8479" y="5432"/>
                  </a:cubicBezTo>
                  <a:cubicBezTo>
                    <a:pt x="7805" y="4804"/>
                    <a:pt x="6979" y="4269"/>
                    <a:pt x="6153" y="3781"/>
                  </a:cubicBezTo>
                  <a:cubicBezTo>
                    <a:pt x="5862" y="3641"/>
                    <a:pt x="5571" y="3443"/>
                    <a:pt x="5281" y="3246"/>
                  </a:cubicBezTo>
                  <a:cubicBezTo>
                    <a:pt x="4025" y="2478"/>
                    <a:pt x="2768" y="1652"/>
                    <a:pt x="1559" y="873"/>
                  </a:cubicBezTo>
                  <a:lnTo>
                    <a:pt x="442" y="198"/>
                  </a:lnTo>
                  <a:cubicBezTo>
                    <a:pt x="291" y="152"/>
                    <a:pt x="198" y="47"/>
                    <a:pt x="10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14" name="Google Shape;725;p7"/>
            <p:cNvSpPr/>
            <p:nvPr/>
          </p:nvSpPr>
          <p:spPr>
            <a:xfrm>
              <a:off x="2639425" y="3210925"/>
              <a:ext cx="11075" cy="24150"/>
            </a:xfrm>
            <a:custGeom>
              <a:avLst/>
              <a:ahLst/>
              <a:rect l="l" t="t" r="r" b="b"/>
              <a:pathLst>
                <a:path w="443" h="966" extrusionOk="0">
                  <a:moveTo>
                    <a:pt x="396" y="0"/>
                  </a:moveTo>
                  <a:cubicBezTo>
                    <a:pt x="291" y="0"/>
                    <a:pt x="245" y="47"/>
                    <a:pt x="198" y="152"/>
                  </a:cubicBezTo>
                  <a:lnTo>
                    <a:pt x="198" y="198"/>
                  </a:lnTo>
                  <a:cubicBezTo>
                    <a:pt x="152" y="338"/>
                    <a:pt x="105" y="489"/>
                    <a:pt x="59" y="675"/>
                  </a:cubicBezTo>
                  <a:cubicBezTo>
                    <a:pt x="1" y="733"/>
                    <a:pt x="1" y="780"/>
                    <a:pt x="1" y="826"/>
                  </a:cubicBezTo>
                  <a:cubicBezTo>
                    <a:pt x="1" y="873"/>
                    <a:pt x="1" y="919"/>
                    <a:pt x="59" y="966"/>
                  </a:cubicBezTo>
                  <a:cubicBezTo>
                    <a:pt x="59" y="919"/>
                    <a:pt x="105" y="919"/>
                    <a:pt x="105" y="919"/>
                  </a:cubicBezTo>
                  <a:cubicBezTo>
                    <a:pt x="152" y="780"/>
                    <a:pt x="245" y="675"/>
                    <a:pt x="291" y="582"/>
                  </a:cubicBezTo>
                  <a:cubicBezTo>
                    <a:pt x="350" y="442"/>
                    <a:pt x="396" y="338"/>
                    <a:pt x="443" y="245"/>
                  </a:cubicBezTo>
                  <a:lnTo>
                    <a:pt x="443" y="47"/>
                  </a:lnTo>
                  <a:lnTo>
                    <a:pt x="396"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15" name="Google Shape;726;p7"/>
            <p:cNvSpPr/>
            <p:nvPr/>
          </p:nvSpPr>
          <p:spPr>
            <a:xfrm>
              <a:off x="2635925" y="2608700"/>
              <a:ext cx="13425" cy="34050"/>
            </a:xfrm>
            <a:custGeom>
              <a:avLst/>
              <a:ahLst/>
              <a:rect l="l" t="t" r="r" b="b"/>
              <a:pathLst>
                <a:path w="537" h="1362" extrusionOk="0">
                  <a:moveTo>
                    <a:pt x="536" y="1"/>
                  </a:moveTo>
                  <a:cubicBezTo>
                    <a:pt x="338" y="152"/>
                    <a:pt x="199" y="338"/>
                    <a:pt x="94" y="582"/>
                  </a:cubicBezTo>
                  <a:cubicBezTo>
                    <a:pt x="1" y="827"/>
                    <a:pt x="1" y="1071"/>
                    <a:pt x="48" y="1164"/>
                  </a:cubicBezTo>
                  <a:lnTo>
                    <a:pt x="48" y="1211"/>
                  </a:lnTo>
                  <a:lnTo>
                    <a:pt x="94" y="1269"/>
                  </a:lnTo>
                  <a:lnTo>
                    <a:pt x="94" y="1315"/>
                  </a:lnTo>
                  <a:cubicBezTo>
                    <a:pt x="141" y="1315"/>
                    <a:pt x="245" y="1362"/>
                    <a:pt x="292" y="1362"/>
                  </a:cubicBezTo>
                  <a:cubicBezTo>
                    <a:pt x="338" y="1362"/>
                    <a:pt x="385" y="1269"/>
                    <a:pt x="385" y="1211"/>
                  </a:cubicBezTo>
                  <a:cubicBezTo>
                    <a:pt x="385" y="1024"/>
                    <a:pt x="431" y="873"/>
                    <a:pt x="431" y="687"/>
                  </a:cubicBezTo>
                  <a:cubicBezTo>
                    <a:pt x="431" y="629"/>
                    <a:pt x="431" y="536"/>
                    <a:pt x="490" y="489"/>
                  </a:cubicBezTo>
                  <a:lnTo>
                    <a:pt x="490" y="396"/>
                  </a:lnTo>
                  <a:cubicBezTo>
                    <a:pt x="490" y="292"/>
                    <a:pt x="490" y="152"/>
                    <a:pt x="536"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16" name="Google Shape;727;p7"/>
            <p:cNvSpPr/>
            <p:nvPr/>
          </p:nvSpPr>
          <p:spPr>
            <a:xfrm>
              <a:off x="2603075" y="2687500"/>
              <a:ext cx="26775" cy="12725"/>
            </a:xfrm>
            <a:custGeom>
              <a:avLst/>
              <a:ahLst/>
              <a:rect l="l" t="t" r="r" b="b"/>
              <a:pathLst>
                <a:path w="1071" h="509" extrusionOk="0">
                  <a:moveTo>
                    <a:pt x="198" y="1"/>
                  </a:moveTo>
                  <a:lnTo>
                    <a:pt x="1" y="292"/>
                  </a:lnTo>
                  <a:cubicBezTo>
                    <a:pt x="256" y="433"/>
                    <a:pt x="461" y="508"/>
                    <a:pt x="654" y="508"/>
                  </a:cubicBezTo>
                  <a:cubicBezTo>
                    <a:pt x="795" y="508"/>
                    <a:pt x="928" y="468"/>
                    <a:pt x="1071" y="385"/>
                  </a:cubicBezTo>
                  <a:cubicBezTo>
                    <a:pt x="873" y="94"/>
                    <a:pt x="582" y="1"/>
                    <a:pt x="19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17" name="Google Shape;728;p7"/>
            <p:cNvSpPr/>
            <p:nvPr/>
          </p:nvSpPr>
          <p:spPr>
            <a:xfrm>
              <a:off x="2603075" y="2687500"/>
              <a:ext cx="4975" cy="7300"/>
            </a:xfrm>
            <a:custGeom>
              <a:avLst/>
              <a:ahLst/>
              <a:rect l="l" t="t" r="r" b="b"/>
              <a:pathLst>
                <a:path w="199" h="292" extrusionOk="0">
                  <a:moveTo>
                    <a:pt x="1" y="292"/>
                  </a:moveTo>
                  <a:lnTo>
                    <a:pt x="198" y="1"/>
                  </a:lnTo>
                  <a:lnTo>
                    <a:pt x="1" y="292"/>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18" name="Google Shape;729;p7"/>
            <p:cNvSpPr/>
            <p:nvPr/>
          </p:nvSpPr>
          <p:spPr>
            <a:xfrm>
              <a:off x="2600750" y="2694775"/>
              <a:ext cx="25" cy="25"/>
            </a:xfrm>
            <a:custGeom>
              <a:avLst/>
              <a:ahLst/>
              <a:rect l="l" t="t" r="r" b="b"/>
              <a:pathLst>
                <a:path w="1" h="1" extrusionOk="0">
                  <a:moveTo>
                    <a:pt x="1" y="1"/>
                  </a:moveTo>
                  <a:lnTo>
                    <a:pt x="1" y="1"/>
                  </a:lnTo>
                  <a:lnTo>
                    <a:pt x="1" y="1"/>
                  </a:lnTo>
                  <a:lnTo>
                    <a:pt x="1"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19" name="Google Shape;730;p7"/>
            <p:cNvSpPr/>
            <p:nvPr/>
          </p:nvSpPr>
          <p:spPr>
            <a:xfrm>
              <a:off x="2533000" y="3169625"/>
              <a:ext cx="82325" cy="184400"/>
            </a:xfrm>
            <a:custGeom>
              <a:avLst/>
              <a:ahLst/>
              <a:rect l="l" t="t" r="r" b="b"/>
              <a:pathLst>
                <a:path w="3293" h="7376" extrusionOk="0">
                  <a:moveTo>
                    <a:pt x="3292" y="1"/>
                  </a:moveTo>
                  <a:cubicBezTo>
                    <a:pt x="3292" y="59"/>
                    <a:pt x="3246" y="59"/>
                    <a:pt x="3246" y="59"/>
                  </a:cubicBezTo>
                  <a:cubicBezTo>
                    <a:pt x="3199" y="152"/>
                    <a:pt x="3094" y="199"/>
                    <a:pt x="3094" y="292"/>
                  </a:cubicBezTo>
                  <a:cubicBezTo>
                    <a:pt x="3048" y="396"/>
                    <a:pt x="3001" y="489"/>
                    <a:pt x="2955" y="536"/>
                  </a:cubicBezTo>
                  <a:cubicBezTo>
                    <a:pt x="2757" y="873"/>
                    <a:pt x="2571" y="1269"/>
                    <a:pt x="2466" y="1606"/>
                  </a:cubicBezTo>
                  <a:cubicBezTo>
                    <a:pt x="2176" y="2478"/>
                    <a:pt x="1792" y="3304"/>
                    <a:pt x="1408" y="4130"/>
                  </a:cubicBezTo>
                  <a:cubicBezTo>
                    <a:pt x="1210" y="4514"/>
                    <a:pt x="1012" y="4851"/>
                    <a:pt x="873" y="5235"/>
                  </a:cubicBezTo>
                  <a:cubicBezTo>
                    <a:pt x="582" y="5875"/>
                    <a:pt x="291" y="6549"/>
                    <a:pt x="47" y="7177"/>
                  </a:cubicBezTo>
                  <a:lnTo>
                    <a:pt x="47" y="7270"/>
                  </a:lnTo>
                  <a:cubicBezTo>
                    <a:pt x="0" y="7270"/>
                    <a:pt x="47" y="7329"/>
                    <a:pt x="47" y="7375"/>
                  </a:cubicBezTo>
                  <a:cubicBezTo>
                    <a:pt x="94" y="7375"/>
                    <a:pt x="140" y="7329"/>
                    <a:pt x="140" y="7329"/>
                  </a:cubicBezTo>
                  <a:cubicBezTo>
                    <a:pt x="291" y="7131"/>
                    <a:pt x="384" y="6980"/>
                    <a:pt x="477" y="6794"/>
                  </a:cubicBezTo>
                  <a:cubicBezTo>
                    <a:pt x="966" y="5677"/>
                    <a:pt x="1350" y="4851"/>
                    <a:pt x="1699" y="4072"/>
                  </a:cubicBezTo>
                  <a:cubicBezTo>
                    <a:pt x="2176" y="2967"/>
                    <a:pt x="2664" y="1804"/>
                    <a:pt x="3199" y="443"/>
                  </a:cubicBezTo>
                  <a:cubicBezTo>
                    <a:pt x="3246" y="350"/>
                    <a:pt x="3246" y="199"/>
                    <a:pt x="3292" y="105"/>
                  </a:cubicBezTo>
                  <a:lnTo>
                    <a:pt x="3292"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20" name="Google Shape;731;p7"/>
            <p:cNvSpPr/>
            <p:nvPr/>
          </p:nvSpPr>
          <p:spPr>
            <a:xfrm>
              <a:off x="2563250" y="3099550"/>
              <a:ext cx="30250" cy="67775"/>
            </a:xfrm>
            <a:custGeom>
              <a:avLst/>
              <a:ahLst/>
              <a:rect l="l" t="t" r="r" b="b"/>
              <a:pathLst>
                <a:path w="1210" h="2711" extrusionOk="0">
                  <a:moveTo>
                    <a:pt x="1163" y="1"/>
                  </a:moveTo>
                  <a:cubicBezTo>
                    <a:pt x="1117" y="47"/>
                    <a:pt x="1070" y="47"/>
                    <a:pt x="1070" y="94"/>
                  </a:cubicBezTo>
                  <a:cubicBezTo>
                    <a:pt x="779" y="768"/>
                    <a:pt x="430" y="1455"/>
                    <a:pt x="140" y="2176"/>
                  </a:cubicBezTo>
                  <a:cubicBezTo>
                    <a:pt x="47" y="2327"/>
                    <a:pt x="47" y="2466"/>
                    <a:pt x="0" y="2618"/>
                  </a:cubicBezTo>
                  <a:lnTo>
                    <a:pt x="0" y="2711"/>
                  </a:lnTo>
                  <a:cubicBezTo>
                    <a:pt x="0" y="2664"/>
                    <a:pt x="47" y="2618"/>
                    <a:pt x="47" y="2618"/>
                  </a:cubicBezTo>
                  <a:cubicBezTo>
                    <a:pt x="93" y="2513"/>
                    <a:pt x="198" y="2420"/>
                    <a:pt x="244" y="2327"/>
                  </a:cubicBezTo>
                  <a:cubicBezTo>
                    <a:pt x="384" y="2129"/>
                    <a:pt x="489" y="1931"/>
                    <a:pt x="582" y="1699"/>
                  </a:cubicBezTo>
                  <a:cubicBezTo>
                    <a:pt x="826" y="1210"/>
                    <a:pt x="1012" y="675"/>
                    <a:pt x="1210" y="140"/>
                  </a:cubicBezTo>
                  <a:cubicBezTo>
                    <a:pt x="1210" y="94"/>
                    <a:pt x="1210" y="47"/>
                    <a:pt x="116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21" name="Google Shape;732;p7"/>
            <p:cNvSpPr/>
            <p:nvPr/>
          </p:nvSpPr>
          <p:spPr>
            <a:xfrm>
              <a:off x="2262850" y="2117000"/>
              <a:ext cx="296625" cy="235200"/>
            </a:xfrm>
            <a:custGeom>
              <a:avLst/>
              <a:ahLst/>
              <a:rect l="l" t="t" r="r" b="b"/>
              <a:pathLst>
                <a:path w="11865" h="9408" extrusionOk="0">
                  <a:moveTo>
                    <a:pt x="140" y="0"/>
                  </a:moveTo>
                  <a:lnTo>
                    <a:pt x="1" y="233"/>
                  </a:lnTo>
                  <a:cubicBezTo>
                    <a:pt x="1164" y="919"/>
                    <a:pt x="2327" y="1640"/>
                    <a:pt x="3432" y="2373"/>
                  </a:cubicBezTo>
                  <a:lnTo>
                    <a:pt x="3432" y="2420"/>
                  </a:lnTo>
                  <a:cubicBezTo>
                    <a:pt x="3537" y="2466"/>
                    <a:pt x="3583" y="2617"/>
                    <a:pt x="3583" y="2710"/>
                  </a:cubicBezTo>
                  <a:cubicBezTo>
                    <a:pt x="3537" y="2908"/>
                    <a:pt x="3490" y="3048"/>
                    <a:pt x="3432" y="3199"/>
                  </a:cubicBezTo>
                  <a:cubicBezTo>
                    <a:pt x="3386" y="3292"/>
                    <a:pt x="3386" y="3385"/>
                    <a:pt x="3339" y="3490"/>
                  </a:cubicBezTo>
                  <a:lnTo>
                    <a:pt x="3339" y="3536"/>
                  </a:lnTo>
                  <a:cubicBezTo>
                    <a:pt x="3293" y="3629"/>
                    <a:pt x="3246" y="3780"/>
                    <a:pt x="3246" y="3873"/>
                  </a:cubicBezTo>
                  <a:cubicBezTo>
                    <a:pt x="3246" y="3966"/>
                    <a:pt x="3339" y="4071"/>
                    <a:pt x="3339" y="4071"/>
                  </a:cubicBezTo>
                  <a:cubicBezTo>
                    <a:pt x="3386" y="4071"/>
                    <a:pt x="3490" y="4013"/>
                    <a:pt x="3537" y="3966"/>
                  </a:cubicBezTo>
                  <a:cubicBezTo>
                    <a:pt x="3583" y="3873"/>
                    <a:pt x="3676" y="3722"/>
                    <a:pt x="3723" y="3583"/>
                  </a:cubicBezTo>
                  <a:cubicBezTo>
                    <a:pt x="3781" y="3431"/>
                    <a:pt x="3828" y="3245"/>
                    <a:pt x="3874" y="3048"/>
                  </a:cubicBezTo>
                  <a:lnTo>
                    <a:pt x="3967" y="2757"/>
                  </a:lnTo>
                  <a:lnTo>
                    <a:pt x="4549" y="3141"/>
                  </a:lnTo>
                  <a:cubicBezTo>
                    <a:pt x="4793" y="3338"/>
                    <a:pt x="5037" y="3536"/>
                    <a:pt x="5328" y="3676"/>
                  </a:cubicBezTo>
                  <a:lnTo>
                    <a:pt x="5375" y="3722"/>
                  </a:lnTo>
                  <a:lnTo>
                    <a:pt x="5084" y="4502"/>
                  </a:lnTo>
                  <a:cubicBezTo>
                    <a:pt x="4840" y="5083"/>
                    <a:pt x="4595" y="5711"/>
                    <a:pt x="4363" y="6293"/>
                  </a:cubicBezTo>
                  <a:cubicBezTo>
                    <a:pt x="4304" y="6397"/>
                    <a:pt x="4258" y="6537"/>
                    <a:pt x="4258" y="6688"/>
                  </a:cubicBezTo>
                  <a:cubicBezTo>
                    <a:pt x="4258" y="6781"/>
                    <a:pt x="4363" y="6828"/>
                    <a:pt x="4363" y="6874"/>
                  </a:cubicBezTo>
                  <a:cubicBezTo>
                    <a:pt x="4409" y="6874"/>
                    <a:pt x="4456" y="6828"/>
                    <a:pt x="4502" y="6781"/>
                  </a:cubicBezTo>
                  <a:cubicBezTo>
                    <a:pt x="4595" y="6688"/>
                    <a:pt x="4653" y="6584"/>
                    <a:pt x="4700" y="6490"/>
                  </a:cubicBezTo>
                  <a:cubicBezTo>
                    <a:pt x="4944" y="5909"/>
                    <a:pt x="5130" y="5327"/>
                    <a:pt x="5375" y="4699"/>
                  </a:cubicBezTo>
                  <a:lnTo>
                    <a:pt x="5572" y="4211"/>
                  </a:lnTo>
                  <a:cubicBezTo>
                    <a:pt x="5572" y="4164"/>
                    <a:pt x="5572" y="4118"/>
                    <a:pt x="5619" y="4071"/>
                  </a:cubicBezTo>
                  <a:lnTo>
                    <a:pt x="5665" y="3920"/>
                  </a:lnTo>
                  <a:lnTo>
                    <a:pt x="5758" y="3966"/>
                  </a:lnTo>
                  <a:cubicBezTo>
                    <a:pt x="5910" y="4071"/>
                    <a:pt x="6049" y="4211"/>
                    <a:pt x="6247" y="4304"/>
                  </a:cubicBezTo>
                  <a:cubicBezTo>
                    <a:pt x="6584" y="4502"/>
                    <a:pt x="6875" y="4746"/>
                    <a:pt x="7212" y="4944"/>
                  </a:cubicBezTo>
                  <a:cubicBezTo>
                    <a:pt x="7457" y="5083"/>
                    <a:pt x="7457" y="5234"/>
                    <a:pt x="7364" y="5420"/>
                  </a:cubicBezTo>
                  <a:cubicBezTo>
                    <a:pt x="7270" y="5758"/>
                    <a:pt x="7119" y="6107"/>
                    <a:pt x="7026" y="6444"/>
                  </a:cubicBezTo>
                  <a:cubicBezTo>
                    <a:pt x="7026" y="6490"/>
                    <a:pt x="7073" y="6584"/>
                    <a:pt x="7073" y="6630"/>
                  </a:cubicBezTo>
                  <a:cubicBezTo>
                    <a:pt x="7073" y="6615"/>
                    <a:pt x="7073" y="6609"/>
                    <a:pt x="7074" y="6609"/>
                  </a:cubicBezTo>
                  <a:cubicBezTo>
                    <a:pt x="7078" y="6609"/>
                    <a:pt x="7088" y="6630"/>
                    <a:pt x="7119" y="6630"/>
                  </a:cubicBezTo>
                  <a:cubicBezTo>
                    <a:pt x="7166" y="6630"/>
                    <a:pt x="7270" y="6584"/>
                    <a:pt x="7270" y="6537"/>
                  </a:cubicBezTo>
                  <a:cubicBezTo>
                    <a:pt x="7410" y="6397"/>
                    <a:pt x="7503" y="6200"/>
                    <a:pt x="7654" y="6002"/>
                  </a:cubicBezTo>
                  <a:cubicBezTo>
                    <a:pt x="7701" y="5909"/>
                    <a:pt x="7701" y="5816"/>
                    <a:pt x="7747" y="5665"/>
                  </a:cubicBezTo>
                  <a:cubicBezTo>
                    <a:pt x="7794" y="5618"/>
                    <a:pt x="7794" y="5572"/>
                    <a:pt x="7794" y="5525"/>
                  </a:cubicBezTo>
                  <a:lnTo>
                    <a:pt x="7852" y="5374"/>
                  </a:lnTo>
                  <a:lnTo>
                    <a:pt x="7992" y="5467"/>
                  </a:lnTo>
                  <a:cubicBezTo>
                    <a:pt x="8282" y="5711"/>
                    <a:pt x="8620" y="5909"/>
                    <a:pt x="8957" y="6153"/>
                  </a:cubicBezTo>
                  <a:lnTo>
                    <a:pt x="9539" y="6584"/>
                  </a:lnTo>
                  <a:lnTo>
                    <a:pt x="9399" y="6828"/>
                  </a:lnTo>
                  <a:cubicBezTo>
                    <a:pt x="8864" y="7607"/>
                    <a:pt x="8573" y="8282"/>
                    <a:pt x="8329" y="9015"/>
                  </a:cubicBezTo>
                  <a:cubicBezTo>
                    <a:pt x="8282" y="9247"/>
                    <a:pt x="8282" y="9352"/>
                    <a:pt x="8375" y="9398"/>
                  </a:cubicBezTo>
                  <a:cubicBezTo>
                    <a:pt x="8396" y="9405"/>
                    <a:pt x="8415" y="9407"/>
                    <a:pt x="8433" y="9407"/>
                  </a:cubicBezTo>
                  <a:cubicBezTo>
                    <a:pt x="8552" y="9407"/>
                    <a:pt x="8634" y="9285"/>
                    <a:pt x="8724" y="9154"/>
                  </a:cubicBezTo>
                  <a:cubicBezTo>
                    <a:pt x="8817" y="8956"/>
                    <a:pt x="8911" y="8770"/>
                    <a:pt x="8957" y="8619"/>
                  </a:cubicBezTo>
                  <a:cubicBezTo>
                    <a:pt x="9015" y="8479"/>
                    <a:pt x="9062" y="8375"/>
                    <a:pt x="9108" y="8282"/>
                  </a:cubicBezTo>
                  <a:cubicBezTo>
                    <a:pt x="9353" y="7793"/>
                    <a:pt x="9539" y="7363"/>
                    <a:pt x="9783" y="6921"/>
                  </a:cubicBezTo>
                  <a:lnTo>
                    <a:pt x="9829" y="6781"/>
                  </a:lnTo>
                  <a:lnTo>
                    <a:pt x="9934" y="6874"/>
                  </a:lnTo>
                  <a:cubicBezTo>
                    <a:pt x="10516" y="7270"/>
                    <a:pt x="11097" y="7654"/>
                    <a:pt x="11679" y="8084"/>
                  </a:cubicBezTo>
                  <a:lnTo>
                    <a:pt x="11865" y="7793"/>
                  </a:lnTo>
                  <a:cubicBezTo>
                    <a:pt x="10516" y="6828"/>
                    <a:pt x="9201" y="5862"/>
                    <a:pt x="7852" y="4885"/>
                  </a:cubicBezTo>
                  <a:lnTo>
                    <a:pt x="7747" y="4885"/>
                  </a:lnTo>
                  <a:lnTo>
                    <a:pt x="7317" y="4699"/>
                  </a:lnTo>
                  <a:lnTo>
                    <a:pt x="7747" y="4699"/>
                  </a:lnTo>
                  <a:cubicBezTo>
                    <a:pt x="7945" y="4653"/>
                    <a:pt x="8143" y="4653"/>
                    <a:pt x="8282" y="4653"/>
                  </a:cubicBezTo>
                  <a:cubicBezTo>
                    <a:pt x="8666" y="4595"/>
                    <a:pt x="9062" y="4595"/>
                    <a:pt x="9399" y="4548"/>
                  </a:cubicBezTo>
                  <a:cubicBezTo>
                    <a:pt x="9492" y="4548"/>
                    <a:pt x="9597" y="4502"/>
                    <a:pt x="9690" y="4408"/>
                  </a:cubicBezTo>
                  <a:cubicBezTo>
                    <a:pt x="9597" y="4362"/>
                    <a:pt x="9492" y="4304"/>
                    <a:pt x="9446" y="4304"/>
                  </a:cubicBezTo>
                  <a:cubicBezTo>
                    <a:pt x="8911" y="4257"/>
                    <a:pt x="8329" y="4257"/>
                    <a:pt x="7654" y="4257"/>
                  </a:cubicBezTo>
                  <a:cubicBezTo>
                    <a:pt x="7608" y="4257"/>
                    <a:pt x="7561" y="4304"/>
                    <a:pt x="7503" y="4408"/>
                  </a:cubicBezTo>
                  <a:cubicBezTo>
                    <a:pt x="7457" y="4408"/>
                    <a:pt x="7410" y="4455"/>
                    <a:pt x="7364" y="4502"/>
                  </a:cubicBezTo>
                  <a:lnTo>
                    <a:pt x="7317" y="4502"/>
                  </a:lnTo>
                  <a:cubicBezTo>
                    <a:pt x="7270" y="4502"/>
                    <a:pt x="7270" y="4502"/>
                    <a:pt x="7119" y="4408"/>
                  </a:cubicBezTo>
                  <a:lnTo>
                    <a:pt x="5619" y="3431"/>
                  </a:lnTo>
                  <a:cubicBezTo>
                    <a:pt x="4304" y="2559"/>
                    <a:pt x="3002" y="1640"/>
                    <a:pt x="1641" y="768"/>
                  </a:cubicBezTo>
                  <a:lnTo>
                    <a:pt x="1548" y="721"/>
                  </a:lnTo>
                  <a:cubicBezTo>
                    <a:pt x="1106" y="431"/>
                    <a:pt x="629" y="140"/>
                    <a:pt x="14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22" name="Google Shape;733;p7"/>
            <p:cNvSpPr/>
            <p:nvPr/>
          </p:nvSpPr>
          <p:spPr>
            <a:xfrm>
              <a:off x="2525725" y="3189125"/>
              <a:ext cx="27950" cy="58175"/>
            </a:xfrm>
            <a:custGeom>
              <a:avLst/>
              <a:ahLst/>
              <a:rect l="l" t="t" r="r" b="b"/>
              <a:pathLst>
                <a:path w="1118" h="2327" extrusionOk="0">
                  <a:moveTo>
                    <a:pt x="1117" y="0"/>
                  </a:moveTo>
                  <a:cubicBezTo>
                    <a:pt x="1059" y="47"/>
                    <a:pt x="1013" y="93"/>
                    <a:pt x="966" y="93"/>
                  </a:cubicBezTo>
                  <a:cubicBezTo>
                    <a:pt x="675" y="733"/>
                    <a:pt x="431" y="1256"/>
                    <a:pt x="245" y="1698"/>
                  </a:cubicBezTo>
                  <a:cubicBezTo>
                    <a:pt x="140" y="1896"/>
                    <a:pt x="94" y="2082"/>
                    <a:pt x="1" y="2280"/>
                  </a:cubicBezTo>
                  <a:lnTo>
                    <a:pt x="1" y="2326"/>
                  </a:lnTo>
                  <a:cubicBezTo>
                    <a:pt x="385" y="1943"/>
                    <a:pt x="722" y="1407"/>
                    <a:pt x="966" y="733"/>
                  </a:cubicBezTo>
                  <a:cubicBezTo>
                    <a:pt x="1059" y="535"/>
                    <a:pt x="1117" y="291"/>
                    <a:pt x="1117" y="151"/>
                  </a:cubicBezTo>
                  <a:lnTo>
                    <a:pt x="1117"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23" name="Google Shape;734;p7"/>
            <p:cNvSpPr/>
            <p:nvPr/>
          </p:nvSpPr>
          <p:spPr>
            <a:xfrm>
              <a:off x="2517300" y="2961425"/>
              <a:ext cx="18050" cy="36375"/>
            </a:xfrm>
            <a:custGeom>
              <a:avLst/>
              <a:ahLst/>
              <a:rect l="l" t="t" r="r" b="b"/>
              <a:pathLst>
                <a:path w="722" h="1455" extrusionOk="0">
                  <a:moveTo>
                    <a:pt x="477" y="1"/>
                  </a:moveTo>
                  <a:cubicBezTo>
                    <a:pt x="431" y="1"/>
                    <a:pt x="384" y="47"/>
                    <a:pt x="338" y="140"/>
                  </a:cubicBezTo>
                  <a:lnTo>
                    <a:pt x="338" y="187"/>
                  </a:lnTo>
                  <a:cubicBezTo>
                    <a:pt x="233" y="536"/>
                    <a:pt x="93" y="920"/>
                    <a:pt x="47" y="1257"/>
                  </a:cubicBezTo>
                  <a:cubicBezTo>
                    <a:pt x="0" y="1303"/>
                    <a:pt x="93" y="1455"/>
                    <a:pt x="140" y="1455"/>
                  </a:cubicBezTo>
                  <a:cubicBezTo>
                    <a:pt x="233" y="1455"/>
                    <a:pt x="338" y="1408"/>
                    <a:pt x="338" y="1350"/>
                  </a:cubicBezTo>
                  <a:cubicBezTo>
                    <a:pt x="431" y="1117"/>
                    <a:pt x="524" y="827"/>
                    <a:pt x="628" y="536"/>
                  </a:cubicBezTo>
                  <a:cubicBezTo>
                    <a:pt x="628" y="431"/>
                    <a:pt x="675" y="338"/>
                    <a:pt x="722" y="245"/>
                  </a:cubicBezTo>
                  <a:cubicBezTo>
                    <a:pt x="675" y="187"/>
                    <a:pt x="675" y="187"/>
                    <a:pt x="675" y="140"/>
                  </a:cubicBezTo>
                  <a:cubicBezTo>
                    <a:pt x="628" y="94"/>
                    <a:pt x="582" y="1"/>
                    <a:pt x="52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24" name="Google Shape;735;p7"/>
            <p:cNvSpPr/>
            <p:nvPr/>
          </p:nvSpPr>
          <p:spPr>
            <a:xfrm>
              <a:off x="2506250" y="2905600"/>
              <a:ext cx="20675" cy="69225"/>
            </a:xfrm>
            <a:custGeom>
              <a:avLst/>
              <a:ahLst/>
              <a:rect l="l" t="t" r="r" b="b"/>
              <a:pathLst>
                <a:path w="827" h="2769" extrusionOk="0">
                  <a:moveTo>
                    <a:pt x="675" y="0"/>
                  </a:moveTo>
                  <a:cubicBezTo>
                    <a:pt x="628" y="0"/>
                    <a:pt x="582" y="94"/>
                    <a:pt x="535" y="291"/>
                  </a:cubicBezTo>
                  <a:cubicBezTo>
                    <a:pt x="384" y="919"/>
                    <a:pt x="198" y="1652"/>
                    <a:pt x="47" y="2373"/>
                  </a:cubicBezTo>
                  <a:cubicBezTo>
                    <a:pt x="0" y="2525"/>
                    <a:pt x="0" y="2618"/>
                    <a:pt x="0" y="2769"/>
                  </a:cubicBezTo>
                  <a:cubicBezTo>
                    <a:pt x="93" y="2525"/>
                    <a:pt x="245" y="2280"/>
                    <a:pt x="338" y="2036"/>
                  </a:cubicBezTo>
                  <a:cubicBezTo>
                    <a:pt x="582" y="1501"/>
                    <a:pt x="733" y="966"/>
                    <a:pt x="826" y="338"/>
                  </a:cubicBezTo>
                  <a:lnTo>
                    <a:pt x="826" y="291"/>
                  </a:lnTo>
                  <a:cubicBezTo>
                    <a:pt x="826" y="94"/>
                    <a:pt x="826" y="47"/>
                    <a:pt x="73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25" name="Google Shape;736;p7"/>
            <p:cNvSpPr/>
            <p:nvPr/>
          </p:nvSpPr>
          <p:spPr>
            <a:xfrm>
              <a:off x="2439650" y="3529625"/>
              <a:ext cx="65450" cy="19500"/>
            </a:xfrm>
            <a:custGeom>
              <a:avLst/>
              <a:ahLst/>
              <a:rect l="l" t="t" r="r" b="b"/>
              <a:pathLst>
                <a:path w="2618" h="780" extrusionOk="0">
                  <a:moveTo>
                    <a:pt x="1" y="0"/>
                  </a:moveTo>
                  <a:lnTo>
                    <a:pt x="1" y="94"/>
                  </a:lnTo>
                  <a:lnTo>
                    <a:pt x="47" y="140"/>
                  </a:lnTo>
                  <a:cubicBezTo>
                    <a:pt x="140" y="245"/>
                    <a:pt x="245" y="384"/>
                    <a:pt x="338" y="431"/>
                  </a:cubicBezTo>
                  <a:cubicBezTo>
                    <a:pt x="780" y="675"/>
                    <a:pt x="1257" y="780"/>
                    <a:pt x="1699" y="780"/>
                  </a:cubicBezTo>
                  <a:cubicBezTo>
                    <a:pt x="1990" y="780"/>
                    <a:pt x="2281" y="722"/>
                    <a:pt x="2618" y="629"/>
                  </a:cubicBezTo>
                  <a:cubicBezTo>
                    <a:pt x="2525" y="629"/>
                    <a:pt x="2420" y="582"/>
                    <a:pt x="2327" y="582"/>
                  </a:cubicBezTo>
                  <a:cubicBezTo>
                    <a:pt x="2129" y="535"/>
                    <a:pt x="1943" y="535"/>
                    <a:pt x="1745" y="489"/>
                  </a:cubicBezTo>
                  <a:cubicBezTo>
                    <a:pt x="1164" y="431"/>
                    <a:pt x="582" y="338"/>
                    <a:pt x="47"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26" name="Google Shape;737;p7"/>
            <p:cNvSpPr/>
            <p:nvPr/>
          </p:nvSpPr>
          <p:spPr>
            <a:xfrm>
              <a:off x="2484450" y="3006200"/>
              <a:ext cx="18325" cy="68950"/>
            </a:xfrm>
            <a:custGeom>
              <a:avLst/>
              <a:ahLst/>
              <a:rect l="l" t="t" r="r" b="b"/>
              <a:pathLst>
                <a:path w="733" h="2758" extrusionOk="0">
                  <a:moveTo>
                    <a:pt x="628" y="1"/>
                  </a:moveTo>
                  <a:cubicBezTo>
                    <a:pt x="582" y="1"/>
                    <a:pt x="535" y="47"/>
                    <a:pt x="489" y="47"/>
                  </a:cubicBezTo>
                  <a:cubicBezTo>
                    <a:pt x="442" y="199"/>
                    <a:pt x="384" y="292"/>
                    <a:pt x="337" y="385"/>
                  </a:cubicBezTo>
                  <a:cubicBezTo>
                    <a:pt x="244" y="1118"/>
                    <a:pt x="151" y="1839"/>
                    <a:pt x="0" y="2525"/>
                  </a:cubicBezTo>
                  <a:lnTo>
                    <a:pt x="0" y="2758"/>
                  </a:lnTo>
                  <a:cubicBezTo>
                    <a:pt x="337" y="2130"/>
                    <a:pt x="535" y="1548"/>
                    <a:pt x="628" y="966"/>
                  </a:cubicBezTo>
                  <a:cubicBezTo>
                    <a:pt x="675" y="722"/>
                    <a:pt x="733" y="431"/>
                    <a:pt x="733" y="94"/>
                  </a:cubicBezTo>
                  <a:cubicBezTo>
                    <a:pt x="733" y="47"/>
                    <a:pt x="628" y="1"/>
                    <a:pt x="62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27" name="Google Shape;738;p7"/>
            <p:cNvSpPr/>
            <p:nvPr/>
          </p:nvSpPr>
          <p:spPr>
            <a:xfrm>
              <a:off x="2469900" y="3466525"/>
              <a:ext cx="27950" cy="29100"/>
            </a:xfrm>
            <a:custGeom>
              <a:avLst/>
              <a:ahLst/>
              <a:rect l="l" t="t" r="r" b="b"/>
              <a:pathLst>
                <a:path w="1118" h="1164" extrusionOk="0">
                  <a:moveTo>
                    <a:pt x="675" y="0"/>
                  </a:moveTo>
                  <a:cubicBezTo>
                    <a:pt x="629" y="105"/>
                    <a:pt x="582" y="245"/>
                    <a:pt x="489" y="338"/>
                  </a:cubicBezTo>
                  <a:cubicBezTo>
                    <a:pt x="489" y="396"/>
                    <a:pt x="442" y="442"/>
                    <a:pt x="442" y="489"/>
                  </a:cubicBezTo>
                  <a:lnTo>
                    <a:pt x="384" y="535"/>
                  </a:lnTo>
                  <a:lnTo>
                    <a:pt x="338" y="535"/>
                  </a:lnTo>
                  <a:cubicBezTo>
                    <a:pt x="0" y="535"/>
                    <a:pt x="0" y="733"/>
                    <a:pt x="0" y="873"/>
                  </a:cubicBezTo>
                  <a:cubicBezTo>
                    <a:pt x="0" y="1024"/>
                    <a:pt x="93" y="1117"/>
                    <a:pt x="245" y="1164"/>
                  </a:cubicBezTo>
                  <a:lnTo>
                    <a:pt x="291" y="1164"/>
                  </a:lnTo>
                  <a:cubicBezTo>
                    <a:pt x="384" y="1164"/>
                    <a:pt x="535" y="1117"/>
                    <a:pt x="582" y="780"/>
                  </a:cubicBezTo>
                  <a:lnTo>
                    <a:pt x="629" y="687"/>
                  </a:lnTo>
                  <a:lnTo>
                    <a:pt x="675" y="687"/>
                  </a:lnTo>
                  <a:cubicBezTo>
                    <a:pt x="1071" y="687"/>
                    <a:pt x="1117" y="535"/>
                    <a:pt x="1117" y="396"/>
                  </a:cubicBezTo>
                  <a:cubicBezTo>
                    <a:pt x="1117" y="245"/>
                    <a:pt x="966" y="47"/>
                    <a:pt x="78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28" name="Google Shape;739;p7"/>
            <p:cNvSpPr/>
            <p:nvPr/>
          </p:nvSpPr>
          <p:spPr>
            <a:xfrm>
              <a:off x="2457675" y="3507825"/>
              <a:ext cx="30575" cy="9600"/>
            </a:xfrm>
            <a:custGeom>
              <a:avLst/>
              <a:ahLst/>
              <a:rect l="l" t="t" r="r" b="b"/>
              <a:pathLst>
                <a:path w="1223" h="384" extrusionOk="0">
                  <a:moveTo>
                    <a:pt x="1" y="0"/>
                  </a:moveTo>
                  <a:cubicBezTo>
                    <a:pt x="292" y="140"/>
                    <a:pt x="873" y="337"/>
                    <a:pt x="1222" y="384"/>
                  </a:cubicBezTo>
                  <a:cubicBezTo>
                    <a:pt x="931" y="198"/>
                    <a:pt x="396" y="0"/>
                    <a:pt x="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29" name="Google Shape;740;p7"/>
            <p:cNvSpPr/>
            <p:nvPr/>
          </p:nvSpPr>
          <p:spPr>
            <a:xfrm>
              <a:off x="2459150" y="3450825"/>
              <a:ext cx="11925" cy="14550"/>
            </a:xfrm>
            <a:custGeom>
              <a:avLst/>
              <a:ahLst/>
              <a:rect l="l" t="t" r="r" b="b"/>
              <a:pathLst>
                <a:path w="477" h="582" extrusionOk="0">
                  <a:moveTo>
                    <a:pt x="186" y="0"/>
                  </a:moveTo>
                  <a:cubicBezTo>
                    <a:pt x="93" y="0"/>
                    <a:pt x="0" y="152"/>
                    <a:pt x="0" y="291"/>
                  </a:cubicBezTo>
                  <a:cubicBezTo>
                    <a:pt x="0" y="442"/>
                    <a:pt x="93" y="582"/>
                    <a:pt x="233" y="582"/>
                  </a:cubicBezTo>
                  <a:cubicBezTo>
                    <a:pt x="384" y="582"/>
                    <a:pt x="477" y="489"/>
                    <a:pt x="477" y="338"/>
                  </a:cubicBezTo>
                  <a:cubicBezTo>
                    <a:pt x="477" y="198"/>
                    <a:pt x="291" y="0"/>
                    <a:pt x="186"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30" name="Google Shape;741;p7"/>
            <p:cNvSpPr/>
            <p:nvPr/>
          </p:nvSpPr>
          <p:spPr>
            <a:xfrm>
              <a:off x="2214300" y="2096625"/>
              <a:ext cx="63125" cy="227425"/>
            </a:xfrm>
            <a:custGeom>
              <a:avLst/>
              <a:ahLst/>
              <a:rect l="l" t="t" r="r" b="b"/>
              <a:pathLst>
                <a:path w="2525" h="9097" extrusionOk="0">
                  <a:moveTo>
                    <a:pt x="227" y="1"/>
                  </a:moveTo>
                  <a:cubicBezTo>
                    <a:pt x="166" y="1"/>
                    <a:pt x="117" y="13"/>
                    <a:pt x="93" y="36"/>
                  </a:cubicBezTo>
                  <a:cubicBezTo>
                    <a:pt x="47" y="82"/>
                    <a:pt x="0" y="175"/>
                    <a:pt x="47" y="327"/>
                  </a:cubicBezTo>
                  <a:lnTo>
                    <a:pt x="47" y="420"/>
                  </a:lnTo>
                  <a:lnTo>
                    <a:pt x="47" y="617"/>
                  </a:lnTo>
                  <a:cubicBezTo>
                    <a:pt x="198" y="1106"/>
                    <a:pt x="291" y="1583"/>
                    <a:pt x="431" y="2071"/>
                  </a:cubicBezTo>
                  <a:lnTo>
                    <a:pt x="582" y="2653"/>
                  </a:lnTo>
                  <a:lnTo>
                    <a:pt x="628" y="2653"/>
                  </a:lnTo>
                  <a:lnTo>
                    <a:pt x="582" y="2699"/>
                  </a:lnTo>
                  <a:cubicBezTo>
                    <a:pt x="582" y="2746"/>
                    <a:pt x="582" y="2793"/>
                    <a:pt x="628" y="2793"/>
                  </a:cubicBezTo>
                  <a:lnTo>
                    <a:pt x="628" y="2897"/>
                  </a:lnTo>
                  <a:lnTo>
                    <a:pt x="966" y="4060"/>
                  </a:lnTo>
                  <a:cubicBezTo>
                    <a:pt x="1257" y="5119"/>
                    <a:pt x="1501" y="6189"/>
                    <a:pt x="1792" y="7259"/>
                  </a:cubicBezTo>
                  <a:cubicBezTo>
                    <a:pt x="1943" y="7689"/>
                    <a:pt x="2036" y="8131"/>
                    <a:pt x="2129" y="8608"/>
                  </a:cubicBezTo>
                  <a:cubicBezTo>
                    <a:pt x="2175" y="8759"/>
                    <a:pt x="2234" y="8957"/>
                    <a:pt x="2280" y="9097"/>
                  </a:cubicBezTo>
                  <a:lnTo>
                    <a:pt x="2524" y="9097"/>
                  </a:lnTo>
                  <a:cubicBezTo>
                    <a:pt x="2466" y="8131"/>
                    <a:pt x="2234" y="7212"/>
                    <a:pt x="1989" y="6387"/>
                  </a:cubicBezTo>
                  <a:cubicBezTo>
                    <a:pt x="1699" y="5363"/>
                    <a:pt x="1454" y="4351"/>
                    <a:pt x="1164" y="3328"/>
                  </a:cubicBezTo>
                  <a:cubicBezTo>
                    <a:pt x="1070" y="2851"/>
                    <a:pt x="919" y="2316"/>
                    <a:pt x="780" y="1781"/>
                  </a:cubicBezTo>
                  <a:cubicBezTo>
                    <a:pt x="675" y="1490"/>
                    <a:pt x="582" y="1199"/>
                    <a:pt x="489" y="862"/>
                  </a:cubicBezTo>
                  <a:cubicBezTo>
                    <a:pt x="489" y="757"/>
                    <a:pt x="431" y="617"/>
                    <a:pt x="384" y="466"/>
                  </a:cubicBezTo>
                  <a:lnTo>
                    <a:pt x="338" y="420"/>
                  </a:lnTo>
                  <a:lnTo>
                    <a:pt x="489" y="129"/>
                  </a:lnTo>
                  <a:lnTo>
                    <a:pt x="535" y="36"/>
                  </a:lnTo>
                  <a:lnTo>
                    <a:pt x="431" y="36"/>
                  </a:lnTo>
                  <a:cubicBezTo>
                    <a:pt x="361" y="13"/>
                    <a:pt x="288" y="1"/>
                    <a:pt x="227"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31" name="Google Shape;742;p7"/>
            <p:cNvSpPr/>
            <p:nvPr/>
          </p:nvSpPr>
          <p:spPr>
            <a:xfrm>
              <a:off x="2222725" y="2099825"/>
              <a:ext cx="3800" cy="8475"/>
            </a:xfrm>
            <a:custGeom>
              <a:avLst/>
              <a:ahLst/>
              <a:rect l="l" t="t" r="r" b="b"/>
              <a:pathLst>
                <a:path w="152" h="339" extrusionOk="0">
                  <a:moveTo>
                    <a:pt x="152" y="1"/>
                  </a:moveTo>
                  <a:lnTo>
                    <a:pt x="1" y="292"/>
                  </a:lnTo>
                  <a:lnTo>
                    <a:pt x="47" y="338"/>
                  </a:lnTo>
                  <a:lnTo>
                    <a:pt x="47" y="292"/>
                  </a:lnTo>
                  <a:lnTo>
                    <a:pt x="47" y="245"/>
                  </a:lnTo>
                  <a:lnTo>
                    <a:pt x="152"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32" name="Google Shape;743;p7"/>
            <p:cNvSpPr/>
            <p:nvPr/>
          </p:nvSpPr>
          <p:spPr>
            <a:xfrm>
              <a:off x="2685650" y="2288850"/>
              <a:ext cx="23000" cy="47425"/>
            </a:xfrm>
            <a:custGeom>
              <a:avLst/>
              <a:ahLst/>
              <a:rect l="l" t="t" r="r" b="b"/>
              <a:pathLst>
                <a:path w="920" h="1897" extrusionOk="0">
                  <a:moveTo>
                    <a:pt x="187" y="0"/>
                  </a:moveTo>
                  <a:cubicBezTo>
                    <a:pt x="141" y="0"/>
                    <a:pt x="141" y="47"/>
                    <a:pt x="94" y="47"/>
                  </a:cubicBezTo>
                  <a:cubicBezTo>
                    <a:pt x="1" y="105"/>
                    <a:pt x="1" y="152"/>
                    <a:pt x="48" y="338"/>
                  </a:cubicBezTo>
                  <a:lnTo>
                    <a:pt x="94" y="535"/>
                  </a:lnTo>
                  <a:cubicBezTo>
                    <a:pt x="187" y="826"/>
                    <a:pt x="292" y="1163"/>
                    <a:pt x="385" y="1454"/>
                  </a:cubicBezTo>
                  <a:cubicBezTo>
                    <a:pt x="431" y="1605"/>
                    <a:pt x="536" y="1699"/>
                    <a:pt x="583" y="1792"/>
                  </a:cubicBezTo>
                  <a:cubicBezTo>
                    <a:pt x="629" y="1850"/>
                    <a:pt x="722" y="1896"/>
                    <a:pt x="769" y="1896"/>
                  </a:cubicBezTo>
                  <a:cubicBezTo>
                    <a:pt x="827" y="1896"/>
                    <a:pt x="827" y="1792"/>
                    <a:pt x="873" y="1745"/>
                  </a:cubicBezTo>
                  <a:lnTo>
                    <a:pt x="920" y="1699"/>
                  </a:lnTo>
                  <a:lnTo>
                    <a:pt x="920" y="1605"/>
                  </a:lnTo>
                  <a:lnTo>
                    <a:pt x="920" y="1501"/>
                  </a:lnTo>
                  <a:cubicBezTo>
                    <a:pt x="827" y="977"/>
                    <a:pt x="629" y="535"/>
                    <a:pt x="385" y="152"/>
                  </a:cubicBezTo>
                  <a:cubicBezTo>
                    <a:pt x="385" y="105"/>
                    <a:pt x="292" y="0"/>
                    <a:pt x="187"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33" name="Google Shape;744;p7"/>
            <p:cNvSpPr/>
            <p:nvPr/>
          </p:nvSpPr>
          <p:spPr>
            <a:xfrm>
              <a:off x="2576625" y="2233300"/>
              <a:ext cx="52075" cy="16900"/>
            </a:xfrm>
            <a:custGeom>
              <a:avLst/>
              <a:ahLst/>
              <a:rect l="l" t="t" r="r" b="b"/>
              <a:pathLst>
                <a:path w="2083" h="676" extrusionOk="0">
                  <a:moveTo>
                    <a:pt x="140" y="1"/>
                  </a:moveTo>
                  <a:cubicBezTo>
                    <a:pt x="93" y="1"/>
                    <a:pt x="47" y="47"/>
                    <a:pt x="0" y="94"/>
                  </a:cubicBezTo>
                  <a:cubicBezTo>
                    <a:pt x="0" y="140"/>
                    <a:pt x="47" y="233"/>
                    <a:pt x="47" y="233"/>
                  </a:cubicBezTo>
                  <a:cubicBezTo>
                    <a:pt x="244" y="338"/>
                    <a:pt x="431" y="431"/>
                    <a:pt x="628" y="478"/>
                  </a:cubicBezTo>
                  <a:cubicBezTo>
                    <a:pt x="873" y="582"/>
                    <a:pt x="1163" y="582"/>
                    <a:pt x="1408" y="629"/>
                  </a:cubicBezTo>
                  <a:cubicBezTo>
                    <a:pt x="1501" y="629"/>
                    <a:pt x="1547" y="675"/>
                    <a:pt x="1640" y="675"/>
                  </a:cubicBezTo>
                  <a:lnTo>
                    <a:pt x="1931" y="675"/>
                  </a:lnTo>
                  <a:cubicBezTo>
                    <a:pt x="2036" y="629"/>
                    <a:pt x="2036" y="629"/>
                    <a:pt x="2082" y="629"/>
                  </a:cubicBezTo>
                  <a:cubicBezTo>
                    <a:pt x="2036" y="582"/>
                    <a:pt x="2036" y="524"/>
                    <a:pt x="1989" y="524"/>
                  </a:cubicBezTo>
                  <a:lnTo>
                    <a:pt x="1989" y="478"/>
                  </a:lnTo>
                  <a:lnTo>
                    <a:pt x="1931" y="478"/>
                  </a:lnTo>
                  <a:lnTo>
                    <a:pt x="1884" y="431"/>
                  </a:lnTo>
                  <a:cubicBezTo>
                    <a:pt x="1408" y="140"/>
                    <a:pt x="919" y="94"/>
                    <a:pt x="337"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34" name="Google Shape;745;p7"/>
            <p:cNvSpPr/>
            <p:nvPr/>
          </p:nvSpPr>
          <p:spPr>
            <a:xfrm>
              <a:off x="2592325" y="2521475"/>
              <a:ext cx="20675" cy="41325"/>
            </a:xfrm>
            <a:custGeom>
              <a:avLst/>
              <a:ahLst/>
              <a:rect l="l" t="t" r="r" b="b"/>
              <a:pathLst>
                <a:path w="827" h="1653" extrusionOk="0">
                  <a:moveTo>
                    <a:pt x="628" y="0"/>
                  </a:moveTo>
                  <a:cubicBezTo>
                    <a:pt x="582" y="0"/>
                    <a:pt x="489" y="105"/>
                    <a:pt x="489" y="105"/>
                  </a:cubicBezTo>
                  <a:cubicBezTo>
                    <a:pt x="291" y="535"/>
                    <a:pt x="140" y="977"/>
                    <a:pt x="0" y="1501"/>
                  </a:cubicBezTo>
                  <a:lnTo>
                    <a:pt x="0" y="1652"/>
                  </a:lnTo>
                  <a:cubicBezTo>
                    <a:pt x="93" y="1652"/>
                    <a:pt x="140" y="1606"/>
                    <a:pt x="198" y="1606"/>
                  </a:cubicBezTo>
                  <a:cubicBezTo>
                    <a:pt x="245" y="1559"/>
                    <a:pt x="338" y="1501"/>
                    <a:pt x="384" y="1454"/>
                  </a:cubicBezTo>
                  <a:cubicBezTo>
                    <a:pt x="582" y="1164"/>
                    <a:pt x="721" y="826"/>
                    <a:pt x="826" y="396"/>
                  </a:cubicBezTo>
                  <a:lnTo>
                    <a:pt x="826" y="291"/>
                  </a:lnTo>
                  <a:lnTo>
                    <a:pt x="826" y="198"/>
                  </a:lnTo>
                  <a:cubicBezTo>
                    <a:pt x="780" y="152"/>
                    <a:pt x="675" y="47"/>
                    <a:pt x="62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35" name="Google Shape;746;p7"/>
            <p:cNvSpPr/>
            <p:nvPr/>
          </p:nvSpPr>
          <p:spPr>
            <a:xfrm>
              <a:off x="2512350" y="2599125"/>
              <a:ext cx="38700" cy="38675"/>
            </a:xfrm>
            <a:custGeom>
              <a:avLst/>
              <a:ahLst/>
              <a:rect l="l" t="t" r="r" b="b"/>
              <a:pathLst>
                <a:path w="1548" h="1547" extrusionOk="0">
                  <a:moveTo>
                    <a:pt x="1408" y="0"/>
                  </a:moveTo>
                  <a:cubicBezTo>
                    <a:pt x="1362" y="0"/>
                    <a:pt x="1303" y="47"/>
                    <a:pt x="1210" y="93"/>
                  </a:cubicBezTo>
                  <a:cubicBezTo>
                    <a:pt x="1164" y="198"/>
                    <a:pt x="1071" y="291"/>
                    <a:pt x="966" y="337"/>
                  </a:cubicBezTo>
                  <a:cubicBezTo>
                    <a:pt x="826" y="535"/>
                    <a:pt x="629" y="675"/>
                    <a:pt x="489" y="872"/>
                  </a:cubicBezTo>
                  <a:cubicBezTo>
                    <a:pt x="338" y="1012"/>
                    <a:pt x="198" y="1210"/>
                    <a:pt x="94" y="1407"/>
                  </a:cubicBezTo>
                  <a:cubicBezTo>
                    <a:pt x="94" y="1454"/>
                    <a:pt x="47" y="1500"/>
                    <a:pt x="1" y="1547"/>
                  </a:cubicBezTo>
                  <a:cubicBezTo>
                    <a:pt x="629" y="1361"/>
                    <a:pt x="1117" y="1012"/>
                    <a:pt x="1501" y="384"/>
                  </a:cubicBezTo>
                  <a:cubicBezTo>
                    <a:pt x="1548" y="384"/>
                    <a:pt x="1548" y="337"/>
                    <a:pt x="1548" y="337"/>
                  </a:cubicBezTo>
                  <a:lnTo>
                    <a:pt x="1548" y="244"/>
                  </a:lnTo>
                  <a:cubicBezTo>
                    <a:pt x="1501" y="140"/>
                    <a:pt x="1501" y="47"/>
                    <a:pt x="1455" y="47"/>
                  </a:cubicBezTo>
                  <a:cubicBezTo>
                    <a:pt x="1455" y="0"/>
                    <a:pt x="1455" y="0"/>
                    <a:pt x="140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36" name="Google Shape;747;p7"/>
            <p:cNvSpPr/>
            <p:nvPr/>
          </p:nvSpPr>
          <p:spPr>
            <a:xfrm>
              <a:off x="2457675" y="2658425"/>
              <a:ext cx="30575" cy="25625"/>
            </a:xfrm>
            <a:custGeom>
              <a:avLst/>
              <a:ahLst/>
              <a:rect l="l" t="t" r="r" b="b"/>
              <a:pathLst>
                <a:path w="1223" h="1025" extrusionOk="0">
                  <a:moveTo>
                    <a:pt x="931" y="1"/>
                  </a:moveTo>
                  <a:cubicBezTo>
                    <a:pt x="873" y="1"/>
                    <a:pt x="780" y="1"/>
                    <a:pt x="734" y="47"/>
                  </a:cubicBezTo>
                  <a:cubicBezTo>
                    <a:pt x="396" y="245"/>
                    <a:pt x="152" y="536"/>
                    <a:pt x="1" y="1024"/>
                  </a:cubicBezTo>
                  <a:cubicBezTo>
                    <a:pt x="106" y="966"/>
                    <a:pt x="199" y="966"/>
                    <a:pt x="245" y="966"/>
                  </a:cubicBezTo>
                  <a:cubicBezTo>
                    <a:pt x="489" y="780"/>
                    <a:pt x="734" y="582"/>
                    <a:pt x="1024" y="385"/>
                  </a:cubicBezTo>
                  <a:cubicBezTo>
                    <a:pt x="1222" y="245"/>
                    <a:pt x="1118" y="152"/>
                    <a:pt x="1071" y="94"/>
                  </a:cubicBezTo>
                  <a:cubicBezTo>
                    <a:pt x="1024" y="1"/>
                    <a:pt x="978" y="1"/>
                    <a:pt x="93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37" name="Google Shape;748;p7"/>
            <p:cNvSpPr/>
            <p:nvPr/>
          </p:nvSpPr>
          <p:spPr>
            <a:xfrm>
              <a:off x="2134325" y="2236800"/>
              <a:ext cx="60525" cy="26775"/>
            </a:xfrm>
            <a:custGeom>
              <a:avLst/>
              <a:ahLst/>
              <a:rect l="l" t="t" r="r" b="b"/>
              <a:pathLst>
                <a:path w="2421" h="1071" extrusionOk="0">
                  <a:moveTo>
                    <a:pt x="245" y="0"/>
                  </a:moveTo>
                  <a:cubicBezTo>
                    <a:pt x="198" y="0"/>
                    <a:pt x="140" y="47"/>
                    <a:pt x="94" y="93"/>
                  </a:cubicBezTo>
                  <a:cubicBezTo>
                    <a:pt x="47" y="152"/>
                    <a:pt x="1" y="291"/>
                    <a:pt x="245" y="384"/>
                  </a:cubicBezTo>
                  <a:cubicBezTo>
                    <a:pt x="582" y="582"/>
                    <a:pt x="1013" y="780"/>
                    <a:pt x="1455" y="966"/>
                  </a:cubicBezTo>
                  <a:cubicBezTo>
                    <a:pt x="1548" y="1024"/>
                    <a:pt x="1699" y="1070"/>
                    <a:pt x="1792" y="1070"/>
                  </a:cubicBezTo>
                  <a:lnTo>
                    <a:pt x="2083" y="1070"/>
                  </a:lnTo>
                  <a:cubicBezTo>
                    <a:pt x="2176" y="1070"/>
                    <a:pt x="2280" y="1070"/>
                    <a:pt x="2327" y="1024"/>
                  </a:cubicBezTo>
                  <a:lnTo>
                    <a:pt x="2420" y="1024"/>
                  </a:lnTo>
                  <a:cubicBezTo>
                    <a:pt x="2420" y="966"/>
                    <a:pt x="2374" y="966"/>
                    <a:pt x="2374" y="919"/>
                  </a:cubicBezTo>
                  <a:lnTo>
                    <a:pt x="2327" y="919"/>
                  </a:lnTo>
                  <a:lnTo>
                    <a:pt x="1885" y="628"/>
                  </a:lnTo>
                  <a:cubicBezTo>
                    <a:pt x="1408" y="442"/>
                    <a:pt x="920" y="245"/>
                    <a:pt x="385" y="47"/>
                  </a:cubicBezTo>
                  <a:cubicBezTo>
                    <a:pt x="338" y="0"/>
                    <a:pt x="292" y="0"/>
                    <a:pt x="245"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38" name="Google Shape;749;p7"/>
            <p:cNvSpPr/>
            <p:nvPr/>
          </p:nvSpPr>
          <p:spPr>
            <a:xfrm>
              <a:off x="2039825" y="2166425"/>
              <a:ext cx="44800" cy="29100"/>
            </a:xfrm>
            <a:custGeom>
              <a:avLst/>
              <a:ahLst/>
              <a:rect l="l" t="t" r="r" b="b"/>
              <a:pathLst>
                <a:path w="1792" h="1164" extrusionOk="0">
                  <a:moveTo>
                    <a:pt x="140" y="1"/>
                  </a:moveTo>
                  <a:cubicBezTo>
                    <a:pt x="94" y="1"/>
                    <a:pt x="94" y="59"/>
                    <a:pt x="47" y="59"/>
                  </a:cubicBezTo>
                  <a:cubicBezTo>
                    <a:pt x="1" y="105"/>
                    <a:pt x="1" y="152"/>
                    <a:pt x="1" y="198"/>
                  </a:cubicBezTo>
                  <a:cubicBezTo>
                    <a:pt x="1" y="291"/>
                    <a:pt x="47" y="396"/>
                    <a:pt x="94" y="443"/>
                  </a:cubicBezTo>
                  <a:cubicBezTo>
                    <a:pt x="582" y="931"/>
                    <a:pt x="1071" y="1164"/>
                    <a:pt x="1699" y="1164"/>
                  </a:cubicBezTo>
                  <a:lnTo>
                    <a:pt x="1792" y="1164"/>
                  </a:lnTo>
                  <a:lnTo>
                    <a:pt x="1745" y="1117"/>
                  </a:lnTo>
                  <a:cubicBezTo>
                    <a:pt x="1652" y="978"/>
                    <a:pt x="1547" y="873"/>
                    <a:pt x="1454" y="826"/>
                  </a:cubicBezTo>
                  <a:cubicBezTo>
                    <a:pt x="1117" y="536"/>
                    <a:pt x="722" y="349"/>
                    <a:pt x="338" y="105"/>
                  </a:cubicBezTo>
                  <a:lnTo>
                    <a:pt x="245" y="59"/>
                  </a:lnTo>
                  <a:cubicBezTo>
                    <a:pt x="198" y="59"/>
                    <a:pt x="140" y="1"/>
                    <a:pt x="14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39" name="Google Shape;750;p7"/>
            <p:cNvSpPr/>
            <p:nvPr/>
          </p:nvSpPr>
          <p:spPr>
            <a:xfrm>
              <a:off x="1945325" y="2078025"/>
              <a:ext cx="42475" cy="35200"/>
            </a:xfrm>
            <a:custGeom>
              <a:avLst/>
              <a:ahLst/>
              <a:rect l="l" t="t" r="r" b="b"/>
              <a:pathLst>
                <a:path w="1699" h="1408" extrusionOk="0">
                  <a:moveTo>
                    <a:pt x="93" y="1"/>
                  </a:moveTo>
                  <a:cubicBezTo>
                    <a:pt x="47" y="1"/>
                    <a:pt x="0" y="105"/>
                    <a:pt x="0" y="198"/>
                  </a:cubicBezTo>
                  <a:cubicBezTo>
                    <a:pt x="0" y="338"/>
                    <a:pt x="140" y="489"/>
                    <a:pt x="291" y="629"/>
                  </a:cubicBezTo>
                  <a:lnTo>
                    <a:pt x="431" y="733"/>
                  </a:lnTo>
                  <a:cubicBezTo>
                    <a:pt x="780" y="919"/>
                    <a:pt x="1117" y="1117"/>
                    <a:pt x="1408" y="1315"/>
                  </a:cubicBezTo>
                  <a:cubicBezTo>
                    <a:pt x="1501" y="1361"/>
                    <a:pt x="1594" y="1408"/>
                    <a:pt x="1698" y="1408"/>
                  </a:cubicBezTo>
                  <a:cubicBezTo>
                    <a:pt x="1698" y="1315"/>
                    <a:pt x="1698" y="1210"/>
                    <a:pt x="1652" y="1117"/>
                  </a:cubicBezTo>
                  <a:cubicBezTo>
                    <a:pt x="1408" y="582"/>
                    <a:pt x="966" y="396"/>
                    <a:pt x="431" y="152"/>
                  </a:cubicBezTo>
                  <a:cubicBezTo>
                    <a:pt x="338" y="152"/>
                    <a:pt x="245" y="105"/>
                    <a:pt x="140" y="47"/>
                  </a:cubicBezTo>
                  <a:cubicBezTo>
                    <a:pt x="140" y="1"/>
                    <a:pt x="140" y="1"/>
                    <a:pt x="9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40" name="Google Shape;751;p7"/>
            <p:cNvSpPr/>
            <p:nvPr/>
          </p:nvSpPr>
          <p:spPr>
            <a:xfrm>
              <a:off x="1860400" y="2030925"/>
              <a:ext cx="46275" cy="25325"/>
            </a:xfrm>
            <a:custGeom>
              <a:avLst/>
              <a:ahLst/>
              <a:rect l="l" t="t" r="r" b="b"/>
              <a:pathLst>
                <a:path w="1851" h="1013" extrusionOk="0">
                  <a:moveTo>
                    <a:pt x="199" y="0"/>
                  </a:moveTo>
                  <a:cubicBezTo>
                    <a:pt x="1" y="47"/>
                    <a:pt x="1" y="93"/>
                    <a:pt x="1" y="93"/>
                  </a:cubicBezTo>
                  <a:cubicBezTo>
                    <a:pt x="1" y="140"/>
                    <a:pt x="1" y="186"/>
                    <a:pt x="47" y="291"/>
                  </a:cubicBezTo>
                  <a:cubicBezTo>
                    <a:pt x="47" y="338"/>
                    <a:pt x="152" y="384"/>
                    <a:pt x="245" y="431"/>
                  </a:cubicBezTo>
                  <a:cubicBezTo>
                    <a:pt x="396" y="477"/>
                    <a:pt x="536" y="582"/>
                    <a:pt x="629" y="675"/>
                  </a:cubicBezTo>
                  <a:cubicBezTo>
                    <a:pt x="780" y="721"/>
                    <a:pt x="920" y="826"/>
                    <a:pt x="1071" y="873"/>
                  </a:cubicBezTo>
                  <a:cubicBezTo>
                    <a:pt x="1269" y="966"/>
                    <a:pt x="1408" y="1012"/>
                    <a:pt x="1501" y="1012"/>
                  </a:cubicBezTo>
                  <a:cubicBezTo>
                    <a:pt x="1653" y="1012"/>
                    <a:pt x="1746" y="1012"/>
                    <a:pt x="1850" y="919"/>
                  </a:cubicBezTo>
                  <a:lnTo>
                    <a:pt x="1792" y="873"/>
                  </a:lnTo>
                  <a:cubicBezTo>
                    <a:pt x="1699" y="768"/>
                    <a:pt x="1606" y="675"/>
                    <a:pt x="1501" y="582"/>
                  </a:cubicBezTo>
                  <a:cubicBezTo>
                    <a:pt x="1211" y="431"/>
                    <a:pt x="873" y="291"/>
                    <a:pt x="582" y="140"/>
                  </a:cubicBezTo>
                  <a:lnTo>
                    <a:pt x="292" y="47"/>
                  </a:lnTo>
                  <a:cubicBezTo>
                    <a:pt x="292" y="0"/>
                    <a:pt x="245" y="0"/>
                    <a:pt x="199"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41" name="Google Shape;752;p7"/>
            <p:cNvSpPr/>
            <p:nvPr/>
          </p:nvSpPr>
          <p:spPr>
            <a:xfrm>
              <a:off x="1355325" y="2003000"/>
              <a:ext cx="52075" cy="14575"/>
            </a:xfrm>
            <a:custGeom>
              <a:avLst/>
              <a:ahLst/>
              <a:rect l="l" t="t" r="r" b="b"/>
              <a:pathLst>
                <a:path w="2083" h="583" extrusionOk="0">
                  <a:moveTo>
                    <a:pt x="186" y="1"/>
                  </a:moveTo>
                  <a:cubicBezTo>
                    <a:pt x="47" y="1"/>
                    <a:pt x="0" y="47"/>
                    <a:pt x="0" y="140"/>
                  </a:cubicBezTo>
                  <a:cubicBezTo>
                    <a:pt x="0" y="198"/>
                    <a:pt x="0" y="291"/>
                    <a:pt x="186" y="338"/>
                  </a:cubicBezTo>
                  <a:lnTo>
                    <a:pt x="291" y="338"/>
                  </a:lnTo>
                  <a:lnTo>
                    <a:pt x="675" y="431"/>
                  </a:lnTo>
                  <a:cubicBezTo>
                    <a:pt x="1012" y="489"/>
                    <a:pt x="1349" y="536"/>
                    <a:pt x="1698" y="582"/>
                  </a:cubicBezTo>
                  <a:lnTo>
                    <a:pt x="1989" y="582"/>
                  </a:lnTo>
                  <a:cubicBezTo>
                    <a:pt x="2036" y="536"/>
                    <a:pt x="2082" y="536"/>
                    <a:pt x="2082" y="489"/>
                  </a:cubicBezTo>
                  <a:cubicBezTo>
                    <a:pt x="2082" y="489"/>
                    <a:pt x="2082" y="431"/>
                    <a:pt x="2036" y="431"/>
                  </a:cubicBezTo>
                  <a:cubicBezTo>
                    <a:pt x="1884" y="291"/>
                    <a:pt x="1745" y="245"/>
                    <a:pt x="1594" y="198"/>
                  </a:cubicBezTo>
                  <a:lnTo>
                    <a:pt x="721" y="47"/>
                  </a:lnTo>
                  <a:cubicBezTo>
                    <a:pt x="628" y="1"/>
                    <a:pt x="535" y="1"/>
                    <a:pt x="43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42" name="Google Shape;753;p7"/>
            <p:cNvSpPr/>
            <p:nvPr/>
          </p:nvSpPr>
          <p:spPr>
            <a:xfrm>
              <a:off x="1448650" y="2012600"/>
              <a:ext cx="53250" cy="9900"/>
            </a:xfrm>
            <a:custGeom>
              <a:avLst/>
              <a:ahLst/>
              <a:rect l="l" t="t" r="r" b="b"/>
              <a:pathLst>
                <a:path w="2130" h="396" extrusionOk="0">
                  <a:moveTo>
                    <a:pt x="431" y="1"/>
                  </a:moveTo>
                  <a:lnTo>
                    <a:pt x="338" y="47"/>
                  </a:lnTo>
                  <a:lnTo>
                    <a:pt x="187" y="47"/>
                  </a:lnTo>
                  <a:cubicBezTo>
                    <a:pt x="47" y="47"/>
                    <a:pt x="1" y="105"/>
                    <a:pt x="1" y="198"/>
                  </a:cubicBezTo>
                  <a:cubicBezTo>
                    <a:pt x="1" y="291"/>
                    <a:pt x="47" y="338"/>
                    <a:pt x="233" y="396"/>
                  </a:cubicBezTo>
                  <a:lnTo>
                    <a:pt x="1745" y="396"/>
                  </a:lnTo>
                  <a:cubicBezTo>
                    <a:pt x="1839" y="396"/>
                    <a:pt x="1978" y="396"/>
                    <a:pt x="2036" y="338"/>
                  </a:cubicBezTo>
                  <a:cubicBezTo>
                    <a:pt x="2083" y="291"/>
                    <a:pt x="2129" y="291"/>
                    <a:pt x="2129" y="245"/>
                  </a:cubicBezTo>
                  <a:lnTo>
                    <a:pt x="2083" y="198"/>
                  </a:lnTo>
                  <a:cubicBezTo>
                    <a:pt x="1885" y="105"/>
                    <a:pt x="1745" y="47"/>
                    <a:pt x="159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43" name="Google Shape;754;p7"/>
            <p:cNvSpPr/>
            <p:nvPr/>
          </p:nvSpPr>
          <p:spPr>
            <a:xfrm>
              <a:off x="1537050" y="2016375"/>
              <a:ext cx="52075" cy="13400"/>
            </a:xfrm>
            <a:custGeom>
              <a:avLst/>
              <a:ahLst/>
              <a:rect l="l" t="t" r="r" b="b"/>
              <a:pathLst>
                <a:path w="2083" h="536" extrusionOk="0">
                  <a:moveTo>
                    <a:pt x="1548" y="1"/>
                  </a:moveTo>
                  <a:cubicBezTo>
                    <a:pt x="1257" y="1"/>
                    <a:pt x="966" y="47"/>
                    <a:pt x="675" y="94"/>
                  </a:cubicBezTo>
                  <a:cubicBezTo>
                    <a:pt x="582" y="140"/>
                    <a:pt x="478" y="140"/>
                    <a:pt x="385" y="140"/>
                  </a:cubicBezTo>
                  <a:lnTo>
                    <a:pt x="338" y="187"/>
                  </a:lnTo>
                  <a:lnTo>
                    <a:pt x="245" y="187"/>
                  </a:lnTo>
                  <a:lnTo>
                    <a:pt x="187" y="245"/>
                  </a:lnTo>
                  <a:cubicBezTo>
                    <a:pt x="1" y="292"/>
                    <a:pt x="1" y="338"/>
                    <a:pt x="1" y="385"/>
                  </a:cubicBezTo>
                  <a:cubicBezTo>
                    <a:pt x="47" y="478"/>
                    <a:pt x="94" y="536"/>
                    <a:pt x="292" y="536"/>
                  </a:cubicBezTo>
                  <a:lnTo>
                    <a:pt x="385" y="536"/>
                  </a:lnTo>
                  <a:lnTo>
                    <a:pt x="768" y="478"/>
                  </a:lnTo>
                  <a:cubicBezTo>
                    <a:pt x="1117" y="431"/>
                    <a:pt x="1455" y="385"/>
                    <a:pt x="1792" y="338"/>
                  </a:cubicBezTo>
                  <a:cubicBezTo>
                    <a:pt x="1838" y="338"/>
                    <a:pt x="1990" y="292"/>
                    <a:pt x="2036" y="245"/>
                  </a:cubicBezTo>
                  <a:cubicBezTo>
                    <a:pt x="2083" y="187"/>
                    <a:pt x="2083" y="140"/>
                    <a:pt x="2083" y="140"/>
                  </a:cubicBezTo>
                  <a:cubicBezTo>
                    <a:pt x="2083" y="140"/>
                    <a:pt x="2083" y="94"/>
                    <a:pt x="2036" y="94"/>
                  </a:cubicBezTo>
                  <a:cubicBezTo>
                    <a:pt x="1838" y="1"/>
                    <a:pt x="1699" y="1"/>
                    <a:pt x="154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44" name="Google Shape;755;p7"/>
            <p:cNvSpPr/>
            <p:nvPr/>
          </p:nvSpPr>
          <p:spPr>
            <a:xfrm>
              <a:off x="1619350" y="2010975"/>
              <a:ext cx="53225" cy="13875"/>
            </a:xfrm>
            <a:custGeom>
              <a:avLst/>
              <a:ahLst/>
              <a:rect l="l" t="t" r="r" b="b"/>
              <a:pathLst>
                <a:path w="2129" h="555" extrusionOk="0">
                  <a:moveTo>
                    <a:pt x="1668" y="1"/>
                  </a:moveTo>
                  <a:cubicBezTo>
                    <a:pt x="1628" y="1"/>
                    <a:pt x="1588" y="7"/>
                    <a:pt x="1547" y="19"/>
                  </a:cubicBezTo>
                  <a:cubicBezTo>
                    <a:pt x="1257" y="19"/>
                    <a:pt x="966" y="66"/>
                    <a:pt x="675" y="112"/>
                  </a:cubicBezTo>
                  <a:cubicBezTo>
                    <a:pt x="582" y="112"/>
                    <a:pt x="489" y="170"/>
                    <a:pt x="384" y="170"/>
                  </a:cubicBezTo>
                  <a:lnTo>
                    <a:pt x="338" y="217"/>
                  </a:lnTo>
                  <a:lnTo>
                    <a:pt x="198" y="217"/>
                  </a:lnTo>
                  <a:cubicBezTo>
                    <a:pt x="0" y="263"/>
                    <a:pt x="0" y="310"/>
                    <a:pt x="0" y="403"/>
                  </a:cubicBezTo>
                  <a:cubicBezTo>
                    <a:pt x="47" y="508"/>
                    <a:pt x="93" y="554"/>
                    <a:pt x="291" y="554"/>
                  </a:cubicBezTo>
                  <a:lnTo>
                    <a:pt x="384" y="554"/>
                  </a:lnTo>
                  <a:lnTo>
                    <a:pt x="780" y="508"/>
                  </a:lnTo>
                  <a:cubicBezTo>
                    <a:pt x="1117" y="461"/>
                    <a:pt x="1454" y="403"/>
                    <a:pt x="1792" y="356"/>
                  </a:cubicBezTo>
                  <a:cubicBezTo>
                    <a:pt x="1838" y="310"/>
                    <a:pt x="1989" y="310"/>
                    <a:pt x="2036" y="217"/>
                  </a:cubicBezTo>
                  <a:cubicBezTo>
                    <a:pt x="2082" y="217"/>
                    <a:pt x="2129" y="170"/>
                    <a:pt x="2082" y="170"/>
                  </a:cubicBezTo>
                  <a:cubicBezTo>
                    <a:pt x="2082" y="112"/>
                    <a:pt x="2082" y="112"/>
                    <a:pt x="2036" y="112"/>
                  </a:cubicBezTo>
                  <a:cubicBezTo>
                    <a:pt x="1891" y="44"/>
                    <a:pt x="1778" y="1"/>
                    <a:pt x="166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45" name="Google Shape;756;p7"/>
            <p:cNvSpPr/>
            <p:nvPr/>
          </p:nvSpPr>
          <p:spPr>
            <a:xfrm>
              <a:off x="1703100" y="2004175"/>
              <a:ext cx="52075" cy="13400"/>
            </a:xfrm>
            <a:custGeom>
              <a:avLst/>
              <a:ahLst/>
              <a:rect l="l" t="t" r="r" b="b"/>
              <a:pathLst>
                <a:path w="2083" h="536" extrusionOk="0">
                  <a:moveTo>
                    <a:pt x="1547" y="0"/>
                  </a:moveTo>
                  <a:cubicBezTo>
                    <a:pt x="1256" y="47"/>
                    <a:pt x="919" y="47"/>
                    <a:pt x="628" y="93"/>
                  </a:cubicBezTo>
                  <a:cubicBezTo>
                    <a:pt x="524" y="93"/>
                    <a:pt x="477" y="93"/>
                    <a:pt x="384" y="151"/>
                  </a:cubicBezTo>
                  <a:lnTo>
                    <a:pt x="291" y="151"/>
                  </a:lnTo>
                  <a:cubicBezTo>
                    <a:pt x="233" y="151"/>
                    <a:pt x="233" y="198"/>
                    <a:pt x="186" y="198"/>
                  </a:cubicBezTo>
                  <a:lnTo>
                    <a:pt x="140" y="198"/>
                  </a:lnTo>
                  <a:cubicBezTo>
                    <a:pt x="0" y="244"/>
                    <a:pt x="0" y="291"/>
                    <a:pt x="0" y="384"/>
                  </a:cubicBezTo>
                  <a:cubicBezTo>
                    <a:pt x="0" y="442"/>
                    <a:pt x="47" y="489"/>
                    <a:pt x="233" y="535"/>
                  </a:cubicBezTo>
                  <a:lnTo>
                    <a:pt x="338" y="535"/>
                  </a:lnTo>
                  <a:lnTo>
                    <a:pt x="721" y="489"/>
                  </a:lnTo>
                  <a:cubicBezTo>
                    <a:pt x="1059" y="442"/>
                    <a:pt x="1396" y="442"/>
                    <a:pt x="1745" y="384"/>
                  </a:cubicBezTo>
                  <a:cubicBezTo>
                    <a:pt x="1838" y="384"/>
                    <a:pt x="1931" y="338"/>
                    <a:pt x="2036" y="291"/>
                  </a:cubicBezTo>
                  <a:cubicBezTo>
                    <a:pt x="2082" y="244"/>
                    <a:pt x="2082" y="198"/>
                    <a:pt x="2082" y="198"/>
                  </a:cubicBezTo>
                  <a:cubicBezTo>
                    <a:pt x="2082" y="198"/>
                    <a:pt x="2082" y="151"/>
                    <a:pt x="2036" y="151"/>
                  </a:cubicBezTo>
                  <a:cubicBezTo>
                    <a:pt x="1838" y="47"/>
                    <a:pt x="1687" y="0"/>
                    <a:pt x="1547"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46" name="Google Shape;757;p7"/>
            <p:cNvSpPr/>
            <p:nvPr/>
          </p:nvSpPr>
          <p:spPr>
            <a:xfrm>
              <a:off x="1785375" y="2011425"/>
              <a:ext cx="52100" cy="13425"/>
            </a:xfrm>
            <a:custGeom>
              <a:avLst/>
              <a:ahLst/>
              <a:rect l="l" t="t" r="r" b="b"/>
              <a:pathLst>
                <a:path w="2084" h="537" extrusionOk="0">
                  <a:moveTo>
                    <a:pt x="199" y="1"/>
                  </a:moveTo>
                  <a:cubicBezTo>
                    <a:pt x="48" y="1"/>
                    <a:pt x="48" y="48"/>
                    <a:pt x="1" y="152"/>
                  </a:cubicBezTo>
                  <a:cubicBezTo>
                    <a:pt x="1" y="245"/>
                    <a:pt x="48" y="292"/>
                    <a:pt x="245" y="338"/>
                  </a:cubicBezTo>
                  <a:lnTo>
                    <a:pt x="338" y="338"/>
                  </a:lnTo>
                  <a:lnTo>
                    <a:pt x="722" y="385"/>
                  </a:lnTo>
                  <a:lnTo>
                    <a:pt x="1746" y="536"/>
                  </a:lnTo>
                  <a:cubicBezTo>
                    <a:pt x="1839" y="536"/>
                    <a:pt x="1943" y="536"/>
                    <a:pt x="2036" y="490"/>
                  </a:cubicBezTo>
                  <a:cubicBezTo>
                    <a:pt x="2083" y="490"/>
                    <a:pt x="2083" y="443"/>
                    <a:pt x="2083" y="443"/>
                  </a:cubicBezTo>
                  <a:cubicBezTo>
                    <a:pt x="2083" y="385"/>
                    <a:pt x="2083" y="385"/>
                    <a:pt x="2036" y="338"/>
                  </a:cubicBezTo>
                  <a:cubicBezTo>
                    <a:pt x="1885" y="245"/>
                    <a:pt x="1746" y="152"/>
                    <a:pt x="1594" y="152"/>
                  </a:cubicBezTo>
                  <a:lnTo>
                    <a:pt x="722"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47" name="Google Shape;758;p7"/>
            <p:cNvSpPr/>
            <p:nvPr/>
          </p:nvSpPr>
          <p:spPr>
            <a:xfrm>
              <a:off x="1263125" y="1984675"/>
              <a:ext cx="41325" cy="11075"/>
            </a:xfrm>
            <a:custGeom>
              <a:avLst/>
              <a:ahLst/>
              <a:rect l="l" t="t" r="r" b="b"/>
              <a:pathLst>
                <a:path w="1653" h="443" extrusionOk="0">
                  <a:moveTo>
                    <a:pt x="245" y="1"/>
                  </a:moveTo>
                  <a:cubicBezTo>
                    <a:pt x="47" y="1"/>
                    <a:pt x="1" y="152"/>
                    <a:pt x="1" y="152"/>
                  </a:cubicBezTo>
                  <a:cubicBezTo>
                    <a:pt x="1" y="245"/>
                    <a:pt x="1" y="292"/>
                    <a:pt x="47" y="350"/>
                  </a:cubicBezTo>
                  <a:cubicBezTo>
                    <a:pt x="47" y="396"/>
                    <a:pt x="94" y="396"/>
                    <a:pt x="199" y="396"/>
                  </a:cubicBezTo>
                  <a:cubicBezTo>
                    <a:pt x="443" y="443"/>
                    <a:pt x="629" y="443"/>
                    <a:pt x="827" y="443"/>
                  </a:cubicBezTo>
                  <a:lnTo>
                    <a:pt x="1257" y="443"/>
                  </a:lnTo>
                  <a:cubicBezTo>
                    <a:pt x="1362" y="443"/>
                    <a:pt x="1455" y="350"/>
                    <a:pt x="1548" y="292"/>
                  </a:cubicBezTo>
                  <a:cubicBezTo>
                    <a:pt x="1606" y="292"/>
                    <a:pt x="1606" y="292"/>
                    <a:pt x="1653" y="245"/>
                  </a:cubicBezTo>
                  <a:lnTo>
                    <a:pt x="1548" y="245"/>
                  </a:lnTo>
                  <a:cubicBezTo>
                    <a:pt x="1455" y="152"/>
                    <a:pt x="1362" y="106"/>
                    <a:pt x="1257" y="106"/>
                  </a:cubicBezTo>
                  <a:cubicBezTo>
                    <a:pt x="966" y="59"/>
                    <a:pt x="629" y="1"/>
                    <a:pt x="29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48" name="Google Shape;759;p7"/>
            <p:cNvSpPr/>
            <p:nvPr/>
          </p:nvSpPr>
          <p:spPr>
            <a:xfrm>
              <a:off x="1154100" y="1981200"/>
              <a:ext cx="48575" cy="13400"/>
            </a:xfrm>
            <a:custGeom>
              <a:avLst/>
              <a:ahLst/>
              <a:rect l="l" t="t" r="r" b="b"/>
              <a:pathLst>
                <a:path w="1943" h="536" extrusionOk="0">
                  <a:moveTo>
                    <a:pt x="1163" y="0"/>
                  </a:moveTo>
                  <a:cubicBezTo>
                    <a:pt x="872" y="0"/>
                    <a:pt x="582" y="47"/>
                    <a:pt x="198" y="93"/>
                  </a:cubicBezTo>
                  <a:cubicBezTo>
                    <a:pt x="151" y="93"/>
                    <a:pt x="0" y="245"/>
                    <a:pt x="0" y="291"/>
                  </a:cubicBezTo>
                  <a:cubicBezTo>
                    <a:pt x="0" y="338"/>
                    <a:pt x="47" y="431"/>
                    <a:pt x="151" y="489"/>
                  </a:cubicBezTo>
                  <a:cubicBezTo>
                    <a:pt x="198" y="535"/>
                    <a:pt x="291" y="535"/>
                    <a:pt x="337" y="535"/>
                  </a:cubicBezTo>
                  <a:lnTo>
                    <a:pt x="489" y="535"/>
                  </a:lnTo>
                  <a:cubicBezTo>
                    <a:pt x="966" y="535"/>
                    <a:pt x="1407" y="384"/>
                    <a:pt x="1943" y="93"/>
                  </a:cubicBezTo>
                  <a:cubicBezTo>
                    <a:pt x="1698" y="47"/>
                    <a:pt x="1454" y="0"/>
                    <a:pt x="116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49" name="Google Shape;760;p7"/>
            <p:cNvSpPr/>
            <p:nvPr/>
          </p:nvSpPr>
          <p:spPr>
            <a:xfrm>
              <a:off x="1066850" y="1996900"/>
              <a:ext cx="45975" cy="14550"/>
            </a:xfrm>
            <a:custGeom>
              <a:avLst/>
              <a:ahLst/>
              <a:rect l="l" t="t" r="r" b="b"/>
              <a:pathLst>
                <a:path w="1839" h="582" extrusionOk="0">
                  <a:moveTo>
                    <a:pt x="1408" y="0"/>
                  </a:moveTo>
                  <a:cubicBezTo>
                    <a:pt x="966" y="0"/>
                    <a:pt x="536" y="47"/>
                    <a:pt x="152" y="245"/>
                  </a:cubicBezTo>
                  <a:cubicBezTo>
                    <a:pt x="94" y="245"/>
                    <a:pt x="1" y="384"/>
                    <a:pt x="47" y="442"/>
                  </a:cubicBezTo>
                  <a:cubicBezTo>
                    <a:pt x="47" y="535"/>
                    <a:pt x="152" y="582"/>
                    <a:pt x="245" y="582"/>
                  </a:cubicBezTo>
                  <a:lnTo>
                    <a:pt x="291" y="582"/>
                  </a:lnTo>
                  <a:lnTo>
                    <a:pt x="384" y="535"/>
                  </a:lnTo>
                  <a:cubicBezTo>
                    <a:pt x="675" y="489"/>
                    <a:pt x="1024" y="442"/>
                    <a:pt x="1315" y="338"/>
                  </a:cubicBezTo>
                  <a:cubicBezTo>
                    <a:pt x="1455" y="291"/>
                    <a:pt x="1606" y="198"/>
                    <a:pt x="1745" y="93"/>
                  </a:cubicBezTo>
                  <a:cubicBezTo>
                    <a:pt x="1792" y="47"/>
                    <a:pt x="1838" y="47"/>
                    <a:pt x="183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50" name="Google Shape;761;p7"/>
            <p:cNvSpPr/>
            <p:nvPr/>
          </p:nvSpPr>
          <p:spPr>
            <a:xfrm>
              <a:off x="1192775" y="2192025"/>
              <a:ext cx="65450" cy="83475"/>
            </a:xfrm>
            <a:custGeom>
              <a:avLst/>
              <a:ahLst/>
              <a:rect l="l" t="t" r="r" b="b"/>
              <a:pathLst>
                <a:path w="2618" h="3339" extrusionOk="0">
                  <a:moveTo>
                    <a:pt x="977" y="0"/>
                  </a:moveTo>
                  <a:cubicBezTo>
                    <a:pt x="931" y="0"/>
                    <a:pt x="872" y="47"/>
                    <a:pt x="872" y="93"/>
                  </a:cubicBezTo>
                  <a:lnTo>
                    <a:pt x="872" y="244"/>
                  </a:lnTo>
                  <a:lnTo>
                    <a:pt x="872" y="291"/>
                  </a:lnTo>
                  <a:lnTo>
                    <a:pt x="872" y="1303"/>
                  </a:lnTo>
                  <a:lnTo>
                    <a:pt x="733" y="1210"/>
                  </a:lnTo>
                  <a:cubicBezTo>
                    <a:pt x="686" y="1210"/>
                    <a:pt x="640" y="1163"/>
                    <a:pt x="582" y="1117"/>
                  </a:cubicBezTo>
                  <a:cubicBezTo>
                    <a:pt x="489" y="1070"/>
                    <a:pt x="396" y="1012"/>
                    <a:pt x="291" y="965"/>
                  </a:cubicBezTo>
                  <a:cubicBezTo>
                    <a:pt x="244" y="965"/>
                    <a:pt x="151" y="965"/>
                    <a:pt x="105" y="1012"/>
                  </a:cubicBezTo>
                  <a:cubicBezTo>
                    <a:pt x="105" y="1012"/>
                    <a:pt x="151" y="1117"/>
                    <a:pt x="151" y="1163"/>
                  </a:cubicBezTo>
                  <a:cubicBezTo>
                    <a:pt x="198" y="1210"/>
                    <a:pt x="244" y="1256"/>
                    <a:pt x="291" y="1303"/>
                  </a:cubicBezTo>
                  <a:lnTo>
                    <a:pt x="349" y="1361"/>
                  </a:lnTo>
                  <a:cubicBezTo>
                    <a:pt x="396" y="1407"/>
                    <a:pt x="489" y="1454"/>
                    <a:pt x="535" y="1501"/>
                  </a:cubicBezTo>
                  <a:cubicBezTo>
                    <a:pt x="582" y="1547"/>
                    <a:pt x="640" y="1594"/>
                    <a:pt x="686" y="1652"/>
                  </a:cubicBezTo>
                  <a:lnTo>
                    <a:pt x="826" y="1745"/>
                  </a:lnTo>
                  <a:lnTo>
                    <a:pt x="686" y="1791"/>
                  </a:lnTo>
                  <a:cubicBezTo>
                    <a:pt x="582" y="1838"/>
                    <a:pt x="535" y="1838"/>
                    <a:pt x="489" y="1838"/>
                  </a:cubicBezTo>
                  <a:lnTo>
                    <a:pt x="58" y="1989"/>
                  </a:lnTo>
                  <a:cubicBezTo>
                    <a:pt x="58" y="2036"/>
                    <a:pt x="0" y="2082"/>
                    <a:pt x="0" y="2129"/>
                  </a:cubicBezTo>
                  <a:cubicBezTo>
                    <a:pt x="58" y="2175"/>
                    <a:pt x="105" y="2233"/>
                    <a:pt x="151" y="2233"/>
                  </a:cubicBezTo>
                  <a:lnTo>
                    <a:pt x="489" y="2233"/>
                  </a:lnTo>
                  <a:lnTo>
                    <a:pt x="640" y="2175"/>
                  </a:lnTo>
                  <a:lnTo>
                    <a:pt x="582" y="2326"/>
                  </a:lnTo>
                  <a:cubicBezTo>
                    <a:pt x="582" y="2419"/>
                    <a:pt x="535" y="2524"/>
                    <a:pt x="489" y="2571"/>
                  </a:cubicBezTo>
                  <a:cubicBezTo>
                    <a:pt x="442" y="2757"/>
                    <a:pt x="396" y="2954"/>
                    <a:pt x="349" y="3106"/>
                  </a:cubicBezTo>
                  <a:cubicBezTo>
                    <a:pt x="291" y="3152"/>
                    <a:pt x="349" y="3245"/>
                    <a:pt x="396" y="3292"/>
                  </a:cubicBezTo>
                  <a:cubicBezTo>
                    <a:pt x="442" y="3292"/>
                    <a:pt x="535" y="3245"/>
                    <a:pt x="535" y="3199"/>
                  </a:cubicBezTo>
                  <a:cubicBezTo>
                    <a:pt x="640" y="3152"/>
                    <a:pt x="686" y="3001"/>
                    <a:pt x="779" y="2908"/>
                  </a:cubicBezTo>
                  <a:cubicBezTo>
                    <a:pt x="779" y="2861"/>
                    <a:pt x="826" y="2815"/>
                    <a:pt x="872" y="2757"/>
                  </a:cubicBezTo>
                  <a:lnTo>
                    <a:pt x="977" y="2571"/>
                  </a:lnTo>
                  <a:lnTo>
                    <a:pt x="1024" y="2757"/>
                  </a:lnTo>
                  <a:cubicBezTo>
                    <a:pt x="1070" y="2815"/>
                    <a:pt x="1070" y="2861"/>
                    <a:pt x="1070" y="2908"/>
                  </a:cubicBezTo>
                  <a:cubicBezTo>
                    <a:pt x="1117" y="3001"/>
                    <a:pt x="1117" y="3106"/>
                    <a:pt x="1163" y="3152"/>
                  </a:cubicBezTo>
                  <a:cubicBezTo>
                    <a:pt x="1221" y="3338"/>
                    <a:pt x="1314" y="3338"/>
                    <a:pt x="1361" y="3338"/>
                  </a:cubicBezTo>
                  <a:lnTo>
                    <a:pt x="1407" y="3338"/>
                  </a:lnTo>
                  <a:cubicBezTo>
                    <a:pt x="1454" y="3338"/>
                    <a:pt x="1559" y="3292"/>
                    <a:pt x="1512" y="3106"/>
                  </a:cubicBezTo>
                  <a:cubicBezTo>
                    <a:pt x="1512" y="2908"/>
                    <a:pt x="1512" y="2757"/>
                    <a:pt x="1454" y="2571"/>
                  </a:cubicBezTo>
                  <a:lnTo>
                    <a:pt x="1407" y="2175"/>
                  </a:lnTo>
                  <a:lnTo>
                    <a:pt x="1407" y="2175"/>
                  </a:lnTo>
                  <a:lnTo>
                    <a:pt x="1559" y="2280"/>
                  </a:lnTo>
                  <a:cubicBezTo>
                    <a:pt x="1605" y="2280"/>
                    <a:pt x="1652" y="2326"/>
                    <a:pt x="1652" y="2326"/>
                  </a:cubicBezTo>
                  <a:cubicBezTo>
                    <a:pt x="1745" y="2373"/>
                    <a:pt x="1803" y="2373"/>
                    <a:pt x="1849" y="2419"/>
                  </a:cubicBezTo>
                  <a:lnTo>
                    <a:pt x="1896" y="2419"/>
                  </a:lnTo>
                  <a:cubicBezTo>
                    <a:pt x="1989" y="2466"/>
                    <a:pt x="2140" y="2524"/>
                    <a:pt x="2280" y="2524"/>
                  </a:cubicBezTo>
                  <a:cubicBezTo>
                    <a:pt x="2326" y="2524"/>
                    <a:pt x="2385" y="2466"/>
                    <a:pt x="2385" y="2466"/>
                  </a:cubicBezTo>
                  <a:cubicBezTo>
                    <a:pt x="2385" y="2466"/>
                    <a:pt x="2385" y="2373"/>
                    <a:pt x="2326" y="2326"/>
                  </a:cubicBezTo>
                  <a:cubicBezTo>
                    <a:pt x="2280" y="2280"/>
                    <a:pt x="2233" y="2233"/>
                    <a:pt x="2187" y="2175"/>
                  </a:cubicBezTo>
                  <a:cubicBezTo>
                    <a:pt x="2140" y="2175"/>
                    <a:pt x="2140" y="2129"/>
                    <a:pt x="2094" y="2129"/>
                  </a:cubicBezTo>
                  <a:lnTo>
                    <a:pt x="1943" y="1989"/>
                  </a:lnTo>
                  <a:lnTo>
                    <a:pt x="2280" y="1943"/>
                  </a:lnTo>
                  <a:cubicBezTo>
                    <a:pt x="2326" y="1884"/>
                    <a:pt x="2385" y="1884"/>
                    <a:pt x="2431" y="1884"/>
                  </a:cubicBezTo>
                  <a:cubicBezTo>
                    <a:pt x="2617" y="1838"/>
                    <a:pt x="2617" y="1745"/>
                    <a:pt x="2617" y="1698"/>
                  </a:cubicBezTo>
                  <a:cubicBezTo>
                    <a:pt x="2617" y="1652"/>
                    <a:pt x="2617" y="1547"/>
                    <a:pt x="2431" y="1547"/>
                  </a:cubicBezTo>
                  <a:lnTo>
                    <a:pt x="2385" y="1547"/>
                  </a:lnTo>
                  <a:cubicBezTo>
                    <a:pt x="2233" y="1547"/>
                    <a:pt x="2036" y="1594"/>
                    <a:pt x="1896" y="1594"/>
                  </a:cubicBezTo>
                  <a:lnTo>
                    <a:pt x="1407" y="1652"/>
                  </a:lnTo>
                  <a:lnTo>
                    <a:pt x="1407" y="1652"/>
                  </a:lnTo>
                  <a:lnTo>
                    <a:pt x="1698" y="1210"/>
                  </a:lnTo>
                  <a:cubicBezTo>
                    <a:pt x="1745" y="1070"/>
                    <a:pt x="1849" y="919"/>
                    <a:pt x="1943" y="779"/>
                  </a:cubicBezTo>
                  <a:cubicBezTo>
                    <a:pt x="1989" y="675"/>
                    <a:pt x="1989" y="628"/>
                    <a:pt x="1989" y="582"/>
                  </a:cubicBezTo>
                  <a:lnTo>
                    <a:pt x="1943" y="535"/>
                  </a:lnTo>
                  <a:cubicBezTo>
                    <a:pt x="1896" y="535"/>
                    <a:pt x="1803" y="582"/>
                    <a:pt x="1698" y="628"/>
                  </a:cubicBezTo>
                  <a:cubicBezTo>
                    <a:pt x="1652" y="675"/>
                    <a:pt x="1605" y="721"/>
                    <a:pt x="1512" y="826"/>
                  </a:cubicBezTo>
                  <a:cubicBezTo>
                    <a:pt x="1512" y="872"/>
                    <a:pt x="1454" y="919"/>
                    <a:pt x="1407" y="965"/>
                  </a:cubicBezTo>
                  <a:lnTo>
                    <a:pt x="1314" y="1117"/>
                  </a:lnTo>
                  <a:lnTo>
                    <a:pt x="1268" y="919"/>
                  </a:lnTo>
                  <a:cubicBezTo>
                    <a:pt x="1221" y="826"/>
                    <a:pt x="1221" y="721"/>
                    <a:pt x="1221" y="675"/>
                  </a:cubicBezTo>
                  <a:cubicBezTo>
                    <a:pt x="1163" y="430"/>
                    <a:pt x="1117" y="244"/>
                    <a:pt x="1070" y="47"/>
                  </a:cubicBezTo>
                  <a:cubicBezTo>
                    <a:pt x="1070" y="47"/>
                    <a:pt x="1024" y="0"/>
                    <a:pt x="977"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51" name="Google Shape;762;p7"/>
            <p:cNvSpPr/>
            <p:nvPr/>
          </p:nvSpPr>
          <p:spPr>
            <a:xfrm>
              <a:off x="1178225" y="2105950"/>
              <a:ext cx="47425" cy="40150"/>
            </a:xfrm>
            <a:custGeom>
              <a:avLst/>
              <a:ahLst/>
              <a:rect l="l" t="t" r="r" b="b"/>
              <a:pathLst>
                <a:path w="1897" h="1606" extrusionOk="0">
                  <a:moveTo>
                    <a:pt x="978" y="198"/>
                  </a:moveTo>
                  <a:lnTo>
                    <a:pt x="1024" y="291"/>
                  </a:lnTo>
                  <a:cubicBezTo>
                    <a:pt x="1117" y="384"/>
                    <a:pt x="1222" y="535"/>
                    <a:pt x="1315" y="628"/>
                  </a:cubicBezTo>
                  <a:cubicBezTo>
                    <a:pt x="1361" y="733"/>
                    <a:pt x="1408" y="826"/>
                    <a:pt x="1361" y="919"/>
                  </a:cubicBezTo>
                  <a:cubicBezTo>
                    <a:pt x="1315" y="1024"/>
                    <a:pt x="1268" y="1070"/>
                    <a:pt x="1164" y="1117"/>
                  </a:cubicBezTo>
                  <a:lnTo>
                    <a:pt x="1024" y="1117"/>
                  </a:lnTo>
                  <a:cubicBezTo>
                    <a:pt x="826" y="1117"/>
                    <a:pt x="582" y="1024"/>
                    <a:pt x="489" y="873"/>
                  </a:cubicBezTo>
                  <a:cubicBezTo>
                    <a:pt x="442" y="779"/>
                    <a:pt x="489" y="675"/>
                    <a:pt x="536" y="582"/>
                  </a:cubicBezTo>
                  <a:cubicBezTo>
                    <a:pt x="582" y="535"/>
                    <a:pt x="640" y="489"/>
                    <a:pt x="687" y="384"/>
                  </a:cubicBezTo>
                  <a:cubicBezTo>
                    <a:pt x="733" y="384"/>
                    <a:pt x="733" y="337"/>
                    <a:pt x="780" y="337"/>
                  </a:cubicBezTo>
                  <a:lnTo>
                    <a:pt x="780" y="291"/>
                  </a:lnTo>
                  <a:lnTo>
                    <a:pt x="978" y="198"/>
                  </a:lnTo>
                  <a:close/>
                  <a:moveTo>
                    <a:pt x="978" y="0"/>
                  </a:moveTo>
                  <a:cubicBezTo>
                    <a:pt x="536" y="0"/>
                    <a:pt x="245" y="198"/>
                    <a:pt x="59" y="582"/>
                  </a:cubicBezTo>
                  <a:cubicBezTo>
                    <a:pt x="1" y="675"/>
                    <a:pt x="1" y="873"/>
                    <a:pt x="105" y="1024"/>
                  </a:cubicBezTo>
                  <a:cubicBezTo>
                    <a:pt x="245" y="1454"/>
                    <a:pt x="687" y="1605"/>
                    <a:pt x="978" y="1605"/>
                  </a:cubicBezTo>
                  <a:cubicBezTo>
                    <a:pt x="1315" y="1605"/>
                    <a:pt x="1606" y="1454"/>
                    <a:pt x="1745" y="1210"/>
                  </a:cubicBezTo>
                  <a:cubicBezTo>
                    <a:pt x="1896" y="1024"/>
                    <a:pt x="1896" y="733"/>
                    <a:pt x="1745" y="489"/>
                  </a:cubicBezTo>
                  <a:cubicBezTo>
                    <a:pt x="1606" y="198"/>
                    <a:pt x="1361" y="0"/>
                    <a:pt x="102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52" name="Google Shape;763;p7"/>
            <p:cNvSpPr/>
            <p:nvPr/>
          </p:nvSpPr>
          <p:spPr>
            <a:xfrm>
              <a:off x="950550" y="2110875"/>
              <a:ext cx="224200" cy="204350"/>
            </a:xfrm>
            <a:custGeom>
              <a:avLst/>
              <a:ahLst/>
              <a:rect l="l" t="t" r="r" b="b"/>
              <a:pathLst>
                <a:path w="8968" h="8174" extrusionOk="0">
                  <a:moveTo>
                    <a:pt x="5188" y="536"/>
                  </a:moveTo>
                  <a:lnTo>
                    <a:pt x="5281" y="1118"/>
                  </a:lnTo>
                  <a:cubicBezTo>
                    <a:pt x="5327" y="1594"/>
                    <a:pt x="5385" y="2036"/>
                    <a:pt x="5432" y="2513"/>
                  </a:cubicBezTo>
                  <a:cubicBezTo>
                    <a:pt x="5478" y="2758"/>
                    <a:pt x="5525" y="3002"/>
                    <a:pt x="5572" y="3200"/>
                  </a:cubicBezTo>
                  <a:cubicBezTo>
                    <a:pt x="5618" y="3339"/>
                    <a:pt x="5676" y="3339"/>
                    <a:pt x="5723" y="3339"/>
                  </a:cubicBezTo>
                  <a:cubicBezTo>
                    <a:pt x="5769" y="3339"/>
                    <a:pt x="5816" y="3339"/>
                    <a:pt x="5862" y="3293"/>
                  </a:cubicBezTo>
                  <a:cubicBezTo>
                    <a:pt x="5909" y="3293"/>
                    <a:pt x="5967" y="3246"/>
                    <a:pt x="6014" y="3246"/>
                  </a:cubicBezTo>
                  <a:cubicBezTo>
                    <a:pt x="6688" y="3293"/>
                    <a:pt x="7316" y="3339"/>
                    <a:pt x="7944" y="3339"/>
                  </a:cubicBezTo>
                  <a:lnTo>
                    <a:pt x="8003" y="3339"/>
                  </a:lnTo>
                  <a:cubicBezTo>
                    <a:pt x="8049" y="3339"/>
                    <a:pt x="8049" y="3386"/>
                    <a:pt x="8096" y="3386"/>
                  </a:cubicBezTo>
                  <a:lnTo>
                    <a:pt x="8340" y="3444"/>
                  </a:lnTo>
                  <a:lnTo>
                    <a:pt x="8189" y="3583"/>
                  </a:lnTo>
                  <a:cubicBezTo>
                    <a:pt x="8096" y="3630"/>
                    <a:pt x="8003" y="3735"/>
                    <a:pt x="7898" y="3781"/>
                  </a:cubicBezTo>
                  <a:cubicBezTo>
                    <a:pt x="7654" y="3967"/>
                    <a:pt x="7467" y="4118"/>
                    <a:pt x="7270" y="4258"/>
                  </a:cubicBezTo>
                  <a:cubicBezTo>
                    <a:pt x="6886" y="4549"/>
                    <a:pt x="6549" y="4793"/>
                    <a:pt x="6153" y="5037"/>
                  </a:cubicBezTo>
                  <a:cubicBezTo>
                    <a:pt x="6107" y="5084"/>
                    <a:pt x="6014" y="5084"/>
                    <a:pt x="5967" y="5084"/>
                  </a:cubicBezTo>
                  <a:cubicBezTo>
                    <a:pt x="5967" y="5084"/>
                    <a:pt x="5909" y="5130"/>
                    <a:pt x="5862" y="5130"/>
                  </a:cubicBezTo>
                  <a:cubicBezTo>
                    <a:pt x="5769" y="5235"/>
                    <a:pt x="5723" y="5282"/>
                    <a:pt x="5723" y="5328"/>
                  </a:cubicBezTo>
                  <a:cubicBezTo>
                    <a:pt x="5723" y="5479"/>
                    <a:pt x="5769" y="5572"/>
                    <a:pt x="5816" y="5770"/>
                  </a:cubicBezTo>
                  <a:lnTo>
                    <a:pt x="5816" y="5863"/>
                  </a:lnTo>
                  <a:cubicBezTo>
                    <a:pt x="5909" y="6200"/>
                    <a:pt x="6014" y="6538"/>
                    <a:pt x="6060" y="6875"/>
                  </a:cubicBezTo>
                  <a:lnTo>
                    <a:pt x="6200" y="7457"/>
                  </a:lnTo>
                  <a:lnTo>
                    <a:pt x="6014" y="7608"/>
                  </a:lnTo>
                  <a:lnTo>
                    <a:pt x="5909" y="7561"/>
                  </a:lnTo>
                  <a:cubicBezTo>
                    <a:pt x="5816" y="7457"/>
                    <a:pt x="5723" y="7364"/>
                    <a:pt x="5572" y="7271"/>
                  </a:cubicBezTo>
                  <a:cubicBezTo>
                    <a:pt x="5327" y="7073"/>
                    <a:pt x="5036" y="6829"/>
                    <a:pt x="4804" y="6642"/>
                  </a:cubicBezTo>
                  <a:cubicBezTo>
                    <a:pt x="4513" y="6445"/>
                    <a:pt x="4315" y="6294"/>
                    <a:pt x="4118" y="6200"/>
                  </a:cubicBezTo>
                  <a:cubicBezTo>
                    <a:pt x="4087" y="6185"/>
                    <a:pt x="4049" y="6180"/>
                    <a:pt x="4011" y="6180"/>
                  </a:cubicBezTo>
                  <a:cubicBezTo>
                    <a:pt x="3935" y="6180"/>
                    <a:pt x="3858" y="6200"/>
                    <a:pt x="3827" y="6200"/>
                  </a:cubicBezTo>
                  <a:cubicBezTo>
                    <a:pt x="3350" y="6491"/>
                    <a:pt x="2908" y="6782"/>
                    <a:pt x="2478" y="7073"/>
                  </a:cubicBezTo>
                  <a:lnTo>
                    <a:pt x="1989" y="7364"/>
                  </a:lnTo>
                  <a:cubicBezTo>
                    <a:pt x="1943" y="7410"/>
                    <a:pt x="1896" y="7410"/>
                    <a:pt x="1838" y="7457"/>
                  </a:cubicBezTo>
                  <a:lnTo>
                    <a:pt x="1547" y="7654"/>
                  </a:lnTo>
                  <a:lnTo>
                    <a:pt x="1605" y="7410"/>
                  </a:lnTo>
                  <a:cubicBezTo>
                    <a:pt x="1652" y="7271"/>
                    <a:pt x="1698" y="7119"/>
                    <a:pt x="1698" y="7026"/>
                  </a:cubicBezTo>
                  <a:cubicBezTo>
                    <a:pt x="1745" y="6689"/>
                    <a:pt x="1791" y="6398"/>
                    <a:pt x="1896" y="6107"/>
                  </a:cubicBezTo>
                  <a:cubicBezTo>
                    <a:pt x="1896" y="6061"/>
                    <a:pt x="1943" y="5956"/>
                    <a:pt x="1943" y="5910"/>
                  </a:cubicBezTo>
                  <a:cubicBezTo>
                    <a:pt x="1943" y="5665"/>
                    <a:pt x="1989" y="5479"/>
                    <a:pt x="2187" y="5282"/>
                  </a:cubicBezTo>
                  <a:cubicBezTo>
                    <a:pt x="2187" y="5235"/>
                    <a:pt x="2187" y="5130"/>
                    <a:pt x="2129" y="5084"/>
                  </a:cubicBezTo>
                  <a:cubicBezTo>
                    <a:pt x="2082" y="4991"/>
                    <a:pt x="1943" y="4840"/>
                    <a:pt x="1838" y="4747"/>
                  </a:cubicBezTo>
                  <a:lnTo>
                    <a:pt x="1745" y="4653"/>
                  </a:lnTo>
                  <a:cubicBezTo>
                    <a:pt x="1605" y="4456"/>
                    <a:pt x="1407" y="4316"/>
                    <a:pt x="1256" y="4118"/>
                  </a:cubicBezTo>
                  <a:cubicBezTo>
                    <a:pt x="1070" y="3921"/>
                    <a:pt x="872" y="3735"/>
                    <a:pt x="733" y="3537"/>
                  </a:cubicBezTo>
                  <a:cubicBezTo>
                    <a:pt x="675" y="3537"/>
                    <a:pt x="675" y="3490"/>
                    <a:pt x="628" y="3444"/>
                  </a:cubicBezTo>
                  <a:cubicBezTo>
                    <a:pt x="628" y="3386"/>
                    <a:pt x="628" y="3386"/>
                    <a:pt x="582" y="3339"/>
                  </a:cubicBezTo>
                  <a:lnTo>
                    <a:pt x="489" y="3200"/>
                  </a:lnTo>
                  <a:lnTo>
                    <a:pt x="1501" y="3200"/>
                  </a:lnTo>
                  <a:cubicBezTo>
                    <a:pt x="1896" y="3200"/>
                    <a:pt x="2280" y="3200"/>
                    <a:pt x="2710" y="3246"/>
                  </a:cubicBezTo>
                  <a:cubicBezTo>
                    <a:pt x="2815" y="3246"/>
                    <a:pt x="2861" y="3246"/>
                    <a:pt x="2954" y="3293"/>
                  </a:cubicBezTo>
                  <a:cubicBezTo>
                    <a:pt x="3005" y="3324"/>
                    <a:pt x="3044" y="3339"/>
                    <a:pt x="3078" y="3339"/>
                  </a:cubicBezTo>
                  <a:cubicBezTo>
                    <a:pt x="3147" y="3339"/>
                    <a:pt x="3199" y="3277"/>
                    <a:pt x="3292" y="3153"/>
                  </a:cubicBezTo>
                  <a:cubicBezTo>
                    <a:pt x="3687" y="2618"/>
                    <a:pt x="4025" y="2083"/>
                    <a:pt x="4408" y="1548"/>
                  </a:cubicBezTo>
                  <a:lnTo>
                    <a:pt x="4850" y="827"/>
                  </a:lnTo>
                  <a:cubicBezTo>
                    <a:pt x="4897" y="769"/>
                    <a:pt x="4943" y="676"/>
                    <a:pt x="5036" y="629"/>
                  </a:cubicBezTo>
                  <a:lnTo>
                    <a:pt x="5188" y="536"/>
                  </a:lnTo>
                  <a:close/>
                  <a:moveTo>
                    <a:pt x="5141" y="1"/>
                  </a:moveTo>
                  <a:cubicBezTo>
                    <a:pt x="5095" y="1"/>
                    <a:pt x="4990" y="47"/>
                    <a:pt x="4897" y="140"/>
                  </a:cubicBezTo>
                  <a:cubicBezTo>
                    <a:pt x="4850" y="245"/>
                    <a:pt x="4746" y="338"/>
                    <a:pt x="4699" y="431"/>
                  </a:cubicBezTo>
                  <a:lnTo>
                    <a:pt x="4455" y="769"/>
                  </a:lnTo>
                  <a:cubicBezTo>
                    <a:pt x="4071" y="1408"/>
                    <a:pt x="3641" y="2036"/>
                    <a:pt x="3199" y="2665"/>
                  </a:cubicBezTo>
                  <a:cubicBezTo>
                    <a:pt x="3106" y="2804"/>
                    <a:pt x="2954" y="2909"/>
                    <a:pt x="2768" y="2909"/>
                  </a:cubicBezTo>
                  <a:cubicBezTo>
                    <a:pt x="1989" y="2862"/>
                    <a:pt x="1163" y="2862"/>
                    <a:pt x="291" y="2862"/>
                  </a:cubicBezTo>
                  <a:cubicBezTo>
                    <a:pt x="151" y="2862"/>
                    <a:pt x="47" y="2909"/>
                    <a:pt x="47" y="2955"/>
                  </a:cubicBezTo>
                  <a:cubicBezTo>
                    <a:pt x="0" y="3002"/>
                    <a:pt x="0" y="3095"/>
                    <a:pt x="93" y="3200"/>
                  </a:cubicBezTo>
                  <a:cubicBezTo>
                    <a:pt x="535" y="3967"/>
                    <a:pt x="965" y="4502"/>
                    <a:pt x="1547" y="4944"/>
                  </a:cubicBezTo>
                  <a:cubicBezTo>
                    <a:pt x="1698" y="5037"/>
                    <a:pt x="1791" y="5189"/>
                    <a:pt x="1698" y="5479"/>
                  </a:cubicBezTo>
                  <a:cubicBezTo>
                    <a:pt x="1605" y="5619"/>
                    <a:pt x="1547" y="5817"/>
                    <a:pt x="1501" y="6003"/>
                  </a:cubicBezTo>
                  <a:lnTo>
                    <a:pt x="1454" y="6247"/>
                  </a:lnTo>
                  <a:cubicBezTo>
                    <a:pt x="1361" y="6735"/>
                    <a:pt x="1256" y="7271"/>
                    <a:pt x="1163" y="7806"/>
                  </a:cubicBezTo>
                  <a:cubicBezTo>
                    <a:pt x="1163" y="7945"/>
                    <a:pt x="1163" y="8038"/>
                    <a:pt x="1210" y="8096"/>
                  </a:cubicBezTo>
                  <a:cubicBezTo>
                    <a:pt x="1271" y="8151"/>
                    <a:pt x="1344" y="8173"/>
                    <a:pt x="1425" y="8173"/>
                  </a:cubicBezTo>
                  <a:cubicBezTo>
                    <a:pt x="1482" y="8173"/>
                    <a:pt x="1543" y="8162"/>
                    <a:pt x="1605" y="8143"/>
                  </a:cubicBezTo>
                  <a:cubicBezTo>
                    <a:pt x="1745" y="8096"/>
                    <a:pt x="1838" y="8038"/>
                    <a:pt x="1943" y="7945"/>
                  </a:cubicBezTo>
                  <a:cubicBezTo>
                    <a:pt x="2419" y="7608"/>
                    <a:pt x="2861" y="7317"/>
                    <a:pt x="3350" y="6980"/>
                  </a:cubicBezTo>
                  <a:lnTo>
                    <a:pt x="3641" y="6782"/>
                  </a:lnTo>
                  <a:cubicBezTo>
                    <a:pt x="3780" y="6642"/>
                    <a:pt x="3873" y="6584"/>
                    <a:pt x="3978" y="6584"/>
                  </a:cubicBezTo>
                  <a:cubicBezTo>
                    <a:pt x="4118" y="6584"/>
                    <a:pt x="4222" y="6689"/>
                    <a:pt x="4362" y="6829"/>
                  </a:cubicBezTo>
                  <a:lnTo>
                    <a:pt x="4408" y="6875"/>
                  </a:lnTo>
                  <a:lnTo>
                    <a:pt x="4455" y="6933"/>
                  </a:lnTo>
                  <a:cubicBezTo>
                    <a:pt x="4606" y="7073"/>
                    <a:pt x="4746" y="7166"/>
                    <a:pt x="4897" y="7271"/>
                  </a:cubicBezTo>
                  <a:cubicBezTo>
                    <a:pt x="5281" y="7561"/>
                    <a:pt x="5676" y="7852"/>
                    <a:pt x="6060" y="8096"/>
                  </a:cubicBezTo>
                  <a:cubicBezTo>
                    <a:pt x="6121" y="8139"/>
                    <a:pt x="6180" y="8160"/>
                    <a:pt x="6237" y="8160"/>
                  </a:cubicBezTo>
                  <a:cubicBezTo>
                    <a:pt x="6364" y="8160"/>
                    <a:pt x="6476" y="8054"/>
                    <a:pt x="6549" y="7852"/>
                  </a:cubicBezTo>
                  <a:lnTo>
                    <a:pt x="6549" y="7608"/>
                  </a:lnTo>
                  <a:cubicBezTo>
                    <a:pt x="6595" y="6933"/>
                    <a:pt x="6444" y="6247"/>
                    <a:pt x="6153" y="5572"/>
                  </a:cubicBezTo>
                  <a:lnTo>
                    <a:pt x="6107" y="5479"/>
                  </a:lnTo>
                  <a:lnTo>
                    <a:pt x="6200" y="5421"/>
                  </a:lnTo>
                  <a:cubicBezTo>
                    <a:pt x="6200" y="5421"/>
                    <a:pt x="6258" y="5421"/>
                    <a:pt x="6258" y="5375"/>
                  </a:cubicBezTo>
                  <a:cubicBezTo>
                    <a:pt x="6304" y="5375"/>
                    <a:pt x="6351" y="5328"/>
                    <a:pt x="6351" y="5328"/>
                  </a:cubicBezTo>
                  <a:lnTo>
                    <a:pt x="6979" y="4898"/>
                  </a:lnTo>
                  <a:cubicBezTo>
                    <a:pt x="7514" y="4456"/>
                    <a:pt x="8096" y="4072"/>
                    <a:pt x="8631" y="3630"/>
                  </a:cubicBezTo>
                  <a:lnTo>
                    <a:pt x="8677" y="3583"/>
                  </a:lnTo>
                  <a:cubicBezTo>
                    <a:pt x="8875" y="3444"/>
                    <a:pt x="8968" y="3339"/>
                    <a:pt x="8921" y="3200"/>
                  </a:cubicBezTo>
                  <a:cubicBezTo>
                    <a:pt x="8817" y="3002"/>
                    <a:pt x="8677" y="3002"/>
                    <a:pt x="8479" y="3002"/>
                  </a:cubicBezTo>
                  <a:lnTo>
                    <a:pt x="8386" y="3002"/>
                  </a:lnTo>
                  <a:cubicBezTo>
                    <a:pt x="7851" y="2955"/>
                    <a:pt x="7270" y="2955"/>
                    <a:pt x="6735" y="2955"/>
                  </a:cubicBezTo>
                  <a:lnTo>
                    <a:pt x="5816" y="2955"/>
                  </a:lnTo>
                  <a:lnTo>
                    <a:pt x="5769" y="2467"/>
                  </a:lnTo>
                  <a:cubicBezTo>
                    <a:pt x="5723" y="2036"/>
                    <a:pt x="5618" y="1641"/>
                    <a:pt x="5572" y="1257"/>
                  </a:cubicBezTo>
                  <a:cubicBezTo>
                    <a:pt x="5525" y="920"/>
                    <a:pt x="5478" y="536"/>
                    <a:pt x="5327" y="187"/>
                  </a:cubicBezTo>
                  <a:cubicBezTo>
                    <a:pt x="5327" y="140"/>
                    <a:pt x="5281" y="1"/>
                    <a:pt x="514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53" name="Google Shape;764;p7"/>
            <p:cNvSpPr/>
            <p:nvPr/>
          </p:nvSpPr>
          <p:spPr>
            <a:xfrm>
              <a:off x="848775" y="2188900"/>
              <a:ext cx="58175" cy="51700"/>
            </a:xfrm>
            <a:custGeom>
              <a:avLst/>
              <a:ahLst/>
              <a:rect l="l" t="t" r="r" b="b"/>
              <a:pathLst>
                <a:path w="2327" h="2068" extrusionOk="0">
                  <a:moveTo>
                    <a:pt x="900" y="187"/>
                  </a:moveTo>
                  <a:cubicBezTo>
                    <a:pt x="972" y="187"/>
                    <a:pt x="1043" y="213"/>
                    <a:pt x="1117" y="265"/>
                  </a:cubicBezTo>
                  <a:cubicBezTo>
                    <a:pt x="1314" y="369"/>
                    <a:pt x="1501" y="509"/>
                    <a:pt x="1698" y="707"/>
                  </a:cubicBezTo>
                  <a:cubicBezTo>
                    <a:pt x="1896" y="951"/>
                    <a:pt x="1896" y="1242"/>
                    <a:pt x="1745" y="1428"/>
                  </a:cubicBezTo>
                  <a:cubicBezTo>
                    <a:pt x="1652" y="1532"/>
                    <a:pt x="1547" y="1579"/>
                    <a:pt x="1407" y="1626"/>
                  </a:cubicBezTo>
                  <a:cubicBezTo>
                    <a:pt x="1361" y="1626"/>
                    <a:pt x="1314" y="1672"/>
                    <a:pt x="1256" y="1672"/>
                  </a:cubicBezTo>
                  <a:lnTo>
                    <a:pt x="1256" y="1719"/>
                  </a:lnTo>
                  <a:lnTo>
                    <a:pt x="1210" y="1672"/>
                  </a:lnTo>
                  <a:cubicBezTo>
                    <a:pt x="919" y="1626"/>
                    <a:pt x="628" y="1532"/>
                    <a:pt x="442" y="1195"/>
                  </a:cubicBezTo>
                  <a:cubicBezTo>
                    <a:pt x="337" y="951"/>
                    <a:pt x="337" y="660"/>
                    <a:pt x="535" y="416"/>
                  </a:cubicBezTo>
                  <a:cubicBezTo>
                    <a:pt x="660" y="262"/>
                    <a:pt x="779" y="187"/>
                    <a:pt x="900" y="187"/>
                  </a:cubicBezTo>
                  <a:close/>
                  <a:moveTo>
                    <a:pt x="1339" y="0"/>
                  </a:moveTo>
                  <a:cubicBezTo>
                    <a:pt x="1268" y="0"/>
                    <a:pt x="1194" y="11"/>
                    <a:pt x="1117" y="32"/>
                  </a:cubicBezTo>
                  <a:lnTo>
                    <a:pt x="872" y="32"/>
                  </a:lnTo>
                  <a:cubicBezTo>
                    <a:pt x="384" y="32"/>
                    <a:pt x="47" y="369"/>
                    <a:pt x="0" y="904"/>
                  </a:cubicBezTo>
                  <a:cubicBezTo>
                    <a:pt x="0" y="1195"/>
                    <a:pt x="151" y="1486"/>
                    <a:pt x="337" y="1719"/>
                  </a:cubicBezTo>
                  <a:cubicBezTo>
                    <a:pt x="582" y="1916"/>
                    <a:pt x="872" y="2068"/>
                    <a:pt x="1210" y="2068"/>
                  </a:cubicBezTo>
                  <a:cubicBezTo>
                    <a:pt x="1698" y="2068"/>
                    <a:pt x="1943" y="1916"/>
                    <a:pt x="2129" y="1626"/>
                  </a:cubicBezTo>
                  <a:cubicBezTo>
                    <a:pt x="2326" y="1288"/>
                    <a:pt x="2326" y="904"/>
                    <a:pt x="2082" y="509"/>
                  </a:cubicBezTo>
                  <a:cubicBezTo>
                    <a:pt x="1850" y="166"/>
                    <a:pt x="1618" y="0"/>
                    <a:pt x="1339"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54" name="Google Shape;765;p7"/>
            <p:cNvSpPr/>
            <p:nvPr/>
          </p:nvSpPr>
          <p:spPr>
            <a:xfrm>
              <a:off x="870575" y="2267025"/>
              <a:ext cx="20675" cy="21850"/>
            </a:xfrm>
            <a:custGeom>
              <a:avLst/>
              <a:ahLst/>
              <a:rect l="l" t="t" r="r" b="b"/>
              <a:pathLst>
                <a:path w="827" h="874" extrusionOk="0">
                  <a:moveTo>
                    <a:pt x="338" y="1"/>
                  </a:moveTo>
                  <a:cubicBezTo>
                    <a:pt x="198" y="1"/>
                    <a:pt x="0" y="48"/>
                    <a:pt x="0" y="396"/>
                  </a:cubicBezTo>
                  <a:cubicBezTo>
                    <a:pt x="0" y="536"/>
                    <a:pt x="47" y="687"/>
                    <a:pt x="152" y="780"/>
                  </a:cubicBezTo>
                  <a:cubicBezTo>
                    <a:pt x="198" y="827"/>
                    <a:pt x="291" y="873"/>
                    <a:pt x="384" y="873"/>
                  </a:cubicBezTo>
                  <a:cubicBezTo>
                    <a:pt x="489" y="873"/>
                    <a:pt x="582" y="827"/>
                    <a:pt x="675" y="734"/>
                  </a:cubicBezTo>
                  <a:cubicBezTo>
                    <a:pt x="780" y="687"/>
                    <a:pt x="826" y="536"/>
                    <a:pt x="826" y="443"/>
                  </a:cubicBezTo>
                  <a:cubicBezTo>
                    <a:pt x="826" y="199"/>
                    <a:pt x="629" y="1"/>
                    <a:pt x="33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55" name="Google Shape;766;p7"/>
            <p:cNvSpPr/>
            <p:nvPr/>
          </p:nvSpPr>
          <p:spPr>
            <a:xfrm>
              <a:off x="812425" y="2257450"/>
              <a:ext cx="32875" cy="25325"/>
            </a:xfrm>
            <a:custGeom>
              <a:avLst/>
              <a:ahLst/>
              <a:rect l="l" t="t" r="r" b="b"/>
              <a:pathLst>
                <a:path w="1315" h="1013" extrusionOk="0">
                  <a:moveTo>
                    <a:pt x="291" y="0"/>
                  </a:moveTo>
                  <a:cubicBezTo>
                    <a:pt x="244" y="0"/>
                    <a:pt x="151" y="0"/>
                    <a:pt x="93" y="140"/>
                  </a:cubicBezTo>
                  <a:cubicBezTo>
                    <a:pt x="47" y="244"/>
                    <a:pt x="47" y="291"/>
                    <a:pt x="47" y="384"/>
                  </a:cubicBezTo>
                  <a:cubicBezTo>
                    <a:pt x="0" y="431"/>
                    <a:pt x="0" y="489"/>
                    <a:pt x="0" y="535"/>
                  </a:cubicBezTo>
                  <a:cubicBezTo>
                    <a:pt x="0" y="826"/>
                    <a:pt x="198" y="1012"/>
                    <a:pt x="489" y="1012"/>
                  </a:cubicBezTo>
                  <a:lnTo>
                    <a:pt x="582" y="1012"/>
                  </a:lnTo>
                  <a:cubicBezTo>
                    <a:pt x="675" y="1012"/>
                    <a:pt x="779" y="966"/>
                    <a:pt x="872" y="919"/>
                  </a:cubicBezTo>
                  <a:cubicBezTo>
                    <a:pt x="1163" y="826"/>
                    <a:pt x="1314" y="582"/>
                    <a:pt x="1256" y="337"/>
                  </a:cubicBezTo>
                  <a:cubicBezTo>
                    <a:pt x="1163" y="140"/>
                    <a:pt x="919" y="0"/>
                    <a:pt x="628" y="0"/>
                  </a:cubicBezTo>
                  <a:cubicBezTo>
                    <a:pt x="582" y="23"/>
                    <a:pt x="535" y="35"/>
                    <a:pt x="493" y="35"/>
                  </a:cubicBezTo>
                  <a:cubicBezTo>
                    <a:pt x="451" y="35"/>
                    <a:pt x="413" y="23"/>
                    <a:pt x="38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56" name="Google Shape;767;p7"/>
            <p:cNvSpPr/>
            <p:nvPr/>
          </p:nvSpPr>
          <p:spPr>
            <a:xfrm>
              <a:off x="905750" y="1938050"/>
              <a:ext cx="163450" cy="100175"/>
            </a:xfrm>
            <a:custGeom>
              <a:avLst/>
              <a:ahLst/>
              <a:rect l="l" t="t" r="r" b="b"/>
              <a:pathLst>
                <a:path w="6538" h="4007" extrusionOk="0">
                  <a:moveTo>
                    <a:pt x="212" y="0"/>
                  </a:moveTo>
                  <a:cubicBezTo>
                    <a:pt x="156" y="0"/>
                    <a:pt x="103" y="11"/>
                    <a:pt x="47" y="28"/>
                  </a:cubicBezTo>
                  <a:lnTo>
                    <a:pt x="1" y="28"/>
                  </a:lnTo>
                  <a:lnTo>
                    <a:pt x="47" y="179"/>
                  </a:lnTo>
                  <a:cubicBezTo>
                    <a:pt x="140" y="272"/>
                    <a:pt x="245" y="319"/>
                    <a:pt x="338" y="412"/>
                  </a:cubicBezTo>
                  <a:cubicBezTo>
                    <a:pt x="536" y="610"/>
                    <a:pt x="722" y="761"/>
                    <a:pt x="920" y="900"/>
                  </a:cubicBezTo>
                  <a:cubicBezTo>
                    <a:pt x="2327" y="1773"/>
                    <a:pt x="3828" y="2645"/>
                    <a:pt x="5526" y="3669"/>
                  </a:cubicBezTo>
                  <a:cubicBezTo>
                    <a:pt x="5724" y="3808"/>
                    <a:pt x="5956" y="3855"/>
                    <a:pt x="6200" y="3960"/>
                  </a:cubicBezTo>
                  <a:cubicBezTo>
                    <a:pt x="6247" y="3960"/>
                    <a:pt x="6305" y="4006"/>
                    <a:pt x="6352" y="4006"/>
                  </a:cubicBezTo>
                  <a:lnTo>
                    <a:pt x="6538" y="4006"/>
                  </a:lnTo>
                  <a:cubicBezTo>
                    <a:pt x="6491" y="4006"/>
                    <a:pt x="6491" y="3960"/>
                    <a:pt x="6491" y="3960"/>
                  </a:cubicBezTo>
                  <a:cubicBezTo>
                    <a:pt x="6445" y="3901"/>
                    <a:pt x="6352" y="3855"/>
                    <a:pt x="6305" y="3808"/>
                  </a:cubicBezTo>
                  <a:cubicBezTo>
                    <a:pt x="6154" y="3669"/>
                    <a:pt x="5956" y="3471"/>
                    <a:pt x="5770" y="3378"/>
                  </a:cubicBezTo>
                  <a:cubicBezTo>
                    <a:pt x="4898" y="2843"/>
                    <a:pt x="4025" y="2308"/>
                    <a:pt x="3153" y="1819"/>
                  </a:cubicBezTo>
                  <a:cubicBezTo>
                    <a:pt x="2525" y="1436"/>
                    <a:pt x="1885" y="1052"/>
                    <a:pt x="1210" y="656"/>
                  </a:cubicBezTo>
                  <a:cubicBezTo>
                    <a:pt x="966" y="517"/>
                    <a:pt x="780" y="319"/>
                    <a:pt x="536" y="121"/>
                  </a:cubicBezTo>
                  <a:cubicBezTo>
                    <a:pt x="411" y="33"/>
                    <a:pt x="309" y="0"/>
                    <a:pt x="212"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57" name="Google Shape;768;p7"/>
            <p:cNvSpPr/>
            <p:nvPr/>
          </p:nvSpPr>
          <p:spPr>
            <a:xfrm>
              <a:off x="473075" y="1909675"/>
              <a:ext cx="613275" cy="314925"/>
            </a:xfrm>
            <a:custGeom>
              <a:avLst/>
              <a:ahLst/>
              <a:rect l="l" t="t" r="r" b="b"/>
              <a:pathLst>
                <a:path w="24531" h="12597" extrusionOk="0">
                  <a:moveTo>
                    <a:pt x="16191" y="8049"/>
                  </a:moveTo>
                  <a:lnTo>
                    <a:pt x="16482" y="8677"/>
                  </a:lnTo>
                  <a:lnTo>
                    <a:pt x="16342" y="8724"/>
                  </a:lnTo>
                  <a:cubicBezTo>
                    <a:pt x="15028" y="8817"/>
                    <a:pt x="13772" y="9107"/>
                    <a:pt x="12562" y="9456"/>
                  </a:cubicBezTo>
                  <a:cubicBezTo>
                    <a:pt x="11690" y="9689"/>
                    <a:pt x="10759" y="9933"/>
                    <a:pt x="9887" y="10084"/>
                  </a:cubicBezTo>
                  <a:lnTo>
                    <a:pt x="9840" y="9887"/>
                  </a:lnTo>
                  <a:lnTo>
                    <a:pt x="11050" y="9549"/>
                  </a:lnTo>
                  <a:cubicBezTo>
                    <a:pt x="12748" y="9061"/>
                    <a:pt x="14446" y="8584"/>
                    <a:pt x="16145" y="8095"/>
                  </a:cubicBezTo>
                  <a:lnTo>
                    <a:pt x="16191" y="8049"/>
                  </a:lnTo>
                  <a:close/>
                  <a:moveTo>
                    <a:pt x="11248" y="0"/>
                  </a:moveTo>
                  <a:cubicBezTo>
                    <a:pt x="11108" y="47"/>
                    <a:pt x="10957" y="47"/>
                    <a:pt x="10817" y="93"/>
                  </a:cubicBezTo>
                  <a:cubicBezTo>
                    <a:pt x="10329" y="198"/>
                    <a:pt x="9794" y="291"/>
                    <a:pt x="9259" y="442"/>
                  </a:cubicBezTo>
                  <a:lnTo>
                    <a:pt x="8491" y="628"/>
                  </a:lnTo>
                  <a:lnTo>
                    <a:pt x="8491" y="489"/>
                  </a:lnTo>
                  <a:lnTo>
                    <a:pt x="8491" y="384"/>
                  </a:lnTo>
                  <a:cubicBezTo>
                    <a:pt x="8433" y="442"/>
                    <a:pt x="8386" y="442"/>
                    <a:pt x="8386" y="442"/>
                  </a:cubicBezTo>
                  <a:cubicBezTo>
                    <a:pt x="8247" y="582"/>
                    <a:pt x="8142" y="675"/>
                    <a:pt x="8049" y="779"/>
                  </a:cubicBezTo>
                  <a:lnTo>
                    <a:pt x="7805" y="1070"/>
                  </a:lnTo>
                  <a:cubicBezTo>
                    <a:pt x="6688" y="2524"/>
                    <a:pt x="5583" y="4071"/>
                    <a:pt x="4513" y="5571"/>
                  </a:cubicBezTo>
                  <a:cubicBezTo>
                    <a:pt x="2966" y="7712"/>
                    <a:pt x="1698" y="9549"/>
                    <a:pt x="535" y="11492"/>
                  </a:cubicBezTo>
                  <a:lnTo>
                    <a:pt x="396" y="11783"/>
                  </a:lnTo>
                  <a:lnTo>
                    <a:pt x="105" y="12213"/>
                  </a:lnTo>
                  <a:cubicBezTo>
                    <a:pt x="0" y="12364"/>
                    <a:pt x="0" y="12411"/>
                    <a:pt x="0" y="12457"/>
                  </a:cubicBezTo>
                  <a:lnTo>
                    <a:pt x="291" y="12457"/>
                  </a:lnTo>
                  <a:lnTo>
                    <a:pt x="349" y="12504"/>
                  </a:lnTo>
                  <a:cubicBezTo>
                    <a:pt x="442" y="12550"/>
                    <a:pt x="535" y="12597"/>
                    <a:pt x="686" y="12597"/>
                  </a:cubicBezTo>
                  <a:cubicBezTo>
                    <a:pt x="873" y="12597"/>
                    <a:pt x="1024" y="12504"/>
                    <a:pt x="1222" y="12457"/>
                  </a:cubicBezTo>
                  <a:cubicBezTo>
                    <a:pt x="1315" y="12411"/>
                    <a:pt x="1408" y="12364"/>
                    <a:pt x="1512" y="12364"/>
                  </a:cubicBezTo>
                  <a:cubicBezTo>
                    <a:pt x="1698" y="12306"/>
                    <a:pt x="1943" y="12213"/>
                    <a:pt x="2187" y="12166"/>
                  </a:cubicBezTo>
                  <a:cubicBezTo>
                    <a:pt x="3059" y="11876"/>
                    <a:pt x="3932" y="11631"/>
                    <a:pt x="4897" y="11492"/>
                  </a:cubicBezTo>
                  <a:cubicBezTo>
                    <a:pt x="5583" y="11434"/>
                    <a:pt x="6304" y="11248"/>
                    <a:pt x="6979" y="11050"/>
                  </a:cubicBezTo>
                  <a:cubicBezTo>
                    <a:pt x="7328" y="11003"/>
                    <a:pt x="7619" y="10910"/>
                    <a:pt x="7910" y="10852"/>
                  </a:cubicBezTo>
                  <a:lnTo>
                    <a:pt x="8340" y="10759"/>
                  </a:lnTo>
                  <a:cubicBezTo>
                    <a:pt x="9596" y="10468"/>
                    <a:pt x="10817" y="10177"/>
                    <a:pt x="12074" y="9933"/>
                  </a:cubicBezTo>
                  <a:cubicBezTo>
                    <a:pt x="12748" y="9747"/>
                    <a:pt x="13435" y="9596"/>
                    <a:pt x="14156" y="9456"/>
                  </a:cubicBezTo>
                  <a:cubicBezTo>
                    <a:pt x="14644" y="9305"/>
                    <a:pt x="15179" y="9166"/>
                    <a:pt x="15703" y="9061"/>
                  </a:cubicBezTo>
                  <a:cubicBezTo>
                    <a:pt x="15807" y="9014"/>
                    <a:pt x="15900" y="9014"/>
                    <a:pt x="16052" y="9014"/>
                  </a:cubicBezTo>
                  <a:cubicBezTo>
                    <a:pt x="16191" y="8968"/>
                    <a:pt x="16342" y="8921"/>
                    <a:pt x="16482" y="8921"/>
                  </a:cubicBezTo>
                  <a:cubicBezTo>
                    <a:pt x="16529" y="8875"/>
                    <a:pt x="16575" y="8817"/>
                    <a:pt x="16575" y="8770"/>
                  </a:cubicBezTo>
                  <a:cubicBezTo>
                    <a:pt x="16575" y="8630"/>
                    <a:pt x="16575" y="8479"/>
                    <a:pt x="16529" y="8293"/>
                  </a:cubicBezTo>
                  <a:lnTo>
                    <a:pt x="16529" y="8049"/>
                  </a:lnTo>
                  <a:lnTo>
                    <a:pt x="16529" y="8002"/>
                  </a:lnTo>
                  <a:lnTo>
                    <a:pt x="16575" y="7944"/>
                  </a:lnTo>
                  <a:cubicBezTo>
                    <a:pt x="16633" y="7944"/>
                    <a:pt x="16633" y="7898"/>
                    <a:pt x="16680" y="7898"/>
                  </a:cubicBezTo>
                  <a:cubicBezTo>
                    <a:pt x="16971" y="7805"/>
                    <a:pt x="17215" y="7758"/>
                    <a:pt x="17506" y="7653"/>
                  </a:cubicBezTo>
                  <a:cubicBezTo>
                    <a:pt x="18087" y="7467"/>
                    <a:pt x="18715" y="7270"/>
                    <a:pt x="19343" y="7072"/>
                  </a:cubicBezTo>
                  <a:cubicBezTo>
                    <a:pt x="19878" y="6932"/>
                    <a:pt x="20413" y="6781"/>
                    <a:pt x="20937" y="6595"/>
                  </a:cubicBezTo>
                  <a:cubicBezTo>
                    <a:pt x="21763" y="6397"/>
                    <a:pt x="22635" y="6106"/>
                    <a:pt x="23461" y="5862"/>
                  </a:cubicBezTo>
                  <a:cubicBezTo>
                    <a:pt x="23752" y="5769"/>
                    <a:pt x="23996" y="5676"/>
                    <a:pt x="24240" y="5525"/>
                  </a:cubicBezTo>
                  <a:cubicBezTo>
                    <a:pt x="24333" y="5478"/>
                    <a:pt x="24426" y="5432"/>
                    <a:pt x="24531" y="5385"/>
                  </a:cubicBezTo>
                  <a:lnTo>
                    <a:pt x="24531" y="5327"/>
                  </a:lnTo>
                  <a:lnTo>
                    <a:pt x="23949" y="5327"/>
                  </a:lnTo>
                  <a:lnTo>
                    <a:pt x="23798" y="5385"/>
                  </a:lnTo>
                  <a:cubicBezTo>
                    <a:pt x="21577" y="6060"/>
                    <a:pt x="19343" y="6688"/>
                    <a:pt x="17110" y="7316"/>
                  </a:cubicBezTo>
                  <a:cubicBezTo>
                    <a:pt x="11829" y="8875"/>
                    <a:pt x="6398" y="10468"/>
                    <a:pt x="1024" y="12120"/>
                  </a:cubicBezTo>
                  <a:lnTo>
                    <a:pt x="686" y="12213"/>
                  </a:lnTo>
                  <a:lnTo>
                    <a:pt x="931" y="11969"/>
                  </a:lnTo>
                  <a:cubicBezTo>
                    <a:pt x="977" y="11922"/>
                    <a:pt x="977" y="11922"/>
                    <a:pt x="977" y="11876"/>
                  </a:cubicBezTo>
                  <a:cubicBezTo>
                    <a:pt x="1070" y="11829"/>
                    <a:pt x="1117" y="11724"/>
                    <a:pt x="1163" y="11678"/>
                  </a:cubicBezTo>
                  <a:lnTo>
                    <a:pt x="2036" y="11096"/>
                  </a:lnTo>
                  <a:cubicBezTo>
                    <a:pt x="2966" y="10468"/>
                    <a:pt x="3885" y="9794"/>
                    <a:pt x="4804" y="9212"/>
                  </a:cubicBezTo>
                  <a:lnTo>
                    <a:pt x="5048" y="9014"/>
                  </a:lnTo>
                  <a:cubicBezTo>
                    <a:pt x="7421" y="7467"/>
                    <a:pt x="9840" y="5816"/>
                    <a:pt x="12364" y="4315"/>
                  </a:cubicBezTo>
                  <a:cubicBezTo>
                    <a:pt x="12993" y="3978"/>
                    <a:pt x="13621" y="3536"/>
                    <a:pt x="14249" y="3152"/>
                  </a:cubicBezTo>
                  <a:cubicBezTo>
                    <a:pt x="14598" y="2954"/>
                    <a:pt x="14935" y="2710"/>
                    <a:pt x="15272" y="2524"/>
                  </a:cubicBezTo>
                  <a:cubicBezTo>
                    <a:pt x="15761" y="2233"/>
                    <a:pt x="16191" y="1942"/>
                    <a:pt x="16633" y="1652"/>
                  </a:cubicBezTo>
                  <a:lnTo>
                    <a:pt x="17157" y="1361"/>
                  </a:lnTo>
                  <a:lnTo>
                    <a:pt x="17157" y="1256"/>
                  </a:lnTo>
                  <a:lnTo>
                    <a:pt x="17064" y="1256"/>
                  </a:lnTo>
                  <a:cubicBezTo>
                    <a:pt x="16819" y="1361"/>
                    <a:pt x="16529" y="1454"/>
                    <a:pt x="16284" y="1605"/>
                  </a:cubicBezTo>
                  <a:cubicBezTo>
                    <a:pt x="15517" y="2035"/>
                    <a:pt x="14737" y="2524"/>
                    <a:pt x="13958" y="2954"/>
                  </a:cubicBezTo>
                  <a:lnTo>
                    <a:pt x="13865" y="3059"/>
                  </a:lnTo>
                  <a:cubicBezTo>
                    <a:pt x="13528" y="3245"/>
                    <a:pt x="13237" y="3443"/>
                    <a:pt x="12946" y="3641"/>
                  </a:cubicBezTo>
                  <a:cubicBezTo>
                    <a:pt x="12795" y="3687"/>
                    <a:pt x="12655" y="3780"/>
                    <a:pt x="12504" y="3873"/>
                  </a:cubicBezTo>
                  <a:lnTo>
                    <a:pt x="12411" y="3978"/>
                  </a:lnTo>
                  <a:lnTo>
                    <a:pt x="12364" y="3827"/>
                  </a:lnTo>
                  <a:lnTo>
                    <a:pt x="12364" y="3780"/>
                  </a:lnTo>
                  <a:lnTo>
                    <a:pt x="12364" y="3687"/>
                  </a:lnTo>
                  <a:cubicBezTo>
                    <a:pt x="12364" y="3489"/>
                    <a:pt x="12411" y="3292"/>
                    <a:pt x="12411" y="3106"/>
                  </a:cubicBezTo>
                  <a:cubicBezTo>
                    <a:pt x="12504" y="2664"/>
                    <a:pt x="12562" y="2187"/>
                    <a:pt x="12609" y="1745"/>
                  </a:cubicBezTo>
                  <a:cubicBezTo>
                    <a:pt x="12609" y="1500"/>
                    <a:pt x="12655" y="1256"/>
                    <a:pt x="12609" y="919"/>
                  </a:cubicBezTo>
                  <a:lnTo>
                    <a:pt x="12504" y="826"/>
                  </a:lnTo>
                  <a:cubicBezTo>
                    <a:pt x="12458" y="872"/>
                    <a:pt x="12458" y="919"/>
                    <a:pt x="12411" y="965"/>
                  </a:cubicBezTo>
                  <a:lnTo>
                    <a:pt x="12411" y="1070"/>
                  </a:lnTo>
                  <a:cubicBezTo>
                    <a:pt x="12318" y="1605"/>
                    <a:pt x="12213" y="2187"/>
                    <a:pt x="12120" y="2710"/>
                  </a:cubicBezTo>
                  <a:lnTo>
                    <a:pt x="11922" y="4164"/>
                  </a:lnTo>
                  <a:lnTo>
                    <a:pt x="11876" y="4222"/>
                  </a:lnTo>
                  <a:cubicBezTo>
                    <a:pt x="8875" y="6153"/>
                    <a:pt x="5874" y="8095"/>
                    <a:pt x="2862" y="10038"/>
                  </a:cubicBezTo>
                  <a:lnTo>
                    <a:pt x="2187" y="10515"/>
                  </a:lnTo>
                  <a:lnTo>
                    <a:pt x="2862" y="9840"/>
                  </a:lnTo>
                  <a:cubicBezTo>
                    <a:pt x="2908" y="9747"/>
                    <a:pt x="2966" y="9689"/>
                    <a:pt x="3013" y="9642"/>
                  </a:cubicBezTo>
                  <a:lnTo>
                    <a:pt x="5339" y="7363"/>
                  </a:lnTo>
                  <a:cubicBezTo>
                    <a:pt x="7084" y="5618"/>
                    <a:pt x="8875" y="3931"/>
                    <a:pt x="10620" y="2187"/>
                  </a:cubicBezTo>
                  <a:cubicBezTo>
                    <a:pt x="11108" y="1698"/>
                    <a:pt x="11585" y="1210"/>
                    <a:pt x="12027" y="675"/>
                  </a:cubicBezTo>
                  <a:lnTo>
                    <a:pt x="12074" y="628"/>
                  </a:lnTo>
                  <a:cubicBezTo>
                    <a:pt x="12120" y="582"/>
                    <a:pt x="12167" y="489"/>
                    <a:pt x="12213" y="384"/>
                  </a:cubicBezTo>
                  <a:cubicBezTo>
                    <a:pt x="12213" y="337"/>
                    <a:pt x="12213" y="337"/>
                    <a:pt x="12271" y="337"/>
                  </a:cubicBezTo>
                  <a:lnTo>
                    <a:pt x="12271" y="337"/>
                  </a:lnTo>
                  <a:cubicBezTo>
                    <a:pt x="12213" y="337"/>
                    <a:pt x="12167" y="337"/>
                    <a:pt x="12167" y="384"/>
                  </a:cubicBezTo>
                  <a:cubicBezTo>
                    <a:pt x="12074" y="442"/>
                    <a:pt x="12027" y="489"/>
                    <a:pt x="11922" y="535"/>
                  </a:cubicBezTo>
                  <a:cubicBezTo>
                    <a:pt x="11829" y="582"/>
                    <a:pt x="11783" y="675"/>
                    <a:pt x="11690" y="733"/>
                  </a:cubicBezTo>
                  <a:cubicBezTo>
                    <a:pt x="11492" y="872"/>
                    <a:pt x="11399" y="965"/>
                    <a:pt x="11248" y="1070"/>
                  </a:cubicBezTo>
                  <a:cubicBezTo>
                    <a:pt x="8828" y="3443"/>
                    <a:pt x="6351" y="5862"/>
                    <a:pt x="3594" y="8526"/>
                  </a:cubicBezTo>
                  <a:cubicBezTo>
                    <a:pt x="3257" y="8921"/>
                    <a:pt x="2862" y="9259"/>
                    <a:pt x="2524" y="9596"/>
                  </a:cubicBezTo>
                  <a:cubicBezTo>
                    <a:pt x="2385" y="9794"/>
                    <a:pt x="2233" y="9933"/>
                    <a:pt x="2094" y="10131"/>
                  </a:cubicBezTo>
                  <a:lnTo>
                    <a:pt x="1989" y="10177"/>
                  </a:lnTo>
                  <a:lnTo>
                    <a:pt x="1943" y="10131"/>
                  </a:lnTo>
                  <a:lnTo>
                    <a:pt x="1896" y="10084"/>
                  </a:lnTo>
                  <a:lnTo>
                    <a:pt x="1896" y="9980"/>
                  </a:lnTo>
                  <a:cubicBezTo>
                    <a:pt x="1896" y="9933"/>
                    <a:pt x="1896" y="9933"/>
                    <a:pt x="1943" y="9887"/>
                  </a:cubicBezTo>
                  <a:cubicBezTo>
                    <a:pt x="2233" y="9456"/>
                    <a:pt x="2571" y="9014"/>
                    <a:pt x="2862" y="8526"/>
                  </a:cubicBezTo>
                  <a:cubicBezTo>
                    <a:pt x="3548" y="7514"/>
                    <a:pt x="4269" y="6444"/>
                    <a:pt x="5002" y="5432"/>
                  </a:cubicBezTo>
                  <a:cubicBezTo>
                    <a:pt x="5769" y="4315"/>
                    <a:pt x="6595" y="3199"/>
                    <a:pt x="7375" y="2129"/>
                  </a:cubicBezTo>
                  <a:cubicBezTo>
                    <a:pt x="7665" y="1791"/>
                    <a:pt x="7910" y="1407"/>
                    <a:pt x="8142" y="1070"/>
                  </a:cubicBezTo>
                  <a:cubicBezTo>
                    <a:pt x="8247" y="965"/>
                    <a:pt x="8293" y="919"/>
                    <a:pt x="8386" y="919"/>
                  </a:cubicBezTo>
                  <a:cubicBezTo>
                    <a:pt x="8631" y="826"/>
                    <a:pt x="8875" y="779"/>
                    <a:pt x="9073" y="779"/>
                  </a:cubicBezTo>
                  <a:cubicBezTo>
                    <a:pt x="9364" y="675"/>
                    <a:pt x="9701" y="628"/>
                    <a:pt x="9992" y="582"/>
                  </a:cubicBezTo>
                  <a:cubicBezTo>
                    <a:pt x="10469" y="489"/>
                    <a:pt x="10911" y="384"/>
                    <a:pt x="11341" y="291"/>
                  </a:cubicBezTo>
                  <a:cubicBezTo>
                    <a:pt x="11585" y="244"/>
                    <a:pt x="11632" y="198"/>
                    <a:pt x="11585" y="93"/>
                  </a:cubicBezTo>
                  <a:cubicBezTo>
                    <a:pt x="11585" y="47"/>
                    <a:pt x="11539" y="0"/>
                    <a:pt x="11446"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58" name="Google Shape;769;p7"/>
            <p:cNvSpPr/>
            <p:nvPr/>
          </p:nvSpPr>
          <p:spPr>
            <a:xfrm>
              <a:off x="1072950" y="2042850"/>
              <a:ext cx="3525" cy="25"/>
            </a:xfrm>
            <a:custGeom>
              <a:avLst/>
              <a:ahLst/>
              <a:rect l="l" t="t" r="r" b="b"/>
              <a:pathLst>
                <a:path w="141" h="1" extrusionOk="0">
                  <a:moveTo>
                    <a:pt x="140" y="0"/>
                  </a:moveTo>
                  <a:lnTo>
                    <a:pt x="140" y="0"/>
                  </a:lnTo>
                  <a:lnTo>
                    <a:pt x="1"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59" name="Google Shape;770;p7"/>
            <p:cNvSpPr/>
            <p:nvPr/>
          </p:nvSpPr>
          <p:spPr>
            <a:xfrm>
              <a:off x="901975" y="1941075"/>
              <a:ext cx="25" cy="2625"/>
            </a:xfrm>
            <a:custGeom>
              <a:avLst/>
              <a:ahLst/>
              <a:rect l="l" t="t" r="r" b="b"/>
              <a:pathLst>
                <a:path w="1" h="105" extrusionOk="0">
                  <a:moveTo>
                    <a:pt x="1" y="105"/>
                  </a:moveTo>
                  <a:lnTo>
                    <a:pt x="1" y="0"/>
                  </a:lnTo>
                  <a:lnTo>
                    <a:pt x="1"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60" name="Google Shape;771;p7"/>
            <p:cNvSpPr/>
            <p:nvPr/>
          </p:nvSpPr>
          <p:spPr>
            <a:xfrm>
              <a:off x="2387600" y="3180675"/>
              <a:ext cx="18050" cy="348975"/>
            </a:xfrm>
            <a:custGeom>
              <a:avLst/>
              <a:ahLst/>
              <a:rect l="l" t="t" r="r" b="b"/>
              <a:pathLst>
                <a:path w="722" h="13959" extrusionOk="0">
                  <a:moveTo>
                    <a:pt x="338" y="1"/>
                  </a:moveTo>
                  <a:lnTo>
                    <a:pt x="385" y="1013"/>
                  </a:lnTo>
                  <a:lnTo>
                    <a:pt x="385" y="3688"/>
                  </a:lnTo>
                  <a:cubicBezTo>
                    <a:pt x="385" y="5188"/>
                    <a:pt x="292" y="6689"/>
                    <a:pt x="94" y="8282"/>
                  </a:cubicBezTo>
                  <a:cubicBezTo>
                    <a:pt x="47" y="8864"/>
                    <a:pt x="1" y="9445"/>
                    <a:pt x="47" y="10027"/>
                  </a:cubicBezTo>
                  <a:cubicBezTo>
                    <a:pt x="94" y="10516"/>
                    <a:pt x="187" y="11051"/>
                    <a:pt x="292" y="11539"/>
                  </a:cubicBezTo>
                  <a:cubicBezTo>
                    <a:pt x="385" y="12260"/>
                    <a:pt x="536" y="13086"/>
                    <a:pt x="478" y="13865"/>
                  </a:cubicBezTo>
                  <a:cubicBezTo>
                    <a:pt x="478" y="13912"/>
                    <a:pt x="536" y="13958"/>
                    <a:pt x="536" y="13958"/>
                  </a:cubicBezTo>
                  <a:cubicBezTo>
                    <a:pt x="582" y="13958"/>
                    <a:pt x="629" y="13958"/>
                    <a:pt x="629" y="13912"/>
                  </a:cubicBezTo>
                  <a:cubicBezTo>
                    <a:pt x="675" y="13807"/>
                    <a:pt x="722" y="13668"/>
                    <a:pt x="722" y="13516"/>
                  </a:cubicBezTo>
                  <a:lnTo>
                    <a:pt x="722" y="13330"/>
                  </a:lnTo>
                  <a:cubicBezTo>
                    <a:pt x="675" y="12702"/>
                    <a:pt x="629" y="12063"/>
                    <a:pt x="536" y="11481"/>
                  </a:cubicBezTo>
                  <a:cubicBezTo>
                    <a:pt x="338" y="10469"/>
                    <a:pt x="187" y="9445"/>
                    <a:pt x="338" y="8387"/>
                  </a:cubicBezTo>
                  <a:cubicBezTo>
                    <a:pt x="536" y="7026"/>
                    <a:pt x="629" y="5619"/>
                    <a:pt x="629" y="4072"/>
                  </a:cubicBezTo>
                  <a:cubicBezTo>
                    <a:pt x="629" y="3734"/>
                    <a:pt x="582" y="3444"/>
                    <a:pt x="582" y="3106"/>
                  </a:cubicBezTo>
                  <a:cubicBezTo>
                    <a:pt x="582" y="1943"/>
                    <a:pt x="536" y="966"/>
                    <a:pt x="33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61" name="Google Shape;772;p7"/>
            <p:cNvSpPr/>
            <p:nvPr/>
          </p:nvSpPr>
          <p:spPr>
            <a:xfrm>
              <a:off x="2385000" y="2483950"/>
              <a:ext cx="9900" cy="84950"/>
            </a:xfrm>
            <a:custGeom>
              <a:avLst/>
              <a:ahLst/>
              <a:rect l="l" t="t" r="r" b="b"/>
              <a:pathLst>
                <a:path w="396" h="3398" extrusionOk="0">
                  <a:moveTo>
                    <a:pt x="58" y="1"/>
                  </a:moveTo>
                  <a:cubicBezTo>
                    <a:pt x="0" y="199"/>
                    <a:pt x="0" y="338"/>
                    <a:pt x="0" y="490"/>
                  </a:cubicBezTo>
                  <a:cubicBezTo>
                    <a:pt x="58" y="1257"/>
                    <a:pt x="151" y="2036"/>
                    <a:pt x="244" y="2816"/>
                  </a:cubicBezTo>
                  <a:lnTo>
                    <a:pt x="291" y="3293"/>
                  </a:lnTo>
                  <a:cubicBezTo>
                    <a:pt x="291" y="3293"/>
                    <a:pt x="349" y="3351"/>
                    <a:pt x="349" y="3397"/>
                  </a:cubicBezTo>
                  <a:lnTo>
                    <a:pt x="349" y="3246"/>
                  </a:lnTo>
                  <a:cubicBezTo>
                    <a:pt x="396" y="3060"/>
                    <a:pt x="396" y="2862"/>
                    <a:pt x="396" y="2665"/>
                  </a:cubicBezTo>
                  <a:cubicBezTo>
                    <a:pt x="349" y="2188"/>
                    <a:pt x="291" y="1699"/>
                    <a:pt x="198" y="1211"/>
                  </a:cubicBezTo>
                  <a:cubicBezTo>
                    <a:pt x="198" y="1071"/>
                    <a:pt x="151" y="920"/>
                    <a:pt x="151" y="780"/>
                  </a:cubicBezTo>
                  <a:cubicBezTo>
                    <a:pt x="105" y="490"/>
                    <a:pt x="58" y="245"/>
                    <a:pt x="5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62" name="Google Shape;773;p7"/>
            <p:cNvSpPr/>
            <p:nvPr/>
          </p:nvSpPr>
          <p:spPr>
            <a:xfrm>
              <a:off x="2380325" y="2641575"/>
              <a:ext cx="13400" cy="408275"/>
            </a:xfrm>
            <a:custGeom>
              <a:avLst/>
              <a:ahLst/>
              <a:rect l="l" t="t" r="r" b="b"/>
              <a:pathLst>
                <a:path w="536" h="16331" extrusionOk="0">
                  <a:moveTo>
                    <a:pt x="245" y="0"/>
                  </a:moveTo>
                  <a:lnTo>
                    <a:pt x="245" y="0"/>
                  </a:lnTo>
                  <a:cubicBezTo>
                    <a:pt x="245" y="186"/>
                    <a:pt x="187" y="338"/>
                    <a:pt x="141" y="477"/>
                  </a:cubicBezTo>
                  <a:cubicBezTo>
                    <a:pt x="94" y="873"/>
                    <a:pt x="1" y="1256"/>
                    <a:pt x="1" y="1640"/>
                  </a:cubicBezTo>
                  <a:cubicBezTo>
                    <a:pt x="1" y="2280"/>
                    <a:pt x="47" y="2908"/>
                    <a:pt x="47" y="3490"/>
                  </a:cubicBezTo>
                  <a:cubicBezTo>
                    <a:pt x="94" y="3780"/>
                    <a:pt x="94" y="4025"/>
                    <a:pt x="94" y="4315"/>
                  </a:cubicBezTo>
                  <a:lnTo>
                    <a:pt x="94" y="4746"/>
                  </a:lnTo>
                  <a:cubicBezTo>
                    <a:pt x="141" y="5083"/>
                    <a:pt x="141" y="5420"/>
                    <a:pt x="141" y="5769"/>
                  </a:cubicBezTo>
                  <a:cubicBezTo>
                    <a:pt x="187" y="6002"/>
                    <a:pt x="187" y="6293"/>
                    <a:pt x="245" y="6584"/>
                  </a:cubicBezTo>
                  <a:cubicBezTo>
                    <a:pt x="292" y="7072"/>
                    <a:pt x="338" y="7654"/>
                    <a:pt x="292" y="8189"/>
                  </a:cubicBezTo>
                  <a:cubicBezTo>
                    <a:pt x="292" y="9305"/>
                    <a:pt x="292" y="10468"/>
                    <a:pt x="338" y="11585"/>
                  </a:cubicBezTo>
                  <a:cubicBezTo>
                    <a:pt x="385" y="12108"/>
                    <a:pt x="385" y="12597"/>
                    <a:pt x="385" y="13132"/>
                  </a:cubicBezTo>
                  <a:cubicBezTo>
                    <a:pt x="431" y="13714"/>
                    <a:pt x="431" y="14342"/>
                    <a:pt x="431" y="14923"/>
                  </a:cubicBezTo>
                  <a:lnTo>
                    <a:pt x="431" y="16133"/>
                  </a:lnTo>
                  <a:lnTo>
                    <a:pt x="431" y="16331"/>
                  </a:lnTo>
                  <a:cubicBezTo>
                    <a:pt x="478" y="15749"/>
                    <a:pt x="536" y="15121"/>
                    <a:pt x="536" y="14493"/>
                  </a:cubicBezTo>
                  <a:cubicBezTo>
                    <a:pt x="536" y="13911"/>
                    <a:pt x="536" y="13272"/>
                    <a:pt x="478" y="12690"/>
                  </a:cubicBezTo>
                  <a:cubicBezTo>
                    <a:pt x="478" y="11922"/>
                    <a:pt x="431" y="11097"/>
                    <a:pt x="478" y="10317"/>
                  </a:cubicBezTo>
                  <a:cubicBezTo>
                    <a:pt x="536" y="8770"/>
                    <a:pt x="431" y="7270"/>
                    <a:pt x="338" y="5769"/>
                  </a:cubicBezTo>
                  <a:cubicBezTo>
                    <a:pt x="292" y="5083"/>
                    <a:pt x="245" y="4362"/>
                    <a:pt x="245" y="3676"/>
                  </a:cubicBezTo>
                  <a:cubicBezTo>
                    <a:pt x="245" y="3385"/>
                    <a:pt x="187" y="3152"/>
                    <a:pt x="187" y="2862"/>
                  </a:cubicBezTo>
                  <a:cubicBezTo>
                    <a:pt x="141" y="2222"/>
                    <a:pt x="94" y="1547"/>
                    <a:pt x="187" y="873"/>
                  </a:cubicBezTo>
                  <a:cubicBezTo>
                    <a:pt x="187" y="582"/>
                    <a:pt x="245" y="291"/>
                    <a:pt x="245"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63" name="Google Shape;774;p7"/>
            <p:cNvSpPr/>
            <p:nvPr/>
          </p:nvSpPr>
          <p:spPr>
            <a:xfrm>
              <a:off x="2353575" y="2778525"/>
              <a:ext cx="16900" cy="490575"/>
            </a:xfrm>
            <a:custGeom>
              <a:avLst/>
              <a:ahLst/>
              <a:rect l="l" t="t" r="r" b="b"/>
              <a:pathLst>
                <a:path w="676" h="19623" extrusionOk="0">
                  <a:moveTo>
                    <a:pt x="443" y="1"/>
                  </a:moveTo>
                  <a:lnTo>
                    <a:pt x="443" y="1"/>
                  </a:lnTo>
                  <a:cubicBezTo>
                    <a:pt x="199" y="1106"/>
                    <a:pt x="1" y="2373"/>
                    <a:pt x="1" y="3583"/>
                  </a:cubicBezTo>
                  <a:cubicBezTo>
                    <a:pt x="47" y="4455"/>
                    <a:pt x="152" y="5328"/>
                    <a:pt x="199" y="6154"/>
                  </a:cubicBezTo>
                  <a:cubicBezTo>
                    <a:pt x="292" y="6782"/>
                    <a:pt x="338" y="7363"/>
                    <a:pt x="385" y="7945"/>
                  </a:cubicBezTo>
                  <a:cubicBezTo>
                    <a:pt x="443" y="9061"/>
                    <a:pt x="443" y="9887"/>
                    <a:pt x="385" y="10655"/>
                  </a:cubicBezTo>
                  <a:cubicBezTo>
                    <a:pt x="292" y="11772"/>
                    <a:pt x="245" y="12888"/>
                    <a:pt x="338" y="14098"/>
                  </a:cubicBezTo>
                  <a:cubicBezTo>
                    <a:pt x="338" y="14924"/>
                    <a:pt x="385" y="15749"/>
                    <a:pt x="385" y="16517"/>
                  </a:cubicBezTo>
                  <a:lnTo>
                    <a:pt x="385" y="17587"/>
                  </a:lnTo>
                  <a:lnTo>
                    <a:pt x="385" y="17925"/>
                  </a:lnTo>
                  <a:cubicBezTo>
                    <a:pt x="385" y="18460"/>
                    <a:pt x="385" y="18995"/>
                    <a:pt x="443" y="19530"/>
                  </a:cubicBezTo>
                  <a:cubicBezTo>
                    <a:pt x="443" y="19530"/>
                    <a:pt x="443" y="19576"/>
                    <a:pt x="489" y="19623"/>
                  </a:cubicBezTo>
                  <a:lnTo>
                    <a:pt x="489" y="19530"/>
                  </a:lnTo>
                  <a:cubicBezTo>
                    <a:pt x="536" y="19041"/>
                    <a:pt x="536" y="18553"/>
                    <a:pt x="536" y="18076"/>
                  </a:cubicBezTo>
                  <a:cubicBezTo>
                    <a:pt x="536" y="17006"/>
                    <a:pt x="536" y="15843"/>
                    <a:pt x="489" y="14342"/>
                  </a:cubicBezTo>
                  <a:lnTo>
                    <a:pt x="489" y="13470"/>
                  </a:lnTo>
                  <a:cubicBezTo>
                    <a:pt x="443" y="12935"/>
                    <a:pt x="385" y="12353"/>
                    <a:pt x="443" y="11818"/>
                  </a:cubicBezTo>
                  <a:cubicBezTo>
                    <a:pt x="675" y="9980"/>
                    <a:pt x="629" y="8143"/>
                    <a:pt x="385" y="6398"/>
                  </a:cubicBezTo>
                  <a:cubicBezTo>
                    <a:pt x="152" y="4700"/>
                    <a:pt x="94" y="3001"/>
                    <a:pt x="338" y="1164"/>
                  </a:cubicBezTo>
                  <a:cubicBezTo>
                    <a:pt x="385" y="768"/>
                    <a:pt x="443" y="384"/>
                    <a:pt x="44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64" name="Google Shape;775;p7"/>
            <p:cNvSpPr/>
            <p:nvPr/>
          </p:nvSpPr>
          <p:spPr>
            <a:xfrm>
              <a:off x="2362025" y="2433075"/>
              <a:ext cx="4950" cy="31425"/>
            </a:xfrm>
            <a:custGeom>
              <a:avLst/>
              <a:ahLst/>
              <a:rect l="l" t="t" r="r" b="b"/>
              <a:pathLst>
                <a:path w="198" h="1257" extrusionOk="0">
                  <a:moveTo>
                    <a:pt x="47" y="0"/>
                  </a:moveTo>
                  <a:cubicBezTo>
                    <a:pt x="0" y="384"/>
                    <a:pt x="47" y="966"/>
                    <a:pt x="151" y="1257"/>
                  </a:cubicBezTo>
                  <a:cubicBezTo>
                    <a:pt x="198" y="826"/>
                    <a:pt x="105" y="442"/>
                    <a:pt x="47"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65" name="Google Shape;776;p7"/>
            <p:cNvSpPr/>
            <p:nvPr/>
          </p:nvSpPr>
          <p:spPr>
            <a:xfrm>
              <a:off x="1867675" y="2358350"/>
              <a:ext cx="473725" cy="23125"/>
            </a:xfrm>
            <a:custGeom>
              <a:avLst/>
              <a:ahLst/>
              <a:rect l="l" t="t" r="r" b="b"/>
              <a:pathLst>
                <a:path w="18949" h="925" extrusionOk="0">
                  <a:moveTo>
                    <a:pt x="16628" y="0"/>
                  </a:moveTo>
                  <a:cubicBezTo>
                    <a:pt x="16203" y="0"/>
                    <a:pt x="15802" y="12"/>
                    <a:pt x="15412" y="35"/>
                  </a:cubicBezTo>
                  <a:cubicBezTo>
                    <a:pt x="14877" y="82"/>
                    <a:pt x="14296" y="128"/>
                    <a:pt x="13772" y="175"/>
                  </a:cubicBezTo>
                  <a:cubicBezTo>
                    <a:pt x="13377" y="175"/>
                    <a:pt x="12946" y="233"/>
                    <a:pt x="12551" y="279"/>
                  </a:cubicBezTo>
                  <a:cubicBezTo>
                    <a:pt x="12318" y="279"/>
                    <a:pt x="12121" y="279"/>
                    <a:pt x="11876" y="326"/>
                  </a:cubicBezTo>
                  <a:cubicBezTo>
                    <a:pt x="11202" y="372"/>
                    <a:pt x="10516" y="419"/>
                    <a:pt x="9887" y="524"/>
                  </a:cubicBezTo>
                  <a:cubicBezTo>
                    <a:pt x="9504" y="570"/>
                    <a:pt x="9120" y="617"/>
                    <a:pt x="8724" y="617"/>
                  </a:cubicBezTo>
                  <a:cubicBezTo>
                    <a:pt x="8480" y="663"/>
                    <a:pt x="8294" y="663"/>
                    <a:pt x="8096" y="663"/>
                  </a:cubicBezTo>
                  <a:lnTo>
                    <a:pt x="7608" y="663"/>
                  </a:lnTo>
                  <a:cubicBezTo>
                    <a:pt x="7468" y="617"/>
                    <a:pt x="7317" y="617"/>
                    <a:pt x="7177" y="617"/>
                  </a:cubicBezTo>
                  <a:lnTo>
                    <a:pt x="7026" y="617"/>
                  </a:lnTo>
                  <a:cubicBezTo>
                    <a:pt x="6887" y="570"/>
                    <a:pt x="6735" y="570"/>
                    <a:pt x="6596" y="570"/>
                  </a:cubicBezTo>
                  <a:cubicBezTo>
                    <a:pt x="5572" y="419"/>
                    <a:pt x="4560" y="326"/>
                    <a:pt x="3641" y="279"/>
                  </a:cubicBezTo>
                  <a:cubicBezTo>
                    <a:pt x="2769" y="175"/>
                    <a:pt x="1990" y="128"/>
                    <a:pt x="1269" y="128"/>
                  </a:cubicBezTo>
                  <a:lnTo>
                    <a:pt x="1" y="128"/>
                  </a:lnTo>
                  <a:cubicBezTo>
                    <a:pt x="2187" y="233"/>
                    <a:pt x="4467" y="419"/>
                    <a:pt x="6793" y="756"/>
                  </a:cubicBezTo>
                  <a:cubicBezTo>
                    <a:pt x="7337" y="870"/>
                    <a:pt x="7801" y="925"/>
                    <a:pt x="8266" y="925"/>
                  </a:cubicBezTo>
                  <a:cubicBezTo>
                    <a:pt x="8418" y="925"/>
                    <a:pt x="8570" y="919"/>
                    <a:pt x="8724" y="907"/>
                  </a:cubicBezTo>
                  <a:cubicBezTo>
                    <a:pt x="8875" y="907"/>
                    <a:pt x="8969" y="861"/>
                    <a:pt x="9120" y="861"/>
                  </a:cubicBezTo>
                  <a:cubicBezTo>
                    <a:pt x="9259" y="861"/>
                    <a:pt x="9352" y="861"/>
                    <a:pt x="9504" y="814"/>
                  </a:cubicBezTo>
                  <a:cubicBezTo>
                    <a:pt x="10039" y="710"/>
                    <a:pt x="10713" y="617"/>
                    <a:pt x="11388" y="524"/>
                  </a:cubicBezTo>
                  <a:cubicBezTo>
                    <a:pt x="11830" y="465"/>
                    <a:pt x="12318" y="465"/>
                    <a:pt x="12749" y="419"/>
                  </a:cubicBezTo>
                  <a:cubicBezTo>
                    <a:pt x="13237" y="419"/>
                    <a:pt x="13714" y="372"/>
                    <a:pt x="14203" y="326"/>
                  </a:cubicBezTo>
                  <a:cubicBezTo>
                    <a:pt x="14354" y="279"/>
                    <a:pt x="14540" y="279"/>
                    <a:pt x="14738" y="279"/>
                  </a:cubicBezTo>
                  <a:cubicBezTo>
                    <a:pt x="15366" y="175"/>
                    <a:pt x="16040" y="128"/>
                    <a:pt x="16680" y="82"/>
                  </a:cubicBezTo>
                  <a:lnTo>
                    <a:pt x="17983" y="82"/>
                  </a:lnTo>
                  <a:cubicBezTo>
                    <a:pt x="18227" y="128"/>
                    <a:pt x="18425" y="128"/>
                    <a:pt x="18716" y="128"/>
                  </a:cubicBezTo>
                  <a:lnTo>
                    <a:pt x="18948" y="128"/>
                  </a:lnTo>
                  <a:cubicBezTo>
                    <a:pt x="18611" y="82"/>
                    <a:pt x="18320" y="82"/>
                    <a:pt x="17983" y="35"/>
                  </a:cubicBezTo>
                  <a:cubicBezTo>
                    <a:pt x="17500" y="12"/>
                    <a:pt x="17052" y="0"/>
                    <a:pt x="1662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66" name="Google Shape;777;p7"/>
            <p:cNvSpPr/>
            <p:nvPr/>
          </p:nvSpPr>
          <p:spPr>
            <a:xfrm>
              <a:off x="2335550" y="2415050"/>
              <a:ext cx="8475" cy="1097725"/>
            </a:xfrm>
            <a:custGeom>
              <a:avLst/>
              <a:ahLst/>
              <a:rect l="l" t="t" r="r" b="b"/>
              <a:pathLst>
                <a:path w="339" h="43909" extrusionOk="0">
                  <a:moveTo>
                    <a:pt x="94" y="0"/>
                  </a:moveTo>
                  <a:cubicBezTo>
                    <a:pt x="47" y="140"/>
                    <a:pt x="47" y="233"/>
                    <a:pt x="47" y="338"/>
                  </a:cubicBezTo>
                  <a:lnTo>
                    <a:pt x="47" y="1210"/>
                  </a:lnTo>
                  <a:cubicBezTo>
                    <a:pt x="1" y="6293"/>
                    <a:pt x="1" y="11387"/>
                    <a:pt x="1" y="16470"/>
                  </a:cubicBezTo>
                  <a:lnTo>
                    <a:pt x="1" y="31056"/>
                  </a:lnTo>
                  <a:lnTo>
                    <a:pt x="1" y="40024"/>
                  </a:lnTo>
                  <a:lnTo>
                    <a:pt x="1" y="42932"/>
                  </a:lnTo>
                  <a:lnTo>
                    <a:pt x="47" y="43665"/>
                  </a:lnTo>
                  <a:lnTo>
                    <a:pt x="47" y="43851"/>
                  </a:lnTo>
                  <a:lnTo>
                    <a:pt x="47" y="43909"/>
                  </a:lnTo>
                  <a:lnTo>
                    <a:pt x="233" y="43909"/>
                  </a:lnTo>
                  <a:cubicBezTo>
                    <a:pt x="233" y="43909"/>
                    <a:pt x="233" y="43851"/>
                    <a:pt x="291" y="43804"/>
                  </a:cubicBezTo>
                  <a:cubicBezTo>
                    <a:pt x="291" y="43758"/>
                    <a:pt x="338" y="43711"/>
                    <a:pt x="338" y="43665"/>
                  </a:cubicBezTo>
                  <a:lnTo>
                    <a:pt x="338" y="41920"/>
                  </a:lnTo>
                  <a:lnTo>
                    <a:pt x="338" y="36825"/>
                  </a:lnTo>
                  <a:lnTo>
                    <a:pt x="338" y="12841"/>
                  </a:lnTo>
                  <a:cubicBezTo>
                    <a:pt x="338" y="8910"/>
                    <a:pt x="338" y="4990"/>
                    <a:pt x="291" y="1012"/>
                  </a:cubicBezTo>
                  <a:cubicBezTo>
                    <a:pt x="291" y="768"/>
                    <a:pt x="233" y="524"/>
                    <a:pt x="233" y="291"/>
                  </a:cubicBezTo>
                  <a:cubicBezTo>
                    <a:pt x="187" y="186"/>
                    <a:pt x="187" y="93"/>
                    <a:pt x="187"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67" name="Google Shape;778;p7"/>
            <p:cNvSpPr/>
            <p:nvPr/>
          </p:nvSpPr>
          <p:spPr>
            <a:xfrm>
              <a:off x="721700" y="2327800"/>
              <a:ext cx="1710700" cy="1241675"/>
            </a:xfrm>
            <a:custGeom>
              <a:avLst/>
              <a:ahLst/>
              <a:rect l="l" t="t" r="r" b="b"/>
              <a:pathLst>
                <a:path w="68428" h="49667" extrusionOk="0">
                  <a:moveTo>
                    <a:pt x="46468" y="1"/>
                  </a:moveTo>
                  <a:cubicBezTo>
                    <a:pt x="46328" y="1"/>
                    <a:pt x="46084" y="47"/>
                    <a:pt x="45991" y="47"/>
                  </a:cubicBezTo>
                  <a:lnTo>
                    <a:pt x="10608" y="47"/>
                  </a:lnTo>
                  <a:cubicBezTo>
                    <a:pt x="7119" y="47"/>
                    <a:pt x="3676" y="47"/>
                    <a:pt x="233" y="94"/>
                  </a:cubicBezTo>
                  <a:cubicBezTo>
                    <a:pt x="47" y="94"/>
                    <a:pt x="0" y="94"/>
                    <a:pt x="0" y="187"/>
                  </a:cubicBezTo>
                  <a:cubicBezTo>
                    <a:pt x="0" y="234"/>
                    <a:pt x="0" y="292"/>
                    <a:pt x="47" y="338"/>
                  </a:cubicBezTo>
                  <a:lnTo>
                    <a:pt x="47" y="385"/>
                  </a:lnTo>
                  <a:lnTo>
                    <a:pt x="67939" y="385"/>
                  </a:lnTo>
                  <a:lnTo>
                    <a:pt x="67939" y="478"/>
                  </a:lnTo>
                  <a:lnTo>
                    <a:pt x="67986" y="49667"/>
                  </a:lnTo>
                  <a:lnTo>
                    <a:pt x="68044" y="49667"/>
                  </a:lnTo>
                  <a:cubicBezTo>
                    <a:pt x="68137" y="49574"/>
                    <a:pt x="68184" y="49481"/>
                    <a:pt x="68230" y="49376"/>
                  </a:cubicBezTo>
                  <a:lnTo>
                    <a:pt x="68230" y="49190"/>
                  </a:lnTo>
                  <a:lnTo>
                    <a:pt x="68230" y="49085"/>
                  </a:lnTo>
                  <a:lnTo>
                    <a:pt x="68230" y="48271"/>
                  </a:lnTo>
                  <a:lnTo>
                    <a:pt x="68230" y="48167"/>
                  </a:lnTo>
                  <a:cubicBezTo>
                    <a:pt x="68277" y="46666"/>
                    <a:pt x="68277" y="45212"/>
                    <a:pt x="68277" y="43758"/>
                  </a:cubicBezTo>
                  <a:lnTo>
                    <a:pt x="68277" y="43560"/>
                  </a:lnTo>
                  <a:lnTo>
                    <a:pt x="68277" y="43514"/>
                  </a:lnTo>
                  <a:lnTo>
                    <a:pt x="68277" y="43084"/>
                  </a:lnTo>
                  <a:lnTo>
                    <a:pt x="68277" y="42979"/>
                  </a:lnTo>
                  <a:lnTo>
                    <a:pt x="68277" y="42886"/>
                  </a:lnTo>
                  <a:lnTo>
                    <a:pt x="68277" y="42165"/>
                  </a:lnTo>
                  <a:lnTo>
                    <a:pt x="68277" y="41478"/>
                  </a:lnTo>
                  <a:lnTo>
                    <a:pt x="68277" y="39978"/>
                  </a:lnTo>
                  <a:lnTo>
                    <a:pt x="68277" y="36058"/>
                  </a:lnTo>
                  <a:lnTo>
                    <a:pt x="68277" y="31115"/>
                  </a:lnTo>
                  <a:lnTo>
                    <a:pt x="68277" y="25730"/>
                  </a:lnTo>
                  <a:lnTo>
                    <a:pt x="68277" y="25299"/>
                  </a:lnTo>
                  <a:lnTo>
                    <a:pt x="68277" y="25241"/>
                  </a:lnTo>
                  <a:lnTo>
                    <a:pt x="68277" y="2560"/>
                  </a:lnTo>
                  <a:lnTo>
                    <a:pt x="68428" y="2176"/>
                  </a:lnTo>
                  <a:cubicBezTo>
                    <a:pt x="68381" y="2129"/>
                    <a:pt x="68381" y="2129"/>
                    <a:pt x="68335" y="2083"/>
                  </a:cubicBezTo>
                  <a:lnTo>
                    <a:pt x="68277" y="2036"/>
                  </a:lnTo>
                  <a:lnTo>
                    <a:pt x="68277" y="1932"/>
                  </a:lnTo>
                  <a:lnTo>
                    <a:pt x="68277" y="1839"/>
                  </a:lnTo>
                  <a:cubicBezTo>
                    <a:pt x="68277" y="1501"/>
                    <a:pt x="68277" y="1106"/>
                    <a:pt x="68230" y="722"/>
                  </a:cubicBezTo>
                  <a:lnTo>
                    <a:pt x="68230" y="385"/>
                  </a:lnTo>
                  <a:lnTo>
                    <a:pt x="68230" y="141"/>
                  </a:lnTo>
                  <a:lnTo>
                    <a:pt x="67509" y="141"/>
                  </a:lnTo>
                  <a:cubicBezTo>
                    <a:pt x="67311" y="94"/>
                    <a:pt x="67067" y="94"/>
                    <a:pt x="66881" y="94"/>
                  </a:cubicBezTo>
                  <a:lnTo>
                    <a:pt x="62275" y="94"/>
                  </a:lnTo>
                  <a:lnTo>
                    <a:pt x="62275" y="47"/>
                  </a:lnTo>
                  <a:lnTo>
                    <a:pt x="61879" y="47"/>
                  </a:lnTo>
                  <a:lnTo>
                    <a:pt x="61833" y="94"/>
                  </a:lnTo>
                  <a:lnTo>
                    <a:pt x="61833" y="47"/>
                  </a:lnTo>
                  <a:lnTo>
                    <a:pt x="46666" y="47"/>
                  </a:lnTo>
                  <a:cubicBezTo>
                    <a:pt x="46572" y="47"/>
                    <a:pt x="46468" y="1"/>
                    <a:pt x="4646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68" name="Google Shape;779;p7"/>
            <p:cNvSpPr/>
            <p:nvPr/>
          </p:nvSpPr>
          <p:spPr>
            <a:xfrm>
              <a:off x="2428600" y="3416800"/>
              <a:ext cx="25" cy="25"/>
            </a:xfrm>
            <a:custGeom>
              <a:avLst/>
              <a:ahLst/>
              <a:rect l="l" t="t" r="r" b="b"/>
              <a:pathLst>
                <a:path w="1" h="1" extrusionOk="0">
                  <a:moveTo>
                    <a:pt x="1" y="0"/>
                  </a:moveTo>
                  <a:lnTo>
                    <a:pt x="1" y="0"/>
                  </a:lnTo>
                  <a:lnTo>
                    <a:pt x="1"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69" name="Google Shape;780;p7"/>
            <p:cNvSpPr/>
            <p:nvPr/>
          </p:nvSpPr>
          <p:spPr>
            <a:xfrm>
              <a:off x="2428600" y="3404875"/>
              <a:ext cx="25" cy="10775"/>
            </a:xfrm>
            <a:custGeom>
              <a:avLst/>
              <a:ahLst/>
              <a:rect l="l" t="t" r="r" b="b"/>
              <a:pathLst>
                <a:path w="1" h="431" extrusionOk="0">
                  <a:moveTo>
                    <a:pt x="1" y="47"/>
                  </a:moveTo>
                  <a:lnTo>
                    <a:pt x="1" y="1"/>
                  </a:lnTo>
                  <a:lnTo>
                    <a:pt x="1" y="431"/>
                  </a:lnTo>
                  <a:lnTo>
                    <a:pt x="1" y="43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70" name="Google Shape;781;p7"/>
            <p:cNvSpPr/>
            <p:nvPr/>
          </p:nvSpPr>
          <p:spPr>
            <a:xfrm>
              <a:off x="2428600" y="3381900"/>
              <a:ext cx="25" cy="18050"/>
            </a:xfrm>
            <a:custGeom>
              <a:avLst/>
              <a:ahLst/>
              <a:rect l="l" t="t" r="r" b="b"/>
              <a:pathLst>
                <a:path w="1" h="722" extrusionOk="0">
                  <a:moveTo>
                    <a:pt x="1" y="1"/>
                  </a:moveTo>
                  <a:lnTo>
                    <a:pt x="1" y="722"/>
                  </a:lnTo>
                  <a:lnTo>
                    <a:pt x="1" y="722"/>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71" name="Google Shape;782;p7"/>
            <p:cNvSpPr/>
            <p:nvPr/>
          </p:nvSpPr>
          <p:spPr>
            <a:xfrm>
              <a:off x="2428600" y="3415625"/>
              <a:ext cx="25" cy="1200"/>
            </a:xfrm>
            <a:custGeom>
              <a:avLst/>
              <a:ahLst/>
              <a:rect l="l" t="t" r="r" b="b"/>
              <a:pathLst>
                <a:path w="1" h="48" extrusionOk="0">
                  <a:moveTo>
                    <a:pt x="1" y="47"/>
                  </a:moveTo>
                  <a:lnTo>
                    <a:pt x="1" y="47"/>
                  </a:lnTo>
                  <a:lnTo>
                    <a:pt x="1" y="1"/>
                  </a:lnTo>
                  <a:lnTo>
                    <a:pt x="1" y="47"/>
                  </a:lnTo>
                  <a:lnTo>
                    <a:pt x="1" y="47"/>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72" name="Google Shape;783;p7"/>
            <p:cNvSpPr/>
            <p:nvPr/>
          </p:nvSpPr>
          <p:spPr>
            <a:xfrm>
              <a:off x="2428600" y="3415625"/>
              <a:ext cx="25" cy="1200"/>
            </a:xfrm>
            <a:custGeom>
              <a:avLst/>
              <a:ahLst/>
              <a:rect l="l" t="t" r="r" b="b"/>
              <a:pathLst>
                <a:path w="1" h="48" extrusionOk="0">
                  <a:moveTo>
                    <a:pt x="1" y="1"/>
                  </a:moveTo>
                  <a:lnTo>
                    <a:pt x="1" y="1"/>
                  </a:lnTo>
                  <a:lnTo>
                    <a:pt x="1" y="1"/>
                  </a:lnTo>
                  <a:lnTo>
                    <a:pt x="1" y="47"/>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73" name="Google Shape;784;p7"/>
            <p:cNvSpPr/>
            <p:nvPr/>
          </p:nvSpPr>
          <p:spPr>
            <a:xfrm>
              <a:off x="2428600" y="3416800"/>
              <a:ext cx="25" cy="25"/>
            </a:xfrm>
            <a:custGeom>
              <a:avLst/>
              <a:ahLst/>
              <a:rect l="l" t="t" r="r" b="b"/>
              <a:pathLst>
                <a:path w="1" h="1" extrusionOk="0">
                  <a:moveTo>
                    <a:pt x="1" y="0"/>
                  </a:moveTo>
                  <a:lnTo>
                    <a:pt x="1" y="0"/>
                  </a:lnTo>
                  <a:lnTo>
                    <a:pt x="1"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74" name="Google Shape;785;p7"/>
            <p:cNvSpPr/>
            <p:nvPr/>
          </p:nvSpPr>
          <p:spPr>
            <a:xfrm>
              <a:off x="2428600" y="3416800"/>
              <a:ext cx="25" cy="25"/>
            </a:xfrm>
            <a:custGeom>
              <a:avLst/>
              <a:ahLst/>
              <a:rect l="l" t="t" r="r" b="b"/>
              <a:pathLst>
                <a:path w="1" h="1" extrusionOk="0">
                  <a:moveTo>
                    <a:pt x="1" y="0"/>
                  </a:moveTo>
                  <a:lnTo>
                    <a:pt x="1"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75" name="Google Shape;786;p7"/>
            <p:cNvSpPr/>
            <p:nvPr/>
          </p:nvSpPr>
          <p:spPr>
            <a:xfrm>
              <a:off x="2428600" y="3415625"/>
              <a:ext cx="25" cy="1200"/>
            </a:xfrm>
            <a:custGeom>
              <a:avLst/>
              <a:ahLst/>
              <a:rect l="l" t="t" r="r" b="b"/>
              <a:pathLst>
                <a:path w="1" h="48" extrusionOk="0">
                  <a:moveTo>
                    <a:pt x="1" y="47"/>
                  </a:moveTo>
                  <a:lnTo>
                    <a:pt x="1" y="47"/>
                  </a:lnTo>
                  <a:lnTo>
                    <a:pt x="1" y="47"/>
                  </a:lnTo>
                  <a:lnTo>
                    <a:pt x="1"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76" name="Google Shape;787;p7"/>
            <p:cNvSpPr/>
            <p:nvPr/>
          </p:nvSpPr>
          <p:spPr>
            <a:xfrm>
              <a:off x="2267500" y="2328975"/>
              <a:ext cx="1200" cy="1175"/>
            </a:xfrm>
            <a:custGeom>
              <a:avLst/>
              <a:ahLst/>
              <a:rect l="l" t="t" r="r" b="b"/>
              <a:pathLst>
                <a:path w="48" h="47" extrusionOk="0">
                  <a:moveTo>
                    <a:pt x="1" y="0"/>
                  </a:moveTo>
                  <a:lnTo>
                    <a:pt x="1" y="47"/>
                  </a:lnTo>
                  <a:lnTo>
                    <a:pt x="47"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77" name="Google Shape;788;p7"/>
            <p:cNvSpPr/>
            <p:nvPr/>
          </p:nvSpPr>
          <p:spPr>
            <a:xfrm>
              <a:off x="2268675" y="2326350"/>
              <a:ext cx="25" cy="25"/>
            </a:xfrm>
            <a:custGeom>
              <a:avLst/>
              <a:ahLst/>
              <a:rect l="l" t="t" r="r" b="b"/>
              <a:pathLst>
                <a:path w="1" h="1" extrusionOk="0">
                  <a:moveTo>
                    <a:pt x="0" y="1"/>
                  </a:moveTo>
                  <a:lnTo>
                    <a:pt x="0"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78" name="Google Shape;789;p7"/>
            <p:cNvSpPr/>
            <p:nvPr/>
          </p:nvSpPr>
          <p:spPr>
            <a:xfrm>
              <a:off x="785675" y="2404000"/>
              <a:ext cx="1555725" cy="1120700"/>
            </a:xfrm>
            <a:custGeom>
              <a:avLst/>
              <a:ahLst/>
              <a:rect l="l" t="t" r="r" b="b"/>
              <a:pathLst>
                <a:path w="62229" h="44828" extrusionOk="0">
                  <a:moveTo>
                    <a:pt x="25298" y="0"/>
                  </a:moveTo>
                  <a:cubicBezTo>
                    <a:pt x="17308" y="0"/>
                    <a:pt x="9212" y="47"/>
                    <a:pt x="1361" y="47"/>
                  </a:cubicBezTo>
                  <a:lnTo>
                    <a:pt x="1163" y="47"/>
                  </a:lnTo>
                  <a:cubicBezTo>
                    <a:pt x="1117" y="47"/>
                    <a:pt x="1070" y="93"/>
                    <a:pt x="1070" y="93"/>
                  </a:cubicBezTo>
                  <a:cubicBezTo>
                    <a:pt x="1024" y="198"/>
                    <a:pt x="1024" y="291"/>
                    <a:pt x="1024" y="384"/>
                  </a:cubicBezTo>
                  <a:lnTo>
                    <a:pt x="1024" y="628"/>
                  </a:lnTo>
                  <a:cubicBezTo>
                    <a:pt x="977" y="1117"/>
                    <a:pt x="977" y="1652"/>
                    <a:pt x="977" y="2129"/>
                  </a:cubicBezTo>
                  <a:lnTo>
                    <a:pt x="977" y="30870"/>
                  </a:lnTo>
                  <a:lnTo>
                    <a:pt x="977" y="31987"/>
                  </a:lnTo>
                  <a:lnTo>
                    <a:pt x="779" y="31359"/>
                  </a:lnTo>
                  <a:cubicBezTo>
                    <a:pt x="733" y="31405"/>
                    <a:pt x="733" y="31452"/>
                    <a:pt x="733" y="31498"/>
                  </a:cubicBezTo>
                  <a:lnTo>
                    <a:pt x="733" y="31649"/>
                  </a:lnTo>
                  <a:cubicBezTo>
                    <a:pt x="686" y="32138"/>
                    <a:pt x="640" y="32661"/>
                    <a:pt x="582" y="33196"/>
                  </a:cubicBezTo>
                  <a:cubicBezTo>
                    <a:pt x="535" y="33778"/>
                    <a:pt x="489" y="34406"/>
                    <a:pt x="489" y="35046"/>
                  </a:cubicBezTo>
                  <a:cubicBezTo>
                    <a:pt x="442" y="35918"/>
                    <a:pt x="349" y="36790"/>
                    <a:pt x="291" y="37663"/>
                  </a:cubicBezTo>
                  <a:cubicBezTo>
                    <a:pt x="291" y="38093"/>
                    <a:pt x="244" y="38582"/>
                    <a:pt x="198" y="39059"/>
                  </a:cubicBezTo>
                  <a:cubicBezTo>
                    <a:pt x="151" y="39547"/>
                    <a:pt x="105" y="40036"/>
                    <a:pt x="58" y="40571"/>
                  </a:cubicBezTo>
                  <a:cubicBezTo>
                    <a:pt x="0" y="41152"/>
                    <a:pt x="0" y="41780"/>
                    <a:pt x="0" y="42362"/>
                  </a:cubicBezTo>
                  <a:cubicBezTo>
                    <a:pt x="349" y="40082"/>
                    <a:pt x="442" y="37756"/>
                    <a:pt x="582" y="35523"/>
                  </a:cubicBezTo>
                  <a:cubicBezTo>
                    <a:pt x="640" y="34511"/>
                    <a:pt x="686" y="33441"/>
                    <a:pt x="779" y="32371"/>
                  </a:cubicBezTo>
                  <a:lnTo>
                    <a:pt x="977" y="32429"/>
                  </a:lnTo>
                  <a:lnTo>
                    <a:pt x="977" y="32906"/>
                  </a:lnTo>
                  <a:lnTo>
                    <a:pt x="977" y="44153"/>
                  </a:lnTo>
                  <a:lnTo>
                    <a:pt x="977" y="44200"/>
                  </a:lnTo>
                  <a:cubicBezTo>
                    <a:pt x="977" y="44246"/>
                    <a:pt x="977" y="44397"/>
                    <a:pt x="1024" y="44444"/>
                  </a:cubicBezTo>
                  <a:lnTo>
                    <a:pt x="1070" y="44490"/>
                  </a:lnTo>
                  <a:cubicBezTo>
                    <a:pt x="1221" y="44688"/>
                    <a:pt x="1407" y="44828"/>
                    <a:pt x="1698" y="44828"/>
                  </a:cubicBezTo>
                  <a:lnTo>
                    <a:pt x="61123" y="44828"/>
                  </a:lnTo>
                  <a:cubicBezTo>
                    <a:pt x="61461" y="44828"/>
                    <a:pt x="61751" y="44781"/>
                    <a:pt x="62089" y="44735"/>
                  </a:cubicBezTo>
                  <a:lnTo>
                    <a:pt x="62228" y="44735"/>
                  </a:lnTo>
                  <a:lnTo>
                    <a:pt x="62228" y="44537"/>
                  </a:lnTo>
                  <a:lnTo>
                    <a:pt x="61938" y="44490"/>
                  </a:lnTo>
                  <a:lnTo>
                    <a:pt x="1314" y="44490"/>
                  </a:lnTo>
                  <a:lnTo>
                    <a:pt x="1314" y="291"/>
                  </a:lnTo>
                  <a:lnTo>
                    <a:pt x="61996" y="291"/>
                  </a:lnTo>
                  <a:lnTo>
                    <a:pt x="62135" y="245"/>
                  </a:lnTo>
                  <a:cubicBezTo>
                    <a:pt x="62135" y="0"/>
                    <a:pt x="62089" y="0"/>
                    <a:pt x="6179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79" name="Google Shape;790;p7"/>
            <p:cNvSpPr/>
            <p:nvPr/>
          </p:nvSpPr>
          <p:spPr>
            <a:xfrm>
              <a:off x="2335550" y="2410100"/>
              <a:ext cx="3525" cy="1200"/>
            </a:xfrm>
            <a:custGeom>
              <a:avLst/>
              <a:ahLst/>
              <a:rect l="l" t="t" r="r" b="b"/>
              <a:pathLst>
                <a:path w="141" h="48" extrusionOk="0">
                  <a:moveTo>
                    <a:pt x="1" y="47"/>
                  </a:moveTo>
                  <a:lnTo>
                    <a:pt x="140" y="1"/>
                  </a:lnTo>
                  <a:lnTo>
                    <a:pt x="140"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80" name="Google Shape;791;p7"/>
            <p:cNvSpPr/>
            <p:nvPr/>
          </p:nvSpPr>
          <p:spPr>
            <a:xfrm>
              <a:off x="2334100" y="3516250"/>
              <a:ext cx="7300" cy="1175"/>
            </a:xfrm>
            <a:custGeom>
              <a:avLst/>
              <a:ahLst/>
              <a:rect l="l" t="t" r="r" b="b"/>
              <a:pathLst>
                <a:path w="292" h="47" extrusionOk="0">
                  <a:moveTo>
                    <a:pt x="291" y="47"/>
                  </a:moveTo>
                  <a:lnTo>
                    <a:pt x="291" y="47"/>
                  </a:lnTo>
                  <a:lnTo>
                    <a:pt x="1" y="0"/>
                  </a:lnTo>
                  <a:lnTo>
                    <a:pt x="1"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81" name="Google Shape;792;p7"/>
            <p:cNvSpPr/>
            <p:nvPr/>
          </p:nvSpPr>
          <p:spPr>
            <a:xfrm>
              <a:off x="2332950" y="3516250"/>
              <a:ext cx="1175" cy="25"/>
            </a:xfrm>
            <a:custGeom>
              <a:avLst/>
              <a:ahLst/>
              <a:rect l="l" t="t" r="r" b="b"/>
              <a:pathLst>
                <a:path w="47" h="1" extrusionOk="0">
                  <a:moveTo>
                    <a:pt x="0" y="0"/>
                  </a:moveTo>
                  <a:lnTo>
                    <a:pt x="47" y="0"/>
                  </a:lnTo>
                  <a:lnTo>
                    <a:pt x="47"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82" name="Google Shape;793;p7"/>
            <p:cNvSpPr/>
            <p:nvPr/>
          </p:nvSpPr>
          <p:spPr>
            <a:xfrm>
              <a:off x="2334100" y="3516250"/>
              <a:ext cx="25" cy="25"/>
            </a:xfrm>
            <a:custGeom>
              <a:avLst/>
              <a:ahLst/>
              <a:rect l="l" t="t" r="r" b="b"/>
              <a:pathLst>
                <a:path w="1" h="1" extrusionOk="0">
                  <a:moveTo>
                    <a:pt x="1" y="0"/>
                  </a:moveTo>
                  <a:lnTo>
                    <a:pt x="1"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83" name="Google Shape;794;p7"/>
            <p:cNvSpPr/>
            <p:nvPr/>
          </p:nvSpPr>
          <p:spPr>
            <a:xfrm>
              <a:off x="2302700" y="2471750"/>
              <a:ext cx="15725" cy="16025"/>
            </a:xfrm>
            <a:custGeom>
              <a:avLst/>
              <a:ahLst/>
              <a:rect l="l" t="t" r="r" b="b"/>
              <a:pathLst>
                <a:path w="629" h="641" extrusionOk="0">
                  <a:moveTo>
                    <a:pt x="338" y="0"/>
                  </a:moveTo>
                  <a:cubicBezTo>
                    <a:pt x="245" y="0"/>
                    <a:pt x="152" y="59"/>
                    <a:pt x="93" y="105"/>
                  </a:cubicBezTo>
                  <a:cubicBezTo>
                    <a:pt x="0" y="198"/>
                    <a:pt x="0" y="245"/>
                    <a:pt x="0" y="349"/>
                  </a:cubicBezTo>
                  <a:cubicBezTo>
                    <a:pt x="0" y="489"/>
                    <a:pt x="93" y="640"/>
                    <a:pt x="291" y="640"/>
                  </a:cubicBezTo>
                  <a:cubicBezTo>
                    <a:pt x="384" y="640"/>
                    <a:pt x="489" y="582"/>
                    <a:pt x="535" y="489"/>
                  </a:cubicBezTo>
                  <a:cubicBezTo>
                    <a:pt x="628" y="442"/>
                    <a:pt x="628" y="349"/>
                    <a:pt x="628" y="245"/>
                  </a:cubicBezTo>
                  <a:cubicBezTo>
                    <a:pt x="628" y="105"/>
                    <a:pt x="535" y="0"/>
                    <a:pt x="33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84" name="Google Shape;795;p7"/>
            <p:cNvSpPr/>
            <p:nvPr/>
          </p:nvSpPr>
          <p:spPr>
            <a:xfrm>
              <a:off x="2265175" y="3448500"/>
              <a:ext cx="29125" cy="30250"/>
            </a:xfrm>
            <a:custGeom>
              <a:avLst/>
              <a:ahLst/>
              <a:rect l="l" t="t" r="r" b="b"/>
              <a:pathLst>
                <a:path w="1165" h="1210" extrusionOk="0">
                  <a:moveTo>
                    <a:pt x="873" y="0"/>
                  </a:moveTo>
                  <a:cubicBezTo>
                    <a:pt x="431" y="245"/>
                    <a:pt x="245" y="675"/>
                    <a:pt x="47" y="1163"/>
                  </a:cubicBezTo>
                  <a:cubicBezTo>
                    <a:pt x="1" y="1163"/>
                    <a:pt x="1" y="1210"/>
                    <a:pt x="47" y="1210"/>
                  </a:cubicBezTo>
                  <a:lnTo>
                    <a:pt x="94" y="1210"/>
                  </a:lnTo>
                  <a:cubicBezTo>
                    <a:pt x="245" y="1117"/>
                    <a:pt x="385" y="1059"/>
                    <a:pt x="431" y="966"/>
                  </a:cubicBezTo>
                  <a:cubicBezTo>
                    <a:pt x="676" y="721"/>
                    <a:pt x="920" y="477"/>
                    <a:pt x="1118" y="186"/>
                  </a:cubicBezTo>
                  <a:cubicBezTo>
                    <a:pt x="1164" y="140"/>
                    <a:pt x="1164" y="93"/>
                    <a:pt x="1164" y="47"/>
                  </a:cubicBezTo>
                  <a:cubicBezTo>
                    <a:pt x="1118" y="0"/>
                    <a:pt x="1071" y="0"/>
                    <a:pt x="101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85" name="Google Shape;796;p7"/>
            <p:cNvSpPr/>
            <p:nvPr/>
          </p:nvSpPr>
          <p:spPr>
            <a:xfrm>
              <a:off x="2291925" y="2426975"/>
              <a:ext cx="18075" cy="19500"/>
            </a:xfrm>
            <a:custGeom>
              <a:avLst/>
              <a:ahLst/>
              <a:rect l="l" t="t" r="r" b="b"/>
              <a:pathLst>
                <a:path w="723" h="780" extrusionOk="0">
                  <a:moveTo>
                    <a:pt x="141" y="0"/>
                  </a:moveTo>
                  <a:cubicBezTo>
                    <a:pt x="141" y="47"/>
                    <a:pt x="141" y="47"/>
                    <a:pt x="94" y="47"/>
                  </a:cubicBezTo>
                  <a:cubicBezTo>
                    <a:pt x="94" y="105"/>
                    <a:pt x="48" y="198"/>
                    <a:pt x="1" y="244"/>
                  </a:cubicBezTo>
                  <a:lnTo>
                    <a:pt x="1" y="338"/>
                  </a:lnTo>
                  <a:lnTo>
                    <a:pt x="1" y="442"/>
                  </a:lnTo>
                  <a:cubicBezTo>
                    <a:pt x="1" y="489"/>
                    <a:pt x="1" y="535"/>
                    <a:pt x="48" y="582"/>
                  </a:cubicBezTo>
                  <a:cubicBezTo>
                    <a:pt x="94" y="733"/>
                    <a:pt x="187" y="780"/>
                    <a:pt x="338" y="780"/>
                  </a:cubicBezTo>
                  <a:lnTo>
                    <a:pt x="478" y="780"/>
                  </a:lnTo>
                  <a:cubicBezTo>
                    <a:pt x="583" y="733"/>
                    <a:pt x="629" y="628"/>
                    <a:pt x="676" y="582"/>
                  </a:cubicBezTo>
                  <a:cubicBezTo>
                    <a:pt x="722" y="489"/>
                    <a:pt x="676" y="442"/>
                    <a:pt x="676" y="338"/>
                  </a:cubicBezTo>
                  <a:cubicBezTo>
                    <a:pt x="583" y="198"/>
                    <a:pt x="338" y="0"/>
                    <a:pt x="187"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86" name="Google Shape;797;p7"/>
            <p:cNvSpPr/>
            <p:nvPr/>
          </p:nvSpPr>
          <p:spPr>
            <a:xfrm>
              <a:off x="2245700" y="3404875"/>
              <a:ext cx="36375" cy="42475"/>
            </a:xfrm>
            <a:custGeom>
              <a:avLst/>
              <a:ahLst/>
              <a:rect l="l" t="t" r="r" b="b"/>
              <a:pathLst>
                <a:path w="1455" h="1699" extrusionOk="0">
                  <a:moveTo>
                    <a:pt x="1315" y="1"/>
                  </a:moveTo>
                  <a:cubicBezTo>
                    <a:pt x="1268" y="1"/>
                    <a:pt x="1210" y="1"/>
                    <a:pt x="1164" y="47"/>
                  </a:cubicBezTo>
                  <a:cubicBezTo>
                    <a:pt x="978" y="245"/>
                    <a:pt x="733" y="477"/>
                    <a:pt x="582" y="722"/>
                  </a:cubicBezTo>
                  <a:cubicBezTo>
                    <a:pt x="396" y="966"/>
                    <a:pt x="198" y="1257"/>
                    <a:pt x="47" y="1548"/>
                  </a:cubicBezTo>
                  <a:lnTo>
                    <a:pt x="1" y="1641"/>
                  </a:lnTo>
                  <a:lnTo>
                    <a:pt x="1" y="1699"/>
                  </a:lnTo>
                  <a:cubicBezTo>
                    <a:pt x="47" y="1699"/>
                    <a:pt x="47" y="1699"/>
                    <a:pt x="47" y="1641"/>
                  </a:cubicBezTo>
                  <a:cubicBezTo>
                    <a:pt x="443" y="1303"/>
                    <a:pt x="873" y="873"/>
                    <a:pt x="1315" y="431"/>
                  </a:cubicBezTo>
                  <a:cubicBezTo>
                    <a:pt x="1361" y="384"/>
                    <a:pt x="1361" y="291"/>
                    <a:pt x="1408" y="187"/>
                  </a:cubicBezTo>
                  <a:cubicBezTo>
                    <a:pt x="1408" y="187"/>
                    <a:pt x="1408" y="140"/>
                    <a:pt x="1455" y="140"/>
                  </a:cubicBezTo>
                  <a:lnTo>
                    <a:pt x="1408" y="94"/>
                  </a:lnTo>
                  <a:cubicBezTo>
                    <a:pt x="1408" y="47"/>
                    <a:pt x="1361" y="1"/>
                    <a:pt x="131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87" name="Google Shape;798;p7"/>
            <p:cNvSpPr/>
            <p:nvPr/>
          </p:nvSpPr>
          <p:spPr>
            <a:xfrm>
              <a:off x="2227675" y="3551425"/>
              <a:ext cx="75050" cy="3525"/>
            </a:xfrm>
            <a:custGeom>
              <a:avLst/>
              <a:ahLst/>
              <a:rect l="l" t="t" r="r" b="b"/>
              <a:pathLst>
                <a:path w="3002" h="141" extrusionOk="0">
                  <a:moveTo>
                    <a:pt x="140" y="1"/>
                  </a:moveTo>
                  <a:cubicBezTo>
                    <a:pt x="93" y="1"/>
                    <a:pt x="47" y="1"/>
                    <a:pt x="0" y="47"/>
                  </a:cubicBezTo>
                  <a:cubicBezTo>
                    <a:pt x="47" y="47"/>
                    <a:pt x="93" y="94"/>
                    <a:pt x="93" y="94"/>
                  </a:cubicBezTo>
                  <a:cubicBezTo>
                    <a:pt x="919" y="140"/>
                    <a:pt x="1838" y="140"/>
                    <a:pt x="2862" y="140"/>
                  </a:cubicBezTo>
                  <a:cubicBezTo>
                    <a:pt x="2908" y="140"/>
                    <a:pt x="2955" y="94"/>
                    <a:pt x="3001" y="94"/>
                  </a:cubicBezTo>
                  <a:cubicBezTo>
                    <a:pt x="2955" y="47"/>
                    <a:pt x="2908" y="47"/>
                    <a:pt x="2862" y="47"/>
                  </a:cubicBezTo>
                  <a:lnTo>
                    <a:pt x="1164" y="47"/>
                  </a:lnTo>
                  <a:lnTo>
                    <a:pt x="1164"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88" name="Google Shape;799;p7"/>
            <p:cNvSpPr/>
            <p:nvPr/>
          </p:nvSpPr>
          <p:spPr>
            <a:xfrm>
              <a:off x="2236100" y="3368525"/>
              <a:ext cx="38700" cy="43650"/>
            </a:xfrm>
            <a:custGeom>
              <a:avLst/>
              <a:ahLst/>
              <a:rect l="l" t="t" r="r" b="b"/>
              <a:pathLst>
                <a:path w="1548" h="1746" extrusionOk="0">
                  <a:moveTo>
                    <a:pt x="1408" y="1"/>
                  </a:moveTo>
                  <a:cubicBezTo>
                    <a:pt x="1362" y="1"/>
                    <a:pt x="1303" y="47"/>
                    <a:pt x="1210" y="94"/>
                  </a:cubicBezTo>
                  <a:cubicBezTo>
                    <a:pt x="1164" y="245"/>
                    <a:pt x="1071" y="338"/>
                    <a:pt x="966" y="431"/>
                  </a:cubicBezTo>
                  <a:cubicBezTo>
                    <a:pt x="722" y="675"/>
                    <a:pt x="536" y="966"/>
                    <a:pt x="292" y="1257"/>
                  </a:cubicBezTo>
                  <a:cubicBezTo>
                    <a:pt x="198" y="1350"/>
                    <a:pt x="140" y="1501"/>
                    <a:pt x="47" y="1641"/>
                  </a:cubicBezTo>
                  <a:cubicBezTo>
                    <a:pt x="47" y="1699"/>
                    <a:pt x="47" y="1699"/>
                    <a:pt x="1" y="1745"/>
                  </a:cubicBezTo>
                  <a:cubicBezTo>
                    <a:pt x="47" y="1745"/>
                    <a:pt x="47" y="1745"/>
                    <a:pt x="94" y="1699"/>
                  </a:cubicBezTo>
                  <a:cubicBezTo>
                    <a:pt x="140" y="1641"/>
                    <a:pt x="198" y="1641"/>
                    <a:pt x="245" y="1594"/>
                  </a:cubicBezTo>
                  <a:cubicBezTo>
                    <a:pt x="431" y="1455"/>
                    <a:pt x="629" y="1257"/>
                    <a:pt x="780" y="1117"/>
                  </a:cubicBezTo>
                  <a:cubicBezTo>
                    <a:pt x="1071" y="873"/>
                    <a:pt x="1257" y="582"/>
                    <a:pt x="1501" y="291"/>
                  </a:cubicBezTo>
                  <a:cubicBezTo>
                    <a:pt x="1501" y="245"/>
                    <a:pt x="1548" y="187"/>
                    <a:pt x="1548" y="140"/>
                  </a:cubicBezTo>
                  <a:cubicBezTo>
                    <a:pt x="1501" y="94"/>
                    <a:pt x="1501" y="47"/>
                    <a:pt x="1455" y="47"/>
                  </a:cubicBezTo>
                  <a:cubicBezTo>
                    <a:pt x="1455" y="1"/>
                    <a:pt x="1408" y="1"/>
                    <a:pt x="140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89" name="Google Shape;800;p7"/>
            <p:cNvSpPr/>
            <p:nvPr/>
          </p:nvSpPr>
          <p:spPr>
            <a:xfrm>
              <a:off x="2243375" y="2508100"/>
              <a:ext cx="42475" cy="19500"/>
            </a:xfrm>
            <a:custGeom>
              <a:avLst/>
              <a:ahLst/>
              <a:rect l="l" t="t" r="r" b="b"/>
              <a:pathLst>
                <a:path w="1699" h="780" extrusionOk="0">
                  <a:moveTo>
                    <a:pt x="140" y="0"/>
                  </a:moveTo>
                  <a:cubicBezTo>
                    <a:pt x="94" y="0"/>
                    <a:pt x="47" y="59"/>
                    <a:pt x="47" y="59"/>
                  </a:cubicBezTo>
                  <a:cubicBezTo>
                    <a:pt x="1" y="105"/>
                    <a:pt x="1" y="198"/>
                    <a:pt x="47" y="245"/>
                  </a:cubicBezTo>
                  <a:cubicBezTo>
                    <a:pt x="245" y="535"/>
                    <a:pt x="826" y="780"/>
                    <a:pt x="1303" y="780"/>
                  </a:cubicBezTo>
                  <a:cubicBezTo>
                    <a:pt x="1408" y="780"/>
                    <a:pt x="1501" y="780"/>
                    <a:pt x="1594" y="733"/>
                  </a:cubicBezTo>
                  <a:cubicBezTo>
                    <a:pt x="1652" y="733"/>
                    <a:pt x="1652" y="733"/>
                    <a:pt x="1699" y="687"/>
                  </a:cubicBezTo>
                  <a:cubicBezTo>
                    <a:pt x="1652" y="640"/>
                    <a:pt x="1594" y="640"/>
                    <a:pt x="1548" y="582"/>
                  </a:cubicBezTo>
                  <a:lnTo>
                    <a:pt x="1501" y="582"/>
                  </a:lnTo>
                  <a:cubicBezTo>
                    <a:pt x="1071" y="396"/>
                    <a:pt x="629" y="198"/>
                    <a:pt x="14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90" name="Google Shape;801;p7"/>
            <p:cNvSpPr/>
            <p:nvPr/>
          </p:nvSpPr>
          <p:spPr>
            <a:xfrm>
              <a:off x="2262850" y="2464475"/>
              <a:ext cx="15725" cy="18350"/>
            </a:xfrm>
            <a:custGeom>
              <a:avLst/>
              <a:ahLst/>
              <a:rect l="l" t="t" r="r" b="b"/>
              <a:pathLst>
                <a:path w="629" h="734" extrusionOk="0">
                  <a:moveTo>
                    <a:pt x="292" y="1"/>
                  </a:moveTo>
                  <a:cubicBezTo>
                    <a:pt x="187" y="1"/>
                    <a:pt x="140" y="1"/>
                    <a:pt x="94" y="59"/>
                  </a:cubicBezTo>
                  <a:cubicBezTo>
                    <a:pt x="47" y="152"/>
                    <a:pt x="1" y="245"/>
                    <a:pt x="1" y="396"/>
                  </a:cubicBezTo>
                  <a:cubicBezTo>
                    <a:pt x="1" y="582"/>
                    <a:pt x="140" y="733"/>
                    <a:pt x="292" y="733"/>
                  </a:cubicBezTo>
                  <a:cubicBezTo>
                    <a:pt x="385" y="733"/>
                    <a:pt x="478" y="687"/>
                    <a:pt x="524" y="640"/>
                  </a:cubicBezTo>
                  <a:cubicBezTo>
                    <a:pt x="629" y="582"/>
                    <a:pt x="629" y="489"/>
                    <a:pt x="629" y="396"/>
                  </a:cubicBezTo>
                  <a:cubicBezTo>
                    <a:pt x="629" y="198"/>
                    <a:pt x="431" y="1"/>
                    <a:pt x="29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91" name="Google Shape;802;p7"/>
            <p:cNvSpPr/>
            <p:nvPr/>
          </p:nvSpPr>
          <p:spPr>
            <a:xfrm>
              <a:off x="2199750" y="3534575"/>
              <a:ext cx="34050" cy="3500"/>
            </a:xfrm>
            <a:custGeom>
              <a:avLst/>
              <a:ahLst/>
              <a:rect l="l" t="t" r="r" b="b"/>
              <a:pathLst>
                <a:path w="1362" h="140" extrusionOk="0">
                  <a:moveTo>
                    <a:pt x="338" y="0"/>
                  </a:moveTo>
                  <a:cubicBezTo>
                    <a:pt x="199" y="0"/>
                    <a:pt x="94" y="47"/>
                    <a:pt x="1" y="47"/>
                  </a:cubicBezTo>
                  <a:cubicBezTo>
                    <a:pt x="245" y="93"/>
                    <a:pt x="582" y="140"/>
                    <a:pt x="873" y="140"/>
                  </a:cubicBezTo>
                  <a:cubicBezTo>
                    <a:pt x="1013" y="140"/>
                    <a:pt x="1164" y="140"/>
                    <a:pt x="1304" y="93"/>
                  </a:cubicBezTo>
                  <a:lnTo>
                    <a:pt x="1362" y="93"/>
                  </a:lnTo>
                  <a:cubicBezTo>
                    <a:pt x="1257" y="93"/>
                    <a:pt x="1210" y="93"/>
                    <a:pt x="1117" y="47"/>
                  </a:cubicBezTo>
                  <a:cubicBezTo>
                    <a:pt x="827" y="47"/>
                    <a:pt x="582" y="0"/>
                    <a:pt x="33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92" name="Google Shape;803;p7"/>
            <p:cNvSpPr/>
            <p:nvPr/>
          </p:nvSpPr>
          <p:spPr>
            <a:xfrm>
              <a:off x="2177950" y="2441200"/>
              <a:ext cx="38700" cy="50050"/>
            </a:xfrm>
            <a:custGeom>
              <a:avLst/>
              <a:ahLst/>
              <a:rect l="l" t="t" r="r" b="b"/>
              <a:pathLst>
                <a:path w="1548" h="2002" extrusionOk="0">
                  <a:moveTo>
                    <a:pt x="192" y="1"/>
                  </a:moveTo>
                  <a:cubicBezTo>
                    <a:pt x="176" y="1"/>
                    <a:pt x="159" y="4"/>
                    <a:pt x="140" y="13"/>
                  </a:cubicBezTo>
                  <a:cubicBezTo>
                    <a:pt x="94" y="13"/>
                    <a:pt x="47" y="117"/>
                    <a:pt x="47" y="164"/>
                  </a:cubicBezTo>
                  <a:lnTo>
                    <a:pt x="0" y="164"/>
                  </a:lnTo>
                  <a:cubicBezTo>
                    <a:pt x="94" y="932"/>
                    <a:pt x="431" y="1467"/>
                    <a:pt x="1071" y="1862"/>
                  </a:cubicBezTo>
                  <a:cubicBezTo>
                    <a:pt x="1164" y="1909"/>
                    <a:pt x="1303" y="1955"/>
                    <a:pt x="1454" y="1955"/>
                  </a:cubicBezTo>
                  <a:cubicBezTo>
                    <a:pt x="1501" y="2002"/>
                    <a:pt x="1501" y="2002"/>
                    <a:pt x="1547" y="2002"/>
                  </a:cubicBezTo>
                  <a:cubicBezTo>
                    <a:pt x="1501" y="2002"/>
                    <a:pt x="1501" y="1955"/>
                    <a:pt x="1501" y="1955"/>
                  </a:cubicBezTo>
                  <a:lnTo>
                    <a:pt x="1501" y="1909"/>
                  </a:lnTo>
                  <a:cubicBezTo>
                    <a:pt x="1408" y="1758"/>
                    <a:pt x="1303" y="1618"/>
                    <a:pt x="1210" y="1513"/>
                  </a:cubicBezTo>
                  <a:cubicBezTo>
                    <a:pt x="722" y="1083"/>
                    <a:pt x="431" y="641"/>
                    <a:pt x="338" y="164"/>
                  </a:cubicBezTo>
                  <a:cubicBezTo>
                    <a:pt x="300" y="78"/>
                    <a:pt x="262" y="1"/>
                    <a:pt x="19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93" name="Google Shape;804;p7"/>
            <p:cNvSpPr/>
            <p:nvPr/>
          </p:nvSpPr>
          <p:spPr>
            <a:xfrm>
              <a:off x="2065125" y="3549100"/>
              <a:ext cx="107900" cy="7300"/>
            </a:xfrm>
            <a:custGeom>
              <a:avLst/>
              <a:ahLst/>
              <a:rect l="l" t="t" r="r" b="b"/>
              <a:pathLst>
                <a:path w="4316" h="292" extrusionOk="0">
                  <a:moveTo>
                    <a:pt x="3978" y="1"/>
                  </a:moveTo>
                  <a:cubicBezTo>
                    <a:pt x="2769" y="47"/>
                    <a:pt x="1513" y="94"/>
                    <a:pt x="59" y="140"/>
                  </a:cubicBezTo>
                  <a:cubicBezTo>
                    <a:pt x="59" y="140"/>
                    <a:pt x="0" y="140"/>
                    <a:pt x="0" y="187"/>
                  </a:cubicBezTo>
                  <a:lnTo>
                    <a:pt x="59" y="233"/>
                  </a:lnTo>
                  <a:cubicBezTo>
                    <a:pt x="349" y="233"/>
                    <a:pt x="582" y="292"/>
                    <a:pt x="826" y="292"/>
                  </a:cubicBezTo>
                  <a:lnTo>
                    <a:pt x="931" y="292"/>
                  </a:lnTo>
                  <a:cubicBezTo>
                    <a:pt x="1268" y="292"/>
                    <a:pt x="1652" y="292"/>
                    <a:pt x="1943" y="233"/>
                  </a:cubicBezTo>
                  <a:lnTo>
                    <a:pt x="3978" y="233"/>
                  </a:lnTo>
                  <a:cubicBezTo>
                    <a:pt x="4071" y="187"/>
                    <a:pt x="4223" y="187"/>
                    <a:pt x="4269" y="140"/>
                  </a:cubicBezTo>
                  <a:cubicBezTo>
                    <a:pt x="4269" y="140"/>
                    <a:pt x="4316" y="140"/>
                    <a:pt x="4316" y="94"/>
                  </a:cubicBezTo>
                  <a:cubicBezTo>
                    <a:pt x="4269" y="47"/>
                    <a:pt x="4269" y="1"/>
                    <a:pt x="407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94" name="Google Shape;805;p7"/>
            <p:cNvSpPr/>
            <p:nvPr/>
          </p:nvSpPr>
          <p:spPr>
            <a:xfrm>
              <a:off x="2139275" y="2458675"/>
              <a:ext cx="11950" cy="14550"/>
            </a:xfrm>
            <a:custGeom>
              <a:avLst/>
              <a:ahLst/>
              <a:rect l="l" t="t" r="r" b="b"/>
              <a:pathLst>
                <a:path w="478" h="582" extrusionOk="0">
                  <a:moveTo>
                    <a:pt x="233" y="0"/>
                  </a:moveTo>
                  <a:cubicBezTo>
                    <a:pt x="94" y="0"/>
                    <a:pt x="0" y="93"/>
                    <a:pt x="0" y="233"/>
                  </a:cubicBezTo>
                  <a:cubicBezTo>
                    <a:pt x="0" y="430"/>
                    <a:pt x="94" y="582"/>
                    <a:pt x="233" y="582"/>
                  </a:cubicBezTo>
                  <a:cubicBezTo>
                    <a:pt x="384" y="582"/>
                    <a:pt x="477" y="430"/>
                    <a:pt x="477" y="291"/>
                  </a:cubicBezTo>
                  <a:cubicBezTo>
                    <a:pt x="477" y="233"/>
                    <a:pt x="477" y="140"/>
                    <a:pt x="431" y="93"/>
                  </a:cubicBezTo>
                  <a:cubicBezTo>
                    <a:pt x="384" y="47"/>
                    <a:pt x="291" y="0"/>
                    <a:pt x="23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95" name="Google Shape;806;p7"/>
            <p:cNvSpPr/>
            <p:nvPr/>
          </p:nvSpPr>
          <p:spPr>
            <a:xfrm>
              <a:off x="2132000" y="2502275"/>
              <a:ext cx="14575" cy="15725"/>
            </a:xfrm>
            <a:custGeom>
              <a:avLst/>
              <a:ahLst/>
              <a:rect l="l" t="t" r="r" b="b"/>
              <a:pathLst>
                <a:path w="583" h="629" extrusionOk="0">
                  <a:moveTo>
                    <a:pt x="291" y="1"/>
                  </a:moveTo>
                  <a:cubicBezTo>
                    <a:pt x="140" y="1"/>
                    <a:pt x="1" y="140"/>
                    <a:pt x="1" y="338"/>
                  </a:cubicBezTo>
                  <a:cubicBezTo>
                    <a:pt x="1" y="431"/>
                    <a:pt x="1" y="478"/>
                    <a:pt x="47" y="524"/>
                  </a:cubicBezTo>
                  <a:cubicBezTo>
                    <a:pt x="94" y="582"/>
                    <a:pt x="187" y="629"/>
                    <a:pt x="233" y="629"/>
                  </a:cubicBezTo>
                  <a:cubicBezTo>
                    <a:pt x="431" y="629"/>
                    <a:pt x="582" y="478"/>
                    <a:pt x="582" y="292"/>
                  </a:cubicBezTo>
                  <a:cubicBezTo>
                    <a:pt x="582" y="187"/>
                    <a:pt x="524" y="140"/>
                    <a:pt x="478" y="47"/>
                  </a:cubicBezTo>
                  <a:cubicBezTo>
                    <a:pt x="431" y="1"/>
                    <a:pt x="385" y="1"/>
                    <a:pt x="29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96" name="Google Shape;807;p7"/>
            <p:cNvSpPr/>
            <p:nvPr/>
          </p:nvSpPr>
          <p:spPr>
            <a:xfrm>
              <a:off x="2101475" y="2447625"/>
              <a:ext cx="20675" cy="24150"/>
            </a:xfrm>
            <a:custGeom>
              <a:avLst/>
              <a:ahLst/>
              <a:rect l="l" t="t" r="r" b="b"/>
              <a:pathLst>
                <a:path w="827" h="966" extrusionOk="0">
                  <a:moveTo>
                    <a:pt x="291" y="0"/>
                  </a:moveTo>
                  <a:cubicBezTo>
                    <a:pt x="152" y="0"/>
                    <a:pt x="0" y="244"/>
                    <a:pt x="0" y="582"/>
                  </a:cubicBezTo>
                  <a:cubicBezTo>
                    <a:pt x="0" y="675"/>
                    <a:pt x="0" y="779"/>
                    <a:pt x="105" y="826"/>
                  </a:cubicBezTo>
                  <a:cubicBezTo>
                    <a:pt x="152" y="919"/>
                    <a:pt x="245" y="965"/>
                    <a:pt x="349" y="965"/>
                  </a:cubicBezTo>
                  <a:cubicBezTo>
                    <a:pt x="582" y="965"/>
                    <a:pt x="826" y="733"/>
                    <a:pt x="826" y="489"/>
                  </a:cubicBezTo>
                  <a:cubicBezTo>
                    <a:pt x="826" y="291"/>
                    <a:pt x="535" y="0"/>
                    <a:pt x="29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97" name="Google Shape;808;p7"/>
            <p:cNvSpPr/>
            <p:nvPr/>
          </p:nvSpPr>
          <p:spPr>
            <a:xfrm>
              <a:off x="1170950" y="3544175"/>
              <a:ext cx="813075" cy="9600"/>
            </a:xfrm>
            <a:custGeom>
              <a:avLst/>
              <a:ahLst/>
              <a:rect l="l" t="t" r="r" b="b"/>
              <a:pathLst>
                <a:path w="32523" h="384" extrusionOk="0">
                  <a:moveTo>
                    <a:pt x="3106" y="0"/>
                  </a:moveTo>
                  <a:cubicBezTo>
                    <a:pt x="2141" y="0"/>
                    <a:pt x="1269" y="47"/>
                    <a:pt x="489" y="93"/>
                  </a:cubicBezTo>
                  <a:lnTo>
                    <a:pt x="1" y="140"/>
                  </a:lnTo>
                  <a:cubicBezTo>
                    <a:pt x="59" y="140"/>
                    <a:pt x="105" y="140"/>
                    <a:pt x="152" y="198"/>
                  </a:cubicBezTo>
                  <a:cubicBezTo>
                    <a:pt x="396" y="198"/>
                    <a:pt x="733" y="198"/>
                    <a:pt x="1071" y="244"/>
                  </a:cubicBezTo>
                  <a:lnTo>
                    <a:pt x="3548" y="244"/>
                  </a:lnTo>
                  <a:cubicBezTo>
                    <a:pt x="5002" y="244"/>
                    <a:pt x="6398" y="244"/>
                    <a:pt x="7805" y="291"/>
                  </a:cubicBezTo>
                  <a:cubicBezTo>
                    <a:pt x="9457" y="337"/>
                    <a:pt x="27393" y="384"/>
                    <a:pt x="29661" y="384"/>
                  </a:cubicBezTo>
                  <a:lnTo>
                    <a:pt x="32522" y="384"/>
                  </a:lnTo>
                  <a:cubicBezTo>
                    <a:pt x="31557" y="291"/>
                    <a:pt x="30533" y="244"/>
                    <a:pt x="29568" y="198"/>
                  </a:cubicBezTo>
                  <a:cubicBezTo>
                    <a:pt x="27823" y="140"/>
                    <a:pt x="9887" y="93"/>
                    <a:pt x="8143" y="93"/>
                  </a:cubicBezTo>
                  <a:lnTo>
                    <a:pt x="7759" y="93"/>
                  </a:lnTo>
                  <a:cubicBezTo>
                    <a:pt x="7084" y="93"/>
                    <a:pt x="6398" y="47"/>
                    <a:pt x="5723" y="47"/>
                  </a:cubicBezTo>
                  <a:cubicBezTo>
                    <a:pt x="4898" y="0"/>
                    <a:pt x="3979" y="0"/>
                    <a:pt x="3106"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98" name="Google Shape;809;p7"/>
            <p:cNvSpPr/>
            <p:nvPr/>
          </p:nvSpPr>
          <p:spPr>
            <a:xfrm>
              <a:off x="1239000" y="2378700"/>
              <a:ext cx="184100" cy="17125"/>
            </a:xfrm>
            <a:custGeom>
              <a:avLst/>
              <a:ahLst/>
              <a:rect l="l" t="t" r="r" b="b"/>
              <a:pathLst>
                <a:path w="7364" h="685" extrusionOk="0">
                  <a:moveTo>
                    <a:pt x="0" y="0"/>
                  </a:moveTo>
                  <a:cubicBezTo>
                    <a:pt x="94" y="0"/>
                    <a:pt x="187" y="47"/>
                    <a:pt x="291" y="47"/>
                  </a:cubicBezTo>
                  <a:cubicBezTo>
                    <a:pt x="722" y="93"/>
                    <a:pt x="1164" y="140"/>
                    <a:pt x="1594" y="187"/>
                  </a:cubicBezTo>
                  <a:cubicBezTo>
                    <a:pt x="2280" y="233"/>
                    <a:pt x="3001" y="338"/>
                    <a:pt x="3734" y="384"/>
                  </a:cubicBezTo>
                  <a:cubicBezTo>
                    <a:pt x="3920" y="431"/>
                    <a:pt x="4071" y="431"/>
                    <a:pt x="4258" y="477"/>
                  </a:cubicBezTo>
                  <a:cubicBezTo>
                    <a:pt x="5062" y="568"/>
                    <a:pt x="5822" y="684"/>
                    <a:pt x="6607" y="684"/>
                  </a:cubicBezTo>
                  <a:cubicBezTo>
                    <a:pt x="6730" y="684"/>
                    <a:pt x="6854" y="681"/>
                    <a:pt x="6979" y="675"/>
                  </a:cubicBezTo>
                  <a:lnTo>
                    <a:pt x="7363" y="675"/>
                  </a:lnTo>
                  <a:cubicBezTo>
                    <a:pt x="7363" y="675"/>
                    <a:pt x="7317" y="675"/>
                    <a:pt x="7270" y="629"/>
                  </a:cubicBezTo>
                  <a:cubicBezTo>
                    <a:pt x="6979" y="629"/>
                    <a:pt x="6642" y="582"/>
                    <a:pt x="6351" y="582"/>
                  </a:cubicBezTo>
                  <a:cubicBezTo>
                    <a:pt x="5665" y="477"/>
                    <a:pt x="5037" y="431"/>
                    <a:pt x="4362" y="338"/>
                  </a:cubicBezTo>
                  <a:cubicBezTo>
                    <a:pt x="3094" y="140"/>
                    <a:pt x="1547" y="0"/>
                    <a:pt x="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999" name="Google Shape;810;p7"/>
            <p:cNvSpPr/>
            <p:nvPr/>
          </p:nvSpPr>
          <p:spPr>
            <a:xfrm>
              <a:off x="823475" y="2363525"/>
              <a:ext cx="307675" cy="11425"/>
            </a:xfrm>
            <a:custGeom>
              <a:avLst/>
              <a:ahLst/>
              <a:rect l="l" t="t" r="r" b="b"/>
              <a:pathLst>
                <a:path w="12307" h="457" extrusionOk="0">
                  <a:moveTo>
                    <a:pt x="1334" y="0"/>
                  </a:moveTo>
                  <a:cubicBezTo>
                    <a:pt x="1135" y="0"/>
                    <a:pt x="931" y="6"/>
                    <a:pt x="721" y="26"/>
                  </a:cubicBezTo>
                  <a:cubicBezTo>
                    <a:pt x="477" y="26"/>
                    <a:pt x="233" y="26"/>
                    <a:pt x="0" y="119"/>
                  </a:cubicBezTo>
                  <a:lnTo>
                    <a:pt x="814" y="119"/>
                  </a:lnTo>
                  <a:lnTo>
                    <a:pt x="1547" y="165"/>
                  </a:lnTo>
                  <a:cubicBezTo>
                    <a:pt x="3490" y="212"/>
                    <a:pt x="5467" y="258"/>
                    <a:pt x="7456" y="363"/>
                  </a:cubicBezTo>
                  <a:lnTo>
                    <a:pt x="7944" y="410"/>
                  </a:lnTo>
                  <a:cubicBezTo>
                    <a:pt x="8619" y="410"/>
                    <a:pt x="9305" y="456"/>
                    <a:pt x="9980" y="456"/>
                  </a:cubicBezTo>
                  <a:cubicBezTo>
                    <a:pt x="10608" y="456"/>
                    <a:pt x="11143" y="410"/>
                    <a:pt x="11678" y="363"/>
                  </a:cubicBezTo>
                  <a:cubicBezTo>
                    <a:pt x="11864" y="363"/>
                    <a:pt x="12108" y="317"/>
                    <a:pt x="12306" y="317"/>
                  </a:cubicBezTo>
                  <a:lnTo>
                    <a:pt x="9015" y="317"/>
                  </a:lnTo>
                  <a:cubicBezTo>
                    <a:pt x="8282" y="258"/>
                    <a:pt x="7561" y="212"/>
                    <a:pt x="6828" y="165"/>
                  </a:cubicBezTo>
                  <a:cubicBezTo>
                    <a:pt x="6246" y="165"/>
                    <a:pt x="5665" y="119"/>
                    <a:pt x="5130" y="72"/>
                  </a:cubicBezTo>
                  <a:cubicBezTo>
                    <a:pt x="4362" y="72"/>
                    <a:pt x="3583" y="26"/>
                    <a:pt x="2803" y="26"/>
                  </a:cubicBezTo>
                  <a:lnTo>
                    <a:pt x="2466" y="26"/>
                  </a:lnTo>
                  <a:cubicBezTo>
                    <a:pt x="2109" y="26"/>
                    <a:pt x="1732" y="0"/>
                    <a:pt x="133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00" name="Google Shape;811;p7"/>
            <p:cNvSpPr/>
            <p:nvPr/>
          </p:nvSpPr>
          <p:spPr>
            <a:xfrm>
              <a:off x="1086325" y="2425300"/>
              <a:ext cx="26500" cy="27275"/>
            </a:xfrm>
            <a:custGeom>
              <a:avLst/>
              <a:ahLst/>
              <a:rect l="l" t="t" r="r" b="b"/>
              <a:pathLst>
                <a:path w="1060" h="1091" extrusionOk="0">
                  <a:moveTo>
                    <a:pt x="920" y="0"/>
                  </a:moveTo>
                  <a:cubicBezTo>
                    <a:pt x="904" y="0"/>
                    <a:pt x="889" y="5"/>
                    <a:pt x="873" y="21"/>
                  </a:cubicBezTo>
                  <a:cubicBezTo>
                    <a:pt x="536" y="265"/>
                    <a:pt x="187" y="556"/>
                    <a:pt x="47" y="940"/>
                  </a:cubicBezTo>
                  <a:cubicBezTo>
                    <a:pt x="1" y="986"/>
                    <a:pt x="47" y="1044"/>
                    <a:pt x="47" y="1091"/>
                  </a:cubicBezTo>
                  <a:cubicBezTo>
                    <a:pt x="94" y="1091"/>
                    <a:pt x="141" y="1091"/>
                    <a:pt x="141" y="1044"/>
                  </a:cubicBezTo>
                  <a:cubicBezTo>
                    <a:pt x="478" y="940"/>
                    <a:pt x="769" y="649"/>
                    <a:pt x="1013" y="218"/>
                  </a:cubicBezTo>
                  <a:lnTo>
                    <a:pt x="1013" y="172"/>
                  </a:lnTo>
                  <a:lnTo>
                    <a:pt x="1059" y="172"/>
                  </a:lnTo>
                  <a:cubicBezTo>
                    <a:pt x="1059" y="114"/>
                    <a:pt x="1013" y="67"/>
                    <a:pt x="1013" y="21"/>
                  </a:cubicBezTo>
                  <a:cubicBezTo>
                    <a:pt x="982" y="21"/>
                    <a:pt x="951" y="0"/>
                    <a:pt x="92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01" name="Google Shape;812;p7"/>
            <p:cNvSpPr/>
            <p:nvPr/>
          </p:nvSpPr>
          <p:spPr>
            <a:xfrm>
              <a:off x="1076450" y="2562775"/>
              <a:ext cx="19500" cy="49750"/>
            </a:xfrm>
            <a:custGeom>
              <a:avLst/>
              <a:ahLst/>
              <a:rect l="l" t="t" r="r" b="b"/>
              <a:pathLst>
                <a:path w="780" h="1990" extrusionOk="0">
                  <a:moveTo>
                    <a:pt x="59" y="0"/>
                  </a:moveTo>
                  <a:cubicBezTo>
                    <a:pt x="0" y="47"/>
                    <a:pt x="59" y="140"/>
                    <a:pt x="59" y="198"/>
                  </a:cubicBezTo>
                  <a:cubicBezTo>
                    <a:pt x="152" y="489"/>
                    <a:pt x="198" y="779"/>
                    <a:pt x="245" y="1070"/>
                  </a:cubicBezTo>
                  <a:cubicBezTo>
                    <a:pt x="291" y="1210"/>
                    <a:pt x="349" y="1407"/>
                    <a:pt x="349" y="1547"/>
                  </a:cubicBezTo>
                  <a:lnTo>
                    <a:pt x="396" y="1594"/>
                  </a:lnTo>
                  <a:cubicBezTo>
                    <a:pt x="396" y="1698"/>
                    <a:pt x="442" y="1838"/>
                    <a:pt x="489" y="1943"/>
                  </a:cubicBezTo>
                  <a:lnTo>
                    <a:pt x="489" y="1989"/>
                  </a:lnTo>
                  <a:lnTo>
                    <a:pt x="536" y="1989"/>
                  </a:lnTo>
                  <a:cubicBezTo>
                    <a:pt x="640" y="1884"/>
                    <a:pt x="687" y="1745"/>
                    <a:pt x="733" y="1652"/>
                  </a:cubicBezTo>
                  <a:cubicBezTo>
                    <a:pt x="733" y="1594"/>
                    <a:pt x="733" y="1547"/>
                    <a:pt x="780" y="1547"/>
                  </a:cubicBezTo>
                  <a:lnTo>
                    <a:pt x="733" y="1547"/>
                  </a:lnTo>
                  <a:lnTo>
                    <a:pt x="733" y="1501"/>
                  </a:lnTo>
                  <a:lnTo>
                    <a:pt x="733" y="1361"/>
                  </a:lnTo>
                  <a:cubicBezTo>
                    <a:pt x="733" y="1256"/>
                    <a:pt x="687" y="1210"/>
                    <a:pt x="687" y="1117"/>
                  </a:cubicBezTo>
                  <a:lnTo>
                    <a:pt x="640" y="1012"/>
                  </a:lnTo>
                  <a:cubicBezTo>
                    <a:pt x="536" y="675"/>
                    <a:pt x="442" y="384"/>
                    <a:pt x="291" y="93"/>
                  </a:cubicBezTo>
                  <a:cubicBezTo>
                    <a:pt x="291" y="47"/>
                    <a:pt x="198" y="0"/>
                    <a:pt x="105"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02" name="Google Shape;813;p7"/>
            <p:cNvSpPr/>
            <p:nvPr/>
          </p:nvSpPr>
          <p:spPr>
            <a:xfrm>
              <a:off x="1065700" y="2486300"/>
              <a:ext cx="10775" cy="45075"/>
            </a:xfrm>
            <a:custGeom>
              <a:avLst/>
              <a:ahLst/>
              <a:rect l="l" t="t" r="r" b="b"/>
              <a:pathLst>
                <a:path w="431" h="1803" extrusionOk="0">
                  <a:moveTo>
                    <a:pt x="244" y="0"/>
                  </a:moveTo>
                  <a:cubicBezTo>
                    <a:pt x="198" y="105"/>
                    <a:pt x="140" y="151"/>
                    <a:pt x="93" y="244"/>
                  </a:cubicBezTo>
                  <a:cubicBezTo>
                    <a:pt x="47" y="582"/>
                    <a:pt x="0" y="931"/>
                    <a:pt x="0" y="1268"/>
                  </a:cubicBezTo>
                  <a:cubicBezTo>
                    <a:pt x="0" y="1512"/>
                    <a:pt x="93" y="1698"/>
                    <a:pt x="291" y="1803"/>
                  </a:cubicBezTo>
                  <a:cubicBezTo>
                    <a:pt x="430" y="1454"/>
                    <a:pt x="430" y="1070"/>
                    <a:pt x="430" y="686"/>
                  </a:cubicBezTo>
                  <a:lnTo>
                    <a:pt x="430" y="58"/>
                  </a:lnTo>
                  <a:lnTo>
                    <a:pt x="430"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03" name="Google Shape;814;p7"/>
            <p:cNvSpPr/>
            <p:nvPr/>
          </p:nvSpPr>
          <p:spPr>
            <a:xfrm>
              <a:off x="1032825" y="2642725"/>
              <a:ext cx="46275" cy="38700"/>
            </a:xfrm>
            <a:custGeom>
              <a:avLst/>
              <a:ahLst/>
              <a:rect l="l" t="t" r="r" b="b"/>
              <a:pathLst>
                <a:path w="1851" h="1548" extrusionOk="0">
                  <a:moveTo>
                    <a:pt x="1699" y="1"/>
                  </a:moveTo>
                  <a:cubicBezTo>
                    <a:pt x="1606" y="1"/>
                    <a:pt x="1559" y="47"/>
                    <a:pt x="1455" y="245"/>
                  </a:cubicBezTo>
                  <a:cubicBezTo>
                    <a:pt x="1222" y="629"/>
                    <a:pt x="931" y="966"/>
                    <a:pt x="443" y="1210"/>
                  </a:cubicBezTo>
                  <a:cubicBezTo>
                    <a:pt x="350" y="1257"/>
                    <a:pt x="245" y="1362"/>
                    <a:pt x="105" y="1455"/>
                  </a:cubicBezTo>
                  <a:cubicBezTo>
                    <a:pt x="105" y="1501"/>
                    <a:pt x="59" y="1501"/>
                    <a:pt x="1" y="1548"/>
                  </a:cubicBezTo>
                  <a:lnTo>
                    <a:pt x="292" y="1548"/>
                  </a:lnTo>
                  <a:cubicBezTo>
                    <a:pt x="1071" y="1408"/>
                    <a:pt x="1513" y="1013"/>
                    <a:pt x="1745" y="385"/>
                  </a:cubicBezTo>
                  <a:lnTo>
                    <a:pt x="1745" y="338"/>
                  </a:lnTo>
                  <a:cubicBezTo>
                    <a:pt x="1850" y="140"/>
                    <a:pt x="1850" y="47"/>
                    <a:pt x="174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04" name="Google Shape;815;p7"/>
            <p:cNvSpPr/>
            <p:nvPr/>
          </p:nvSpPr>
          <p:spPr>
            <a:xfrm>
              <a:off x="865625" y="2468250"/>
              <a:ext cx="173350" cy="179450"/>
            </a:xfrm>
            <a:custGeom>
              <a:avLst/>
              <a:ahLst/>
              <a:rect l="l" t="t" r="r" b="b"/>
              <a:pathLst>
                <a:path w="6934" h="7178" extrusionOk="0">
                  <a:moveTo>
                    <a:pt x="1513" y="1"/>
                  </a:moveTo>
                  <a:cubicBezTo>
                    <a:pt x="1362" y="94"/>
                    <a:pt x="1362" y="199"/>
                    <a:pt x="1362" y="431"/>
                  </a:cubicBezTo>
                  <a:lnTo>
                    <a:pt x="1362" y="780"/>
                  </a:lnTo>
                  <a:cubicBezTo>
                    <a:pt x="1362" y="1257"/>
                    <a:pt x="1362" y="1746"/>
                    <a:pt x="1408" y="2281"/>
                  </a:cubicBezTo>
                  <a:cubicBezTo>
                    <a:pt x="1408" y="2525"/>
                    <a:pt x="1315" y="2758"/>
                    <a:pt x="1117" y="2955"/>
                  </a:cubicBezTo>
                  <a:cubicBezTo>
                    <a:pt x="827" y="3200"/>
                    <a:pt x="536" y="3490"/>
                    <a:pt x="291" y="3781"/>
                  </a:cubicBezTo>
                  <a:lnTo>
                    <a:pt x="105" y="3921"/>
                  </a:lnTo>
                  <a:cubicBezTo>
                    <a:pt x="1" y="4025"/>
                    <a:pt x="1" y="4118"/>
                    <a:pt x="1" y="4165"/>
                  </a:cubicBezTo>
                  <a:cubicBezTo>
                    <a:pt x="1" y="4270"/>
                    <a:pt x="105" y="4363"/>
                    <a:pt x="152" y="4363"/>
                  </a:cubicBezTo>
                  <a:cubicBezTo>
                    <a:pt x="350" y="4502"/>
                    <a:pt x="489" y="4607"/>
                    <a:pt x="687" y="4607"/>
                  </a:cubicBezTo>
                  <a:cubicBezTo>
                    <a:pt x="1071" y="4653"/>
                    <a:pt x="1513" y="4700"/>
                    <a:pt x="1897" y="4700"/>
                  </a:cubicBezTo>
                  <a:cubicBezTo>
                    <a:pt x="2094" y="4700"/>
                    <a:pt x="2234" y="4746"/>
                    <a:pt x="2280" y="4991"/>
                  </a:cubicBezTo>
                  <a:cubicBezTo>
                    <a:pt x="2385" y="5572"/>
                    <a:pt x="2525" y="6154"/>
                    <a:pt x="2676" y="6829"/>
                  </a:cubicBezTo>
                  <a:cubicBezTo>
                    <a:pt x="2722" y="7073"/>
                    <a:pt x="2815" y="7177"/>
                    <a:pt x="2967" y="7177"/>
                  </a:cubicBezTo>
                  <a:cubicBezTo>
                    <a:pt x="3013" y="7177"/>
                    <a:pt x="3106" y="7119"/>
                    <a:pt x="3199" y="7073"/>
                  </a:cubicBezTo>
                  <a:cubicBezTo>
                    <a:pt x="3444" y="6887"/>
                    <a:pt x="3595" y="6642"/>
                    <a:pt x="3688" y="6445"/>
                  </a:cubicBezTo>
                  <a:cubicBezTo>
                    <a:pt x="3886" y="6061"/>
                    <a:pt x="4072" y="5665"/>
                    <a:pt x="4223" y="5282"/>
                  </a:cubicBezTo>
                  <a:cubicBezTo>
                    <a:pt x="4316" y="5142"/>
                    <a:pt x="4362" y="4944"/>
                    <a:pt x="4467" y="4793"/>
                  </a:cubicBezTo>
                  <a:lnTo>
                    <a:pt x="4467" y="4746"/>
                  </a:lnTo>
                  <a:lnTo>
                    <a:pt x="4804" y="4746"/>
                  </a:lnTo>
                  <a:cubicBezTo>
                    <a:pt x="5002" y="4746"/>
                    <a:pt x="5188" y="4700"/>
                    <a:pt x="5386" y="4700"/>
                  </a:cubicBezTo>
                  <a:cubicBezTo>
                    <a:pt x="5921" y="4607"/>
                    <a:pt x="6305" y="4560"/>
                    <a:pt x="6642" y="4456"/>
                  </a:cubicBezTo>
                  <a:cubicBezTo>
                    <a:pt x="6793" y="4409"/>
                    <a:pt x="6887" y="4316"/>
                    <a:pt x="6933" y="4211"/>
                  </a:cubicBezTo>
                  <a:cubicBezTo>
                    <a:pt x="6933" y="4118"/>
                    <a:pt x="6887" y="3979"/>
                    <a:pt x="6793" y="3874"/>
                  </a:cubicBezTo>
                  <a:cubicBezTo>
                    <a:pt x="6747" y="3828"/>
                    <a:pt x="6747" y="3781"/>
                    <a:pt x="6689" y="3781"/>
                  </a:cubicBezTo>
                  <a:lnTo>
                    <a:pt x="6456" y="3583"/>
                  </a:lnTo>
                  <a:cubicBezTo>
                    <a:pt x="6165" y="3339"/>
                    <a:pt x="5816" y="3106"/>
                    <a:pt x="5479" y="2862"/>
                  </a:cubicBezTo>
                  <a:cubicBezTo>
                    <a:pt x="5293" y="2758"/>
                    <a:pt x="5293" y="2618"/>
                    <a:pt x="5340" y="2420"/>
                  </a:cubicBezTo>
                  <a:cubicBezTo>
                    <a:pt x="5479" y="2176"/>
                    <a:pt x="5584" y="1943"/>
                    <a:pt x="5630" y="1653"/>
                  </a:cubicBezTo>
                  <a:cubicBezTo>
                    <a:pt x="5723" y="1455"/>
                    <a:pt x="5770" y="1257"/>
                    <a:pt x="5816" y="1013"/>
                  </a:cubicBezTo>
                  <a:lnTo>
                    <a:pt x="5433" y="966"/>
                  </a:lnTo>
                  <a:lnTo>
                    <a:pt x="5386" y="1211"/>
                  </a:lnTo>
                  <a:cubicBezTo>
                    <a:pt x="5293" y="1362"/>
                    <a:pt x="5235" y="1548"/>
                    <a:pt x="5188" y="1746"/>
                  </a:cubicBezTo>
                  <a:cubicBezTo>
                    <a:pt x="5095" y="1943"/>
                    <a:pt x="5049" y="2129"/>
                    <a:pt x="4944" y="2374"/>
                  </a:cubicBezTo>
                  <a:lnTo>
                    <a:pt x="4851" y="2711"/>
                  </a:lnTo>
                  <a:cubicBezTo>
                    <a:pt x="4804" y="2816"/>
                    <a:pt x="4804" y="2909"/>
                    <a:pt x="4898" y="3002"/>
                  </a:cubicBezTo>
                  <a:cubicBezTo>
                    <a:pt x="5188" y="3200"/>
                    <a:pt x="5479" y="3397"/>
                    <a:pt x="5770" y="3583"/>
                  </a:cubicBezTo>
                  <a:lnTo>
                    <a:pt x="5968" y="3781"/>
                  </a:lnTo>
                  <a:cubicBezTo>
                    <a:pt x="6014" y="3781"/>
                    <a:pt x="6061" y="3828"/>
                    <a:pt x="6107" y="3874"/>
                  </a:cubicBezTo>
                  <a:lnTo>
                    <a:pt x="6212" y="3921"/>
                  </a:lnTo>
                  <a:lnTo>
                    <a:pt x="6212" y="4025"/>
                  </a:lnTo>
                  <a:cubicBezTo>
                    <a:pt x="6212" y="4025"/>
                    <a:pt x="6212" y="4072"/>
                    <a:pt x="6165" y="4072"/>
                  </a:cubicBezTo>
                  <a:lnTo>
                    <a:pt x="6165" y="4118"/>
                  </a:lnTo>
                  <a:lnTo>
                    <a:pt x="6107" y="4165"/>
                  </a:lnTo>
                  <a:lnTo>
                    <a:pt x="5770" y="4165"/>
                  </a:lnTo>
                  <a:cubicBezTo>
                    <a:pt x="5479" y="4211"/>
                    <a:pt x="5235" y="4270"/>
                    <a:pt x="5002" y="4270"/>
                  </a:cubicBezTo>
                  <a:lnTo>
                    <a:pt x="4944" y="4270"/>
                  </a:lnTo>
                  <a:cubicBezTo>
                    <a:pt x="4269" y="4316"/>
                    <a:pt x="4269" y="4316"/>
                    <a:pt x="3979" y="4898"/>
                  </a:cubicBezTo>
                  <a:lnTo>
                    <a:pt x="3548" y="5770"/>
                  </a:lnTo>
                  <a:cubicBezTo>
                    <a:pt x="3490" y="5910"/>
                    <a:pt x="3397" y="6014"/>
                    <a:pt x="3351" y="6154"/>
                  </a:cubicBezTo>
                  <a:cubicBezTo>
                    <a:pt x="3304" y="6200"/>
                    <a:pt x="3304" y="6247"/>
                    <a:pt x="3257" y="6352"/>
                  </a:cubicBezTo>
                  <a:lnTo>
                    <a:pt x="3060" y="6689"/>
                  </a:lnTo>
                  <a:lnTo>
                    <a:pt x="2967" y="6107"/>
                  </a:lnTo>
                  <a:cubicBezTo>
                    <a:pt x="2909" y="5910"/>
                    <a:pt x="2862" y="5665"/>
                    <a:pt x="2815" y="5479"/>
                  </a:cubicBezTo>
                  <a:cubicBezTo>
                    <a:pt x="2769" y="5328"/>
                    <a:pt x="2722" y="5188"/>
                    <a:pt x="2676" y="5037"/>
                  </a:cubicBezTo>
                  <a:cubicBezTo>
                    <a:pt x="2618" y="4991"/>
                    <a:pt x="2618" y="4944"/>
                    <a:pt x="2618" y="4851"/>
                  </a:cubicBezTo>
                  <a:cubicBezTo>
                    <a:pt x="2618" y="4851"/>
                    <a:pt x="2571" y="4851"/>
                    <a:pt x="2571" y="4793"/>
                  </a:cubicBezTo>
                  <a:lnTo>
                    <a:pt x="2571" y="4700"/>
                  </a:lnTo>
                  <a:cubicBezTo>
                    <a:pt x="2525" y="4456"/>
                    <a:pt x="2478" y="4409"/>
                    <a:pt x="2234" y="4363"/>
                  </a:cubicBezTo>
                  <a:lnTo>
                    <a:pt x="1652" y="4363"/>
                  </a:lnTo>
                  <a:cubicBezTo>
                    <a:pt x="1455" y="4363"/>
                    <a:pt x="1269" y="4363"/>
                    <a:pt x="1024" y="4316"/>
                  </a:cubicBezTo>
                  <a:cubicBezTo>
                    <a:pt x="931" y="4316"/>
                    <a:pt x="827" y="4316"/>
                    <a:pt x="733" y="4270"/>
                  </a:cubicBezTo>
                  <a:cubicBezTo>
                    <a:pt x="687" y="4270"/>
                    <a:pt x="640" y="4270"/>
                    <a:pt x="582" y="4211"/>
                  </a:cubicBezTo>
                  <a:lnTo>
                    <a:pt x="396" y="4211"/>
                  </a:lnTo>
                  <a:lnTo>
                    <a:pt x="536" y="4072"/>
                  </a:lnTo>
                  <a:cubicBezTo>
                    <a:pt x="582" y="3979"/>
                    <a:pt x="687" y="3921"/>
                    <a:pt x="733" y="3828"/>
                  </a:cubicBezTo>
                  <a:cubicBezTo>
                    <a:pt x="873" y="3688"/>
                    <a:pt x="1024" y="3490"/>
                    <a:pt x="1222" y="3339"/>
                  </a:cubicBezTo>
                  <a:cubicBezTo>
                    <a:pt x="1652" y="2909"/>
                    <a:pt x="1850" y="2420"/>
                    <a:pt x="1745" y="1792"/>
                  </a:cubicBezTo>
                  <a:cubicBezTo>
                    <a:pt x="1699" y="1501"/>
                    <a:pt x="1699" y="1257"/>
                    <a:pt x="1699" y="920"/>
                  </a:cubicBezTo>
                  <a:cubicBezTo>
                    <a:pt x="1699" y="827"/>
                    <a:pt x="1745" y="676"/>
                    <a:pt x="1745" y="536"/>
                  </a:cubicBezTo>
                  <a:lnTo>
                    <a:pt x="1745" y="338"/>
                  </a:lnTo>
                  <a:lnTo>
                    <a:pt x="1897" y="489"/>
                  </a:lnTo>
                  <a:cubicBezTo>
                    <a:pt x="1990" y="536"/>
                    <a:pt x="2094" y="629"/>
                    <a:pt x="2187" y="676"/>
                  </a:cubicBezTo>
                  <a:cubicBezTo>
                    <a:pt x="2432" y="873"/>
                    <a:pt x="2676" y="1071"/>
                    <a:pt x="2909" y="1257"/>
                  </a:cubicBezTo>
                  <a:cubicBezTo>
                    <a:pt x="3091" y="1409"/>
                    <a:pt x="3270" y="1481"/>
                    <a:pt x="3467" y="1481"/>
                  </a:cubicBezTo>
                  <a:cubicBezTo>
                    <a:pt x="3648" y="1481"/>
                    <a:pt x="3844" y="1420"/>
                    <a:pt x="4072" y="1304"/>
                  </a:cubicBezTo>
                  <a:cubicBezTo>
                    <a:pt x="4362" y="1164"/>
                    <a:pt x="4607" y="1013"/>
                    <a:pt x="4898" y="873"/>
                  </a:cubicBezTo>
                  <a:lnTo>
                    <a:pt x="4711" y="536"/>
                  </a:lnTo>
                  <a:lnTo>
                    <a:pt x="3351" y="1164"/>
                  </a:lnTo>
                  <a:lnTo>
                    <a:pt x="2862" y="780"/>
                  </a:lnTo>
                  <a:cubicBezTo>
                    <a:pt x="2571" y="582"/>
                    <a:pt x="2234" y="338"/>
                    <a:pt x="1943" y="140"/>
                  </a:cubicBezTo>
                  <a:cubicBezTo>
                    <a:pt x="1850" y="47"/>
                    <a:pt x="1745" y="1"/>
                    <a:pt x="1606"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05" name="Google Shape;816;p7"/>
            <p:cNvSpPr/>
            <p:nvPr/>
          </p:nvSpPr>
          <p:spPr>
            <a:xfrm>
              <a:off x="816200" y="3543700"/>
              <a:ext cx="199800" cy="13875"/>
            </a:xfrm>
            <a:custGeom>
              <a:avLst/>
              <a:ahLst/>
              <a:rect l="l" t="t" r="r" b="b"/>
              <a:pathLst>
                <a:path w="7992" h="555" extrusionOk="0">
                  <a:moveTo>
                    <a:pt x="1863" y="0"/>
                  </a:moveTo>
                  <a:cubicBezTo>
                    <a:pt x="1279" y="0"/>
                    <a:pt x="674" y="97"/>
                    <a:pt x="47" y="263"/>
                  </a:cubicBezTo>
                  <a:cubicBezTo>
                    <a:pt x="47" y="310"/>
                    <a:pt x="47" y="310"/>
                    <a:pt x="0" y="310"/>
                  </a:cubicBezTo>
                  <a:cubicBezTo>
                    <a:pt x="93" y="310"/>
                    <a:pt x="186" y="310"/>
                    <a:pt x="291" y="263"/>
                  </a:cubicBezTo>
                  <a:cubicBezTo>
                    <a:pt x="768" y="159"/>
                    <a:pt x="1210" y="112"/>
                    <a:pt x="1687" y="112"/>
                  </a:cubicBezTo>
                  <a:cubicBezTo>
                    <a:pt x="2175" y="112"/>
                    <a:pt x="2664" y="159"/>
                    <a:pt x="3141" y="263"/>
                  </a:cubicBezTo>
                  <a:cubicBezTo>
                    <a:pt x="4211" y="449"/>
                    <a:pt x="5281" y="554"/>
                    <a:pt x="6398" y="554"/>
                  </a:cubicBezTo>
                  <a:cubicBezTo>
                    <a:pt x="6921" y="554"/>
                    <a:pt x="7456" y="554"/>
                    <a:pt x="7991" y="508"/>
                  </a:cubicBezTo>
                  <a:cubicBezTo>
                    <a:pt x="7654" y="449"/>
                    <a:pt x="7317" y="449"/>
                    <a:pt x="6921" y="449"/>
                  </a:cubicBezTo>
                  <a:cubicBezTo>
                    <a:pt x="5374" y="449"/>
                    <a:pt x="3967" y="310"/>
                    <a:pt x="2664" y="66"/>
                  </a:cubicBezTo>
                  <a:cubicBezTo>
                    <a:pt x="2402" y="21"/>
                    <a:pt x="2135" y="0"/>
                    <a:pt x="186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06" name="Google Shape;817;p7"/>
            <p:cNvSpPr/>
            <p:nvPr/>
          </p:nvSpPr>
          <p:spPr>
            <a:xfrm>
              <a:off x="988050" y="2473200"/>
              <a:ext cx="25625" cy="16900"/>
            </a:xfrm>
            <a:custGeom>
              <a:avLst/>
              <a:ahLst/>
              <a:rect l="l" t="t" r="r" b="b"/>
              <a:pathLst>
                <a:path w="1025" h="676" extrusionOk="0">
                  <a:moveTo>
                    <a:pt x="629" y="1"/>
                  </a:moveTo>
                  <a:cubicBezTo>
                    <a:pt x="536" y="47"/>
                    <a:pt x="443" y="47"/>
                    <a:pt x="338" y="94"/>
                  </a:cubicBezTo>
                  <a:lnTo>
                    <a:pt x="1" y="291"/>
                  </a:lnTo>
                  <a:lnTo>
                    <a:pt x="152" y="582"/>
                  </a:lnTo>
                  <a:lnTo>
                    <a:pt x="245" y="582"/>
                  </a:lnTo>
                  <a:lnTo>
                    <a:pt x="443" y="478"/>
                  </a:lnTo>
                  <a:lnTo>
                    <a:pt x="489" y="524"/>
                  </a:lnTo>
                  <a:cubicBezTo>
                    <a:pt x="489" y="524"/>
                    <a:pt x="536" y="524"/>
                    <a:pt x="536" y="582"/>
                  </a:cubicBezTo>
                  <a:lnTo>
                    <a:pt x="629" y="582"/>
                  </a:lnTo>
                  <a:lnTo>
                    <a:pt x="978" y="675"/>
                  </a:lnTo>
                  <a:cubicBezTo>
                    <a:pt x="978" y="524"/>
                    <a:pt x="1024" y="431"/>
                    <a:pt x="1024" y="338"/>
                  </a:cubicBezTo>
                  <a:cubicBezTo>
                    <a:pt x="1024" y="233"/>
                    <a:pt x="1024" y="140"/>
                    <a:pt x="978" y="94"/>
                  </a:cubicBezTo>
                  <a:cubicBezTo>
                    <a:pt x="919" y="1"/>
                    <a:pt x="826" y="1"/>
                    <a:pt x="78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07" name="Google Shape;818;p7"/>
            <p:cNvSpPr/>
            <p:nvPr/>
          </p:nvSpPr>
          <p:spPr>
            <a:xfrm>
              <a:off x="1003750" y="2487750"/>
              <a:ext cx="8750" cy="2350"/>
            </a:xfrm>
            <a:custGeom>
              <a:avLst/>
              <a:ahLst/>
              <a:rect l="l" t="t" r="r" b="b"/>
              <a:pathLst>
                <a:path w="350" h="94" extrusionOk="0">
                  <a:moveTo>
                    <a:pt x="350" y="93"/>
                  </a:moveTo>
                  <a:lnTo>
                    <a:pt x="350" y="93"/>
                  </a:lnTo>
                  <a:lnTo>
                    <a:pt x="1"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08" name="Google Shape;819;p7"/>
            <p:cNvSpPr/>
            <p:nvPr/>
          </p:nvSpPr>
          <p:spPr>
            <a:xfrm>
              <a:off x="988050" y="2480475"/>
              <a:ext cx="3800" cy="7300"/>
            </a:xfrm>
            <a:custGeom>
              <a:avLst/>
              <a:ahLst/>
              <a:rect l="l" t="t" r="r" b="b"/>
              <a:pathLst>
                <a:path w="152" h="292" extrusionOk="0">
                  <a:moveTo>
                    <a:pt x="1" y="0"/>
                  </a:moveTo>
                  <a:lnTo>
                    <a:pt x="152" y="291"/>
                  </a:lnTo>
                  <a:lnTo>
                    <a:pt x="152" y="29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09" name="Google Shape;820;p7"/>
            <p:cNvSpPr/>
            <p:nvPr/>
          </p:nvSpPr>
          <p:spPr>
            <a:xfrm>
              <a:off x="973500" y="2686350"/>
              <a:ext cx="37550" cy="26775"/>
            </a:xfrm>
            <a:custGeom>
              <a:avLst/>
              <a:ahLst/>
              <a:rect l="l" t="t" r="r" b="b"/>
              <a:pathLst>
                <a:path w="1502" h="1071" extrusionOk="0">
                  <a:moveTo>
                    <a:pt x="1362" y="0"/>
                  </a:moveTo>
                  <a:cubicBezTo>
                    <a:pt x="1211" y="0"/>
                    <a:pt x="1071" y="0"/>
                    <a:pt x="1025" y="47"/>
                  </a:cubicBezTo>
                  <a:cubicBezTo>
                    <a:pt x="687" y="338"/>
                    <a:pt x="396" y="629"/>
                    <a:pt x="106" y="919"/>
                  </a:cubicBezTo>
                  <a:cubicBezTo>
                    <a:pt x="47" y="966"/>
                    <a:pt x="47" y="1012"/>
                    <a:pt x="1" y="1071"/>
                  </a:cubicBezTo>
                  <a:lnTo>
                    <a:pt x="199" y="1071"/>
                  </a:lnTo>
                  <a:cubicBezTo>
                    <a:pt x="734" y="675"/>
                    <a:pt x="1118" y="384"/>
                    <a:pt x="1455" y="93"/>
                  </a:cubicBezTo>
                  <a:cubicBezTo>
                    <a:pt x="1501" y="93"/>
                    <a:pt x="1501" y="47"/>
                    <a:pt x="1501" y="47"/>
                  </a:cubicBezTo>
                  <a:cubicBezTo>
                    <a:pt x="1501" y="0"/>
                    <a:pt x="1455" y="0"/>
                    <a:pt x="140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10" name="Google Shape;821;p7"/>
            <p:cNvSpPr/>
            <p:nvPr/>
          </p:nvSpPr>
          <p:spPr>
            <a:xfrm>
              <a:off x="927575" y="3467675"/>
              <a:ext cx="35200" cy="26800"/>
            </a:xfrm>
            <a:custGeom>
              <a:avLst/>
              <a:ahLst/>
              <a:rect l="l" t="t" r="r" b="b"/>
              <a:pathLst>
                <a:path w="1408" h="1072" extrusionOk="0">
                  <a:moveTo>
                    <a:pt x="1361" y="1"/>
                  </a:moveTo>
                  <a:cubicBezTo>
                    <a:pt x="919" y="292"/>
                    <a:pt x="489" y="536"/>
                    <a:pt x="47" y="827"/>
                  </a:cubicBezTo>
                  <a:cubicBezTo>
                    <a:pt x="0" y="827"/>
                    <a:pt x="0" y="931"/>
                    <a:pt x="0" y="978"/>
                  </a:cubicBezTo>
                  <a:cubicBezTo>
                    <a:pt x="0" y="978"/>
                    <a:pt x="47" y="1025"/>
                    <a:pt x="93" y="1071"/>
                  </a:cubicBezTo>
                  <a:lnTo>
                    <a:pt x="140" y="1025"/>
                  </a:lnTo>
                  <a:cubicBezTo>
                    <a:pt x="291" y="1025"/>
                    <a:pt x="431" y="1025"/>
                    <a:pt x="535" y="931"/>
                  </a:cubicBezTo>
                  <a:cubicBezTo>
                    <a:pt x="826" y="687"/>
                    <a:pt x="1070" y="396"/>
                    <a:pt x="1303" y="152"/>
                  </a:cubicBezTo>
                  <a:cubicBezTo>
                    <a:pt x="1303" y="106"/>
                    <a:pt x="1361" y="59"/>
                    <a:pt x="140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11" name="Google Shape;822;p7"/>
            <p:cNvSpPr/>
            <p:nvPr/>
          </p:nvSpPr>
          <p:spPr>
            <a:xfrm>
              <a:off x="904600" y="2732300"/>
              <a:ext cx="23000" cy="28525"/>
            </a:xfrm>
            <a:custGeom>
              <a:avLst/>
              <a:ahLst/>
              <a:rect l="l" t="t" r="r" b="b"/>
              <a:pathLst>
                <a:path w="920" h="1141" extrusionOk="0">
                  <a:moveTo>
                    <a:pt x="477" y="0"/>
                  </a:moveTo>
                  <a:cubicBezTo>
                    <a:pt x="384" y="0"/>
                    <a:pt x="338" y="47"/>
                    <a:pt x="291" y="151"/>
                  </a:cubicBezTo>
                  <a:cubicBezTo>
                    <a:pt x="186" y="291"/>
                    <a:pt x="140" y="442"/>
                    <a:pt x="93" y="686"/>
                  </a:cubicBezTo>
                  <a:cubicBezTo>
                    <a:pt x="0" y="826"/>
                    <a:pt x="47" y="977"/>
                    <a:pt x="186" y="1070"/>
                  </a:cubicBezTo>
                  <a:cubicBezTo>
                    <a:pt x="262" y="1117"/>
                    <a:pt x="335" y="1140"/>
                    <a:pt x="407" y="1140"/>
                  </a:cubicBezTo>
                  <a:cubicBezTo>
                    <a:pt x="480" y="1140"/>
                    <a:pt x="553" y="1117"/>
                    <a:pt x="628" y="1070"/>
                  </a:cubicBezTo>
                  <a:cubicBezTo>
                    <a:pt x="826" y="919"/>
                    <a:pt x="919" y="733"/>
                    <a:pt x="919" y="628"/>
                  </a:cubicBezTo>
                  <a:cubicBezTo>
                    <a:pt x="919" y="396"/>
                    <a:pt x="873" y="105"/>
                    <a:pt x="582" y="47"/>
                  </a:cubicBezTo>
                  <a:cubicBezTo>
                    <a:pt x="582" y="0"/>
                    <a:pt x="535" y="0"/>
                    <a:pt x="477"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12" name="Google Shape;823;p7"/>
            <p:cNvSpPr/>
            <p:nvPr/>
          </p:nvSpPr>
          <p:spPr>
            <a:xfrm>
              <a:off x="875525" y="3460425"/>
              <a:ext cx="45950" cy="35200"/>
            </a:xfrm>
            <a:custGeom>
              <a:avLst/>
              <a:ahLst/>
              <a:rect l="l" t="t" r="r" b="b"/>
              <a:pathLst>
                <a:path w="1838" h="1408" extrusionOk="0">
                  <a:moveTo>
                    <a:pt x="1838" y="0"/>
                  </a:moveTo>
                  <a:cubicBezTo>
                    <a:pt x="1791" y="0"/>
                    <a:pt x="1791" y="58"/>
                    <a:pt x="1745" y="58"/>
                  </a:cubicBezTo>
                  <a:cubicBezTo>
                    <a:pt x="1256" y="396"/>
                    <a:pt x="768" y="733"/>
                    <a:pt x="186" y="1117"/>
                  </a:cubicBezTo>
                  <a:cubicBezTo>
                    <a:pt x="140" y="1163"/>
                    <a:pt x="47" y="1221"/>
                    <a:pt x="0" y="1268"/>
                  </a:cubicBezTo>
                  <a:lnTo>
                    <a:pt x="0" y="1408"/>
                  </a:lnTo>
                  <a:lnTo>
                    <a:pt x="93" y="1408"/>
                  </a:lnTo>
                  <a:cubicBezTo>
                    <a:pt x="140" y="1408"/>
                    <a:pt x="186" y="1408"/>
                    <a:pt x="244" y="1361"/>
                  </a:cubicBezTo>
                  <a:cubicBezTo>
                    <a:pt x="337" y="1268"/>
                    <a:pt x="431" y="1221"/>
                    <a:pt x="535" y="1163"/>
                  </a:cubicBezTo>
                  <a:cubicBezTo>
                    <a:pt x="826" y="931"/>
                    <a:pt x="1163" y="686"/>
                    <a:pt x="1454" y="489"/>
                  </a:cubicBezTo>
                  <a:cubicBezTo>
                    <a:pt x="1547" y="349"/>
                    <a:pt x="1698" y="198"/>
                    <a:pt x="1791" y="58"/>
                  </a:cubicBezTo>
                  <a:cubicBezTo>
                    <a:pt x="1791" y="58"/>
                    <a:pt x="1838" y="58"/>
                    <a:pt x="183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13" name="Google Shape;824;p7"/>
            <p:cNvSpPr/>
            <p:nvPr/>
          </p:nvSpPr>
          <p:spPr>
            <a:xfrm>
              <a:off x="862150" y="2658400"/>
              <a:ext cx="48575" cy="43675"/>
            </a:xfrm>
            <a:custGeom>
              <a:avLst/>
              <a:ahLst/>
              <a:rect l="l" t="t" r="r" b="b"/>
              <a:pathLst>
                <a:path w="1943" h="1747" extrusionOk="0">
                  <a:moveTo>
                    <a:pt x="1073" y="0"/>
                  </a:moveTo>
                  <a:cubicBezTo>
                    <a:pt x="966" y="0"/>
                    <a:pt x="870" y="55"/>
                    <a:pt x="779" y="153"/>
                  </a:cubicBezTo>
                  <a:lnTo>
                    <a:pt x="1070" y="386"/>
                  </a:lnTo>
                  <a:cubicBezTo>
                    <a:pt x="1163" y="490"/>
                    <a:pt x="1210" y="583"/>
                    <a:pt x="1303" y="676"/>
                  </a:cubicBezTo>
                  <a:cubicBezTo>
                    <a:pt x="1408" y="735"/>
                    <a:pt x="1408" y="828"/>
                    <a:pt x="1408" y="874"/>
                  </a:cubicBezTo>
                  <a:cubicBezTo>
                    <a:pt x="1408" y="921"/>
                    <a:pt x="1361" y="1025"/>
                    <a:pt x="1303" y="1072"/>
                  </a:cubicBezTo>
                  <a:cubicBezTo>
                    <a:pt x="1163" y="1165"/>
                    <a:pt x="1012" y="1211"/>
                    <a:pt x="872" y="1258"/>
                  </a:cubicBezTo>
                  <a:cubicBezTo>
                    <a:pt x="824" y="1272"/>
                    <a:pt x="776" y="1280"/>
                    <a:pt x="729" y="1280"/>
                  </a:cubicBezTo>
                  <a:cubicBezTo>
                    <a:pt x="588" y="1280"/>
                    <a:pt x="463" y="1212"/>
                    <a:pt x="384" y="1072"/>
                  </a:cubicBezTo>
                  <a:cubicBezTo>
                    <a:pt x="291" y="874"/>
                    <a:pt x="337" y="676"/>
                    <a:pt x="535" y="537"/>
                  </a:cubicBezTo>
                  <a:cubicBezTo>
                    <a:pt x="628" y="490"/>
                    <a:pt x="675" y="444"/>
                    <a:pt x="779" y="444"/>
                  </a:cubicBezTo>
                  <a:lnTo>
                    <a:pt x="779" y="386"/>
                  </a:lnTo>
                  <a:lnTo>
                    <a:pt x="675" y="293"/>
                  </a:lnTo>
                  <a:cubicBezTo>
                    <a:pt x="675" y="293"/>
                    <a:pt x="628" y="293"/>
                    <a:pt x="582" y="339"/>
                  </a:cubicBezTo>
                  <a:cubicBezTo>
                    <a:pt x="198" y="386"/>
                    <a:pt x="0" y="630"/>
                    <a:pt x="0" y="967"/>
                  </a:cubicBezTo>
                  <a:cubicBezTo>
                    <a:pt x="0" y="1363"/>
                    <a:pt x="198" y="1607"/>
                    <a:pt x="582" y="1700"/>
                  </a:cubicBezTo>
                  <a:cubicBezTo>
                    <a:pt x="628" y="1700"/>
                    <a:pt x="721" y="1747"/>
                    <a:pt x="779" y="1747"/>
                  </a:cubicBezTo>
                  <a:cubicBezTo>
                    <a:pt x="1163" y="1747"/>
                    <a:pt x="1594" y="1502"/>
                    <a:pt x="1791" y="1211"/>
                  </a:cubicBezTo>
                  <a:cubicBezTo>
                    <a:pt x="1884" y="1025"/>
                    <a:pt x="1943" y="874"/>
                    <a:pt x="1838" y="676"/>
                  </a:cubicBezTo>
                  <a:cubicBezTo>
                    <a:pt x="1745" y="386"/>
                    <a:pt x="1547" y="153"/>
                    <a:pt x="1256" y="48"/>
                  </a:cubicBezTo>
                  <a:cubicBezTo>
                    <a:pt x="1191" y="16"/>
                    <a:pt x="1131" y="0"/>
                    <a:pt x="107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14" name="Google Shape;825;p7"/>
            <p:cNvSpPr/>
            <p:nvPr/>
          </p:nvSpPr>
          <p:spPr>
            <a:xfrm>
              <a:off x="845275" y="3433950"/>
              <a:ext cx="60500" cy="50925"/>
            </a:xfrm>
            <a:custGeom>
              <a:avLst/>
              <a:ahLst/>
              <a:rect l="l" t="t" r="r" b="b"/>
              <a:pathLst>
                <a:path w="2420" h="2037" extrusionOk="0">
                  <a:moveTo>
                    <a:pt x="2420" y="1"/>
                  </a:moveTo>
                  <a:cubicBezTo>
                    <a:pt x="2373" y="1"/>
                    <a:pt x="2373" y="47"/>
                    <a:pt x="2373" y="47"/>
                  </a:cubicBezTo>
                  <a:lnTo>
                    <a:pt x="2420" y="1"/>
                  </a:lnTo>
                  <a:close/>
                  <a:moveTo>
                    <a:pt x="2373" y="47"/>
                  </a:moveTo>
                  <a:cubicBezTo>
                    <a:pt x="2269" y="47"/>
                    <a:pt x="2222" y="94"/>
                    <a:pt x="2176" y="140"/>
                  </a:cubicBezTo>
                  <a:cubicBezTo>
                    <a:pt x="1931" y="292"/>
                    <a:pt x="1745" y="385"/>
                    <a:pt x="1547" y="536"/>
                  </a:cubicBezTo>
                  <a:cubicBezTo>
                    <a:pt x="1012" y="966"/>
                    <a:pt x="524" y="1408"/>
                    <a:pt x="47" y="1838"/>
                  </a:cubicBezTo>
                  <a:cubicBezTo>
                    <a:pt x="0" y="1838"/>
                    <a:pt x="0" y="1932"/>
                    <a:pt x="0" y="1932"/>
                  </a:cubicBezTo>
                  <a:cubicBezTo>
                    <a:pt x="0" y="1990"/>
                    <a:pt x="94" y="2036"/>
                    <a:pt x="94" y="2036"/>
                  </a:cubicBezTo>
                  <a:lnTo>
                    <a:pt x="140" y="2036"/>
                  </a:lnTo>
                  <a:cubicBezTo>
                    <a:pt x="291" y="1990"/>
                    <a:pt x="477" y="1885"/>
                    <a:pt x="582" y="1792"/>
                  </a:cubicBezTo>
                  <a:cubicBezTo>
                    <a:pt x="1105" y="1350"/>
                    <a:pt x="1594" y="873"/>
                    <a:pt x="2036" y="385"/>
                  </a:cubicBezTo>
                  <a:lnTo>
                    <a:pt x="2373" y="47"/>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15" name="Google Shape;826;p7"/>
            <p:cNvSpPr/>
            <p:nvPr/>
          </p:nvSpPr>
          <p:spPr>
            <a:xfrm>
              <a:off x="842650" y="3404875"/>
              <a:ext cx="47425" cy="43650"/>
            </a:xfrm>
            <a:custGeom>
              <a:avLst/>
              <a:ahLst/>
              <a:rect l="l" t="t" r="r" b="b"/>
              <a:pathLst>
                <a:path w="1897" h="1746" extrusionOk="0">
                  <a:moveTo>
                    <a:pt x="1897" y="1"/>
                  </a:moveTo>
                  <a:cubicBezTo>
                    <a:pt x="1850" y="1"/>
                    <a:pt x="1792" y="47"/>
                    <a:pt x="1746" y="94"/>
                  </a:cubicBezTo>
                  <a:cubicBezTo>
                    <a:pt x="1071" y="629"/>
                    <a:pt x="536" y="1164"/>
                    <a:pt x="1" y="1594"/>
                  </a:cubicBezTo>
                  <a:lnTo>
                    <a:pt x="1" y="1745"/>
                  </a:lnTo>
                  <a:lnTo>
                    <a:pt x="152" y="1745"/>
                  </a:lnTo>
                  <a:cubicBezTo>
                    <a:pt x="292" y="1641"/>
                    <a:pt x="489" y="1548"/>
                    <a:pt x="582" y="1408"/>
                  </a:cubicBezTo>
                  <a:cubicBezTo>
                    <a:pt x="920" y="1059"/>
                    <a:pt x="1269" y="722"/>
                    <a:pt x="1559" y="384"/>
                  </a:cubicBezTo>
                  <a:cubicBezTo>
                    <a:pt x="1699" y="245"/>
                    <a:pt x="1792" y="94"/>
                    <a:pt x="1897"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16" name="Google Shape;827;p7"/>
            <p:cNvSpPr/>
            <p:nvPr/>
          </p:nvSpPr>
          <p:spPr>
            <a:xfrm>
              <a:off x="856025" y="2746825"/>
              <a:ext cx="20675" cy="24450"/>
            </a:xfrm>
            <a:custGeom>
              <a:avLst/>
              <a:ahLst/>
              <a:rect l="l" t="t" r="r" b="b"/>
              <a:pathLst>
                <a:path w="827" h="978" extrusionOk="0">
                  <a:moveTo>
                    <a:pt x="443" y="1"/>
                  </a:moveTo>
                  <a:cubicBezTo>
                    <a:pt x="338" y="1"/>
                    <a:pt x="245" y="105"/>
                    <a:pt x="199" y="152"/>
                  </a:cubicBezTo>
                  <a:cubicBezTo>
                    <a:pt x="47" y="292"/>
                    <a:pt x="1" y="443"/>
                    <a:pt x="1" y="536"/>
                  </a:cubicBezTo>
                  <a:cubicBezTo>
                    <a:pt x="1" y="734"/>
                    <a:pt x="152" y="873"/>
                    <a:pt x="338" y="873"/>
                  </a:cubicBezTo>
                  <a:lnTo>
                    <a:pt x="338" y="978"/>
                  </a:lnTo>
                  <a:lnTo>
                    <a:pt x="385" y="873"/>
                  </a:lnTo>
                  <a:cubicBezTo>
                    <a:pt x="489" y="873"/>
                    <a:pt x="582" y="827"/>
                    <a:pt x="675" y="734"/>
                  </a:cubicBezTo>
                  <a:cubicBezTo>
                    <a:pt x="780" y="687"/>
                    <a:pt x="827" y="536"/>
                    <a:pt x="827" y="443"/>
                  </a:cubicBezTo>
                  <a:cubicBezTo>
                    <a:pt x="827" y="198"/>
                    <a:pt x="629" y="47"/>
                    <a:pt x="44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17" name="Google Shape;828;p7"/>
            <p:cNvSpPr/>
            <p:nvPr/>
          </p:nvSpPr>
          <p:spPr>
            <a:xfrm>
              <a:off x="776075" y="2896000"/>
              <a:ext cx="15725" cy="118675"/>
            </a:xfrm>
            <a:custGeom>
              <a:avLst/>
              <a:ahLst/>
              <a:rect l="l" t="t" r="r" b="b"/>
              <a:pathLst>
                <a:path w="629" h="4747" extrusionOk="0">
                  <a:moveTo>
                    <a:pt x="198" y="1"/>
                  </a:moveTo>
                  <a:cubicBezTo>
                    <a:pt x="0" y="1013"/>
                    <a:pt x="244" y="3444"/>
                    <a:pt x="628" y="4746"/>
                  </a:cubicBezTo>
                  <a:lnTo>
                    <a:pt x="198"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18" name="Google Shape;829;p7"/>
            <p:cNvSpPr/>
            <p:nvPr/>
          </p:nvSpPr>
          <p:spPr>
            <a:xfrm>
              <a:off x="747000" y="2411275"/>
              <a:ext cx="34025" cy="861600"/>
            </a:xfrm>
            <a:custGeom>
              <a:avLst/>
              <a:ahLst/>
              <a:rect l="l" t="t" r="r" b="b"/>
              <a:pathLst>
                <a:path w="1361" h="34464" extrusionOk="0">
                  <a:moveTo>
                    <a:pt x="93" y="0"/>
                  </a:moveTo>
                  <a:lnTo>
                    <a:pt x="93" y="93"/>
                  </a:lnTo>
                  <a:cubicBezTo>
                    <a:pt x="384" y="1698"/>
                    <a:pt x="489" y="3397"/>
                    <a:pt x="535" y="5676"/>
                  </a:cubicBezTo>
                  <a:cubicBezTo>
                    <a:pt x="535" y="6351"/>
                    <a:pt x="489" y="7025"/>
                    <a:pt x="489" y="7712"/>
                  </a:cubicBezTo>
                  <a:lnTo>
                    <a:pt x="489" y="8340"/>
                  </a:lnTo>
                  <a:lnTo>
                    <a:pt x="442" y="8724"/>
                  </a:lnTo>
                  <a:cubicBezTo>
                    <a:pt x="442" y="9643"/>
                    <a:pt x="384" y="10666"/>
                    <a:pt x="384" y="11585"/>
                  </a:cubicBezTo>
                  <a:cubicBezTo>
                    <a:pt x="337" y="12550"/>
                    <a:pt x="291" y="13527"/>
                    <a:pt x="244" y="14493"/>
                  </a:cubicBezTo>
                  <a:cubicBezTo>
                    <a:pt x="198" y="15319"/>
                    <a:pt x="198" y="16145"/>
                    <a:pt x="151" y="16959"/>
                  </a:cubicBezTo>
                  <a:cubicBezTo>
                    <a:pt x="151" y="17354"/>
                    <a:pt x="93" y="17738"/>
                    <a:pt x="93" y="18122"/>
                  </a:cubicBezTo>
                  <a:cubicBezTo>
                    <a:pt x="93" y="18471"/>
                    <a:pt x="93" y="18762"/>
                    <a:pt x="47" y="19099"/>
                  </a:cubicBezTo>
                  <a:cubicBezTo>
                    <a:pt x="0" y="20309"/>
                    <a:pt x="0" y="21762"/>
                    <a:pt x="244" y="23170"/>
                  </a:cubicBezTo>
                  <a:cubicBezTo>
                    <a:pt x="291" y="23507"/>
                    <a:pt x="337" y="23844"/>
                    <a:pt x="442" y="24135"/>
                  </a:cubicBezTo>
                  <a:cubicBezTo>
                    <a:pt x="675" y="25543"/>
                    <a:pt x="919" y="26997"/>
                    <a:pt x="919" y="28451"/>
                  </a:cubicBezTo>
                  <a:cubicBezTo>
                    <a:pt x="965" y="28986"/>
                    <a:pt x="919" y="29521"/>
                    <a:pt x="919" y="30044"/>
                  </a:cubicBezTo>
                  <a:lnTo>
                    <a:pt x="919" y="31312"/>
                  </a:lnTo>
                  <a:lnTo>
                    <a:pt x="919" y="33975"/>
                  </a:lnTo>
                  <a:lnTo>
                    <a:pt x="965" y="34464"/>
                  </a:lnTo>
                  <a:cubicBezTo>
                    <a:pt x="965" y="34115"/>
                    <a:pt x="1024" y="33778"/>
                    <a:pt x="1024" y="33440"/>
                  </a:cubicBezTo>
                  <a:cubicBezTo>
                    <a:pt x="1070" y="33103"/>
                    <a:pt x="1070" y="32766"/>
                    <a:pt x="1117" y="32370"/>
                  </a:cubicBezTo>
                  <a:cubicBezTo>
                    <a:pt x="1163" y="31556"/>
                    <a:pt x="1256" y="30626"/>
                    <a:pt x="1256" y="29753"/>
                  </a:cubicBezTo>
                  <a:cubicBezTo>
                    <a:pt x="1361" y="28253"/>
                    <a:pt x="1210" y="26555"/>
                    <a:pt x="826" y="24519"/>
                  </a:cubicBezTo>
                  <a:cubicBezTo>
                    <a:pt x="535" y="23170"/>
                    <a:pt x="337" y="21716"/>
                    <a:pt x="384" y="20157"/>
                  </a:cubicBezTo>
                  <a:cubicBezTo>
                    <a:pt x="384" y="18808"/>
                    <a:pt x="442" y="17401"/>
                    <a:pt x="489" y="16040"/>
                  </a:cubicBezTo>
                  <a:cubicBezTo>
                    <a:pt x="535" y="15365"/>
                    <a:pt x="535" y="14691"/>
                    <a:pt x="582" y="14004"/>
                  </a:cubicBezTo>
                  <a:cubicBezTo>
                    <a:pt x="628" y="13237"/>
                    <a:pt x="675" y="12457"/>
                    <a:pt x="675" y="11678"/>
                  </a:cubicBezTo>
                  <a:cubicBezTo>
                    <a:pt x="733" y="10131"/>
                    <a:pt x="779" y="8479"/>
                    <a:pt x="826" y="6549"/>
                  </a:cubicBezTo>
                  <a:cubicBezTo>
                    <a:pt x="872" y="5141"/>
                    <a:pt x="779" y="3583"/>
                    <a:pt x="582" y="1896"/>
                  </a:cubicBezTo>
                  <a:cubicBezTo>
                    <a:pt x="535" y="1454"/>
                    <a:pt x="442" y="1024"/>
                    <a:pt x="337" y="582"/>
                  </a:cubicBezTo>
                  <a:lnTo>
                    <a:pt x="291" y="337"/>
                  </a:lnTo>
                  <a:cubicBezTo>
                    <a:pt x="244" y="244"/>
                    <a:pt x="244" y="93"/>
                    <a:pt x="9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19" name="Google Shape;830;p7"/>
            <p:cNvSpPr/>
            <p:nvPr/>
          </p:nvSpPr>
          <p:spPr>
            <a:xfrm>
              <a:off x="749325" y="3378125"/>
              <a:ext cx="8750" cy="94525"/>
            </a:xfrm>
            <a:custGeom>
              <a:avLst/>
              <a:ahLst/>
              <a:rect l="l" t="t" r="r" b="b"/>
              <a:pathLst>
                <a:path w="350" h="3781" extrusionOk="0">
                  <a:moveTo>
                    <a:pt x="198" y="1"/>
                  </a:moveTo>
                  <a:lnTo>
                    <a:pt x="198" y="94"/>
                  </a:lnTo>
                  <a:cubicBezTo>
                    <a:pt x="151" y="629"/>
                    <a:pt x="105" y="1164"/>
                    <a:pt x="58" y="1745"/>
                  </a:cubicBezTo>
                  <a:cubicBezTo>
                    <a:pt x="0" y="2525"/>
                    <a:pt x="58" y="3199"/>
                    <a:pt x="151" y="3781"/>
                  </a:cubicBezTo>
                  <a:cubicBezTo>
                    <a:pt x="151" y="3641"/>
                    <a:pt x="151" y="3490"/>
                    <a:pt x="198" y="3350"/>
                  </a:cubicBezTo>
                  <a:cubicBezTo>
                    <a:pt x="244" y="2525"/>
                    <a:pt x="291" y="1699"/>
                    <a:pt x="349" y="826"/>
                  </a:cubicBezTo>
                  <a:cubicBezTo>
                    <a:pt x="349" y="629"/>
                    <a:pt x="291" y="338"/>
                    <a:pt x="244" y="152"/>
                  </a:cubicBezTo>
                  <a:lnTo>
                    <a:pt x="244" y="47"/>
                  </a:lnTo>
                  <a:cubicBezTo>
                    <a:pt x="244" y="47"/>
                    <a:pt x="244" y="1"/>
                    <a:pt x="19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20" name="Google Shape;831;p7"/>
            <p:cNvSpPr/>
            <p:nvPr/>
          </p:nvSpPr>
          <p:spPr>
            <a:xfrm>
              <a:off x="2173000" y="2906775"/>
              <a:ext cx="1200" cy="3800"/>
            </a:xfrm>
            <a:custGeom>
              <a:avLst/>
              <a:ahLst/>
              <a:rect l="l" t="t" r="r" b="b"/>
              <a:pathLst>
                <a:path w="48" h="152" extrusionOk="0">
                  <a:moveTo>
                    <a:pt x="47" y="0"/>
                  </a:moveTo>
                  <a:cubicBezTo>
                    <a:pt x="47" y="23"/>
                    <a:pt x="36" y="49"/>
                    <a:pt x="24" y="75"/>
                  </a:cubicBezTo>
                  <a:lnTo>
                    <a:pt x="24" y="75"/>
                  </a:lnTo>
                  <a:cubicBezTo>
                    <a:pt x="47" y="44"/>
                    <a:pt x="47" y="37"/>
                    <a:pt x="47" y="0"/>
                  </a:cubicBezTo>
                  <a:close/>
                  <a:moveTo>
                    <a:pt x="24" y="75"/>
                  </a:moveTo>
                  <a:cubicBezTo>
                    <a:pt x="18" y="83"/>
                    <a:pt x="11" y="92"/>
                    <a:pt x="1" y="105"/>
                  </a:cubicBezTo>
                  <a:lnTo>
                    <a:pt x="1" y="151"/>
                  </a:lnTo>
                  <a:cubicBezTo>
                    <a:pt x="1" y="128"/>
                    <a:pt x="13" y="101"/>
                    <a:pt x="24" y="75"/>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21" name="Google Shape;832;p7"/>
            <p:cNvSpPr/>
            <p:nvPr/>
          </p:nvSpPr>
          <p:spPr>
            <a:xfrm>
              <a:off x="1106975" y="3380450"/>
              <a:ext cx="7300" cy="3800"/>
            </a:xfrm>
            <a:custGeom>
              <a:avLst/>
              <a:ahLst/>
              <a:rect l="l" t="t" r="r" b="b"/>
              <a:pathLst>
                <a:path w="292" h="152" extrusionOk="0">
                  <a:moveTo>
                    <a:pt x="1" y="1"/>
                  </a:moveTo>
                  <a:cubicBezTo>
                    <a:pt x="94" y="59"/>
                    <a:pt x="187" y="105"/>
                    <a:pt x="292" y="152"/>
                  </a:cubicBezTo>
                  <a:cubicBezTo>
                    <a:pt x="187" y="105"/>
                    <a:pt x="94" y="59"/>
                    <a:pt x="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22" name="Google Shape;833;p7"/>
            <p:cNvSpPr/>
            <p:nvPr/>
          </p:nvSpPr>
          <p:spPr>
            <a:xfrm>
              <a:off x="1383225" y="2536025"/>
              <a:ext cx="25" cy="0"/>
            </a:xfrm>
            <a:custGeom>
              <a:avLst/>
              <a:ahLst/>
              <a:rect l="l" t="t" r="r" b="b"/>
              <a:pathLst>
                <a:path w="1" extrusionOk="0">
                  <a:moveTo>
                    <a:pt x="1" y="0"/>
                  </a:moveTo>
                  <a:lnTo>
                    <a:pt x="1" y="0"/>
                  </a:lnTo>
                  <a:lnTo>
                    <a:pt x="1"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23" name="Google Shape;834;p7"/>
            <p:cNvSpPr/>
            <p:nvPr/>
          </p:nvSpPr>
          <p:spPr>
            <a:xfrm>
              <a:off x="1385550" y="2542125"/>
              <a:ext cx="25" cy="25"/>
            </a:xfrm>
            <a:custGeom>
              <a:avLst/>
              <a:ahLst/>
              <a:rect l="l" t="t" r="r" b="b"/>
              <a:pathLst>
                <a:path w="1" h="1" extrusionOk="0">
                  <a:moveTo>
                    <a:pt x="1" y="0"/>
                  </a:moveTo>
                  <a:lnTo>
                    <a:pt x="1" y="0"/>
                  </a:lnTo>
                  <a:lnTo>
                    <a:pt x="1" y="0"/>
                  </a:lnTo>
                  <a:lnTo>
                    <a:pt x="1"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24" name="Google Shape;835;p7"/>
            <p:cNvSpPr/>
            <p:nvPr/>
          </p:nvSpPr>
          <p:spPr>
            <a:xfrm>
              <a:off x="1384400" y="2539800"/>
              <a:ext cx="1175" cy="1175"/>
            </a:xfrm>
            <a:custGeom>
              <a:avLst/>
              <a:ahLst/>
              <a:rect l="l" t="t" r="r" b="b"/>
              <a:pathLst>
                <a:path w="47" h="47" extrusionOk="0">
                  <a:moveTo>
                    <a:pt x="0" y="0"/>
                  </a:moveTo>
                  <a:cubicBezTo>
                    <a:pt x="47" y="0"/>
                    <a:pt x="47" y="47"/>
                    <a:pt x="47" y="47"/>
                  </a:cubicBezTo>
                  <a:lnTo>
                    <a:pt x="47"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25" name="Google Shape;836;p7"/>
            <p:cNvSpPr/>
            <p:nvPr/>
          </p:nvSpPr>
          <p:spPr>
            <a:xfrm>
              <a:off x="721700" y="3437450"/>
              <a:ext cx="1696175" cy="143075"/>
            </a:xfrm>
            <a:custGeom>
              <a:avLst/>
              <a:ahLst/>
              <a:rect l="l" t="t" r="r" b="b"/>
              <a:pathLst>
                <a:path w="67847" h="5723" extrusionOk="0">
                  <a:moveTo>
                    <a:pt x="186" y="0"/>
                  </a:moveTo>
                  <a:cubicBezTo>
                    <a:pt x="186" y="47"/>
                    <a:pt x="140" y="47"/>
                    <a:pt x="140" y="105"/>
                  </a:cubicBezTo>
                  <a:lnTo>
                    <a:pt x="93" y="152"/>
                  </a:lnTo>
                  <a:lnTo>
                    <a:pt x="47" y="152"/>
                  </a:lnTo>
                  <a:cubicBezTo>
                    <a:pt x="47" y="198"/>
                    <a:pt x="47" y="198"/>
                    <a:pt x="0" y="198"/>
                  </a:cubicBezTo>
                  <a:lnTo>
                    <a:pt x="0" y="1315"/>
                  </a:lnTo>
                  <a:lnTo>
                    <a:pt x="0" y="1605"/>
                  </a:lnTo>
                  <a:lnTo>
                    <a:pt x="0" y="1745"/>
                  </a:lnTo>
                  <a:lnTo>
                    <a:pt x="0" y="3013"/>
                  </a:lnTo>
                  <a:lnTo>
                    <a:pt x="0" y="4699"/>
                  </a:lnTo>
                  <a:cubicBezTo>
                    <a:pt x="0" y="4944"/>
                    <a:pt x="47" y="5234"/>
                    <a:pt x="47" y="5572"/>
                  </a:cubicBezTo>
                  <a:cubicBezTo>
                    <a:pt x="47" y="5723"/>
                    <a:pt x="93" y="5723"/>
                    <a:pt x="186" y="5723"/>
                  </a:cubicBezTo>
                  <a:lnTo>
                    <a:pt x="477" y="5723"/>
                  </a:lnTo>
                  <a:cubicBezTo>
                    <a:pt x="628" y="5676"/>
                    <a:pt x="768" y="5676"/>
                    <a:pt x="919" y="5676"/>
                  </a:cubicBezTo>
                  <a:lnTo>
                    <a:pt x="67509" y="5676"/>
                  </a:lnTo>
                  <a:cubicBezTo>
                    <a:pt x="67525" y="5692"/>
                    <a:pt x="67540" y="5697"/>
                    <a:pt x="67554" y="5697"/>
                  </a:cubicBezTo>
                  <a:cubicBezTo>
                    <a:pt x="67581" y="5697"/>
                    <a:pt x="67602" y="5676"/>
                    <a:pt x="67602" y="5676"/>
                  </a:cubicBezTo>
                  <a:cubicBezTo>
                    <a:pt x="67695" y="5572"/>
                    <a:pt x="67800" y="5525"/>
                    <a:pt x="67846" y="5432"/>
                  </a:cubicBezTo>
                  <a:lnTo>
                    <a:pt x="67695" y="5432"/>
                  </a:lnTo>
                  <a:cubicBezTo>
                    <a:pt x="67556" y="5386"/>
                    <a:pt x="67404" y="5386"/>
                    <a:pt x="67265" y="5386"/>
                  </a:cubicBezTo>
                  <a:lnTo>
                    <a:pt x="3676" y="5386"/>
                  </a:lnTo>
                  <a:cubicBezTo>
                    <a:pt x="3001" y="5386"/>
                    <a:pt x="2326" y="5432"/>
                    <a:pt x="1687" y="5432"/>
                  </a:cubicBezTo>
                  <a:lnTo>
                    <a:pt x="337" y="5432"/>
                  </a:lnTo>
                  <a:lnTo>
                    <a:pt x="337" y="5339"/>
                  </a:lnTo>
                  <a:lnTo>
                    <a:pt x="337"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26" name="Google Shape;837;p7"/>
            <p:cNvSpPr/>
            <p:nvPr/>
          </p:nvSpPr>
          <p:spPr>
            <a:xfrm>
              <a:off x="721700" y="2342350"/>
              <a:ext cx="8450" cy="644400"/>
            </a:xfrm>
            <a:custGeom>
              <a:avLst/>
              <a:ahLst/>
              <a:rect l="l" t="t" r="r" b="b"/>
              <a:pathLst>
                <a:path w="338" h="25776" extrusionOk="0">
                  <a:moveTo>
                    <a:pt x="93" y="1"/>
                  </a:moveTo>
                  <a:cubicBezTo>
                    <a:pt x="0" y="2711"/>
                    <a:pt x="47" y="5467"/>
                    <a:pt x="47" y="8084"/>
                  </a:cubicBezTo>
                  <a:lnTo>
                    <a:pt x="47" y="12109"/>
                  </a:lnTo>
                  <a:cubicBezTo>
                    <a:pt x="0" y="14924"/>
                    <a:pt x="47" y="17785"/>
                    <a:pt x="47" y="20588"/>
                  </a:cubicBezTo>
                  <a:lnTo>
                    <a:pt x="47" y="24322"/>
                  </a:lnTo>
                  <a:lnTo>
                    <a:pt x="47" y="24613"/>
                  </a:lnTo>
                  <a:lnTo>
                    <a:pt x="0" y="24566"/>
                  </a:lnTo>
                  <a:lnTo>
                    <a:pt x="0" y="25636"/>
                  </a:lnTo>
                  <a:lnTo>
                    <a:pt x="0" y="25729"/>
                  </a:lnTo>
                  <a:lnTo>
                    <a:pt x="0" y="25776"/>
                  </a:lnTo>
                  <a:lnTo>
                    <a:pt x="291" y="25776"/>
                  </a:lnTo>
                  <a:cubicBezTo>
                    <a:pt x="337" y="25531"/>
                    <a:pt x="337" y="25241"/>
                    <a:pt x="291" y="24950"/>
                  </a:cubicBezTo>
                  <a:lnTo>
                    <a:pt x="291" y="24519"/>
                  </a:lnTo>
                  <a:cubicBezTo>
                    <a:pt x="291" y="21949"/>
                    <a:pt x="291" y="19378"/>
                    <a:pt x="337" y="16808"/>
                  </a:cubicBezTo>
                  <a:cubicBezTo>
                    <a:pt x="337" y="11283"/>
                    <a:pt x="337" y="5618"/>
                    <a:pt x="29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27" name="Google Shape;838;p7"/>
            <p:cNvSpPr/>
            <p:nvPr/>
          </p:nvSpPr>
          <p:spPr>
            <a:xfrm>
              <a:off x="717900" y="2991675"/>
              <a:ext cx="12250" cy="441150"/>
            </a:xfrm>
            <a:custGeom>
              <a:avLst/>
              <a:ahLst/>
              <a:rect l="l" t="t" r="r" b="b"/>
              <a:pathLst>
                <a:path w="490" h="17646" extrusionOk="0">
                  <a:moveTo>
                    <a:pt x="152" y="0"/>
                  </a:moveTo>
                  <a:lnTo>
                    <a:pt x="152" y="12120"/>
                  </a:lnTo>
                  <a:lnTo>
                    <a:pt x="152" y="12260"/>
                  </a:lnTo>
                  <a:lnTo>
                    <a:pt x="152" y="12504"/>
                  </a:lnTo>
                  <a:lnTo>
                    <a:pt x="152" y="12993"/>
                  </a:lnTo>
                  <a:lnTo>
                    <a:pt x="152" y="13283"/>
                  </a:lnTo>
                  <a:lnTo>
                    <a:pt x="152" y="14633"/>
                  </a:lnTo>
                  <a:lnTo>
                    <a:pt x="152" y="15796"/>
                  </a:lnTo>
                  <a:lnTo>
                    <a:pt x="152" y="15900"/>
                  </a:lnTo>
                  <a:cubicBezTo>
                    <a:pt x="152" y="15947"/>
                    <a:pt x="152" y="16040"/>
                    <a:pt x="94" y="16087"/>
                  </a:cubicBezTo>
                  <a:lnTo>
                    <a:pt x="94" y="16133"/>
                  </a:lnTo>
                  <a:lnTo>
                    <a:pt x="47" y="16238"/>
                  </a:lnTo>
                  <a:lnTo>
                    <a:pt x="1" y="16238"/>
                  </a:lnTo>
                  <a:lnTo>
                    <a:pt x="1" y="16529"/>
                  </a:lnTo>
                  <a:lnTo>
                    <a:pt x="1" y="16575"/>
                  </a:lnTo>
                  <a:cubicBezTo>
                    <a:pt x="1" y="16668"/>
                    <a:pt x="1" y="16715"/>
                    <a:pt x="47" y="16715"/>
                  </a:cubicBezTo>
                  <a:cubicBezTo>
                    <a:pt x="152" y="16773"/>
                    <a:pt x="152" y="16912"/>
                    <a:pt x="152" y="16912"/>
                  </a:cubicBezTo>
                  <a:lnTo>
                    <a:pt x="152" y="17447"/>
                  </a:lnTo>
                  <a:lnTo>
                    <a:pt x="245" y="17447"/>
                  </a:lnTo>
                  <a:cubicBezTo>
                    <a:pt x="292" y="17494"/>
                    <a:pt x="292" y="17541"/>
                    <a:pt x="338" y="17587"/>
                  </a:cubicBezTo>
                  <a:lnTo>
                    <a:pt x="338" y="17645"/>
                  </a:lnTo>
                  <a:lnTo>
                    <a:pt x="489" y="17645"/>
                  </a:lnTo>
                  <a:lnTo>
                    <a:pt x="489" y="8817"/>
                  </a:lnTo>
                  <a:cubicBezTo>
                    <a:pt x="489" y="5863"/>
                    <a:pt x="489" y="2955"/>
                    <a:pt x="44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28" name="Google Shape;839;p7"/>
            <p:cNvSpPr/>
            <p:nvPr/>
          </p:nvSpPr>
          <p:spPr>
            <a:xfrm>
              <a:off x="2210525" y="3607275"/>
              <a:ext cx="20675" cy="22975"/>
            </a:xfrm>
            <a:custGeom>
              <a:avLst/>
              <a:ahLst/>
              <a:rect l="l" t="t" r="r" b="b"/>
              <a:pathLst>
                <a:path w="827" h="919" extrusionOk="0">
                  <a:moveTo>
                    <a:pt x="826" y="0"/>
                  </a:moveTo>
                  <a:lnTo>
                    <a:pt x="826" y="0"/>
                  </a:lnTo>
                  <a:cubicBezTo>
                    <a:pt x="535" y="47"/>
                    <a:pt x="349" y="140"/>
                    <a:pt x="198" y="337"/>
                  </a:cubicBezTo>
                  <a:cubicBezTo>
                    <a:pt x="105" y="477"/>
                    <a:pt x="0" y="628"/>
                    <a:pt x="0" y="768"/>
                  </a:cubicBezTo>
                  <a:cubicBezTo>
                    <a:pt x="0" y="814"/>
                    <a:pt x="0" y="814"/>
                    <a:pt x="58" y="872"/>
                  </a:cubicBezTo>
                  <a:cubicBezTo>
                    <a:pt x="58" y="872"/>
                    <a:pt x="105" y="919"/>
                    <a:pt x="151" y="919"/>
                  </a:cubicBezTo>
                  <a:cubicBezTo>
                    <a:pt x="151" y="919"/>
                    <a:pt x="198" y="919"/>
                    <a:pt x="198" y="872"/>
                  </a:cubicBezTo>
                  <a:cubicBezTo>
                    <a:pt x="535" y="768"/>
                    <a:pt x="826" y="384"/>
                    <a:pt x="826"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29" name="Google Shape;840;p7"/>
            <p:cNvSpPr/>
            <p:nvPr/>
          </p:nvSpPr>
          <p:spPr>
            <a:xfrm>
              <a:off x="2151200" y="3668900"/>
              <a:ext cx="32875" cy="34050"/>
            </a:xfrm>
            <a:custGeom>
              <a:avLst/>
              <a:ahLst/>
              <a:rect l="l" t="t" r="r" b="b"/>
              <a:pathLst>
                <a:path w="1315" h="1362" extrusionOk="0">
                  <a:moveTo>
                    <a:pt x="1315" y="1"/>
                  </a:moveTo>
                  <a:cubicBezTo>
                    <a:pt x="1210" y="47"/>
                    <a:pt x="1117" y="47"/>
                    <a:pt x="1070" y="94"/>
                  </a:cubicBezTo>
                  <a:cubicBezTo>
                    <a:pt x="780" y="338"/>
                    <a:pt x="442" y="676"/>
                    <a:pt x="0" y="1071"/>
                  </a:cubicBezTo>
                  <a:lnTo>
                    <a:pt x="0" y="1257"/>
                  </a:lnTo>
                  <a:cubicBezTo>
                    <a:pt x="0" y="1257"/>
                    <a:pt x="47" y="1315"/>
                    <a:pt x="105" y="1362"/>
                  </a:cubicBezTo>
                  <a:lnTo>
                    <a:pt x="152" y="1362"/>
                  </a:lnTo>
                  <a:cubicBezTo>
                    <a:pt x="198" y="1362"/>
                    <a:pt x="245" y="1362"/>
                    <a:pt x="245" y="1315"/>
                  </a:cubicBezTo>
                  <a:cubicBezTo>
                    <a:pt x="338" y="1315"/>
                    <a:pt x="396" y="1257"/>
                    <a:pt x="442" y="1211"/>
                  </a:cubicBezTo>
                  <a:cubicBezTo>
                    <a:pt x="687" y="966"/>
                    <a:pt x="977" y="629"/>
                    <a:pt x="1268" y="245"/>
                  </a:cubicBezTo>
                  <a:cubicBezTo>
                    <a:pt x="1315" y="199"/>
                    <a:pt x="1315" y="94"/>
                    <a:pt x="1315" y="47"/>
                  </a:cubicBezTo>
                  <a:lnTo>
                    <a:pt x="1315"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30" name="Google Shape;841;p7"/>
            <p:cNvSpPr/>
            <p:nvPr/>
          </p:nvSpPr>
          <p:spPr>
            <a:xfrm>
              <a:off x="1624300" y="3714325"/>
              <a:ext cx="30250" cy="16550"/>
            </a:xfrm>
            <a:custGeom>
              <a:avLst/>
              <a:ahLst/>
              <a:rect l="l" t="t" r="r" b="b"/>
              <a:pathLst>
                <a:path w="1210" h="662" extrusionOk="0">
                  <a:moveTo>
                    <a:pt x="1074" y="1"/>
                  </a:moveTo>
                  <a:cubicBezTo>
                    <a:pt x="1050" y="1"/>
                    <a:pt x="1028" y="6"/>
                    <a:pt x="1012" y="22"/>
                  </a:cubicBezTo>
                  <a:cubicBezTo>
                    <a:pt x="768" y="126"/>
                    <a:pt x="431" y="219"/>
                    <a:pt x="47" y="417"/>
                  </a:cubicBezTo>
                  <a:cubicBezTo>
                    <a:pt x="47" y="417"/>
                    <a:pt x="0" y="464"/>
                    <a:pt x="0" y="510"/>
                  </a:cubicBezTo>
                  <a:lnTo>
                    <a:pt x="0" y="603"/>
                  </a:lnTo>
                  <a:cubicBezTo>
                    <a:pt x="0" y="603"/>
                    <a:pt x="47" y="603"/>
                    <a:pt x="47" y="661"/>
                  </a:cubicBezTo>
                  <a:lnTo>
                    <a:pt x="93" y="661"/>
                  </a:lnTo>
                  <a:cubicBezTo>
                    <a:pt x="140" y="661"/>
                    <a:pt x="186" y="661"/>
                    <a:pt x="244" y="603"/>
                  </a:cubicBezTo>
                  <a:cubicBezTo>
                    <a:pt x="477" y="510"/>
                    <a:pt x="768" y="371"/>
                    <a:pt x="1059" y="219"/>
                  </a:cubicBezTo>
                  <a:cubicBezTo>
                    <a:pt x="1117" y="173"/>
                    <a:pt x="1163" y="126"/>
                    <a:pt x="1210" y="22"/>
                  </a:cubicBezTo>
                  <a:cubicBezTo>
                    <a:pt x="1179" y="22"/>
                    <a:pt x="1122" y="1"/>
                    <a:pt x="107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31" name="Google Shape;842;p7"/>
            <p:cNvSpPr/>
            <p:nvPr/>
          </p:nvSpPr>
          <p:spPr>
            <a:xfrm>
              <a:off x="2067750" y="3727075"/>
              <a:ext cx="48275" cy="19500"/>
            </a:xfrm>
            <a:custGeom>
              <a:avLst/>
              <a:ahLst/>
              <a:rect l="l" t="t" r="r" b="b"/>
              <a:pathLst>
                <a:path w="1931" h="780" extrusionOk="0">
                  <a:moveTo>
                    <a:pt x="1884" y="0"/>
                  </a:moveTo>
                  <a:cubicBezTo>
                    <a:pt x="1745" y="0"/>
                    <a:pt x="1640" y="0"/>
                    <a:pt x="1501" y="47"/>
                  </a:cubicBezTo>
                  <a:cubicBezTo>
                    <a:pt x="1256" y="151"/>
                    <a:pt x="1012" y="198"/>
                    <a:pt x="768" y="291"/>
                  </a:cubicBezTo>
                  <a:lnTo>
                    <a:pt x="384" y="442"/>
                  </a:lnTo>
                  <a:lnTo>
                    <a:pt x="244" y="442"/>
                  </a:lnTo>
                  <a:cubicBezTo>
                    <a:pt x="186" y="442"/>
                    <a:pt x="140" y="442"/>
                    <a:pt x="140" y="489"/>
                  </a:cubicBezTo>
                  <a:cubicBezTo>
                    <a:pt x="47" y="535"/>
                    <a:pt x="47" y="582"/>
                    <a:pt x="0" y="628"/>
                  </a:cubicBezTo>
                  <a:lnTo>
                    <a:pt x="93" y="733"/>
                  </a:lnTo>
                  <a:cubicBezTo>
                    <a:pt x="186" y="779"/>
                    <a:pt x="244" y="779"/>
                    <a:pt x="337" y="779"/>
                  </a:cubicBezTo>
                  <a:lnTo>
                    <a:pt x="477" y="779"/>
                  </a:lnTo>
                  <a:cubicBezTo>
                    <a:pt x="966" y="779"/>
                    <a:pt x="1303" y="675"/>
                    <a:pt x="1547" y="489"/>
                  </a:cubicBezTo>
                  <a:cubicBezTo>
                    <a:pt x="1698" y="337"/>
                    <a:pt x="1838" y="198"/>
                    <a:pt x="1931" y="47"/>
                  </a:cubicBezTo>
                  <a:lnTo>
                    <a:pt x="1931"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32" name="Google Shape;843;p7"/>
            <p:cNvSpPr/>
            <p:nvPr/>
          </p:nvSpPr>
          <p:spPr>
            <a:xfrm>
              <a:off x="1970625" y="3750050"/>
              <a:ext cx="52350" cy="9900"/>
            </a:xfrm>
            <a:custGeom>
              <a:avLst/>
              <a:ahLst/>
              <a:rect l="l" t="t" r="r" b="b"/>
              <a:pathLst>
                <a:path w="2094" h="396" extrusionOk="0">
                  <a:moveTo>
                    <a:pt x="931" y="0"/>
                  </a:moveTo>
                  <a:cubicBezTo>
                    <a:pt x="686" y="0"/>
                    <a:pt x="442" y="47"/>
                    <a:pt x="198" y="47"/>
                  </a:cubicBezTo>
                  <a:cubicBezTo>
                    <a:pt x="0" y="47"/>
                    <a:pt x="0" y="151"/>
                    <a:pt x="0" y="198"/>
                  </a:cubicBezTo>
                  <a:cubicBezTo>
                    <a:pt x="0" y="244"/>
                    <a:pt x="58" y="291"/>
                    <a:pt x="198" y="337"/>
                  </a:cubicBezTo>
                  <a:lnTo>
                    <a:pt x="442" y="337"/>
                  </a:lnTo>
                  <a:cubicBezTo>
                    <a:pt x="582" y="396"/>
                    <a:pt x="780" y="396"/>
                    <a:pt x="931" y="396"/>
                  </a:cubicBezTo>
                  <a:lnTo>
                    <a:pt x="1024" y="396"/>
                  </a:lnTo>
                  <a:cubicBezTo>
                    <a:pt x="1361" y="396"/>
                    <a:pt x="1652" y="396"/>
                    <a:pt x="1943" y="337"/>
                  </a:cubicBezTo>
                  <a:cubicBezTo>
                    <a:pt x="1989" y="337"/>
                    <a:pt x="2036" y="291"/>
                    <a:pt x="2094" y="244"/>
                  </a:cubicBezTo>
                  <a:lnTo>
                    <a:pt x="2094" y="198"/>
                  </a:lnTo>
                  <a:cubicBezTo>
                    <a:pt x="2036" y="105"/>
                    <a:pt x="1943" y="47"/>
                    <a:pt x="1896"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33" name="Google Shape;844;p7"/>
            <p:cNvSpPr/>
            <p:nvPr/>
          </p:nvSpPr>
          <p:spPr>
            <a:xfrm>
              <a:off x="1676350" y="3696400"/>
              <a:ext cx="49750" cy="15000"/>
            </a:xfrm>
            <a:custGeom>
              <a:avLst/>
              <a:ahLst/>
              <a:rect l="l" t="t" r="r" b="b"/>
              <a:pathLst>
                <a:path w="1990" h="600" extrusionOk="0">
                  <a:moveTo>
                    <a:pt x="1212" y="0"/>
                  </a:moveTo>
                  <a:cubicBezTo>
                    <a:pt x="899" y="0"/>
                    <a:pt x="649" y="52"/>
                    <a:pt x="431" y="157"/>
                  </a:cubicBezTo>
                  <a:cubicBezTo>
                    <a:pt x="244" y="262"/>
                    <a:pt x="93" y="401"/>
                    <a:pt x="0" y="553"/>
                  </a:cubicBezTo>
                  <a:cubicBezTo>
                    <a:pt x="0" y="599"/>
                    <a:pt x="0" y="599"/>
                    <a:pt x="47" y="599"/>
                  </a:cubicBezTo>
                  <a:lnTo>
                    <a:pt x="431" y="599"/>
                  </a:lnTo>
                  <a:cubicBezTo>
                    <a:pt x="675" y="553"/>
                    <a:pt x="919" y="506"/>
                    <a:pt x="1163" y="506"/>
                  </a:cubicBezTo>
                  <a:lnTo>
                    <a:pt x="1594" y="401"/>
                  </a:lnTo>
                  <a:lnTo>
                    <a:pt x="1838" y="401"/>
                  </a:lnTo>
                  <a:cubicBezTo>
                    <a:pt x="1884" y="355"/>
                    <a:pt x="1989" y="308"/>
                    <a:pt x="1989" y="262"/>
                  </a:cubicBezTo>
                  <a:cubicBezTo>
                    <a:pt x="1989" y="215"/>
                    <a:pt x="1943" y="157"/>
                    <a:pt x="1884" y="157"/>
                  </a:cubicBezTo>
                  <a:cubicBezTo>
                    <a:pt x="1838" y="111"/>
                    <a:pt x="1745" y="64"/>
                    <a:pt x="1698" y="64"/>
                  </a:cubicBezTo>
                  <a:cubicBezTo>
                    <a:pt x="1652" y="64"/>
                    <a:pt x="1594" y="18"/>
                    <a:pt x="1547" y="18"/>
                  </a:cubicBezTo>
                  <a:cubicBezTo>
                    <a:pt x="1428" y="6"/>
                    <a:pt x="1317" y="0"/>
                    <a:pt x="1212"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34" name="Google Shape;845;p7"/>
            <p:cNvSpPr/>
            <p:nvPr/>
          </p:nvSpPr>
          <p:spPr>
            <a:xfrm>
              <a:off x="1772000" y="3694500"/>
              <a:ext cx="52075" cy="14850"/>
            </a:xfrm>
            <a:custGeom>
              <a:avLst/>
              <a:ahLst/>
              <a:rect l="l" t="t" r="r" b="b"/>
              <a:pathLst>
                <a:path w="2083" h="594" extrusionOk="0">
                  <a:moveTo>
                    <a:pt x="199" y="0"/>
                  </a:moveTo>
                  <a:cubicBezTo>
                    <a:pt x="152" y="0"/>
                    <a:pt x="94" y="94"/>
                    <a:pt x="47" y="94"/>
                  </a:cubicBezTo>
                  <a:cubicBezTo>
                    <a:pt x="47" y="140"/>
                    <a:pt x="1" y="140"/>
                    <a:pt x="1" y="140"/>
                  </a:cubicBezTo>
                  <a:cubicBezTo>
                    <a:pt x="47" y="233"/>
                    <a:pt x="152" y="291"/>
                    <a:pt x="199" y="384"/>
                  </a:cubicBezTo>
                  <a:lnTo>
                    <a:pt x="338" y="384"/>
                  </a:lnTo>
                  <a:lnTo>
                    <a:pt x="536" y="431"/>
                  </a:lnTo>
                  <a:lnTo>
                    <a:pt x="1025" y="524"/>
                  </a:lnTo>
                  <a:lnTo>
                    <a:pt x="1164" y="524"/>
                  </a:lnTo>
                  <a:cubicBezTo>
                    <a:pt x="1408" y="582"/>
                    <a:pt x="1606" y="582"/>
                    <a:pt x="1839" y="582"/>
                  </a:cubicBezTo>
                  <a:cubicBezTo>
                    <a:pt x="1873" y="590"/>
                    <a:pt x="1902" y="594"/>
                    <a:pt x="1926" y="594"/>
                  </a:cubicBezTo>
                  <a:cubicBezTo>
                    <a:pt x="2038" y="594"/>
                    <a:pt x="2045" y="516"/>
                    <a:pt x="2083" y="477"/>
                  </a:cubicBezTo>
                  <a:cubicBezTo>
                    <a:pt x="2083" y="431"/>
                    <a:pt x="2083" y="338"/>
                    <a:pt x="1897" y="291"/>
                  </a:cubicBezTo>
                  <a:cubicBezTo>
                    <a:pt x="1839" y="291"/>
                    <a:pt x="1746" y="291"/>
                    <a:pt x="1699" y="233"/>
                  </a:cubicBezTo>
                  <a:cubicBezTo>
                    <a:pt x="1501" y="187"/>
                    <a:pt x="1362" y="140"/>
                    <a:pt x="1164" y="140"/>
                  </a:cubicBezTo>
                  <a:lnTo>
                    <a:pt x="1118" y="94"/>
                  </a:lnTo>
                  <a:cubicBezTo>
                    <a:pt x="780" y="47"/>
                    <a:pt x="489" y="47"/>
                    <a:pt x="199"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35" name="Google Shape;846;p7"/>
            <p:cNvSpPr/>
            <p:nvPr/>
          </p:nvSpPr>
          <p:spPr>
            <a:xfrm>
              <a:off x="1544325" y="3725900"/>
              <a:ext cx="50925" cy="13200"/>
            </a:xfrm>
            <a:custGeom>
              <a:avLst/>
              <a:ahLst/>
              <a:rect l="l" t="t" r="r" b="b"/>
              <a:pathLst>
                <a:path w="2037" h="528" extrusionOk="0">
                  <a:moveTo>
                    <a:pt x="1594" y="1"/>
                  </a:moveTo>
                  <a:cubicBezTo>
                    <a:pt x="1303" y="1"/>
                    <a:pt x="1059" y="1"/>
                    <a:pt x="826" y="47"/>
                  </a:cubicBezTo>
                  <a:lnTo>
                    <a:pt x="140" y="47"/>
                  </a:lnTo>
                  <a:cubicBezTo>
                    <a:pt x="94" y="94"/>
                    <a:pt x="1" y="140"/>
                    <a:pt x="1" y="198"/>
                  </a:cubicBezTo>
                  <a:cubicBezTo>
                    <a:pt x="1" y="198"/>
                    <a:pt x="47" y="291"/>
                    <a:pt x="94" y="291"/>
                  </a:cubicBezTo>
                  <a:cubicBezTo>
                    <a:pt x="140" y="338"/>
                    <a:pt x="187" y="384"/>
                    <a:pt x="291" y="384"/>
                  </a:cubicBezTo>
                  <a:cubicBezTo>
                    <a:pt x="338" y="431"/>
                    <a:pt x="384" y="431"/>
                    <a:pt x="384" y="431"/>
                  </a:cubicBezTo>
                  <a:cubicBezTo>
                    <a:pt x="607" y="500"/>
                    <a:pt x="798" y="528"/>
                    <a:pt x="972" y="528"/>
                  </a:cubicBezTo>
                  <a:cubicBezTo>
                    <a:pt x="1180" y="528"/>
                    <a:pt x="1364" y="488"/>
                    <a:pt x="1547" y="431"/>
                  </a:cubicBezTo>
                  <a:cubicBezTo>
                    <a:pt x="1699" y="338"/>
                    <a:pt x="1885" y="198"/>
                    <a:pt x="1989" y="94"/>
                  </a:cubicBezTo>
                  <a:cubicBezTo>
                    <a:pt x="2036" y="94"/>
                    <a:pt x="2036" y="47"/>
                    <a:pt x="2036" y="47"/>
                  </a:cubicBezTo>
                  <a:lnTo>
                    <a:pt x="1989" y="47"/>
                  </a:lnTo>
                  <a:cubicBezTo>
                    <a:pt x="1838" y="1"/>
                    <a:pt x="1699" y="1"/>
                    <a:pt x="159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36" name="Google Shape;847;p7"/>
            <p:cNvSpPr/>
            <p:nvPr/>
          </p:nvSpPr>
          <p:spPr>
            <a:xfrm>
              <a:off x="1447200" y="3714550"/>
              <a:ext cx="49750" cy="18650"/>
            </a:xfrm>
            <a:custGeom>
              <a:avLst/>
              <a:ahLst/>
              <a:rect l="l" t="t" r="r" b="b"/>
              <a:pathLst>
                <a:path w="1990" h="746" extrusionOk="0">
                  <a:moveTo>
                    <a:pt x="159" y="1"/>
                  </a:moveTo>
                  <a:cubicBezTo>
                    <a:pt x="40" y="1"/>
                    <a:pt x="1" y="79"/>
                    <a:pt x="1" y="117"/>
                  </a:cubicBezTo>
                  <a:cubicBezTo>
                    <a:pt x="1" y="164"/>
                    <a:pt x="1" y="210"/>
                    <a:pt x="152" y="303"/>
                  </a:cubicBezTo>
                  <a:cubicBezTo>
                    <a:pt x="245" y="303"/>
                    <a:pt x="291" y="362"/>
                    <a:pt x="350" y="362"/>
                  </a:cubicBezTo>
                  <a:cubicBezTo>
                    <a:pt x="536" y="408"/>
                    <a:pt x="687" y="501"/>
                    <a:pt x="873" y="548"/>
                  </a:cubicBezTo>
                  <a:lnTo>
                    <a:pt x="931" y="548"/>
                  </a:lnTo>
                  <a:cubicBezTo>
                    <a:pt x="1268" y="652"/>
                    <a:pt x="1559" y="699"/>
                    <a:pt x="1850" y="745"/>
                  </a:cubicBezTo>
                  <a:cubicBezTo>
                    <a:pt x="1850" y="745"/>
                    <a:pt x="1943" y="699"/>
                    <a:pt x="1990" y="652"/>
                  </a:cubicBezTo>
                  <a:cubicBezTo>
                    <a:pt x="1990" y="548"/>
                    <a:pt x="1943" y="455"/>
                    <a:pt x="1897" y="408"/>
                  </a:cubicBezTo>
                  <a:cubicBezTo>
                    <a:pt x="1850" y="408"/>
                    <a:pt x="1850" y="408"/>
                    <a:pt x="1803" y="362"/>
                  </a:cubicBezTo>
                  <a:lnTo>
                    <a:pt x="1699" y="362"/>
                  </a:lnTo>
                  <a:lnTo>
                    <a:pt x="1513" y="303"/>
                  </a:lnTo>
                  <a:lnTo>
                    <a:pt x="1071" y="164"/>
                  </a:lnTo>
                  <a:lnTo>
                    <a:pt x="931" y="117"/>
                  </a:lnTo>
                  <a:cubicBezTo>
                    <a:pt x="687" y="71"/>
                    <a:pt x="443" y="71"/>
                    <a:pt x="245" y="13"/>
                  </a:cubicBezTo>
                  <a:cubicBezTo>
                    <a:pt x="212" y="5"/>
                    <a:pt x="184" y="1"/>
                    <a:pt x="159"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37" name="Google Shape;848;p7"/>
            <p:cNvSpPr/>
            <p:nvPr/>
          </p:nvSpPr>
          <p:spPr>
            <a:xfrm>
              <a:off x="1877575" y="3722125"/>
              <a:ext cx="58175" cy="23275"/>
            </a:xfrm>
            <a:custGeom>
              <a:avLst/>
              <a:ahLst/>
              <a:rect l="l" t="t" r="r" b="b"/>
              <a:pathLst>
                <a:path w="2327" h="931" extrusionOk="0">
                  <a:moveTo>
                    <a:pt x="140" y="0"/>
                  </a:moveTo>
                  <a:cubicBezTo>
                    <a:pt x="93" y="0"/>
                    <a:pt x="0" y="59"/>
                    <a:pt x="0" y="105"/>
                  </a:cubicBezTo>
                  <a:lnTo>
                    <a:pt x="0" y="245"/>
                  </a:lnTo>
                  <a:cubicBezTo>
                    <a:pt x="47" y="291"/>
                    <a:pt x="93" y="349"/>
                    <a:pt x="140" y="396"/>
                  </a:cubicBezTo>
                  <a:lnTo>
                    <a:pt x="186" y="442"/>
                  </a:lnTo>
                  <a:cubicBezTo>
                    <a:pt x="628" y="733"/>
                    <a:pt x="1105" y="931"/>
                    <a:pt x="1640" y="931"/>
                  </a:cubicBezTo>
                  <a:cubicBezTo>
                    <a:pt x="1884" y="931"/>
                    <a:pt x="2129" y="873"/>
                    <a:pt x="2326" y="826"/>
                  </a:cubicBezTo>
                  <a:cubicBezTo>
                    <a:pt x="2175" y="780"/>
                    <a:pt x="2036" y="733"/>
                    <a:pt x="1884" y="640"/>
                  </a:cubicBezTo>
                  <a:cubicBezTo>
                    <a:pt x="1454" y="489"/>
                    <a:pt x="966" y="291"/>
                    <a:pt x="477" y="105"/>
                  </a:cubicBezTo>
                  <a:lnTo>
                    <a:pt x="431" y="105"/>
                  </a:lnTo>
                  <a:cubicBezTo>
                    <a:pt x="337" y="59"/>
                    <a:pt x="233" y="0"/>
                    <a:pt x="14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38" name="Google Shape;849;p7"/>
            <p:cNvSpPr/>
            <p:nvPr/>
          </p:nvSpPr>
          <p:spPr>
            <a:xfrm>
              <a:off x="1364900" y="3666575"/>
              <a:ext cx="50925" cy="36375"/>
            </a:xfrm>
            <a:custGeom>
              <a:avLst/>
              <a:ahLst/>
              <a:rect l="l" t="t" r="r" b="b"/>
              <a:pathLst>
                <a:path w="2037" h="1455" extrusionOk="0">
                  <a:moveTo>
                    <a:pt x="1" y="1"/>
                  </a:moveTo>
                  <a:lnTo>
                    <a:pt x="1" y="245"/>
                  </a:lnTo>
                  <a:lnTo>
                    <a:pt x="152" y="385"/>
                  </a:lnTo>
                  <a:cubicBezTo>
                    <a:pt x="292" y="536"/>
                    <a:pt x="443" y="629"/>
                    <a:pt x="582" y="722"/>
                  </a:cubicBezTo>
                  <a:cubicBezTo>
                    <a:pt x="734" y="827"/>
                    <a:pt x="873" y="966"/>
                    <a:pt x="966" y="1059"/>
                  </a:cubicBezTo>
                  <a:cubicBezTo>
                    <a:pt x="1257" y="1304"/>
                    <a:pt x="1606" y="1408"/>
                    <a:pt x="2036" y="1455"/>
                  </a:cubicBezTo>
                  <a:cubicBezTo>
                    <a:pt x="1548" y="873"/>
                    <a:pt x="920" y="478"/>
                    <a:pt x="338" y="94"/>
                  </a:cubicBezTo>
                  <a:lnTo>
                    <a:pt x="199"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39" name="Google Shape;850;p7"/>
            <p:cNvSpPr/>
            <p:nvPr/>
          </p:nvSpPr>
          <p:spPr>
            <a:xfrm>
              <a:off x="1265450" y="3610750"/>
              <a:ext cx="59650" cy="27950"/>
            </a:xfrm>
            <a:custGeom>
              <a:avLst/>
              <a:ahLst/>
              <a:rect l="l" t="t" r="r" b="b"/>
              <a:pathLst>
                <a:path w="2386" h="1118" extrusionOk="0">
                  <a:moveTo>
                    <a:pt x="292" y="1"/>
                  </a:moveTo>
                  <a:cubicBezTo>
                    <a:pt x="59" y="1"/>
                    <a:pt x="1" y="47"/>
                    <a:pt x="1" y="152"/>
                  </a:cubicBezTo>
                  <a:cubicBezTo>
                    <a:pt x="1" y="245"/>
                    <a:pt x="59" y="291"/>
                    <a:pt x="199" y="291"/>
                  </a:cubicBezTo>
                  <a:cubicBezTo>
                    <a:pt x="245" y="338"/>
                    <a:pt x="245" y="338"/>
                    <a:pt x="292" y="338"/>
                  </a:cubicBezTo>
                  <a:cubicBezTo>
                    <a:pt x="583" y="443"/>
                    <a:pt x="978" y="536"/>
                    <a:pt x="1315" y="675"/>
                  </a:cubicBezTo>
                  <a:cubicBezTo>
                    <a:pt x="1408" y="733"/>
                    <a:pt x="1513" y="780"/>
                    <a:pt x="1606" y="873"/>
                  </a:cubicBezTo>
                  <a:cubicBezTo>
                    <a:pt x="1699" y="919"/>
                    <a:pt x="1804" y="966"/>
                    <a:pt x="1897" y="1024"/>
                  </a:cubicBezTo>
                  <a:cubicBezTo>
                    <a:pt x="1990" y="1071"/>
                    <a:pt x="2141" y="1071"/>
                    <a:pt x="2234" y="1117"/>
                  </a:cubicBezTo>
                  <a:lnTo>
                    <a:pt x="2385" y="1117"/>
                  </a:lnTo>
                  <a:cubicBezTo>
                    <a:pt x="2327" y="1071"/>
                    <a:pt x="2327" y="1024"/>
                    <a:pt x="2281" y="1024"/>
                  </a:cubicBezTo>
                  <a:cubicBezTo>
                    <a:pt x="2188" y="873"/>
                    <a:pt x="2141" y="780"/>
                    <a:pt x="2036" y="675"/>
                  </a:cubicBezTo>
                  <a:cubicBezTo>
                    <a:pt x="1513" y="245"/>
                    <a:pt x="1025" y="1"/>
                    <a:pt x="396"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40" name="Google Shape;851;p7"/>
            <p:cNvSpPr/>
            <p:nvPr/>
          </p:nvSpPr>
          <p:spPr>
            <a:xfrm>
              <a:off x="919125" y="3604650"/>
              <a:ext cx="27950" cy="25700"/>
            </a:xfrm>
            <a:custGeom>
              <a:avLst/>
              <a:ahLst/>
              <a:rect l="l" t="t" r="r" b="b"/>
              <a:pathLst>
                <a:path w="1118" h="1028" extrusionOk="0">
                  <a:moveTo>
                    <a:pt x="1059" y="0"/>
                  </a:moveTo>
                  <a:cubicBezTo>
                    <a:pt x="536" y="0"/>
                    <a:pt x="292" y="338"/>
                    <a:pt x="94" y="687"/>
                  </a:cubicBezTo>
                  <a:cubicBezTo>
                    <a:pt x="47" y="780"/>
                    <a:pt x="1" y="873"/>
                    <a:pt x="94" y="977"/>
                  </a:cubicBezTo>
                  <a:cubicBezTo>
                    <a:pt x="129" y="1012"/>
                    <a:pt x="172" y="1027"/>
                    <a:pt x="214" y="1027"/>
                  </a:cubicBezTo>
                  <a:cubicBezTo>
                    <a:pt x="285" y="1027"/>
                    <a:pt x="356" y="985"/>
                    <a:pt x="385" y="919"/>
                  </a:cubicBezTo>
                  <a:cubicBezTo>
                    <a:pt x="629" y="733"/>
                    <a:pt x="827" y="489"/>
                    <a:pt x="1059" y="198"/>
                  </a:cubicBezTo>
                  <a:cubicBezTo>
                    <a:pt x="1117" y="152"/>
                    <a:pt x="1117" y="105"/>
                    <a:pt x="1117"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41" name="Google Shape;852;p7"/>
            <p:cNvSpPr/>
            <p:nvPr/>
          </p:nvSpPr>
          <p:spPr>
            <a:xfrm>
              <a:off x="831900" y="3671225"/>
              <a:ext cx="54400" cy="41325"/>
            </a:xfrm>
            <a:custGeom>
              <a:avLst/>
              <a:ahLst/>
              <a:rect l="l" t="t" r="r" b="b"/>
              <a:pathLst>
                <a:path w="2176" h="1653" extrusionOk="0">
                  <a:moveTo>
                    <a:pt x="2129" y="1"/>
                  </a:moveTo>
                  <a:cubicBezTo>
                    <a:pt x="2036" y="59"/>
                    <a:pt x="1931" y="106"/>
                    <a:pt x="1838" y="199"/>
                  </a:cubicBezTo>
                  <a:cubicBezTo>
                    <a:pt x="1640" y="292"/>
                    <a:pt x="1501" y="443"/>
                    <a:pt x="1350" y="583"/>
                  </a:cubicBezTo>
                  <a:cubicBezTo>
                    <a:pt x="966" y="873"/>
                    <a:pt x="582" y="1222"/>
                    <a:pt x="93" y="1362"/>
                  </a:cubicBezTo>
                  <a:cubicBezTo>
                    <a:pt x="93" y="1408"/>
                    <a:pt x="47" y="1408"/>
                    <a:pt x="47" y="1408"/>
                  </a:cubicBezTo>
                  <a:cubicBezTo>
                    <a:pt x="47" y="1455"/>
                    <a:pt x="0" y="1560"/>
                    <a:pt x="0" y="1560"/>
                  </a:cubicBezTo>
                  <a:cubicBezTo>
                    <a:pt x="47" y="1606"/>
                    <a:pt x="93" y="1653"/>
                    <a:pt x="140" y="1653"/>
                  </a:cubicBezTo>
                  <a:lnTo>
                    <a:pt x="187" y="1653"/>
                  </a:lnTo>
                  <a:cubicBezTo>
                    <a:pt x="291" y="1653"/>
                    <a:pt x="431" y="1653"/>
                    <a:pt x="535" y="1606"/>
                  </a:cubicBezTo>
                  <a:cubicBezTo>
                    <a:pt x="1012" y="1408"/>
                    <a:pt x="1454" y="1071"/>
                    <a:pt x="1838" y="583"/>
                  </a:cubicBezTo>
                  <a:cubicBezTo>
                    <a:pt x="1931" y="443"/>
                    <a:pt x="2036" y="245"/>
                    <a:pt x="2129" y="106"/>
                  </a:cubicBezTo>
                  <a:cubicBezTo>
                    <a:pt x="2176" y="59"/>
                    <a:pt x="2176" y="59"/>
                    <a:pt x="2176"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42" name="Google Shape;853;p7"/>
            <p:cNvSpPr/>
            <p:nvPr/>
          </p:nvSpPr>
          <p:spPr>
            <a:xfrm>
              <a:off x="719075" y="3746550"/>
              <a:ext cx="55850" cy="11650"/>
            </a:xfrm>
            <a:custGeom>
              <a:avLst/>
              <a:ahLst/>
              <a:rect l="l" t="t" r="r" b="b"/>
              <a:pathLst>
                <a:path w="2234" h="466" extrusionOk="0">
                  <a:moveTo>
                    <a:pt x="1699" y="0"/>
                  </a:moveTo>
                  <a:cubicBezTo>
                    <a:pt x="1408" y="0"/>
                    <a:pt x="1117" y="47"/>
                    <a:pt x="873" y="47"/>
                  </a:cubicBezTo>
                  <a:lnTo>
                    <a:pt x="198" y="47"/>
                  </a:lnTo>
                  <a:cubicBezTo>
                    <a:pt x="105" y="47"/>
                    <a:pt x="0" y="94"/>
                    <a:pt x="0" y="94"/>
                  </a:cubicBezTo>
                  <a:cubicBezTo>
                    <a:pt x="0" y="140"/>
                    <a:pt x="0" y="245"/>
                    <a:pt x="47" y="245"/>
                  </a:cubicBezTo>
                  <a:cubicBezTo>
                    <a:pt x="152" y="384"/>
                    <a:pt x="291" y="431"/>
                    <a:pt x="396" y="431"/>
                  </a:cubicBezTo>
                  <a:cubicBezTo>
                    <a:pt x="611" y="454"/>
                    <a:pt x="803" y="466"/>
                    <a:pt x="977" y="466"/>
                  </a:cubicBezTo>
                  <a:cubicBezTo>
                    <a:pt x="1152" y="466"/>
                    <a:pt x="1309" y="454"/>
                    <a:pt x="1454" y="431"/>
                  </a:cubicBezTo>
                  <a:cubicBezTo>
                    <a:pt x="1699" y="384"/>
                    <a:pt x="1896" y="338"/>
                    <a:pt x="2187" y="140"/>
                  </a:cubicBezTo>
                  <a:cubicBezTo>
                    <a:pt x="2234" y="140"/>
                    <a:pt x="2234" y="94"/>
                    <a:pt x="2234" y="94"/>
                  </a:cubicBezTo>
                  <a:lnTo>
                    <a:pt x="2141" y="94"/>
                  </a:lnTo>
                  <a:cubicBezTo>
                    <a:pt x="2036" y="47"/>
                    <a:pt x="1850" y="0"/>
                    <a:pt x="1699"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43" name="Google Shape;854;p7"/>
            <p:cNvSpPr/>
            <p:nvPr/>
          </p:nvSpPr>
          <p:spPr>
            <a:xfrm>
              <a:off x="606550" y="3709050"/>
              <a:ext cx="47125" cy="39850"/>
            </a:xfrm>
            <a:custGeom>
              <a:avLst/>
              <a:ahLst/>
              <a:rect l="l" t="t" r="r" b="b"/>
              <a:pathLst>
                <a:path w="1885" h="1594" extrusionOk="0">
                  <a:moveTo>
                    <a:pt x="47" y="0"/>
                  </a:moveTo>
                  <a:cubicBezTo>
                    <a:pt x="0" y="47"/>
                    <a:pt x="0" y="186"/>
                    <a:pt x="47" y="233"/>
                  </a:cubicBezTo>
                  <a:cubicBezTo>
                    <a:pt x="337" y="582"/>
                    <a:pt x="675" y="965"/>
                    <a:pt x="1059" y="1303"/>
                  </a:cubicBezTo>
                  <a:cubicBezTo>
                    <a:pt x="1163" y="1396"/>
                    <a:pt x="1303" y="1454"/>
                    <a:pt x="1454" y="1500"/>
                  </a:cubicBezTo>
                  <a:cubicBezTo>
                    <a:pt x="1501" y="1547"/>
                    <a:pt x="1594" y="1547"/>
                    <a:pt x="1640" y="1594"/>
                  </a:cubicBezTo>
                  <a:cubicBezTo>
                    <a:pt x="1745" y="1547"/>
                    <a:pt x="1838" y="1500"/>
                    <a:pt x="1884" y="1454"/>
                  </a:cubicBezTo>
                  <a:cubicBezTo>
                    <a:pt x="1838" y="1396"/>
                    <a:pt x="1838" y="1303"/>
                    <a:pt x="1791" y="1303"/>
                  </a:cubicBezTo>
                  <a:cubicBezTo>
                    <a:pt x="1407" y="919"/>
                    <a:pt x="965" y="582"/>
                    <a:pt x="535" y="233"/>
                  </a:cubicBezTo>
                  <a:cubicBezTo>
                    <a:pt x="430" y="140"/>
                    <a:pt x="337" y="47"/>
                    <a:pt x="24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44" name="Google Shape;855;p7"/>
            <p:cNvSpPr/>
            <p:nvPr/>
          </p:nvSpPr>
          <p:spPr>
            <a:xfrm>
              <a:off x="548375" y="3622975"/>
              <a:ext cx="29100" cy="62825"/>
            </a:xfrm>
            <a:custGeom>
              <a:avLst/>
              <a:ahLst/>
              <a:rect l="l" t="t" r="r" b="b"/>
              <a:pathLst>
                <a:path w="1164" h="2513" extrusionOk="0">
                  <a:moveTo>
                    <a:pt x="140" y="0"/>
                  </a:moveTo>
                  <a:cubicBezTo>
                    <a:pt x="140" y="0"/>
                    <a:pt x="47" y="47"/>
                    <a:pt x="47" y="140"/>
                  </a:cubicBezTo>
                  <a:cubicBezTo>
                    <a:pt x="1" y="140"/>
                    <a:pt x="1" y="186"/>
                    <a:pt x="1" y="244"/>
                  </a:cubicBezTo>
                  <a:lnTo>
                    <a:pt x="1" y="337"/>
                  </a:lnTo>
                  <a:cubicBezTo>
                    <a:pt x="47" y="1059"/>
                    <a:pt x="292" y="1745"/>
                    <a:pt x="675" y="2222"/>
                  </a:cubicBezTo>
                  <a:cubicBezTo>
                    <a:pt x="768" y="2326"/>
                    <a:pt x="873" y="2419"/>
                    <a:pt x="1059" y="2513"/>
                  </a:cubicBezTo>
                  <a:lnTo>
                    <a:pt x="1164" y="2513"/>
                  </a:lnTo>
                  <a:lnTo>
                    <a:pt x="1164" y="2419"/>
                  </a:lnTo>
                  <a:cubicBezTo>
                    <a:pt x="1117" y="2280"/>
                    <a:pt x="1117" y="2129"/>
                    <a:pt x="1059" y="2036"/>
                  </a:cubicBezTo>
                  <a:cubicBezTo>
                    <a:pt x="873" y="1547"/>
                    <a:pt x="675" y="1059"/>
                    <a:pt x="478" y="582"/>
                  </a:cubicBezTo>
                  <a:lnTo>
                    <a:pt x="338" y="186"/>
                  </a:lnTo>
                  <a:cubicBezTo>
                    <a:pt x="292" y="186"/>
                    <a:pt x="292" y="140"/>
                    <a:pt x="292" y="140"/>
                  </a:cubicBezTo>
                  <a:lnTo>
                    <a:pt x="245" y="93"/>
                  </a:lnTo>
                  <a:cubicBezTo>
                    <a:pt x="245" y="47"/>
                    <a:pt x="187" y="0"/>
                    <a:pt x="14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45" name="Google Shape;856;p7"/>
            <p:cNvSpPr/>
            <p:nvPr/>
          </p:nvSpPr>
          <p:spPr>
            <a:xfrm>
              <a:off x="542275" y="3551425"/>
              <a:ext cx="18050" cy="43875"/>
            </a:xfrm>
            <a:custGeom>
              <a:avLst/>
              <a:ahLst/>
              <a:rect l="l" t="t" r="r" b="b"/>
              <a:pathLst>
                <a:path w="722" h="1755" extrusionOk="0">
                  <a:moveTo>
                    <a:pt x="675" y="1"/>
                  </a:moveTo>
                  <a:cubicBezTo>
                    <a:pt x="629" y="1"/>
                    <a:pt x="536" y="47"/>
                    <a:pt x="489" y="47"/>
                  </a:cubicBezTo>
                  <a:cubicBezTo>
                    <a:pt x="431" y="94"/>
                    <a:pt x="431" y="94"/>
                    <a:pt x="384" y="94"/>
                  </a:cubicBezTo>
                  <a:lnTo>
                    <a:pt x="384" y="140"/>
                  </a:lnTo>
                  <a:lnTo>
                    <a:pt x="94" y="1013"/>
                  </a:lnTo>
                  <a:lnTo>
                    <a:pt x="1" y="1362"/>
                  </a:lnTo>
                  <a:cubicBezTo>
                    <a:pt x="1" y="1408"/>
                    <a:pt x="1" y="1455"/>
                    <a:pt x="47" y="1501"/>
                  </a:cubicBezTo>
                  <a:cubicBezTo>
                    <a:pt x="47" y="1699"/>
                    <a:pt x="94" y="1746"/>
                    <a:pt x="198" y="1746"/>
                  </a:cubicBezTo>
                  <a:cubicBezTo>
                    <a:pt x="210" y="1752"/>
                    <a:pt x="222" y="1755"/>
                    <a:pt x="232" y="1755"/>
                  </a:cubicBezTo>
                  <a:cubicBezTo>
                    <a:pt x="303" y="1755"/>
                    <a:pt x="344" y="1627"/>
                    <a:pt x="384" y="1455"/>
                  </a:cubicBezTo>
                  <a:cubicBezTo>
                    <a:pt x="536" y="1013"/>
                    <a:pt x="629" y="629"/>
                    <a:pt x="722" y="199"/>
                  </a:cubicBezTo>
                  <a:cubicBezTo>
                    <a:pt x="722" y="140"/>
                    <a:pt x="675" y="1"/>
                    <a:pt x="67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46" name="Google Shape;857;p7"/>
            <p:cNvSpPr/>
            <p:nvPr/>
          </p:nvSpPr>
          <p:spPr>
            <a:xfrm>
              <a:off x="376225" y="3181850"/>
              <a:ext cx="340550" cy="390250"/>
            </a:xfrm>
            <a:custGeom>
              <a:avLst/>
              <a:ahLst/>
              <a:rect l="l" t="t" r="r" b="b"/>
              <a:pathLst>
                <a:path w="13622" h="15610" extrusionOk="0">
                  <a:moveTo>
                    <a:pt x="1408" y="0"/>
                  </a:moveTo>
                  <a:lnTo>
                    <a:pt x="1164" y="47"/>
                  </a:lnTo>
                  <a:cubicBezTo>
                    <a:pt x="1118" y="338"/>
                    <a:pt x="1118" y="582"/>
                    <a:pt x="1071" y="873"/>
                  </a:cubicBezTo>
                  <a:cubicBezTo>
                    <a:pt x="1025" y="1210"/>
                    <a:pt x="1025" y="1605"/>
                    <a:pt x="966" y="1943"/>
                  </a:cubicBezTo>
                  <a:cubicBezTo>
                    <a:pt x="920" y="2664"/>
                    <a:pt x="873" y="3350"/>
                    <a:pt x="827" y="4025"/>
                  </a:cubicBezTo>
                  <a:lnTo>
                    <a:pt x="780" y="4804"/>
                  </a:lnTo>
                  <a:cubicBezTo>
                    <a:pt x="734" y="5188"/>
                    <a:pt x="734" y="5618"/>
                    <a:pt x="676" y="6014"/>
                  </a:cubicBezTo>
                  <a:cubicBezTo>
                    <a:pt x="629" y="6886"/>
                    <a:pt x="583" y="7805"/>
                    <a:pt x="489" y="8724"/>
                  </a:cubicBezTo>
                  <a:cubicBezTo>
                    <a:pt x="443" y="9305"/>
                    <a:pt x="385" y="9934"/>
                    <a:pt x="338" y="10469"/>
                  </a:cubicBezTo>
                  <a:lnTo>
                    <a:pt x="199" y="11632"/>
                  </a:lnTo>
                  <a:cubicBezTo>
                    <a:pt x="94" y="12551"/>
                    <a:pt x="47" y="13330"/>
                    <a:pt x="1" y="14051"/>
                  </a:cubicBezTo>
                  <a:cubicBezTo>
                    <a:pt x="1" y="14156"/>
                    <a:pt x="1" y="14295"/>
                    <a:pt x="47" y="14342"/>
                  </a:cubicBezTo>
                  <a:cubicBezTo>
                    <a:pt x="94" y="14400"/>
                    <a:pt x="152" y="14400"/>
                    <a:pt x="245" y="14400"/>
                  </a:cubicBezTo>
                  <a:cubicBezTo>
                    <a:pt x="292" y="14400"/>
                    <a:pt x="338" y="14446"/>
                    <a:pt x="385" y="14493"/>
                  </a:cubicBezTo>
                  <a:lnTo>
                    <a:pt x="385" y="14540"/>
                  </a:lnTo>
                  <a:cubicBezTo>
                    <a:pt x="489" y="14586"/>
                    <a:pt x="583" y="14691"/>
                    <a:pt x="676" y="14737"/>
                  </a:cubicBezTo>
                  <a:cubicBezTo>
                    <a:pt x="920" y="14923"/>
                    <a:pt x="1118" y="15121"/>
                    <a:pt x="1315" y="15319"/>
                  </a:cubicBezTo>
                  <a:cubicBezTo>
                    <a:pt x="1501" y="15563"/>
                    <a:pt x="1746" y="15610"/>
                    <a:pt x="1990" y="15610"/>
                  </a:cubicBezTo>
                  <a:cubicBezTo>
                    <a:pt x="2083" y="15610"/>
                    <a:pt x="2129" y="15610"/>
                    <a:pt x="2234" y="15563"/>
                  </a:cubicBezTo>
                  <a:cubicBezTo>
                    <a:pt x="2571" y="15563"/>
                    <a:pt x="2862" y="15458"/>
                    <a:pt x="3153" y="15412"/>
                  </a:cubicBezTo>
                  <a:lnTo>
                    <a:pt x="4025" y="15121"/>
                  </a:lnTo>
                  <a:cubicBezTo>
                    <a:pt x="5526" y="14691"/>
                    <a:pt x="7073" y="14202"/>
                    <a:pt x="8585" y="13714"/>
                  </a:cubicBezTo>
                  <a:cubicBezTo>
                    <a:pt x="10178" y="13179"/>
                    <a:pt x="11877" y="12597"/>
                    <a:pt x="13621" y="11922"/>
                  </a:cubicBezTo>
                  <a:lnTo>
                    <a:pt x="13621" y="11434"/>
                  </a:lnTo>
                  <a:lnTo>
                    <a:pt x="13528" y="11387"/>
                  </a:lnTo>
                  <a:cubicBezTo>
                    <a:pt x="13528" y="11434"/>
                    <a:pt x="13470" y="11492"/>
                    <a:pt x="13470" y="11492"/>
                  </a:cubicBezTo>
                  <a:cubicBezTo>
                    <a:pt x="13424" y="11492"/>
                    <a:pt x="13424" y="11539"/>
                    <a:pt x="13377" y="11539"/>
                  </a:cubicBezTo>
                  <a:lnTo>
                    <a:pt x="13086" y="11678"/>
                  </a:lnTo>
                  <a:cubicBezTo>
                    <a:pt x="12947" y="11725"/>
                    <a:pt x="12796" y="11783"/>
                    <a:pt x="12656" y="11829"/>
                  </a:cubicBezTo>
                  <a:cubicBezTo>
                    <a:pt x="12365" y="11969"/>
                    <a:pt x="12121" y="12074"/>
                    <a:pt x="11877" y="12120"/>
                  </a:cubicBezTo>
                  <a:cubicBezTo>
                    <a:pt x="10330" y="12702"/>
                    <a:pt x="8434" y="13330"/>
                    <a:pt x="6491" y="13958"/>
                  </a:cubicBezTo>
                  <a:cubicBezTo>
                    <a:pt x="5770" y="14202"/>
                    <a:pt x="4991" y="14446"/>
                    <a:pt x="4072" y="14737"/>
                  </a:cubicBezTo>
                  <a:cubicBezTo>
                    <a:pt x="3781" y="14784"/>
                    <a:pt x="3490" y="14877"/>
                    <a:pt x="3200" y="14982"/>
                  </a:cubicBezTo>
                  <a:cubicBezTo>
                    <a:pt x="2862" y="15075"/>
                    <a:pt x="2525" y="15168"/>
                    <a:pt x="2188" y="15272"/>
                  </a:cubicBezTo>
                  <a:cubicBezTo>
                    <a:pt x="2188" y="15319"/>
                    <a:pt x="2129" y="15319"/>
                    <a:pt x="2129" y="15319"/>
                  </a:cubicBezTo>
                  <a:cubicBezTo>
                    <a:pt x="2036" y="15319"/>
                    <a:pt x="1943" y="15272"/>
                    <a:pt x="1897" y="15214"/>
                  </a:cubicBezTo>
                  <a:cubicBezTo>
                    <a:pt x="1653" y="15028"/>
                    <a:pt x="1408" y="14830"/>
                    <a:pt x="1164" y="14633"/>
                  </a:cubicBezTo>
                  <a:cubicBezTo>
                    <a:pt x="966" y="14493"/>
                    <a:pt x="734" y="14295"/>
                    <a:pt x="489" y="14109"/>
                  </a:cubicBezTo>
                  <a:lnTo>
                    <a:pt x="443" y="14051"/>
                  </a:lnTo>
                  <a:cubicBezTo>
                    <a:pt x="443" y="14005"/>
                    <a:pt x="385" y="14005"/>
                    <a:pt x="385" y="13958"/>
                  </a:cubicBezTo>
                  <a:cubicBezTo>
                    <a:pt x="385" y="13911"/>
                    <a:pt x="338" y="13865"/>
                    <a:pt x="385" y="13818"/>
                  </a:cubicBezTo>
                  <a:cubicBezTo>
                    <a:pt x="443" y="13376"/>
                    <a:pt x="489" y="12888"/>
                    <a:pt x="536" y="12458"/>
                  </a:cubicBezTo>
                  <a:cubicBezTo>
                    <a:pt x="629" y="11725"/>
                    <a:pt x="780" y="10957"/>
                    <a:pt x="827" y="10224"/>
                  </a:cubicBezTo>
                  <a:cubicBezTo>
                    <a:pt x="873" y="9840"/>
                    <a:pt x="920" y="9457"/>
                    <a:pt x="966" y="8968"/>
                  </a:cubicBezTo>
                  <a:cubicBezTo>
                    <a:pt x="966" y="8677"/>
                    <a:pt x="1025" y="8387"/>
                    <a:pt x="1025" y="8142"/>
                  </a:cubicBezTo>
                  <a:lnTo>
                    <a:pt x="1071" y="7712"/>
                  </a:lnTo>
                  <a:cubicBezTo>
                    <a:pt x="1118" y="6735"/>
                    <a:pt x="1164" y="5816"/>
                    <a:pt x="1257" y="4851"/>
                  </a:cubicBezTo>
                  <a:lnTo>
                    <a:pt x="1315" y="3932"/>
                  </a:lnTo>
                  <a:lnTo>
                    <a:pt x="1455" y="873"/>
                  </a:lnTo>
                  <a:cubicBezTo>
                    <a:pt x="1501" y="582"/>
                    <a:pt x="1455" y="291"/>
                    <a:pt x="140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47" name="Google Shape;858;p7"/>
            <p:cNvSpPr/>
            <p:nvPr/>
          </p:nvSpPr>
          <p:spPr>
            <a:xfrm>
              <a:off x="481800" y="2411275"/>
              <a:ext cx="234975" cy="563550"/>
            </a:xfrm>
            <a:custGeom>
              <a:avLst/>
              <a:ahLst/>
              <a:rect l="l" t="t" r="r" b="b"/>
              <a:pathLst>
                <a:path w="9399" h="22542" extrusionOk="0">
                  <a:moveTo>
                    <a:pt x="6293" y="10422"/>
                  </a:moveTo>
                  <a:lnTo>
                    <a:pt x="6397" y="10468"/>
                  </a:lnTo>
                  <a:lnTo>
                    <a:pt x="6491" y="10468"/>
                  </a:lnTo>
                  <a:lnTo>
                    <a:pt x="6630" y="10515"/>
                  </a:lnTo>
                  <a:lnTo>
                    <a:pt x="6491" y="11003"/>
                  </a:lnTo>
                  <a:lnTo>
                    <a:pt x="6397" y="11050"/>
                  </a:lnTo>
                  <a:cubicBezTo>
                    <a:pt x="6246" y="11096"/>
                    <a:pt x="6107" y="11143"/>
                    <a:pt x="5909" y="11201"/>
                  </a:cubicBezTo>
                  <a:cubicBezTo>
                    <a:pt x="5758" y="11248"/>
                    <a:pt x="5618" y="11294"/>
                    <a:pt x="5467" y="11341"/>
                  </a:cubicBezTo>
                  <a:cubicBezTo>
                    <a:pt x="5374" y="11387"/>
                    <a:pt x="5234" y="11434"/>
                    <a:pt x="5130" y="11492"/>
                  </a:cubicBezTo>
                  <a:cubicBezTo>
                    <a:pt x="4944" y="11585"/>
                    <a:pt x="4746" y="11678"/>
                    <a:pt x="4548" y="11783"/>
                  </a:cubicBezTo>
                  <a:cubicBezTo>
                    <a:pt x="4455" y="11829"/>
                    <a:pt x="4362" y="11876"/>
                    <a:pt x="4257" y="11969"/>
                  </a:cubicBezTo>
                  <a:cubicBezTo>
                    <a:pt x="4211" y="12015"/>
                    <a:pt x="4118" y="12120"/>
                    <a:pt x="4013" y="12167"/>
                  </a:cubicBezTo>
                  <a:cubicBezTo>
                    <a:pt x="3966" y="12213"/>
                    <a:pt x="3920" y="12260"/>
                    <a:pt x="3873" y="12260"/>
                  </a:cubicBezTo>
                  <a:cubicBezTo>
                    <a:pt x="3827" y="12260"/>
                    <a:pt x="3827" y="12306"/>
                    <a:pt x="3780" y="12306"/>
                  </a:cubicBezTo>
                  <a:lnTo>
                    <a:pt x="3629" y="12306"/>
                  </a:lnTo>
                  <a:cubicBezTo>
                    <a:pt x="3536" y="12260"/>
                    <a:pt x="3490" y="12213"/>
                    <a:pt x="3431" y="12167"/>
                  </a:cubicBezTo>
                  <a:cubicBezTo>
                    <a:pt x="3141" y="11969"/>
                    <a:pt x="3141" y="11725"/>
                    <a:pt x="3338" y="11434"/>
                  </a:cubicBezTo>
                  <a:cubicBezTo>
                    <a:pt x="3385" y="11387"/>
                    <a:pt x="3490" y="11294"/>
                    <a:pt x="3583" y="11201"/>
                  </a:cubicBezTo>
                  <a:cubicBezTo>
                    <a:pt x="4013" y="10957"/>
                    <a:pt x="4408" y="10759"/>
                    <a:pt x="4792" y="10620"/>
                  </a:cubicBezTo>
                  <a:cubicBezTo>
                    <a:pt x="5130" y="10515"/>
                    <a:pt x="5420" y="10422"/>
                    <a:pt x="5758" y="10422"/>
                  </a:cubicBezTo>
                  <a:close/>
                  <a:moveTo>
                    <a:pt x="1396" y="0"/>
                  </a:moveTo>
                  <a:cubicBezTo>
                    <a:pt x="1396" y="0"/>
                    <a:pt x="1349" y="47"/>
                    <a:pt x="1303" y="47"/>
                  </a:cubicBezTo>
                  <a:cubicBezTo>
                    <a:pt x="1256" y="93"/>
                    <a:pt x="1210" y="151"/>
                    <a:pt x="1210" y="198"/>
                  </a:cubicBezTo>
                  <a:lnTo>
                    <a:pt x="1163" y="244"/>
                  </a:lnTo>
                  <a:cubicBezTo>
                    <a:pt x="1163" y="337"/>
                    <a:pt x="1105" y="442"/>
                    <a:pt x="1105" y="535"/>
                  </a:cubicBezTo>
                  <a:cubicBezTo>
                    <a:pt x="1105" y="733"/>
                    <a:pt x="1059" y="966"/>
                    <a:pt x="1059" y="1163"/>
                  </a:cubicBezTo>
                  <a:cubicBezTo>
                    <a:pt x="1012" y="1547"/>
                    <a:pt x="966" y="1989"/>
                    <a:pt x="919" y="2373"/>
                  </a:cubicBezTo>
                  <a:cubicBezTo>
                    <a:pt x="721" y="3583"/>
                    <a:pt x="524" y="4804"/>
                    <a:pt x="337" y="6014"/>
                  </a:cubicBezTo>
                  <a:lnTo>
                    <a:pt x="140" y="7316"/>
                  </a:lnTo>
                  <a:cubicBezTo>
                    <a:pt x="140" y="7363"/>
                    <a:pt x="93" y="7467"/>
                    <a:pt x="47" y="7514"/>
                  </a:cubicBezTo>
                  <a:lnTo>
                    <a:pt x="0" y="7514"/>
                  </a:lnTo>
                  <a:lnTo>
                    <a:pt x="0" y="7561"/>
                  </a:lnTo>
                  <a:lnTo>
                    <a:pt x="0" y="7607"/>
                  </a:lnTo>
                  <a:lnTo>
                    <a:pt x="0" y="7654"/>
                  </a:lnTo>
                  <a:cubicBezTo>
                    <a:pt x="47" y="7758"/>
                    <a:pt x="93" y="7851"/>
                    <a:pt x="140" y="7944"/>
                  </a:cubicBezTo>
                  <a:cubicBezTo>
                    <a:pt x="186" y="8049"/>
                    <a:pt x="291" y="8142"/>
                    <a:pt x="384" y="8293"/>
                  </a:cubicBezTo>
                  <a:cubicBezTo>
                    <a:pt x="431" y="8340"/>
                    <a:pt x="524" y="8433"/>
                    <a:pt x="628" y="8526"/>
                  </a:cubicBezTo>
                  <a:lnTo>
                    <a:pt x="675" y="8584"/>
                  </a:lnTo>
                  <a:cubicBezTo>
                    <a:pt x="768" y="8677"/>
                    <a:pt x="814" y="8724"/>
                    <a:pt x="873" y="8770"/>
                  </a:cubicBezTo>
                  <a:lnTo>
                    <a:pt x="966" y="8875"/>
                  </a:lnTo>
                  <a:lnTo>
                    <a:pt x="1256" y="9061"/>
                  </a:lnTo>
                  <a:lnTo>
                    <a:pt x="1303" y="9108"/>
                  </a:lnTo>
                  <a:lnTo>
                    <a:pt x="1349" y="9166"/>
                  </a:lnTo>
                  <a:lnTo>
                    <a:pt x="2617" y="10515"/>
                  </a:lnTo>
                  <a:cubicBezTo>
                    <a:pt x="2850" y="10806"/>
                    <a:pt x="3001" y="11096"/>
                    <a:pt x="2803" y="11585"/>
                  </a:cubicBezTo>
                  <a:cubicBezTo>
                    <a:pt x="2757" y="11585"/>
                    <a:pt x="2757" y="11632"/>
                    <a:pt x="2757" y="11678"/>
                  </a:cubicBezTo>
                  <a:cubicBezTo>
                    <a:pt x="2710" y="11725"/>
                    <a:pt x="2710" y="11783"/>
                    <a:pt x="2710" y="11876"/>
                  </a:cubicBezTo>
                  <a:cubicBezTo>
                    <a:pt x="2710" y="11876"/>
                    <a:pt x="2710" y="11922"/>
                    <a:pt x="2757" y="11969"/>
                  </a:cubicBezTo>
                  <a:cubicBezTo>
                    <a:pt x="2757" y="12015"/>
                    <a:pt x="2757" y="12074"/>
                    <a:pt x="2803" y="12167"/>
                  </a:cubicBezTo>
                  <a:cubicBezTo>
                    <a:pt x="2803" y="12213"/>
                    <a:pt x="2850" y="12260"/>
                    <a:pt x="2908" y="12306"/>
                  </a:cubicBezTo>
                  <a:cubicBezTo>
                    <a:pt x="2908" y="12364"/>
                    <a:pt x="2955" y="12411"/>
                    <a:pt x="2955" y="12411"/>
                  </a:cubicBezTo>
                  <a:cubicBezTo>
                    <a:pt x="3001" y="12457"/>
                    <a:pt x="3048" y="12504"/>
                    <a:pt x="3141" y="12550"/>
                  </a:cubicBezTo>
                  <a:cubicBezTo>
                    <a:pt x="3141" y="12597"/>
                    <a:pt x="3199" y="12597"/>
                    <a:pt x="3245" y="12597"/>
                  </a:cubicBezTo>
                  <a:cubicBezTo>
                    <a:pt x="3292" y="12655"/>
                    <a:pt x="3338" y="12702"/>
                    <a:pt x="3431" y="12702"/>
                  </a:cubicBezTo>
                  <a:cubicBezTo>
                    <a:pt x="3490" y="12748"/>
                    <a:pt x="3536" y="12748"/>
                    <a:pt x="3629" y="12748"/>
                  </a:cubicBezTo>
                  <a:lnTo>
                    <a:pt x="3873" y="12748"/>
                  </a:lnTo>
                  <a:lnTo>
                    <a:pt x="3920" y="13039"/>
                  </a:lnTo>
                  <a:lnTo>
                    <a:pt x="3966" y="13039"/>
                  </a:lnTo>
                  <a:lnTo>
                    <a:pt x="4164" y="12992"/>
                  </a:lnTo>
                  <a:lnTo>
                    <a:pt x="4118" y="12841"/>
                  </a:lnTo>
                  <a:cubicBezTo>
                    <a:pt x="4071" y="12597"/>
                    <a:pt x="4118" y="12457"/>
                    <a:pt x="4362" y="12364"/>
                  </a:cubicBezTo>
                  <a:cubicBezTo>
                    <a:pt x="4746" y="12167"/>
                    <a:pt x="5130" y="11969"/>
                    <a:pt x="5572" y="11783"/>
                  </a:cubicBezTo>
                  <a:cubicBezTo>
                    <a:pt x="5711" y="11678"/>
                    <a:pt x="5909" y="11632"/>
                    <a:pt x="6049" y="11538"/>
                  </a:cubicBezTo>
                  <a:lnTo>
                    <a:pt x="6153" y="11492"/>
                  </a:lnTo>
                  <a:lnTo>
                    <a:pt x="6200" y="11585"/>
                  </a:lnTo>
                  <a:cubicBezTo>
                    <a:pt x="6200" y="11678"/>
                    <a:pt x="6246" y="11725"/>
                    <a:pt x="6246" y="11783"/>
                  </a:cubicBezTo>
                  <a:cubicBezTo>
                    <a:pt x="6246" y="11876"/>
                    <a:pt x="6293" y="11969"/>
                    <a:pt x="6293" y="12015"/>
                  </a:cubicBezTo>
                  <a:cubicBezTo>
                    <a:pt x="6491" y="12550"/>
                    <a:pt x="6630" y="13085"/>
                    <a:pt x="6781" y="13667"/>
                  </a:cubicBezTo>
                  <a:cubicBezTo>
                    <a:pt x="7212" y="14923"/>
                    <a:pt x="7607" y="16284"/>
                    <a:pt x="7991" y="17598"/>
                  </a:cubicBezTo>
                  <a:cubicBezTo>
                    <a:pt x="8189" y="18320"/>
                    <a:pt x="8375" y="19099"/>
                    <a:pt x="8573" y="19820"/>
                  </a:cubicBezTo>
                  <a:cubicBezTo>
                    <a:pt x="8619" y="20215"/>
                    <a:pt x="8724" y="20599"/>
                    <a:pt x="8817" y="20983"/>
                  </a:cubicBezTo>
                  <a:cubicBezTo>
                    <a:pt x="8956" y="21565"/>
                    <a:pt x="9108" y="22100"/>
                    <a:pt x="9398" y="22542"/>
                  </a:cubicBezTo>
                  <a:lnTo>
                    <a:pt x="9398" y="21518"/>
                  </a:lnTo>
                  <a:cubicBezTo>
                    <a:pt x="9352" y="21472"/>
                    <a:pt x="9352" y="21425"/>
                    <a:pt x="9352" y="21379"/>
                  </a:cubicBezTo>
                  <a:cubicBezTo>
                    <a:pt x="9305" y="21088"/>
                    <a:pt x="9201" y="20797"/>
                    <a:pt x="9154" y="20506"/>
                  </a:cubicBezTo>
                  <a:cubicBezTo>
                    <a:pt x="9015" y="19820"/>
                    <a:pt x="8863" y="19192"/>
                    <a:pt x="8666" y="18517"/>
                  </a:cubicBezTo>
                  <a:cubicBezTo>
                    <a:pt x="8573" y="18075"/>
                    <a:pt x="8433" y="17645"/>
                    <a:pt x="8282" y="17203"/>
                  </a:cubicBezTo>
                  <a:lnTo>
                    <a:pt x="7851" y="15900"/>
                  </a:lnTo>
                  <a:cubicBezTo>
                    <a:pt x="7502" y="14493"/>
                    <a:pt x="7119" y="13132"/>
                    <a:pt x="6630" y="11829"/>
                  </a:cubicBezTo>
                  <a:lnTo>
                    <a:pt x="6584" y="11783"/>
                  </a:lnTo>
                  <a:cubicBezTo>
                    <a:pt x="6537" y="11585"/>
                    <a:pt x="6444" y="11387"/>
                    <a:pt x="6630" y="11201"/>
                  </a:cubicBezTo>
                  <a:lnTo>
                    <a:pt x="6630" y="11143"/>
                  </a:lnTo>
                  <a:lnTo>
                    <a:pt x="6630" y="11096"/>
                  </a:lnTo>
                  <a:lnTo>
                    <a:pt x="6630" y="11050"/>
                  </a:lnTo>
                  <a:lnTo>
                    <a:pt x="6688" y="11003"/>
                  </a:lnTo>
                  <a:cubicBezTo>
                    <a:pt x="6921" y="10852"/>
                    <a:pt x="7026" y="10713"/>
                    <a:pt x="7026" y="10620"/>
                  </a:cubicBezTo>
                  <a:cubicBezTo>
                    <a:pt x="7072" y="10468"/>
                    <a:pt x="6874" y="10271"/>
                    <a:pt x="6537" y="10038"/>
                  </a:cubicBezTo>
                  <a:lnTo>
                    <a:pt x="6537" y="9980"/>
                  </a:lnTo>
                  <a:lnTo>
                    <a:pt x="6537" y="9933"/>
                  </a:lnTo>
                  <a:lnTo>
                    <a:pt x="6537" y="9747"/>
                  </a:lnTo>
                  <a:cubicBezTo>
                    <a:pt x="6584" y="9596"/>
                    <a:pt x="6584" y="9456"/>
                    <a:pt x="6630" y="9305"/>
                  </a:cubicBezTo>
                  <a:cubicBezTo>
                    <a:pt x="6688" y="9014"/>
                    <a:pt x="6781" y="8724"/>
                    <a:pt x="6828" y="8433"/>
                  </a:cubicBezTo>
                  <a:cubicBezTo>
                    <a:pt x="6921" y="7851"/>
                    <a:pt x="7072" y="7316"/>
                    <a:pt x="7165" y="6735"/>
                  </a:cubicBezTo>
                  <a:cubicBezTo>
                    <a:pt x="7165" y="6688"/>
                    <a:pt x="7212" y="6642"/>
                    <a:pt x="7212" y="6595"/>
                  </a:cubicBezTo>
                  <a:cubicBezTo>
                    <a:pt x="7270" y="6351"/>
                    <a:pt x="7316" y="6107"/>
                    <a:pt x="7165" y="5909"/>
                  </a:cubicBezTo>
                  <a:lnTo>
                    <a:pt x="6979" y="5909"/>
                  </a:lnTo>
                  <a:lnTo>
                    <a:pt x="6049" y="9933"/>
                  </a:lnTo>
                  <a:lnTo>
                    <a:pt x="6002" y="9933"/>
                  </a:lnTo>
                  <a:cubicBezTo>
                    <a:pt x="5957" y="9931"/>
                    <a:pt x="5912" y="9930"/>
                    <a:pt x="5868" y="9930"/>
                  </a:cubicBezTo>
                  <a:cubicBezTo>
                    <a:pt x="5002" y="9930"/>
                    <a:pt x="4220" y="10348"/>
                    <a:pt x="3490" y="10713"/>
                  </a:cubicBezTo>
                  <a:lnTo>
                    <a:pt x="3385" y="10713"/>
                  </a:lnTo>
                  <a:lnTo>
                    <a:pt x="3338" y="10666"/>
                  </a:lnTo>
                  <a:lnTo>
                    <a:pt x="3292" y="10666"/>
                  </a:lnTo>
                  <a:cubicBezTo>
                    <a:pt x="3292" y="10620"/>
                    <a:pt x="3292" y="10620"/>
                    <a:pt x="3245" y="10561"/>
                  </a:cubicBezTo>
                  <a:cubicBezTo>
                    <a:pt x="2710" y="9689"/>
                    <a:pt x="1931" y="9014"/>
                    <a:pt x="1163" y="8386"/>
                  </a:cubicBezTo>
                  <a:cubicBezTo>
                    <a:pt x="1012" y="8235"/>
                    <a:pt x="873" y="8142"/>
                    <a:pt x="721" y="8003"/>
                  </a:cubicBezTo>
                  <a:cubicBezTo>
                    <a:pt x="582" y="7898"/>
                    <a:pt x="524" y="7758"/>
                    <a:pt x="524" y="7607"/>
                  </a:cubicBezTo>
                  <a:lnTo>
                    <a:pt x="524" y="7421"/>
                  </a:lnTo>
                  <a:lnTo>
                    <a:pt x="1256" y="3350"/>
                  </a:lnTo>
                  <a:lnTo>
                    <a:pt x="1349" y="2768"/>
                  </a:lnTo>
                  <a:cubicBezTo>
                    <a:pt x="1349" y="2664"/>
                    <a:pt x="1396" y="2524"/>
                    <a:pt x="1396" y="2419"/>
                  </a:cubicBezTo>
                  <a:lnTo>
                    <a:pt x="1396" y="2326"/>
                  </a:lnTo>
                  <a:cubicBezTo>
                    <a:pt x="1454" y="2187"/>
                    <a:pt x="1454" y="1989"/>
                    <a:pt x="1501" y="1838"/>
                  </a:cubicBezTo>
                  <a:lnTo>
                    <a:pt x="1594" y="1454"/>
                  </a:lnTo>
                  <a:lnTo>
                    <a:pt x="1791" y="2326"/>
                  </a:lnTo>
                  <a:cubicBezTo>
                    <a:pt x="1884" y="2664"/>
                    <a:pt x="1931" y="2955"/>
                    <a:pt x="2036" y="3245"/>
                  </a:cubicBezTo>
                  <a:lnTo>
                    <a:pt x="2129" y="3734"/>
                  </a:lnTo>
                  <a:lnTo>
                    <a:pt x="2513" y="3641"/>
                  </a:lnTo>
                  <a:cubicBezTo>
                    <a:pt x="2466" y="3490"/>
                    <a:pt x="2420" y="3292"/>
                    <a:pt x="2373" y="3152"/>
                  </a:cubicBezTo>
                  <a:lnTo>
                    <a:pt x="2326" y="2955"/>
                  </a:lnTo>
                  <a:cubicBezTo>
                    <a:pt x="2268" y="2710"/>
                    <a:pt x="2222" y="2419"/>
                    <a:pt x="2129" y="2129"/>
                  </a:cubicBezTo>
                  <a:cubicBezTo>
                    <a:pt x="2082" y="1989"/>
                    <a:pt x="2036" y="1791"/>
                    <a:pt x="1978" y="1652"/>
                  </a:cubicBezTo>
                  <a:cubicBezTo>
                    <a:pt x="1884" y="1210"/>
                    <a:pt x="1745" y="779"/>
                    <a:pt x="1547" y="198"/>
                  </a:cubicBezTo>
                  <a:cubicBezTo>
                    <a:pt x="1501" y="93"/>
                    <a:pt x="1454" y="47"/>
                    <a:pt x="1396"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48" name="Google Shape;859;p7"/>
            <p:cNvSpPr/>
            <p:nvPr/>
          </p:nvSpPr>
          <p:spPr>
            <a:xfrm>
              <a:off x="240450" y="2906775"/>
              <a:ext cx="476325" cy="405950"/>
            </a:xfrm>
            <a:custGeom>
              <a:avLst/>
              <a:ahLst/>
              <a:rect l="l" t="t" r="r" b="b"/>
              <a:pathLst>
                <a:path w="19053" h="16238" extrusionOk="0">
                  <a:moveTo>
                    <a:pt x="6397" y="0"/>
                  </a:moveTo>
                  <a:cubicBezTo>
                    <a:pt x="6304" y="0"/>
                    <a:pt x="6211" y="47"/>
                    <a:pt x="6060" y="105"/>
                  </a:cubicBezTo>
                  <a:lnTo>
                    <a:pt x="5920" y="151"/>
                  </a:lnTo>
                  <a:cubicBezTo>
                    <a:pt x="5676" y="244"/>
                    <a:pt x="5478" y="337"/>
                    <a:pt x="5292" y="442"/>
                  </a:cubicBezTo>
                  <a:cubicBezTo>
                    <a:pt x="3931" y="1117"/>
                    <a:pt x="2478" y="1896"/>
                    <a:pt x="872" y="2722"/>
                  </a:cubicBezTo>
                  <a:cubicBezTo>
                    <a:pt x="640" y="2815"/>
                    <a:pt x="396" y="2954"/>
                    <a:pt x="105" y="3152"/>
                  </a:cubicBezTo>
                  <a:cubicBezTo>
                    <a:pt x="58" y="3199"/>
                    <a:pt x="0" y="3245"/>
                    <a:pt x="0" y="3303"/>
                  </a:cubicBezTo>
                  <a:cubicBezTo>
                    <a:pt x="0" y="3350"/>
                    <a:pt x="0" y="3396"/>
                    <a:pt x="58" y="3443"/>
                  </a:cubicBezTo>
                  <a:cubicBezTo>
                    <a:pt x="244" y="3687"/>
                    <a:pt x="396" y="3885"/>
                    <a:pt x="535" y="4024"/>
                  </a:cubicBezTo>
                  <a:cubicBezTo>
                    <a:pt x="686" y="4222"/>
                    <a:pt x="931" y="4315"/>
                    <a:pt x="1221" y="4315"/>
                  </a:cubicBezTo>
                  <a:lnTo>
                    <a:pt x="1268" y="4315"/>
                  </a:lnTo>
                  <a:cubicBezTo>
                    <a:pt x="1698" y="4315"/>
                    <a:pt x="2094" y="4118"/>
                    <a:pt x="2478" y="3885"/>
                  </a:cubicBezTo>
                  <a:cubicBezTo>
                    <a:pt x="2571" y="3827"/>
                    <a:pt x="2675" y="3780"/>
                    <a:pt x="2722" y="3734"/>
                  </a:cubicBezTo>
                  <a:lnTo>
                    <a:pt x="2966" y="3594"/>
                  </a:lnTo>
                  <a:lnTo>
                    <a:pt x="3106" y="3978"/>
                  </a:lnTo>
                  <a:cubicBezTo>
                    <a:pt x="3199" y="4222"/>
                    <a:pt x="3350" y="4408"/>
                    <a:pt x="3443" y="4653"/>
                  </a:cubicBezTo>
                  <a:cubicBezTo>
                    <a:pt x="3548" y="4850"/>
                    <a:pt x="3641" y="5048"/>
                    <a:pt x="3734" y="5281"/>
                  </a:cubicBezTo>
                  <a:cubicBezTo>
                    <a:pt x="3838" y="5432"/>
                    <a:pt x="3885" y="5571"/>
                    <a:pt x="3978" y="5723"/>
                  </a:cubicBezTo>
                  <a:cubicBezTo>
                    <a:pt x="4804" y="7421"/>
                    <a:pt x="5676" y="9166"/>
                    <a:pt x="6549" y="10864"/>
                  </a:cubicBezTo>
                  <a:lnTo>
                    <a:pt x="6642" y="10864"/>
                  </a:lnTo>
                  <a:lnTo>
                    <a:pt x="6793" y="10806"/>
                  </a:lnTo>
                  <a:cubicBezTo>
                    <a:pt x="6688" y="10515"/>
                    <a:pt x="6595" y="10177"/>
                    <a:pt x="6456" y="9887"/>
                  </a:cubicBezTo>
                  <a:cubicBezTo>
                    <a:pt x="5920" y="8875"/>
                    <a:pt x="5385" y="7851"/>
                    <a:pt x="4897" y="6839"/>
                  </a:cubicBezTo>
                  <a:cubicBezTo>
                    <a:pt x="4711" y="6397"/>
                    <a:pt x="4467" y="5967"/>
                    <a:pt x="4269" y="5525"/>
                  </a:cubicBezTo>
                  <a:lnTo>
                    <a:pt x="4176" y="5339"/>
                  </a:lnTo>
                  <a:cubicBezTo>
                    <a:pt x="4025" y="5048"/>
                    <a:pt x="3885" y="4804"/>
                    <a:pt x="3734" y="4513"/>
                  </a:cubicBezTo>
                  <a:cubicBezTo>
                    <a:pt x="3594" y="4222"/>
                    <a:pt x="3443" y="3931"/>
                    <a:pt x="3257" y="3641"/>
                  </a:cubicBezTo>
                  <a:cubicBezTo>
                    <a:pt x="3106" y="3350"/>
                    <a:pt x="2966" y="3303"/>
                    <a:pt x="2861" y="3303"/>
                  </a:cubicBezTo>
                  <a:cubicBezTo>
                    <a:pt x="2768" y="3303"/>
                    <a:pt x="2675" y="3350"/>
                    <a:pt x="2571" y="3350"/>
                  </a:cubicBezTo>
                  <a:cubicBezTo>
                    <a:pt x="2571" y="3396"/>
                    <a:pt x="2524" y="3396"/>
                    <a:pt x="2478" y="3396"/>
                  </a:cubicBezTo>
                  <a:cubicBezTo>
                    <a:pt x="2431" y="3443"/>
                    <a:pt x="2326" y="3489"/>
                    <a:pt x="2280" y="3489"/>
                  </a:cubicBezTo>
                  <a:lnTo>
                    <a:pt x="2187" y="3536"/>
                  </a:lnTo>
                  <a:cubicBezTo>
                    <a:pt x="2036" y="3641"/>
                    <a:pt x="1849" y="3734"/>
                    <a:pt x="1698" y="3827"/>
                  </a:cubicBezTo>
                  <a:cubicBezTo>
                    <a:pt x="1512" y="3885"/>
                    <a:pt x="1361" y="3931"/>
                    <a:pt x="1268" y="3931"/>
                  </a:cubicBezTo>
                  <a:cubicBezTo>
                    <a:pt x="872" y="3931"/>
                    <a:pt x="686" y="3641"/>
                    <a:pt x="582" y="3396"/>
                  </a:cubicBezTo>
                  <a:lnTo>
                    <a:pt x="535" y="3303"/>
                  </a:lnTo>
                  <a:lnTo>
                    <a:pt x="640" y="3245"/>
                  </a:lnTo>
                  <a:cubicBezTo>
                    <a:pt x="2524" y="2326"/>
                    <a:pt x="4362" y="1361"/>
                    <a:pt x="6258" y="442"/>
                  </a:cubicBezTo>
                  <a:lnTo>
                    <a:pt x="6304" y="442"/>
                  </a:lnTo>
                  <a:lnTo>
                    <a:pt x="6502" y="489"/>
                  </a:lnTo>
                  <a:lnTo>
                    <a:pt x="6502" y="582"/>
                  </a:lnTo>
                  <a:lnTo>
                    <a:pt x="6502" y="733"/>
                  </a:lnTo>
                  <a:lnTo>
                    <a:pt x="6502" y="826"/>
                  </a:lnTo>
                  <a:cubicBezTo>
                    <a:pt x="6456" y="919"/>
                    <a:pt x="6456" y="1024"/>
                    <a:pt x="6456" y="1117"/>
                  </a:cubicBezTo>
                  <a:cubicBezTo>
                    <a:pt x="6397" y="1210"/>
                    <a:pt x="6351" y="1314"/>
                    <a:pt x="6304" y="1454"/>
                  </a:cubicBezTo>
                  <a:cubicBezTo>
                    <a:pt x="6258" y="1559"/>
                    <a:pt x="6211" y="1652"/>
                    <a:pt x="6165" y="1791"/>
                  </a:cubicBezTo>
                  <a:cubicBezTo>
                    <a:pt x="6107" y="1791"/>
                    <a:pt x="6107" y="1849"/>
                    <a:pt x="6107" y="1849"/>
                  </a:cubicBezTo>
                  <a:cubicBezTo>
                    <a:pt x="6060" y="1896"/>
                    <a:pt x="6014" y="1942"/>
                    <a:pt x="5920" y="1989"/>
                  </a:cubicBezTo>
                  <a:cubicBezTo>
                    <a:pt x="5816" y="2082"/>
                    <a:pt x="5723" y="2140"/>
                    <a:pt x="5630" y="2187"/>
                  </a:cubicBezTo>
                  <a:cubicBezTo>
                    <a:pt x="5583" y="2187"/>
                    <a:pt x="5525" y="2233"/>
                    <a:pt x="5478" y="2280"/>
                  </a:cubicBezTo>
                  <a:cubicBezTo>
                    <a:pt x="5292" y="2373"/>
                    <a:pt x="5292" y="2373"/>
                    <a:pt x="5385" y="2617"/>
                  </a:cubicBezTo>
                  <a:cubicBezTo>
                    <a:pt x="5583" y="3013"/>
                    <a:pt x="5769" y="3443"/>
                    <a:pt x="5920" y="3885"/>
                  </a:cubicBezTo>
                  <a:lnTo>
                    <a:pt x="5967" y="4024"/>
                  </a:lnTo>
                  <a:lnTo>
                    <a:pt x="5967" y="4071"/>
                  </a:lnTo>
                  <a:cubicBezTo>
                    <a:pt x="5967" y="4118"/>
                    <a:pt x="5967" y="4176"/>
                    <a:pt x="5920" y="4222"/>
                  </a:cubicBezTo>
                  <a:lnTo>
                    <a:pt x="5874" y="4269"/>
                  </a:lnTo>
                  <a:lnTo>
                    <a:pt x="5816" y="4315"/>
                  </a:lnTo>
                  <a:cubicBezTo>
                    <a:pt x="5723" y="4408"/>
                    <a:pt x="5583" y="4513"/>
                    <a:pt x="5478" y="4560"/>
                  </a:cubicBezTo>
                  <a:cubicBezTo>
                    <a:pt x="5292" y="4699"/>
                    <a:pt x="5095" y="4850"/>
                    <a:pt x="4943" y="5048"/>
                  </a:cubicBezTo>
                  <a:cubicBezTo>
                    <a:pt x="4850" y="5095"/>
                    <a:pt x="4850" y="5141"/>
                    <a:pt x="4804" y="5234"/>
                  </a:cubicBezTo>
                  <a:lnTo>
                    <a:pt x="4804" y="5281"/>
                  </a:lnTo>
                  <a:lnTo>
                    <a:pt x="5095" y="5281"/>
                  </a:lnTo>
                  <a:cubicBezTo>
                    <a:pt x="5478" y="5234"/>
                    <a:pt x="5769" y="4943"/>
                    <a:pt x="6107" y="4653"/>
                  </a:cubicBezTo>
                  <a:lnTo>
                    <a:pt x="6211" y="4560"/>
                  </a:lnTo>
                  <a:lnTo>
                    <a:pt x="6258" y="4653"/>
                  </a:lnTo>
                  <a:cubicBezTo>
                    <a:pt x="6351" y="4850"/>
                    <a:pt x="6456" y="4990"/>
                    <a:pt x="6549" y="5141"/>
                  </a:cubicBezTo>
                  <a:lnTo>
                    <a:pt x="6549" y="5234"/>
                  </a:lnTo>
                  <a:lnTo>
                    <a:pt x="6258" y="5478"/>
                  </a:lnTo>
                  <a:cubicBezTo>
                    <a:pt x="6060" y="5676"/>
                    <a:pt x="5874" y="5816"/>
                    <a:pt x="5676" y="6013"/>
                  </a:cubicBezTo>
                  <a:cubicBezTo>
                    <a:pt x="5478" y="6153"/>
                    <a:pt x="5432" y="6258"/>
                    <a:pt x="5478" y="6351"/>
                  </a:cubicBezTo>
                  <a:cubicBezTo>
                    <a:pt x="5531" y="6397"/>
                    <a:pt x="5592" y="6421"/>
                    <a:pt x="5665" y="6421"/>
                  </a:cubicBezTo>
                  <a:cubicBezTo>
                    <a:pt x="5737" y="6421"/>
                    <a:pt x="5822" y="6397"/>
                    <a:pt x="5920" y="6351"/>
                  </a:cubicBezTo>
                  <a:cubicBezTo>
                    <a:pt x="6107" y="6211"/>
                    <a:pt x="6304" y="6107"/>
                    <a:pt x="6502" y="5967"/>
                  </a:cubicBezTo>
                  <a:cubicBezTo>
                    <a:pt x="6549" y="5920"/>
                    <a:pt x="6642" y="5862"/>
                    <a:pt x="6746" y="5816"/>
                  </a:cubicBezTo>
                  <a:lnTo>
                    <a:pt x="6839" y="5769"/>
                  </a:lnTo>
                  <a:lnTo>
                    <a:pt x="6886" y="5816"/>
                  </a:lnTo>
                  <a:cubicBezTo>
                    <a:pt x="6932" y="5967"/>
                    <a:pt x="7037" y="6107"/>
                    <a:pt x="7130" y="6258"/>
                  </a:cubicBezTo>
                  <a:lnTo>
                    <a:pt x="7270" y="6502"/>
                  </a:lnTo>
                  <a:lnTo>
                    <a:pt x="7037" y="6642"/>
                  </a:lnTo>
                  <a:cubicBezTo>
                    <a:pt x="6839" y="6793"/>
                    <a:pt x="6688" y="6932"/>
                    <a:pt x="6502" y="7084"/>
                  </a:cubicBezTo>
                  <a:cubicBezTo>
                    <a:pt x="6397" y="7177"/>
                    <a:pt x="6351" y="7270"/>
                    <a:pt x="6258" y="7421"/>
                  </a:cubicBezTo>
                  <a:lnTo>
                    <a:pt x="6211" y="7467"/>
                  </a:lnTo>
                  <a:lnTo>
                    <a:pt x="6258" y="7467"/>
                  </a:lnTo>
                  <a:cubicBezTo>
                    <a:pt x="6549" y="7421"/>
                    <a:pt x="6839" y="7316"/>
                    <a:pt x="7130" y="7223"/>
                  </a:cubicBezTo>
                  <a:cubicBezTo>
                    <a:pt x="7177" y="7177"/>
                    <a:pt x="7270" y="7130"/>
                    <a:pt x="7328" y="7084"/>
                  </a:cubicBezTo>
                  <a:cubicBezTo>
                    <a:pt x="7374" y="7025"/>
                    <a:pt x="7421" y="7025"/>
                    <a:pt x="7467" y="6979"/>
                  </a:cubicBezTo>
                  <a:lnTo>
                    <a:pt x="7560" y="6932"/>
                  </a:lnTo>
                  <a:lnTo>
                    <a:pt x="7851" y="7467"/>
                  </a:lnTo>
                  <a:lnTo>
                    <a:pt x="7560" y="7758"/>
                  </a:lnTo>
                  <a:cubicBezTo>
                    <a:pt x="7328" y="7956"/>
                    <a:pt x="7130" y="8142"/>
                    <a:pt x="6932" y="8340"/>
                  </a:cubicBezTo>
                  <a:cubicBezTo>
                    <a:pt x="6886" y="8340"/>
                    <a:pt x="6886" y="8386"/>
                    <a:pt x="6886" y="8433"/>
                  </a:cubicBezTo>
                  <a:cubicBezTo>
                    <a:pt x="6886" y="8479"/>
                    <a:pt x="6886" y="8479"/>
                    <a:pt x="6839" y="8479"/>
                  </a:cubicBezTo>
                  <a:lnTo>
                    <a:pt x="6979" y="8479"/>
                  </a:lnTo>
                  <a:cubicBezTo>
                    <a:pt x="7223" y="8433"/>
                    <a:pt x="7467" y="8340"/>
                    <a:pt x="7805" y="8189"/>
                  </a:cubicBezTo>
                  <a:cubicBezTo>
                    <a:pt x="7851" y="8189"/>
                    <a:pt x="7909" y="8142"/>
                    <a:pt x="7956" y="8095"/>
                  </a:cubicBezTo>
                  <a:cubicBezTo>
                    <a:pt x="8002" y="8049"/>
                    <a:pt x="8002" y="8049"/>
                    <a:pt x="8049" y="8002"/>
                  </a:cubicBezTo>
                  <a:lnTo>
                    <a:pt x="8142" y="7898"/>
                  </a:lnTo>
                  <a:lnTo>
                    <a:pt x="8200" y="8002"/>
                  </a:lnTo>
                  <a:cubicBezTo>
                    <a:pt x="8247" y="8095"/>
                    <a:pt x="8293" y="8189"/>
                    <a:pt x="8386" y="8293"/>
                  </a:cubicBezTo>
                  <a:cubicBezTo>
                    <a:pt x="8491" y="8479"/>
                    <a:pt x="8631" y="8724"/>
                    <a:pt x="8724" y="8968"/>
                  </a:cubicBezTo>
                  <a:cubicBezTo>
                    <a:pt x="8968" y="9596"/>
                    <a:pt x="9410" y="10131"/>
                    <a:pt x="10178" y="10515"/>
                  </a:cubicBezTo>
                  <a:cubicBezTo>
                    <a:pt x="10375" y="10619"/>
                    <a:pt x="10620" y="10759"/>
                    <a:pt x="10817" y="10910"/>
                  </a:cubicBezTo>
                  <a:cubicBezTo>
                    <a:pt x="10957" y="11003"/>
                    <a:pt x="11108" y="11155"/>
                    <a:pt x="11248" y="11201"/>
                  </a:cubicBezTo>
                  <a:cubicBezTo>
                    <a:pt x="11876" y="11631"/>
                    <a:pt x="12504" y="12027"/>
                    <a:pt x="13190" y="12457"/>
                  </a:cubicBezTo>
                  <a:cubicBezTo>
                    <a:pt x="14202" y="13085"/>
                    <a:pt x="15272" y="13772"/>
                    <a:pt x="16342" y="14446"/>
                  </a:cubicBezTo>
                  <a:cubicBezTo>
                    <a:pt x="16924" y="14784"/>
                    <a:pt x="17447" y="15167"/>
                    <a:pt x="17982" y="15516"/>
                  </a:cubicBezTo>
                  <a:cubicBezTo>
                    <a:pt x="18227" y="15702"/>
                    <a:pt x="18471" y="15900"/>
                    <a:pt x="18715" y="16040"/>
                  </a:cubicBezTo>
                  <a:lnTo>
                    <a:pt x="18762" y="16098"/>
                  </a:lnTo>
                  <a:cubicBezTo>
                    <a:pt x="18855" y="16144"/>
                    <a:pt x="18901" y="16191"/>
                    <a:pt x="18959" y="16191"/>
                  </a:cubicBezTo>
                  <a:cubicBezTo>
                    <a:pt x="19006" y="16191"/>
                    <a:pt x="19006" y="16191"/>
                    <a:pt x="19052" y="16237"/>
                  </a:cubicBezTo>
                  <a:lnTo>
                    <a:pt x="19052" y="15749"/>
                  </a:lnTo>
                  <a:lnTo>
                    <a:pt x="18424" y="15319"/>
                  </a:lnTo>
                  <a:cubicBezTo>
                    <a:pt x="17982" y="15074"/>
                    <a:pt x="17598" y="14784"/>
                    <a:pt x="17215" y="14539"/>
                  </a:cubicBezTo>
                  <a:cubicBezTo>
                    <a:pt x="17156" y="14493"/>
                    <a:pt x="17110" y="14400"/>
                    <a:pt x="17110" y="14295"/>
                  </a:cubicBezTo>
                  <a:lnTo>
                    <a:pt x="17110" y="14248"/>
                  </a:lnTo>
                  <a:lnTo>
                    <a:pt x="16773" y="14248"/>
                  </a:lnTo>
                  <a:lnTo>
                    <a:pt x="16726" y="14202"/>
                  </a:lnTo>
                  <a:cubicBezTo>
                    <a:pt x="16238" y="13865"/>
                    <a:pt x="15703" y="13574"/>
                    <a:pt x="15226" y="13283"/>
                  </a:cubicBezTo>
                  <a:lnTo>
                    <a:pt x="15028" y="13132"/>
                  </a:lnTo>
                  <a:cubicBezTo>
                    <a:pt x="14737" y="12992"/>
                    <a:pt x="14493" y="12795"/>
                    <a:pt x="14202" y="12608"/>
                  </a:cubicBezTo>
                  <a:cubicBezTo>
                    <a:pt x="14156" y="12550"/>
                    <a:pt x="14062" y="12457"/>
                    <a:pt x="14016" y="12364"/>
                  </a:cubicBezTo>
                  <a:cubicBezTo>
                    <a:pt x="13958" y="11969"/>
                    <a:pt x="13865" y="11585"/>
                    <a:pt x="13772" y="11155"/>
                  </a:cubicBezTo>
                  <a:lnTo>
                    <a:pt x="13772" y="11096"/>
                  </a:lnTo>
                  <a:lnTo>
                    <a:pt x="13481" y="9794"/>
                  </a:lnTo>
                  <a:lnTo>
                    <a:pt x="13481" y="9701"/>
                  </a:lnTo>
                  <a:lnTo>
                    <a:pt x="13481" y="9549"/>
                  </a:lnTo>
                  <a:cubicBezTo>
                    <a:pt x="13527" y="9456"/>
                    <a:pt x="13527" y="9410"/>
                    <a:pt x="13620" y="9305"/>
                  </a:cubicBezTo>
                  <a:cubicBezTo>
                    <a:pt x="13667" y="9259"/>
                    <a:pt x="13667" y="9212"/>
                    <a:pt x="13725" y="9166"/>
                  </a:cubicBezTo>
                  <a:lnTo>
                    <a:pt x="13725" y="9119"/>
                  </a:lnTo>
                  <a:lnTo>
                    <a:pt x="13667" y="9119"/>
                  </a:lnTo>
                  <a:cubicBezTo>
                    <a:pt x="13574" y="9061"/>
                    <a:pt x="13481" y="9061"/>
                    <a:pt x="13434" y="9014"/>
                  </a:cubicBezTo>
                  <a:cubicBezTo>
                    <a:pt x="13434" y="8968"/>
                    <a:pt x="13376" y="8968"/>
                    <a:pt x="13376" y="8968"/>
                  </a:cubicBezTo>
                  <a:cubicBezTo>
                    <a:pt x="13330" y="8875"/>
                    <a:pt x="13283" y="8828"/>
                    <a:pt x="13237" y="8724"/>
                  </a:cubicBezTo>
                  <a:cubicBezTo>
                    <a:pt x="13237" y="8677"/>
                    <a:pt x="13237" y="8631"/>
                    <a:pt x="13190" y="8584"/>
                  </a:cubicBezTo>
                  <a:lnTo>
                    <a:pt x="13144" y="8293"/>
                  </a:lnTo>
                  <a:lnTo>
                    <a:pt x="13190" y="8247"/>
                  </a:lnTo>
                  <a:cubicBezTo>
                    <a:pt x="13283" y="8189"/>
                    <a:pt x="13330" y="8189"/>
                    <a:pt x="13376" y="8142"/>
                  </a:cubicBezTo>
                  <a:lnTo>
                    <a:pt x="13481" y="8095"/>
                  </a:lnTo>
                  <a:cubicBezTo>
                    <a:pt x="13574" y="8002"/>
                    <a:pt x="13667" y="7956"/>
                    <a:pt x="13772" y="7898"/>
                  </a:cubicBezTo>
                  <a:cubicBezTo>
                    <a:pt x="13772" y="7851"/>
                    <a:pt x="13818" y="7805"/>
                    <a:pt x="13818" y="7758"/>
                  </a:cubicBezTo>
                  <a:lnTo>
                    <a:pt x="13818" y="7712"/>
                  </a:lnTo>
                  <a:cubicBezTo>
                    <a:pt x="13772" y="7665"/>
                    <a:pt x="13667" y="7665"/>
                    <a:pt x="13620" y="7665"/>
                  </a:cubicBezTo>
                  <a:cubicBezTo>
                    <a:pt x="13527" y="7665"/>
                    <a:pt x="13376" y="7665"/>
                    <a:pt x="13283" y="7712"/>
                  </a:cubicBezTo>
                  <a:cubicBezTo>
                    <a:pt x="13190" y="7712"/>
                    <a:pt x="13144" y="7712"/>
                    <a:pt x="13085" y="7758"/>
                  </a:cubicBezTo>
                  <a:lnTo>
                    <a:pt x="12992" y="7758"/>
                  </a:lnTo>
                  <a:lnTo>
                    <a:pt x="12702" y="6793"/>
                  </a:lnTo>
                  <a:lnTo>
                    <a:pt x="12364" y="6839"/>
                  </a:lnTo>
                  <a:cubicBezTo>
                    <a:pt x="12457" y="7316"/>
                    <a:pt x="12609" y="7805"/>
                    <a:pt x="12702" y="8293"/>
                  </a:cubicBezTo>
                  <a:cubicBezTo>
                    <a:pt x="12946" y="9166"/>
                    <a:pt x="13144" y="9991"/>
                    <a:pt x="13283" y="10864"/>
                  </a:cubicBezTo>
                  <a:cubicBezTo>
                    <a:pt x="13376" y="11201"/>
                    <a:pt x="13481" y="11585"/>
                    <a:pt x="13527" y="11922"/>
                  </a:cubicBezTo>
                  <a:lnTo>
                    <a:pt x="13574" y="12027"/>
                  </a:lnTo>
                  <a:lnTo>
                    <a:pt x="13527" y="12073"/>
                  </a:lnTo>
                  <a:lnTo>
                    <a:pt x="13481" y="12073"/>
                  </a:lnTo>
                  <a:lnTo>
                    <a:pt x="13376" y="12120"/>
                  </a:lnTo>
                  <a:lnTo>
                    <a:pt x="12795" y="11783"/>
                  </a:lnTo>
                  <a:cubicBezTo>
                    <a:pt x="12457" y="11538"/>
                    <a:pt x="12074" y="11294"/>
                    <a:pt x="11736" y="11050"/>
                  </a:cubicBezTo>
                  <a:cubicBezTo>
                    <a:pt x="11538" y="10957"/>
                    <a:pt x="11399" y="10864"/>
                    <a:pt x="11248" y="10759"/>
                  </a:cubicBezTo>
                  <a:cubicBezTo>
                    <a:pt x="10910" y="10515"/>
                    <a:pt x="10573" y="10329"/>
                    <a:pt x="10178" y="10084"/>
                  </a:cubicBezTo>
                  <a:cubicBezTo>
                    <a:pt x="9840" y="9933"/>
                    <a:pt x="9654" y="9701"/>
                    <a:pt x="9456" y="9352"/>
                  </a:cubicBezTo>
                  <a:cubicBezTo>
                    <a:pt x="9166" y="8770"/>
                    <a:pt x="8828" y="8189"/>
                    <a:pt x="8491" y="7607"/>
                  </a:cubicBezTo>
                  <a:cubicBezTo>
                    <a:pt x="8293" y="7270"/>
                    <a:pt x="8096" y="6886"/>
                    <a:pt x="7851" y="6548"/>
                  </a:cubicBezTo>
                  <a:cubicBezTo>
                    <a:pt x="7328" y="5571"/>
                    <a:pt x="6886" y="4757"/>
                    <a:pt x="6502" y="3931"/>
                  </a:cubicBezTo>
                  <a:cubicBezTo>
                    <a:pt x="6304" y="3594"/>
                    <a:pt x="6165" y="3303"/>
                    <a:pt x="6060" y="2954"/>
                  </a:cubicBezTo>
                  <a:cubicBezTo>
                    <a:pt x="5967" y="2815"/>
                    <a:pt x="5920" y="2722"/>
                    <a:pt x="5874" y="2571"/>
                  </a:cubicBezTo>
                  <a:lnTo>
                    <a:pt x="5874" y="2524"/>
                  </a:lnTo>
                  <a:lnTo>
                    <a:pt x="5920" y="2478"/>
                  </a:lnTo>
                  <a:cubicBezTo>
                    <a:pt x="6107" y="2233"/>
                    <a:pt x="6304" y="1989"/>
                    <a:pt x="6549" y="1745"/>
                  </a:cubicBezTo>
                  <a:cubicBezTo>
                    <a:pt x="6839" y="1454"/>
                    <a:pt x="6932" y="1024"/>
                    <a:pt x="6886" y="582"/>
                  </a:cubicBezTo>
                  <a:cubicBezTo>
                    <a:pt x="6886" y="198"/>
                    <a:pt x="6688" y="0"/>
                    <a:pt x="6397"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49" name="Google Shape;860;p7"/>
            <p:cNvSpPr/>
            <p:nvPr/>
          </p:nvSpPr>
          <p:spPr>
            <a:xfrm>
              <a:off x="406475" y="3176900"/>
              <a:ext cx="3800" cy="1475"/>
            </a:xfrm>
            <a:custGeom>
              <a:avLst/>
              <a:ahLst/>
              <a:rect l="l" t="t" r="r" b="b"/>
              <a:pathLst>
                <a:path w="152" h="59" extrusionOk="0">
                  <a:moveTo>
                    <a:pt x="152" y="1"/>
                  </a:moveTo>
                  <a:lnTo>
                    <a:pt x="152" y="1"/>
                  </a:lnTo>
                  <a:lnTo>
                    <a:pt x="1" y="59"/>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50" name="Google Shape;861;p7"/>
            <p:cNvSpPr/>
            <p:nvPr/>
          </p:nvSpPr>
          <p:spPr>
            <a:xfrm>
              <a:off x="410250" y="3282450"/>
              <a:ext cx="306525" cy="257950"/>
            </a:xfrm>
            <a:custGeom>
              <a:avLst/>
              <a:ahLst/>
              <a:rect l="l" t="t" r="r" b="b"/>
              <a:pathLst>
                <a:path w="12261" h="10318" extrusionOk="0">
                  <a:moveTo>
                    <a:pt x="1013" y="1"/>
                  </a:moveTo>
                  <a:cubicBezTo>
                    <a:pt x="966" y="1"/>
                    <a:pt x="920" y="1"/>
                    <a:pt x="920" y="94"/>
                  </a:cubicBezTo>
                  <a:cubicBezTo>
                    <a:pt x="873" y="245"/>
                    <a:pt x="768" y="385"/>
                    <a:pt x="768" y="536"/>
                  </a:cubicBezTo>
                  <a:cubicBezTo>
                    <a:pt x="582" y="1699"/>
                    <a:pt x="478" y="2816"/>
                    <a:pt x="385" y="3734"/>
                  </a:cubicBezTo>
                  <a:lnTo>
                    <a:pt x="385" y="3781"/>
                  </a:lnTo>
                  <a:cubicBezTo>
                    <a:pt x="385" y="4165"/>
                    <a:pt x="338" y="4560"/>
                    <a:pt x="338" y="4898"/>
                  </a:cubicBezTo>
                  <a:lnTo>
                    <a:pt x="292" y="5479"/>
                  </a:lnTo>
                  <a:cubicBezTo>
                    <a:pt x="292" y="5910"/>
                    <a:pt x="245" y="6398"/>
                    <a:pt x="187" y="6828"/>
                  </a:cubicBezTo>
                  <a:cubicBezTo>
                    <a:pt x="187" y="7026"/>
                    <a:pt x="140" y="7270"/>
                    <a:pt x="140" y="7468"/>
                  </a:cubicBezTo>
                  <a:cubicBezTo>
                    <a:pt x="140" y="7608"/>
                    <a:pt x="94" y="7759"/>
                    <a:pt x="94" y="7898"/>
                  </a:cubicBezTo>
                  <a:lnTo>
                    <a:pt x="94" y="8050"/>
                  </a:lnTo>
                  <a:cubicBezTo>
                    <a:pt x="47" y="8282"/>
                    <a:pt x="47" y="8573"/>
                    <a:pt x="1" y="8817"/>
                  </a:cubicBezTo>
                  <a:lnTo>
                    <a:pt x="1" y="9259"/>
                  </a:lnTo>
                  <a:lnTo>
                    <a:pt x="1" y="9399"/>
                  </a:lnTo>
                  <a:cubicBezTo>
                    <a:pt x="1" y="9445"/>
                    <a:pt x="1" y="9504"/>
                    <a:pt x="47" y="9550"/>
                  </a:cubicBezTo>
                  <a:cubicBezTo>
                    <a:pt x="47" y="9597"/>
                    <a:pt x="94" y="9690"/>
                    <a:pt x="140" y="9736"/>
                  </a:cubicBezTo>
                  <a:cubicBezTo>
                    <a:pt x="140" y="9794"/>
                    <a:pt x="187" y="9841"/>
                    <a:pt x="187" y="9887"/>
                  </a:cubicBezTo>
                  <a:cubicBezTo>
                    <a:pt x="245" y="9934"/>
                    <a:pt x="292" y="9934"/>
                    <a:pt x="338" y="9981"/>
                  </a:cubicBezTo>
                  <a:cubicBezTo>
                    <a:pt x="431" y="10085"/>
                    <a:pt x="536" y="10132"/>
                    <a:pt x="629" y="10178"/>
                  </a:cubicBezTo>
                  <a:cubicBezTo>
                    <a:pt x="675" y="10178"/>
                    <a:pt x="722" y="10225"/>
                    <a:pt x="722" y="10225"/>
                  </a:cubicBezTo>
                  <a:lnTo>
                    <a:pt x="768" y="10225"/>
                  </a:lnTo>
                  <a:cubicBezTo>
                    <a:pt x="1059" y="10271"/>
                    <a:pt x="1350" y="10318"/>
                    <a:pt x="1594" y="10318"/>
                  </a:cubicBezTo>
                  <a:cubicBezTo>
                    <a:pt x="1932" y="10271"/>
                    <a:pt x="2222" y="10225"/>
                    <a:pt x="2571" y="10132"/>
                  </a:cubicBezTo>
                  <a:cubicBezTo>
                    <a:pt x="2618" y="10132"/>
                    <a:pt x="2618" y="10132"/>
                    <a:pt x="2664" y="10085"/>
                  </a:cubicBezTo>
                  <a:cubicBezTo>
                    <a:pt x="3153" y="9934"/>
                    <a:pt x="3676" y="9736"/>
                    <a:pt x="4316" y="9504"/>
                  </a:cubicBezTo>
                  <a:cubicBezTo>
                    <a:pt x="4746" y="9352"/>
                    <a:pt x="5188" y="9155"/>
                    <a:pt x="5619" y="9015"/>
                  </a:cubicBezTo>
                  <a:lnTo>
                    <a:pt x="6538" y="8678"/>
                  </a:lnTo>
                  <a:cubicBezTo>
                    <a:pt x="6980" y="8527"/>
                    <a:pt x="7364" y="8340"/>
                    <a:pt x="7806" y="8189"/>
                  </a:cubicBezTo>
                  <a:cubicBezTo>
                    <a:pt x="8282" y="7992"/>
                    <a:pt x="8678" y="7852"/>
                    <a:pt x="9062" y="7701"/>
                  </a:cubicBezTo>
                  <a:cubicBezTo>
                    <a:pt x="9690" y="7410"/>
                    <a:pt x="10318" y="7119"/>
                    <a:pt x="10853" y="6828"/>
                  </a:cubicBezTo>
                  <a:lnTo>
                    <a:pt x="10899" y="6828"/>
                  </a:lnTo>
                  <a:cubicBezTo>
                    <a:pt x="10946" y="6782"/>
                    <a:pt x="11051" y="6782"/>
                    <a:pt x="11144" y="6735"/>
                  </a:cubicBezTo>
                  <a:cubicBezTo>
                    <a:pt x="11237" y="6689"/>
                    <a:pt x="11295" y="6689"/>
                    <a:pt x="11388" y="6642"/>
                  </a:cubicBezTo>
                  <a:lnTo>
                    <a:pt x="11923" y="6445"/>
                  </a:lnTo>
                  <a:cubicBezTo>
                    <a:pt x="12109" y="6398"/>
                    <a:pt x="12214" y="6352"/>
                    <a:pt x="12260" y="6305"/>
                  </a:cubicBezTo>
                  <a:lnTo>
                    <a:pt x="12260" y="5956"/>
                  </a:lnTo>
                  <a:lnTo>
                    <a:pt x="12214" y="5956"/>
                  </a:lnTo>
                  <a:cubicBezTo>
                    <a:pt x="12109" y="5956"/>
                    <a:pt x="11237" y="6200"/>
                    <a:pt x="11190" y="6247"/>
                  </a:cubicBezTo>
                  <a:cubicBezTo>
                    <a:pt x="11004" y="6305"/>
                    <a:pt x="10806" y="6398"/>
                    <a:pt x="10655" y="6491"/>
                  </a:cubicBezTo>
                  <a:cubicBezTo>
                    <a:pt x="10364" y="6642"/>
                    <a:pt x="10027" y="6782"/>
                    <a:pt x="9690" y="6933"/>
                  </a:cubicBezTo>
                  <a:cubicBezTo>
                    <a:pt x="8573" y="7410"/>
                    <a:pt x="7410" y="7852"/>
                    <a:pt x="6154" y="8340"/>
                  </a:cubicBezTo>
                  <a:cubicBezTo>
                    <a:pt x="4840" y="8864"/>
                    <a:pt x="3537" y="9352"/>
                    <a:pt x="2222" y="9841"/>
                  </a:cubicBezTo>
                  <a:lnTo>
                    <a:pt x="2176" y="9841"/>
                  </a:lnTo>
                  <a:cubicBezTo>
                    <a:pt x="1932" y="9934"/>
                    <a:pt x="1699" y="10027"/>
                    <a:pt x="1455" y="10027"/>
                  </a:cubicBezTo>
                  <a:cubicBezTo>
                    <a:pt x="1304" y="10027"/>
                    <a:pt x="1117" y="9981"/>
                    <a:pt x="966" y="9934"/>
                  </a:cubicBezTo>
                  <a:cubicBezTo>
                    <a:pt x="582" y="9736"/>
                    <a:pt x="338" y="9597"/>
                    <a:pt x="338" y="9062"/>
                  </a:cubicBezTo>
                  <a:cubicBezTo>
                    <a:pt x="338" y="8817"/>
                    <a:pt x="385" y="8631"/>
                    <a:pt x="385" y="8387"/>
                  </a:cubicBezTo>
                  <a:lnTo>
                    <a:pt x="478" y="7410"/>
                  </a:lnTo>
                  <a:cubicBezTo>
                    <a:pt x="536" y="6247"/>
                    <a:pt x="629" y="5084"/>
                    <a:pt x="722" y="3921"/>
                  </a:cubicBezTo>
                  <a:cubicBezTo>
                    <a:pt x="768" y="3444"/>
                    <a:pt x="827" y="2955"/>
                    <a:pt x="827" y="2467"/>
                  </a:cubicBezTo>
                  <a:cubicBezTo>
                    <a:pt x="873" y="2083"/>
                    <a:pt x="920" y="1745"/>
                    <a:pt x="920" y="1362"/>
                  </a:cubicBezTo>
                  <a:cubicBezTo>
                    <a:pt x="966" y="1071"/>
                    <a:pt x="966" y="722"/>
                    <a:pt x="1013" y="385"/>
                  </a:cubicBezTo>
                  <a:lnTo>
                    <a:pt x="1013"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51" name="Google Shape;862;p7"/>
            <p:cNvSpPr/>
            <p:nvPr/>
          </p:nvSpPr>
          <p:spPr>
            <a:xfrm>
              <a:off x="716750" y="3431350"/>
              <a:ext cx="25" cy="8725"/>
            </a:xfrm>
            <a:custGeom>
              <a:avLst/>
              <a:ahLst/>
              <a:rect l="l" t="t" r="r" b="b"/>
              <a:pathLst>
                <a:path w="1" h="349" extrusionOk="0">
                  <a:moveTo>
                    <a:pt x="0" y="0"/>
                  </a:moveTo>
                  <a:lnTo>
                    <a:pt x="0" y="0"/>
                  </a:lnTo>
                  <a:lnTo>
                    <a:pt x="0" y="349"/>
                  </a:lnTo>
                  <a:lnTo>
                    <a:pt x="0" y="349"/>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52" name="Google Shape;863;p7"/>
            <p:cNvSpPr/>
            <p:nvPr/>
          </p:nvSpPr>
          <p:spPr>
            <a:xfrm>
              <a:off x="438175" y="3271300"/>
              <a:ext cx="270175" cy="120225"/>
            </a:xfrm>
            <a:custGeom>
              <a:avLst/>
              <a:ahLst/>
              <a:rect l="l" t="t" r="r" b="b"/>
              <a:pathLst>
                <a:path w="10807" h="4809" extrusionOk="0">
                  <a:moveTo>
                    <a:pt x="678" y="1"/>
                  </a:moveTo>
                  <a:cubicBezTo>
                    <a:pt x="508" y="1"/>
                    <a:pt x="331" y="30"/>
                    <a:pt x="140" y="63"/>
                  </a:cubicBezTo>
                  <a:cubicBezTo>
                    <a:pt x="93" y="109"/>
                    <a:pt x="47" y="109"/>
                    <a:pt x="0" y="156"/>
                  </a:cubicBezTo>
                  <a:cubicBezTo>
                    <a:pt x="0" y="203"/>
                    <a:pt x="47" y="249"/>
                    <a:pt x="47" y="296"/>
                  </a:cubicBezTo>
                  <a:cubicBezTo>
                    <a:pt x="140" y="296"/>
                    <a:pt x="233" y="296"/>
                    <a:pt x="338" y="354"/>
                  </a:cubicBezTo>
                  <a:cubicBezTo>
                    <a:pt x="524" y="354"/>
                    <a:pt x="768" y="400"/>
                    <a:pt x="966" y="447"/>
                  </a:cubicBezTo>
                  <a:cubicBezTo>
                    <a:pt x="1303" y="540"/>
                    <a:pt x="1640" y="645"/>
                    <a:pt x="1978" y="831"/>
                  </a:cubicBezTo>
                  <a:cubicBezTo>
                    <a:pt x="2420" y="1075"/>
                    <a:pt x="2908" y="1459"/>
                    <a:pt x="3385" y="1947"/>
                  </a:cubicBezTo>
                  <a:cubicBezTo>
                    <a:pt x="4362" y="2820"/>
                    <a:pt x="5281" y="3494"/>
                    <a:pt x="6340" y="3983"/>
                  </a:cubicBezTo>
                  <a:cubicBezTo>
                    <a:pt x="6630" y="4134"/>
                    <a:pt x="6921" y="4274"/>
                    <a:pt x="7270" y="4367"/>
                  </a:cubicBezTo>
                  <a:cubicBezTo>
                    <a:pt x="7561" y="4471"/>
                    <a:pt x="7852" y="4564"/>
                    <a:pt x="8189" y="4611"/>
                  </a:cubicBezTo>
                  <a:cubicBezTo>
                    <a:pt x="8480" y="4715"/>
                    <a:pt x="8817" y="4762"/>
                    <a:pt x="9154" y="4762"/>
                  </a:cubicBezTo>
                  <a:cubicBezTo>
                    <a:pt x="9445" y="4809"/>
                    <a:pt x="9782" y="4809"/>
                    <a:pt x="10120" y="4809"/>
                  </a:cubicBezTo>
                  <a:cubicBezTo>
                    <a:pt x="10318" y="4809"/>
                    <a:pt x="10515" y="4762"/>
                    <a:pt x="10701" y="4657"/>
                  </a:cubicBezTo>
                  <a:cubicBezTo>
                    <a:pt x="10760" y="4657"/>
                    <a:pt x="10806" y="4657"/>
                    <a:pt x="10806" y="4611"/>
                  </a:cubicBezTo>
                  <a:lnTo>
                    <a:pt x="10760" y="4564"/>
                  </a:lnTo>
                  <a:lnTo>
                    <a:pt x="10701" y="4564"/>
                  </a:lnTo>
                  <a:cubicBezTo>
                    <a:pt x="10655" y="4518"/>
                    <a:pt x="10608" y="4518"/>
                    <a:pt x="10562" y="4471"/>
                  </a:cubicBezTo>
                  <a:lnTo>
                    <a:pt x="10364" y="4471"/>
                  </a:lnTo>
                  <a:cubicBezTo>
                    <a:pt x="10120" y="4425"/>
                    <a:pt x="9887" y="4367"/>
                    <a:pt x="9596" y="4367"/>
                  </a:cubicBezTo>
                  <a:lnTo>
                    <a:pt x="9538" y="4367"/>
                  </a:lnTo>
                  <a:cubicBezTo>
                    <a:pt x="9306" y="4320"/>
                    <a:pt x="9015" y="4274"/>
                    <a:pt x="8771" y="4227"/>
                  </a:cubicBezTo>
                  <a:cubicBezTo>
                    <a:pt x="8573" y="4227"/>
                    <a:pt x="8375" y="4180"/>
                    <a:pt x="8189" y="4134"/>
                  </a:cubicBezTo>
                  <a:cubicBezTo>
                    <a:pt x="7898" y="4076"/>
                    <a:pt x="7561" y="3983"/>
                    <a:pt x="7212" y="3890"/>
                  </a:cubicBezTo>
                  <a:cubicBezTo>
                    <a:pt x="6875" y="3738"/>
                    <a:pt x="6537" y="3599"/>
                    <a:pt x="6200" y="3401"/>
                  </a:cubicBezTo>
                  <a:cubicBezTo>
                    <a:pt x="6002" y="3308"/>
                    <a:pt x="5758" y="3157"/>
                    <a:pt x="5572" y="3017"/>
                  </a:cubicBezTo>
                  <a:cubicBezTo>
                    <a:pt x="5235" y="2820"/>
                    <a:pt x="4944" y="2622"/>
                    <a:pt x="4595" y="2389"/>
                  </a:cubicBezTo>
                  <a:cubicBezTo>
                    <a:pt x="4502" y="2285"/>
                    <a:pt x="4455" y="2238"/>
                    <a:pt x="4362" y="2145"/>
                  </a:cubicBezTo>
                  <a:cubicBezTo>
                    <a:pt x="4258" y="2040"/>
                    <a:pt x="4165" y="1994"/>
                    <a:pt x="4071" y="1901"/>
                  </a:cubicBezTo>
                  <a:lnTo>
                    <a:pt x="3920" y="1808"/>
                  </a:lnTo>
                  <a:cubicBezTo>
                    <a:pt x="3827" y="1656"/>
                    <a:pt x="3676" y="1563"/>
                    <a:pt x="3583" y="1459"/>
                  </a:cubicBezTo>
                  <a:cubicBezTo>
                    <a:pt x="2908" y="877"/>
                    <a:pt x="2129" y="296"/>
                    <a:pt x="1059" y="63"/>
                  </a:cubicBezTo>
                  <a:cubicBezTo>
                    <a:pt x="933" y="18"/>
                    <a:pt x="807" y="1"/>
                    <a:pt x="67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53" name="Google Shape;864;p7"/>
            <p:cNvSpPr/>
            <p:nvPr/>
          </p:nvSpPr>
          <p:spPr>
            <a:xfrm>
              <a:off x="439325" y="3278675"/>
              <a:ext cx="25" cy="25"/>
            </a:xfrm>
            <a:custGeom>
              <a:avLst/>
              <a:ahLst/>
              <a:rect l="l" t="t" r="r" b="b"/>
              <a:pathLst>
                <a:path w="1" h="1" extrusionOk="0">
                  <a:moveTo>
                    <a:pt x="1" y="1"/>
                  </a:moveTo>
                  <a:lnTo>
                    <a:pt x="1" y="1"/>
                  </a:lnTo>
                  <a:lnTo>
                    <a:pt x="1"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54" name="Google Shape;865;p7"/>
            <p:cNvSpPr/>
            <p:nvPr/>
          </p:nvSpPr>
          <p:spPr>
            <a:xfrm>
              <a:off x="642875" y="3295825"/>
              <a:ext cx="47150" cy="32600"/>
            </a:xfrm>
            <a:custGeom>
              <a:avLst/>
              <a:ahLst/>
              <a:rect l="l" t="t" r="r" b="b"/>
              <a:pathLst>
                <a:path w="1886" h="1304" extrusionOk="0">
                  <a:moveTo>
                    <a:pt x="245" y="1"/>
                  </a:moveTo>
                  <a:cubicBezTo>
                    <a:pt x="187" y="1"/>
                    <a:pt x="141" y="1"/>
                    <a:pt x="141" y="47"/>
                  </a:cubicBezTo>
                  <a:cubicBezTo>
                    <a:pt x="94" y="94"/>
                    <a:pt x="1" y="140"/>
                    <a:pt x="141" y="292"/>
                  </a:cubicBezTo>
                  <a:cubicBezTo>
                    <a:pt x="629" y="873"/>
                    <a:pt x="1211" y="1210"/>
                    <a:pt x="1885" y="1304"/>
                  </a:cubicBezTo>
                  <a:cubicBezTo>
                    <a:pt x="1885" y="1257"/>
                    <a:pt x="1839" y="1210"/>
                    <a:pt x="1839" y="1164"/>
                  </a:cubicBezTo>
                  <a:cubicBezTo>
                    <a:pt x="1792" y="1164"/>
                    <a:pt x="1792" y="1117"/>
                    <a:pt x="1792" y="1117"/>
                  </a:cubicBezTo>
                  <a:cubicBezTo>
                    <a:pt x="1304" y="768"/>
                    <a:pt x="873" y="385"/>
                    <a:pt x="385" y="47"/>
                  </a:cubicBezTo>
                  <a:cubicBezTo>
                    <a:pt x="338" y="1"/>
                    <a:pt x="292" y="1"/>
                    <a:pt x="24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55" name="Google Shape;866;p7"/>
            <p:cNvSpPr/>
            <p:nvPr/>
          </p:nvSpPr>
          <p:spPr>
            <a:xfrm>
              <a:off x="527725" y="2740725"/>
              <a:ext cx="155025" cy="333275"/>
            </a:xfrm>
            <a:custGeom>
              <a:avLst/>
              <a:ahLst/>
              <a:rect l="l" t="t" r="r" b="b"/>
              <a:pathLst>
                <a:path w="6201" h="13331" extrusionOk="0">
                  <a:moveTo>
                    <a:pt x="2374" y="1"/>
                  </a:moveTo>
                  <a:lnTo>
                    <a:pt x="2176" y="59"/>
                  </a:lnTo>
                  <a:lnTo>
                    <a:pt x="2129" y="59"/>
                  </a:lnTo>
                  <a:lnTo>
                    <a:pt x="2176" y="442"/>
                  </a:lnTo>
                  <a:cubicBezTo>
                    <a:pt x="2281" y="1071"/>
                    <a:pt x="2420" y="1699"/>
                    <a:pt x="2467" y="2280"/>
                  </a:cubicBezTo>
                  <a:lnTo>
                    <a:pt x="2467" y="2327"/>
                  </a:lnTo>
                  <a:cubicBezTo>
                    <a:pt x="2665" y="3595"/>
                    <a:pt x="2816" y="4897"/>
                    <a:pt x="2955" y="6107"/>
                  </a:cubicBezTo>
                  <a:cubicBezTo>
                    <a:pt x="2955" y="6351"/>
                    <a:pt x="3002" y="6642"/>
                    <a:pt x="3002" y="6933"/>
                  </a:cubicBezTo>
                  <a:cubicBezTo>
                    <a:pt x="3002" y="7177"/>
                    <a:pt x="3002" y="7514"/>
                    <a:pt x="3048" y="7759"/>
                  </a:cubicBezTo>
                  <a:cubicBezTo>
                    <a:pt x="3107" y="8201"/>
                    <a:pt x="3200" y="8631"/>
                    <a:pt x="3246" y="9073"/>
                  </a:cubicBezTo>
                  <a:cubicBezTo>
                    <a:pt x="3293" y="9259"/>
                    <a:pt x="3293" y="9457"/>
                    <a:pt x="3339" y="9655"/>
                  </a:cubicBezTo>
                  <a:cubicBezTo>
                    <a:pt x="3339" y="9701"/>
                    <a:pt x="3339" y="9748"/>
                    <a:pt x="3397" y="9794"/>
                  </a:cubicBezTo>
                  <a:lnTo>
                    <a:pt x="3397" y="9945"/>
                  </a:lnTo>
                  <a:lnTo>
                    <a:pt x="3293" y="9992"/>
                  </a:lnTo>
                  <a:cubicBezTo>
                    <a:pt x="3246" y="9992"/>
                    <a:pt x="3153" y="10038"/>
                    <a:pt x="3048" y="10038"/>
                  </a:cubicBezTo>
                  <a:cubicBezTo>
                    <a:pt x="2909" y="10085"/>
                    <a:pt x="2711" y="10131"/>
                    <a:pt x="2571" y="10178"/>
                  </a:cubicBezTo>
                  <a:cubicBezTo>
                    <a:pt x="2129" y="10329"/>
                    <a:pt x="1699" y="10527"/>
                    <a:pt x="1211" y="10713"/>
                  </a:cubicBezTo>
                  <a:lnTo>
                    <a:pt x="629" y="10957"/>
                  </a:lnTo>
                  <a:lnTo>
                    <a:pt x="338" y="9887"/>
                  </a:lnTo>
                  <a:lnTo>
                    <a:pt x="1" y="9992"/>
                  </a:lnTo>
                  <a:cubicBezTo>
                    <a:pt x="245" y="11108"/>
                    <a:pt x="536" y="12213"/>
                    <a:pt x="827" y="13330"/>
                  </a:cubicBezTo>
                  <a:lnTo>
                    <a:pt x="1164" y="13237"/>
                  </a:lnTo>
                  <a:lnTo>
                    <a:pt x="1164" y="13190"/>
                  </a:lnTo>
                  <a:lnTo>
                    <a:pt x="1118" y="12993"/>
                  </a:lnTo>
                  <a:cubicBezTo>
                    <a:pt x="1071" y="12702"/>
                    <a:pt x="966" y="12365"/>
                    <a:pt x="920" y="12074"/>
                  </a:cubicBezTo>
                  <a:lnTo>
                    <a:pt x="722" y="11341"/>
                  </a:lnTo>
                  <a:lnTo>
                    <a:pt x="827" y="11341"/>
                  </a:lnTo>
                  <a:cubicBezTo>
                    <a:pt x="1746" y="11050"/>
                    <a:pt x="2571" y="10818"/>
                    <a:pt x="3339" y="10329"/>
                  </a:cubicBezTo>
                  <a:lnTo>
                    <a:pt x="3444" y="10283"/>
                  </a:lnTo>
                  <a:lnTo>
                    <a:pt x="3490" y="10376"/>
                  </a:lnTo>
                  <a:cubicBezTo>
                    <a:pt x="3490" y="10527"/>
                    <a:pt x="3537" y="10666"/>
                    <a:pt x="3537" y="10760"/>
                  </a:cubicBezTo>
                  <a:lnTo>
                    <a:pt x="3583" y="10864"/>
                  </a:lnTo>
                  <a:lnTo>
                    <a:pt x="3688" y="10864"/>
                  </a:lnTo>
                  <a:lnTo>
                    <a:pt x="3979" y="10818"/>
                  </a:lnTo>
                  <a:cubicBezTo>
                    <a:pt x="3921" y="10713"/>
                    <a:pt x="3921" y="10666"/>
                    <a:pt x="3921" y="10573"/>
                  </a:cubicBezTo>
                  <a:lnTo>
                    <a:pt x="3828" y="10178"/>
                  </a:lnTo>
                  <a:lnTo>
                    <a:pt x="3921" y="10178"/>
                  </a:lnTo>
                  <a:lnTo>
                    <a:pt x="4409" y="9992"/>
                  </a:lnTo>
                  <a:cubicBezTo>
                    <a:pt x="4898" y="9841"/>
                    <a:pt x="5328" y="9701"/>
                    <a:pt x="5817" y="9550"/>
                  </a:cubicBezTo>
                  <a:cubicBezTo>
                    <a:pt x="5863" y="9503"/>
                    <a:pt x="5863" y="9503"/>
                    <a:pt x="5910" y="9503"/>
                  </a:cubicBezTo>
                  <a:cubicBezTo>
                    <a:pt x="6014" y="9457"/>
                    <a:pt x="6061" y="9410"/>
                    <a:pt x="6154" y="9306"/>
                  </a:cubicBezTo>
                  <a:cubicBezTo>
                    <a:pt x="6200" y="9306"/>
                    <a:pt x="6200" y="9259"/>
                    <a:pt x="6200" y="9213"/>
                  </a:cubicBezTo>
                  <a:lnTo>
                    <a:pt x="5956" y="9213"/>
                  </a:lnTo>
                  <a:cubicBezTo>
                    <a:pt x="5724" y="9213"/>
                    <a:pt x="5479" y="9213"/>
                    <a:pt x="5235" y="9259"/>
                  </a:cubicBezTo>
                  <a:cubicBezTo>
                    <a:pt x="4898" y="9306"/>
                    <a:pt x="4607" y="9410"/>
                    <a:pt x="4270" y="9503"/>
                  </a:cubicBezTo>
                  <a:cubicBezTo>
                    <a:pt x="4118" y="9550"/>
                    <a:pt x="3979" y="9596"/>
                    <a:pt x="3828" y="9655"/>
                  </a:cubicBezTo>
                  <a:lnTo>
                    <a:pt x="3735" y="9701"/>
                  </a:lnTo>
                  <a:lnTo>
                    <a:pt x="3735" y="9550"/>
                  </a:lnTo>
                  <a:cubicBezTo>
                    <a:pt x="3630" y="9166"/>
                    <a:pt x="3583" y="8782"/>
                    <a:pt x="3537" y="8387"/>
                  </a:cubicBezTo>
                  <a:lnTo>
                    <a:pt x="3490" y="8049"/>
                  </a:lnTo>
                  <a:lnTo>
                    <a:pt x="3781" y="8003"/>
                  </a:lnTo>
                  <a:cubicBezTo>
                    <a:pt x="3921" y="8003"/>
                    <a:pt x="4072" y="7956"/>
                    <a:pt x="4270" y="7956"/>
                  </a:cubicBezTo>
                  <a:cubicBezTo>
                    <a:pt x="4793" y="7852"/>
                    <a:pt x="5375" y="7666"/>
                    <a:pt x="5910" y="7270"/>
                  </a:cubicBezTo>
                  <a:lnTo>
                    <a:pt x="5956" y="7224"/>
                  </a:lnTo>
                  <a:cubicBezTo>
                    <a:pt x="5956" y="7177"/>
                    <a:pt x="5910" y="7177"/>
                    <a:pt x="5910" y="7177"/>
                  </a:cubicBezTo>
                  <a:lnTo>
                    <a:pt x="5863" y="7177"/>
                  </a:lnTo>
                  <a:cubicBezTo>
                    <a:pt x="5433" y="7224"/>
                    <a:pt x="4991" y="7270"/>
                    <a:pt x="4607" y="7328"/>
                  </a:cubicBezTo>
                  <a:cubicBezTo>
                    <a:pt x="4363" y="7375"/>
                    <a:pt x="4118" y="7421"/>
                    <a:pt x="3874" y="7468"/>
                  </a:cubicBezTo>
                  <a:cubicBezTo>
                    <a:pt x="3781" y="7468"/>
                    <a:pt x="3688" y="7514"/>
                    <a:pt x="3583" y="7514"/>
                  </a:cubicBezTo>
                  <a:lnTo>
                    <a:pt x="3444" y="7561"/>
                  </a:lnTo>
                  <a:lnTo>
                    <a:pt x="3293" y="6060"/>
                  </a:lnTo>
                  <a:lnTo>
                    <a:pt x="3397" y="6060"/>
                  </a:lnTo>
                  <a:cubicBezTo>
                    <a:pt x="3537" y="6014"/>
                    <a:pt x="3688" y="6014"/>
                    <a:pt x="3828" y="5967"/>
                  </a:cubicBezTo>
                  <a:cubicBezTo>
                    <a:pt x="4212" y="5921"/>
                    <a:pt x="4560" y="5816"/>
                    <a:pt x="4898" y="5770"/>
                  </a:cubicBezTo>
                  <a:cubicBezTo>
                    <a:pt x="5037" y="5723"/>
                    <a:pt x="5235" y="5584"/>
                    <a:pt x="5375" y="5525"/>
                  </a:cubicBezTo>
                  <a:cubicBezTo>
                    <a:pt x="5433" y="5479"/>
                    <a:pt x="5479" y="5432"/>
                    <a:pt x="5572" y="5432"/>
                  </a:cubicBezTo>
                  <a:lnTo>
                    <a:pt x="5572" y="5386"/>
                  </a:lnTo>
                  <a:lnTo>
                    <a:pt x="5572" y="5339"/>
                  </a:lnTo>
                  <a:lnTo>
                    <a:pt x="5328" y="5339"/>
                  </a:lnTo>
                  <a:cubicBezTo>
                    <a:pt x="5189" y="5339"/>
                    <a:pt x="5084" y="5386"/>
                    <a:pt x="4944" y="5386"/>
                  </a:cubicBezTo>
                  <a:cubicBezTo>
                    <a:pt x="4700" y="5386"/>
                    <a:pt x="4502" y="5386"/>
                    <a:pt x="4316" y="5432"/>
                  </a:cubicBezTo>
                  <a:cubicBezTo>
                    <a:pt x="4118" y="5432"/>
                    <a:pt x="3921" y="5479"/>
                    <a:pt x="3688" y="5525"/>
                  </a:cubicBezTo>
                  <a:cubicBezTo>
                    <a:pt x="3583" y="5584"/>
                    <a:pt x="3490" y="5584"/>
                    <a:pt x="3397" y="5630"/>
                  </a:cubicBezTo>
                  <a:lnTo>
                    <a:pt x="3293" y="5630"/>
                  </a:lnTo>
                  <a:lnTo>
                    <a:pt x="3293" y="5525"/>
                  </a:lnTo>
                  <a:cubicBezTo>
                    <a:pt x="3246" y="5293"/>
                    <a:pt x="3246" y="5049"/>
                    <a:pt x="3200" y="4851"/>
                  </a:cubicBezTo>
                  <a:lnTo>
                    <a:pt x="3153" y="4362"/>
                  </a:lnTo>
                  <a:lnTo>
                    <a:pt x="3688" y="4362"/>
                  </a:lnTo>
                  <a:cubicBezTo>
                    <a:pt x="3828" y="4362"/>
                    <a:pt x="3921" y="4362"/>
                    <a:pt x="4072" y="4316"/>
                  </a:cubicBezTo>
                  <a:cubicBezTo>
                    <a:pt x="4456" y="4269"/>
                    <a:pt x="4793" y="4130"/>
                    <a:pt x="5084" y="3781"/>
                  </a:cubicBezTo>
                  <a:cubicBezTo>
                    <a:pt x="4747" y="3781"/>
                    <a:pt x="4409" y="3839"/>
                    <a:pt x="4072" y="3885"/>
                  </a:cubicBezTo>
                  <a:cubicBezTo>
                    <a:pt x="3781" y="3932"/>
                    <a:pt x="3490" y="3978"/>
                    <a:pt x="3200" y="3978"/>
                  </a:cubicBezTo>
                  <a:lnTo>
                    <a:pt x="3107" y="3978"/>
                  </a:lnTo>
                  <a:lnTo>
                    <a:pt x="3048" y="3641"/>
                  </a:lnTo>
                  <a:cubicBezTo>
                    <a:pt x="3048" y="3443"/>
                    <a:pt x="3002" y="3257"/>
                    <a:pt x="2955" y="3060"/>
                  </a:cubicBezTo>
                  <a:lnTo>
                    <a:pt x="2909" y="2769"/>
                  </a:lnTo>
                  <a:cubicBezTo>
                    <a:pt x="2816" y="2327"/>
                    <a:pt x="2758" y="1896"/>
                    <a:pt x="2665" y="1513"/>
                  </a:cubicBezTo>
                  <a:cubicBezTo>
                    <a:pt x="2571" y="1024"/>
                    <a:pt x="2467" y="489"/>
                    <a:pt x="237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56" name="Google Shape;867;p7"/>
            <p:cNvSpPr/>
            <p:nvPr/>
          </p:nvSpPr>
          <p:spPr>
            <a:xfrm>
              <a:off x="582125" y="2740725"/>
              <a:ext cx="4950" cy="1475"/>
            </a:xfrm>
            <a:custGeom>
              <a:avLst/>
              <a:ahLst/>
              <a:rect l="l" t="t" r="r" b="b"/>
              <a:pathLst>
                <a:path w="198" h="59" extrusionOk="0">
                  <a:moveTo>
                    <a:pt x="198" y="1"/>
                  </a:moveTo>
                  <a:lnTo>
                    <a:pt x="0" y="59"/>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57" name="Google Shape;868;p7"/>
            <p:cNvSpPr/>
            <p:nvPr/>
          </p:nvSpPr>
          <p:spPr>
            <a:xfrm>
              <a:off x="548375" y="3071650"/>
              <a:ext cx="8475" cy="2350"/>
            </a:xfrm>
            <a:custGeom>
              <a:avLst/>
              <a:ahLst/>
              <a:rect l="l" t="t" r="r" b="b"/>
              <a:pathLst>
                <a:path w="339" h="94" extrusionOk="0">
                  <a:moveTo>
                    <a:pt x="1" y="93"/>
                  </a:moveTo>
                  <a:lnTo>
                    <a:pt x="338" y="0"/>
                  </a:lnTo>
                  <a:lnTo>
                    <a:pt x="338" y="0"/>
                  </a:lnTo>
                  <a:lnTo>
                    <a:pt x="1" y="93"/>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58" name="Google Shape;869;p7"/>
            <p:cNvSpPr/>
            <p:nvPr/>
          </p:nvSpPr>
          <p:spPr>
            <a:xfrm>
              <a:off x="610025" y="2852375"/>
              <a:ext cx="25" cy="25"/>
            </a:xfrm>
            <a:custGeom>
              <a:avLst/>
              <a:ahLst/>
              <a:rect l="l" t="t" r="r" b="b"/>
              <a:pathLst>
                <a:path w="1" h="1" extrusionOk="0">
                  <a:moveTo>
                    <a:pt x="1" y="1"/>
                  </a:moveTo>
                  <a:lnTo>
                    <a:pt x="1" y="1"/>
                  </a:lnTo>
                  <a:lnTo>
                    <a:pt x="1" y="1"/>
                  </a:lnTo>
                  <a:lnTo>
                    <a:pt x="1"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59" name="Google Shape;870;p7"/>
            <p:cNvSpPr/>
            <p:nvPr/>
          </p:nvSpPr>
          <p:spPr>
            <a:xfrm>
              <a:off x="608875" y="2852375"/>
              <a:ext cx="1175" cy="25"/>
            </a:xfrm>
            <a:custGeom>
              <a:avLst/>
              <a:ahLst/>
              <a:rect l="l" t="t" r="r" b="b"/>
              <a:pathLst>
                <a:path w="47" h="1" extrusionOk="0">
                  <a:moveTo>
                    <a:pt x="47" y="1"/>
                  </a:moveTo>
                  <a:lnTo>
                    <a:pt x="47" y="1"/>
                  </a:lnTo>
                  <a:lnTo>
                    <a:pt x="0" y="1"/>
                  </a:lnTo>
                  <a:lnTo>
                    <a:pt x="0"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60" name="Google Shape;871;p7"/>
            <p:cNvSpPr/>
            <p:nvPr/>
          </p:nvSpPr>
          <p:spPr>
            <a:xfrm>
              <a:off x="608875" y="2852375"/>
              <a:ext cx="25" cy="25"/>
            </a:xfrm>
            <a:custGeom>
              <a:avLst/>
              <a:ahLst/>
              <a:rect l="l" t="t" r="r" b="b"/>
              <a:pathLst>
                <a:path w="1" h="1" extrusionOk="0">
                  <a:moveTo>
                    <a:pt x="0" y="1"/>
                  </a:moveTo>
                  <a:lnTo>
                    <a:pt x="0" y="1"/>
                  </a:lnTo>
                  <a:lnTo>
                    <a:pt x="0"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61" name="Google Shape;872;p7"/>
            <p:cNvSpPr/>
            <p:nvPr/>
          </p:nvSpPr>
          <p:spPr>
            <a:xfrm>
              <a:off x="610025" y="2852375"/>
              <a:ext cx="25" cy="25"/>
            </a:xfrm>
            <a:custGeom>
              <a:avLst/>
              <a:ahLst/>
              <a:rect l="l" t="t" r="r" b="b"/>
              <a:pathLst>
                <a:path w="1" h="1" extrusionOk="0">
                  <a:moveTo>
                    <a:pt x="1" y="1"/>
                  </a:moveTo>
                  <a:lnTo>
                    <a:pt x="1" y="1"/>
                  </a:lnTo>
                  <a:lnTo>
                    <a:pt x="1" y="1"/>
                  </a:lnTo>
                  <a:lnTo>
                    <a:pt x="1"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62" name="Google Shape;873;p7"/>
            <p:cNvSpPr/>
            <p:nvPr/>
          </p:nvSpPr>
          <p:spPr>
            <a:xfrm>
              <a:off x="680400" y="2920150"/>
              <a:ext cx="25" cy="25"/>
            </a:xfrm>
            <a:custGeom>
              <a:avLst/>
              <a:ahLst/>
              <a:rect l="l" t="t" r="r" b="b"/>
              <a:pathLst>
                <a:path w="1" h="1" extrusionOk="0">
                  <a:moveTo>
                    <a:pt x="0" y="0"/>
                  </a:moveTo>
                  <a:lnTo>
                    <a:pt x="0" y="0"/>
                  </a:lnTo>
                  <a:lnTo>
                    <a:pt x="0"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63" name="Google Shape;874;p7"/>
            <p:cNvSpPr/>
            <p:nvPr/>
          </p:nvSpPr>
          <p:spPr>
            <a:xfrm>
              <a:off x="618450" y="3013475"/>
              <a:ext cx="55875" cy="244875"/>
            </a:xfrm>
            <a:custGeom>
              <a:avLst/>
              <a:ahLst/>
              <a:rect l="l" t="t" r="r" b="b"/>
              <a:pathLst>
                <a:path w="2235" h="9795" extrusionOk="0">
                  <a:moveTo>
                    <a:pt x="2141" y="1"/>
                  </a:moveTo>
                  <a:cubicBezTo>
                    <a:pt x="1943" y="47"/>
                    <a:pt x="1699" y="47"/>
                    <a:pt x="1455" y="140"/>
                  </a:cubicBezTo>
                  <a:cubicBezTo>
                    <a:pt x="1269" y="198"/>
                    <a:pt x="1025" y="292"/>
                    <a:pt x="780" y="385"/>
                  </a:cubicBezTo>
                  <a:lnTo>
                    <a:pt x="443" y="489"/>
                  </a:lnTo>
                  <a:lnTo>
                    <a:pt x="350" y="94"/>
                  </a:lnTo>
                  <a:lnTo>
                    <a:pt x="1" y="140"/>
                  </a:lnTo>
                  <a:cubicBezTo>
                    <a:pt x="1" y="292"/>
                    <a:pt x="59" y="431"/>
                    <a:pt x="59" y="629"/>
                  </a:cubicBezTo>
                  <a:cubicBezTo>
                    <a:pt x="152" y="1117"/>
                    <a:pt x="199" y="1652"/>
                    <a:pt x="292" y="2176"/>
                  </a:cubicBezTo>
                  <a:cubicBezTo>
                    <a:pt x="443" y="3153"/>
                    <a:pt x="536" y="4118"/>
                    <a:pt x="734" y="5084"/>
                  </a:cubicBezTo>
                  <a:cubicBezTo>
                    <a:pt x="931" y="6154"/>
                    <a:pt x="1164" y="7224"/>
                    <a:pt x="1408" y="8236"/>
                  </a:cubicBezTo>
                  <a:cubicBezTo>
                    <a:pt x="1455" y="8631"/>
                    <a:pt x="1560" y="9015"/>
                    <a:pt x="1653" y="9399"/>
                  </a:cubicBezTo>
                  <a:cubicBezTo>
                    <a:pt x="1653" y="9504"/>
                    <a:pt x="1699" y="9597"/>
                    <a:pt x="1746" y="9690"/>
                  </a:cubicBezTo>
                  <a:lnTo>
                    <a:pt x="1746" y="9794"/>
                  </a:lnTo>
                  <a:lnTo>
                    <a:pt x="1990" y="9794"/>
                  </a:lnTo>
                  <a:cubicBezTo>
                    <a:pt x="1990" y="9550"/>
                    <a:pt x="1943" y="9306"/>
                    <a:pt x="1897" y="9062"/>
                  </a:cubicBezTo>
                  <a:cubicBezTo>
                    <a:pt x="1850" y="8817"/>
                    <a:pt x="1804" y="8527"/>
                    <a:pt x="1746" y="8282"/>
                  </a:cubicBezTo>
                  <a:cubicBezTo>
                    <a:pt x="1699" y="8096"/>
                    <a:pt x="1653" y="7945"/>
                    <a:pt x="1606" y="7759"/>
                  </a:cubicBezTo>
                  <a:cubicBezTo>
                    <a:pt x="1606" y="7515"/>
                    <a:pt x="1560" y="7270"/>
                    <a:pt x="1513" y="7026"/>
                  </a:cubicBezTo>
                  <a:cubicBezTo>
                    <a:pt x="1408" y="6689"/>
                    <a:pt x="1362" y="6305"/>
                    <a:pt x="1269" y="5956"/>
                  </a:cubicBezTo>
                  <a:lnTo>
                    <a:pt x="1222" y="5619"/>
                  </a:lnTo>
                  <a:lnTo>
                    <a:pt x="1025" y="4746"/>
                  </a:lnTo>
                  <a:lnTo>
                    <a:pt x="1164" y="4746"/>
                  </a:lnTo>
                  <a:cubicBezTo>
                    <a:pt x="1201" y="4752"/>
                    <a:pt x="1235" y="4755"/>
                    <a:pt x="1265" y="4755"/>
                  </a:cubicBezTo>
                  <a:cubicBezTo>
                    <a:pt x="1470" y="4755"/>
                    <a:pt x="1519" y="4622"/>
                    <a:pt x="1560" y="4409"/>
                  </a:cubicBezTo>
                  <a:cubicBezTo>
                    <a:pt x="1606" y="4409"/>
                    <a:pt x="1606" y="4409"/>
                    <a:pt x="1606" y="4363"/>
                  </a:cubicBezTo>
                  <a:lnTo>
                    <a:pt x="1606" y="4363"/>
                  </a:lnTo>
                  <a:cubicBezTo>
                    <a:pt x="1513" y="4409"/>
                    <a:pt x="1455" y="4409"/>
                    <a:pt x="1408" y="4409"/>
                  </a:cubicBezTo>
                  <a:lnTo>
                    <a:pt x="1118" y="4502"/>
                  </a:lnTo>
                  <a:lnTo>
                    <a:pt x="1071" y="4456"/>
                  </a:lnTo>
                  <a:lnTo>
                    <a:pt x="1025" y="4409"/>
                  </a:lnTo>
                  <a:lnTo>
                    <a:pt x="978" y="4363"/>
                  </a:lnTo>
                  <a:lnTo>
                    <a:pt x="1025" y="4269"/>
                  </a:lnTo>
                  <a:lnTo>
                    <a:pt x="1025" y="4211"/>
                  </a:lnTo>
                  <a:cubicBezTo>
                    <a:pt x="1071" y="4165"/>
                    <a:pt x="1071" y="4118"/>
                    <a:pt x="1164" y="4072"/>
                  </a:cubicBezTo>
                  <a:cubicBezTo>
                    <a:pt x="1315" y="3979"/>
                    <a:pt x="1455" y="3827"/>
                    <a:pt x="1513" y="3630"/>
                  </a:cubicBezTo>
                  <a:cubicBezTo>
                    <a:pt x="1362" y="3630"/>
                    <a:pt x="1164" y="3583"/>
                    <a:pt x="978" y="3583"/>
                  </a:cubicBezTo>
                  <a:lnTo>
                    <a:pt x="931" y="3583"/>
                  </a:lnTo>
                  <a:lnTo>
                    <a:pt x="780" y="2571"/>
                  </a:lnTo>
                  <a:lnTo>
                    <a:pt x="873" y="2525"/>
                  </a:lnTo>
                  <a:lnTo>
                    <a:pt x="1071" y="2525"/>
                  </a:lnTo>
                  <a:cubicBezTo>
                    <a:pt x="1164" y="2467"/>
                    <a:pt x="1315" y="2467"/>
                    <a:pt x="1408" y="2420"/>
                  </a:cubicBezTo>
                  <a:cubicBezTo>
                    <a:pt x="1653" y="2374"/>
                    <a:pt x="1850" y="2280"/>
                    <a:pt x="1990" y="2129"/>
                  </a:cubicBezTo>
                  <a:lnTo>
                    <a:pt x="2036" y="2083"/>
                  </a:lnTo>
                  <a:lnTo>
                    <a:pt x="2095" y="2036"/>
                  </a:lnTo>
                  <a:lnTo>
                    <a:pt x="2095" y="1990"/>
                  </a:lnTo>
                  <a:lnTo>
                    <a:pt x="2095" y="1943"/>
                  </a:lnTo>
                  <a:cubicBezTo>
                    <a:pt x="2095" y="1943"/>
                    <a:pt x="2036" y="1885"/>
                    <a:pt x="1990" y="1885"/>
                  </a:cubicBezTo>
                  <a:cubicBezTo>
                    <a:pt x="1990" y="1839"/>
                    <a:pt x="1943" y="1839"/>
                    <a:pt x="1897" y="1839"/>
                  </a:cubicBezTo>
                  <a:cubicBezTo>
                    <a:pt x="1846" y="1823"/>
                    <a:pt x="1792" y="1818"/>
                    <a:pt x="1737" y="1818"/>
                  </a:cubicBezTo>
                  <a:cubicBezTo>
                    <a:pt x="1625" y="1818"/>
                    <a:pt x="1509" y="1839"/>
                    <a:pt x="1408" y="1839"/>
                  </a:cubicBezTo>
                  <a:cubicBezTo>
                    <a:pt x="1269" y="1885"/>
                    <a:pt x="1118" y="1885"/>
                    <a:pt x="978" y="1943"/>
                  </a:cubicBezTo>
                  <a:cubicBezTo>
                    <a:pt x="931" y="1990"/>
                    <a:pt x="873" y="1990"/>
                    <a:pt x="780" y="1990"/>
                  </a:cubicBezTo>
                  <a:lnTo>
                    <a:pt x="687" y="2036"/>
                  </a:lnTo>
                  <a:lnTo>
                    <a:pt x="536" y="1071"/>
                  </a:lnTo>
                  <a:lnTo>
                    <a:pt x="583" y="1013"/>
                  </a:lnTo>
                  <a:cubicBezTo>
                    <a:pt x="734" y="966"/>
                    <a:pt x="827" y="966"/>
                    <a:pt x="931" y="920"/>
                  </a:cubicBezTo>
                  <a:cubicBezTo>
                    <a:pt x="1222" y="827"/>
                    <a:pt x="1455" y="722"/>
                    <a:pt x="1699" y="582"/>
                  </a:cubicBezTo>
                  <a:cubicBezTo>
                    <a:pt x="1850" y="489"/>
                    <a:pt x="1990" y="338"/>
                    <a:pt x="2188" y="140"/>
                  </a:cubicBezTo>
                  <a:cubicBezTo>
                    <a:pt x="2234" y="94"/>
                    <a:pt x="2234" y="94"/>
                    <a:pt x="2234" y="47"/>
                  </a:cubicBezTo>
                  <a:cubicBezTo>
                    <a:pt x="2234" y="47"/>
                    <a:pt x="2188" y="1"/>
                    <a:pt x="214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64" name="Google Shape;875;p7"/>
            <p:cNvSpPr/>
            <p:nvPr/>
          </p:nvSpPr>
          <p:spPr>
            <a:xfrm>
              <a:off x="637950" y="3318800"/>
              <a:ext cx="30250" cy="23000"/>
            </a:xfrm>
            <a:custGeom>
              <a:avLst/>
              <a:ahLst/>
              <a:rect l="l" t="t" r="r" b="b"/>
              <a:pathLst>
                <a:path w="1210" h="920" extrusionOk="0">
                  <a:moveTo>
                    <a:pt x="198" y="1"/>
                  </a:moveTo>
                  <a:cubicBezTo>
                    <a:pt x="151" y="1"/>
                    <a:pt x="151" y="1"/>
                    <a:pt x="93" y="47"/>
                  </a:cubicBezTo>
                  <a:cubicBezTo>
                    <a:pt x="0" y="94"/>
                    <a:pt x="0" y="198"/>
                    <a:pt x="151" y="385"/>
                  </a:cubicBezTo>
                  <a:cubicBezTo>
                    <a:pt x="245" y="536"/>
                    <a:pt x="384" y="675"/>
                    <a:pt x="582" y="780"/>
                  </a:cubicBezTo>
                  <a:cubicBezTo>
                    <a:pt x="733" y="827"/>
                    <a:pt x="919" y="873"/>
                    <a:pt x="1163" y="920"/>
                  </a:cubicBezTo>
                  <a:lnTo>
                    <a:pt x="1210" y="873"/>
                  </a:lnTo>
                  <a:cubicBezTo>
                    <a:pt x="1210" y="873"/>
                    <a:pt x="1210" y="827"/>
                    <a:pt x="1163" y="780"/>
                  </a:cubicBezTo>
                  <a:cubicBezTo>
                    <a:pt x="1024" y="629"/>
                    <a:pt x="826" y="431"/>
                    <a:pt x="628" y="291"/>
                  </a:cubicBezTo>
                  <a:lnTo>
                    <a:pt x="384" y="94"/>
                  </a:lnTo>
                  <a:cubicBezTo>
                    <a:pt x="338" y="47"/>
                    <a:pt x="245" y="1"/>
                    <a:pt x="19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65" name="Google Shape;876;p7"/>
            <p:cNvSpPr/>
            <p:nvPr/>
          </p:nvSpPr>
          <p:spPr>
            <a:xfrm>
              <a:off x="537325" y="2407775"/>
              <a:ext cx="123625" cy="162275"/>
            </a:xfrm>
            <a:custGeom>
              <a:avLst/>
              <a:ahLst/>
              <a:rect l="l" t="t" r="r" b="b"/>
              <a:pathLst>
                <a:path w="4945" h="6491" extrusionOk="0">
                  <a:moveTo>
                    <a:pt x="152" y="1"/>
                  </a:moveTo>
                  <a:cubicBezTo>
                    <a:pt x="152" y="1"/>
                    <a:pt x="105" y="1"/>
                    <a:pt x="47" y="47"/>
                  </a:cubicBezTo>
                  <a:cubicBezTo>
                    <a:pt x="1" y="94"/>
                    <a:pt x="1" y="140"/>
                    <a:pt x="47" y="338"/>
                  </a:cubicBezTo>
                  <a:cubicBezTo>
                    <a:pt x="105" y="431"/>
                    <a:pt x="105" y="524"/>
                    <a:pt x="152" y="629"/>
                  </a:cubicBezTo>
                  <a:cubicBezTo>
                    <a:pt x="199" y="768"/>
                    <a:pt x="199" y="919"/>
                    <a:pt x="245" y="1059"/>
                  </a:cubicBezTo>
                  <a:cubicBezTo>
                    <a:pt x="245" y="1257"/>
                    <a:pt x="292" y="1454"/>
                    <a:pt x="338" y="1594"/>
                  </a:cubicBezTo>
                  <a:cubicBezTo>
                    <a:pt x="396" y="1745"/>
                    <a:pt x="396" y="1838"/>
                    <a:pt x="443" y="1931"/>
                  </a:cubicBezTo>
                  <a:cubicBezTo>
                    <a:pt x="734" y="2559"/>
                    <a:pt x="873" y="3199"/>
                    <a:pt x="1024" y="3827"/>
                  </a:cubicBezTo>
                  <a:lnTo>
                    <a:pt x="1164" y="4409"/>
                  </a:lnTo>
                  <a:cubicBezTo>
                    <a:pt x="1315" y="4990"/>
                    <a:pt x="1501" y="5619"/>
                    <a:pt x="1652" y="6247"/>
                  </a:cubicBezTo>
                  <a:cubicBezTo>
                    <a:pt x="1745" y="6398"/>
                    <a:pt x="1850" y="6491"/>
                    <a:pt x="1990" y="6491"/>
                  </a:cubicBezTo>
                  <a:lnTo>
                    <a:pt x="2141" y="6444"/>
                  </a:lnTo>
                  <a:lnTo>
                    <a:pt x="2281" y="6398"/>
                  </a:lnTo>
                  <a:cubicBezTo>
                    <a:pt x="2234" y="6398"/>
                    <a:pt x="2187" y="6340"/>
                    <a:pt x="2187" y="6340"/>
                  </a:cubicBezTo>
                  <a:lnTo>
                    <a:pt x="2083" y="6340"/>
                  </a:lnTo>
                  <a:lnTo>
                    <a:pt x="2083" y="6293"/>
                  </a:lnTo>
                  <a:cubicBezTo>
                    <a:pt x="1897" y="5665"/>
                    <a:pt x="1745" y="5037"/>
                    <a:pt x="1652" y="4409"/>
                  </a:cubicBezTo>
                  <a:cubicBezTo>
                    <a:pt x="1455" y="3385"/>
                    <a:pt x="1210" y="2373"/>
                    <a:pt x="734" y="1396"/>
                  </a:cubicBezTo>
                  <a:lnTo>
                    <a:pt x="338" y="582"/>
                  </a:lnTo>
                  <a:lnTo>
                    <a:pt x="338" y="582"/>
                  </a:lnTo>
                  <a:lnTo>
                    <a:pt x="920" y="1303"/>
                  </a:lnTo>
                  <a:cubicBezTo>
                    <a:pt x="978" y="1396"/>
                    <a:pt x="1071" y="1501"/>
                    <a:pt x="1117" y="1548"/>
                  </a:cubicBezTo>
                  <a:lnTo>
                    <a:pt x="1699" y="2269"/>
                  </a:lnTo>
                  <a:cubicBezTo>
                    <a:pt x="2187" y="2955"/>
                    <a:pt x="2723" y="3583"/>
                    <a:pt x="3199" y="4211"/>
                  </a:cubicBezTo>
                  <a:cubicBezTo>
                    <a:pt x="3304" y="4362"/>
                    <a:pt x="3444" y="4548"/>
                    <a:pt x="3537" y="4700"/>
                  </a:cubicBezTo>
                  <a:cubicBezTo>
                    <a:pt x="3595" y="4793"/>
                    <a:pt x="3688" y="4944"/>
                    <a:pt x="3781" y="5037"/>
                  </a:cubicBezTo>
                  <a:cubicBezTo>
                    <a:pt x="4025" y="5421"/>
                    <a:pt x="4316" y="5665"/>
                    <a:pt x="4700" y="5863"/>
                  </a:cubicBezTo>
                  <a:lnTo>
                    <a:pt x="4898" y="5863"/>
                  </a:lnTo>
                  <a:cubicBezTo>
                    <a:pt x="4944" y="5665"/>
                    <a:pt x="4898" y="5572"/>
                    <a:pt x="4758" y="5421"/>
                  </a:cubicBezTo>
                  <a:lnTo>
                    <a:pt x="4700" y="5421"/>
                  </a:lnTo>
                  <a:cubicBezTo>
                    <a:pt x="4653" y="5328"/>
                    <a:pt x="4560" y="5235"/>
                    <a:pt x="4467" y="5130"/>
                  </a:cubicBezTo>
                  <a:cubicBezTo>
                    <a:pt x="4363" y="4990"/>
                    <a:pt x="4270" y="4886"/>
                    <a:pt x="4118" y="4746"/>
                  </a:cubicBezTo>
                  <a:cubicBezTo>
                    <a:pt x="3734" y="4258"/>
                    <a:pt x="3397" y="3723"/>
                    <a:pt x="3013" y="3246"/>
                  </a:cubicBezTo>
                  <a:cubicBezTo>
                    <a:pt x="2571" y="2711"/>
                    <a:pt x="2187" y="2129"/>
                    <a:pt x="1745" y="1594"/>
                  </a:cubicBezTo>
                  <a:lnTo>
                    <a:pt x="1699" y="1548"/>
                  </a:lnTo>
                  <a:cubicBezTo>
                    <a:pt x="1315" y="1059"/>
                    <a:pt x="920" y="524"/>
                    <a:pt x="396" y="140"/>
                  </a:cubicBezTo>
                  <a:cubicBezTo>
                    <a:pt x="396" y="94"/>
                    <a:pt x="338" y="94"/>
                    <a:pt x="338" y="94"/>
                  </a:cubicBezTo>
                  <a:cubicBezTo>
                    <a:pt x="292" y="47"/>
                    <a:pt x="199" y="1"/>
                    <a:pt x="15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66" name="Google Shape;877;p7"/>
            <p:cNvSpPr/>
            <p:nvPr/>
          </p:nvSpPr>
          <p:spPr>
            <a:xfrm>
              <a:off x="549550" y="3255700"/>
              <a:ext cx="57025" cy="58175"/>
            </a:xfrm>
            <a:custGeom>
              <a:avLst/>
              <a:ahLst/>
              <a:rect l="l" t="t" r="r" b="b"/>
              <a:pathLst>
                <a:path w="2281" h="2327" extrusionOk="0">
                  <a:moveTo>
                    <a:pt x="780" y="291"/>
                  </a:moveTo>
                  <a:cubicBezTo>
                    <a:pt x="873" y="291"/>
                    <a:pt x="966" y="338"/>
                    <a:pt x="1070" y="396"/>
                  </a:cubicBezTo>
                  <a:cubicBezTo>
                    <a:pt x="1210" y="443"/>
                    <a:pt x="1361" y="489"/>
                    <a:pt x="1501" y="582"/>
                  </a:cubicBezTo>
                  <a:cubicBezTo>
                    <a:pt x="1698" y="733"/>
                    <a:pt x="1792" y="920"/>
                    <a:pt x="1838" y="1117"/>
                  </a:cubicBezTo>
                  <a:cubicBezTo>
                    <a:pt x="1838" y="1315"/>
                    <a:pt x="1792" y="1501"/>
                    <a:pt x="1698" y="1652"/>
                  </a:cubicBezTo>
                  <a:cubicBezTo>
                    <a:pt x="1547" y="1792"/>
                    <a:pt x="1361" y="1897"/>
                    <a:pt x="1163" y="1897"/>
                  </a:cubicBezTo>
                  <a:cubicBezTo>
                    <a:pt x="919" y="1897"/>
                    <a:pt x="721" y="1792"/>
                    <a:pt x="628" y="1652"/>
                  </a:cubicBezTo>
                  <a:cubicBezTo>
                    <a:pt x="489" y="1501"/>
                    <a:pt x="431" y="1362"/>
                    <a:pt x="384" y="1210"/>
                  </a:cubicBezTo>
                  <a:cubicBezTo>
                    <a:pt x="338" y="1164"/>
                    <a:pt x="338" y="1117"/>
                    <a:pt x="291" y="1024"/>
                  </a:cubicBezTo>
                  <a:lnTo>
                    <a:pt x="245" y="978"/>
                  </a:lnTo>
                  <a:lnTo>
                    <a:pt x="338" y="920"/>
                  </a:lnTo>
                  <a:lnTo>
                    <a:pt x="338" y="873"/>
                  </a:lnTo>
                  <a:cubicBezTo>
                    <a:pt x="338" y="827"/>
                    <a:pt x="384" y="780"/>
                    <a:pt x="384" y="733"/>
                  </a:cubicBezTo>
                  <a:cubicBezTo>
                    <a:pt x="431" y="536"/>
                    <a:pt x="535" y="291"/>
                    <a:pt x="780" y="291"/>
                  </a:cubicBezTo>
                  <a:close/>
                  <a:moveTo>
                    <a:pt x="1070" y="1"/>
                  </a:moveTo>
                  <a:cubicBezTo>
                    <a:pt x="873" y="1"/>
                    <a:pt x="721" y="47"/>
                    <a:pt x="582" y="47"/>
                  </a:cubicBezTo>
                  <a:cubicBezTo>
                    <a:pt x="489" y="105"/>
                    <a:pt x="384" y="152"/>
                    <a:pt x="338" y="198"/>
                  </a:cubicBezTo>
                  <a:cubicBezTo>
                    <a:pt x="245" y="291"/>
                    <a:pt x="198" y="338"/>
                    <a:pt x="140" y="443"/>
                  </a:cubicBezTo>
                  <a:cubicBezTo>
                    <a:pt x="47" y="582"/>
                    <a:pt x="0" y="780"/>
                    <a:pt x="0" y="1024"/>
                  </a:cubicBezTo>
                  <a:cubicBezTo>
                    <a:pt x="0" y="1745"/>
                    <a:pt x="535" y="2327"/>
                    <a:pt x="1256" y="2327"/>
                  </a:cubicBezTo>
                  <a:cubicBezTo>
                    <a:pt x="1792" y="2327"/>
                    <a:pt x="2280" y="1792"/>
                    <a:pt x="2280" y="1164"/>
                  </a:cubicBezTo>
                  <a:cubicBezTo>
                    <a:pt x="2280" y="536"/>
                    <a:pt x="1745" y="1"/>
                    <a:pt x="107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67" name="Google Shape;878;p7"/>
            <p:cNvSpPr/>
            <p:nvPr/>
          </p:nvSpPr>
          <p:spPr>
            <a:xfrm>
              <a:off x="536175" y="2506925"/>
              <a:ext cx="72725" cy="118975"/>
            </a:xfrm>
            <a:custGeom>
              <a:avLst/>
              <a:ahLst/>
              <a:rect l="l" t="t" r="r" b="b"/>
              <a:pathLst>
                <a:path w="2909" h="4759" extrusionOk="0">
                  <a:moveTo>
                    <a:pt x="384" y="1"/>
                  </a:moveTo>
                  <a:lnTo>
                    <a:pt x="47" y="106"/>
                  </a:lnTo>
                  <a:lnTo>
                    <a:pt x="0" y="106"/>
                  </a:lnTo>
                  <a:cubicBezTo>
                    <a:pt x="198" y="873"/>
                    <a:pt x="384" y="1653"/>
                    <a:pt x="582" y="2478"/>
                  </a:cubicBezTo>
                  <a:cubicBezTo>
                    <a:pt x="628" y="2571"/>
                    <a:pt x="582" y="2723"/>
                    <a:pt x="489" y="2816"/>
                  </a:cubicBezTo>
                  <a:cubicBezTo>
                    <a:pt x="245" y="3153"/>
                    <a:pt x="198" y="3781"/>
                    <a:pt x="442" y="4177"/>
                  </a:cubicBezTo>
                  <a:cubicBezTo>
                    <a:pt x="628" y="4514"/>
                    <a:pt x="1024" y="4758"/>
                    <a:pt x="1408" y="4758"/>
                  </a:cubicBezTo>
                  <a:cubicBezTo>
                    <a:pt x="1501" y="4758"/>
                    <a:pt x="1547" y="4700"/>
                    <a:pt x="1652" y="4700"/>
                  </a:cubicBezTo>
                  <a:cubicBezTo>
                    <a:pt x="2373" y="4560"/>
                    <a:pt x="2908" y="3886"/>
                    <a:pt x="2815" y="3106"/>
                  </a:cubicBezTo>
                  <a:cubicBezTo>
                    <a:pt x="2769" y="2862"/>
                    <a:pt x="2664" y="2664"/>
                    <a:pt x="2524" y="2525"/>
                  </a:cubicBezTo>
                  <a:lnTo>
                    <a:pt x="2187" y="2664"/>
                  </a:lnTo>
                  <a:lnTo>
                    <a:pt x="2187" y="2723"/>
                  </a:lnTo>
                  <a:cubicBezTo>
                    <a:pt x="2233" y="2816"/>
                    <a:pt x="2280" y="2909"/>
                    <a:pt x="2327" y="3013"/>
                  </a:cubicBezTo>
                  <a:cubicBezTo>
                    <a:pt x="2373" y="3304"/>
                    <a:pt x="2327" y="3641"/>
                    <a:pt x="2129" y="3886"/>
                  </a:cubicBezTo>
                  <a:cubicBezTo>
                    <a:pt x="1943" y="4118"/>
                    <a:pt x="1698" y="4270"/>
                    <a:pt x="1408" y="4270"/>
                  </a:cubicBezTo>
                  <a:cubicBezTo>
                    <a:pt x="1070" y="4270"/>
                    <a:pt x="873" y="4118"/>
                    <a:pt x="780" y="3828"/>
                  </a:cubicBezTo>
                  <a:cubicBezTo>
                    <a:pt x="675" y="3688"/>
                    <a:pt x="582" y="3351"/>
                    <a:pt x="826" y="3106"/>
                  </a:cubicBezTo>
                  <a:cubicBezTo>
                    <a:pt x="1070" y="2909"/>
                    <a:pt x="1117" y="2723"/>
                    <a:pt x="1024" y="2432"/>
                  </a:cubicBezTo>
                  <a:lnTo>
                    <a:pt x="919" y="2036"/>
                  </a:lnTo>
                  <a:cubicBezTo>
                    <a:pt x="733" y="1408"/>
                    <a:pt x="582" y="780"/>
                    <a:pt x="384" y="152"/>
                  </a:cubicBezTo>
                  <a:lnTo>
                    <a:pt x="384"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68" name="Google Shape;879;p7"/>
            <p:cNvSpPr/>
            <p:nvPr/>
          </p:nvSpPr>
          <p:spPr>
            <a:xfrm>
              <a:off x="561750" y="3058550"/>
              <a:ext cx="29100" cy="14275"/>
            </a:xfrm>
            <a:custGeom>
              <a:avLst/>
              <a:ahLst/>
              <a:rect l="l" t="t" r="r" b="b"/>
              <a:pathLst>
                <a:path w="1164" h="571" extrusionOk="0">
                  <a:moveTo>
                    <a:pt x="708" y="1"/>
                  </a:moveTo>
                  <a:cubicBezTo>
                    <a:pt x="416" y="1"/>
                    <a:pt x="176" y="108"/>
                    <a:pt x="1" y="326"/>
                  </a:cubicBezTo>
                  <a:lnTo>
                    <a:pt x="47" y="524"/>
                  </a:lnTo>
                  <a:cubicBezTo>
                    <a:pt x="140" y="524"/>
                    <a:pt x="233" y="571"/>
                    <a:pt x="338" y="571"/>
                  </a:cubicBezTo>
                  <a:cubicBezTo>
                    <a:pt x="582" y="571"/>
                    <a:pt x="768" y="477"/>
                    <a:pt x="1059" y="233"/>
                  </a:cubicBezTo>
                  <a:cubicBezTo>
                    <a:pt x="1106" y="187"/>
                    <a:pt x="1164" y="140"/>
                    <a:pt x="1106" y="82"/>
                  </a:cubicBezTo>
                  <a:cubicBezTo>
                    <a:pt x="1106" y="82"/>
                    <a:pt x="1059" y="36"/>
                    <a:pt x="1013" y="36"/>
                  </a:cubicBezTo>
                  <a:cubicBezTo>
                    <a:pt x="906" y="12"/>
                    <a:pt x="804" y="1"/>
                    <a:pt x="70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69" name="Google Shape;880;p7"/>
            <p:cNvSpPr/>
            <p:nvPr/>
          </p:nvSpPr>
          <p:spPr>
            <a:xfrm>
              <a:off x="561750" y="3066700"/>
              <a:ext cx="1200" cy="4975"/>
            </a:xfrm>
            <a:custGeom>
              <a:avLst/>
              <a:ahLst/>
              <a:rect l="l" t="t" r="r" b="b"/>
              <a:pathLst>
                <a:path w="48" h="199" extrusionOk="0">
                  <a:moveTo>
                    <a:pt x="47" y="198"/>
                  </a:moveTo>
                  <a:lnTo>
                    <a:pt x="1"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70" name="Google Shape;881;p7"/>
            <p:cNvSpPr/>
            <p:nvPr/>
          </p:nvSpPr>
          <p:spPr>
            <a:xfrm>
              <a:off x="480350" y="2797025"/>
              <a:ext cx="92200" cy="156000"/>
            </a:xfrm>
            <a:custGeom>
              <a:avLst/>
              <a:ahLst/>
              <a:rect l="l" t="t" r="r" b="b"/>
              <a:pathLst>
                <a:path w="3688" h="6240" extrusionOk="0">
                  <a:moveTo>
                    <a:pt x="3438" y="1"/>
                  </a:moveTo>
                  <a:cubicBezTo>
                    <a:pt x="3367" y="1"/>
                    <a:pt x="3286" y="12"/>
                    <a:pt x="3199" y="28"/>
                  </a:cubicBezTo>
                  <a:cubicBezTo>
                    <a:pt x="2617" y="226"/>
                    <a:pt x="2094" y="424"/>
                    <a:pt x="1559" y="610"/>
                  </a:cubicBezTo>
                  <a:lnTo>
                    <a:pt x="872" y="808"/>
                  </a:lnTo>
                  <a:cubicBezTo>
                    <a:pt x="779" y="854"/>
                    <a:pt x="733" y="854"/>
                    <a:pt x="640" y="901"/>
                  </a:cubicBezTo>
                  <a:lnTo>
                    <a:pt x="535" y="947"/>
                  </a:lnTo>
                  <a:lnTo>
                    <a:pt x="489" y="854"/>
                  </a:lnTo>
                  <a:lnTo>
                    <a:pt x="349" y="273"/>
                  </a:lnTo>
                  <a:lnTo>
                    <a:pt x="151" y="319"/>
                  </a:lnTo>
                  <a:lnTo>
                    <a:pt x="0" y="366"/>
                  </a:lnTo>
                  <a:cubicBezTo>
                    <a:pt x="58" y="610"/>
                    <a:pt x="105" y="947"/>
                    <a:pt x="105" y="1296"/>
                  </a:cubicBezTo>
                  <a:lnTo>
                    <a:pt x="105" y="1343"/>
                  </a:lnTo>
                  <a:lnTo>
                    <a:pt x="151" y="1389"/>
                  </a:lnTo>
                  <a:cubicBezTo>
                    <a:pt x="151" y="1436"/>
                    <a:pt x="151" y="1436"/>
                    <a:pt x="198" y="1436"/>
                  </a:cubicBezTo>
                  <a:cubicBezTo>
                    <a:pt x="198" y="1482"/>
                    <a:pt x="244" y="1529"/>
                    <a:pt x="244" y="1633"/>
                  </a:cubicBezTo>
                  <a:lnTo>
                    <a:pt x="489" y="2401"/>
                  </a:lnTo>
                  <a:cubicBezTo>
                    <a:pt x="686" y="3134"/>
                    <a:pt x="872" y="3913"/>
                    <a:pt x="1070" y="4634"/>
                  </a:cubicBezTo>
                  <a:lnTo>
                    <a:pt x="1512" y="6239"/>
                  </a:lnTo>
                  <a:lnTo>
                    <a:pt x="1849" y="6135"/>
                  </a:lnTo>
                  <a:lnTo>
                    <a:pt x="1745" y="5751"/>
                  </a:lnTo>
                  <a:cubicBezTo>
                    <a:pt x="1698" y="5507"/>
                    <a:pt x="1652" y="5309"/>
                    <a:pt x="1605" y="5123"/>
                  </a:cubicBezTo>
                  <a:lnTo>
                    <a:pt x="1559" y="5018"/>
                  </a:lnTo>
                  <a:lnTo>
                    <a:pt x="1652" y="5018"/>
                  </a:lnTo>
                  <a:cubicBezTo>
                    <a:pt x="1745" y="4972"/>
                    <a:pt x="1849" y="4925"/>
                    <a:pt x="1942" y="4925"/>
                  </a:cubicBezTo>
                  <a:cubicBezTo>
                    <a:pt x="2187" y="4832"/>
                    <a:pt x="2384" y="4727"/>
                    <a:pt x="2617" y="4634"/>
                  </a:cubicBezTo>
                  <a:cubicBezTo>
                    <a:pt x="2675" y="4588"/>
                    <a:pt x="2722" y="4541"/>
                    <a:pt x="2768" y="4437"/>
                  </a:cubicBezTo>
                  <a:lnTo>
                    <a:pt x="2768" y="4390"/>
                  </a:lnTo>
                  <a:lnTo>
                    <a:pt x="2722" y="4390"/>
                  </a:lnTo>
                  <a:cubicBezTo>
                    <a:pt x="2675" y="4343"/>
                    <a:pt x="2571" y="4297"/>
                    <a:pt x="2478" y="4297"/>
                  </a:cubicBezTo>
                  <a:cubicBezTo>
                    <a:pt x="2326" y="4297"/>
                    <a:pt x="2187" y="4297"/>
                    <a:pt x="2036" y="4343"/>
                  </a:cubicBezTo>
                  <a:cubicBezTo>
                    <a:pt x="1989" y="4390"/>
                    <a:pt x="1896" y="4390"/>
                    <a:pt x="1849" y="4390"/>
                  </a:cubicBezTo>
                  <a:cubicBezTo>
                    <a:pt x="1803" y="4390"/>
                    <a:pt x="1745" y="4437"/>
                    <a:pt x="1652" y="4437"/>
                  </a:cubicBezTo>
                  <a:lnTo>
                    <a:pt x="1454" y="4541"/>
                  </a:lnTo>
                  <a:lnTo>
                    <a:pt x="1407" y="4437"/>
                  </a:lnTo>
                  <a:cubicBezTo>
                    <a:pt x="1361" y="4146"/>
                    <a:pt x="1268" y="3855"/>
                    <a:pt x="1221" y="3564"/>
                  </a:cubicBezTo>
                  <a:lnTo>
                    <a:pt x="1163" y="3471"/>
                  </a:lnTo>
                  <a:lnTo>
                    <a:pt x="1268" y="3425"/>
                  </a:lnTo>
                  <a:cubicBezTo>
                    <a:pt x="1314" y="3425"/>
                    <a:pt x="1407" y="3378"/>
                    <a:pt x="1454" y="3378"/>
                  </a:cubicBezTo>
                  <a:cubicBezTo>
                    <a:pt x="1605" y="3378"/>
                    <a:pt x="1745" y="3332"/>
                    <a:pt x="1849" y="3273"/>
                  </a:cubicBezTo>
                  <a:cubicBezTo>
                    <a:pt x="2094" y="3180"/>
                    <a:pt x="2233" y="3087"/>
                    <a:pt x="2384" y="2983"/>
                  </a:cubicBezTo>
                  <a:cubicBezTo>
                    <a:pt x="2431" y="2936"/>
                    <a:pt x="2431" y="2890"/>
                    <a:pt x="2431" y="2843"/>
                  </a:cubicBezTo>
                  <a:cubicBezTo>
                    <a:pt x="2431" y="2843"/>
                    <a:pt x="2384" y="2843"/>
                    <a:pt x="2280" y="2797"/>
                  </a:cubicBezTo>
                  <a:lnTo>
                    <a:pt x="2233" y="2797"/>
                  </a:lnTo>
                  <a:cubicBezTo>
                    <a:pt x="2036" y="2797"/>
                    <a:pt x="1849" y="2843"/>
                    <a:pt x="1698" y="2890"/>
                  </a:cubicBezTo>
                  <a:lnTo>
                    <a:pt x="1512" y="2890"/>
                  </a:lnTo>
                  <a:cubicBezTo>
                    <a:pt x="1454" y="2890"/>
                    <a:pt x="1361" y="2936"/>
                    <a:pt x="1268" y="2983"/>
                  </a:cubicBezTo>
                  <a:lnTo>
                    <a:pt x="1117" y="2983"/>
                  </a:lnTo>
                  <a:lnTo>
                    <a:pt x="1024" y="3041"/>
                  </a:lnTo>
                  <a:lnTo>
                    <a:pt x="977" y="2843"/>
                  </a:lnTo>
                  <a:cubicBezTo>
                    <a:pt x="872" y="2401"/>
                    <a:pt x="779" y="2017"/>
                    <a:pt x="640" y="1529"/>
                  </a:cubicBezTo>
                  <a:lnTo>
                    <a:pt x="640" y="1482"/>
                  </a:lnTo>
                  <a:lnTo>
                    <a:pt x="1221" y="1296"/>
                  </a:lnTo>
                  <a:cubicBezTo>
                    <a:pt x="1652" y="1145"/>
                    <a:pt x="2036" y="1005"/>
                    <a:pt x="2478" y="854"/>
                  </a:cubicBezTo>
                  <a:cubicBezTo>
                    <a:pt x="2815" y="761"/>
                    <a:pt x="3106" y="656"/>
                    <a:pt x="3396" y="517"/>
                  </a:cubicBezTo>
                  <a:cubicBezTo>
                    <a:pt x="3594" y="424"/>
                    <a:pt x="3687" y="273"/>
                    <a:pt x="3687" y="179"/>
                  </a:cubicBezTo>
                  <a:lnTo>
                    <a:pt x="3687" y="133"/>
                  </a:lnTo>
                  <a:cubicBezTo>
                    <a:pt x="3657" y="36"/>
                    <a:pt x="3565" y="1"/>
                    <a:pt x="343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71" name="Google Shape;882;p7"/>
            <p:cNvSpPr/>
            <p:nvPr/>
          </p:nvSpPr>
          <p:spPr>
            <a:xfrm>
              <a:off x="377400" y="2364150"/>
              <a:ext cx="182925" cy="77375"/>
            </a:xfrm>
            <a:custGeom>
              <a:avLst/>
              <a:ahLst/>
              <a:rect l="l" t="t" r="r" b="b"/>
              <a:pathLst>
                <a:path w="7317" h="3095" extrusionOk="0">
                  <a:moveTo>
                    <a:pt x="6212" y="1"/>
                  </a:moveTo>
                  <a:cubicBezTo>
                    <a:pt x="6014" y="1"/>
                    <a:pt x="5863" y="47"/>
                    <a:pt x="5677" y="140"/>
                  </a:cubicBezTo>
                  <a:cubicBezTo>
                    <a:pt x="4804" y="524"/>
                    <a:pt x="3932" y="966"/>
                    <a:pt x="3106" y="1350"/>
                  </a:cubicBezTo>
                  <a:cubicBezTo>
                    <a:pt x="2327" y="1687"/>
                    <a:pt x="1559" y="2083"/>
                    <a:pt x="780" y="2420"/>
                  </a:cubicBezTo>
                  <a:cubicBezTo>
                    <a:pt x="536" y="2513"/>
                    <a:pt x="338" y="2664"/>
                    <a:pt x="198" y="2757"/>
                  </a:cubicBezTo>
                  <a:cubicBezTo>
                    <a:pt x="0" y="2909"/>
                    <a:pt x="0" y="2909"/>
                    <a:pt x="105" y="3095"/>
                  </a:cubicBezTo>
                  <a:lnTo>
                    <a:pt x="291" y="3048"/>
                  </a:lnTo>
                  <a:lnTo>
                    <a:pt x="245" y="3048"/>
                  </a:lnTo>
                  <a:lnTo>
                    <a:pt x="338" y="3002"/>
                  </a:lnTo>
                  <a:lnTo>
                    <a:pt x="6305" y="292"/>
                  </a:lnTo>
                  <a:lnTo>
                    <a:pt x="6351" y="524"/>
                  </a:lnTo>
                  <a:cubicBezTo>
                    <a:pt x="6502" y="920"/>
                    <a:pt x="6689" y="1304"/>
                    <a:pt x="6979" y="1594"/>
                  </a:cubicBezTo>
                  <a:cubicBezTo>
                    <a:pt x="7084" y="1687"/>
                    <a:pt x="7177" y="1746"/>
                    <a:pt x="7317" y="1792"/>
                  </a:cubicBezTo>
                  <a:cubicBezTo>
                    <a:pt x="7270" y="1746"/>
                    <a:pt x="7270" y="1641"/>
                    <a:pt x="7270" y="1641"/>
                  </a:cubicBezTo>
                  <a:cubicBezTo>
                    <a:pt x="7084" y="1211"/>
                    <a:pt x="6886" y="675"/>
                    <a:pt x="6596" y="140"/>
                  </a:cubicBezTo>
                  <a:cubicBezTo>
                    <a:pt x="6596" y="94"/>
                    <a:pt x="6444" y="47"/>
                    <a:pt x="6398" y="47"/>
                  </a:cubicBezTo>
                  <a:cubicBezTo>
                    <a:pt x="6351" y="1"/>
                    <a:pt x="6258" y="1"/>
                    <a:pt x="621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72" name="Google Shape;883;p7"/>
            <p:cNvSpPr/>
            <p:nvPr/>
          </p:nvSpPr>
          <p:spPr>
            <a:xfrm>
              <a:off x="536175" y="3415625"/>
              <a:ext cx="21825" cy="25625"/>
            </a:xfrm>
            <a:custGeom>
              <a:avLst/>
              <a:ahLst/>
              <a:rect l="l" t="t" r="r" b="b"/>
              <a:pathLst>
                <a:path w="873" h="1025" extrusionOk="0">
                  <a:moveTo>
                    <a:pt x="442" y="1"/>
                  </a:moveTo>
                  <a:cubicBezTo>
                    <a:pt x="338" y="1"/>
                    <a:pt x="291" y="47"/>
                    <a:pt x="198" y="106"/>
                  </a:cubicBezTo>
                  <a:cubicBezTo>
                    <a:pt x="151" y="152"/>
                    <a:pt x="93" y="199"/>
                    <a:pt x="93" y="292"/>
                  </a:cubicBezTo>
                  <a:cubicBezTo>
                    <a:pt x="47" y="292"/>
                    <a:pt x="47" y="338"/>
                    <a:pt x="47" y="396"/>
                  </a:cubicBezTo>
                  <a:cubicBezTo>
                    <a:pt x="0" y="443"/>
                    <a:pt x="0" y="536"/>
                    <a:pt x="0" y="629"/>
                  </a:cubicBezTo>
                  <a:lnTo>
                    <a:pt x="0" y="734"/>
                  </a:lnTo>
                  <a:cubicBezTo>
                    <a:pt x="47" y="780"/>
                    <a:pt x="47" y="827"/>
                    <a:pt x="93" y="873"/>
                  </a:cubicBezTo>
                  <a:cubicBezTo>
                    <a:pt x="93" y="920"/>
                    <a:pt x="151" y="920"/>
                    <a:pt x="151" y="978"/>
                  </a:cubicBezTo>
                  <a:cubicBezTo>
                    <a:pt x="245" y="1025"/>
                    <a:pt x="291" y="1025"/>
                    <a:pt x="384" y="1025"/>
                  </a:cubicBezTo>
                  <a:cubicBezTo>
                    <a:pt x="489" y="1025"/>
                    <a:pt x="628" y="978"/>
                    <a:pt x="733" y="873"/>
                  </a:cubicBezTo>
                  <a:cubicBezTo>
                    <a:pt x="826" y="780"/>
                    <a:pt x="873" y="629"/>
                    <a:pt x="873" y="489"/>
                  </a:cubicBezTo>
                  <a:cubicBezTo>
                    <a:pt x="873" y="396"/>
                    <a:pt x="826" y="292"/>
                    <a:pt x="733" y="199"/>
                  </a:cubicBezTo>
                  <a:cubicBezTo>
                    <a:pt x="675" y="152"/>
                    <a:pt x="628" y="106"/>
                    <a:pt x="582" y="47"/>
                  </a:cubicBezTo>
                  <a:cubicBezTo>
                    <a:pt x="535" y="47"/>
                    <a:pt x="489" y="1"/>
                    <a:pt x="44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73" name="Google Shape;884;p7"/>
            <p:cNvSpPr/>
            <p:nvPr/>
          </p:nvSpPr>
          <p:spPr>
            <a:xfrm>
              <a:off x="533850" y="3431350"/>
              <a:ext cx="25" cy="25"/>
            </a:xfrm>
            <a:custGeom>
              <a:avLst/>
              <a:ahLst/>
              <a:rect l="l" t="t" r="r" b="b"/>
              <a:pathLst>
                <a:path w="1" h="1" extrusionOk="0">
                  <a:moveTo>
                    <a:pt x="0" y="0"/>
                  </a:moveTo>
                  <a:lnTo>
                    <a:pt x="0"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74" name="Google Shape;885;p7"/>
            <p:cNvSpPr/>
            <p:nvPr/>
          </p:nvSpPr>
          <p:spPr>
            <a:xfrm>
              <a:off x="519300" y="2955325"/>
              <a:ext cx="32600" cy="31425"/>
            </a:xfrm>
            <a:custGeom>
              <a:avLst/>
              <a:ahLst/>
              <a:rect l="l" t="t" r="r" b="b"/>
              <a:pathLst>
                <a:path w="1304" h="1257" extrusionOk="0">
                  <a:moveTo>
                    <a:pt x="338" y="0"/>
                  </a:moveTo>
                  <a:lnTo>
                    <a:pt x="1" y="94"/>
                  </a:lnTo>
                  <a:lnTo>
                    <a:pt x="291" y="1257"/>
                  </a:lnTo>
                  <a:lnTo>
                    <a:pt x="582" y="1164"/>
                  </a:lnTo>
                  <a:lnTo>
                    <a:pt x="722" y="1117"/>
                  </a:lnTo>
                  <a:cubicBezTo>
                    <a:pt x="768" y="1071"/>
                    <a:pt x="826" y="1012"/>
                    <a:pt x="873" y="1012"/>
                  </a:cubicBezTo>
                  <a:lnTo>
                    <a:pt x="1257" y="629"/>
                  </a:lnTo>
                  <a:lnTo>
                    <a:pt x="1303" y="582"/>
                  </a:lnTo>
                  <a:lnTo>
                    <a:pt x="1210" y="582"/>
                  </a:lnTo>
                  <a:cubicBezTo>
                    <a:pt x="1117" y="536"/>
                    <a:pt x="966" y="536"/>
                    <a:pt x="768" y="536"/>
                  </a:cubicBezTo>
                  <a:lnTo>
                    <a:pt x="478" y="536"/>
                  </a:lnTo>
                  <a:lnTo>
                    <a:pt x="431" y="431"/>
                  </a:lnTo>
                  <a:cubicBezTo>
                    <a:pt x="431" y="338"/>
                    <a:pt x="384" y="198"/>
                    <a:pt x="338" y="47"/>
                  </a:cubicBezTo>
                  <a:lnTo>
                    <a:pt x="338"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75" name="Google Shape;886;p7"/>
            <p:cNvSpPr/>
            <p:nvPr/>
          </p:nvSpPr>
          <p:spPr>
            <a:xfrm>
              <a:off x="526575" y="2984400"/>
              <a:ext cx="7300" cy="2350"/>
            </a:xfrm>
            <a:custGeom>
              <a:avLst/>
              <a:ahLst/>
              <a:rect l="l" t="t" r="r" b="b"/>
              <a:pathLst>
                <a:path w="292" h="94" extrusionOk="0">
                  <a:moveTo>
                    <a:pt x="0" y="94"/>
                  </a:moveTo>
                  <a:lnTo>
                    <a:pt x="291"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76" name="Google Shape;887;p7"/>
            <p:cNvSpPr/>
            <p:nvPr/>
          </p:nvSpPr>
          <p:spPr>
            <a:xfrm>
              <a:off x="519300" y="2955325"/>
              <a:ext cx="8450" cy="2350"/>
            </a:xfrm>
            <a:custGeom>
              <a:avLst/>
              <a:ahLst/>
              <a:rect l="l" t="t" r="r" b="b"/>
              <a:pathLst>
                <a:path w="338" h="94" extrusionOk="0">
                  <a:moveTo>
                    <a:pt x="338" y="0"/>
                  </a:moveTo>
                  <a:lnTo>
                    <a:pt x="1" y="94"/>
                  </a:lnTo>
                  <a:lnTo>
                    <a:pt x="1" y="94"/>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77" name="Google Shape;888;p7"/>
            <p:cNvSpPr/>
            <p:nvPr/>
          </p:nvSpPr>
          <p:spPr>
            <a:xfrm>
              <a:off x="528900" y="2936050"/>
              <a:ext cx="25625" cy="14350"/>
            </a:xfrm>
            <a:custGeom>
              <a:avLst/>
              <a:ahLst/>
              <a:rect l="l" t="t" r="r" b="b"/>
              <a:pathLst>
                <a:path w="1025" h="574" extrusionOk="0">
                  <a:moveTo>
                    <a:pt x="664" y="0"/>
                  </a:moveTo>
                  <a:cubicBezTo>
                    <a:pt x="496" y="0"/>
                    <a:pt x="282" y="61"/>
                    <a:pt x="0" y="190"/>
                  </a:cubicBezTo>
                  <a:lnTo>
                    <a:pt x="94" y="574"/>
                  </a:lnTo>
                  <a:cubicBezTo>
                    <a:pt x="489" y="527"/>
                    <a:pt x="780" y="388"/>
                    <a:pt x="1024" y="143"/>
                  </a:cubicBezTo>
                  <a:cubicBezTo>
                    <a:pt x="930" y="50"/>
                    <a:pt x="816" y="0"/>
                    <a:pt x="66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78" name="Google Shape;889;p7"/>
            <p:cNvSpPr/>
            <p:nvPr/>
          </p:nvSpPr>
          <p:spPr>
            <a:xfrm>
              <a:off x="462300" y="3340625"/>
              <a:ext cx="64300" cy="68925"/>
            </a:xfrm>
            <a:custGeom>
              <a:avLst/>
              <a:ahLst/>
              <a:rect l="l" t="t" r="r" b="b"/>
              <a:pathLst>
                <a:path w="2572" h="2757" extrusionOk="0">
                  <a:moveTo>
                    <a:pt x="966" y="244"/>
                  </a:moveTo>
                  <a:cubicBezTo>
                    <a:pt x="1257" y="244"/>
                    <a:pt x="1594" y="337"/>
                    <a:pt x="1792" y="582"/>
                  </a:cubicBezTo>
                  <a:cubicBezTo>
                    <a:pt x="2036" y="779"/>
                    <a:pt x="2129" y="1070"/>
                    <a:pt x="2129" y="1361"/>
                  </a:cubicBezTo>
                  <a:cubicBezTo>
                    <a:pt x="2129" y="1594"/>
                    <a:pt x="2129" y="1989"/>
                    <a:pt x="1699" y="2175"/>
                  </a:cubicBezTo>
                  <a:cubicBezTo>
                    <a:pt x="1548" y="2233"/>
                    <a:pt x="1408" y="2280"/>
                    <a:pt x="1257" y="2280"/>
                  </a:cubicBezTo>
                  <a:cubicBezTo>
                    <a:pt x="1013" y="2280"/>
                    <a:pt x="827" y="2175"/>
                    <a:pt x="629" y="2036"/>
                  </a:cubicBezTo>
                  <a:cubicBezTo>
                    <a:pt x="338" y="1791"/>
                    <a:pt x="245" y="1407"/>
                    <a:pt x="338" y="1012"/>
                  </a:cubicBezTo>
                  <a:cubicBezTo>
                    <a:pt x="385" y="779"/>
                    <a:pt x="536" y="582"/>
                    <a:pt x="629" y="430"/>
                  </a:cubicBezTo>
                  <a:cubicBezTo>
                    <a:pt x="722" y="337"/>
                    <a:pt x="827" y="291"/>
                    <a:pt x="966" y="244"/>
                  </a:cubicBezTo>
                  <a:close/>
                  <a:moveTo>
                    <a:pt x="1455" y="0"/>
                  </a:moveTo>
                  <a:cubicBezTo>
                    <a:pt x="1257" y="0"/>
                    <a:pt x="1117" y="47"/>
                    <a:pt x="966" y="93"/>
                  </a:cubicBezTo>
                  <a:cubicBezTo>
                    <a:pt x="920" y="140"/>
                    <a:pt x="873" y="140"/>
                    <a:pt x="827" y="140"/>
                  </a:cubicBezTo>
                  <a:lnTo>
                    <a:pt x="780" y="140"/>
                  </a:lnTo>
                  <a:cubicBezTo>
                    <a:pt x="722" y="198"/>
                    <a:pt x="722" y="198"/>
                    <a:pt x="675" y="198"/>
                  </a:cubicBezTo>
                  <a:cubicBezTo>
                    <a:pt x="582" y="244"/>
                    <a:pt x="489" y="291"/>
                    <a:pt x="431" y="337"/>
                  </a:cubicBezTo>
                  <a:cubicBezTo>
                    <a:pt x="338" y="430"/>
                    <a:pt x="245" y="535"/>
                    <a:pt x="199" y="628"/>
                  </a:cubicBezTo>
                  <a:cubicBezTo>
                    <a:pt x="94" y="779"/>
                    <a:pt x="47" y="872"/>
                    <a:pt x="47" y="1012"/>
                  </a:cubicBezTo>
                  <a:cubicBezTo>
                    <a:pt x="1" y="1303"/>
                    <a:pt x="1" y="1594"/>
                    <a:pt x="94" y="1838"/>
                  </a:cubicBezTo>
                  <a:cubicBezTo>
                    <a:pt x="292" y="2326"/>
                    <a:pt x="780" y="2664"/>
                    <a:pt x="1304" y="2664"/>
                  </a:cubicBezTo>
                  <a:lnTo>
                    <a:pt x="1362" y="2757"/>
                  </a:lnTo>
                  <a:lnTo>
                    <a:pt x="1362" y="2664"/>
                  </a:lnTo>
                  <a:cubicBezTo>
                    <a:pt x="1746" y="2664"/>
                    <a:pt x="2036" y="2524"/>
                    <a:pt x="2281" y="2280"/>
                  </a:cubicBezTo>
                  <a:cubicBezTo>
                    <a:pt x="2327" y="2233"/>
                    <a:pt x="2327" y="2175"/>
                    <a:pt x="2374" y="2129"/>
                  </a:cubicBezTo>
                  <a:cubicBezTo>
                    <a:pt x="2374" y="2082"/>
                    <a:pt x="2420" y="2036"/>
                    <a:pt x="2420" y="1989"/>
                  </a:cubicBezTo>
                  <a:cubicBezTo>
                    <a:pt x="2525" y="1838"/>
                    <a:pt x="2571" y="1698"/>
                    <a:pt x="2571" y="1501"/>
                  </a:cubicBezTo>
                  <a:lnTo>
                    <a:pt x="2571" y="1361"/>
                  </a:lnTo>
                  <a:lnTo>
                    <a:pt x="2571" y="1210"/>
                  </a:lnTo>
                  <a:cubicBezTo>
                    <a:pt x="2571" y="1070"/>
                    <a:pt x="2525" y="872"/>
                    <a:pt x="2467" y="721"/>
                  </a:cubicBezTo>
                  <a:cubicBezTo>
                    <a:pt x="2327" y="291"/>
                    <a:pt x="1885" y="0"/>
                    <a:pt x="1455"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79" name="Google Shape;890;p7"/>
            <p:cNvSpPr/>
            <p:nvPr/>
          </p:nvSpPr>
          <p:spPr>
            <a:xfrm>
              <a:off x="489050" y="3237675"/>
              <a:ext cx="31450" cy="30275"/>
            </a:xfrm>
            <a:custGeom>
              <a:avLst/>
              <a:ahLst/>
              <a:rect l="l" t="t" r="r" b="b"/>
              <a:pathLst>
                <a:path w="1258" h="1211" extrusionOk="0">
                  <a:moveTo>
                    <a:pt x="676" y="1"/>
                  </a:moveTo>
                  <a:cubicBezTo>
                    <a:pt x="338" y="47"/>
                    <a:pt x="1" y="338"/>
                    <a:pt x="1" y="675"/>
                  </a:cubicBezTo>
                  <a:lnTo>
                    <a:pt x="1" y="826"/>
                  </a:lnTo>
                  <a:cubicBezTo>
                    <a:pt x="1" y="826"/>
                    <a:pt x="47" y="873"/>
                    <a:pt x="47" y="919"/>
                  </a:cubicBezTo>
                  <a:cubicBezTo>
                    <a:pt x="47" y="966"/>
                    <a:pt x="94" y="1059"/>
                    <a:pt x="141" y="1117"/>
                  </a:cubicBezTo>
                  <a:cubicBezTo>
                    <a:pt x="234" y="1164"/>
                    <a:pt x="292" y="1164"/>
                    <a:pt x="338" y="1210"/>
                  </a:cubicBezTo>
                  <a:lnTo>
                    <a:pt x="583" y="1210"/>
                  </a:lnTo>
                  <a:cubicBezTo>
                    <a:pt x="722" y="1164"/>
                    <a:pt x="815" y="1117"/>
                    <a:pt x="920" y="1059"/>
                  </a:cubicBezTo>
                  <a:cubicBezTo>
                    <a:pt x="966" y="1012"/>
                    <a:pt x="966" y="1012"/>
                    <a:pt x="1013" y="1012"/>
                  </a:cubicBezTo>
                  <a:cubicBezTo>
                    <a:pt x="1106" y="919"/>
                    <a:pt x="1164" y="768"/>
                    <a:pt x="1211" y="629"/>
                  </a:cubicBezTo>
                  <a:cubicBezTo>
                    <a:pt x="1257" y="582"/>
                    <a:pt x="1257" y="477"/>
                    <a:pt x="1257" y="431"/>
                  </a:cubicBezTo>
                  <a:cubicBezTo>
                    <a:pt x="1257" y="384"/>
                    <a:pt x="1257" y="338"/>
                    <a:pt x="1211" y="291"/>
                  </a:cubicBezTo>
                  <a:cubicBezTo>
                    <a:pt x="1164" y="187"/>
                    <a:pt x="1106" y="94"/>
                    <a:pt x="1013" y="47"/>
                  </a:cubicBezTo>
                  <a:cubicBezTo>
                    <a:pt x="920" y="1"/>
                    <a:pt x="873" y="1"/>
                    <a:pt x="769"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80" name="Google Shape;891;p7"/>
            <p:cNvSpPr/>
            <p:nvPr/>
          </p:nvSpPr>
          <p:spPr>
            <a:xfrm>
              <a:off x="429450" y="2617150"/>
              <a:ext cx="80000" cy="184375"/>
            </a:xfrm>
            <a:custGeom>
              <a:avLst/>
              <a:ahLst/>
              <a:rect l="l" t="t" r="r" b="b"/>
              <a:pathLst>
                <a:path w="3200" h="7375" extrusionOk="0">
                  <a:moveTo>
                    <a:pt x="291" y="0"/>
                  </a:moveTo>
                  <a:lnTo>
                    <a:pt x="0" y="105"/>
                  </a:lnTo>
                  <a:cubicBezTo>
                    <a:pt x="291" y="1221"/>
                    <a:pt x="582" y="2326"/>
                    <a:pt x="873" y="3397"/>
                  </a:cubicBezTo>
                  <a:cubicBezTo>
                    <a:pt x="1164" y="4467"/>
                    <a:pt x="1513" y="5583"/>
                    <a:pt x="1803" y="6688"/>
                  </a:cubicBezTo>
                  <a:cubicBezTo>
                    <a:pt x="1803" y="6793"/>
                    <a:pt x="1850" y="6932"/>
                    <a:pt x="1896" y="7084"/>
                  </a:cubicBezTo>
                  <a:cubicBezTo>
                    <a:pt x="1943" y="7177"/>
                    <a:pt x="1943" y="7270"/>
                    <a:pt x="1989" y="7374"/>
                  </a:cubicBezTo>
                  <a:lnTo>
                    <a:pt x="2327" y="7270"/>
                  </a:lnTo>
                  <a:cubicBezTo>
                    <a:pt x="2280" y="7084"/>
                    <a:pt x="2234" y="6839"/>
                    <a:pt x="2187" y="6642"/>
                  </a:cubicBezTo>
                  <a:lnTo>
                    <a:pt x="2141" y="6397"/>
                  </a:lnTo>
                  <a:lnTo>
                    <a:pt x="2327" y="6304"/>
                  </a:lnTo>
                  <a:cubicBezTo>
                    <a:pt x="2431" y="6258"/>
                    <a:pt x="2525" y="6211"/>
                    <a:pt x="2571" y="6107"/>
                  </a:cubicBezTo>
                  <a:cubicBezTo>
                    <a:pt x="2676" y="6060"/>
                    <a:pt x="2769" y="6014"/>
                    <a:pt x="2815" y="5967"/>
                  </a:cubicBezTo>
                  <a:cubicBezTo>
                    <a:pt x="2862" y="5874"/>
                    <a:pt x="2862" y="5723"/>
                    <a:pt x="2862" y="5723"/>
                  </a:cubicBezTo>
                  <a:cubicBezTo>
                    <a:pt x="2862" y="5690"/>
                    <a:pt x="2792" y="5657"/>
                    <a:pt x="2714" y="5657"/>
                  </a:cubicBezTo>
                  <a:cubicBezTo>
                    <a:pt x="2682" y="5657"/>
                    <a:pt x="2648" y="5663"/>
                    <a:pt x="2618" y="5676"/>
                  </a:cubicBezTo>
                  <a:cubicBezTo>
                    <a:pt x="2525" y="5676"/>
                    <a:pt x="2385" y="5723"/>
                    <a:pt x="2280" y="5769"/>
                  </a:cubicBezTo>
                  <a:cubicBezTo>
                    <a:pt x="2187" y="5769"/>
                    <a:pt x="2141" y="5816"/>
                    <a:pt x="2094" y="5816"/>
                  </a:cubicBezTo>
                  <a:lnTo>
                    <a:pt x="1989" y="5874"/>
                  </a:lnTo>
                  <a:lnTo>
                    <a:pt x="1803" y="5188"/>
                  </a:lnTo>
                  <a:lnTo>
                    <a:pt x="1896" y="5141"/>
                  </a:lnTo>
                  <a:lnTo>
                    <a:pt x="2094" y="5141"/>
                  </a:lnTo>
                  <a:cubicBezTo>
                    <a:pt x="2234" y="5095"/>
                    <a:pt x="2385" y="5048"/>
                    <a:pt x="2525" y="5002"/>
                  </a:cubicBezTo>
                  <a:cubicBezTo>
                    <a:pt x="2676" y="5002"/>
                    <a:pt x="2769" y="4944"/>
                    <a:pt x="2815" y="4897"/>
                  </a:cubicBezTo>
                  <a:cubicBezTo>
                    <a:pt x="2908" y="4757"/>
                    <a:pt x="2967" y="4653"/>
                    <a:pt x="2967" y="4606"/>
                  </a:cubicBezTo>
                  <a:cubicBezTo>
                    <a:pt x="2908" y="4560"/>
                    <a:pt x="2815" y="4513"/>
                    <a:pt x="2722" y="4513"/>
                  </a:cubicBezTo>
                  <a:cubicBezTo>
                    <a:pt x="2525" y="4513"/>
                    <a:pt x="2327" y="4606"/>
                    <a:pt x="2141" y="4653"/>
                  </a:cubicBezTo>
                  <a:cubicBezTo>
                    <a:pt x="2036" y="4653"/>
                    <a:pt x="1989" y="4711"/>
                    <a:pt x="1896" y="4711"/>
                  </a:cubicBezTo>
                  <a:lnTo>
                    <a:pt x="1850" y="4711"/>
                  </a:lnTo>
                  <a:lnTo>
                    <a:pt x="1652" y="4804"/>
                  </a:lnTo>
                  <a:lnTo>
                    <a:pt x="1408" y="3885"/>
                  </a:lnTo>
                  <a:lnTo>
                    <a:pt x="1513" y="3839"/>
                  </a:lnTo>
                  <a:cubicBezTo>
                    <a:pt x="1559" y="3839"/>
                    <a:pt x="1606" y="3780"/>
                    <a:pt x="1652" y="3780"/>
                  </a:cubicBezTo>
                  <a:cubicBezTo>
                    <a:pt x="1803" y="3734"/>
                    <a:pt x="1896" y="3734"/>
                    <a:pt x="1989" y="3687"/>
                  </a:cubicBezTo>
                  <a:cubicBezTo>
                    <a:pt x="2141" y="3594"/>
                    <a:pt x="2280" y="3490"/>
                    <a:pt x="2431" y="3350"/>
                  </a:cubicBezTo>
                  <a:cubicBezTo>
                    <a:pt x="2431" y="3350"/>
                    <a:pt x="2478" y="3350"/>
                    <a:pt x="2478" y="3303"/>
                  </a:cubicBezTo>
                  <a:lnTo>
                    <a:pt x="2385" y="3303"/>
                  </a:lnTo>
                  <a:cubicBezTo>
                    <a:pt x="2280" y="3257"/>
                    <a:pt x="2141" y="3257"/>
                    <a:pt x="2036" y="3257"/>
                  </a:cubicBezTo>
                  <a:cubicBezTo>
                    <a:pt x="1896" y="3257"/>
                    <a:pt x="1745" y="3303"/>
                    <a:pt x="1606" y="3303"/>
                  </a:cubicBezTo>
                  <a:cubicBezTo>
                    <a:pt x="1559" y="3350"/>
                    <a:pt x="1454" y="3350"/>
                    <a:pt x="1408" y="3397"/>
                  </a:cubicBezTo>
                  <a:lnTo>
                    <a:pt x="1315" y="3397"/>
                  </a:lnTo>
                  <a:lnTo>
                    <a:pt x="873" y="1803"/>
                  </a:lnTo>
                  <a:lnTo>
                    <a:pt x="978" y="1745"/>
                  </a:lnTo>
                  <a:cubicBezTo>
                    <a:pt x="1164" y="1698"/>
                    <a:pt x="1408" y="1698"/>
                    <a:pt x="1606" y="1652"/>
                  </a:cubicBezTo>
                  <a:cubicBezTo>
                    <a:pt x="1989" y="1559"/>
                    <a:pt x="2385" y="1454"/>
                    <a:pt x="2769" y="1361"/>
                  </a:cubicBezTo>
                  <a:cubicBezTo>
                    <a:pt x="3013" y="1268"/>
                    <a:pt x="3153" y="1163"/>
                    <a:pt x="3199" y="977"/>
                  </a:cubicBezTo>
                  <a:lnTo>
                    <a:pt x="2967" y="779"/>
                  </a:lnTo>
                  <a:lnTo>
                    <a:pt x="733" y="1315"/>
                  </a:lnTo>
                  <a:lnTo>
                    <a:pt x="349"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81" name="Google Shape;892;p7"/>
            <p:cNvSpPr/>
            <p:nvPr/>
          </p:nvSpPr>
          <p:spPr>
            <a:xfrm>
              <a:off x="479175" y="2798875"/>
              <a:ext cx="8450" cy="2650"/>
            </a:xfrm>
            <a:custGeom>
              <a:avLst/>
              <a:ahLst/>
              <a:rect l="l" t="t" r="r" b="b"/>
              <a:pathLst>
                <a:path w="338" h="106" extrusionOk="0">
                  <a:moveTo>
                    <a:pt x="0" y="105"/>
                  </a:moveTo>
                  <a:lnTo>
                    <a:pt x="338" y="1"/>
                  </a:lnTo>
                  <a:lnTo>
                    <a:pt x="338"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82" name="Google Shape;893;p7"/>
            <p:cNvSpPr/>
            <p:nvPr/>
          </p:nvSpPr>
          <p:spPr>
            <a:xfrm>
              <a:off x="450100" y="3425525"/>
              <a:ext cx="50900" cy="49450"/>
            </a:xfrm>
            <a:custGeom>
              <a:avLst/>
              <a:ahLst/>
              <a:rect l="l" t="t" r="r" b="b"/>
              <a:pathLst>
                <a:path w="2036" h="1978" extrusionOk="0">
                  <a:moveTo>
                    <a:pt x="1163" y="431"/>
                  </a:moveTo>
                  <a:cubicBezTo>
                    <a:pt x="1361" y="431"/>
                    <a:pt x="1559" y="722"/>
                    <a:pt x="1559" y="919"/>
                  </a:cubicBezTo>
                  <a:cubicBezTo>
                    <a:pt x="1559" y="1059"/>
                    <a:pt x="1501" y="1210"/>
                    <a:pt x="1408" y="1303"/>
                  </a:cubicBezTo>
                  <a:cubicBezTo>
                    <a:pt x="1268" y="1396"/>
                    <a:pt x="1070" y="1501"/>
                    <a:pt x="919" y="1501"/>
                  </a:cubicBezTo>
                  <a:cubicBezTo>
                    <a:pt x="687" y="1501"/>
                    <a:pt x="442" y="1257"/>
                    <a:pt x="442" y="1012"/>
                  </a:cubicBezTo>
                  <a:cubicBezTo>
                    <a:pt x="442" y="675"/>
                    <a:pt x="733" y="431"/>
                    <a:pt x="1163" y="431"/>
                  </a:cubicBezTo>
                  <a:close/>
                  <a:moveTo>
                    <a:pt x="1210" y="0"/>
                  </a:moveTo>
                  <a:cubicBezTo>
                    <a:pt x="873" y="47"/>
                    <a:pt x="489" y="140"/>
                    <a:pt x="291" y="384"/>
                  </a:cubicBezTo>
                  <a:cubicBezTo>
                    <a:pt x="152" y="582"/>
                    <a:pt x="47" y="815"/>
                    <a:pt x="0" y="1012"/>
                  </a:cubicBezTo>
                  <a:lnTo>
                    <a:pt x="0" y="1105"/>
                  </a:lnTo>
                  <a:cubicBezTo>
                    <a:pt x="0" y="1164"/>
                    <a:pt x="47" y="1164"/>
                    <a:pt x="47" y="1210"/>
                  </a:cubicBezTo>
                  <a:cubicBezTo>
                    <a:pt x="47" y="1303"/>
                    <a:pt x="47" y="1396"/>
                    <a:pt x="105" y="1454"/>
                  </a:cubicBezTo>
                  <a:cubicBezTo>
                    <a:pt x="152" y="1547"/>
                    <a:pt x="198" y="1594"/>
                    <a:pt x="198" y="1640"/>
                  </a:cubicBezTo>
                  <a:cubicBezTo>
                    <a:pt x="396" y="1838"/>
                    <a:pt x="628" y="1978"/>
                    <a:pt x="919" y="1978"/>
                  </a:cubicBezTo>
                  <a:cubicBezTo>
                    <a:pt x="1024" y="1978"/>
                    <a:pt x="1163" y="1978"/>
                    <a:pt x="1268" y="1931"/>
                  </a:cubicBezTo>
                  <a:cubicBezTo>
                    <a:pt x="1315" y="1931"/>
                    <a:pt x="1408" y="1885"/>
                    <a:pt x="1454" y="1885"/>
                  </a:cubicBezTo>
                  <a:cubicBezTo>
                    <a:pt x="1850" y="1687"/>
                    <a:pt x="2036" y="1350"/>
                    <a:pt x="2036" y="966"/>
                  </a:cubicBezTo>
                  <a:lnTo>
                    <a:pt x="2036" y="768"/>
                  </a:lnTo>
                  <a:cubicBezTo>
                    <a:pt x="1989" y="675"/>
                    <a:pt x="1989" y="629"/>
                    <a:pt x="1943" y="524"/>
                  </a:cubicBezTo>
                  <a:cubicBezTo>
                    <a:pt x="1896" y="477"/>
                    <a:pt x="1850" y="431"/>
                    <a:pt x="1850" y="384"/>
                  </a:cubicBezTo>
                  <a:cubicBezTo>
                    <a:pt x="1745" y="233"/>
                    <a:pt x="1652" y="187"/>
                    <a:pt x="1559" y="93"/>
                  </a:cubicBezTo>
                  <a:cubicBezTo>
                    <a:pt x="1501" y="93"/>
                    <a:pt x="1454" y="47"/>
                    <a:pt x="1408" y="47"/>
                  </a:cubicBezTo>
                  <a:cubicBezTo>
                    <a:pt x="1361" y="47"/>
                    <a:pt x="1315" y="0"/>
                    <a:pt x="126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83" name="Google Shape;894;p7"/>
            <p:cNvSpPr/>
            <p:nvPr/>
          </p:nvSpPr>
          <p:spPr>
            <a:xfrm>
              <a:off x="382350" y="2445300"/>
              <a:ext cx="79975" cy="169550"/>
            </a:xfrm>
            <a:custGeom>
              <a:avLst/>
              <a:ahLst/>
              <a:rect l="l" t="t" r="r" b="b"/>
              <a:pathLst>
                <a:path w="3199" h="6782" extrusionOk="0">
                  <a:moveTo>
                    <a:pt x="140" y="0"/>
                  </a:moveTo>
                  <a:lnTo>
                    <a:pt x="0" y="47"/>
                  </a:lnTo>
                  <a:cubicBezTo>
                    <a:pt x="47" y="244"/>
                    <a:pt x="47" y="384"/>
                    <a:pt x="93" y="582"/>
                  </a:cubicBezTo>
                  <a:cubicBezTo>
                    <a:pt x="140" y="965"/>
                    <a:pt x="244" y="1407"/>
                    <a:pt x="384" y="1745"/>
                  </a:cubicBezTo>
                  <a:cubicBezTo>
                    <a:pt x="873" y="3094"/>
                    <a:pt x="1210" y="4501"/>
                    <a:pt x="1594" y="5909"/>
                  </a:cubicBezTo>
                  <a:lnTo>
                    <a:pt x="1698" y="6397"/>
                  </a:lnTo>
                  <a:cubicBezTo>
                    <a:pt x="1745" y="6537"/>
                    <a:pt x="1791" y="6642"/>
                    <a:pt x="1838" y="6781"/>
                  </a:cubicBezTo>
                  <a:lnTo>
                    <a:pt x="2280" y="6688"/>
                  </a:lnTo>
                  <a:cubicBezTo>
                    <a:pt x="2326" y="6642"/>
                    <a:pt x="2420" y="6583"/>
                    <a:pt x="2524" y="6537"/>
                  </a:cubicBezTo>
                  <a:cubicBezTo>
                    <a:pt x="2664" y="6444"/>
                    <a:pt x="2815" y="6397"/>
                    <a:pt x="2955" y="6293"/>
                  </a:cubicBezTo>
                  <a:cubicBezTo>
                    <a:pt x="3152" y="6153"/>
                    <a:pt x="3199" y="6060"/>
                    <a:pt x="3152" y="5909"/>
                  </a:cubicBezTo>
                  <a:cubicBezTo>
                    <a:pt x="3152" y="5909"/>
                    <a:pt x="3048" y="5862"/>
                    <a:pt x="2908" y="5862"/>
                  </a:cubicBezTo>
                  <a:lnTo>
                    <a:pt x="2710" y="5862"/>
                  </a:lnTo>
                  <a:cubicBezTo>
                    <a:pt x="2664" y="5909"/>
                    <a:pt x="2571" y="5955"/>
                    <a:pt x="2524" y="5955"/>
                  </a:cubicBezTo>
                  <a:lnTo>
                    <a:pt x="2466" y="6002"/>
                  </a:lnTo>
                  <a:cubicBezTo>
                    <a:pt x="2373" y="6002"/>
                    <a:pt x="2326" y="6060"/>
                    <a:pt x="2280" y="6106"/>
                  </a:cubicBezTo>
                  <a:cubicBezTo>
                    <a:pt x="2233" y="6106"/>
                    <a:pt x="2233" y="6153"/>
                    <a:pt x="2175" y="6153"/>
                  </a:cubicBezTo>
                  <a:lnTo>
                    <a:pt x="2036" y="6200"/>
                  </a:lnTo>
                  <a:lnTo>
                    <a:pt x="1791" y="5129"/>
                  </a:lnTo>
                  <a:lnTo>
                    <a:pt x="1838" y="5083"/>
                  </a:lnTo>
                  <a:cubicBezTo>
                    <a:pt x="1943" y="5036"/>
                    <a:pt x="2036" y="5036"/>
                    <a:pt x="2129" y="4990"/>
                  </a:cubicBezTo>
                  <a:cubicBezTo>
                    <a:pt x="2326" y="4943"/>
                    <a:pt x="2571" y="4839"/>
                    <a:pt x="2757" y="4746"/>
                  </a:cubicBezTo>
                  <a:cubicBezTo>
                    <a:pt x="2815" y="4699"/>
                    <a:pt x="2908" y="4606"/>
                    <a:pt x="2908" y="4501"/>
                  </a:cubicBezTo>
                  <a:cubicBezTo>
                    <a:pt x="2908" y="4455"/>
                    <a:pt x="2908" y="4408"/>
                    <a:pt x="2710" y="4408"/>
                  </a:cubicBezTo>
                  <a:lnTo>
                    <a:pt x="2664" y="4408"/>
                  </a:lnTo>
                  <a:cubicBezTo>
                    <a:pt x="2524" y="4408"/>
                    <a:pt x="2373" y="4455"/>
                    <a:pt x="2280" y="4455"/>
                  </a:cubicBezTo>
                  <a:cubicBezTo>
                    <a:pt x="2129" y="4501"/>
                    <a:pt x="2036" y="4548"/>
                    <a:pt x="1884" y="4548"/>
                  </a:cubicBezTo>
                  <a:lnTo>
                    <a:pt x="1652" y="4653"/>
                  </a:lnTo>
                  <a:lnTo>
                    <a:pt x="1652" y="4548"/>
                  </a:lnTo>
                  <a:cubicBezTo>
                    <a:pt x="1594" y="4362"/>
                    <a:pt x="1547" y="4211"/>
                    <a:pt x="1501" y="4071"/>
                  </a:cubicBezTo>
                  <a:lnTo>
                    <a:pt x="1501" y="3966"/>
                  </a:lnTo>
                  <a:lnTo>
                    <a:pt x="1547" y="3920"/>
                  </a:lnTo>
                  <a:cubicBezTo>
                    <a:pt x="1652" y="3920"/>
                    <a:pt x="1745" y="3873"/>
                    <a:pt x="1791" y="3873"/>
                  </a:cubicBezTo>
                  <a:cubicBezTo>
                    <a:pt x="1989" y="3827"/>
                    <a:pt x="2082" y="3780"/>
                    <a:pt x="2233" y="3734"/>
                  </a:cubicBezTo>
                  <a:cubicBezTo>
                    <a:pt x="2420" y="3676"/>
                    <a:pt x="2617" y="3582"/>
                    <a:pt x="2571" y="3443"/>
                  </a:cubicBezTo>
                  <a:cubicBezTo>
                    <a:pt x="2571" y="3292"/>
                    <a:pt x="2420" y="3292"/>
                    <a:pt x="2326" y="3292"/>
                  </a:cubicBezTo>
                  <a:lnTo>
                    <a:pt x="2129" y="3292"/>
                  </a:lnTo>
                  <a:cubicBezTo>
                    <a:pt x="1989" y="3338"/>
                    <a:pt x="1838" y="3385"/>
                    <a:pt x="1698" y="3443"/>
                  </a:cubicBezTo>
                  <a:cubicBezTo>
                    <a:pt x="1594" y="3443"/>
                    <a:pt x="1501" y="3443"/>
                    <a:pt x="1454" y="3489"/>
                  </a:cubicBezTo>
                  <a:lnTo>
                    <a:pt x="1361" y="3489"/>
                  </a:lnTo>
                  <a:lnTo>
                    <a:pt x="1303" y="3443"/>
                  </a:lnTo>
                  <a:cubicBezTo>
                    <a:pt x="1163" y="2954"/>
                    <a:pt x="1012" y="2512"/>
                    <a:pt x="826" y="2036"/>
                  </a:cubicBezTo>
                  <a:lnTo>
                    <a:pt x="780" y="1931"/>
                  </a:lnTo>
                  <a:lnTo>
                    <a:pt x="919" y="1884"/>
                  </a:lnTo>
                  <a:cubicBezTo>
                    <a:pt x="1652" y="1838"/>
                    <a:pt x="2175" y="1698"/>
                    <a:pt x="2617" y="1454"/>
                  </a:cubicBezTo>
                  <a:cubicBezTo>
                    <a:pt x="2757" y="1407"/>
                    <a:pt x="2862" y="1303"/>
                    <a:pt x="2955" y="1210"/>
                  </a:cubicBezTo>
                  <a:cubicBezTo>
                    <a:pt x="3001" y="1163"/>
                    <a:pt x="3001" y="1058"/>
                    <a:pt x="3001" y="1012"/>
                  </a:cubicBezTo>
                  <a:cubicBezTo>
                    <a:pt x="2955" y="965"/>
                    <a:pt x="2908" y="919"/>
                    <a:pt x="2815" y="919"/>
                  </a:cubicBezTo>
                  <a:cubicBezTo>
                    <a:pt x="2710" y="919"/>
                    <a:pt x="2571" y="965"/>
                    <a:pt x="2466" y="1012"/>
                  </a:cubicBezTo>
                  <a:lnTo>
                    <a:pt x="2373" y="1012"/>
                  </a:lnTo>
                  <a:cubicBezTo>
                    <a:pt x="1884" y="1163"/>
                    <a:pt x="1454" y="1303"/>
                    <a:pt x="1012" y="1407"/>
                  </a:cubicBezTo>
                  <a:lnTo>
                    <a:pt x="675" y="1500"/>
                  </a:lnTo>
                  <a:lnTo>
                    <a:pt x="140"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84" name="Google Shape;895;p7"/>
            <p:cNvSpPr/>
            <p:nvPr/>
          </p:nvSpPr>
          <p:spPr>
            <a:xfrm>
              <a:off x="428275" y="2612500"/>
              <a:ext cx="11075" cy="2350"/>
            </a:xfrm>
            <a:custGeom>
              <a:avLst/>
              <a:ahLst/>
              <a:rect l="l" t="t" r="r" b="b"/>
              <a:pathLst>
                <a:path w="443" h="94" extrusionOk="0">
                  <a:moveTo>
                    <a:pt x="1" y="93"/>
                  </a:moveTo>
                  <a:lnTo>
                    <a:pt x="443"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85" name="Google Shape;896;p7"/>
            <p:cNvSpPr/>
            <p:nvPr/>
          </p:nvSpPr>
          <p:spPr>
            <a:xfrm>
              <a:off x="453875" y="3207425"/>
              <a:ext cx="3525" cy="3525"/>
            </a:xfrm>
            <a:custGeom>
              <a:avLst/>
              <a:ahLst/>
              <a:rect l="l" t="t" r="r" b="b"/>
              <a:pathLst>
                <a:path w="141" h="141" extrusionOk="0">
                  <a:moveTo>
                    <a:pt x="47" y="1"/>
                  </a:moveTo>
                  <a:lnTo>
                    <a:pt x="47" y="47"/>
                  </a:lnTo>
                  <a:cubicBezTo>
                    <a:pt x="47" y="94"/>
                    <a:pt x="1" y="94"/>
                    <a:pt x="1" y="94"/>
                  </a:cubicBezTo>
                  <a:lnTo>
                    <a:pt x="47" y="140"/>
                  </a:lnTo>
                  <a:lnTo>
                    <a:pt x="94" y="140"/>
                  </a:lnTo>
                  <a:lnTo>
                    <a:pt x="140" y="94"/>
                  </a:lnTo>
                  <a:lnTo>
                    <a:pt x="140" y="47"/>
                  </a:lnTo>
                  <a:cubicBezTo>
                    <a:pt x="94" y="47"/>
                    <a:pt x="94" y="47"/>
                    <a:pt x="47"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86" name="Google Shape;897;p7"/>
            <p:cNvSpPr/>
            <p:nvPr/>
          </p:nvSpPr>
          <p:spPr>
            <a:xfrm>
              <a:off x="307325" y="2822150"/>
              <a:ext cx="87250" cy="77550"/>
            </a:xfrm>
            <a:custGeom>
              <a:avLst/>
              <a:ahLst/>
              <a:rect l="l" t="t" r="r" b="b"/>
              <a:pathLst>
                <a:path w="3490" h="3102" extrusionOk="0">
                  <a:moveTo>
                    <a:pt x="1396" y="431"/>
                  </a:moveTo>
                  <a:cubicBezTo>
                    <a:pt x="1687" y="431"/>
                    <a:pt x="2036" y="477"/>
                    <a:pt x="2373" y="768"/>
                  </a:cubicBezTo>
                  <a:cubicBezTo>
                    <a:pt x="2513" y="919"/>
                    <a:pt x="2664" y="1105"/>
                    <a:pt x="2803" y="1350"/>
                  </a:cubicBezTo>
                  <a:cubicBezTo>
                    <a:pt x="2955" y="1547"/>
                    <a:pt x="2908" y="1792"/>
                    <a:pt x="2757" y="2036"/>
                  </a:cubicBezTo>
                  <a:cubicBezTo>
                    <a:pt x="2420" y="2420"/>
                    <a:pt x="1978" y="2617"/>
                    <a:pt x="1547" y="2617"/>
                  </a:cubicBezTo>
                  <a:lnTo>
                    <a:pt x="1303" y="2617"/>
                  </a:lnTo>
                  <a:cubicBezTo>
                    <a:pt x="1012" y="2559"/>
                    <a:pt x="768" y="2420"/>
                    <a:pt x="582" y="2175"/>
                  </a:cubicBezTo>
                  <a:cubicBezTo>
                    <a:pt x="431" y="1885"/>
                    <a:pt x="384" y="1547"/>
                    <a:pt x="524" y="1256"/>
                  </a:cubicBezTo>
                  <a:cubicBezTo>
                    <a:pt x="582" y="1059"/>
                    <a:pt x="675" y="873"/>
                    <a:pt x="721" y="721"/>
                  </a:cubicBezTo>
                  <a:cubicBezTo>
                    <a:pt x="768" y="675"/>
                    <a:pt x="814" y="582"/>
                    <a:pt x="873" y="524"/>
                  </a:cubicBezTo>
                  <a:lnTo>
                    <a:pt x="873" y="477"/>
                  </a:lnTo>
                  <a:lnTo>
                    <a:pt x="966" y="477"/>
                  </a:lnTo>
                  <a:cubicBezTo>
                    <a:pt x="1105" y="431"/>
                    <a:pt x="1256" y="431"/>
                    <a:pt x="1396" y="431"/>
                  </a:cubicBezTo>
                  <a:close/>
                  <a:moveTo>
                    <a:pt x="1640" y="0"/>
                  </a:moveTo>
                  <a:cubicBezTo>
                    <a:pt x="1594" y="0"/>
                    <a:pt x="1547" y="0"/>
                    <a:pt x="1501" y="47"/>
                  </a:cubicBezTo>
                  <a:cubicBezTo>
                    <a:pt x="919" y="93"/>
                    <a:pt x="524" y="384"/>
                    <a:pt x="186" y="1105"/>
                  </a:cubicBezTo>
                  <a:cubicBezTo>
                    <a:pt x="0" y="1547"/>
                    <a:pt x="93" y="2129"/>
                    <a:pt x="338" y="2559"/>
                  </a:cubicBezTo>
                  <a:cubicBezTo>
                    <a:pt x="557" y="2915"/>
                    <a:pt x="852" y="3101"/>
                    <a:pt x="1223" y="3101"/>
                  </a:cubicBezTo>
                  <a:cubicBezTo>
                    <a:pt x="1264" y="3101"/>
                    <a:pt x="1306" y="3099"/>
                    <a:pt x="1350" y="3094"/>
                  </a:cubicBezTo>
                  <a:cubicBezTo>
                    <a:pt x="2129" y="3094"/>
                    <a:pt x="2617" y="2908"/>
                    <a:pt x="3048" y="2466"/>
                  </a:cubicBezTo>
                  <a:cubicBezTo>
                    <a:pt x="3385" y="2129"/>
                    <a:pt x="3490" y="1687"/>
                    <a:pt x="3339" y="1256"/>
                  </a:cubicBezTo>
                  <a:cubicBezTo>
                    <a:pt x="3141" y="675"/>
                    <a:pt x="2757" y="291"/>
                    <a:pt x="2175" y="93"/>
                  </a:cubicBezTo>
                  <a:cubicBezTo>
                    <a:pt x="2036" y="47"/>
                    <a:pt x="1838" y="0"/>
                    <a:pt x="164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87" name="Google Shape;898;p7"/>
            <p:cNvSpPr/>
            <p:nvPr/>
          </p:nvSpPr>
          <p:spPr>
            <a:xfrm>
              <a:off x="264875" y="2762525"/>
              <a:ext cx="61650" cy="49750"/>
            </a:xfrm>
            <a:custGeom>
              <a:avLst/>
              <a:ahLst/>
              <a:rect l="l" t="t" r="r" b="b"/>
              <a:pathLst>
                <a:path w="2466" h="1990" extrusionOk="0">
                  <a:moveTo>
                    <a:pt x="430" y="1"/>
                  </a:moveTo>
                  <a:cubicBezTo>
                    <a:pt x="337" y="1"/>
                    <a:pt x="244" y="59"/>
                    <a:pt x="140" y="199"/>
                  </a:cubicBezTo>
                  <a:cubicBezTo>
                    <a:pt x="140" y="245"/>
                    <a:pt x="93" y="350"/>
                    <a:pt x="93" y="396"/>
                  </a:cubicBezTo>
                  <a:cubicBezTo>
                    <a:pt x="0" y="734"/>
                    <a:pt x="0" y="1117"/>
                    <a:pt x="186" y="1455"/>
                  </a:cubicBezTo>
                  <a:cubicBezTo>
                    <a:pt x="337" y="1699"/>
                    <a:pt x="535" y="1897"/>
                    <a:pt x="826" y="1943"/>
                  </a:cubicBezTo>
                  <a:cubicBezTo>
                    <a:pt x="919" y="1990"/>
                    <a:pt x="1012" y="1990"/>
                    <a:pt x="1163" y="1990"/>
                  </a:cubicBezTo>
                  <a:cubicBezTo>
                    <a:pt x="1791" y="1990"/>
                    <a:pt x="2280" y="1606"/>
                    <a:pt x="2419" y="1024"/>
                  </a:cubicBezTo>
                  <a:cubicBezTo>
                    <a:pt x="2466" y="687"/>
                    <a:pt x="2326" y="396"/>
                    <a:pt x="2082" y="245"/>
                  </a:cubicBezTo>
                  <a:cubicBezTo>
                    <a:pt x="1931" y="152"/>
                    <a:pt x="1745" y="106"/>
                    <a:pt x="1547" y="106"/>
                  </a:cubicBezTo>
                  <a:cubicBezTo>
                    <a:pt x="1501" y="106"/>
                    <a:pt x="1349" y="106"/>
                    <a:pt x="1256" y="152"/>
                  </a:cubicBezTo>
                  <a:cubicBezTo>
                    <a:pt x="1408" y="245"/>
                    <a:pt x="1501" y="292"/>
                    <a:pt x="1594" y="350"/>
                  </a:cubicBezTo>
                  <a:cubicBezTo>
                    <a:pt x="1698" y="443"/>
                    <a:pt x="1931" y="582"/>
                    <a:pt x="1884" y="873"/>
                  </a:cubicBezTo>
                  <a:cubicBezTo>
                    <a:pt x="1791" y="1164"/>
                    <a:pt x="1408" y="1455"/>
                    <a:pt x="1059" y="1455"/>
                  </a:cubicBezTo>
                  <a:cubicBezTo>
                    <a:pt x="721" y="1455"/>
                    <a:pt x="535" y="1222"/>
                    <a:pt x="430" y="873"/>
                  </a:cubicBezTo>
                  <a:cubicBezTo>
                    <a:pt x="337" y="489"/>
                    <a:pt x="430" y="292"/>
                    <a:pt x="721" y="106"/>
                  </a:cubicBezTo>
                  <a:cubicBezTo>
                    <a:pt x="628" y="59"/>
                    <a:pt x="535" y="1"/>
                    <a:pt x="43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88" name="Google Shape;899;p7"/>
            <p:cNvSpPr/>
            <p:nvPr/>
          </p:nvSpPr>
          <p:spPr>
            <a:xfrm>
              <a:off x="236950" y="2854275"/>
              <a:ext cx="47125" cy="45250"/>
            </a:xfrm>
            <a:custGeom>
              <a:avLst/>
              <a:ahLst/>
              <a:rect l="l" t="t" r="r" b="b"/>
              <a:pathLst>
                <a:path w="1885" h="1810" extrusionOk="0">
                  <a:moveTo>
                    <a:pt x="1153" y="1"/>
                  </a:moveTo>
                  <a:cubicBezTo>
                    <a:pt x="1046" y="1"/>
                    <a:pt x="943" y="55"/>
                    <a:pt x="873" y="169"/>
                  </a:cubicBezTo>
                  <a:lnTo>
                    <a:pt x="919" y="169"/>
                  </a:lnTo>
                  <a:cubicBezTo>
                    <a:pt x="966" y="216"/>
                    <a:pt x="1012" y="216"/>
                    <a:pt x="1012" y="262"/>
                  </a:cubicBezTo>
                  <a:cubicBezTo>
                    <a:pt x="1257" y="507"/>
                    <a:pt x="1303" y="646"/>
                    <a:pt x="1257" y="797"/>
                  </a:cubicBezTo>
                  <a:cubicBezTo>
                    <a:pt x="1257" y="890"/>
                    <a:pt x="1164" y="1088"/>
                    <a:pt x="919" y="1228"/>
                  </a:cubicBezTo>
                  <a:cubicBezTo>
                    <a:pt x="820" y="1280"/>
                    <a:pt x="736" y="1306"/>
                    <a:pt x="671" y="1306"/>
                  </a:cubicBezTo>
                  <a:cubicBezTo>
                    <a:pt x="605" y="1306"/>
                    <a:pt x="559" y="1280"/>
                    <a:pt x="536" y="1228"/>
                  </a:cubicBezTo>
                  <a:cubicBezTo>
                    <a:pt x="431" y="1181"/>
                    <a:pt x="431" y="1088"/>
                    <a:pt x="431" y="937"/>
                  </a:cubicBezTo>
                  <a:cubicBezTo>
                    <a:pt x="431" y="797"/>
                    <a:pt x="489" y="646"/>
                    <a:pt x="536" y="507"/>
                  </a:cubicBezTo>
                  <a:lnTo>
                    <a:pt x="536" y="460"/>
                  </a:lnTo>
                  <a:cubicBezTo>
                    <a:pt x="582" y="402"/>
                    <a:pt x="582" y="309"/>
                    <a:pt x="582" y="309"/>
                  </a:cubicBezTo>
                  <a:lnTo>
                    <a:pt x="536" y="309"/>
                  </a:lnTo>
                  <a:cubicBezTo>
                    <a:pt x="536" y="262"/>
                    <a:pt x="536" y="262"/>
                    <a:pt x="489" y="262"/>
                  </a:cubicBezTo>
                  <a:cubicBezTo>
                    <a:pt x="384" y="262"/>
                    <a:pt x="338" y="309"/>
                    <a:pt x="291" y="309"/>
                  </a:cubicBezTo>
                  <a:cubicBezTo>
                    <a:pt x="94" y="507"/>
                    <a:pt x="47" y="751"/>
                    <a:pt x="0" y="1042"/>
                  </a:cubicBezTo>
                  <a:cubicBezTo>
                    <a:pt x="0" y="1518"/>
                    <a:pt x="291" y="1809"/>
                    <a:pt x="722" y="1809"/>
                  </a:cubicBezTo>
                  <a:lnTo>
                    <a:pt x="873" y="1809"/>
                  </a:lnTo>
                  <a:cubicBezTo>
                    <a:pt x="1303" y="1763"/>
                    <a:pt x="1745" y="1332"/>
                    <a:pt x="1838" y="937"/>
                  </a:cubicBezTo>
                  <a:cubicBezTo>
                    <a:pt x="1885" y="553"/>
                    <a:pt x="1652" y="169"/>
                    <a:pt x="1257" y="18"/>
                  </a:cubicBezTo>
                  <a:cubicBezTo>
                    <a:pt x="1222" y="7"/>
                    <a:pt x="1187" y="1"/>
                    <a:pt x="115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89" name="Google Shape;900;p7"/>
            <p:cNvSpPr/>
            <p:nvPr/>
          </p:nvSpPr>
          <p:spPr>
            <a:xfrm>
              <a:off x="250325" y="2859650"/>
              <a:ext cx="19225" cy="24625"/>
            </a:xfrm>
            <a:custGeom>
              <a:avLst/>
              <a:ahLst/>
              <a:rect l="l" t="t" r="r" b="b"/>
              <a:pathLst>
                <a:path w="769" h="985" extrusionOk="0">
                  <a:moveTo>
                    <a:pt x="94" y="1"/>
                  </a:moveTo>
                  <a:cubicBezTo>
                    <a:pt x="187" y="47"/>
                    <a:pt x="140" y="187"/>
                    <a:pt x="94" y="292"/>
                  </a:cubicBezTo>
                  <a:cubicBezTo>
                    <a:pt x="47" y="431"/>
                    <a:pt x="1" y="582"/>
                    <a:pt x="1" y="722"/>
                  </a:cubicBezTo>
                  <a:cubicBezTo>
                    <a:pt x="1" y="889"/>
                    <a:pt x="44" y="985"/>
                    <a:pt x="149" y="985"/>
                  </a:cubicBezTo>
                  <a:cubicBezTo>
                    <a:pt x="198" y="985"/>
                    <a:pt x="260" y="964"/>
                    <a:pt x="338" y="920"/>
                  </a:cubicBezTo>
                  <a:cubicBezTo>
                    <a:pt x="722" y="722"/>
                    <a:pt x="768" y="431"/>
                    <a:pt x="431" y="140"/>
                  </a:cubicBezTo>
                  <a:cubicBezTo>
                    <a:pt x="384" y="94"/>
                    <a:pt x="338" y="47"/>
                    <a:pt x="291" y="1"/>
                  </a:cubicBezTo>
                  <a:close/>
                </a:path>
              </a:pathLst>
            </a:custGeom>
            <a:solidFill>
              <a:schemeClr val="accent5"/>
            </a:solidFill>
            <a:ln w="9600" cap="flat" cmpd="sng">
              <a:solidFill>
                <a:schemeClr val="accent5"/>
              </a:solidFill>
              <a:prstDash val="solid"/>
              <a:miter lim="1163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grpSp>
      <p:sp>
        <p:nvSpPr>
          <p:cNvPr id="1050090" name="Google Shape;901;p7"/>
          <p:cNvSpPr txBox="1">
            <a:spLocks noGrp="1"/>
          </p:cNvSpPr>
          <p:nvPr>
            <p:ph type="title"/>
          </p:nvPr>
        </p:nvSpPr>
        <p:spPr>
          <a:xfrm>
            <a:off x="3308963" y="2091400"/>
            <a:ext cx="2438400" cy="561000"/>
          </a:xfrm>
          <a:prstGeom prst="rect"/>
        </p:spPr>
        <p:txBody>
          <a:bodyPr anchor="b" anchorCtr="0" bIns="91425" lIns="91425" rIns="91425" spcFirstLastPara="1" tIns="91425" wrap="square">
            <a:noAutofit/>
          </a:bodyPr>
          <a:lstStyle>
            <a:lvl1pPr lvl="0">
              <a:spcBef>
                <a:spcPts val="0"/>
              </a:spcBef>
              <a:spcAft>
                <a:spcPts val="0"/>
              </a:spcAft>
              <a:buSzPts val="2400"/>
              <a:buNone/>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1050091" name="Google Shape;902;p7"/>
          <p:cNvSpPr txBox="1">
            <a:spLocks noGrp="1"/>
          </p:cNvSpPr>
          <p:nvPr>
            <p:ph type="body" idx="1"/>
          </p:nvPr>
        </p:nvSpPr>
        <p:spPr>
          <a:xfrm>
            <a:off x="3308963" y="2493075"/>
            <a:ext cx="2438400" cy="1182000"/>
          </a:xfrm>
          <a:prstGeom prst="rect"/>
        </p:spPr>
        <p:txBody>
          <a:bodyPr anchor="t" anchorCtr="0" bIns="91425" lIns="91425" rIns="91425" spcFirstLastPara="1" tIns="91425" wrap="square">
            <a:noAutofit/>
          </a:bodyPr>
          <a:lstStyle>
            <a:lvl1pPr algn="ctr" indent="-317500" lvl="0" marL="457200">
              <a:lnSpc>
                <a:spcPct val="100000"/>
              </a:lnSpc>
              <a:spcBef>
                <a:spcPts val="0"/>
              </a:spcBef>
              <a:spcAft>
                <a:spcPts val="0"/>
              </a:spcAft>
              <a:buSzPts val="1400"/>
              <a:buChar char="●"/>
            </a:lvl1pPr>
            <a:lvl2pPr indent="-317500" lvl="1" marL="914400">
              <a:spcBef>
                <a:spcPts val="0"/>
              </a:spcBef>
              <a:spcAft>
                <a:spcPts val="0"/>
              </a:spcAft>
              <a:buSzPts val="1400"/>
              <a:buChar char="○"/>
            </a:lvl2pPr>
            <a:lvl3pPr indent="-317500" lvl="2" marL="1371600">
              <a:spcBef>
                <a:spcPts val="1600"/>
              </a:spcBef>
              <a:spcAft>
                <a:spcPts val="0"/>
              </a:spcAft>
              <a:buSzPts val="1400"/>
              <a:buChar char="■"/>
            </a:lvl3pPr>
            <a:lvl4pPr indent="-317500" lvl="3" marL="1828800">
              <a:spcBef>
                <a:spcPts val="1600"/>
              </a:spcBef>
              <a:spcAft>
                <a:spcPts val="0"/>
              </a:spcAft>
              <a:buSzPts val="1400"/>
              <a:buChar char="●"/>
            </a:lvl4pPr>
            <a:lvl5pPr indent="-317500" lvl="4" marL="2286000">
              <a:spcBef>
                <a:spcPts val="1600"/>
              </a:spcBef>
              <a:spcAft>
                <a:spcPts val="0"/>
              </a:spcAft>
              <a:buSzPts val="1400"/>
              <a:buChar char="○"/>
            </a:lvl5pPr>
            <a:lvl6pPr indent="-317500" lvl="5" marL="2743200">
              <a:spcBef>
                <a:spcPts val="1600"/>
              </a:spcBef>
              <a:spcAft>
                <a:spcPts val="0"/>
              </a:spcAft>
              <a:buSzPts val="1400"/>
              <a:buChar char="■"/>
            </a:lvl6pPr>
            <a:lvl7pPr indent="-317500" lvl="6" marL="3200400">
              <a:spcBef>
                <a:spcPts val="1600"/>
              </a:spcBef>
              <a:spcAft>
                <a:spcPts val="0"/>
              </a:spcAft>
              <a:buSzPts val="1400"/>
              <a:buChar char="●"/>
            </a:lvl7pPr>
            <a:lvl8pPr indent="-317500" lvl="7" marL="3657600">
              <a:spcBef>
                <a:spcPts val="1600"/>
              </a:spcBef>
              <a:spcAft>
                <a:spcPts val="0"/>
              </a:spcAft>
              <a:buSzPts val="1400"/>
              <a:buChar char="○"/>
            </a:lvl8pPr>
            <a:lvl9pPr indent="-317500" lvl="8" marL="4114800">
              <a:spcBef>
                <a:spcPts val="1600"/>
              </a:spcBef>
              <a:spcAft>
                <a:spcPts val="1600"/>
              </a:spcAft>
              <a:buSzPts val="1400"/>
              <a:buChar char="■"/>
            </a:lvl9pPr>
          </a:lstStyle>
          <a:p/>
        </p:txBody>
      </p:sp>
      <p:sp>
        <p:nvSpPr>
          <p:cNvPr id="1050092" name="Google Shape;903;p7"/>
          <p:cNvSpPr/>
          <p:nvPr/>
        </p:nvSpPr>
        <p:spPr>
          <a:xfrm>
            <a:off x="1262685" y="2489017"/>
            <a:ext cx="44508" cy="35236"/>
          </a:xfrm>
          <a:custGeom>
            <a:avLst/>
            <a:ahLst/>
            <a:rect l="l" t="t" r="r" b="b"/>
            <a:pathLst>
              <a:path w="264" h="209" extrusionOk="0">
                <a:moveTo>
                  <a:pt x="132" y="1"/>
                </a:moveTo>
                <a:cubicBezTo>
                  <a:pt x="1" y="1"/>
                  <a:pt x="1" y="209"/>
                  <a:pt x="132" y="209"/>
                </a:cubicBezTo>
                <a:cubicBezTo>
                  <a:pt x="263" y="209"/>
                  <a:pt x="263" y="1"/>
                  <a:pt x="13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nvGrpSpPr>
          <p:cNvPr id="170" name="Google Shape;904;p7"/>
          <p:cNvGrpSpPr/>
          <p:nvPr/>
        </p:nvGrpSpPr>
        <p:grpSpPr>
          <a:xfrm>
            <a:off x="271005" y="1135966"/>
            <a:ext cx="8600462" cy="2643102"/>
            <a:chOff x="271005" y="1135966"/>
            <a:chExt cx="8600462" cy="2643102"/>
          </a:xfrm>
        </p:grpSpPr>
        <p:sp>
          <p:nvSpPr>
            <p:cNvPr id="1050093" name="Google Shape;905;p7"/>
            <p:cNvSpPr/>
            <p:nvPr/>
          </p:nvSpPr>
          <p:spPr>
            <a:xfrm>
              <a:off x="999908" y="2827628"/>
              <a:ext cx="41305" cy="32201"/>
            </a:xfrm>
            <a:custGeom>
              <a:avLst/>
              <a:ahLst/>
              <a:rect l="l" t="t" r="r" b="b"/>
              <a:pathLst>
                <a:path w="245" h="191" extrusionOk="0">
                  <a:moveTo>
                    <a:pt x="131" y="1"/>
                  </a:moveTo>
                  <a:cubicBezTo>
                    <a:pt x="0" y="1"/>
                    <a:pt x="0" y="191"/>
                    <a:pt x="131" y="191"/>
                  </a:cubicBezTo>
                  <a:cubicBezTo>
                    <a:pt x="244" y="191"/>
                    <a:pt x="244" y="1"/>
                    <a:pt x="13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94" name="Google Shape;906;p7"/>
            <p:cNvSpPr/>
            <p:nvPr/>
          </p:nvSpPr>
          <p:spPr>
            <a:xfrm>
              <a:off x="1218158" y="3352530"/>
              <a:ext cx="44508" cy="35404"/>
            </a:xfrm>
            <a:custGeom>
              <a:avLst/>
              <a:ahLst/>
              <a:rect l="l" t="t" r="r" b="b"/>
              <a:pathLst>
                <a:path w="264" h="210" extrusionOk="0">
                  <a:moveTo>
                    <a:pt x="132" y="1"/>
                  </a:moveTo>
                  <a:cubicBezTo>
                    <a:pt x="1" y="1"/>
                    <a:pt x="1" y="209"/>
                    <a:pt x="132" y="209"/>
                  </a:cubicBezTo>
                  <a:cubicBezTo>
                    <a:pt x="263" y="209"/>
                    <a:pt x="263" y="1"/>
                    <a:pt x="13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95" name="Google Shape;907;p7"/>
            <p:cNvSpPr/>
            <p:nvPr/>
          </p:nvSpPr>
          <p:spPr>
            <a:xfrm>
              <a:off x="1307512" y="3381528"/>
              <a:ext cx="41305" cy="32201"/>
            </a:xfrm>
            <a:custGeom>
              <a:avLst/>
              <a:ahLst/>
              <a:rect l="l" t="t" r="r" b="b"/>
              <a:pathLst>
                <a:path w="245" h="191" extrusionOk="0">
                  <a:moveTo>
                    <a:pt x="113" y="1"/>
                  </a:moveTo>
                  <a:cubicBezTo>
                    <a:pt x="0" y="1"/>
                    <a:pt x="0" y="191"/>
                    <a:pt x="113" y="191"/>
                  </a:cubicBezTo>
                  <a:cubicBezTo>
                    <a:pt x="244" y="191"/>
                    <a:pt x="244" y="1"/>
                    <a:pt x="11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96" name="Google Shape;908;p7"/>
            <p:cNvSpPr/>
            <p:nvPr/>
          </p:nvSpPr>
          <p:spPr>
            <a:xfrm>
              <a:off x="382276" y="3743833"/>
              <a:ext cx="41305" cy="35236"/>
            </a:xfrm>
            <a:custGeom>
              <a:avLst/>
              <a:ahLst/>
              <a:rect l="l" t="t" r="r" b="b"/>
              <a:pathLst>
                <a:path w="245" h="209" extrusionOk="0">
                  <a:moveTo>
                    <a:pt x="132" y="1"/>
                  </a:moveTo>
                  <a:cubicBezTo>
                    <a:pt x="1" y="1"/>
                    <a:pt x="1" y="209"/>
                    <a:pt x="132" y="209"/>
                  </a:cubicBezTo>
                  <a:cubicBezTo>
                    <a:pt x="245" y="209"/>
                    <a:pt x="245" y="1"/>
                    <a:pt x="13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97" name="Google Shape;909;p7"/>
            <p:cNvSpPr/>
            <p:nvPr/>
          </p:nvSpPr>
          <p:spPr>
            <a:xfrm>
              <a:off x="430325" y="3657682"/>
              <a:ext cx="41305" cy="32201"/>
            </a:xfrm>
            <a:custGeom>
              <a:avLst/>
              <a:ahLst/>
              <a:rect l="l" t="t" r="r" b="b"/>
              <a:pathLst>
                <a:path w="245" h="191" extrusionOk="0">
                  <a:moveTo>
                    <a:pt x="114" y="0"/>
                  </a:moveTo>
                  <a:cubicBezTo>
                    <a:pt x="1" y="0"/>
                    <a:pt x="1" y="190"/>
                    <a:pt x="114" y="190"/>
                  </a:cubicBezTo>
                  <a:cubicBezTo>
                    <a:pt x="245" y="190"/>
                    <a:pt x="245" y="0"/>
                    <a:pt x="11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98" name="Google Shape;910;p7"/>
            <p:cNvSpPr/>
            <p:nvPr/>
          </p:nvSpPr>
          <p:spPr>
            <a:xfrm>
              <a:off x="490681" y="3743833"/>
              <a:ext cx="41305" cy="35236"/>
            </a:xfrm>
            <a:custGeom>
              <a:avLst/>
              <a:ahLst/>
              <a:rect l="l" t="t" r="r" b="b"/>
              <a:pathLst>
                <a:path w="245" h="209" extrusionOk="0">
                  <a:moveTo>
                    <a:pt x="131" y="1"/>
                  </a:moveTo>
                  <a:cubicBezTo>
                    <a:pt x="0" y="1"/>
                    <a:pt x="0" y="209"/>
                    <a:pt x="131" y="209"/>
                  </a:cubicBezTo>
                  <a:cubicBezTo>
                    <a:pt x="244" y="209"/>
                    <a:pt x="244" y="1"/>
                    <a:pt x="13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099" name="Google Shape;911;p7"/>
            <p:cNvSpPr/>
            <p:nvPr/>
          </p:nvSpPr>
          <p:spPr>
            <a:xfrm>
              <a:off x="832183" y="2041053"/>
              <a:ext cx="86319" cy="66594"/>
            </a:xfrm>
            <a:custGeom>
              <a:avLst/>
              <a:ahLst/>
              <a:rect l="l" t="t" r="r" b="b"/>
              <a:pathLst>
                <a:path w="512" h="395" extrusionOk="0">
                  <a:moveTo>
                    <a:pt x="250" y="1"/>
                  </a:moveTo>
                  <a:cubicBezTo>
                    <a:pt x="1" y="1"/>
                    <a:pt x="1" y="394"/>
                    <a:pt x="250" y="394"/>
                  </a:cubicBezTo>
                  <a:cubicBezTo>
                    <a:pt x="512" y="394"/>
                    <a:pt x="512" y="1"/>
                    <a:pt x="25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00" name="Google Shape;912;p7"/>
            <p:cNvSpPr/>
            <p:nvPr/>
          </p:nvSpPr>
          <p:spPr>
            <a:xfrm>
              <a:off x="1129632" y="1135966"/>
              <a:ext cx="177865" cy="171459"/>
            </a:xfrm>
            <a:custGeom>
              <a:avLst/>
              <a:ahLst/>
              <a:rect l="l" t="t" r="r" b="b"/>
              <a:pathLst>
                <a:path w="1055" h="1017" extrusionOk="0">
                  <a:moveTo>
                    <a:pt x="353" y="0"/>
                  </a:moveTo>
                  <a:cubicBezTo>
                    <a:pt x="314" y="0"/>
                    <a:pt x="278" y="26"/>
                    <a:pt x="263" y="76"/>
                  </a:cubicBezTo>
                  <a:cubicBezTo>
                    <a:pt x="227" y="171"/>
                    <a:pt x="227" y="284"/>
                    <a:pt x="209" y="397"/>
                  </a:cubicBezTo>
                  <a:cubicBezTo>
                    <a:pt x="172" y="415"/>
                    <a:pt x="132" y="433"/>
                    <a:pt x="77" y="451"/>
                  </a:cubicBezTo>
                  <a:cubicBezTo>
                    <a:pt x="1" y="492"/>
                    <a:pt x="19" y="623"/>
                    <a:pt x="96" y="641"/>
                  </a:cubicBezTo>
                  <a:cubicBezTo>
                    <a:pt x="132" y="641"/>
                    <a:pt x="172" y="659"/>
                    <a:pt x="209" y="678"/>
                  </a:cubicBezTo>
                  <a:cubicBezTo>
                    <a:pt x="227" y="754"/>
                    <a:pt x="227" y="849"/>
                    <a:pt x="245" y="944"/>
                  </a:cubicBezTo>
                  <a:cubicBezTo>
                    <a:pt x="245" y="999"/>
                    <a:pt x="322" y="1017"/>
                    <a:pt x="376" y="1017"/>
                  </a:cubicBezTo>
                  <a:cubicBezTo>
                    <a:pt x="399" y="1017"/>
                    <a:pt x="435" y="999"/>
                    <a:pt x="453" y="963"/>
                  </a:cubicBezTo>
                  <a:cubicBezTo>
                    <a:pt x="489" y="904"/>
                    <a:pt x="530" y="849"/>
                    <a:pt x="566" y="773"/>
                  </a:cubicBezTo>
                  <a:cubicBezTo>
                    <a:pt x="679" y="813"/>
                    <a:pt x="792" y="831"/>
                    <a:pt x="923" y="849"/>
                  </a:cubicBezTo>
                  <a:cubicBezTo>
                    <a:pt x="1000" y="849"/>
                    <a:pt x="1055" y="754"/>
                    <a:pt x="1000" y="700"/>
                  </a:cubicBezTo>
                  <a:cubicBezTo>
                    <a:pt x="942" y="605"/>
                    <a:pt x="869" y="492"/>
                    <a:pt x="792" y="397"/>
                  </a:cubicBezTo>
                  <a:cubicBezTo>
                    <a:pt x="810" y="361"/>
                    <a:pt x="828" y="320"/>
                    <a:pt x="869" y="284"/>
                  </a:cubicBezTo>
                  <a:cubicBezTo>
                    <a:pt x="898" y="209"/>
                    <a:pt x="845" y="135"/>
                    <a:pt x="775" y="135"/>
                  </a:cubicBezTo>
                  <a:cubicBezTo>
                    <a:pt x="756" y="135"/>
                    <a:pt x="736" y="140"/>
                    <a:pt x="715" y="153"/>
                  </a:cubicBezTo>
                  <a:cubicBezTo>
                    <a:pt x="697" y="171"/>
                    <a:pt x="661" y="171"/>
                    <a:pt x="643" y="189"/>
                  </a:cubicBezTo>
                  <a:cubicBezTo>
                    <a:pt x="566" y="112"/>
                    <a:pt x="489" y="58"/>
                    <a:pt x="417" y="22"/>
                  </a:cubicBezTo>
                  <a:cubicBezTo>
                    <a:pt x="396" y="8"/>
                    <a:pt x="374" y="0"/>
                    <a:pt x="35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01" name="Google Shape;913;p7"/>
            <p:cNvSpPr/>
            <p:nvPr/>
          </p:nvSpPr>
          <p:spPr>
            <a:xfrm>
              <a:off x="325124" y="1381852"/>
              <a:ext cx="174830" cy="177528"/>
            </a:xfrm>
            <a:custGeom>
              <a:avLst/>
              <a:ahLst/>
              <a:rect l="l" t="t" r="r" b="b"/>
              <a:pathLst>
                <a:path w="1037" h="1053" extrusionOk="0">
                  <a:moveTo>
                    <a:pt x="750" y="0"/>
                  </a:moveTo>
                  <a:cubicBezTo>
                    <a:pt x="739" y="0"/>
                    <a:pt x="729" y="2"/>
                    <a:pt x="720" y="5"/>
                  </a:cubicBezTo>
                  <a:cubicBezTo>
                    <a:pt x="625" y="64"/>
                    <a:pt x="530" y="118"/>
                    <a:pt x="435" y="177"/>
                  </a:cubicBezTo>
                  <a:cubicBezTo>
                    <a:pt x="398" y="154"/>
                    <a:pt x="358" y="136"/>
                    <a:pt x="303" y="118"/>
                  </a:cubicBezTo>
                  <a:cubicBezTo>
                    <a:pt x="292" y="113"/>
                    <a:pt x="280" y="110"/>
                    <a:pt x="269" y="110"/>
                  </a:cubicBezTo>
                  <a:cubicBezTo>
                    <a:pt x="207" y="110"/>
                    <a:pt x="157" y="188"/>
                    <a:pt x="172" y="249"/>
                  </a:cubicBezTo>
                  <a:cubicBezTo>
                    <a:pt x="190" y="290"/>
                    <a:pt x="208" y="326"/>
                    <a:pt x="227" y="362"/>
                  </a:cubicBezTo>
                  <a:cubicBezTo>
                    <a:pt x="154" y="421"/>
                    <a:pt x="95" y="494"/>
                    <a:pt x="41" y="552"/>
                  </a:cubicBezTo>
                  <a:cubicBezTo>
                    <a:pt x="0" y="589"/>
                    <a:pt x="18" y="666"/>
                    <a:pt x="59" y="702"/>
                  </a:cubicBezTo>
                  <a:cubicBezTo>
                    <a:pt x="77" y="720"/>
                    <a:pt x="113" y="742"/>
                    <a:pt x="154" y="742"/>
                  </a:cubicBezTo>
                  <a:cubicBezTo>
                    <a:pt x="227" y="720"/>
                    <a:pt x="303" y="720"/>
                    <a:pt x="358" y="702"/>
                  </a:cubicBezTo>
                  <a:cubicBezTo>
                    <a:pt x="417" y="815"/>
                    <a:pt x="471" y="910"/>
                    <a:pt x="548" y="1005"/>
                  </a:cubicBezTo>
                  <a:cubicBezTo>
                    <a:pt x="563" y="1038"/>
                    <a:pt x="594" y="1053"/>
                    <a:pt x="625" y="1053"/>
                  </a:cubicBezTo>
                  <a:cubicBezTo>
                    <a:pt x="665" y="1053"/>
                    <a:pt x="707" y="1028"/>
                    <a:pt x="720" y="987"/>
                  </a:cubicBezTo>
                  <a:cubicBezTo>
                    <a:pt x="738" y="874"/>
                    <a:pt x="774" y="761"/>
                    <a:pt x="810" y="629"/>
                  </a:cubicBezTo>
                  <a:cubicBezTo>
                    <a:pt x="851" y="629"/>
                    <a:pt x="887" y="629"/>
                    <a:pt x="923" y="607"/>
                  </a:cubicBezTo>
                  <a:cubicBezTo>
                    <a:pt x="1036" y="589"/>
                    <a:pt x="1036" y="457"/>
                    <a:pt x="946" y="421"/>
                  </a:cubicBezTo>
                  <a:cubicBezTo>
                    <a:pt x="923" y="403"/>
                    <a:pt x="887" y="403"/>
                    <a:pt x="869" y="381"/>
                  </a:cubicBezTo>
                  <a:cubicBezTo>
                    <a:pt x="869" y="290"/>
                    <a:pt x="869" y="195"/>
                    <a:pt x="851" y="82"/>
                  </a:cubicBezTo>
                  <a:cubicBezTo>
                    <a:pt x="851" y="33"/>
                    <a:pt x="799" y="0"/>
                    <a:pt x="750"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02" name="Google Shape;914;p7"/>
            <p:cNvSpPr/>
            <p:nvPr/>
          </p:nvSpPr>
          <p:spPr>
            <a:xfrm>
              <a:off x="271005" y="2959035"/>
              <a:ext cx="89354" cy="66594"/>
            </a:xfrm>
            <a:custGeom>
              <a:avLst/>
              <a:ahLst/>
              <a:rect l="l" t="t" r="r" b="b"/>
              <a:pathLst>
                <a:path w="530" h="395" extrusionOk="0">
                  <a:moveTo>
                    <a:pt x="267" y="1"/>
                  </a:moveTo>
                  <a:cubicBezTo>
                    <a:pt x="0" y="1"/>
                    <a:pt x="0" y="394"/>
                    <a:pt x="267" y="394"/>
                  </a:cubicBezTo>
                  <a:cubicBezTo>
                    <a:pt x="529" y="394"/>
                    <a:pt x="529" y="1"/>
                    <a:pt x="267" y="1"/>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03" name="Google Shape;915;p7"/>
            <p:cNvSpPr/>
            <p:nvPr/>
          </p:nvSpPr>
          <p:spPr>
            <a:xfrm>
              <a:off x="287022" y="3146678"/>
              <a:ext cx="86319" cy="69629"/>
            </a:xfrm>
            <a:custGeom>
              <a:avLst/>
              <a:ahLst/>
              <a:rect l="l" t="t" r="r" b="b"/>
              <a:pathLst>
                <a:path w="512" h="413" extrusionOk="0">
                  <a:moveTo>
                    <a:pt x="244" y="1"/>
                  </a:moveTo>
                  <a:cubicBezTo>
                    <a:pt x="0" y="1"/>
                    <a:pt x="0" y="412"/>
                    <a:pt x="244" y="412"/>
                  </a:cubicBezTo>
                  <a:cubicBezTo>
                    <a:pt x="511" y="412"/>
                    <a:pt x="511" y="1"/>
                    <a:pt x="244" y="1"/>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04" name="Google Shape;916;p7"/>
            <p:cNvSpPr/>
            <p:nvPr/>
          </p:nvSpPr>
          <p:spPr>
            <a:xfrm flipH="1">
              <a:off x="7835280" y="2489017"/>
              <a:ext cx="44508" cy="35236"/>
            </a:xfrm>
            <a:custGeom>
              <a:avLst/>
              <a:ahLst/>
              <a:rect l="l" t="t" r="r" b="b"/>
              <a:pathLst>
                <a:path w="264" h="209" extrusionOk="0">
                  <a:moveTo>
                    <a:pt x="132" y="1"/>
                  </a:moveTo>
                  <a:cubicBezTo>
                    <a:pt x="1" y="1"/>
                    <a:pt x="1" y="209"/>
                    <a:pt x="132" y="209"/>
                  </a:cubicBezTo>
                  <a:cubicBezTo>
                    <a:pt x="263" y="209"/>
                    <a:pt x="263" y="1"/>
                    <a:pt x="13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05" name="Google Shape;917;p7"/>
            <p:cNvSpPr/>
            <p:nvPr/>
          </p:nvSpPr>
          <p:spPr>
            <a:xfrm flipH="1">
              <a:off x="8101259" y="2827628"/>
              <a:ext cx="41305" cy="32201"/>
            </a:xfrm>
            <a:custGeom>
              <a:avLst/>
              <a:ahLst/>
              <a:rect l="l" t="t" r="r" b="b"/>
              <a:pathLst>
                <a:path w="245" h="191" extrusionOk="0">
                  <a:moveTo>
                    <a:pt x="131" y="1"/>
                  </a:moveTo>
                  <a:cubicBezTo>
                    <a:pt x="0" y="1"/>
                    <a:pt x="0" y="191"/>
                    <a:pt x="131" y="191"/>
                  </a:cubicBezTo>
                  <a:cubicBezTo>
                    <a:pt x="244" y="191"/>
                    <a:pt x="244" y="1"/>
                    <a:pt x="13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06" name="Google Shape;918;p7"/>
            <p:cNvSpPr/>
            <p:nvPr/>
          </p:nvSpPr>
          <p:spPr>
            <a:xfrm flipH="1">
              <a:off x="7879806" y="3352530"/>
              <a:ext cx="44508" cy="35404"/>
            </a:xfrm>
            <a:custGeom>
              <a:avLst/>
              <a:ahLst/>
              <a:rect l="l" t="t" r="r" b="b"/>
              <a:pathLst>
                <a:path w="264" h="210" extrusionOk="0">
                  <a:moveTo>
                    <a:pt x="132" y="1"/>
                  </a:moveTo>
                  <a:cubicBezTo>
                    <a:pt x="1" y="1"/>
                    <a:pt x="1" y="209"/>
                    <a:pt x="132" y="209"/>
                  </a:cubicBezTo>
                  <a:cubicBezTo>
                    <a:pt x="263" y="209"/>
                    <a:pt x="263" y="1"/>
                    <a:pt x="13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07" name="Google Shape;919;p7"/>
            <p:cNvSpPr/>
            <p:nvPr/>
          </p:nvSpPr>
          <p:spPr>
            <a:xfrm flipH="1">
              <a:off x="7793655" y="3381528"/>
              <a:ext cx="41305" cy="32201"/>
            </a:xfrm>
            <a:custGeom>
              <a:avLst/>
              <a:ahLst/>
              <a:rect l="l" t="t" r="r" b="b"/>
              <a:pathLst>
                <a:path w="245" h="191" extrusionOk="0">
                  <a:moveTo>
                    <a:pt x="113" y="1"/>
                  </a:moveTo>
                  <a:cubicBezTo>
                    <a:pt x="0" y="1"/>
                    <a:pt x="0" y="191"/>
                    <a:pt x="113" y="191"/>
                  </a:cubicBezTo>
                  <a:cubicBezTo>
                    <a:pt x="244" y="191"/>
                    <a:pt x="244" y="1"/>
                    <a:pt x="11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08" name="Google Shape;920;p7"/>
            <p:cNvSpPr/>
            <p:nvPr/>
          </p:nvSpPr>
          <p:spPr>
            <a:xfrm flipH="1">
              <a:off x="8718891" y="3743833"/>
              <a:ext cx="41305" cy="35236"/>
            </a:xfrm>
            <a:custGeom>
              <a:avLst/>
              <a:ahLst/>
              <a:rect l="l" t="t" r="r" b="b"/>
              <a:pathLst>
                <a:path w="245" h="209" extrusionOk="0">
                  <a:moveTo>
                    <a:pt x="132" y="1"/>
                  </a:moveTo>
                  <a:cubicBezTo>
                    <a:pt x="1" y="1"/>
                    <a:pt x="1" y="209"/>
                    <a:pt x="132" y="209"/>
                  </a:cubicBezTo>
                  <a:cubicBezTo>
                    <a:pt x="245" y="209"/>
                    <a:pt x="245" y="1"/>
                    <a:pt x="13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09" name="Google Shape;921;p7"/>
            <p:cNvSpPr/>
            <p:nvPr/>
          </p:nvSpPr>
          <p:spPr>
            <a:xfrm flipH="1">
              <a:off x="8670842" y="3657682"/>
              <a:ext cx="41305" cy="32201"/>
            </a:xfrm>
            <a:custGeom>
              <a:avLst/>
              <a:ahLst/>
              <a:rect l="l" t="t" r="r" b="b"/>
              <a:pathLst>
                <a:path w="245" h="191" extrusionOk="0">
                  <a:moveTo>
                    <a:pt x="114" y="0"/>
                  </a:moveTo>
                  <a:cubicBezTo>
                    <a:pt x="1" y="0"/>
                    <a:pt x="1" y="190"/>
                    <a:pt x="114" y="190"/>
                  </a:cubicBezTo>
                  <a:cubicBezTo>
                    <a:pt x="245" y="190"/>
                    <a:pt x="245" y="0"/>
                    <a:pt x="11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10" name="Google Shape;922;p7"/>
            <p:cNvSpPr/>
            <p:nvPr/>
          </p:nvSpPr>
          <p:spPr>
            <a:xfrm flipH="1">
              <a:off x="8610486" y="3743833"/>
              <a:ext cx="41305" cy="35236"/>
            </a:xfrm>
            <a:custGeom>
              <a:avLst/>
              <a:ahLst/>
              <a:rect l="l" t="t" r="r" b="b"/>
              <a:pathLst>
                <a:path w="245" h="209" extrusionOk="0">
                  <a:moveTo>
                    <a:pt x="131" y="1"/>
                  </a:moveTo>
                  <a:cubicBezTo>
                    <a:pt x="0" y="1"/>
                    <a:pt x="0" y="209"/>
                    <a:pt x="131" y="209"/>
                  </a:cubicBezTo>
                  <a:cubicBezTo>
                    <a:pt x="244" y="209"/>
                    <a:pt x="244" y="1"/>
                    <a:pt x="13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11" name="Google Shape;923;p7"/>
            <p:cNvSpPr/>
            <p:nvPr/>
          </p:nvSpPr>
          <p:spPr>
            <a:xfrm flipH="1">
              <a:off x="8223970" y="2041053"/>
              <a:ext cx="86319" cy="66594"/>
            </a:xfrm>
            <a:custGeom>
              <a:avLst/>
              <a:ahLst/>
              <a:rect l="l" t="t" r="r" b="b"/>
              <a:pathLst>
                <a:path w="512" h="395" extrusionOk="0">
                  <a:moveTo>
                    <a:pt x="250" y="1"/>
                  </a:moveTo>
                  <a:cubicBezTo>
                    <a:pt x="1" y="1"/>
                    <a:pt x="1" y="394"/>
                    <a:pt x="250" y="394"/>
                  </a:cubicBezTo>
                  <a:cubicBezTo>
                    <a:pt x="512" y="394"/>
                    <a:pt x="512" y="1"/>
                    <a:pt x="25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12" name="Google Shape;924;p7"/>
            <p:cNvSpPr/>
            <p:nvPr/>
          </p:nvSpPr>
          <p:spPr>
            <a:xfrm flipH="1">
              <a:off x="7834976" y="1135966"/>
              <a:ext cx="177865" cy="171459"/>
            </a:xfrm>
            <a:custGeom>
              <a:avLst/>
              <a:ahLst/>
              <a:rect l="l" t="t" r="r" b="b"/>
              <a:pathLst>
                <a:path w="1055" h="1017" extrusionOk="0">
                  <a:moveTo>
                    <a:pt x="353" y="0"/>
                  </a:moveTo>
                  <a:cubicBezTo>
                    <a:pt x="314" y="0"/>
                    <a:pt x="278" y="26"/>
                    <a:pt x="263" y="76"/>
                  </a:cubicBezTo>
                  <a:cubicBezTo>
                    <a:pt x="227" y="171"/>
                    <a:pt x="227" y="284"/>
                    <a:pt x="209" y="397"/>
                  </a:cubicBezTo>
                  <a:cubicBezTo>
                    <a:pt x="172" y="415"/>
                    <a:pt x="132" y="433"/>
                    <a:pt x="77" y="451"/>
                  </a:cubicBezTo>
                  <a:cubicBezTo>
                    <a:pt x="1" y="492"/>
                    <a:pt x="19" y="623"/>
                    <a:pt x="96" y="641"/>
                  </a:cubicBezTo>
                  <a:cubicBezTo>
                    <a:pt x="132" y="641"/>
                    <a:pt x="172" y="659"/>
                    <a:pt x="209" y="678"/>
                  </a:cubicBezTo>
                  <a:cubicBezTo>
                    <a:pt x="227" y="754"/>
                    <a:pt x="227" y="849"/>
                    <a:pt x="245" y="944"/>
                  </a:cubicBezTo>
                  <a:cubicBezTo>
                    <a:pt x="245" y="999"/>
                    <a:pt x="322" y="1017"/>
                    <a:pt x="376" y="1017"/>
                  </a:cubicBezTo>
                  <a:cubicBezTo>
                    <a:pt x="399" y="1017"/>
                    <a:pt x="435" y="999"/>
                    <a:pt x="453" y="963"/>
                  </a:cubicBezTo>
                  <a:cubicBezTo>
                    <a:pt x="489" y="904"/>
                    <a:pt x="530" y="849"/>
                    <a:pt x="566" y="773"/>
                  </a:cubicBezTo>
                  <a:cubicBezTo>
                    <a:pt x="679" y="813"/>
                    <a:pt x="792" y="831"/>
                    <a:pt x="923" y="849"/>
                  </a:cubicBezTo>
                  <a:cubicBezTo>
                    <a:pt x="1000" y="849"/>
                    <a:pt x="1055" y="754"/>
                    <a:pt x="1000" y="700"/>
                  </a:cubicBezTo>
                  <a:cubicBezTo>
                    <a:pt x="942" y="605"/>
                    <a:pt x="869" y="492"/>
                    <a:pt x="792" y="397"/>
                  </a:cubicBezTo>
                  <a:cubicBezTo>
                    <a:pt x="810" y="361"/>
                    <a:pt x="828" y="320"/>
                    <a:pt x="869" y="284"/>
                  </a:cubicBezTo>
                  <a:cubicBezTo>
                    <a:pt x="898" y="209"/>
                    <a:pt x="845" y="135"/>
                    <a:pt x="775" y="135"/>
                  </a:cubicBezTo>
                  <a:cubicBezTo>
                    <a:pt x="756" y="135"/>
                    <a:pt x="736" y="140"/>
                    <a:pt x="715" y="153"/>
                  </a:cubicBezTo>
                  <a:cubicBezTo>
                    <a:pt x="697" y="171"/>
                    <a:pt x="661" y="171"/>
                    <a:pt x="643" y="189"/>
                  </a:cubicBezTo>
                  <a:cubicBezTo>
                    <a:pt x="566" y="112"/>
                    <a:pt x="489" y="58"/>
                    <a:pt x="417" y="22"/>
                  </a:cubicBezTo>
                  <a:cubicBezTo>
                    <a:pt x="396" y="8"/>
                    <a:pt x="374" y="0"/>
                    <a:pt x="35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13" name="Google Shape;925;p7"/>
            <p:cNvSpPr/>
            <p:nvPr/>
          </p:nvSpPr>
          <p:spPr>
            <a:xfrm flipH="1">
              <a:off x="8642519" y="1381852"/>
              <a:ext cx="174830" cy="177528"/>
            </a:xfrm>
            <a:custGeom>
              <a:avLst/>
              <a:ahLst/>
              <a:rect l="l" t="t" r="r" b="b"/>
              <a:pathLst>
                <a:path w="1037" h="1053" extrusionOk="0">
                  <a:moveTo>
                    <a:pt x="750" y="0"/>
                  </a:moveTo>
                  <a:cubicBezTo>
                    <a:pt x="739" y="0"/>
                    <a:pt x="729" y="2"/>
                    <a:pt x="720" y="5"/>
                  </a:cubicBezTo>
                  <a:cubicBezTo>
                    <a:pt x="625" y="64"/>
                    <a:pt x="530" y="118"/>
                    <a:pt x="435" y="177"/>
                  </a:cubicBezTo>
                  <a:cubicBezTo>
                    <a:pt x="398" y="154"/>
                    <a:pt x="358" y="136"/>
                    <a:pt x="303" y="118"/>
                  </a:cubicBezTo>
                  <a:cubicBezTo>
                    <a:pt x="292" y="113"/>
                    <a:pt x="280" y="110"/>
                    <a:pt x="269" y="110"/>
                  </a:cubicBezTo>
                  <a:cubicBezTo>
                    <a:pt x="207" y="110"/>
                    <a:pt x="157" y="188"/>
                    <a:pt x="172" y="249"/>
                  </a:cubicBezTo>
                  <a:cubicBezTo>
                    <a:pt x="190" y="290"/>
                    <a:pt x="208" y="326"/>
                    <a:pt x="227" y="362"/>
                  </a:cubicBezTo>
                  <a:cubicBezTo>
                    <a:pt x="154" y="421"/>
                    <a:pt x="95" y="494"/>
                    <a:pt x="41" y="552"/>
                  </a:cubicBezTo>
                  <a:cubicBezTo>
                    <a:pt x="0" y="589"/>
                    <a:pt x="18" y="666"/>
                    <a:pt x="59" y="702"/>
                  </a:cubicBezTo>
                  <a:cubicBezTo>
                    <a:pt x="77" y="720"/>
                    <a:pt x="113" y="742"/>
                    <a:pt x="154" y="742"/>
                  </a:cubicBezTo>
                  <a:cubicBezTo>
                    <a:pt x="227" y="720"/>
                    <a:pt x="303" y="720"/>
                    <a:pt x="358" y="702"/>
                  </a:cubicBezTo>
                  <a:cubicBezTo>
                    <a:pt x="417" y="815"/>
                    <a:pt x="471" y="910"/>
                    <a:pt x="548" y="1005"/>
                  </a:cubicBezTo>
                  <a:cubicBezTo>
                    <a:pt x="563" y="1038"/>
                    <a:pt x="594" y="1053"/>
                    <a:pt x="625" y="1053"/>
                  </a:cubicBezTo>
                  <a:cubicBezTo>
                    <a:pt x="665" y="1053"/>
                    <a:pt x="707" y="1028"/>
                    <a:pt x="720" y="987"/>
                  </a:cubicBezTo>
                  <a:cubicBezTo>
                    <a:pt x="738" y="874"/>
                    <a:pt x="774" y="761"/>
                    <a:pt x="810" y="629"/>
                  </a:cubicBezTo>
                  <a:cubicBezTo>
                    <a:pt x="851" y="629"/>
                    <a:pt x="887" y="629"/>
                    <a:pt x="923" y="607"/>
                  </a:cubicBezTo>
                  <a:cubicBezTo>
                    <a:pt x="1036" y="589"/>
                    <a:pt x="1036" y="457"/>
                    <a:pt x="946" y="421"/>
                  </a:cubicBezTo>
                  <a:cubicBezTo>
                    <a:pt x="923" y="403"/>
                    <a:pt x="887" y="403"/>
                    <a:pt x="869" y="381"/>
                  </a:cubicBezTo>
                  <a:cubicBezTo>
                    <a:pt x="869" y="290"/>
                    <a:pt x="869" y="195"/>
                    <a:pt x="851" y="82"/>
                  </a:cubicBezTo>
                  <a:cubicBezTo>
                    <a:pt x="851" y="33"/>
                    <a:pt x="799" y="0"/>
                    <a:pt x="750"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14" name="Google Shape;926;p7"/>
            <p:cNvSpPr/>
            <p:nvPr/>
          </p:nvSpPr>
          <p:spPr>
            <a:xfrm flipH="1">
              <a:off x="8782113" y="2959035"/>
              <a:ext cx="89354" cy="66594"/>
            </a:xfrm>
            <a:custGeom>
              <a:avLst/>
              <a:ahLst/>
              <a:rect l="l" t="t" r="r" b="b"/>
              <a:pathLst>
                <a:path w="530" h="395" extrusionOk="0">
                  <a:moveTo>
                    <a:pt x="267" y="1"/>
                  </a:moveTo>
                  <a:cubicBezTo>
                    <a:pt x="0" y="1"/>
                    <a:pt x="0" y="394"/>
                    <a:pt x="267" y="394"/>
                  </a:cubicBezTo>
                  <a:cubicBezTo>
                    <a:pt x="529" y="394"/>
                    <a:pt x="529" y="1"/>
                    <a:pt x="267" y="1"/>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50115" name="Google Shape;927;p7"/>
            <p:cNvSpPr/>
            <p:nvPr/>
          </p:nvSpPr>
          <p:spPr>
            <a:xfrm flipH="1">
              <a:off x="8769132" y="3146678"/>
              <a:ext cx="86319" cy="69629"/>
            </a:xfrm>
            <a:custGeom>
              <a:avLst/>
              <a:ahLst/>
              <a:rect l="l" t="t" r="r" b="b"/>
              <a:pathLst>
                <a:path w="512" h="413" extrusionOk="0">
                  <a:moveTo>
                    <a:pt x="244" y="1"/>
                  </a:moveTo>
                  <a:cubicBezTo>
                    <a:pt x="0" y="1"/>
                    <a:pt x="0" y="412"/>
                    <a:pt x="244" y="412"/>
                  </a:cubicBezTo>
                  <a:cubicBezTo>
                    <a:pt x="511" y="412"/>
                    <a:pt x="511" y="1"/>
                    <a:pt x="244" y="1"/>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68" name="Shape 1936"/>
        <p:cNvGrpSpPr/>
        <p:nvPr/>
      </p:nvGrpSpPr>
      <p:grpSpPr>
        <a:xfrm>
          <a:off x="0" y="0"/>
          <a:ext cx="0" cy="0"/>
          <a:chOff x="0" y="0"/>
          <a:chExt cx="0" cy="0"/>
        </a:xfrm>
      </p:grpSpPr>
      <p:sp>
        <p:nvSpPr>
          <p:cNvPr id="1048871" name="Google Shape;1937;p11"/>
          <p:cNvSpPr/>
          <p:nvPr/>
        </p:nvSpPr>
        <p:spPr>
          <a:xfrm rot="-7192781">
            <a:off x="6428160" y="-489207"/>
            <a:ext cx="4064925" cy="1673257"/>
          </a:xfrm>
          <a:custGeom>
            <a:avLst/>
            <a:ahLst/>
            <a:rect l="l" t="t" r="r" b="b"/>
            <a:pathLst>
              <a:path w="22316" h="9186" extrusionOk="0">
                <a:moveTo>
                  <a:pt x="12280" y="0"/>
                </a:moveTo>
                <a:cubicBezTo>
                  <a:pt x="12023" y="0"/>
                  <a:pt x="11766" y="38"/>
                  <a:pt x="11516" y="116"/>
                </a:cubicBezTo>
                <a:cubicBezTo>
                  <a:pt x="9904" y="617"/>
                  <a:pt x="8609" y="2432"/>
                  <a:pt x="7761" y="4569"/>
                </a:cubicBezTo>
                <a:cubicBezTo>
                  <a:pt x="7071" y="3411"/>
                  <a:pt x="6054" y="2774"/>
                  <a:pt x="5035" y="2774"/>
                </a:cubicBezTo>
                <a:cubicBezTo>
                  <a:pt x="4547" y="2774"/>
                  <a:pt x="4059" y="2921"/>
                  <a:pt x="3606" y="3226"/>
                </a:cubicBezTo>
                <a:cubicBezTo>
                  <a:pt x="2215" y="4175"/>
                  <a:pt x="0" y="8575"/>
                  <a:pt x="1517" y="8826"/>
                </a:cubicBezTo>
                <a:cubicBezTo>
                  <a:pt x="2870" y="9066"/>
                  <a:pt x="5851" y="9186"/>
                  <a:pt x="9152" y="9186"/>
                </a:cubicBezTo>
                <a:cubicBezTo>
                  <a:pt x="14048" y="9186"/>
                  <a:pt x="19647" y="8923"/>
                  <a:pt x="21665" y="8402"/>
                </a:cubicBezTo>
                <a:cubicBezTo>
                  <a:pt x="22316" y="8229"/>
                  <a:pt x="21020" y="4098"/>
                  <a:pt x="20226" y="3226"/>
                </a:cubicBezTo>
                <a:cubicBezTo>
                  <a:pt x="19530" y="2451"/>
                  <a:pt x="18666" y="2058"/>
                  <a:pt x="17805" y="2058"/>
                </a:cubicBezTo>
                <a:cubicBezTo>
                  <a:pt x="17036" y="2058"/>
                  <a:pt x="16269" y="2371"/>
                  <a:pt x="15624" y="3005"/>
                </a:cubicBezTo>
                <a:cubicBezTo>
                  <a:pt x="15080" y="1097"/>
                  <a:pt x="13666" y="0"/>
                  <a:pt x="12280"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72" name="Google Shape;1938;p11"/>
          <p:cNvSpPr/>
          <p:nvPr/>
        </p:nvSpPr>
        <p:spPr>
          <a:xfrm rot="9899926">
            <a:off x="-170759" y="-570169"/>
            <a:ext cx="3819562" cy="1572302"/>
          </a:xfrm>
          <a:custGeom>
            <a:avLst/>
            <a:ahLst/>
            <a:rect l="l" t="t" r="r" b="b"/>
            <a:pathLst>
              <a:path w="22316" h="9186" extrusionOk="0">
                <a:moveTo>
                  <a:pt x="12280" y="0"/>
                </a:moveTo>
                <a:cubicBezTo>
                  <a:pt x="12023" y="0"/>
                  <a:pt x="11766" y="38"/>
                  <a:pt x="11516" y="116"/>
                </a:cubicBezTo>
                <a:cubicBezTo>
                  <a:pt x="9904" y="617"/>
                  <a:pt x="8609" y="2432"/>
                  <a:pt x="7761" y="4569"/>
                </a:cubicBezTo>
                <a:cubicBezTo>
                  <a:pt x="7071" y="3411"/>
                  <a:pt x="6054" y="2774"/>
                  <a:pt x="5035" y="2774"/>
                </a:cubicBezTo>
                <a:cubicBezTo>
                  <a:pt x="4547" y="2774"/>
                  <a:pt x="4059" y="2921"/>
                  <a:pt x="3606" y="3226"/>
                </a:cubicBezTo>
                <a:cubicBezTo>
                  <a:pt x="2215" y="4175"/>
                  <a:pt x="0" y="8575"/>
                  <a:pt x="1517" y="8826"/>
                </a:cubicBezTo>
                <a:cubicBezTo>
                  <a:pt x="2870" y="9066"/>
                  <a:pt x="5851" y="9186"/>
                  <a:pt x="9152" y="9186"/>
                </a:cubicBezTo>
                <a:cubicBezTo>
                  <a:pt x="14048" y="9186"/>
                  <a:pt x="19647" y="8923"/>
                  <a:pt x="21665" y="8402"/>
                </a:cubicBezTo>
                <a:cubicBezTo>
                  <a:pt x="22316" y="8229"/>
                  <a:pt x="21020" y="4098"/>
                  <a:pt x="20226" y="3226"/>
                </a:cubicBezTo>
                <a:cubicBezTo>
                  <a:pt x="19530" y="2451"/>
                  <a:pt x="18666" y="2058"/>
                  <a:pt x="17805" y="2058"/>
                </a:cubicBezTo>
                <a:cubicBezTo>
                  <a:pt x="17036" y="2058"/>
                  <a:pt x="16269" y="2371"/>
                  <a:pt x="15624" y="3005"/>
                </a:cubicBezTo>
                <a:cubicBezTo>
                  <a:pt x="15080" y="1097"/>
                  <a:pt x="13666" y="0"/>
                  <a:pt x="12280"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73" name="Google Shape;1939;p11"/>
          <p:cNvSpPr txBox="1">
            <a:spLocks noGrp="1"/>
          </p:cNvSpPr>
          <p:nvPr>
            <p:ph type="title" hasCustomPrompt="1"/>
          </p:nvPr>
        </p:nvSpPr>
        <p:spPr>
          <a:xfrm>
            <a:off x="720000" y="1897238"/>
            <a:ext cx="7704000" cy="1151400"/>
          </a:xfrm>
          <a:prstGeom prst="rect"/>
        </p:spPr>
        <p:txBody>
          <a:bodyPr anchor="b" anchorCtr="0" bIns="91425" lIns="91425" rIns="91425" spcFirstLastPara="1" tIns="91425" wrap="square">
            <a:noAutofit/>
          </a:bodyPr>
          <a:lstStyle>
            <a:lvl1pPr algn="ctr" lvl="0">
              <a:spcBef>
                <a:spcPts val="0"/>
              </a:spcBef>
              <a:spcAft>
                <a:spcPts val="0"/>
              </a:spcAft>
              <a:buSzPts val="7200"/>
              <a:buNone/>
              <a:defRPr sz="7200"/>
            </a:lvl1pPr>
            <a:lvl2pPr algn="ctr" lvl="1">
              <a:spcBef>
                <a:spcPts val="0"/>
              </a:spcBef>
              <a:spcAft>
                <a:spcPts val="0"/>
              </a:spcAft>
              <a:buSzPts val="12000"/>
              <a:buNone/>
              <a:defRPr sz="12000"/>
            </a:lvl2pPr>
            <a:lvl3pPr algn="ctr" lvl="2">
              <a:spcBef>
                <a:spcPts val="0"/>
              </a:spcBef>
              <a:spcAft>
                <a:spcPts val="0"/>
              </a:spcAft>
              <a:buSzPts val="12000"/>
              <a:buNone/>
              <a:defRPr sz="12000"/>
            </a:lvl3pPr>
            <a:lvl4pPr algn="ctr" lvl="3">
              <a:spcBef>
                <a:spcPts val="0"/>
              </a:spcBef>
              <a:spcAft>
                <a:spcPts val="0"/>
              </a:spcAft>
              <a:buSzPts val="12000"/>
              <a:buNone/>
              <a:defRPr sz="12000"/>
            </a:lvl4pPr>
            <a:lvl5pPr algn="ctr" lvl="4">
              <a:spcBef>
                <a:spcPts val="0"/>
              </a:spcBef>
              <a:spcAft>
                <a:spcPts val="0"/>
              </a:spcAft>
              <a:buSzPts val="12000"/>
              <a:buNone/>
              <a:defRPr sz="12000"/>
            </a:lvl5pPr>
            <a:lvl6pPr algn="ctr" lvl="5">
              <a:spcBef>
                <a:spcPts val="0"/>
              </a:spcBef>
              <a:spcAft>
                <a:spcPts val="0"/>
              </a:spcAft>
              <a:buSzPts val="12000"/>
              <a:buNone/>
              <a:defRPr sz="12000"/>
            </a:lvl6pPr>
            <a:lvl7pPr algn="ctr" lvl="6">
              <a:spcBef>
                <a:spcPts val="0"/>
              </a:spcBef>
              <a:spcAft>
                <a:spcPts val="0"/>
              </a:spcAft>
              <a:buSzPts val="12000"/>
              <a:buNone/>
              <a:defRPr sz="12000"/>
            </a:lvl7pPr>
            <a:lvl8pPr algn="ctr" lvl="7">
              <a:spcBef>
                <a:spcPts val="0"/>
              </a:spcBef>
              <a:spcAft>
                <a:spcPts val="0"/>
              </a:spcAft>
              <a:buSzPts val="12000"/>
              <a:buNone/>
              <a:defRPr sz="12000"/>
            </a:lvl8pPr>
            <a:lvl9pPr algn="ctr" lvl="8">
              <a:spcBef>
                <a:spcPts val="0"/>
              </a:spcBef>
              <a:spcAft>
                <a:spcPts val="0"/>
              </a:spcAft>
              <a:buSzPts val="12000"/>
              <a:buNone/>
              <a:defRPr sz="12000"/>
            </a:lvl9pPr>
          </a:lstStyle>
          <a:p>
            <a:r>
              <a:t>xx%</a:t>
            </a:r>
          </a:p>
        </p:txBody>
      </p:sp>
      <p:grpSp>
        <p:nvGrpSpPr>
          <p:cNvPr id="69" name="Google Shape;1940;p11"/>
          <p:cNvGrpSpPr/>
          <p:nvPr/>
        </p:nvGrpSpPr>
        <p:grpSpPr>
          <a:xfrm>
            <a:off x="8070946" y="3069630"/>
            <a:ext cx="1606980" cy="2271789"/>
            <a:chOff x="581498" y="885400"/>
            <a:chExt cx="494516" cy="699098"/>
          </a:xfrm>
        </p:grpSpPr>
        <p:sp>
          <p:nvSpPr>
            <p:cNvPr id="1048874" name="Google Shape;1941;p11"/>
            <p:cNvSpPr/>
            <p:nvPr/>
          </p:nvSpPr>
          <p:spPr>
            <a:xfrm>
              <a:off x="581498" y="1128852"/>
              <a:ext cx="494516" cy="455646"/>
            </a:xfrm>
            <a:custGeom>
              <a:avLst/>
              <a:ahLst/>
              <a:rect l="l" t="t" r="r" b="b"/>
              <a:pathLst>
                <a:path w="14974" h="13797" extrusionOk="0">
                  <a:moveTo>
                    <a:pt x="8230" y="1"/>
                  </a:moveTo>
                  <a:cubicBezTo>
                    <a:pt x="6711" y="1"/>
                    <a:pt x="5230" y="620"/>
                    <a:pt x="4526" y="1934"/>
                  </a:cubicBezTo>
                  <a:cubicBezTo>
                    <a:pt x="3559" y="3725"/>
                    <a:pt x="4156" y="6262"/>
                    <a:pt x="2663" y="7605"/>
                  </a:cubicBezTo>
                  <a:cubicBezTo>
                    <a:pt x="2114" y="8053"/>
                    <a:pt x="1416" y="8298"/>
                    <a:pt x="944" y="8823"/>
                  </a:cubicBezTo>
                  <a:cubicBezTo>
                    <a:pt x="1" y="9868"/>
                    <a:pt x="496" y="11635"/>
                    <a:pt x="1589" y="12506"/>
                  </a:cubicBezTo>
                  <a:cubicBezTo>
                    <a:pt x="2657" y="13378"/>
                    <a:pt x="4048" y="13797"/>
                    <a:pt x="5410" y="13797"/>
                  </a:cubicBezTo>
                  <a:cubicBezTo>
                    <a:pt x="5447" y="13797"/>
                    <a:pt x="5485" y="13797"/>
                    <a:pt x="5523" y="13796"/>
                  </a:cubicBezTo>
                  <a:cubicBezTo>
                    <a:pt x="8508" y="13796"/>
                    <a:pt x="12908" y="11581"/>
                    <a:pt x="13952" y="8548"/>
                  </a:cubicBezTo>
                  <a:cubicBezTo>
                    <a:pt x="14973" y="5516"/>
                    <a:pt x="13409" y="1832"/>
                    <a:pt x="10520" y="489"/>
                  </a:cubicBezTo>
                  <a:cubicBezTo>
                    <a:pt x="9815" y="167"/>
                    <a:pt x="9017" y="1"/>
                    <a:pt x="8230"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75" name="Google Shape;1942;p11"/>
            <p:cNvSpPr/>
            <p:nvPr/>
          </p:nvSpPr>
          <p:spPr>
            <a:xfrm>
              <a:off x="614525" y="1030275"/>
              <a:ext cx="49875" cy="37575"/>
            </a:xfrm>
            <a:custGeom>
              <a:avLst/>
              <a:ahLst/>
              <a:rect l="l" t="t" r="r" b="b"/>
              <a:pathLst>
                <a:path w="1995" h="1503" extrusionOk="0">
                  <a:moveTo>
                    <a:pt x="1101" y="0"/>
                  </a:moveTo>
                  <a:cubicBezTo>
                    <a:pt x="889" y="0"/>
                    <a:pt x="671" y="112"/>
                    <a:pt x="424" y="277"/>
                  </a:cubicBezTo>
                  <a:cubicBezTo>
                    <a:pt x="251" y="378"/>
                    <a:pt x="102" y="528"/>
                    <a:pt x="54" y="725"/>
                  </a:cubicBezTo>
                  <a:cubicBezTo>
                    <a:pt x="0" y="952"/>
                    <a:pt x="102" y="1196"/>
                    <a:pt x="275" y="1346"/>
                  </a:cubicBezTo>
                  <a:cubicBezTo>
                    <a:pt x="441" y="1448"/>
                    <a:pt x="619" y="1503"/>
                    <a:pt x="803" y="1503"/>
                  </a:cubicBezTo>
                  <a:cubicBezTo>
                    <a:pt x="844" y="1503"/>
                    <a:pt x="885" y="1500"/>
                    <a:pt x="926" y="1495"/>
                  </a:cubicBezTo>
                  <a:cubicBezTo>
                    <a:pt x="1170" y="1471"/>
                    <a:pt x="1373" y="1375"/>
                    <a:pt x="1570" y="1274"/>
                  </a:cubicBezTo>
                  <a:cubicBezTo>
                    <a:pt x="1720" y="1196"/>
                    <a:pt x="1869" y="1101"/>
                    <a:pt x="1917" y="952"/>
                  </a:cubicBezTo>
                  <a:cubicBezTo>
                    <a:pt x="1994" y="701"/>
                    <a:pt x="1821" y="450"/>
                    <a:pt x="1618" y="253"/>
                  </a:cubicBezTo>
                  <a:cubicBezTo>
                    <a:pt x="1442" y="74"/>
                    <a:pt x="1273" y="0"/>
                    <a:pt x="1101"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76" name="Google Shape;1943;p11"/>
            <p:cNvSpPr/>
            <p:nvPr/>
          </p:nvSpPr>
          <p:spPr>
            <a:xfrm>
              <a:off x="664125" y="1106700"/>
              <a:ext cx="54900" cy="43925"/>
            </a:xfrm>
            <a:custGeom>
              <a:avLst/>
              <a:ahLst/>
              <a:rect l="l" t="t" r="r" b="b"/>
              <a:pathLst>
                <a:path w="2196" h="1757" extrusionOk="0">
                  <a:moveTo>
                    <a:pt x="1120" y="0"/>
                  </a:moveTo>
                  <a:cubicBezTo>
                    <a:pt x="570" y="0"/>
                    <a:pt x="1" y="313"/>
                    <a:pt x="34" y="903"/>
                  </a:cubicBezTo>
                  <a:cubicBezTo>
                    <a:pt x="58" y="1303"/>
                    <a:pt x="380" y="1650"/>
                    <a:pt x="780" y="1721"/>
                  </a:cubicBezTo>
                  <a:cubicBezTo>
                    <a:pt x="867" y="1745"/>
                    <a:pt x="956" y="1756"/>
                    <a:pt x="1045" y="1756"/>
                  </a:cubicBezTo>
                  <a:cubicBezTo>
                    <a:pt x="1340" y="1756"/>
                    <a:pt x="1638" y="1633"/>
                    <a:pt x="1849" y="1423"/>
                  </a:cubicBezTo>
                  <a:cubicBezTo>
                    <a:pt x="2046" y="1226"/>
                    <a:pt x="2195" y="951"/>
                    <a:pt x="2147" y="706"/>
                  </a:cubicBezTo>
                  <a:cubicBezTo>
                    <a:pt x="2100" y="480"/>
                    <a:pt x="1950" y="306"/>
                    <a:pt x="1777" y="181"/>
                  </a:cubicBezTo>
                  <a:cubicBezTo>
                    <a:pt x="1596" y="60"/>
                    <a:pt x="1360" y="0"/>
                    <a:pt x="1120"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77" name="Google Shape;1944;p11"/>
            <p:cNvSpPr/>
            <p:nvPr/>
          </p:nvSpPr>
          <p:spPr>
            <a:xfrm>
              <a:off x="729600" y="1159650"/>
              <a:ext cx="61050" cy="52400"/>
            </a:xfrm>
            <a:custGeom>
              <a:avLst/>
              <a:ahLst/>
              <a:rect l="l" t="t" r="r" b="b"/>
              <a:pathLst>
                <a:path w="2442" h="2096" extrusionOk="0">
                  <a:moveTo>
                    <a:pt x="1313" y="0"/>
                  </a:moveTo>
                  <a:cubicBezTo>
                    <a:pt x="721" y="0"/>
                    <a:pt x="122" y="435"/>
                    <a:pt x="54" y="1072"/>
                  </a:cubicBezTo>
                  <a:cubicBezTo>
                    <a:pt x="0" y="1543"/>
                    <a:pt x="376" y="2045"/>
                    <a:pt x="824" y="2093"/>
                  </a:cubicBezTo>
                  <a:cubicBezTo>
                    <a:pt x="849" y="2095"/>
                    <a:pt x="874" y="2096"/>
                    <a:pt x="898" y="2096"/>
                  </a:cubicBezTo>
                  <a:cubicBezTo>
                    <a:pt x="1168" y="2096"/>
                    <a:pt x="1417" y="1981"/>
                    <a:pt x="1642" y="1872"/>
                  </a:cubicBezTo>
                  <a:cubicBezTo>
                    <a:pt x="1940" y="1693"/>
                    <a:pt x="2239" y="1472"/>
                    <a:pt x="2340" y="1149"/>
                  </a:cubicBezTo>
                  <a:cubicBezTo>
                    <a:pt x="2442" y="797"/>
                    <a:pt x="2263" y="427"/>
                    <a:pt x="1994" y="230"/>
                  </a:cubicBezTo>
                  <a:cubicBezTo>
                    <a:pt x="1792" y="72"/>
                    <a:pt x="1554" y="0"/>
                    <a:pt x="131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78" name="Google Shape;1945;p11"/>
            <p:cNvSpPr/>
            <p:nvPr/>
          </p:nvSpPr>
          <p:spPr>
            <a:xfrm>
              <a:off x="808625" y="1045575"/>
              <a:ext cx="67850" cy="50050"/>
            </a:xfrm>
            <a:custGeom>
              <a:avLst/>
              <a:ahLst/>
              <a:rect l="l" t="t" r="r" b="b"/>
              <a:pathLst>
                <a:path w="2714" h="2002" extrusionOk="0">
                  <a:moveTo>
                    <a:pt x="1579" y="0"/>
                  </a:moveTo>
                  <a:cubicBezTo>
                    <a:pt x="885" y="0"/>
                    <a:pt x="1" y="530"/>
                    <a:pt x="176" y="1283"/>
                  </a:cubicBezTo>
                  <a:cubicBezTo>
                    <a:pt x="272" y="1659"/>
                    <a:pt x="624" y="1928"/>
                    <a:pt x="994" y="1981"/>
                  </a:cubicBezTo>
                  <a:cubicBezTo>
                    <a:pt x="1067" y="1995"/>
                    <a:pt x="1140" y="2002"/>
                    <a:pt x="1212" y="2002"/>
                  </a:cubicBezTo>
                  <a:cubicBezTo>
                    <a:pt x="1512" y="2002"/>
                    <a:pt x="1803" y="1889"/>
                    <a:pt x="2063" y="1731"/>
                  </a:cubicBezTo>
                  <a:cubicBezTo>
                    <a:pt x="2290" y="1581"/>
                    <a:pt x="2510" y="1384"/>
                    <a:pt x="2588" y="1110"/>
                  </a:cubicBezTo>
                  <a:cubicBezTo>
                    <a:pt x="2713" y="662"/>
                    <a:pt x="2337" y="166"/>
                    <a:pt x="1890" y="41"/>
                  </a:cubicBezTo>
                  <a:cubicBezTo>
                    <a:pt x="1794" y="13"/>
                    <a:pt x="1689" y="0"/>
                    <a:pt x="1579"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79" name="Google Shape;1946;p11"/>
            <p:cNvSpPr/>
            <p:nvPr/>
          </p:nvSpPr>
          <p:spPr>
            <a:xfrm>
              <a:off x="728400" y="1013500"/>
              <a:ext cx="62850" cy="56125"/>
            </a:xfrm>
            <a:custGeom>
              <a:avLst/>
              <a:ahLst/>
              <a:rect l="l" t="t" r="r" b="b"/>
              <a:pathLst>
                <a:path w="2514" h="2245" extrusionOk="0">
                  <a:moveTo>
                    <a:pt x="1471" y="1"/>
                  </a:moveTo>
                  <a:cubicBezTo>
                    <a:pt x="990" y="1"/>
                    <a:pt x="538" y="380"/>
                    <a:pt x="251" y="727"/>
                  </a:cubicBezTo>
                  <a:cubicBezTo>
                    <a:pt x="102" y="924"/>
                    <a:pt x="0" y="1151"/>
                    <a:pt x="24" y="1372"/>
                  </a:cubicBezTo>
                  <a:cubicBezTo>
                    <a:pt x="48" y="1646"/>
                    <a:pt x="251" y="1897"/>
                    <a:pt x="472" y="2017"/>
                  </a:cubicBezTo>
                  <a:cubicBezTo>
                    <a:pt x="698" y="2167"/>
                    <a:pt x="959" y="2245"/>
                    <a:pt x="1217" y="2245"/>
                  </a:cubicBezTo>
                  <a:cubicBezTo>
                    <a:pt x="1387" y="2245"/>
                    <a:pt x="1557" y="2211"/>
                    <a:pt x="1714" y="2142"/>
                  </a:cubicBezTo>
                  <a:cubicBezTo>
                    <a:pt x="2114" y="1993"/>
                    <a:pt x="2412" y="1599"/>
                    <a:pt x="2460" y="1175"/>
                  </a:cubicBezTo>
                  <a:cubicBezTo>
                    <a:pt x="2514" y="751"/>
                    <a:pt x="2263" y="303"/>
                    <a:pt x="1893" y="106"/>
                  </a:cubicBezTo>
                  <a:cubicBezTo>
                    <a:pt x="1752" y="32"/>
                    <a:pt x="1610" y="1"/>
                    <a:pt x="1471"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80" name="Google Shape;1947;p11"/>
            <p:cNvSpPr/>
            <p:nvPr/>
          </p:nvSpPr>
          <p:spPr>
            <a:xfrm>
              <a:off x="855950" y="1134200"/>
              <a:ext cx="61575" cy="58450"/>
            </a:xfrm>
            <a:custGeom>
              <a:avLst/>
              <a:ahLst/>
              <a:rect l="l" t="t" r="r" b="b"/>
              <a:pathLst>
                <a:path w="2463" h="2338" extrusionOk="0">
                  <a:moveTo>
                    <a:pt x="1398" y="1"/>
                  </a:moveTo>
                  <a:cubicBezTo>
                    <a:pt x="693" y="1"/>
                    <a:pt x="0" y="806"/>
                    <a:pt x="20" y="1469"/>
                  </a:cubicBezTo>
                  <a:cubicBezTo>
                    <a:pt x="20" y="1845"/>
                    <a:pt x="271" y="2215"/>
                    <a:pt x="641" y="2317"/>
                  </a:cubicBezTo>
                  <a:cubicBezTo>
                    <a:pt x="701" y="2331"/>
                    <a:pt x="760" y="2337"/>
                    <a:pt x="820" y="2337"/>
                  </a:cubicBezTo>
                  <a:cubicBezTo>
                    <a:pt x="1058" y="2337"/>
                    <a:pt x="1293" y="2233"/>
                    <a:pt x="1513" y="2114"/>
                  </a:cubicBezTo>
                  <a:cubicBezTo>
                    <a:pt x="1835" y="1941"/>
                    <a:pt x="2164" y="1696"/>
                    <a:pt x="2283" y="1344"/>
                  </a:cubicBezTo>
                  <a:cubicBezTo>
                    <a:pt x="2462" y="872"/>
                    <a:pt x="2235" y="323"/>
                    <a:pt x="1811" y="102"/>
                  </a:cubicBezTo>
                  <a:cubicBezTo>
                    <a:pt x="1677" y="32"/>
                    <a:pt x="1537" y="1"/>
                    <a:pt x="1398"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81" name="Google Shape;1948;p11"/>
            <p:cNvSpPr/>
            <p:nvPr/>
          </p:nvSpPr>
          <p:spPr>
            <a:xfrm>
              <a:off x="678100" y="945525"/>
              <a:ext cx="36600" cy="31150"/>
            </a:xfrm>
            <a:custGeom>
              <a:avLst/>
              <a:ahLst/>
              <a:rect l="l" t="t" r="r" b="b"/>
              <a:pathLst>
                <a:path w="1464" h="1246" extrusionOk="0">
                  <a:moveTo>
                    <a:pt x="597" y="0"/>
                  </a:moveTo>
                  <a:cubicBezTo>
                    <a:pt x="290" y="0"/>
                    <a:pt x="1" y="254"/>
                    <a:pt x="48" y="586"/>
                  </a:cubicBezTo>
                  <a:cubicBezTo>
                    <a:pt x="72" y="783"/>
                    <a:pt x="221" y="957"/>
                    <a:pt x="371" y="1058"/>
                  </a:cubicBezTo>
                  <a:cubicBezTo>
                    <a:pt x="508" y="1176"/>
                    <a:pt x="694" y="1246"/>
                    <a:pt x="887" y="1246"/>
                  </a:cubicBezTo>
                  <a:cubicBezTo>
                    <a:pt x="937" y="1246"/>
                    <a:pt x="988" y="1241"/>
                    <a:pt x="1039" y="1231"/>
                  </a:cubicBezTo>
                  <a:cubicBezTo>
                    <a:pt x="1266" y="1154"/>
                    <a:pt x="1463" y="957"/>
                    <a:pt x="1439" y="706"/>
                  </a:cubicBezTo>
                  <a:cubicBezTo>
                    <a:pt x="1439" y="509"/>
                    <a:pt x="1266" y="336"/>
                    <a:pt x="1093" y="210"/>
                  </a:cubicBezTo>
                  <a:cubicBezTo>
                    <a:pt x="991" y="109"/>
                    <a:pt x="866" y="37"/>
                    <a:pt x="717" y="13"/>
                  </a:cubicBezTo>
                  <a:cubicBezTo>
                    <a:pt x="677" y="4"/>
                    <a:pt x="637" y="0"/>
                    <a:pt x="597"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82" name="Google Shape;1949;p11"/>
            <p:cNvSpPr/>
            <p:nvPr/>
          </p:nvSpPr>
          <p:spPr>
            <a:xfrm>
              <a:off x="732125" y="885400"/>
              <a:ext cx="74650" cy="54550"/>
            </a:xfrm>
            <a:custGeom>
              <a:avLst/>
              <a:ahLst/>
              <a:rect l="l" t="t" r="r" b="b"/>
              <a:pathLst>
                <a:path w="2986" h="2182" extrusionOk="0">
                  <a:moveTo>
                    <a:pt x="1944" y="1"/>
                  </a:moveTo>
                  <a:cubicBezTo>
                    <a:pt x="1909" y="1"/>
                    <a:pt x="1874" y="3"/>
                    <a:pt x="1839" y="6"/>
                  </a:cubicBezTo>
                  <a:cubicBezTo>
                    <a:pt x="1021" y="102"/>
                    <a:pt x="1" y="1123"/>
                    <a:pt x="795" y="1893"/>
                  </a:cubicBezTo>
                  <a:cubicBezTo>
                    <a:pt x="978" y="2096"/>
                    <a:pt x="1255" y="2181"/>
                    <a:pt x="1541" y="2181"/>
                  </a:cubicBezTo>
                  <a:cubicBezTo>
                    <a:pt x="1609" y="2181"/>
                    <a:pt x="1676" y="2177"/>
                    <a:pt x="1744" y="2168"/>
                  </a:cubicBezTo>
                  <a:cubicBezTo>
                    <a:pt x="2066" y="2096"/>
                    <a:pt x="2388" y="1893"/>
                    <a:pt x="2609" y="1648"/>
                  </a:cubicBezTo>
                  <a:cubicBezTo>
                    <a:pt x="2812" y="1397"/>
                    <a:pt x="2985" y="1075"/>
                    <a:pt x="2938" y="753"/>
                  </a:cubicBezTo>
                  <a:cubicBezTo>
                    <a:pt x="2888" y="310"/>
                    <a:pt x="2392" y="1"/>
                    <a:pt x="1944"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83" name="Google Shape;1950;p11"/>
            <p:cNvSpPr/>
            <p:nvPr/>
          </p:nvSpPr>
          <p:spPr>
            <a:xfrm>
              <a:off x="799275" y="1138525"/>
              <a:ext cx="27350" cy="22400"/>
            </a:xfrm>
            <a:custGeom>
              <a:avLst/>
              <a:ahLst/>
              <a:rect l="l" t="t" r="r" b="b"/>
              <a:pathLst>
                <a:path w="1094" h="896" extrusionOk="0">
                  <a:moveTo>
                    <a:pt x="550" y="1"/>
                  </a:moveTo>
                  <a:cubicBezTo>
                    <a:pt x="473" y="1"/>
                    <a:pt x="401" y="1"/>
                    <a:pt x="299" y="54"/>
                  </a:cubicBezTo>
                  <a:cubicBezTo>
                    <a:pt x="102" y="150"/>
                    <a:pt x="1" y="478"/>
                    <a:pt x="126" y="675"/>
                  </a:cubicBezTo>
                  <a:cubicBezTo>
                    <a:pt x="198" y="800"/>
                    <a:pt x="347" y="872"/>
                    <a:pt x="496" y="896"/>
                  </a:cubicBezTo>
                  <a:cubicBezTo>
                    <a:pt x="646" y="896"/>
                    <a:pt x="795" y="824"/>
                    <a:pt x="896" y="723"/>
                  </a:cubicBezTo>
                  <a:cubicBezTo>
                    <a:pt x="1022" y="597"/>
                    <a:pt x="1093" y="448"/>
                    <a:pt x="1046" y="275"/>
                  </a:cubicBezTo>
                  <a:cubicBezTo>
                    <a:pt x="998" y="78"/>
                    <a:pt x="771" y="1"/>
                    <a:pt x="550"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84" name="Google Shape;1951;p11"/>
            <p:cNvSpPr/>
            <p:nvPr/>
          </p:nvSpPr>
          <p:spPr>
            <a:xfrm>
              <a:off x="829725" y="948875"/>
              <a:ext cx="43025" cy="29425"/>
            </a:xfrm>
            <a:custGeom>
              <a:avLst/>
              <a:ahLst/>
              <a:rect l="l" t="t" r="r" b="b"/>
              <a:pathLst>
                <a:path w="1721" h="1177" extrusionOk="0">
                  <a:moveTo>
                    <a:pt x="1025" y="0"/>
                  </a:moveTo>
                  <a:cubicBezTo>
                    <a:pt x="998" y="0"/>
                    <a:pt x="971" y="2"/>
                    <a:pt x="944" y="5"/>
                  </a:cubicBezTo>
                  <a:cubicBezTo>
                    <a:pt x="747" y="29"/>
                    <a:pt x="550" y="100"/>
                    <a:pt x="401" y="249"/>
                  </a:cubicBezTo>
                  <a:cubicBezTo>
                    <a:pt x="1" y="673"/>
                    <a:pt x="347" y="1097"/>
                    <a:pt x="849" y="1169"/>
                  </a:cubicBezTo>
                  <a:cubicBezTo>
                    <a:pt x="887" y="1174"/>
                    <a:pt x="926" y="1177"/>
                    <a:pt x="965" y="1177"/>
                  </a:cubicBezTo>
                  <a:cubicBezTo>
                    <a:pt x="1153" y="1177"/>
                    <a:pt x="1350" y="1115"/>
                    <a:pt x="1493" y="972"/>
                  </a:cubicBezTo>
                  <a:cubicBezTo>
                    <a:pt x="1643" y="823"/>
                    <a:pt x="1720" y="548"/>
                    <a:pt x="1619" y="327"/>
                  </a:cubicBezTo>
                  <a:cubicBezTo>
                    <a:pt x="1506" y="122"/>
                    <a:pt x="1271" y="0"/>
                    <a:pt x="1025"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sp>
        <p:nvSpPr>
          <p:cNvPr id="1048885" name="Google Shape;1952;p11"/>
          <p:cNvSpPr/>
          <p:nvPr/>
        </p:nvSpPr>
        <p:spPr>
          <a:xfrm>
            <a:off x="-641650" y="3731175"/>
            <a:ext cx="2178849" cy="1736729"/>
          </a:xfrm>
          <a:custGeom>
            <a:avLst/>
            <a:ahLst/>
            <a:rect l="l" t="t" r="r" b="b"/>
            <a:pathLst>
              <a:path w="17086" h="13619" extrusionOk="0">
                <a:moveTo>
                  <a:pt x="6637" y="0"/>
                </a:moveTo>
                <a:cubicBezTo>
                  <a:pt x="6028" y="0"/>
                  <a:pt x="5401" y="109"/>
                  <a:pt x="4776" y="360"/>
                </a:cubicBezTo>
                <a:cubicBezTo>
                  <a:pt x="0" y="2324"/>
                  <a:pt x="2907" y="9691"/>
                  <a:pt x="4573" y="11130"/>
                </a:cubicBezTo>
                <a:cubicBezTo>
                  <a:pt x="5648" y="12055"/>
                  <a:pt x="6842" y="12873"/>
                  <a:pt x="8304" y="13321"/>
                </a:cubicBezTo>
                <a:cubicBezTo>
                  <a:pt x="8967" y="13509"/>
                  <a:pt x="9695" y="13618"/>
                  <a:pt x="10448" y="13618"/>
                </a:cubicBezTo>
                <a:cubicBezTo>
                  <a:pt x="11389" y="13618"/>
                  <a:pt x="12368" y="13447"/>
                  <a:pt x="13307" y="13046"/>
                </a:cubicBezTo>
                <a:cubicBezTo>
                  <a:pt x="15020" y="12353"/>
                  <a:pt x="16543" y="10885"/>
                  <a:pt x="16841" y="9368"/>
                </a:cubicBezTo>
                <a:cubicBezTo>
                  <a:pt x="17086" y="8198"/>
                  <a:pt x="16590" y="7177"/>
                  <a:pt x="15892" y="6383"/>
                </a:cubicBezTo>
                <a:cubicBezTo>
                  <a:pt x="15170" y="5607"/>
                  <a:pt x="14250" y="5010"/>
                  <a:pt x="13432" y="4294"/>
                </a:cubicBezTo>
                <a:cubicBezTo>
                  <a:pt x="12238" y="3249"/>
                  <a:pt x="11319" y="1978"/>
                  <a:pt x="9976" y="1082"/>
                </a:cubicBezTo>
                <a:cubicBezTo>
                  <a:pt x="9071" y="463"/>
                  <a:pt x="7894" y="0"/>
                  <a:pt x="6637"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nvGrpSpPr>
          <p:cNvPr id="70" name="Google Shape;1953;p11"/>
          <p:cNvGrpSpPr/>
          <p:nvPr/>
        </p:nvGrpSpPr>
        <p:grpSpPr>
          <a:xfrm>
            <a:off x="1166641" y="4176013"/>
            <a:ext cx="1259736" cy="847039"/>
            <a:chOff x="1229612" y="4497338"/>
            <a:chExt cx="1417663" cy="953229"/>
          </a:xfrm>
        </p:grpSpPr>
        <p:sp>
          <p:nvSpPr>
            <p:cNvPr id="1048886" name="Google Shape;1954;p11"/>
            <p:cNvSpPr/>
            <p:nvPr/>
          </p:nvSpPr>
          <p:spPr>
            <a:xfrm>
              <a:off x="1537196" y="4729173"/>
              <a:ext cx="260528" cy="70520"/>
            </a:xfrm>
            <a:custGeom>
              <a:avLst/>
              <a:ahLst/>
              <a:rect l="l" t="t" r="r" b="b"/>
              <a:pathLst>
                <a:path w="2043" h="553" extrusionOk="0">
                  <a:moveTo>
                    <a:pt x="167" y="0"/>
                  </a:moveTo>
                  <a:cubicBezTo>
                    <a:pt x="61" y="0"/>
                    <a:pt x="0" y="113"/>
                    <a:pt x="0" y="200"/>
                  </a:cubicBezTo>
                  <a:cubicBezTo>
                    <a:pt x="0" y="326"/>
                    <a:pt x="72" y="403"/>
                    <a:pt x="197" y="403"/>
                  </a:cubicBezTo>
                  <a:cubicBezTo>
                    <a:pt x="747" y="451"/>
                    <a:pt x="1296" y="499"/>
                    <a:pt x="1839" y="553"/>
                  </a:cubicBezTo>
                  <a:cubicBezTo>
                    <a:pt x="1941" y="553"/>
                    <a:pt x="2042" y="451"/>
                    <a:pt x="2042" y="350"/>
                  </a:cubicBezTo>
                  <a:cubicBezTo>
                    <a:pt x="2042" y="230"/>
                    <a:pt x="1941" y="153"/>
                    <a:pt x="1839" y="153"/>
                  </a:cubicBezTo>
                  <a:cubicBezTo>
                    <a:pt x="1296" y="105"/>
                    <a:pt x="747" y="51"/>
                    <a:pt x="197" y="3"/>
                  </a:cubicBezTo>
                  <a:cubicBezTo>
                    <a:pt x="187" y="1"/>
                    <a:pt x="177" y="0"/>
                    <a:pt x="167"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87" name="Google Shape;1955;p11"/>
            <p:cNvSpPr/>
            <p:nvPr/>
          </p:nvSpPr>
          <p:spPr>
            <a:xfrm>
              <a:off x="1819657" y="4675486"/>
              <a:ext cx="215513" cy="67077"/>
            </a:xfrm>
            <a:custGeom>
              <a:avLst/>
              <a:ahLst/>
              <a:rect l="l" t="t" r="r" b="b"/>
              <a:pathLst>
                <a:path w="1690" h="526" extrusionOk="0">
                  <a:moveTo>
                    <a:pt x="197" y="0"/>
                  </a:moveTo>
                  <a:cubicBezTo>
                    <a:pt x="96" y="0"/>
                    <a:pt x="0" y="102"/>
                    <a:pt x="0" y="203"/>
                  </a:cubicBezTo>
                  <a:cubicBezTo>
                    <a:pt x="0" y="323"/>
                    <a:pt x="96" y="400"/>
                    <a:pt x="197" y="400"/>
                  </a:cubicBezTo>
                  <a:cubicBezTo>
                    <a:pt x="621" y="448"/>
                    <a:pt x="1069" y="472"/>
                    <a:pt x="1493" y="526"/>
                  </a:cubicBezTo>
                  <a:cubicBezTo>
                    <a:pt x="1588" y="526"/>
                    <a:pt x="1690" y="424"/>
                    <a:pt x="1690" y="323"/>
                  </a:cubicBezTo>
                  <a:cubicBezTo>
                    <a:pt x="1690" y="203"/>
                    <a:pt x="1588" y="126"/>
                    <a:pt x="1493" y="126"/>
                  </a:cubicBezTo>
                  <a:cubicBezTo>
                    <a:pt x="1069" y="78"/>
                    <a:pt x="621" y="54"/>
                    <a:pt x="197"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88" name="Google Shape;1956;p11"/>
            <p:cNvSpPr/>
            <p:nvPr/>
          </p:nvSpPr>
          <p:spPr>
            <a:xfrm>
              <a:off x="1806650" y="4891636"/>
              <a:ext cx="196640" cy="63379"/>
            </a:xfrm>
            <a:custGeom>
              <a:avLst/>
              <a:ahLst/>
              <a:rect l="l" t="t" r="r" b="b"/>
              <a:pathLst>
                <a:path w="1542" h="497" extrusionOk="0">
                  <a:moveTo>
                    <a:pt x="275" y="1"/>
                  </a:moveTo>
                  <a:cubicBezTo>
                    <a:pt x="174" y="1"/>
                    <a:pt x="49" y="49"/>
                    <a:pt x="25" y="150"/>
                  </a:cubicBezTo>
                  <a:cubicBezTo>
                    <a:pt x="1" y="246"/>
                    <a:pt x="49" y="371"/>
                    <a:pt x="174" y="395"/>
                  </a:cubicBezTo>
                  <a:cubicBezTo>
                    <a:pt x="426" y="463"/>
                    <a:pt x="687" y="496"/>
                    <a:pt x="952" y="496"/>
                  </a:cubicBezTo>
                  <a:cubicBezTo>
                    <a:pt x="1082" y="496"/>
                    <a:pt x="1213" y="488"/>
                    <a:pt x="1344" y="473"/>
                  </a:cubicBezTo>
                  <a:cubicBezTo>
                    <a:pt x="1446" y="473"/>
                    <a:pt x="1541" y="395"/>
                    <a:pt x="1541" y="270"/>
                  </a:cubicBezTo>
                  <a:cubicBezTo>
                    <a:pt x="1541" y="182"/>
                    <a:pt x="1461" y="70"/>
                    <a:pt x="1370" y="70"/>
                  </a:cubicBezTo>
                  <a:cubicBezTo>
                    <a:pt x="1361" y="70"/>
                    <a:pt x="1353" y="71"/>
                    <a:pt x="1344" y="73"/>
                  </a:cubicBezTo>
                  <a:cubicBezTo>
                    <a:pt x="1246" y="85"/>
                    <a:pt x="1153" y="90"/>
                    <a:pt x="1063" y="90"/>
                  </a:cubicBezTo>
                  <a:cubicBezTo>
                    <a:pt x="972" y="90"/>
                    <a:pt x="884" y="85"/>
                    <a:pt x="795" y="73"/>
                  </a:cubicBezTo>
                  <a:lnTo>
                    <a:pt x="550" y="73"/>
                  </a:lnTo>
                  <a:cubicBezTo>
                    <a:pt x="449" y="49"/>
                    <a:pt x="377" y="25"/>
                    <a:pt x="275"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89" name="Google Shape;1957;p11"/>
            <p:cNvSpPr/>
            <p:nvPr/>
          </p:nvSpPr>
          <p:spPr>
            <a:xfrm>
              <a:off x="1997040" y="4815506"/>
              <a:ext cx="196512" cy="63379"/>
            </a:xfrm>
            <a:custGeom>
              <a:avLst/>
              <a:ahLst/>
              <a:rect l="l" t="t" r="r" b="b"/>
              <a:pathLst>
                <a:path w="1541" h="497" extrusionOk="0">
                  <a:moveTo>
                    <a:pt x="227" y="1"/>
                  </a:moveTo>
                  <a:cubicBezTo>
                    <a:pt x="102" y="1"/>
                    <a:pt x="0" y="96"/>
                    <a:pt x="24" y="222"/>
                  </a:cubicBezTo>
                  <a:cubicBezTo>
                    <a:pt x="24" y="323"/>
                    <a:pt x="102" y="395"/>
                    <a:pt x="227" y="419"/>
                  </a:cubicBezTo>
                  <a:cubicBezTo>
                    <a:pt x="597" y="449"/>
                    <a:pt x="973" y="473"/>
                    <a:pt x="1320" y="496"/>
                  </a:cubicBezTo>
                  <a:cubicBezTo>
                    <a:pt x="1445" y="496"/>
                    <a:pt x="1541" y="395"/>
                    <a:pt x="1541" y="299"/>
                  </a:cubicBezTo>
                  <a:cubicBezTo>
                    <a:pt x="1517" y="174"/>
                    <a:pt x="1445" y="96"/>
                    <a:pt x="1320" y="96"/>
                  </a:cubicBezTo>
                  <a:cubicBezTo>
                    <a:pt x="973" y="73"/>
                    <a:pt x="597" y="49"/>
                    <a:pt x="227"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90" name="Google Shape;1958;p11"/>
            <p:cNvSpPr/>
            <p:nvPr/>
          </p:nvSpPr>
          <p:spPr>
            <a:xfrm>
              <a:off x="1923970" y="4557528"/>
              <a:ext cx="244461" cy="84037"/>
            </a:xfrm>
            <a:custGeom>
              <a:avLst/>
              <a:ahLst/>
              <a:rect l="l" t="t" r="r" b="b"/>
              <a:pathLst>
                <a:path w="1917" h="659" extrusionOk="0">
                  <a:moveTo>
                    <a:pt x="215" y="0"/>
                  </a:moveTo>
                  <a:cubicBezTo>
                    <a:pt x="120" y="0"/>
                    <a:pt x="49" y="51"/>
                    <a:pt x="24" y="155"/>
                  </a:cubicBezTo>
                  <a:cubicBezTo>
                    <a:pt x="0" y="257"/>
                    <a:pt x="54" y="382"/>
                    <a:pt x="149" y="406"/>
                  </a:cubicBezTo>
                  <a:cubicBezTo>
                    <a:pt x="651" y="478"/>
                    <a:pt x="1146" y="555"/>
                    <a:pt x="1642" y="651"/>
                  </a:cubicBezTo>
                  <a:cubicBezTo>
                    <a:pt x="1660" y="656"/>
                    <a:pt x="1679" y="659"/>
                    <a:pt x="1699" y="659"/>
                  </a:cubicBezTo>
                  <a:cubicBezTo>
                    <a:pt x="1785" y="659"/>
                    <a:pt x="1873" y="604"/>
                    <a:pt x="1893" y="502"/>
                  </a:cubicBezTo>
                  <a:cubicBezTo>
                    <a:pt x="1917" y="406"/>
                    <a:pt x="1869" y="281"/>
                    <a:pt x="1743" y="257"/>
                  </a:cubicBezTo>
                  <a:cubicBezTo>
                    <a:pt x="1248" y="179"/>
                    <a:pt x="770" y="84"/>
                    <a:pt x="275" y="6"/>
                  </a:cubicBezTo>
                  <a:cubicBezTo>
                    <a:pt x="254" y="2"/>
                    <a:pt x="234" y="0"/>
                    <a:pt x="215"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91" name="Google Shape;1959;p11"/>
            <p:cNvSpPr/>
            <p:nvPr/>
          </p:nvSpPr>
          <p:spPr>
            <a:xfrm>
              <a:off x="2349511" y="4700353"/>
              <a:ext cx="177511" cy="81104"/>
            </a:xfrm>
            <a:custGeom>
              <a:avLst/>
              <a:ahLst/>
              <a:rect l="l" t="t" r="r" b="b"/>
              <a:pathLst>
                <a:path w="1392" h="636" extrusionOk="0">
                  <a:moveTo>
                    <a:pt x="206" y="0"/>
                  </a:moveTo>
                  <a:cubicBezTo>
                    <a:pt x="115" y="0"/>
                    <a:pt x="44" y="55"/>
                    <a:pt x="24" y="158"/>
                  </a:cubicBezTo>
                  <a:cubicBezTo>
                    <a:pt x="0" y="253"/>
                    <a:pt x="48" y="379"/>
                    <a:pt x="150" y="402"/>
                  </a:cubicBezTo>
                  <a:lnTo>
                    <a:pt x="1117" y="629"/>
                  </a:lnTo>
                  <a:cubicBezTo>
                    <a:pt x="1134" y="633"/>
                    <a:pt x="1152" y="635"/>
                    <a:pt x="1170" y="635"/>
                  </a:cubicBezTo>
                  <a:cubicBezTo>
                    <a:pt x="1258" y="635"/>
                    <a:pt x="1348" y="588"/>
                    <a:pt x="1367" y="504"/>
                  </a:cubicBezTo>
                  <a:cubicBezTo>
                    <a:pt x="1391" y="379"/>
                    <a:pt x="1344" y="277"/>
                    <a:pt x="1218" y="253"/>
                  </a:cubicBezTo>
                  <a:cubicBezTo>
                    <a:pt x="896" y="158"/>
                    <a:pt x="568" y="80"/>
                    <a:pt x="269" y="8"/>
                  </a:cubicBezTo>
                  <a:cubicBezTo>
                    <a:pt x="247" y="3"/>
                    <a:pt x="226" y="0"/>
                    <a:pt x="206"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92" name="Google Shape;1960;p11"/>
            <p:cNvSpPr/>
            <p:nvPr/>
          </p:nvSpPr>
          <p:spPr>
            <a:xfrm>
              <a:off x="2206431" y="5011380"/>
              <a:ext cx="165269" cy="63379"/>
            </a:xfrm>
            <a:custGeom>
              <a:avLst/>
              <a:ahLst/>
              <a:rect l="l" t="t" r="r" b="b"/>
              <a:pathLst>
                <a:path w="1296" h="497" extrusionOk="0">
                  <a:moveTo>
                    <a:pt x="234" y="1"/>
                  </a:moveTo>
                  <a:cubicBezTo>
                    <a:pt x="142" y="1"/>
                    <a:pt x="45" y="66"/>
                    <a:pt x="24" y="154"/>
                  </a:cubicBezTo>
                  <a:cubicBezTo>
                    <a:pt x="0" y="256"/>
                    <a:pt x="48" y="351"/>
                    <a:pt x="173" y="405"/>
                  </a:cubicBezTo>
                  <a:cubicBezTo>
                    <a:pt x="388" y="457"/>
                    <a:pt x="603" y="496"/>
                    <a:pt x="828" y="496"/>
                  </a:cubicBezTo>
                  <a:cubicBezTo>
                    <a:pt x="914" y="496"/>
                    <a:pt x="1003" y="490"/>
                    <a:pt x="1093" y="477"/>
                  </a:cubicBezTo>
                  <a:cubicBezTo>
                    <a:pt x="1146" y="477"/>
                    <a:pt x="1194" y="477"/>
                    <a:pt x="1242" y="429"/>
                  </a:cubicBezTo>
                  <a:cubicBezTo>
                    <a:pt x="1272" y="405"/>
                    <a:pt x="1296" y="328"/>
                    <a:pt x="1296" y="280"/>
                  </a:cubicBezTo>
                  <a:cubicBezTo>
                    <a:pt x="1296" y="178"/>
                    <a:pt x="1194" y="77"/>
                    <a:pt x="1093" y="77"/>
                  </a:cubicBezTo>
                  <a:cubicBezTo>
                    <a:pt x="1018" y="92"/>
                    <a:pt x="943" y="99"/>
                    <a:pt x="872" y="99"/>
                  </a:cubicBezTo>
                  <a:cubicBezTo>
                    <a:pt x="801" y="99"/>
                    <a:pt x="734" y="92"/>
                    <a:pt x="675" y="77"/>
                  </a:cubicBezTo>
                  <a:lnTo>
                    <a:pt x="597" y="77"/>
                  </a:lnTo>
                  <a:cubicBezTo>
                    <a:pt x="549" y="77"/>
                    <a:pt x="525" y="77"/>
                    <a:pt x="496" y="53"/>
                  </a:cubicBezTo>
                  <a:cubicBezTo>
                    <a:pt x="424" y="53"/>
                    <a:pt x="346" y="29"/>
                    <a:pt x="275" y="5"/>
                  </a:cubicBezTo>
                  <a:cubicBezTo>
                    <a:pt x="261" y="2"/>
                    <a:pt x="248" y="1"/>
                    <a:pt x="234"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93" name="Google Shape;1961;p11"/>
            <p:cNvSpPr/>
            <p:nvPr/>
          </p:nvSpPr>
          <p:spPr>
            <a:xfrm>
              <a:off x="2491826" y="4858991"/>
              <a:ext cx="155450" cy="71668"/>
            </a:xfrm>
            <a:custGeom>
              <a:avLst/>
              <a:ahLst/>
              <a:rect l="l" t="t" r="r" b="b"/>
              <a:pathLst>
                <a:path w="1219" h="562" extrusionOk="0">
                  <a:moveTo>
                    <a:pt x="224" y="0"/>
                  </a:moveTo>
                  <a:cubicBezTo>
                    <a:pt x="135" y="0"/>
                    <a:pt x="45" y="51"/>
                    <a:pt x="25" y="155"/>
                  </a:cubicBezTo>
                  <a:cubicBezTo>
                    <a:pt x="1" y="257"/>
                    <a:pt x="49" y="376"/>
                    <a:pt x="150" y="406"/>
                  </a:cubicBezTo>
                  <a:cubicBezTo>
                    <a:pt x="425" y="454"/>
                    <a:pt x="675" y="502"/>
                    <a:pt x="944" y="555"/>
                  </a:cubicBezTo>
                  <a:cubicBezTo>
                    <a:pt x="960" y="559"/>
                    <a:pt x="977" y="561"/>
                    <a:pt x="994" y="561"/>
                  </a:cubicBezTo>
                  <a:cubicBezTo>
                    <a:pt x="1083" y="561"/>
                    <a:pt x="1175" y="510"/>
                    <a:pt x="1195" y="430"/>
                  </a:cubicBezTo>
                  <a:cubicBezTo>
                    <a:pt x="1219" y="329"/>
                    <a:pt x="1171" y="203"/>
                    <a:pt x="1045" y="179"/>
                  </a:cubicBezTo>
                  <a:cubicBezTo>
                    <a:pt x="795" y="132"/>
                    <a:pt x="526" y="54"/>
                    <a:pt x="275" y="6"/>
                  </a:cubicBezTo>
                  <a:cubicBezTo>
                    <a:pt x="259" y="2"/>
                    <a:pt x="241" y="0"/>
                    <a:pt x="224"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94" name="Google Shape;1962;p11"/>
            <p:cNvSpPr/>
            <p:nvPr/>
          </p:nvSpPr>
          <p:spPr>
            <a:xfrm>
              <a:off x="1708458" y="5150507"/>
              <a:ext cx="187458" cy="70903"/>
            </a:xfrm>
            <a:custGeom>
              <a:avLst/>
              <a:ahLst/>
              <a:rect l="l" t="t" r="r" b="b"/>
              <a:pathLst>
                <a:path w="1470" h="556" extrusionOk="0">
                  <a:moveTo>
                    <a:pt x="214" y="1"/>
                  </a:moveTo>
                  <a:cubicBezTo>
                    <a:pt x="118" y="1"/>
                    <a:pt x="44" y="48"/>
                    <a:pt x="25" y="132"/>
                  </a:cubicBezTo>
                  <a:cubicBezTo>
                    <a:pt x="1" y="234"/>
                    <a:pt x="48" y="383"/>
                    <a:pt x="150" y="383"/>
                  </a:cubicBezTo>
                  <a:cubicBezTo>
                    <a:pt x="496" y="454"/>
                    <a:pt x="848" y="508"/>
                    <a:pt x="1195" y="556"/>
                  </a:cubicBezTo>
                  <a:cubicBezTo>
                    <a:pt x="1296" y="556"/>
                    <a:pt x="1416" y="532"/>
                    <a:pt x="1445" y="407"/>
                  </a:cubicBezTo>
                  <a:cubicBezTo>
                    <a:pt x="1469" y="305"/>
                    <a:pt x="1416" y="180"/>
                    <a:pt x="1296" y="156"/>
                  </a:cubicBezTo>
                  <a:cubicBezTo>
                    <a:pt x="944" y="108"/>
                    <a:pt x="598" y="60"/>
                    <a:pt x="275" y="7"/>
                  </a:cubicBezTo>
                  <a:cubicBezTo>
                    <a:pt x="254" y="3"/>
                    <a:pt x="233" y="1"/>
                    <a:pt x="214"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95" name="Google Shape;1963;p11"/>
            <p:cNvSpPr/>
            <p:nvPr/>
          </p:nvSpPr>
          <p:spPr>
            <a:xfrm>
              <a:off x="1381874" y="4989956"/>
              <a:ext cx="202633" cy="73198"/>
            </a:xfrm>
            <a:custGeom>
              <a:avLst/>
              <a:ahLst/>
              <a:rect l="l" t="t" r="r" b="b"/>
              <a:pathLst>
                <a:path w="1589" h="574" extrusionOk="0">
                  <a:moveTo>
                    <a:pt x="275" y="0"/>
                  </a:moveTo>
                  <a:cubicBezTo>
                    <a:pt x="174" y="0"/>
                    <a:pt x="48" y="24"/>
                    <a:pt x="25" y="149"/>
                  </a:cubicBezTo>
                  <a:cubicBezTo>
                    <a:pt x="1" y="245"/>
                    <a:pt x="48" y="370"/>
                    <a:pt x="174" y="394"/>
                  </a:cubicBezTo>
                  <a:cubicBezTo>
                    <a:pt x="544" y="448"/>
                    <a:pt x="920" y="496"/>
                    <a:pt x="1320" y="573"/>
                  </a:cubicBezTo>
                  <a:cubicBezTo>
                    <a:pt x="1415" y="573"/>
                    <a:pt x="1541" y="543"/>
                    <a:pt x="1565" y="424"/>
                  </a:cubicBezTo>
                  <a:cubicBezTo>
                    <a:pt x="1589" y="322"/>
                    <a:pt x="1541" y="197"/>
                    <a:pt x="1415" y="173"/>
                  </a:cubicBezTo>
                  <a:cubicBezTo>
                    <a:pt x="1045" y="125"/>
                    <a:pt x="645" y="72"/>
                    <a:pt x="275"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96" name="Google Shape;1964;p11"/>
            <p:cNvSpPr/>
            <p:nvPr/>
          </p:nvSpPr>
          <p:spPr>
            <a:xfrm>
              <a:off x="1974979" y="5122324"/>
              <a:ext cx="199573" cy="86970"/>
            </a:xfrm>
            <a:custGeom>
              <a:avLst/>
              <a:ahLst/>
              <a:rect l="l" t="t" r="r" b="b"/>
              <a:pathLst>
                <a:path w="1565" h="682" extrusionOk="0">
                  <a:moveTo>
                    <a:pt x="221" y="1"/>
                  </a:moveTo>
                  <a:cubicBezTo>
                    <a:pt x="134" y="1"/>
                    <a:pt x="44" y="48"/>
                    <a:pt x="24" y="132"/>
                  </a:cubicBezTo>
                  <a:cubicBezTo>
                    <a:pt x="0" y="252"/>
                    <a:pt x="72" y="353"/>
                    <a:pt x="173" y="377"/>
                  </a:cubicBezTo>
                  <a:cubicBezTo>
                    <a:pt x="549" y="478"/>
                    <a:pt x="920" y="580"/>
                    <a:pt x="1296" y="675"/>
                  </a:cubicBezTo>
                  <a:cubicBezTo>
                    <a:pt x="1311" y="679"/>
                    <a:pt x="1328" y="681"/>
                    <a:pt x="1345" y="681"/>
                  </a:cubicBezTo>
                  <a:cubicBezTo>
                    <a:pt x="1430" y="681"/>
                    <a:pt x="1520" y="631"/>
                    <a:pt x="1540" y="526"/>
                  </a:cubicBezTo>
                  <a:cubicBezTo>
                    <a:pt x="1564" y="431"/>
                    <a:pt x="1493" y="329"/>
                    <a:pt x="1391" y="281"/>
                  </a:cubicBezTo>
                  <a:cubicBezTo>
                    <a:pt x="1021" y="180"/>
                    <a:pt x="645" y="102"/>
                    <a:pt x="275" y="7"/>
                  </a:cubicBezTo>
                  <a:cubicBezTo>
                    <a:pt x="258" y="3"/>
                    <a:pt x="240" y="1"/>
                    <a:pt x="221"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97" name="Google Shape;1965;p11"/>
            <p:cNvSpPr/>
            <p:nvPr/>
          </p:nvSpPr>
          <p:spPr>
            <a:xfrm>
              <a:off x="2412634" y="5148976"/>
              <a:ext cx="161571" cy="69500"/>
            </a:xfrm>
            <a:custGeom>
              <a:avLst/>
              <a:ahLst/>
              <a:rect l="l" t="t" r="r" b="b"/>
              <a:pathLst>
                <a:path w="1267" h="545" extrusionOk="0">
                  <a:moveTo>
                    <a:pt x="199" y="1"/>
                  </a:moveTo>
                  <a:cubicBezTo>
                    <a:pt x="174" y="1"/>
                    <a:pt x="150" y="7"/>
                    <a:pt x="126" y="19"/>
                  </a:cubicBezTo>
                  <a:cubicBezTo>
                    <a:pt x="73" y="43"/>
                    <a:pt x="25" y="96"/>
                    <a:pt x="25" y="144"/>
                  </a:cubicBezTo>
                  <a:cubicBezTo>
                    <a:pt x="1" y="246"/>
                    <a:pt x="49" y="371"/>
                    <a:pt x="150" y="395"/>
                  </a:cubicBezTo>
                  <a:cubicBezTo>
                    <a:pt x="449" y="443"/>
                    <a:pt x="723" y="490"/>
                    <a:pt x="998" y="544"/>
                  </a:cubicBezTo>
                  <a:cubicBezTo>
                    <a:pt x="1046" y="544"/>
                    <a:pt x="1093" y="544"/>
                    <a:pt x="1147" y="520"/>
                  </a:cubicBezTo>
                  <a:cubicBezTo>
                    <a:pt x="1195" y="490"/>
                    <a:pt x="1219" y="443"/>
                    <a:pt x="1243" y="395"/>
                  </a:cubicBezTo>
                  <a:cubicBezTo>
                    <a:pt x="1267" y="293"/>
                    <a:pt x="1219" y="168"/>
                    <a:pt x="1093" y="144"/>
                  </a:cubicBezTo>
                  <a:cubicBezTo>
                    <a:pt x="819" y="96"/>
                    <a:pt x="550" y="43"/>
                    <a:pt x="275" y="19"/>
                  </a:cubicBezTo>
                  <a:cubicBezTo>
                    <a:pt x="249" y="7"/>
                    <a:pt x="223" y="1"/>
                    <a:pt x="199"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98" name="Google Shape;1966;p11"/>
            <p:cNvSpPr/>
            <p:nvPr/>
          </p:nvSpPr>
          <p:spPr>
            <a:xfrm>
              <a:off x="1493073" y="4497338"/>
              <a:ext cx="212452" cy="87225"/>
            </a:xfrm>
            <a:custGeom>
              <a:avLst/>
              <a:ahLst/>
              <a:rect l="l" t="t" r="r" b="b"/>
              <a:pathLst>
                <a:path w="1666" h="684" extrusionOk="0">
                  <a:moveTo>
                    <a:pt x="210" y="0"/>
                  </a:moveTo>
                  <a:cubicBezTo>
                    <a:pt x="117" y="0"/>
                    <a:pt x="44" y="48"/>
                    <a:pt x="24" y="132"/>
                  </a:cubicBezTo>
                  <a:cubicBezTo>
                    <a:pt x="0" y="257"/>
                    <a:pt x="48" y="353"/>
                    <a:pt x="149" y="377"/>
                  </a:cubicBezTo>
                  <a:cubicBezTo>
                    <a:pt x="567" y="478"/>
                    <a:pt x="991" y="580"/>
                    <a:pt x="1391" y="675"/>
                  </a:cubicBezTo>
                  <a:cubicBezTo>
                    <a:pt x="1410" y="681"/>
                    <a:pt x="1430" y="683"/>
                    <a:pt x="1449" y="683"/>
                  </a:cubicBezTo>
                  <a:cubicBezTo>
                    <a:pt x="1534" y="683"/>
                    <a:pt x="1618" y="633"/>
                    <a:pt x="1642" y="556"/>
                  </a:cubicBezTo>
                  <a:cubicBezTo>
                    <a:pt x="1666" y="430"/>
                    <a:pt x="1612" y="329"/>
                    <a:pt x="1517" y="305"/>
                  </a:cubicBezTo>
                  <a:cubicBezTo>
                    <a:pt x="1093" y="203"/>
                    <a:pt x="669" y="108"/>
                    <a:pt x="269" y="6"/>
                  </a:cubicBezTo>
                  <a:cubicBezTo>
                    <a:pt x="249" y="2"/>
                    <a:pt x="229" y="0"/>
                    <a:pt x="210"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99" name="Google Shape;1967;p11"/>
            <p:cNvSpPr/>
            <p:nvPr/>
          </p:nvSpPr>
          <p:spPr>
            <a:xfrm>
              <a:off x="2212425" y="5337964"/>
              <a:ext cx="156215" cy="77406"/>
            </a:xfrm>
            <a:custGeom>
              <a:avLst/>
              <a:ahLst/>
              <a:rect l="l" t="t" r="r" b="b"/>
              <a:pathLst>
                <a:path w="1225" h="607" extrusionOk="0">
                  <a:moveTo>
                    <a:pt x="237" y="1"/>
                  </a:moveTo>
                  <a:cubicBezTo>
                    <a:pt x="149" y="1"/>
                    <a:pt x="51" y="66"/>
                    <a:pt x="31" y="155"/>
                  </a:cubicBezTo>
                  <a:cubicBezTo>
                    <a:pt x="1" y="256"/>
                    <a:pt x="55" y="381"/>
                    <a:pt x="150" y="405"/>
                  </a:cubicBezTo>
                  <a:cubicBezTo>
                    <a:pt x="425" y="477"/>
                    <a:pt x="675" y="531"/>
                    <a:pt x="950" y="602"/>
                  </a:cubicBezTo>
                  <a:cubicBezTo>
                    <a:pt x="963" y="605"/>
                    <a:pt x="976" y="607"/>
                    <a:pt x="989" y="607"/>
                  </a:cubicBezTo>
                  <a:cubicBezTo>
                    <a:pt x="1077" y="607"/>
                    <a:pt x="1174" y="541"/>
                    <a:pt x="1195" y="453"/>
                  </a:cubicBezTo>
                  <a:cubicBezTo>
                    <a:pt x="1225" y="352"/>
                    <a:pt x="1171" y="232"/>
                    <a:pt x="1046" y="202"/>
                  </a:cubicBezTo>
                  <a:cubicBezTo>
                    <a:pt x="801" y="155"/>
                    <a:pt x="526" y="83"/>
                    <a:pt x="275" y="5"/>
                  </a:cubicBezTo>
                  <a:cubicBezTo>
                    <a:pt x="263" y="2"/>
                    <a:pt x="250" y="1"/>
                    <a:pt x="237"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00" name="Google Shape;1968;p11"/>
            <p:cNvSpPr/>
            <p:nvPr/>
          </p:nvSpPr>
          <p:spPr>
            <a:xfrm>
              <a:off x="1229612" y="4807982"/>
              <a:ext cx="202633" cy="81104"/>
            </a:xfrm>
            <a:custGeom>
              <a:avLst/>
              <a:ahLst/>
              <a:rect l="l" t="t" r="r" b="b"/>
              <a:pathLst>
                <a:path w="1589" h="636" extrusionOk="0">
                  <a:moveTo>
                    <a:pt x="215" y="0"/>
                  </a:moveTo>
                  <a:cubicBezTo>
                    <a:pt x="118" y="0"/>
                    <a:pt x="44" y="51"/>
                    <a:pt x="25" y="155"/>
                  </a:cubicBezTo>
                  <a:cubicBezTo>
                    <a:pt x="1" y="257"/>
                    <a:pt x="48" y="382"/>
                    <a:pt x="150" y="406"/>
                  </a:cubicBezTo>
                  <a:cubicBezTo>
                    <a:pt x="544" y="478"/>
                    <a:pt x="920" y="555"/>
                    <a:pt x="1320" y="627"/>
                  </a:cubicBezTo>
                  <a:cubicBezTo>
                    <a:pt x="1338" y="633"/>
                    <a:pt x="1357" y="635"/>
                    <a:pt x="1376" y="635"/>
                  </a:cubicBezTo>
                  <a:cubicBezTo>
                    <a:pt x="1459" y="635"/>
                    <a:pt x="1545" y="585"/>
                    <a:pt x="1565" y="508"/>
                  </a:cubicBezTo>
                  <a:cubicBezTo>
                    <a:pt x="1589" y="406"/>
                    <a:pt x="1541" y="281"/>
                    <a:pt x="1416" y="257"/>
                  </a:cubicBezTo>
                  <a:cubicBezTo>
                    <a:pt x="1045" y="179"/>
                    <a:pt x="645" y="84"/>
                    <a:pt x="275" y="6"/>
                  </a:cubicBezTo>
                  <a:cubicBezTo>
                    <a:pt x="255" y="2"/>
                    <a:pt x="234" y="0"/>
                    <a:pt x="215"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01" name="Google Shape;1969;p11"/>
            <p:cNvSpPr/>
            <p:nvPr/>
          </p:nvSpPr>
          <p:spPr>
            <a:xfrm>
              <a:off x="1765588" y="5378899"/>
              <a:ext cx="177511" cy="71668"/>
            </a:xfrm>
            <a:custGeom>
              <a:avLst/>
              <a:ahLst/>
              <a:rect l="l" t="t" r="r" b="b"/>
              <a:pathLst>
                <a:path w="1392" h="562" extrusionOk="0">
                  <a:moveTo>
                    <a:pt x="223" y="1"/>
                  </a:moveTo>
                  <a:cubicBezTo>
                    <a:pt x="135" y="1"/>
                    <a:pt x="44" y="51"/>
                    <a:pt x="24" y="156"/>
                  </a:cubicBezTo>
                  <a:cubicBezTo>
                    <a:pt x="0" y="257"/>
                    <a:pt x="48" y="383"/>
                    <a:pt x="174" y="407"/>
                  </a:cubicBezTo>
                  <a:cubicBezTo>
                    <a:pt x="472" y="454"/>
                    <a:pt x="794" y="508"/>
                    <a:pt x="1117" y="556"/>
                  </a:cubicBezTo>
                  <a:cubicBezTo>
                    <a:pt x="1134" y="560"/>
                    <a:pt x="1151" y="562"/>
                    <a:pt x="1169" y="562"/>
                  </a:cubicBezTo>
                  <a:cubicBezTo>
                    <a:pt x="1257" y="562"/>
                    <a:pt x="1348" y="511"/>
                    <a:pt x="1368" y="407"/>
                  </a:cubicBezTo>
                  <a:cubicBezTo>
                    <a:pt x="1391" y="305"/>
                    <a:pt x="1344" y="180"/>
                    <a:pt x="1218" y="156"/>
                  </a:cubicBezTo>
                  <a:cubicBezTo>
                    <a:pt x="896" y="108"/>
                    <a:pt x="597" y="60"/>
                    <a:pt x="275" y="7"/>
                  </a:cubicBezTo>
                  <a:cubicBezTo>
                    <a:pt x="258" y="3"/>
                    <a:pt x="241" y="1"/>
                    <a:pt x="223"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02" name="Google Shape;1970;p11"/>
            <p:cNvSpPr/>
            <p:nvPr/>
          </p:nvSpPr>
          <p:spPr>
            <a:xfrm>
              <a:off x="1378813" y="5183280"/>
              <a:ext cx="199573" cy="70520"/>
            </a:xfrm>
            <a:custGeom>
              <a:avLst/>
              <a:ahLst/>
              <a:rect l="l" t="t" r="r" b="b"/>
              <a:pathLst>
                <a:path w="1565" h="553" extrusionOk="0">
                  <a:moveTo>
                    <a:pt x="198" y="0"/>
                  </a:moveTo>
                  <a:cubicBezTo>
                    <a:pt x="96" y="0"/>
                    <a:pt x="1" y="102"/>
                    <a:pt x="1" y="197"/>
                  </a:cubicBezTo>
                  <a:cubicBezTo>
                    <a:pt x="1" y="323"/>
                    <a:pt x="72" y="400"/>
                    <a:pt x="198" y="400"/>
                  </a:cubicBezTo>
                  <a:cubicBezTo>
                    <a:pt x="598" y="448"/>
                    <a:pt x="968" y="496"/>
                    <a:pt x="1368" y="550"/>
                  </a:cubicBezTo>
                  <a:cubicBezTo>
                    <a:pt x="1376" y="552"/>
                    <a:pt x="1384" y="553"/>
                    <a:pt x="1392" y="553"/>
                  </a:cubicBezTo>
                  <a:cubicBezTo>
                    <a:pt x="1480" y="553"/>
                    <a:pt x="1565" y="440"/>
                    <a:pt x="1565" y="347"/>
                  </a:cubicBezTo>
                  <a:cubicBezTo>
                    <a:pt x="1541" y="221"/>
                    <a:pt x="1463" y="174"/>
                    <a:pt x="1368" y="150"/>
                  </a:cubicBezTo>
                  <a:cubicBezTo>
                    <a:pt x="968" y="102"/>
                    <a:pt x="598" y="48"/>
                    <a:pt x="198"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sp>
        <p:nvSpPr>
          <p:cNvPr id="1048903" name="Google Shape;1971;p11"/>
          <p:cNvSpPr txBox="1">
            <a:spLocks noGrp="1"/>
          </p:cNvSpPr>
          <p:nvPr>
            <p:ph type="body" idx="1"/>
          </p:nvPr>
        </p:nvSpPr>
        <p:spPr>
          <a:xfrm>
            <a:off x="720000" y="2961816"/>
            <a:ext cx="7704000" cy="387000"/>
          </a:xfrm>
          <a:prstGeom prst="rect"/>
        </p:spPr>
        <p:txBody>
          <a:bodyPr anchor="t" anchorCtr="0" bIns="91425" lIns="91425" rIns="91425" spcFirstLastPara="1" tIns="91425" wrap="square">
            <a:noAutofit/>
          </a:bodyPr>
          <a:lstStyle>
            <a:lvl1pPr algn="ctr" indent="-317500" lvl="0" marL="457200">
              <a:spcBef>
                <a:spcPts val="0"/>
              </a:spcBef>
              <a:spcAft>
                <a:spcPts val="0"/>
              </a:spcAft>
              <a:buSzPts val="1400"/>
              <a:buChar char="●"/>
            </a:lvl1pPr>
            <a:lvl2pPr algn="ctr" indent="-317500" lvl="1" marL="914400">
              <a:spcBef>
                <a:spcPts val="1600"/>
              </a:spcBef>
              <a:spcAft>
                <a:spcPts val="0"/>
              </a:spcAft>
              <a:buSzPts val="1400"/>
              <a:buChar char="○"/>
            </a:lvl2pPr>
            <a:lvl3pPr algn="ctr" indent="-317500" lvl="2" marL="1371600">
              <a:spcBef>
                <a:spcPts val="1600"/>
              </a:spcBef>
              <a:spcAft>
                <a:spcPts val="0"/>
              </a:spcAft>
              <a:buSzPts val="1400"/>
              <a:buChar char="■"/>
            </a:lvl3pPr>
            <a:lvl4pPr algn="ctr" indent="-317500" lvl="3" marL="1828800">
              <a:spcBef>
                <a:spcPts val="1600"/>
              </a:spcBef>
              <a:spcAft>
                <a:spcPts val="0"/>
              </a:spcAft>
              <a:buSzPts val="1400"/>
              <a:buChar char="●"/>
            </a:lvl4pPr>
            <a:lvl5pPr algn="ctr" indent="-317500" lvl="4" marL="2286000">
              <a:spcBef>
                <a:spcPts val="1600"/>
              </a:spcBef>
              <a:spcAft>
                <a:spcPts val="0"/>
              </a:spcAft>
              <a:buSzPts val="1400"/>
              <a:buChar char="○"/>
            </a:lvl5pPr>
            <a:lvl6pPr algn="ctr" indent="-317500" lvl="5" marL="2743200">
              <a:spcBef>
                <a:spcPts val="1600"/>
              </a:spcBef>
              <a:spcAft>
                <a:spcPts val="0"/>
              </a:spcAft>
              <a:buSzPts val="1400"/>
              <a:buChar char="■"/>
            </a:lvl6pPr>
            <a:lvl7pPr algn="ctr" indent="-317500" lvl="6" marL="3200400">
              <a:spcBef>
                <a:spcPts val="1600"/>
              </a:spcBef>
              <a:spcAft>
                <a:spcPts val="0"/>
              </a:spcAft>
              <a:buSzPts val="1400"/>
              <a:buChar char="●"/>
            </a:lvl7pPr>
            <a:lvl8pPr algn="ctr" indent="-317500" lvl="7" marL="3657600">
              <a:spcBef>
                <a:spcPts val="1600"/>
              </a:spcBef>
              <a:spcAft>
                <a:spcPts val="0"/>
              </a:spcAft>
              <a:buSzPts val="1400"/>
              <a:buChar char="○"/>
            </a:lvl8pPr>
            <a:lvl9pPr algn="ctr" indent="-317500" lvl="8" marL="4114800">
              <a:spcBef>
                <a:spcPts val="1600"/>
              </a:spcBef>
              <a:spcAft>
                <a:spcPts val="1600"/>
              </a:spcAft>
              <a:buSzPts val="1400"/>
              <a:buChar char="■"/>
            </a:lvl9pPr>
          </a:lstStyle>
          <a:p/>
        </p:txBody>
      </p:sp>
      <p:grpSp>
        <p:nvGrpSpPr>
          <p:cNvPr id="71" name="Google Shape;1972;p11"/>
          <p:cNvGrpSpPr/>
          <p:nvPr/>
        </p:nvGrpSpPr>
        <p:grpSpPr>
          <a:xfrm>
            <a:off x="-158051" y="3527340"/>
            <a:ext cx="1499664" cy="1946517"/>
            <a:chOff x="6458086" y="3089685"/>
            <a:chExt cx="290250" cy="376750"/>
          </a:xfrm>
        </p:grpSpPr>
        <p:sp>
          <p:nvSpPr>
            <p:cNvPr id="1048904" name="Google Shape;1973;p11"/>
            <p:cNvSpPr/>
            <p:nvPr/>
          </p:nvSpPr>
          <p:spPr>
            <a:xfrm>
              <a:off x="6462936" y="3089685"/>
              <a:ext cx="285400" cy="363175"/>
            </a:xfrm>
            <a:custGeom>
              <a:avLst/>
              <a:ahLst/>
              <a:rect l="l" t="t" r="r" b="b"/>
              <a:pathLst>
                <a:path w="11416" h="14527" extrusionOk="0">
                  <a:moveTo>
                    <a:pt x="9521" y="0"/>
                  </a:moveTo>
                  <a:cubicBezTo>
                    <a:pt x="8299" y="0"/>
                    <a:pt x="6841" y="2471"/>
                    <a:pt x="6269" y="3309"/>
                  </a:cubicBezTo>
                  <a:cubicBezTo>
                    <a:pt x="5954" y="2090"/>
                    <a:pt x="5624" y="1624"/>
                    <a:pt x="5303" y="1624"/>
                  </a:cubicBezTo>
                  <a:cubicBezTo>
                    <a:pt x="4503" y="1624"/>
                    <a:pt x="3760" y="4519"/>
                    <a:pt x="3457" y="5870"/>
                  </a:cubicBezTo>
                  <a:cubicBezTo>
                    <a:pt x="3105" y="5446"/>
                    <a:pt x="2806" y="3458"/>
                    <a:pt x="2209" y="3458"/>
                  </a:cubicBezTo>
                  <a:cubicBezTo>
                    <a:pt x="1517" y="3458"/>
                    <a:pt x="1093" y="4825"/>
                    <a:pt x="920" y="5249"/>
                  </a:cubicBezTo>
                  <a:cubicBezTo>
                    <a:pt x="598" y="6515"/>
                    <a:pt x="496" y="7959"/>
                    <a:pt x="418" y="9255"/>
                  </a:cubicBezTo>
                  <a:cubicBezTo>
                    <a:pt x="245" y="10944"/>
                    <a:pt x="323" y="12837"/>
                    <a:pt x="1" y="14526"/>
                  </a:cubicBezTo>
                  <a:lnTo>
                    <a:pt x="245" y="14526"/>
                  </a:lnTo>
                  <a:cubicBezTo>
                    <a:pt x="1642" y="13010"/>
                    <a:pt x="3583" y="11368"/>
                    <a:pt x="5099" y="10276"/>
                  </a:cubicBezTo>
                  <a:cubicBezTo>
                    <a:pt x="5618" y="9923"/>
                    <a:pt x="7761" y="8831"/>
                    <a:pt x="7761" y="8234"/>
                  </a:cubicBezTo>
                  <a:cubicBezTo>
                    <a:pt x="7805" y="7510"/>
                    <a:pt x="7228" y="7390"/>
                    <a:pt x="6633" y="7390"/>
                  </a:cubicBezTo>
                  <a:cubicBezTo>
                    <a:pt x="6336" y="7390"/>
                    <a:pt x="6035" y="7420"/>
                    <a:pt x="5804" y="7420"/>
                  </a:cubicBezTo>
                  <a:cubicBezTo>
                    <a:pt x="5735" y="7420"/>
                    <a:pt x="5673" y="7417"/>
                    <a:pt x="5618" y="7410"/>
                  </a:cubicBezTo>
                  <a:cubicBezTo>
                    <a:pt x="6961" y="6813"/>
                    <a:pt x="8006" y="6515"/>
                    <a:pt x="9105" y="5918"/>
                  </a:cubicBezTo>
                  <a:cubicBezTo>
                    <a:pt x="9797" y="5571"/>
                    <a:pt x="10896" y="4974"/>
                    <a:pt x="9875" y="4228"/>
                  </a:cubicBezTo>
                  <a:cubicBezTo>
                    <a:pt x="9702" y="4128"/>
                    <a:pt x="9486" y="4092"/>
                    <a:pt x="9253" y="4092"/>
                  </a:cubicBezTo>
                  <a:cubicBezTo>
                    <a:pt x="8683" y="4092"/>
                    <a:pt x="8006" y="4306"/>
                    <a:pt x="7582" y="4306"/>
                  </a:cubicBezTo>
                  <a:cubicBezTo>
                    <a:pt x="7833" y="3356"/>
                    <a:pt x="11415" y="968"/>
                    <a:pt x="9970" y="127"/>
                  </a:cubicBezTo>
                  <a:cubicBezTo>
                    <a:pt x="9826" y="40"/>
                    <a:pt x="9675" y="0"/>
                    <a:pt x="952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05" name="Google Shape;1974;p11"/>
            <p:cNvSpPr/>
            <p:nvPr/>
          </p:nvSpPr>
          <p:spPr>
            <a:xfrm>
              <a:off x="6458086" y="3114385"/>
              <a:ext cx="238175" cy="352050"/>
            </a:xfrm>
            <a:custGeom>
              <a:avLst/>
              <a:ahLst/>
              <a:rect l="l" t="t" r="r" b="b"/>
              <a:pathLst>
                <a:path w="9527" h="14082" extrusionOk="0">
                  <a:moveTo>
                    <a:pt x="9382" y="0"/>
                  </a:moveTo>
                  <a:cubicBezTo>
                    <a:pt x="9361" y="0"/>
                    <a:pt x="9339" y="10"/>
                    <a:pt x="9323" y="34"/>
                  </a:cubicBezTo>
                  <a:cubicBezTo>
                    <a:pt x="7532" y="2243"/>
                    <a:pt x="5717" y="4458"/>
                    <a:pt x="3974" y="6721"/>
                  </a:cubicBezTo>
                  <a:cubicBezTo>
                    <a:pt x="3126" y="7819"/>
                    <a:pt x="2356" y="8959"/>
                    <a:pt x="1759" y="10207"/>
                  </a:cubicBezTo>
                  <a:cubicBezTo>
                    <a:pt x="1186" y="11425"/>
                    <a:pt x="344" y="12643"/>
                    <a:pt x="15" y="13938"/>
                  </a:cubicBezTo>
                  <a:cubicBezTo>
                    <a:pt x="1" y="14029"/>
                    <a:pt x="70" y="14082"/>
                    <a:pt x="137" y="14082"/>
                  </a:cubicBezTo>
                  <a:cubicBezTo>
                    <a:pt x="181" y="14082"/>
                    <a:pt x="223" y="14059"/>
                    <a:pt x="242" y="14010"/>
                  </a:cubicBezTo>
                  <a:cubicBezTo>
                    <a:pt x="541" y="12720"/>
                    <a:pt x="1389" y="11496"/>
                    <a:pt x="1932" y="10332"/>
                  </a:cubicBezTo>
                  <a:cubicBezTo>
                    <a:pt x="2481" y="9162"/>
                    <a:pt x="3203" y="8094"/>
                    <a:pt x="3997" y="7073"/>
                  </a:cubicBezTo>
                  <a:cubicBezTo>
                    <a:pt x="5764" y="4733"/>
                    <a:pt x="7627" y="2470"/>
                    <a:pt x="9472" y="183"/>
                  </a:cubicBezTo>
                  <a:cubicBezTo>
                    <a:pt x="9527" y="106"/>
                    <a:pt x="9452" y="0"/>
                    <a:pt x="9382"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06" name="Google Shape;1975;p11"/>
            <p:cNvSpPr/>
            <p:nvPr/>
          </p:nvSpPr>
          <p:spPr>
            <a:xfrm>
              <a:off x="6587861" y="3183310"/>
              <a:ext cx="75250" cy="63725"/>
            </a:xfrm>
            <a:custGeom>
              <a:avLst/>
              <a:ahLst/>
              <a:rect l="l" t="t" r="r" b="b"/>
              <a:pathLst>
                <a:path w="3010" h="2549" extrusionOk="0">
                  <a:moveTo>
                    <a:pt x="138" y="1"/>
                  </a:moveTo>
                  <a:cubicBezTo>
                    <a:pt x="81" y="1"/>
                    <a:pt x="24" y="38"/>
                    <a:pt x="24" y="113"/>
                  </a:cubicBezTo>
                  <a:cubicBezTo>
                    <a:pt x="0" y="883"/>
                    <a:pt x="24" y="1653"/>
                    <a:pt x="24" y="2423"/>
                  </a:cubicBezTo>
                  <a:cubicBezTo>
                    <a:pt x="24" y="2471"/>
                    <a:pt x="78" y="2549"/>
                    <a:pt x="126" y="2549"/>
                  </a:cubicBezTo>
                  <a:cubicBezTo>
                    <a:pt x="1045" y="2423"/>
                    <a:pt x="1964" y="2298"/>
                    <a:pt x="2860" y="2173"/>
                  </a:cubicBezTo>
                  <a:cubicBezTo>
                    <a:pt x="3009" y="2149"/>
                    <a:pt x="2938" y="1952"/>
                    <a:pt x="2812" y="1952"/>
                  </a:cubicBezTo>
                  <a:cubicBezTo>
                    <a:pt x="1988" y="2077"/>
                    <a:pt x="1170" y="2202"/>
                    <a:pt x="347" y="2298"/>
                  </a:cubicBezTo>
                  <a:cubicBezTo>
                    <a:pt x="344" y="2298"/>
                    <a:pt x="342" y="2298"/>
                    <a:pt x="340" y="2298"/>
                  </a:cubicBezTo>
                  <a:cubicBezTo>
                    <a:pt x="175" y="2298"/>
                    <a:pt x="227" y="1401"/>
                    <a:pt x="227" y="1277"/>
                  </a:cubicBezTo>
                  <a:cubicBezTo>
                    <a:pt x="227" y="883"/>
                    <a:pt x="227" y="483"/>
                    <a:pt x="251" y="113"/>
                  </a:cubicBezTo>
                  <a:cubicBezTo>
                    <a:pt x="251" y="38"/>
                    <a:pt x="194" y="1"/>
                    <a:pt x="138"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07" name="Google Shape;1976;p11"/>
            <p:cNvSpPr/>
            <p:nvPr/>
          </p:nvSpPr>
          <p:spPr>
            <a:xfrm>
              <a:off x="6510111" y="3231635"/>
              <a:ext cx="87600" cy="113775"/>
            </a:xfrm>
            <a:custGeom>
              <a:avLst/>
              <a:ahLst/>
              <a:rect l="l" t="t" r="r" b="b"/>
              <a:pathLst>
                <a:path w="3504" h="4551" extrusionOk="0">
                  <a:moveTo>
                    <a:pt x="152" y="1"/>
                  </a:moveTo>
                  <a:cubicBezTo>
                    <a:pt x="103" y="1"/>
                    <a:pt x="54" y="31"/>
                    <a:pt x="54" y="90"/>
                  </a:cubicBezTo>
                  <a:cubicBezTo>
                    <a:pt x="0" y="1559"/>
                    <a:pt x="275" y="3004"/>
                    <a:pt x="299" y="4448"/>
                  </a:cubicBezTo>
                  <a:cubicBezTo>
                    <a:pt x="299" y="4507"/>
                    <a:pt x="351" y="4550"/>
                    <a:pt x="396" y="4550"/>
                  </a:cubicBezTo>
                  <a:cubicBezTo>
                    <a:pt x="406" y="4550"/>
                    <a:pt x="415" y="4548"/>
                    <a:pt x="424" y="4544"/>
                  </a:cubicBezTo>
                  <a:cubicBezTo>
                    <a:pt x="1421" y="4269"/>
                    <a:pt x="2412" y="4120"/>
                    <a:pt x="3385" y="3821"/>
                  </a:cubicBezTo>
                  <a:cubicBezTo>
                    <a:pt x="3503" y="3776"/>
                    <a:pt x="3462" y="3599"/>
                    <a:pt x="3357" y="3599"/>
                  </a:cubicBezTo>
                  <a:cubicBezTo>
                    <a:pt x="3351" y="3599"/>
                    <a:pt x="3344" y="3599"/>
                    <a:pt x="3337" y="3601"/>
                  </a:cubicBezTo>
                  <a:cubicBezTo>
                    <a:pt x="2836" y="3750"/>
                    <a:pt x="2364" y="3875"/>
                    <a:pt x="1869" y="4001"/>
                  </a:cubicBezTo>
                  <a:cubicBezTo>
                    <a:pt x="1566" y="4056"/>
                    <a:pt x="1166" y="4235"/>
                    <a:pt x="877" y="4235"/>
                  </a:cubicBezTo>
                  <a:cubicBezTo>
                    <a:pt x="665" y="4235"/>
                    <a:pt x="512" y="4138"/>
                    <a:pt x="502" y="3821"/>
                  </a:cubicBezTo>
                  <a:cubicBezTo>
                    <a:pt x="448" y="2580"/>
                    <a:pt x="227" y="1362"/>
                    <a:pt x="251" y="90"/>
                  </a:cubicBezTo>
                  <a:cubicBezTo>
                    <a:pt x="251" y="31"/>
                    <a:pt x="202" y="1"/>
                    <a:pt x="152"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08" name="Google Shape;1977;p11"/>
            <p:cNvSpPr/>
            <p:nvPr/>
          </p:nvSpPr>
          <p:spPr>
            <a:xfrm>
              <a:off x="6582936" y="3159260"/>
              <a:ext cx="8075" cy="6300"/>
            </a:xfrm>
            <a:custGeom>
              <a:avLst/>
              <a:ahLst/>
              <a:rect l="l" t="t" r="r" b="b"/>
              <a:pathLst>
                <a:path w="323" h="252" extrusionOk="0">
                  <a:moveTo>
                    <a:pt x="173" y="0"/>
                  </a:moveTo>
                  <a:cubicBezTo>
                    <a:pt x="0" y="0"/>
                    <a:pt x="0" y="251"/>
                    <a:pt x="173" y="251"/>
                  </a:cubicBezTo>
                  <a:cubicBezTo>
                    <a:pt x="323" y="251"/>
                    <a:pt x="323" y="0"/>
                    <a:pt x="17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09" name="Google Shape;1978;p11"/>
            <p:cNvSpPr/>
            <p:nvPr/>
          </p:nvSpPr>
          <p:spPr>
            <a:xfrm>
              <a:off x="6592786" y="3150610"/>
              <a:ext cx="8225" cy="6275"/>
            </a:xfrm>
            <a:custGeom>
              <a:avLst/>
              <a:ahLst/>
              <a:rect l="l" t="t" r="r" b="b"/>
              <a:pathLst>
                <a:path w="329" h="251" extrusionOk="0">
                  <a:moveTo>
                    <a:pt x="179" y="0"/>
                  </a:moveTo>
                  <a:cubicBezTo>
                    <a:pt x="0" y="0"/>
                    <a:pt x="0" y="251"/>
                    <a:pt x="179" y="251"/>
                  </a:cubicBezTo>
                  <a:cubicBezTo>
                    <a:pt x="329" y="251"/>
                    <a:pt x="329" y="0"/>
                    <a:pt x="179"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10" name="Google Shape;1979;p11"/>
            <p:cNvSpPr/>
            <p:nvPr/>
          </p:nvSpPr>
          <p:spPr>
            <a:xfrm>
              <a:off x="6594711" y="3162985"/>
              <a:ext cx="8700" cy="6300"/>
            </a:xfrm>
            <a:custGeom>
              <a:avLst/>
              <a:ahLst/>
              <a:rect l="l" t="t" r="r" b="b"/>
              <a:pathLst>
                <a:path w="348" h="252" extrusionOk="0">
                  <a:moveTo>
                    <a:pt x="174" y="1"/>
                  </a:moveTo>
                  <a:cubicBezTo>
                    <a:pt x="1" y="1"/>
                    <a:pt x="1" y="251"/>
                    <a:pt x="174" y="251"/>
                  </a:cubicBezTo>
                  <a:cubicBezTo>
                    <a:pt x="347" y="251"/>
                    <a:pt x="347" y="1"/>
                    <a:pt x="174"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11" name="Google Shape;1980;p11"/>
            <p:cNvSpPr/>
            <p:nvPr/>
          </p:nvSpPr>
          <p:spPr>
            <a:xfrm>
              <a:off x="6669336" y="3215960"/>
              <a:ext cx="8700" cy="6750"/>
            </a:xfrm>
            <a:custGeom>
              <a:avLst/>
              <a:ahLst/>
              <a:rect l="l" t="t" r="r" b="b"/>
              <a:pathLst>
                <a:path w="348" h="270" extrusionOk="0">
                  <a:moveTo>
                    <a:pt x="174" y="1"/>
                  </a:moveTo>
                  <a:cubicBezTo>
                    <a:pt x="1" y="1"/>
                    <a:pt x="1" y="270"/>
                    <a:pt x="174" y="270"/>
                  </a:cubicBezTo>
                  <a:cubicBezTo>
                    <a:pt x="347" y="270"/>
                    <a:pt x="347" y="1"/>
                    <a:pt x="174"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12" name="Google Shape;1981;p11"/>
            <p:cNvSpPr/>
            <p:nvPr/>
          </p:nvSpPr>
          <p:spPr>
            <a:xfrm>
              <a:off x="6678611" y="3204785"/>
              <a:ext cx="8225" cy="6125"/>
            </a:xfrm>
            <a:custGeom>
              <a:avLst/>
              <a:ahLst/>
              <a:rect l="l" t="t" r="r" b="b"/>
              <a:pathLst>
                <a:path w="329" h="245" extrusionOk="0">
                  <a:moveTo>
                    <a:pt x="179" y="0"/>
                  </a:moveTo>
                  <a:cubicBezTo>
                    <a:pt x="0" y="0"/>
                    <a:pt x="0" y="245"/>
                    <a:pt x="179" y="245"/>
                  </a:cubicBezTo>
                  <a:cubicBezTo>
                    <a:pt x="328" y="245"/>
                    <a:pt x="328" y="0"/>
                    <a:pt x="179"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13" name="Google Shape;1982;p11"/>
            <p:cNvSpPr/>
            <p:nvPr/>
          </p:nvSpPr>
          <p:spPr>
            <a:xfrm>
              <a:off x="6683086" y="3218360"/>
              <a:ext cx="8075" cy="6300"/>
            </a:xfrm>
            <a:custGeom>
              <a:avLst/>
              <a:ahLst/>
              <a:rect l="l" t="t" r="r" b="b"/>
              <a:pathLst>
                <a:path w="323" h="252" extrusionOk="0">
                  <a:moveTo>
                    <a:pt x="173" y="0"/>
                  </a:moveTo>
                  <a:cubicBezTo>
                    <a:pt x="0" y="0"/>
                    <a:pt x="0" y="251"/>
                    <a:pt x="173" y="251"/>
                  </a:cubicBezTo>
                  <a:cubicBezTo>
                    <a:pt x="323" y="251"/>
                    <a:pt x="323" y="0"/>
                    <a:pt x="17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14" name="Google Shape;1983;p11"/>
            <p:cNvSpPr/>
            <p:nvPr/>
          </p:nvSpPr>
          <p:spPr>
            <a:xfrm>
              <a:off x="6539961" y="3268810"/>
              <a:ext cx="8825" cy="6125"/>
            </a:xfrm>
            <a:custGeom>
              <a:avLst/>
              <a:ahLst/>
              <a:rect l="l" t="t" r="r" b="b"/>
              <a:pathLst>
                <a:path w="353" h="245" extrusionOk="0">
                  <a:moveTo>
                    <a:pt x="173" y="0"/>
                  </a:moveTo>
                  <a:cubicBezTo>
                    <a:pt x="0" y="0"/>
                    <a:pt x="0" y="245"/>
                    <a:pt x="173" y="245"/>
                  </a:cubicBezTo>
                  <a:cubicBezTo>
                    <a:pt x="352" y="245"/>
                    <a:pt x="352" y="0"/>
                    <a:pt x="17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15" name="Google Shape;1984;p11"/>
            <p:cNvSpPr/>
            <p:nvPr/>
          </p:nvSpPr>
          <p:spPr>
            <a:xfrm>
              <a:off x="6547411" y="3257610"/>
              <a:ext cx="8075" cy="6150"/>
            </a:xfrm>
            <a:custGeom>
              <a:avLst/>
              <a:ahLst/>
              <a:rect l="l" t="t" r="r" b="b"/>
              <a:pathLst>
                <a:path w="323" h="246" extrusionOk="0">
                  <a:moveTo>
                    <a:pt x="174" y="0"/>
                  </a:moveTo>
                  <a:cubicBezTo>
                    <a:pt x="1" y="0"/>
                    <a:pt x="1" y="245"/>
                    <a:pt x="174" y="245"/>
                  </a:cubicBezTo>
                  <a:cubicBezTo>
                    <a:pt x="323" y="245"/>
                    <a:pt x="323" y="0"/>
                    <a:pt x="174"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16" name="Google Shape;1985;p11"/>
            <p:cNvSpPr/>
            <p:nvPr/>
          </p:nvSpPr>
          <p:spPr>
            <a:xfrm>
              <a:off x="6599061" y="3292385"/>
              <a:ext cx="8675" cy="6300"/>
            </a:xfrm>
            <a:custGeom>
              <a:avLst/>
              <a:ahLst/>
              <a:rect l="l" t="t" r="r" b="b"/>
              <a:pathLst>
                <a:path w="347" h="252" extrusionOk="0">
                  <a:moveTo>
                    <a:pt x="173" y="0"/>
                  </a:moveTo>
                  <a:cubicBezTo>
                    <a:pt x="0" y="0"/>
                    <a:pt x="0" y="251"/>
                    <a:pt x="173" y="251"/>
                  </a:cubicBezTo>
                  <a:cubicBezTo>
                    <a:pt x="346" y="251"/>
                    <a:pt x="346" y="0"/>
                    <a:pt x="17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17" name="Google Shape;1986;p11"/>
            <p:cNvSpPr/>
            <p:nvPr/>
          </p:nvSpPr>
          <p:spPr>
            <a:xfrm>
              <a:off x="6603986" y="3304760"/>
              <a:ext cx="8825" cy="6300"/>
            </a:xfrm>
            <a:custGeom>
              <a:avLst/>
              <a:ahLst/>
              <a:rect l="l" t="t" r="r" b="b"/>
              <a:pathLst>
                <a:path w="353" h="252" extrusionOk="0">
                  <a:moveTo>
                    <a:pt x="179" y="1"/>
                  </a:moveTo>
                  <a:cubicBezTo>
                    <a:pt x="0" y="1"/>
                    <a:pt x="0" y="252"/>
                    <a:pt x="179" y="252"/>
                  </a:cubicBezTo>
                  <a:cubicBezTo>
                    <a:pt x="352" y="252"/>
                    <a:pt x="352" y="1"/>
                    <a:pt x="179"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18" name="Google Shape;1987;p11"/>
            <p:cNvSpPr/>
            <p:nvPr/>
          </p:nvSpPr>
          <p:spPr>
            <a:xfrm>
              <a:off x="6612786" y="3294335"/>
              <a:ext cx="8075" cy="6125"/>
            </a:xfrm>
            <a:custGeom>
              <a:avLst/>
              <a:ahLst/>
              <a:rect l="l" t="t" r="r" b="b"/>
              <a:pathLst>
                <a:path w="323" h="245" extrusionOk="0">
                  <a:moveTo>
                    <a:pt x="173" y="0"/>
                  </a:moveTo>
                  <a:cubicBezTo>
                    <a:pt x="0" y="0"/>
                    <a:pt x="0" y="245"/>
                    <a:pt x="173" y="245"/>
                  </a:cubicBezTo>
                  <a:cubicBezTo>
                    <a:pt x="323" y="245"/>
                    <a:pt x="323" y="0"/>
                    <a:pt x="17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19" name="Google Shape;1988;p11"/>
            <p:cNvSpPr/>
            <p:nvPr/>
          </p:nvSpPr>
          <p:spPr>
            <a:xfrm>
              <a:off x="6487111" y="3318510"/>
              <a:ext cx="8100" cy="6275"/>
            </a:xfrm>
            <a:custGeom>
              <a:avLst/>
              <a:ahLst/>
              <a:rect l="l" t="t" r="r" b="b"/>
              <a:pathLst>
                <a:path w="324" h="251" extrusionOk="0">
                  <a:moveTo>
                    <a:pt x="150" y="0"/>
                  </a:moveTo>
                  <a:cubicBezTo>
                    <a:pt x="1" y="0"/>
                    <a:pt x="1" y="251"/>
                    <a:pt x="150" y="251"/>
                  </a:cubicBezTo>
                  <a:cubicBezTo>
                    <a:pt x="323" y="251"/>
                    <a:pt x="323" y="0"/>
                    <a:pt x="150"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20" name="Google Shape;1989;p11"/>
            <p:cNvSpPr/>
            <p:nvPr/>
          </p:nvSpPr>
          <p:spPr>
            <a:xfrm>
              <a:off x="6489661" y="3330285"/>
              <a:ext cx="8675" cy="6300"/>
            </a:xfrm>
            <a:custGeom>
              <a:avLst/>
              <a:ahLst/>
              <a:rect l="l" t="t" r="r" b="b"/>
              <a:pathLst>
                <a:path w="347" h="252" extrusionOk="0">
                  <a:moveTo>
                    <a:pt x="173" y="1"/>
                  </a:moveTo>
                  <a:cubicBezTo>
                    <a:pt x="0" y="1"/>
                    <a:pt x="0" y="252"/>
                    <a:pt x="173" y="252"/>
                  </a:cubicBezTo>
                  <a:cubicBezTo>
                    <a:pt x="346" y="252"/>
                    <a:pt x="346" y="1"/>
                    <a:pt x="17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21" name="Google Shape;1990;p11"/>
            <p:cNvSpPr/>
            <p:nvPr/>
          </p:nvSpPr>
          <p:spPr>
            <a:xfrm>
              <a:off x="6696661" y="3099560"/>
              <a:ext cx="8075" cy="6300"/>
            </a:xfrm>
            <a:custGeom>
              <a:avLst/>
              <a:ahLst/>
              <a:rect l="l" t="t" r="r" b="b"/>
              <a:pathLst>
                <a:path w="323" h="252" extrusionOk="0">
                  <a:moveTo>
                    <a:pt x="150" y="0"/>
                  </a:moveTo>
                  <a:cubicBezTo>
                    <a:pt x="0" y="0"/>
                    <a:pt x="0" y="251"/>
                    <a:pt x="150" y="251"/>
                  </a:cubicBezTo>
                  <a:cubicBezTo>
                    <a:pt x="323" y="251"/>
                    <a:pt x="323" y="0"/>
                    <a:pt x="150"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22" name="Google Shape;1991;p11"/>
            <p:cNvSpPr/>
            <p:nvPr/>
          </p:nvSpPr>
          <p:spPr>
            <a:xfrm>
              <a:off x="6705461" y="3107010"/>
              <a:ext cx="8100" cy="6900"/>
            </a:xfrm>
            <a:custGeom>
              <a:avLst/>
              <a:ahLst/>
              <a:rect l="l" t="t" r="r" b="b"/>
              <a:pathLst>
                <a:path w="324" h="276" extrusionOk="0">
                  <a:moveTo>
                    <a:pt x="150" y="1"/>
                  </a:moveTo>
                  <a:cubicBezTo>
                    <a:pt x="1" y="1"/>
                    <a:pt x="1" y="275"/>
                    <a:pt x="150" y="275"/>
                  </a:cubicBezTo>
                  <a:cubicBezTo>
                    <a:pt x="323" y="275"/>
                    <a:pt x="323" y="1"/>
                    <a:pt x="150"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grpSp>
        <p:nvGrpSpPr>
          <p:cNvPr id="72" name="Google Shape;1992;p11"/>
          <p:cNvGrpSpPr/>
          <p:nvPr/>
        </p:nvGrpSpPr>
        <p:grpSpPr>
          <a:xfrm>
            <a:off x="8106339" y="4021869"/>
            <a:ext cx="1210840" cy="1568321"/>
            <a:chOff x="5879975" y="3227400"/>
            <a:chExt cx="234350" cy="303550"/>
          </a:xfrm>
        </p:grpSpPr>
        <p:sp>
          <p:nvSpPr>
            <p:cNvPr id="1048923" name="Google Shape;1993;p11"/>
            <p:cNvSpPr/>
            <p:nvPr/>
          </p:nvSpPr>
          <p:spPr>
            <a:xfrm>
              <a:off x="5879975" y="3227400"/>
              <a:ext cx="234350" cy="298525"/>
            </a:xfrm>
            <a:custGeom>
              <a:avLst/>
              <a:ahLst/>
              <a:rect l="l" t="t" r="r" b="b"/>
              <a:pathLst>
                <a:path w="9374" h="11941" extrusionOk="0">
                  <a:moveTo>
                    <a:pt x="1" y="0"/>
                  </a:moveTo>
                  <a:lnTo>
                    <a:pt x="1" y="0"/>
                  </a:lnTo>
                  <a:cubicBezTo>
                    <a:pt x="299" y="1248"/>
                    <a:pt x="795" y="2562"/>
                    <a:pt x="1195" y="3809"/>
                  </a:cubicBezTo>
                  <a:cubicBezTo>
                    <a:pt x="1911" y="6221"/>
                    <a:pt x="3953" y="7117"/>
                    <a:pt x="5744" y="8609"/>
                  </a:cubicBezTo>
                  <a:cubicBezTo>
                    <a:pt x="6568" y="9254"/>
                    <a:pt x="7338" y="9851"/>
                    <a:pt x="8084" y="10573"/>
                  </a:cubicBezTo>
                  <a:cubicBezTo>
                    <a:pt x="8486" y="10953"/>
                    <a:pt x="8786" y="11473"/>
                    <a:pt x="9219" y="11792"/>
                  </a:cubicBezTo>
                  <a:lnTo>
                    <a:pt x="9219" y="11792"/>
                  </a:lnTo>
                  <a:cubicBezTo>
                    <a:pt x="9125" y="11628"/>
                    <a:pt x="9004" y="11372"/>
                    <a:pt x="8956" y="11218"/>
                  </a:cubicBezTo>
                  <a:cubicBezTo>
                    <a:pt x="8257" y="9254"/>
                    <a:pt x="8179" y="7218"/>
                    <a:pt x="7338" y="5248"/>
                  </a:cubicBezTo>
                  <a:cubicBezTo>
                    <a:pt x="5971" y="2066"/>
                    <a:pt x="2807" y="1368"/>
                    <a:pt x="1" y="0"/>
                  </a:cubicBezTo>
                  <a:close/>
                  <a:moveTo>
                    <a:pt x="9219" y="11792"/>
                  </a:moveTo>
                  <a:cubicBezTo>
                    <a:pt x="9264" y="11869"/>
                    <a:pt x="9303" y="11925"/>
                    <a:pt x="9326" y="11940"/>
                  </a:cubicBezTo>
                  <a:lnTo>
                    <a:pt x="9373" y="11893"/>
                  </a:lnTo>
                  <a:cubicBezTo>
                    <a:pt x="9320" y="11862"/>
                    <a:pt x="9269" y="11828"/>
                    <a:pt x="9219" y="11792"/>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24" name="Google Shape;1994;p11"/>
            <p:cNvSpPr/>
            <p:nvPr/>
          </p:nvSpPr>
          <p:spPr>
            <a:xfrm>
              <a:off x="5909075" y="3265200"/>
              <a:ext cx="204300" cy="265750"/>
            </a:xfrm>
            <a:custGeom>
              <a:avLst/>
              <a:ahLst/>
              <a:rect l="l" t="t" r="r" b="b"/>
              <a:pathLst>
                <a:path w="8172" h="10630" extrusionOk="0">
                  <a:moveTo>
                    <a:pt x="152" y="1"/>
                  </a:moveTo>
                  <a:cubicBezTo>
                    <a:pt x="70" y="1"/>
                    <a:pt x="1" y="106"/>
                    <a:pt x="78" y="184"/>
                  </a:cubicBezTo>
                  <a:cubicBezTo>
                    <a:pt x="1523" y="1772"/>
                    <a:pt x="3111" y="3240"/>
                    <a:pt x="4580" y="4834"/>
                  </a:cubicBezTo>
                  <a:cubicBezTo>
                    <a:pt x="6048" y="6452"/>
                    <a:pt x="6968" y="8637"/>
                    <a:pt x="7941" y="10578"/>
                  </a:cubicBezTo>
                  <a:cubicBezTo>
                    <a:pt x="7962" y="10614"/>
                    <a:pt x="7991" y="10629"/>
                    <a:pt x="8022" y="10629"/>
                  </a:cubicBezTo>
                  <a:cubicBezTo>
                    <a:pt x="8095" y="10629"/>
                    <a:pt x="8172" y="10541"/>
                    <a:pt x="8138" y="10452"/>
                  </a:cubicBezTo>
                  <a:cubicBezTo>
                    <a:pt x="7195" y="8590"/>
                    <a:pt x="6269" y="6524"/>
                    <a:pt x="4926" y="4906"/>
                  </a:cubicBezTo>
                  <a:cubicBezTo>
                    <a:pt x="3463" y="3169"/>
                    <a:pt x="1744" y="1700"/>
                    <a:pt x="228" y="35"/>
                  </a:cubicBezTo>
                  <a:cubicBezTo>
                    <a:pt x="204" y="11"/>
                    <a:pt x="177" y="1"/>
                    <a:pt x="15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25" name="Google Shape;1995;p11"/>
            <p:cNvSpPr/>
            <p:nvPr/>
          </p:nvSpPr>
          <p:spPr>
            <a:xfrm>
              <a:off x="5914450" y="3282500"/>
              <a:ext cx="63175" cy="51225"/>
            </a:xfrm>
            <a:custGeom>
              <a:avLst/>
              <a:ahLst/>
              <a:rect l="l" t="t" r="r" b="b"/>
              <a:pathLst>
                <a:path w="2527" h="2049" extrusionOk="0">
                  <a:moveTo>
                    <a:pt x="2413" y="1"/>
                  </a:moveTo>
                  <a:cubicBezTo>
                    <a:pt x="2356" y="1"/>
                    <a:pt x="2299" y="38"/>
                    <a:pt x="2299" y="113"/>
                  </a:cubicBezTo>
                  <a:lnTo>
                    <a:pt x="2299" y="1775"/>
                  </a:lnTo>
                  <a:lnTo>
                    <a:pt x="2299" y="1775"/>
                  </a:lnTo>
                  <a:cubicBezTo>
                    <a:pt x="1623" y="1446"/>
                    <a:pt x="925" y="1219"/>
                    <a:pt x="186" y="1080"/>
                  </a:cubicBezTo>
                  <a:cubicBezTo>
                    <a:pt x="171" y="1075"/>
                    <a:pt x="158" y="1073"/>
                    <a:pt x="145" y="1073"/>
                  </a:cubicBezTo>
                  <a:cubicBezTo>
                    <a:pt x="29" y="1073"/>
                    <a:pt x="1" y="1256"/>
                    <a:pt x="114" y="1283"/>
                  </a:cubicBezTo>
                  <a:cubicBezTo>
                    <a:pt x="908" y="1456"/>
                    <a:pt x="1631" y="1677"/>
                    <a:pt x="2353" y="2029"/>
                  </a:cubicBezTo>
                  <a:cubicBezTo>
                    <a:pt x="2373" y="2042"/>
                    <a:pt x="2395" y="2048"/>
                    <a:pt x="2416" y="2048"/>
                  </a:cubicBezTo>
                  <a:cubicBezTo>
                    <a:pt x="2473" y="2048"/>
                    <a:pt x="2526" y="2008"/>
                    <a:pt x="2526" y="1952"/>
                  </a:cubicBezTo>
                  <a:lnTo>
                    <a:pt x="2526" y="113"/>
                  </a:lnTo>
                  <a:cubicBezTo>
                    <a:pt x="2526" y="38"/>
                    <a:pt x="2469" y="1"/>
                    <a:pt x="241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26" name="Google Shape;1996;p11"/>
            <p:cNvSpPr/>
            <p:nvPr/>
          </p:nvSpPr>
          <p:spPr>
            <a:xfrm>
              <a:off x="5942675" y="3326500"/>
              <a:ext cx="84625" cy="57200"/>
            </a:xfrm>
            <a:custGeom>
              <a:avLst/>
              <a:ahLst/>
              <a:rect l="l" t="t" r="r" b="b"/>
              <a:pathLst>
                <a:path w="3385" h="2288" extrusionOk="0">
                  <a:moveTo>
                    <a:pt x="3286" y="0"/>
                  </a:moveTo>
                  <a:cubicBezTo>
                    <a:pt x="3237" y="0"/>
                    <a:pt x="3188" y="30"/>
                    <a:pt x="3188" y="90"/>
                  </a:cubicBezTo>
                  <a:cubicBezTo>
                    <a:pt x="3166" y="728"/>
                    <a:pt x="3080" y="1366"/>
                    <a:pt x="3047" y="1999"/>
                  </a:cubicBezTo>
                  <a:lnTo>
                    <a:pt x="3047" y="1999"/>
                  </a:lnTo>
                  <a:cubicBezTo>
                    <a:pt x="2144" y="1555"/>
                    <a:pt x="1132" y="1332"/>
                    <a:pt x="125" y="1236"/>
                  </a:cubicBezTo>
                  <a:cubicBezTo>
                    <a:pt x="119" y="1235"/>
                    <a:pt x="113" y="1234"/>
                    <a:pt x="107" y="1234"/>
                  </a:cubicBezTo>
                  <a:cubicBezTo>
                    <a:pt x="0" y="1234"/>
                    <a:pt x="6" y="1433"/>
                    <a:pt x="125" y="1433"/>
                  </a:cubicBezTo>
                  <a:cubicBezTo>
                    <a:pt x="1146" y="1535"/>
                    <a:pt x="2191" y="1785"/>
                    <a:pt x="3110" y="2281"/>
                  </a:cubicBezTo>
                  <a:cubicBezTo>
                    <a:pt x="3120" y="2285"/>
                    <a:pt x="3131" y="2287"/>
                    <a:pt x="3142" y="2287"/>
                  </a:cubicBezTo>
                  <a:cubicBezTo>
                    <a:pt x="3195" y="2287"/>
                    <a:pt x="3260" y="2243"/>
                    <a:pt x="3260" y="2179"/>
                  </a:cubicBezTo>
                  <a:cubicBezTo>
                    <a:pt x="3284" y="1487"/>
                    <a:pt x="3385" y="788"/>
                    <a:pt x="3385" y="90"/>
                  </a:cubicBezTo>
                  <a:cubicBezTo>
                    <a:pt x="3385" y="30"/>
                    <a:pt x="3336" y="0"/>
                    <a:pt x="3286"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27" name="Google Shape;1997;p11"/>
            <p:cNvSpPr/>
            <p:nvPr/>
          </p:nvSpPr>
          <p:spPr>
            <a:xfrm>
              <a:off x="5999550" y="3375200"/>
              <a:ext cx="62300" cy="52075"/>
            </a:xfrm>
            <a:custGeom>
              <a:avLst/>
              <a:ahLst/>
              <a:rect l="l" t="t" r="r" b="b"/>
              <a:pathLst>
                <a:path w="2492" h="2083" extrusionOk="0">
                  <a:moveTo>
                    <a:pt x="2363" y="1"/>
                  </a:moveTo>
                  <a:cubicBezTo>
                    <a:pt x="2325" y="1"/>
                    <a:pt x="2289" y="24"/>
                    <a:pt x="2280" y="82"/>
                  </a:cubicBezTo>
                  <a:cubicBezTo>
                    <a:pt x="2164" y="665"/>
                    <a:pt x="2176" y="1263"/>
                    <a:pt x="2178" y="1842"/>
                  </a:cubicBezTo>
                  <a:lnTo>
                    <a:pt x="2178" y="1842"/>
                  </a:lnTo>
                  <a:cubicBezTo>
                    <a:pt x="1501" y="1672"/>
                    <a:pt x="849" y="1442"/>
                    <a:pt x="191" y="1228"/>
                  </a:cubicBezTo>
                  <a:cubicBezTo>
                    <a:pt x="182" y="1227"/>
                    <a:pt x="174" y="1226"/>
                    <a:pt x="166" y="1226"/>
                  </a:cubicBezTo>
                  <a:cubicBezTo>
                    <a:pt x="37" y="1226"/>
                    <a:pt x="0" y="1405"/>
                    <a:pt x="113" y="1455"/>
                  </a:cubicBezTo>
                  <a:cubicBezTo>
                    <a:pt x="835" y="1652"/>
                    <a:pt x="1534" y="1903"/>
                    <a:pt x="2256" y="2076"/>
                  </a:cubicBezTo>
                  <a:cubicBezTo>
                    <a:pt x="2269" y="2080"/>
                    <a:pt x="2282" y="2082"/>
                    <a:pt x="2294" y="2082"/>
                  </a:cubicBezTo>
                  <a:cubicBezTo>
                    <a:pt x="2353" y="2082"/>
                    <a:pt x="2405" y="2039"/>
                    <a:pt x="2405" y="1975"/>
                  </a:cubicBezTo>
                  <a:cubicBezTo>
                    <a:pt x="2382" y="1354"/>
                    <a:pt x="2352" y="757"/>
                    <a:pt x="2477" y="136"/>
                  </a:cubicBezTo>
                  <a:cubicBezTo>
                    <a:pt x="2492" y="59"/>
                    <a:pt x="2424" y="1"/>
                    <a:pt x="236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28" name="Google Shape;1998;p11"/>
            <p:cNvSpPr/>
            <p:nvPr/>
          </p:nvSpPr>
          <p:spPr>
            <a:xfrm>
              <a:off x="5999375" y="3323825"/>
              <a:ext cx="8675" cy="6875"/>
            </a:xfrm>
            <a:custGeom>
              <a:avLst/>
              <a:ahLst/>
              <a:rect l="l" t="t" r="r" b="b"/>
              <a:pathLst>
                <a:path w="347" h="275" extrusionOk="0">
                  <a:moveTo>
                    <a:pt x="174" y="0"/>
                  </a:moveTo>
                  <a:cubicBezTo>
                    <a:pt x="1" y="0"/>
                    <a:pt x="1" y="275"/>
                    <a:pt x="174" y="275"/>
                  </a:cubicBezTo>
                  <a:cubicBezTo>
                    <a:pt x="347" y="275"/>
                    <a:pt x="347" y="0"/>
                    <a:pt x="17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29" name="Google Shape;1999;p11"/>
            <p:cNvSpPr/>
            <p:nvPr/>
          </p:nvSpPr>
          <p:spPr>
            <a:xfrm>
              <a:off x="6003700" y="3305750"/>
              <a:ext cx="8100" cy="6300"/>
            </a:xfrm>
            <a:custGeom>
              <a:avLst/>
              <a:ahLst/>
              <a:rect l="l" t="t" r="r" b="b"/>
              <a:pathLst>
                <a:path w="324" h="252" extrusionOk="0">
                  <a:moveTo>
                    <a:pt x="174" y="1"/>
                  </a:moveTo>
                  <a:cubicBezTo>
                    <a:pt x="1" y="1"/>
                    <a:pt x="1" y="251"/>
                    <a:pt x="174" y="251"/>
                  </a:cubicBezTo>
                  <a:cubicBezTo>
                    <a:pt x="323" y="251"/>
                    <a:pt x="323" y="1"/>
                    <a:pt x="17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30" name="Google Shape;2000;p11"/>
            <p:cNvSpPr/>
            <p:nvPr/>
          </p:nvSpPr>
          <p:spPr>
            <a:xfrm>
              <a:off x="5907300" y="3293375"/>
              <a:ext cx="8075" cy="6875"/>
            </a:xfrm>
            <a:custGeom>
              <a:avLst/>
              <a:ahLst/>
              <a:rect l="l" t="t" r="r" b="b"/>
              <a:pathLst>
                <a:path w="323" h="275" extrusionOk="0">
                  <a:moveTo>
                    <a:pt x="173" y="0"/>
                  </a:moveTo>
                  <a:cubicBezTo>
                    <a:pt x="0" y="0"/>
                    <a:pt x="0" y="275"/>
                    <a:pt x="173" y="275"/>
                  </a:cubicBezTo>
                  <a:cubicBezTo>
                    <a:pt x="323" y="275"/>
                    <a:pt x="323" y="0"/>
                    <a:pt x="17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31" name="Google Shape;2001;p11"/>
            <p:cNvSpPr/>
            <p:nvPr/>
          </p:nvSpPr>
          <p:spPr>
            <a:xfrm>
              <a:off x="5942675" y="3339925"/>
              <a:ext cx="8825" cy="6300"/>
            </a:xfrm>
            <a:custGeom>
              <a:avLst/>
              <a:ahLst/>
              <a:rect l="l" t="t" r="r" b="b"/>
              <a:pathLst>
                <a:path w="353" h="252" extrusionOk="0">
                  <a:moveTo>
                    <a:pt x="179" y="1"/>
                  </a:moveTo>
                  <a:cubicBezTo>
                    <a:pt x="0" y="1"/>
                    <a:pt x="0" y="251"/>
                    <a:pt x="179" y="251"/>
                  </a:cubicBezTo>
                  <a:cubicBezTo>
                    <a:pt x="352" y="251"/>
                    <a:pt x="352" y="1"/>
                    <a:pt x="179"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32" name="Google Shape;2002;p11"/>
            <p:cNvSpPr/>
            <p:nvPr/>
          </p:nvSpPr>
          <p:spPr>
            <a:xfrm>
              <a:off x="5957000" y="3345000"/>
              <a:ext cx="8825" cy="6900"/>
            </a:xfrm>
            <a:custGeom>
              <a:avLst/>
              <a:ahLst/>
              <a:rect l="l" t="t" r="r" b="b"/>
              <a:pathLst>
                <a:path w="353" h="276" extrusionOk="0">
                  <a:moveTo>
                    <a:pt x="173" y="1"/>
                  </a:moveTo>
                  <a:cubicBezTo>
                    <a:pt x="0" y="1"/>
                    <a:pt x="0" y="275"/>
                    <a:pt x="173" y="275"/>
                  </a:cubicBezTo>
                  <a:cubicBezTo>
                    <a:pt x="352" y="275"/>
                    <a:pt x="352" y="1"/>
                    <a:pt x="17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33" name="Google Shape;2003;p11"/>
            <p:cNvSpPr/>
            <p:nvPr/>
          </p:nvSpPr>
          <p:spPr>
            <a:xfrm>
              <a:off x="6069525" y="3417700"/>
              <a:ext cx="8825" cy="6875"/>
            </a:xfrm>
            <a:custGeom>
              <a:avLst/>
              <a:ahLst/>
              <a:rect l="l" t="t" r="r" b="b"/>
              <a:pathLst>
                <a:path w="353" h="275" extrusionOk="0">
                  <a:moveTo>
                    <a:pt x="180" y="0"/>
                  </a:moveTo>
                  <a:cubicBezTo>
                    <a:pt x="0" y="0"/>
                    <a:pt x="0" y="275"/>
                    <a:pt x="180" y="275"/>
                  </a:cubicBezTo>
                  <a:cubicBezTo>
                    <a:pt x="353" y="275"/>
                    <a:pt x="353" y="0"/>
                    <a:pt x="18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34" name="Google Shape;2004;p11"/>
            <p:cNvSpPr/>
            <p:nvPr/>
          </p:nvSpPr>
          <p:spPr>
            <a:xfrm>
              <a:off x="6040425" y="3435150"/>
              <a:ext cx="8675" cy="6300"/>
            </a:xfrm>
            <a:custGeom>
              <a:avLst/>
              <a:ahLst/>
              <a:rect l="l" t="t" r="r" b="b"/>
              <a:pathLst>
                <a:path w="347" h="252" extrusionOk="0">
                  <a:moveTo>
                    <a:pt x="173" y="1"/>
                  </a:moveTo>
                  <a:cubicBezTo>
                    <a:pt x="0" y="1"/>
                    <a:pt x="0" y="251"/>
                    <a:pt x="173" y="251"/>
                  </a:cubicBezTo>
                  <a:cubicBezTo>
                    <a:pt x="347" y="251"/>
                    <a:pt x="347" y="1"/>
                    <a:pt x="17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sp>
        <p:nvSpPr>
          <p:cNvPr id="1048935" name="Google Shape;2005;p11"/>
          <p:cNvSpPr/>
          <p:nvPr/>
        </p:nvSpPr>
        <p:spPr>
          <a:xfrm rot="6975567">
            <a:off x="-509065" y="-49008"/>
            <a:ext cx="1573926" cy="1177994"/>
          </a:xfrm>
          <a:custGeom>
            <a:avLst/>
            <a:ahLst/>
            <a:rect l="l" t="t" r="r" b="b"/>
            <a:pathLst>
              <a:path w="13905" h="10407" extrusionOk="0">
                <a:moveTo>
                  <a:pt x="7151" y="0"/>
                </a:moveTo>
                <a:cubicBezTo>
                  <a:pt x="6687" y="0"/>
                  <a:pt x="6182" y="232"/>
                  <a:pt x="5899" y="601"/>
                </a:cubicBezTo>
                <a:cubicBezTo>
                  <a:pt x="5397" y="1276"/>
                  <a:pt x="5349" y="2172"/>
                  <a:pt x="5302" y="2989"/>
                </a:cubicBezTo>
                <a:cubicBezTo>
                  <a:pt x="5272" y="3437"/>
                  <a:pt x="5248" y="3909"/>
                  <a:pt x="5003" y="4285"/>
                </a:cubicBezTo>
                <a:cubicBezTo>
                  <a:pt x="4826" y="4592"/>
                  <a:pt x="4486" y="4812"/>
                  <a:pt x="4144" y="4812"/>
                </a:cubicBezTo>
                <a:cubicBezTo>
                  <a:pt x="4047" y="4812"/>
                  <a:pt x="3950" y="4795"/>
                  <a:pt x="3857" y="4757"/>
                </a:cubicBezTo>
                <a:cubicBezTo>
                  <a:pt x="3236" y="4482"/>
                  <a:pt x="3332" y="3586"/>
                  <a:pt x="3182" y="2918"/>
                </a:cubicBezTo>
                <a:cubicBezTo>
                  <a:pt x="3063" y="2392"/>
                  <a:pt x="2687" y="1748"/>
                  <a:pt x="2138" y="1748"/>
                </a:cubicBezTo>
                <a:cubicBezTo>
                  <a:pt x="0" y="1772"/>
                  <a:pt x="526" y="6076"/>
                  <a:pt x="824" y="7067"/>
                </a:cubicBezTo>
                <a:cubicBezTo>
                  <a:pt x="1123" y="8064"/>
                  <a:pt x="1666" y="9007"/>
                  <a:pt x="2514" y="9604"/>
                </a:cubicBezTo>
                <a:cubicBezTo>
                  <a:pt x="3461" y="10252"/>
                  <a:pt x="4685" y="10407"/>
                  <a:pt x="5848" y="10407"/>
                </a:cubicBezTo>
                <a:cubicBezTo>
                  <a:pt x="5939" y="10407"/>
                  <a:pt x="6029" y="10406"/>
                  <a:pt x="6120" y="10404"/>
                </a:cubicBezTo>
                <a:cubicBezTo>
                  <a:pt x="7958" y="10380"/>
                  <a:pt x="9851" y="10052"/>
                  <a:pt x="11343" y="9037"/>
                </a:cubicBezTo>
                <a:cubicBezTo>
                  <a:pt x="12860" y="7992"/>
                  <a:pt x="13904" y="6100"/>
                  <a:pt x="13457" y="4333"/>
                </a:cubicBezTo>
                <a:cubicBezTo>
                  <a:pt x="13361" y="3861"/>
                  <a:pt x="13134" y="3413"/>
                  <a:pt x="12788" y="3115"/>
                </a:cubicBezTo>
                <a:cubicBezTo>
                  <a:pt x="12545" y="2922"/>
                  <a:pt x="12232" y="2801"/>
                  <a:pt x="11927" y="2801"/>
                </a:cubicBezTo>
                <a:cubicBezTo>
                  <a:pt x="11760" y="2801"/>
                  <a:pt x="11595" y="2838"/>
                  <a:pt x="11445" y="2918"/>
                </a:cubicBezTo>
                <a:cubicBezTo>
                  <a:pt x="10973" y="3186"/>
                  <a:pt x="10794" y="3736"/>
                  <a:pt x="10597" y="4231"/>
                </a:cubicBezTo>
                <a:cubicBezTo>
                  <a:pt x="10376" y="4733"/>
                  <a:pt x="10000" y="5252"/>
                  <a:pt x="9481" y="5252"/>
                </a:cubicBezTo>
                <a:cubicBezTo>
                  <a:pt x="9105" y="5228"/>
                  <a:pt x="8782" y="4954"/>
                  <a:pt x="8633" y="4607"/>
                </a:cubicBezTo>
                <a:cubicBezTo>
                  <a:pt x="8460" y="4285"/>
                  <a:pt x="8436" y="3909"/>
                  <a:pt x="8406" y="3539"/>
                </a:cubicBezTo>
                <a:cubicBezTo>
                  <a:pt x="8358" y="2816"/>
                  <a:pt x="8311" y="2118"/>
                  <a:pt x="8257" y="1425"/>
                </a:cubicBezTo>
                <a:cubicBezTo>
                  <a:pt x="8233" y="1073"/>
                  <a:pt x="8209" y="703"/>
                  <a:pt x="8012" y="428"/>
                </a:cubicBezTo>
                <a:cubicBezTo>
                  <a:pt x="7821" y="130"/>
                  <a:pt x="7497" y="0"/>
                  <a:pt x="7151"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36" name="Google Shape;2006;p11"/>
          <p:cNvSpPr/>
          <p:nvPr/>
        </p:nvSpPr>
        <p:spPr>
          <a:xfrm>
            <a:off x="716671" y="284354"/>
            <a:ext cx="87407" cy="84936"/>
          </a:xfrm>
          <a:custGeom>
            <a:avLst/>
            <a:ahLst/>
            <a:rect l="l" t="t" r="r" b="b"/>
            <a:pathLst>
              <a:path w="849" h="825" extrusionOk="0">
                <a:moveTo>
                  <a:pt x="425" y="1"/>
                </a:moveTo>
                <a:cubicBezTo>
                  <a:pt x="377" y="1"/>
                  <a:pt x="323" y="1"/>
                  <a:pt x="275" y="25"/>
                </a:cubicBezTo>
                <a:cubicBezTo>
                  <a:pt x="228" y="48"/>
                  <a:pt x="174" y="78"/>
                  <a:pt x="126" y="126"/>
                </a:cubicBezTo>
                <a:cubicBezTo>
                  <a:pt x="102" y="150"/>
                  <a:pt x="78" y="198"/>
                  <a:pt x="54" y="251"/>
                </a:cubicBezTo>
                <a:cubicBezTo>
                  <a:pt x="25" y="299"/>
                  <a:pt x="1" y="347"/>
                  <a:pt x="25" y="401"/>
                </a:cubicBezTo>
                <a:lnTo>
                  <a:pt x="25" y="526"/>
                </a:lnTo>
                <a:cubicBezTo>
                  <a:pt x="54" y="574"/>
                  <a:pt x="78" y="645"/>
                  <a:pt x="126" y="699"/>
                </a:cubicBezTo>
                <a:cubicBezTo>
                  <a:pt x="174" y="723"/>
                  <a:pt x="204" y="747"/>
                  <a:pt x="228" y="771"/>
                </a:cubicBezTo>
                <a:cubicBezTo>
                  <a:pt x="275" y="795"/>
                  <a:pt x="353" y="825"/>
                  <a:pt x="425" y="825"/>
                </a:cubicBezTo>
                <a:cubicBezTo>
                  <a:pt x="472" y="825"/>
                  <a:pt x="526" y="795"/>
                  <a:pt x="574" y="771"/>
                </a:cubicBezTo>
                <a:cubicBezTo>
                  <a:pt x="622" y="771"/>
                  <a:pt x="675" y="747"/>
                  <a:pt x="723" y="699"/>
                </a:cubicBezTo>
                <a:cubicBezTo>
                  <a:pt x="747" y="645"/>
                  <a:pt x="801" y="622"/>
                  <a:pt x="801" y="574"/>
                </a:cubicBezTo>
                <a:cubicBezTo>
                  <a:pt x="825" y="526"/>
                  <a:pt x="848" y="472"/>
                  <a:pt x="848" y="401"/>
                </a:cubicBezTo>
                <a:cubicBezTo>
                  <a:pt x="825" y="377"/>
                  <a:pt x="825" y="323"/>
                  <a:pt x="825" y="299"/>
                </a:cubicBezTo>
                <a:cubicBezTo>
                  <a:pt x="801" y="228"/>
                  <a:pt x="771" y="174"/>
                  <a:pt x="723" y="126"/>
                </a:cubicBezTo>
                <a:cubicBezTo>
                  <a:pt x="699" y="102"/>
                  <a:pt x="675" y="78"/>
                  <a:pt x="622" y="48"/>
                </a:cubicBezTo>
                <a:cubicBezTo>
                  <a:pt x="574" y="25"/>
                  <a:pt x="502" y="1"/>
                  <a:pt x="425"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37" name="Google Shape;2007;p11"/>
          <p:cNvSpPr/>
          <p:nvPr/>
        </p:nvSpPr>
        <p:spPr>
          <a:xfrm>
            <a:off x="821786" y="79685"/>
            <a:ext cx="74435" cy="74538"/>
          </a:xfrm>
          <a:custGeom>
            <a:avLst/>
            <a:ahLst/>
            <a:rect l="l" t="t" r="r" b="b"/>
            <a:pathLst>
              <a:path w="723" h="724" extrusionOk="0">
                <a:moveTo>
                  <a:pt x="377" y="1"/>
                </a:moveTo>
                <a:cubicBezTo>
                  <a:pt x="275" y="1"/>
                  <a:pt x="174" y="48"/>
                  <a:pt x="102" y="126"/>
                </a:cubicBezTo>
                <a:cubicBezTo>
                  <a:pt x="78" y="150"/>
                  <a:pt x="48" y="198"/>
                  <a:pt x="24" y="222"/>
                </a:cubicBezTo>
                <a:cubicBezTo>
                  <a:pt x="24" y="275"/>
                  <a:pt x="1" y="323"/>
                  <a:pt x="1" y="371"/>
                </a:cubicBezTo>
                <a:cubicBezTo>
                  <a:pt x="1" y="472"/>
                  <a:pt x="48" y="544"/>
                  <a:pt x="102" y="622"/>
                </a:cubicBezTo>
                <a:cubicBezTo>
                  <a:pt x="174" y="693"/>
                  <a:pt x="275" y="723"/>
                  <a:pt x="377" y="723"/>
                </a:cubicBezTo>
                <a:cubicBezTo>
                  <a:pt x="448" y="723"/>
                  <a:pt x="550" y="693"/>
                  <a:pt x="621" y="622"/>
                </a:cubicBezTo>
                <a:cubicBezTo>
                  <a:pt x="645" y="598"/>
                  <a:pt x="675" y="544"/>
                  <a:pt x="699" y="496"/>
                </a:cubicBezTo>
                <a:cubicBezTo>
                  <a:pt x="723" y="472"/>
                  <a:pt x="723" y="425"/>
                  <a:pt x="723" y="371"/>
                </a:cubicBezTo>
                <a:cubicBezTo>
                  <a:pt x="723" y="275"/>
                  <a:pt x="699" y="174"/>
                  <a:pt x="621" y="126"/>
                </a:cubicBezTo>
                <a:cubicBezTo>
                  <a:pt x="550" y="48"/>
                  <a:pt x="472" y="1"/>
                  <a:pt x="377"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38" name="Google Shape;2008;p11"/>
          <p:cNvSpPr/>
          <p:nvPr/>
        </p:nvSpPr>
        <p:spPr>
          <a:xfrm>
            <a:off x="1106347" y="166371"/>
            <a:ext cx="66507" cy="67125"/>
          </a:xfrm>
          <a:custGeom>
            <a:avLst/>
            <a:ahLst/>
            <a:rect l="l" t="t" r="r" b="b"/>
            <a:pathLst>
              <a:path w="646" h="652" extrusionOk="0">
                <a:moveTo>
                  <a:pt x="323" y="0"/>
                </a:moveTo>
                <a:cubicBezTo>
                  <a:pt x="269" y="0"/>
                  <a:pt x="245" y="30"/>
                  <a:pt x="198" y="30"/>
                </a:cubicBezTo>
                <a:cubicBezTo>
                  <a:pt x="150" y="54"/>
                  <a:pt x="120" y="78"/>
                  <a:pt x="96" y="102"/>
                </a:cubicBezTo>
                <a:cubicBezTo>
                  <a:pt x="72" y="126"/>
                  <a:pt x="48" y="180"/>
                  <a:pt x="25" y="203"/>
                </a:cubicBezTo>
                <a:cubicBezTo>
                  <a:pt x="1" y="251"/>
                  <a:pt x="1" y="275"/>
                  <a:pt x="1" y="329"/>
                </a:cubicBezTo>
                <a:cubicBezTo>
                  <a:pt x="1" y="353"/>
                  <a:pt x="1" y="377"/>
                  <a:pt x="25" y="424"/>
                </a:cubicBezTo>
                <a:cubicBezTo>
                  <a:pt x="25" y="478"/>
                  <a:pt x="48" y="526"/>
                  <a:pt x="96" y="550"/>
                </a:cubicBezTo>
                <a:cubicBezTo>
                  <a:pt x="120" y="574"/>
                  <a:pt x="150" y="597"/>
                  <a:pt x="174" y="597"/>
                </a:cubicBezTo>
                <a:cubicBezTo>
                  <a:pt x="222" y="627"/>
                  <a:pt x="269" y="651"/>
                  <a:pt x="323" y="651"/>
                </a:cubicBezTo>
                <a:cubicBezTo>
                  <a:pt x="371" y="651"/>
                  <a:pt x="395" y="651"/>
                  <a:pt x="448" y="627"/>
                </a:cubicBezTo>
                <a:cubicBezTo>
                  <a:pt x="496" y="597"/>
                  <a:pt x="520" y="597"/>
                  <a:pt x="544" y="550"/>
                </a:cubicBezTo>
                <a:cubicBezTo>
                  <a:pt x="568" y="526"/>
                  <a:pt x="598" y="502"/>
                  <a:pt x="622" y="448"/>
                </a:cubicBezTo>
                <a:cubicBezTo>
                  <a:pt x="645" y="424"/>
                  <a:pt x="645" y="377"/>
                  <a:pt x="645" y="329"/>
                </a:cubicBezTo>
                <a:cubicBezTo>
                  <a:pt x="645" y="299"/>
                  <a:pt x="645" y="275"/>
                  <a:pt x="622" y="251"/>
                </a:cubicBezTo>
                <a:cubicBezTo>
                  <a:pt x="622" y="203"/>
                  <a:pt x="598" y="150"/>
                  <a:pt x="544" y="102"/>
                </a:cubicBezTo>
                <a:cubicBezTo>
                  <a:pt x="520" y="78"/>
                  <a:pt x="496" y="78"/>
                  <a:pt x="496" y="54"/>
                </a:cubicBezTo>
                <a:cubicBezTo>
                  <a:pt x="448" y="30"/>
                  <a:pt x="371" y="0"/>
                  <a:pt x="323"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39" name="Google Shape;2009;p11"/>
          <p:cNvSpPr/>
          <p:nvPr/>
        </p:nvSpPr>
        <p:spPr>
          <a:xfrm>
            <a:off x="1157411" y="-73921"/>
            <a:ext cx="51064" cy="53535"/>
          </a:xfrm>
          <a:custGeom>
            <a:avLst/>
            <a:ahLst/>
            <a:rect l="l" t="t" r="r" b="b"/>
            <a:pathLst>
              <a:path w="496" h="520" extrusionOk="0">
                <a:moveTo>
                  <a:pt x="251" y="0"/>
                </a:moveTo>
                <a:cubicBezTo>
                  <a:pt x="221" y="0"/>
                  <a:pt x="173" y="24"/>
                  <a:pt x="149" y="24"/>
                </a:cubicBezTo>
                <a:cubicBezTo>
                  <a:pt x="126" y="48"/>
                  <a:pt x="102" y="48"/>
                  <a:pt x="72" y="72"/>
                </a:cubicBezTo>
                <a:cubicBezTo>
                  <a:pt x="48" y="96"/>
                  <a:pt x="24" y="126"/>
                  <a:pt x="24" y="173"/>
                </a:cubicBezTo>
                <a:cubicBezTo>
                  <a:pt x="0" y="197"/>
                  <a:pt x="0" y="221"/>
                  <a:pt x="0" y="275"/>
                </a:cubicBezTo>
                <a:lnTo>
                  <a:pt x="0" y="323"/>
                </a:lnTo>
                <a:cubicBezTo>
                  <a:pt x="24" y="370"/>
                  <a:pt x="24" y="424"/>
                  <a:pt x="72" y="448"/>
                </a:cubicBezTo>
                <a:cubicBezTo>
                  <a:pt x="72" y="448"/>
                  <a:pt x="102" y="472"/>
                  <a:pt x="126" y="496"/>
                </a:cubicBezTo>
                <a:cubicBezTo>
                  <a:pt x="149" y="496"/>
                  <a:pt x="197" y="520"/>
                  <a:pt x="251" y="520"/>
                </a:cubicBezTo>
                <a:cubicBezTo>
                  <a:pt x="275" y="520"/>
                  <a:pt x="323" y="520"/>
                  <a:pt x="346" y="496"/>
                </a:cubicBezTo>
                <a:cubicBezTo>
                  <a:pt x="370" y="496"/>
                  <a:pt x="400" y="472"/>
                  <a:pt x="424" y="448"/>
                </a:cubicBezTo>
                <a:cubicBezTo>
                  <a:pt x="448" y="424"/>
                  <a:pt x="472" y="394"/>
                  <a:pt x="472" y="370"/>
                </a:cubicBezTo>
                <a:cubicBezTo>
                  <a:pt x="496" y="323"/>
                  <a:pt x="496" y="299"/>
                  <a:pt x="496" y="275"/>
                </a:cubicBezTo>
                <a:lnTo>
                  <a:pt x="496" y="197"/>
                </a:lnTo>
                <a:cubicBezTo>
                  <a:pt x="496" y="150"/>
                  <a:pt x="472" y="126"/>
                  <a:pt x="424" y="72"/>
                </a:cubicBezTo>
                <a:cubicBezTo>
                  <a:pt x="424" y="72"/>
                  <a:pt x="400" y="48"/>
                  <a:pt x="370" y="48"/>
                </a:cubicBezTo>
                <a:cubicBezTo>
                  <a:pt x="346" y="24"/>
                  <a:pt x="299" y="0"/>
                  <a:pt x="251"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40" name="Google Shape;2010;p11"/>
          <p:cNvSpPr/>
          <p:nvPr/>
        </p:nvSpPr>
        <p:spPr>
          <a:xfrm>
            <a:off x="955212" y="411089"/>
            <a:ext cx="38195" cy="38504"/>
          </a:xfrm>
          <a:custGeom>
            <a:avLst/>
            <a:ahLst/>
            <a:rect l="l" t="t" r="r" b="b"/>
            <a:pathLst>
              <a:path w="371" h="374" extrusionOk="0">
                <a:moveTo>
                  <a:pt x="197" y="1"/>
                </a:moveTo>
                <a:cubicBezTo>
                  <a:pt x="181" y="1"/>
                  <a:pt x="165" y="11"/>
                  <a:pt x="149" y="11"/>
                </a:cubicBezTo>
                <a:cubicBezTo>
                  <a:pt x="96" y="11"/>
                  <a:pt x="48" y="65"/>
                  <a:pt x="24" y="89"/>
                </a:cubicBezTo>
                <a:cubicBezTo>
                  <a:pt x="24" y="113"/>
                  <a:pt x="0" y="137"/>
                  <a:pt x="0" y="161"/>
                </a:cubicBezTo>
                <a:cubicBezTo>
                  <a:pt x="0" y="191"/>
                  <a:pt x="0" y="214"/>
                  <a:pt x="24" y="238"/>
                </a:cubicBezTo>
                <a:cubicBezTo>
                  <a:pt x="24" y="286"/>
                  <a:pt x="48" y="310"/>
                  <a:pt x="96" y="340"/>
                </a:cubicBezTo>
                <a:cubicBezTo>
                  <a:pt x="134" y="357"/>
                  <a:pt x="169" y="374"/>
                  <a:pt x="203" y="374"/>
                </a:cubicBezTo>
                <a:cubicBezTo>
                  <a:pt x="217" y="374"/>
                  <a:pt x="231" y="371"/>
                  <a:pt x="245" y="364"/>
                </a:cubicBezTo>
                <a:cubicBezTo>
                  <a:pt x="275" y="364"/>
                  <a:pt x="322" y="310"/>
                  <a:pt x="346" y="286"/>
                </a:cubicBezTo>
                <a:cubicBezTo>
                  <a:pt x="370" y="262"/>
                  <a:pt x="370" y="214"/>
                  <a:pt x="370" y="191"/>
                </a:cubicBezTo>
                <a:cubicBezTo>
                  <a:pt x="370" y="161"/>
                  <a:pt x="370" y="137"/>
                  <a:pt x="346" y="113"/>
                </a:cubicBezTo>
                <a:cubicBezTo>
                  <a:pt x="346" y="89"/>
                  <a:pt x="346" y="65"/>
                  <a:pt x="322" y="65"/>
                </a:cubicBezTo>
                <a:cubicBezTo>
                  <a:pt x="299" y="41"/>
                  <a:pt x="275" y="11"/>
                  <a:pt x="245" y="11"/>
                </a:cubicBezTo>
                <a:lnTo>
                  <a:pt x="221" y="11"/>
                </a:lnTo>
                <a:cubicBezTo>
                  <a:pt x="213" y="3"/>
                  <a:pt x="205" y="1"/>
                  <a:pt x="197"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41" name="Google Shape;2011;p11"/>
          <p:cNvSpPr/>
          <p:nvPr/>
        </p:nvSpPr>
        <p:spPr>
          <a:xfrm>
            <a:off x="1003703" y="112938"/>
            <a:ext cx="51167" cy="52197"/>
          </a:xfrm>
          <a:custGeom>
            <a:avLst/>
            <a:ahLst/>
            <a:rect l="l" t="t" r="r" b="b"/>
            <a:pathLst>
              <a:path w="497" h="507" extrusionOk="0">
                <a:moveTo>
                  <a:pt x="251" y="0"/>
                </a:moveTo>
                <a:cubicBezTo>
                  <a:pt x="222" y="0"/>
                  <a:pt x="174" y="24"/>
                  <a:pt x="150" y="24"/>
                </a:cubicBezTo>
                <a:cubicBezTo>
                  <a:pt x="126" y="48"/>
                  <a:pt x="102" y="48"/>
                  <a:pt x="72" y="72"/>
                </a:cubicBezTo>
                <a:cubicBezTo>
                  <a:pt x="48" y="102"/>
                  <a:pt x="25" y="125"/>
                  <a:pt x="25" y="173"/>
                </a:cubicBezTo>
                <a:cubicBezTo>
                  <a:pt x="1" y="197"/>
                  <a:pt x="1" y="221"/>
                  <a:pt x="1" y="251"/>
                </a:cubicBezTo>
                <a:lnTo>
                  <a:pt x="1" y="322"/>
                </a:lnTo>
                <a:cubicBezTo>
                  <a:pt x="25" y="370"/>
                  <a:pt x="48" y="400"/>
                  <a:pt x="72" y="448"/>
                </a:cubicBezTo>
                <a:cubicBezTo>
                  <a:pt x="102" y="448"/>
                  <a:pt x="102" y="472"/>
                  <a:pt x="126" y="472"/>
                </a:cubicBezTo>
                <a:cubicBezTo>
                  <a:pt x="174" y="496"/>
                  <a:pt x="198" y="496"/>
                  <a:pt x="251" y="496"/>
                </a:cubicBezTo>
                <a:cubicBezTo>
                  <a:pt x="259" y="504"/>
                  <a:pt x="270" y="506"/>
                  <a:pt x="282" y="506"/>
                </a:cubicBezTo>
                <a:cubicBezTo>
                  <a:pt x="305" y="506"/>
                  <a:pt x="331" y="496"/>
                  <a:pt x="347" y="496"/>
                </a:cubicBezTo>
                <a:cubicBezTo>
                  <a:pt x="371" y="472"/>
                  <a:pt x="401" y="472"/>
                  <a:pt x="425" y="448"/>
                </a:cubicBezTo>
                <a:cubicBezTo>
                  <a:pt x="448" y="424"/>
                  <a:pt x="472" y="400"/>
                  <a:pt x="472" y="346"/>
                </a:cubicBezTo>
                <a:cubicBezTo>
                  <a:pt x="496" y="322"/>
                  <a:pt x="496" y="299"/>
                  <a:pt x="496" y="251"/>
                </a:cubicBezTo>
                <a:lnTo>
                  <a:pt x="496" y="197"/>
                </a:lnTo>
                <a:cubicBezTo>
                  <a:pt x="472" y="149"/>
                  <a:pt x="448" y="125"/>
                  <a:pt x="425" y="72"/>
                </a:cubicBezTo>
                <a:cubicBezTo>
                  <a:pt x="401" y="72"/>
                  <a:pt x="401" y="48"/>
                  <a:pt x="371" y="48"/>
                </a:cubicBezTo>
                <a:cubicBezTo>
                  <a:pt x="347" y="24"/>
                  <a:pt x="299" y="0"/>
                  <a:pt x="251"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42" name="Google Shape;2012;p11"/>
          <p:cNvSpPr/>
          <p:nvPr/>
        </p:nvSpPr>
        <p:spPr>
          <a:xfrm>
            <a:off x="660768" y="18222"/>
            <a:ext cx="56006" cy="55491"/>
          </a:xfrm>
          <a:custGeom>
            <a:avLst/>
            <a:ahLst/>
            <a:rect l="l" t="t" r="r" b="b"/>
            <a:pathLst>
              <a:path w="544" h="539" extrusionOk="0">
                <a:moveTo>
                  <a:pt x="323" y="1"/>
                </a:moveTo>
                <a:cubicBezTo>
                  <a:pt x="269" y="1"/>
                  <a:pt x="245" y="1"/>
                  <a:pt x="221" y="25"/>
                </a:cubicBezTo>
                <a:cubicBezTo>
                  <a:pt x="174" y="25"/>
                  <a:pt x="150" y="48"/>
                  <a:pt x="120" y="72"/>
                </a:cubicBezTo>
                <a:cubicBezTo>
                  <a:pt x="96" y="72"/>
                  <a:pt x="72" y="96"/>
                  <a:pt x="48" y="150"/>
                </a:cubicBezTo>
                <a:cubicBezTo>
                  <a:pt x="24" y="174"/>
                  <a:pt x="24" y="198"/>
                  <a:pt x="24" y="246"/>
                </a:cubicBezTo>
                <a:cubicBezTo>
                  <a:pt x="0" y="275"/>
                  <a:pt x="24" y="299"/>
                  <a:pt x="24" y="347"/>
                </a:cubicBezTo>
                <a:cubicBezTo>
                  <a:pt x="24" y="371"/>
                  <a:pt x="48" y="395"/>
                  <a:pt x="48" y="395"/>
                </a:cubicBezTo>
                <a:cubicBezTo>
                  <a:pt x="72" y="448"/>
                  <a:pt x="96" y="472"/>
                  <a:pt x="150" y="496"/>
                </a:cubicBezTo>
                <a:cubicBezTo>
                  <a:pt x="174" y="520"/>
                  <a:pt x="197" y="520"/>
                  <a:pt x="221" y="520"/>
                </a:cubicBezTo>
                <a:cubicBezTo>
                  <a:pt x="233" y="532"/>
                  <a:pt x="253" y="538"/>
                  <a:pt x="275" y="538"/>
                </a:cubicBezTo>
                <a:cubicBezTo>
                  <a:pt x="297" y="538"/>
                  <a:pt x="323" y="532"/>
                  <a:pt x="347" y="520"/>
                </a:cubicBezTo>
                <a:cubicBezTo>
                  <a:pt x="371" y="520"/>
                  <a:pt x="395" y="520"/>
                  <a:pt x="418" y="496"/>
                </a:cubicBezTo>
                <a:cubicBezTo>
                  <a:pt x="448" y="472"/>
                  <a:pt x="496" y="448"/>
                  <a:pt x="520" y="395"/>
                </a:cubicBezTo>
                <a:cubicBezTo>
                  <a:pt x="520" y="395"/>
                  <a:pt x="520" y="371"/>
                  <a:pt x="544" y="347"/>
                </a:cubicBezTo>
                <a:lnTo>
                  <a:pt x="544" y="222"/>
                </a:lnTo>
                <a:lnTo>
                  <a:pt x="544" y="198"/>
                </a:lnTo>
                <a:cubicBezTo>
                  <a:pt x="520" y="174"/>
                  <a:pt x="520" y="150"/>
                  <a:pt x="496" y="96"/>
                </a:cubicBezTo>
                <a:cubicBezTo>
                  <a:pt x="472" y="72"/>
                  <a:pt x="448" y="48"/>
                  <a:pt x="418" y="48"/>
                </a:cubicBezTo>
                <a:cubicBezTo>
                  <a:pt x="395" y="25"/>
                  <a:pt x="347" y="25"/>
                  <a:pt x="323"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43" name="Google Shape;2013;p11"/>
          <p:cNvSpPr/>
          <p:nvPr/>
        </p:nvSpPr>
        <p:spPr>
          <a:xfrm>
            <a:off x="445700" y="240702"/>
            <a:ext cx="40666" cy="38813"/>
          </a:xfrm>
          <a:custGeom>
            <a:avLst/>
            <a:ahLst/>
            <a:rect l="l" t="t" r="r" b="b"/>
            <a:pathLst>
              <a:path w="395" h="377" extrusionOk="0">
                <a:moveTo>
                  <a:pt x="173" y="1"/>
                </a:moveTo>
                <a:cubicBezTo>
                  <a:pt x="149" y="1"/>
                  <a:pt x="119" y="1"/>
                  <a:pt x="119" y="25"/>
                </a:cubicBezTo>
                <a:cubicBezTo>
                  <a:pt x="96" y="25"/>
                  <a:pt x="96" y="25"/>
                  <a:pt x="72" y="55"/>
                </a:cubicBezTo>
                <a:cubicBezTo>
                  <a:pt x="72" y="55"/>
                  <a:pt x="48" y="55"/>
                  <a:pt x="48" y="78"/>
                </a:cubicBezTo>
                <a:cubicBezTo>
                  <a:pt x="24" y="78"/>
                  <a:pt x="24" y="102"/>
                  <a:pt x="24" y="126"/>
                </a:cubicBezTo>
                <a:cubicBezTo>
                  <a:pt x="0" y="150"/>
                  <a:pt x="0" y="174"/>
                  <a:pt x="0" y="204"/>
                </a:cubicBezTo>
                <a:lnTo>
                  <a:pt x="0" y="252"/>
                </a:lnTo>
                <a:cubicBezTo>
                  <a:pt x="24" y="252"/>
                  <a:pt x="24" y="275"/>
                  <a:pt x="24" y="275"/>
                </a:cubicBezTo>
                <a:cubicBezTo>
                  <a:pt x="48" y="299"/>
                  <a:pt x="48" y="299"/>
                  <a:pt x="48" y="323"/>
                </a:cubicBezTo>
                <a:cubicBezTo>
                  <a:pt x="72" y="323"/>
                  <a:pt x="72" y="353"/>
                  <a:pt x="96" y="353"/>
                </a:cubicBezTo>
                <a:cubicBezTo>
                  <a:pt x="96" y="353"/>
                  <a:pt x="119" y="377"/>
                  <a:pt x="149" y="377"/>
                </a:cubicBezTo>
                <a:lnTo>
                  <a:pt x="269" y="377"/>
                </a:lnTo>
                <a:lnTo>
                  <a:pt x="322" y="323"/>
                </a:lnTo>
                <a:lnTo>
                  <a:pt x="346" y="299"/>
                </a:lnTo>
                <a:cubicBezTo>
                  <a:pt x="370" y="275"/>
                  <a:pt x="370" y="275"/>
                  <a:pt x="370" y="252"/>
                </a:cubicBezTo>
                <a:cubicBezTo>
                  <a:pt x="394" y="228"/>
                  <a:pt x="394" y="204"/>
                  <a:pt x="394" y="204"/>
                </a:cubicBezTo>
                <a:lnTo>
                  <a:pt x="394" y="150"/>
                </a:lnTo>
                <a:cubicBezTo>
                  <a:pt x="370" y="126"/>
                  <a:pt x="370" y="102"/>
                  <a:pt x="346" y="78"/>
                </a:cubicBezTo>
                <a:lnTo>
                  <a:pt x="322" y="55"/>
                </a:lnTo>
                <a:lnTo>
                  <a:pt x="299" y="25"/>
                </a:lnTo>
                <a:cubicBezTo>
                  <a:pt x="269" y="25"/>
                  <a:pt x="245" y="1"/>
                  <a:pt x="245"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44" name="Google Shape;2014;p11"/>
          <p:cNvSpPr/>
          <p:nvPr/>
        </p:nvSpPr>
        <p:spPr>
          <a:xfrm>
            <a:off x="755381" y="-117572"/>
            <a:ext cx="86789" cy="87407"/>
          </a:xfrm>
          <a:custGeom>
            <a:avLst/>
            <a:ahLst/>
            <a:rect l="l" t="t" r="r" b="b"/>
            <a:pathLst>
              <a:path w="843" h="849" extrusionOk="0">
                <a:moveTo>
                  <a:pt x="425" y="0"/>
                </a:moveTo>
                <a:cubicBezTo>
                  <a:pt x="371" y="0"/>
                  <a:pt x="323" y="0"/>
                  <a:pt x="246" y="24"/>
                </a:cubicBezTo>
                <a:cubicBezTo>
                  <a:pt x="198" y="48"/>
                  <a:pt x="174" y="72"/>
                  <a:pt x="126" y="126"/>
                </a:cubicBezTo>
                <a:cubicBezTo>
                  <a:pt x="72" y="150"/>
                  <a:pt x="49" y="197"/>
                  <a:pt x="25" y="251"/>
                </a:cubicBezTo>
                <a:cubicBezTo>
                  <a:pt x="1" y="299"/>
                  <a:pt x="1" y="371"/>
                  <a:pt x="1" y="424"/>
                </a:cubicBezTo>
                <a:cubicBezTo>
                  <a:pt x="1" y="448"/>
                  <a:pt x="1" y="496"/>
                  <a:pt x="25" y="520"/>
                </a:cubicBezTo>
                <a:cubicBezTo>
                  <a:pt x="25" y="597"/>
                  <a:pt x="72" y="669"/>
                  <a:pt x="126" y="723"/>
                </a:cubicBezTo>
                <a:cubicBezTo>
                  <a:pt x="198" y="794"/>
                  <a:pt x="299" y="848"/>
                  <a:pt x="425" y="848"/>
                </a:cubicBezTo>
                <a:cubicBezTo>
                  <a:pt x="472" y="848"/>
                  <a:pt x="544" y="848"/>
                  <a:pt x="598" y="818"/>
                </a:cubicBezTo>
                <a:cubicBezTo>
                  <a:pt x="646" y="794"/>
                  <a:pt x="693" y="771"/>
                  <a:pt x="723" y="723"/>
                </a:cubicBezTo>
                <a:cubicBezTo>
                  <a:pt x="771" y="669"/>
                  <a:pt x="795" y="645"/>
                  <a:pt x="819" y="574"/>
                </a:cubicBezTo>
                <a:cubicBezTo>
                  <a:pt x="843" y="520"/>
                  <a:pt x="843" y="472"/>
                  <a:pt x="843" y="424"/>
                </a:cubicBezTo>
                <a:lnTo>
                  <a:pt x="843" y="299"/>
                </a:lnTo>
                <a:cubicBezTo>
                  <a:pt x="819" y="221"/>
                  <a:pt x="771" y="174"/>
                  <a:pt x="723" y="126"/>
                </a:cubicBezTo>
                <a:cubicBezTo>
                  <a:pt x="646" y="48"/>
                  <a:pt x="544" y="0"/>
                  <a:pt x="425"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45" name="Google Shape;2015;p11"/>
          <p:cNvSpPr/>
          <p:nvPr/>
        </p:nvSpPr>
        <p:spPr>
          <a:xfrm>
            <a:off x="1293205" y="192006"/>
            <a:ext cx="53535" cy="47976"/>
          </a:xfrm>
          <a:custGeom>
            <a:avLst/>
            <a:ahLst/>
            <a:rect l="l" t="t" r="r" b="b"/>
            <a:pathLst>
              <a:path w="520" h="466" extrusionOk="0">
                <a:moveTo>
                  <a:pt x="271" y="0"/>
                </a:moveTo>
                <a:cubicBezTo>
                  <a:pt x="210" y="0"/>
                  <a:pt x="144" y="20"/>
                  <a:pt x="96" y="50"/>
                </a:cubicBezTo>
                <a:cubicBezTo>
                  <a:pt x="72" y="80"/>
                  <a:pt x="48" y="104"/>
                  <a:pt x="24" y="128"/>
                </a:cubicBezTo>
                <a:cubicBezTo>
                  <a:pt x="1" y="151"/>
                  <a:pt x="1" y="199"/>
                  <a:pt x="1" y="229"/>
                </a:cubicBezTo>
                <a:cubicBezTo>
                  <a:pt x="1" y="277"/>
                  <a:pt x="1" y="301"/>
                  <a:pt x="24" y="348"/>
                </a:cubicBezTo>
                <a:cubicBezTo>
                  <a:pt x="48" y="378"/>
                  <a:pt x="72" y="402"/>
                  <a:pt x="96" y="426"/>
                </a:cubicBezTo>
                <a:cubicBezTo>
                  <a:pt x="142" y="454"/>
                  <a:pt x="203" y="466"/>
                  <a:pt x="261" y="466"/>
                </a:cubicBezTo>
                <a:cubicBezTo>
                  <a:pt x="302" y="466"/>
                  <a:pt x="341" y="460"/>
                  <a:pt x="371" y="450"/>
                </a:cubicBezTo>
                <a:cubicBezTo>
                  <a:pt x="371" y="426"/>
                  <a:pt x="395" y="426"/>
                  <a:pt x="424" y="402"/>
                </a:cubicBezTo>
                <a:cubicBezTo>
                  <a:pt x="472" y="378"/>
                  <a:pt x="520" y="301"/>
                  <a:pt x="520" y="229"/>
                </a:cubicBezTo>
                <a:cubicBezTo>
                  <a:pt x="520" y="175"/>
                  <a:pt x="472" y="104"/>
                  <a:pt x="424" y="80"/>
                </a:cubicBezTo>
                <a:cubicBezTo>
                  <a:pt x="395" y="50"/>
                  <a:pt x="371" y="50"/>
                  <a:pt x="371" y="26"/>
                </a:cubicBezTo>
                <a:cubicBezTo>
                  <a:pt x="343" y="8"/>
                  <a:pt x="308" y="0"/>
                  <a:pt x="271"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46" name="Google Shape;2016;p11"/>
          <p:cNvSpPr/>
          <p:nvPr/>
        </p:nvSpPr>
        <p:spPr>
          <a:xfrm>
            <a:off x="1223712" y="438063"/>
            <a:ext cx="105217" cy="101099"/>
          </a:xfrm>
          <a:custGeom>
            <a:avLst/>
            <a:ahLst/>
            <a:rect l="l" t="t" r="r" b="b"/>
            <a:pathLst>
              <a:path w="1022" h="982" extrusionOk="0">
                <a:moveTo>
                  <a:pt x="473" y="0"/>
                </a:moveTo>
                <a:cubicBezTo>
                  <a:pt x="401" y="0"/>
                  <a:pt x="323" y="24"/>
                  <a:pt x="252" y="78"/>
                </a:cubicBezTo>
                <a:cubicBezTo>
                  <a:pt x="150" y="126"/>
                  <a:pt x="79" y="197"/>
                  <a:pt x="55" y="299"/>
                </a:cubicBezTo>
                <a:cubicBezTo>
                  <a:pt x="1" y="376"/>
                  <a:pt x="1" y="448"/>
                  <a:pt x="1" y="549"/>
                </a:cubicBezTo>
                <a:cubicBezTo>
                  <a:pt x="25" y="645"/>
                  <a:pt x="79" y="746"/>
                  <a:pt x="150" y="824"/>
                </a:cubicBezTo>
                <a:lnTo>
                  <a:pt x="150" y="848"/>
                </a:lnTo>
                <a:cubicBezTo>
                  <a:pt x="248" y="945"/>
                  <a:pt x="389" y="982"/>
                  <a:pt x="517" y="982"/>
                </a:cubicBezTo>
                <a:cubicBezTo>
                  <a:pt x="553" y="982"/>
                  <a:pt x="589" y="979"/>
                  <a:pt x="622" y="973"/>
                </a:cubicBezTo>
                <a:cubicBezTo>
                  <a:pt x="801" y="920"/>
                  <a:pt x="920" y="794"/>
                  <a:pt x="974" y="621"/>
                </a:cubicBezTo>
                <a:cubicBezTo>
                  <a:pt x="1022" y="448"/>
                  <a:pt x="974" y="275"/>
                  <a:pt x="849" y="149"/>
                </a:cubicBezTo>
                <a:cubicBezTo>
                  <a:pt x="801" y="78"/>
                  <a:pt x="723" y="48"/>
                  <a:pt x="622" y="24"/>
                </a:cubicBezTo>
                <a:cubicBezTo>
                  <a:pt x="586" y="12"/>
                  <a:pt x="543" y="6"/>
                  <a:pt x="499" y="6"/>
                </a:cubicBezTo>
                <a:cubicBezTo>
                  <a:pt x="456" y="6"/>
                  <a:pt x="413" y="12"/>
                  <a:pt x="377" y="24"/>
                </a:cubicBezTo>
                <a:cubicBezTo>
                  <a:pt x="401" y="0"/>
                  <a:pt x="449" y="0"/>
                  <a:pt x="502"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47" name="Google Shape;2017;p11"/>
          <p:cNvSpPr/>
          <p:nvPr/>
        </p:nvSpPr>
        <p:spPr>
          <a:xfrm>
            <a:off x="1456694" y="133220"/>
            <a:ext cx="46226" cy="51682"/>
          </a:xfrm>
          <a:custGeom>
            <a:avLst/>
            <a:ahLst/>
            <a:rect l="l" t="t" r="r" b="b"/>
            <a:pathLst>
              <a:path w="449" h="502" extrusionOk="0">
                <a:moveTo>
                  <a:pt x="227" y="0"/>
                </a:moveTo>
                <a:cubicBezTo>
                  <a:pt x="204" y="24"/>
                  <a:pt x="180" y="24"/>
                  <a:pt x="150" y="24"/>
                </a:cubicBezTo>
                <a:cubicBezTo>
                  <a:pt x="150" y="24"/>
                  <a:pt x="126" y="24"/>
                  <a:pt x="102" y="54"/>
                </a:cubicBezTo>
                <a:cubicBezTo>
                  <a:pt x="78" y="54"/>
                  <a:pt x="78" y="78"/>
                  <a:pt x="54" y="102"/>
                </a:cubicBezTo>
                <a:cubicBezTo>
                  <a:pt x="30" y="125"/>
                  <a:pt x="30" y="149"/>
                  <a:pt x="1" y="173"/>
                </a:cubicBezTo>
                <a:lnTo>
                  <a:pt x="1" y="227"/>
                </a:lnTo>
                <a:lnTo>
                  <a:pt x="1" y="322"/>
                </a:lnTo>
                <a:cubicBezTo>
                  <a:pt x="30" y="376"/>
                  <a:pt x="30" y="400"/>
                  <a:pt x="54" y="424"/>
                </a:cubicBezTo>
                <a:cubicBezTo>
                  <a:pt x="102" y="472"/>
                  <a:pt x="150" y="502"/>
                  <a:pt x="227" y="502"/>
                </a:cubicBezTo>
                <a:cubicBezTo>
                  <a:pt x="251" y="502"/>
                  <a:pt x="275" y="502"/>
                  <a:pt x="299" y="472"/>
                </a:cubicBezTo>
                <a:cubicBezTo>
                  <a:pt x="329" y="472"/>
                  <a:pt x="353" y="448"/>
                  <a:pt x="377" y="424"/>
                </a:cubicBezTo>
                <a:cubicBezTo>
                  <a:pt x="401" y="400"/>
                  <a:pt x="424" y="376"/>
                  <a:pt x="424" y="322"/>
                </a:cubicBezTo>
                <a:cubicBezTo>
                  <a:pt x="448" y="299"/>
                  <a:pt x="448" y="251"/>
                  <a:pt x="424" y="227"/>
                </a:cubicBezTo>
                <a:lnTo>
                  <a:pt x="424" y="173"/>
                </a:lnTo>
                <a:cubicBezTo>
                  <a:pt x="424" y="149"/>
                  <a:pt x="401" y="125"/>
                  <a:pt x="401" y="125"/>
                </a:cubicBezTo>
                <a:cubicBezTo>
                  <a:pt x="401" y="102"/>
                  <a:pt x="377" y="78"/>
                  <a:pt x="353" y="54"/>
                </a:cubicBezTo>
                <a:cubicBezTo>
                  <a:pt x="329" y="54"/>
                  <a:pt x="329" y="24"/>
                  <a:pt x="299" y="24"/>
                </a:cubicBezTo>
                <a:cubicBezTo>
                  <a:pt x="275" y="24"/>
                  <a:pt x="251" y="0"/>
                  <a:pt x="227"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48" name="Google Shape;2018;p11"/>
          <p:cNvSpPr/>
          <p:nvPr/>
        </p:nvSpPr>
        <p:spPr>
          <a:xfrm>
            <a:off x="1472034" y="332948"/>
            <a:ext cx="79994" cy="61566"/>
          </a:xfrm>
          <a:custGeom>
            <a:avLst/>
            <a:ahLst/>
            <a:rect l="l" t="t" r="r" b="b"/>
            <a:pathLst>
              <a:path w="777" h="598" extrusionOk="0">
                <a:moveTo>
                  <a:pt x="401" y="0"/>
                </a:moveTo>
                <a:cubicBezTo>
                  <a:pt x="1" y="0"/>
                  <a:pt x="1" y="597"/>
                  <a:pt x="401" y="597"/>
                </a:cubicBezTo>
                <a:cubicBezTo>
                  <a:pt x="777" y="597"/>
                  <a:pt x="777" y="0"/>
                  <a:pt x="401"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49" name="Google Shape;2019;p11"/>
          <p:cNvSpPr/>
          <p:nvPr/>
        </p:nvSpPr>
        <p:spPr>
          <a:xfrm>
            <a:off x="747454" y="570357"/>
            <a:ext cx="67022" cy="65066"/>
          </a:xfrm>
          <a:custGeom>
            <a:avLst/>
            <a:ahLst/>
            <a:rect l="l" t="t" r="r" b="b"/>
            <a:pathLst>
              <a:path w="651" h="632" extrusionOk="0">
                <a:moveTo>
                  <a:pt x="281" y="1"/>
                </a:moveTo>
                <a:cubicBezTo>
                  <a:pt x="249" y="1"/>
                  <a:pt x="220" y="18"/>
                  <a:pt x="203" y="35"/>
                </a:cubicBezTo>
                <a:cubicBezTo>
                  <a:pt x="149" y="35"/>
                  <a:pt x="126" y="58"/>
                  <a:pt x="102" y="82"/>
                </a:cubicBezTo>
                <a:cubicBezTo>
                  <a:pt x="54" y="106"/>
                  <a:pt x="54" y="160"/>
                  <a:pt x="24" y="184"/>
                </a:cubicBezTo>
                <a:cubicBezTo>
                  <a:pt x="0" y="232"/>
                  <a:pt x="0" y="285"/>
                  <a:pt x="0" y="309"/>
                </a:cubicBezTo>
                <a:lnTo>
                  <a:pt x="0" y="405"/>
                </a:lnTo>
                <a:cubicBezTo>
                  <a:pt x="24" y="458"/>
                  <a:pt x="54" y="506"/>
                  <a:pt x="102" y="530"/>
                </a:cubicBezTo>
                <a:cubicBezTo>
                  <a:pt x="126" y="554"/>
                  <a:pt x="126" y="584"/>
                  <a:pt x="149" y="584"/>
                </a:cubicBezTo>
                <a:cubicBezTo>
                  <a:pt x="203" y="632"/>
                  <a:pt x="251" y="632"/>
                  <a:pt x="323" y="632"/>
                </a:cubicBezTo>
                <a:cubicBezTo>
                  <a:pt x="352" y="632"/>
                  <a:pt x="400" y="632"/>
                  <a:pt x="448" y="608"/>
                </a:cubicBezTo>
                <a:cubicBezTo>
                  <a:pt x="472" y="608"/>
                  <a:pt x="526" y="584"/>
                  <a:pt x="549" y="530"/>
                </a:cubicBezTo>
                <a:cubicBezTo>
                  <a:pt x="573" y="506"/>
                  <a:pt x="597" y="482"/>
                  <a:pt x="597" y="435"/>
                </a:cubicBezTo>
                <a:cubicBezTo>
                  <a:pt x="621" y="405"/>
                  <a:pt x="651" y="357"/>
                  <a:pt x="621" y="309"/>
                </a:cubicBezTo>
                <a:lnTo>
                  <a:pt x="621" y="232"/>
                </a:lnTo>
                <a:cubicBezTo>
                  <a:pt x="597" y="184"/>
                  <a:pt x="573" y="136"/>
                  <a:pt x="549" y="82"/>
                </a:cubicBezTo>
                <a:cubicBezTo>
                  <a:pt x="526" y="82"/>
                  <a:pt x="502" y="58"/>
                  <a:pt x="472" y="35"/>
                </a:cubicBezTo>
                <a:cubicBezTo>
                  <a:pt x="424" y="11"/>
                  <a:pt x="376" y="11"/>
                  <a:pt x="323" y="11"/>
                </a:cubicBezTo>
                <a:cubicBezTo>
                  <a:pt x="309" y="4"/>
                  <a:pt x="295" y="1"/>
                  <a:pt x="281"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50" name="Google Shape;2020;p11"/>
          <p:cNvSpPr/>
          <p:nvPr/>
        </p:nvSpPr>
        <p:spPr>
          <a:xfrm>
            <a:off x="1034486" y="630378"/>
            <a:ext cx="43755" cy="40666"/>
          </a:xfrm>
          <a:custGeom>
            <a:avLst/>
            <a:ahLst/>
            <a:rect l="l" t="t" r="r" b="b"/>
            <a:pathLst>
              <a:path w="425" h="395" extrusionOk="0">
                <a:moveTo>
                  <a:pt x="221" y="1"/>
                </a:moveTo>
                <a:cubicBezTo>
                  <a:pt x="173" y="1"/>
                  <a:pt x="149" y="1"/>
                  <a:pt x="126" y="25"/>
                </a:cubicBezTo>
                <a:cubicBezTo>
                  <a:pt x="102" y="25"/>
                  <a:pt x="102" y="25"/>
                  <a:pt x="72" y="49"/>
                </a:cubicBezTo>
                <a:cubicBezTo>
                  <a:pt x="48" y="49"/>
                  <a:pt x="24" y="72"/>
                  <a:pt x="24" y="96"/>
                </a:cubicBezTo>
                <a:cubicBezTo>
                  <a:pt x="0" y="120"/>
                  <a:pt x="0" y="150"/>
                  <a:pt x="0" y="198"/>
                </a:cubicBezTo>
                <a:cubicBezTo>
                  <a:pt x="0" y="222"/>
                  <a:pt x="0" y="246"/>
                  <a:pt x="24" y="269"/>
                </a:cubicBezTo>
                <a:cubicBezTo>
                  <a:pt x="24" y="299"/>
                  <a:pt x="48" y="323"/>
                  <a:pt x="72" y="347"/>
                </a:cubicBezTo>
                <a:cubicBezTo>
                  <a:pt x="102" y="347"/>
                  <a:pt x="102" y="347"/>
                  <a:pt x="126" y="371"/>
                </a:cubicBezTo>
                <a:cubicBezTo>
                  <a:pt x="149" y="371"/>
                  <a:pt x="173" y="395"/>
                  <a:pt x="221" y="395"/>
                </a:cubicBezTo>
                <a:cubicBezTo>
                  <a:pt x="251" y="395"/>
                  <a:pt x="299" y="371"/>
                  <a:pt x="323" y="371"/>
                </a:cubicBezTo>
                <a:cubicBezTo>
                  <a:pt x="370" y="323"/>
                  <a:pt x="424" y="246"/>
                  <a:pt x="424" y="198"/>
                </a:cubicBezTo>
                <a:cubicBezTo>
                  <a:pt x="424" y="120"/>
                  <a:pt x="370" y="49"/>
                  <a:pt x="323" y="25"/>
                </a:cubicBezTo>
                <a:cubicBezTo>
                  <a:pt x="299" y="1"/>
                  <a:pt x="251" y="1"/>
                  <a:pt x="221"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51" name="Google Shape;2021;p11"/>
          <p:cNvSpPr/>
          <p:nvPr/>
        </p:nvSpPr>
        <p:spPr>
          <a:xfrm>
            <a:off x="1398320" y="492113"/>
            <a:ext cx="117469" cy="117469"/>
          </a:xfrm>
          <a:custGeom>
            <a:avLst/>
            <a:ahLst/>
            <a:rect l="l" t="t" r="r" b="b"/>
            <a:pathLst>
              <a:path w="1141" h="1141" extrusionOk="0">
                <a:moveTo>
                  <a:pt x="568" y="1"/>
                </a:moveTo>
                <a:cubicBezTo>
                  <a:pt x="496" y="1"/>
                  <a:pt x="418" y="24"/>
                  <a:pt x="347" y="48"/>
                </a:cubicBezTo>
                <a:cubicBezTo>
                  <a:pt x="299" y="72"/>
                  <a:pt x="221" y="120"/>
                  <a:pt x="174" y="174"/>
                </a:cubicBezTo>
                <a:cubicBezTo>
                  <a:pt x="120" y="221"/>
                  <a:pt x="72" y="299"/>
                  <a:pt x="48" y="347"/>
                </a:cubicBezTo>
                <a:cubicBezTo>
                  <a:pt x="24" y="418"/>
                  <a:pt x="0" y="496"/>
                  <a:pt x="0" y="568"/>
                </a:cubicBezTo>
                <a:cubicBezTo>
                  <a:pt x="24" y="621"/>
                  <a:pt x="24" y="669"/>
                  <a:pt x="24" y="717"/>
                </a:cubicBezTo>
                <a:cubicBezTo>
                  <a:pt x="48" y="818"/>
                  <a:pt x="96" y="896"/>
                  <a:pt x="174" y="968"/>
                </a:cubicBezTo>
                <a:cubicBezTo>
                  <a:pt x="221" y="992"/>
                  <a:pt x="245" y="1045"/>
                  <a:pt x="299" y="1069"/>
                </a:cubicBezTo>
                <a:cubicBezTo>
                  <a:pt x="371" y="1117"/>
                  <a:pt x="472" y="1141"/>
                  <a:pt x="568" y="1141"/>
                </a:cubicBezTo>
                <a:cubicBezTo>
                  <a:pt x="645" y="1141"/>
                  <a:pt x="717" y="1117"/>
                  <a:pt x="794" y="1093"/>
                </a:cubicBezTo>
                <a:cubicBezTo>
                  <a:pt x="866" y="1069"/>
                  <a:pt x="920" y="1015"/>
                  <a:pt x="968" y="968"/>
                </a:cubicBezTo>
                <a:cubicBezTo>
                  <a:pt x="1015" y="920"/>
                  <a:pt x="1069" y="866"/>
                  <a:pt x="1093" y="795"/>
                </a:cubicBezTo>
                <a:cubicBezTo>
                  <a:pt x="1117" y="717"/>
                  <a:pt x="1141" y="645"/>
                  <a:pt x="1141" y="568"/>
                </a:cubicBezTo>
                <a:cubicBezTo>
                  <a:pt x="1141" y="520"/>
                  <a:pt x="1117" y="472"/>
                  <a:pt x="1117" y="418"/>
                </a:cubicBezTo>
                <a:cubicBezTo>
                  <a:pt x="1093" y="323"/>
                  <a:pt x="1045" y="245"/>
                  <a:pt x="968" y="174"/>
                </a:cubicBezTo>
                <a:cubicBezTo>
                  <a:pt x="944" y="150"/>
                  <a:pt x="896" y="120"/>
                  <a:pt x="866" y="96"/>
                </a:cubicBezTo>
                <a:cubicBezTo>
                  <a:pt x="771" y="24"/>
                  <a:pt x="669" y="1"/>
                  <a:pt x="568"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52" name="Google Shape;2022;p11"/>
          <p:cNvSpPr/>
          <p:nvPr/>
        </p:nvSpPr>
        <p:spPr>
          <a:xfrm>
            <a:off x="499132" y="427561"/>
            <a:ext cx="71964" cy="72067"/>
          </a:xfrm>
          <a:custGeom>
            <a:avLst/>
            <a:ahLst/>
            <a:rect l="l" t="t" r="r" b="b"/>
            <a:pathLst>
              <a:path w="699" h="700" extrusionOk="0">
                <a:moveTo>
                  <a:pt x="347" y="1"/>
                </a:moveTo>
                <a:cubicBezTo>
                  <a:pt x="299" y="1"/>
                  <a:pt x="275" y="1"/>
                  <a:pt x="227" y="31"/>
                </a:cubicBezTo>
                <a:cubicBezTo>
                  <a:pt x="174" y="54"/>
                  <a:pt x="150" y="78"/>
                  <a:pt x="102" y="102"/>
                </a:cubicBezTo>
                <a:cubicBezTo>
                  <a:pt x="78" y="126"/>
                  <a:pt x="48" y="180"/>
                  <a:pt x="48" y="204"/>
                </a:cubicBezTo>
                <a:cubicBezTo>
                  <a:pt x="24" y="251"/>
                  <a:pt x="0" y="299"/>
                  <a:pt x="0" y="353"/>
                </a:cubicBezTo>
                <a:cubicBezTo>
                  <a:pt x="24" y="377"/>
                  <a:pt x="24" y="401"/>
                  <a:pt x="24" y="448"/>
                </a:cubicBezTo>
                <a:cubicBezTo>
                  <a:pt x="48" y="502"/>
                  <a:pt x="78" y="550"/>
                  <a:pt x="102" y="598"/>
                </a:cubicBezTo>
                <a:cubicBezTo>
                  <a:pt x="126" y="598"/>
                  <a:pt x="150" y="628"/>
                  <a:pt x="174" y="651"/>
                </a:cubicBezTo>
                <a:cubicBezTo>
                  <a:pt x="227" y="675"/>
                  <a:pt x="299" y="699"/>
                  <a:pt x="347" y="699"/>
                </a:cubicBezTo>
                <a:cubicBezTo>
                  <a:pt x="400" y="699"/>
                  <a:pt x="448" y="675"/>
                  <a:pt x="496" y="675"/>
                </a:cubicBezTo>
                <a:cubicBezTo>
                  <a:pt x="526" y="651"/>
                  <a:pt x="574" y="628"/>
                  <a:pt x="597" y="598"/>
                </a:cubicBezTo>
                <a:cubicBezTo>
                  <a:pt x="621" y="550"/>
                  <a:pt x="645" y="526"/>
                  <a:pt x="675" y="478"/>
                </a:cubicBezTo>
                <a:cubicBezTo>
                  <a:pt x="699" y="448"/>
                  <a:pt x="699" y="401"/>
                  <a:pt x="699" y="353"/>
                </a:cubicBezTo>
                <a:lnTo>
                  <a:pt x="699" y="251"/>
                </a:lnTo>
                <a:cubicBezTo>
                  <a:pt x="675" y="204"/>
                  <a:pt x="645" y="150"/>
                  <a:pt x="597" y="102"/>
                </a:cubicBezTo>
                <a:cubicBezTo>
                  <a:pt x="574" y="78"/>
                  <a:pt x="550" y="78"/>
                  <a:pt x="526" y="54"/>
                </a:cubicBezTo>
                <a:cubicBezTo>
                  <a:pt x="472" y="31"/>
                  <a:pt x="424" y="1"/>
                  <a:pt x="347"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53" name="Google Shape;2023;p11"/>
          <p:cNvSpPr/>
          <p:nvPr/>
        </p:nvSpPr>
        <p:spPr>
          <a:xfrm>
            <a:off x="934313" y="-194375"/>
            <a:ext cx="69493" cy="66404"/>
          </a:xfrm>
          <a:custGeom>
            <a:avLst/>
            <a:ahLst/>
            <a:rect l="l" t="t" r="r" b="b"/>
            <a:pathLst>
              <a:path w="675" h="645" extrusionOk="0">
                <a:moveTo>
                  <a:pt x="328" y="0"/>
                </a:moveTo>
                <a:cubicBezTo>
                  <a:pt x="299" y="0"/>
                  <a:pt x="251" y="0"/>
                  <a:pt x="203" y="24"/>
                </a:cubicBezTo>
                <a:cubicBezTo>
                  <a:pt x="179" y="24"/>
                  <a:pt x="125" y="48"/>
                  <a:pt x="102" y="72"/>
                </a:cubicBezTo>
                <a:cubicBezTo>
                  <a:pt x="78" y="126"/>
                  <a:pt x="54" y="149"/>
                  <a:pt x="54" y="197"/>
                </a:cubicBezTo>
                <a:cubicBezTo>
                  <a:pt x="30" y="221"/>
                  <a:pt x="0" y="275"/>
                  <a:pt x="30" y="323"/>
                </a:cubicBezTo>
                <a:lnTo>
                  <a:pt x="30" y="400"/>
                </a:lnTo>
                <a:cubicBezTo>
                  <a:pt x="54" y="448"/>
                  <a:pt x="78" y="496"/>
                  <a:pt x="102" y="549"/>
                </a:cubicBezTo>
                <a:cubicBezTo>
                  <a:pt x="125" y="549"/>
                  <a:pt x="149" y="573"/>
                  <a:pt x="179" y="597"/>
                </a:cubicBezTo>
                <a:cubicBezTo>
                  <a:pt x="227" y="621"/>
                  <a:pt x="275" y="645"/>
                  <a:pt x="328" y="645"/>
                </a:cubicBezTo>
                <a:cubicBezTo>
                  <a:pt x="376" y="645"/>
                  <a:pt x="424" y="621"/>
                  <a:pt x="448" y="597"/>
                </a:cubicBezTo>
                <a:cubicBezTo>
                  <a:pt x="502" y="597"/>
                  <a:pt x="525" y="573"/>
                  <a:pt x="573" y="549"/>
                </a:cubicBezTo>
                <a:cubicBezTo>
                  <a:pt x="597" y="520"/>
                  <a:pt x="627" y="472"/>
                  <a:pt x="627" y="448"/>
                </a:cubicBezTo>
                <a:cubicBezTo>
                  <a:pt x="651" y="400"/>
                  <a:pt x="675" y="346"/>
                  <a:pt x="651" y="323"/>
                </a:cubicBezTo>
                <a:lnTo>
                  <a:pt x="651" y="221"/>
                </a:lnTo>
                <a:cubicBezTo>
                  <a:pt x="627" y="173"/>
                  <a:pt x="597" y="126"/>
                  <a:pt x="573" y="72"/>
                </a:cubicBezTo>
                <a:cubicBezTo>
                  <a:pt x="549" y="72"/>
                  <a:pt x="525" y="48"/>
                  <a:pt x="502" y="24"/>
                </a:cubicBezTo>
                <a:cubicBezTo>
                  <a:pt x="448" y="0"/>
                  <a:pt x="400" y="0"/>
                  <a:pt x="328"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54" name="Google Shape;2024;p11"/>
          <p:cNvSpPr/>
          <p:nvPr/>
        </p:nvSpPr>
        <p:spPr>
          <a:xfrm>
            <a:off x="1382980" y="-48697"/>
            <a:ext cx="86686" cy="87304"/>
          </a:xfrm>
          <a:custGeom>
            <a:avLst/>
            <a:ahLst/>
            <a:rect l="l" t="t" r="r" b="b"/>
            <a:pathLst>
              <a:path w="842" h="848" extrusionOk="0">
                <a:moveTo>
                  <a:pt x="418" y="0"/>
                </a:moveTo>
                <a:cubicBezTo>
                  <a:pt x="370" y="0"/>
                  <a:pt x="323" y="0"/>
                  <a:pt x="269" y="54"/>
                </a:cubicBezTo>
                <a:cubicBezTo>
                  <a:pt x="221" y="54"/>
                  <a:pt x="173" y="78"/>
                  <a:pt x="120" y="125"/>
                </a:cubicBezTo>
                <a:cubicBezTo>
                  <a:pt x="96" y="149"/>
                  <a:pt x="72" y="203"/>
                  <a:pt x="48" y="251"/>
                </a:cubicBezTo>
                <a:cubicBezTo>
                  <a:pt x="24" y="299"/>
                  <a:pt x="0" y="352"/>
                  <a:pt x="24" y="424"/>
                </a:cubicBezTo>
                <a:lnTo>
                  <a:pt x="24" y="525"/>
                </a:lnTo>
                <a:cubicBezTo>
                  <a:pt x="48" y="597"/>
                  <a:pt x="72" y="675"/>
                  <a:pt x="120" y="722"/>
                </a:cubicBezTo>
                <a:cubicBezTo>
                  <a:pt x="173" y="722"/>
                  <a:pt x="197" y="746"/>
                  <a:pt x="221" y="776"/>
                </a:cubicBezTo>
                <a:cubicBezTo>
                  <a:pt x="269" y="824"/>
                  <a:pt x="346" y="824"/>
                  <a:pt x="418" y="848"/>
                </a:cubicBezTo>
                <a:cubicBezTo>
                  <a:pt x="496" y="848"/>
                  <a:pt x="543" y="824"/>
                  <a:pt x="597" y="800"/>
                </a:cubicBezTo>
                <a:cubicBezTo>
                  <a:pt x="645" y="776"/>
                  <a:pt x="693" y="746"/>
                  <a:pt x="717" y="722"/>
                </a:cubicBezTo>
                <a:cubicBezTo>
                  <a:pt x="770" y="675"/>
                  <a:pt x="794" y="627"/>
                  <a:pt x="818" y="573"/>
                </a:cubicBezTo>
                <a:cubicBezTo>
                  <a:pt x="842" y="525"/>
                  <a:pt x="842" y="478"/>
                  <a:pt x="842" y="424"/>
                </a:cubicBezTo>
                <a:cubicBezTo>
                  <a:pt x="842" y="376"/>
                  <a:pt x="842" y="352"/>
                  <a:pt x="818" y="299"/>
                </a:cubicBezTo>
                <a:cubicBezTo>
                  <a:pt x="818" y="251"/>
                  <a:pt x="770" y="179"/>
                  <a:pt x="717" y="125"/>
                </a:cubicBezTo>
                <a:cubicBezTo>
                  <a:pt x="693" y="102"/>
                  <a:pt x="669" y="78"/>
                  <a:pt x="645" y="54"/>
                </a:cubicBezTo>
                <a:cubicBezTo>
                  <a:pt x="567" y="30"/>
                  <a:pt x="496" y="0"/>
                  <a:pt x="418"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55" name="Google Shape;2025;p11"/>
          <p:cNvSpPr/>
          <p:nvPr/>
        </p:nvSpPr>
        <p:spPr>
          <a:xfrm>
            <a:off x="1607931" y="222892"/>
            <a:ext cx="48594" cy="41284"/>
          </a:xfrm>
          <a:custGeom>
            <a:avLst/>
            <a:ahLst/>
            <a:rect l="l" t="t" r="r" b="b"/>
            <a:pathLst>
              <a:path w="472" h="401" extrusionOk="0">
                <a:moveTo>
                  <a:pt x="227" y="1"/>
                </a:moveTo>
                <a:cubicBezTo>
                  <a:pt x="173" y="1"/>
                  <a:pt x="125" y="25"/>
                  <a:pt x="78" y="78"/>
                </a:cubicBezTo>
                <a:cubicBezTo>
                  <a:pt x="78" y="78"/>
                  <a:pt x="54" y="102"/>
                  <a:pt x="54" y="126"/>
                </a:cubicBezTo>
                <a:cubicBezTo>
                  <a:pt x="0" y="174"/>
                  <a:pt x="0" y="251"/>
                  <a:pt x="54" y="299"/>
                </a:cubicBezTo>
                <a:lnTo>
                  <a:pt x="78" y="323"/>
                </a:lnTo>
                <a:cubicBezTo>
                  <a:pt x="102" y="377"/>
                  <a:pt x="173" y="401"/>
                  <a:pt x="227" y="401"/>
                </a:cubicBezTo>
                <a:cubicBezTo>
                  <a:pt x="275" y="401"/>
                  <a:pt x="299" y="401"/>
                  <a:pt x="352" y="377"/>
                </a:cubicBezTo>
                <a:lnTo>
                  <a:pt x="400" y="377"/>
                </a:lnTo>
                <a:cubicBezTo>
                  <a:pt x="400" y="347"/>
                  <a:pt x="424" y="323"/>
                  <a:pt x="448" y="323"/>
                </a:cubicBezTo>
                <a:cubicBezTo>
                  <a:pt x="472" y="275"/>
                  <a:pt x="472" y="251"/>
                  <a:pt x="472" y="198"/>
                </a:cubicBezTo>
                <a:cubicBezTo>
                  <a:pt x="472" y="174"/>
                  <a:pt x="472" y="150"/>
                  <a:pt x="448" y="102"/>
                </a:cubicBezTo>
                <a:cubicBezTo>
                  <a:pt x="424" y="78"/>
                  <a:pt x="376" y="25"/>
                  <a:pt x="352" y="25"/>
                </a:cubicBezTo>
                <a:cubicBezTo>
                  <a:pt x="299" y="25"/>
                  <a:pt x="275" y="1"/>
                  <a:pt x="227"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56" name="Google Shape;2026;p11"/>
          <p:cNvSpPr/>
          <p:nvPr/>
        </p:nvSpPr>
        <p:spPr>
          <a:xfrm>
            <a:off x="896117" y="264073"/>
            <a:ext cx="51167" cy="48697"/>
          </a:xfrm>
          <a:custGeom>
            <a:avLst/>
            <a:ahLst/>
            <a:rect l="l" t="t" r="r" b="b"/>
            <a:pathLst>
              <a:path w="497" h="473" extrusionOk="0">
                <a:moveTo>
                  <a:pt x="252" y="1"/>
                </a:moveTo>
                <a:cubicBezTo>
                  <a:pt x="222" y="1"/>
                  <a:pt x="174" y="1"/>
                  <a:pt x="150" y="25"/>
                </a:cubicBezTo>
                <a:cubicBezTo>
                  <a:pt x="126" y="25"/>
                  <a:pt x="102" y="48"/>
                  <a:pt x="73" y="72"/>
                </a:cubicBezTo>
                <a:cubicBezTo>
                  <a:pt x="49" y="96"/>
                  <a:pt x="49" y="126"/>
                  <a:pt x="25" y="150"/>
                </a:cubicBezTo>
                <a:cubicBezTo>
                  <a:pt x="25" y="174"/>
                  <a:pt x="1" y="198"/>
                  <a:pt x="25" y="222"/>
                </a:cubicBezTo>
                <a:lnTo>
                  <a:pt x="25" y="299"/>
                </a:lnTo>
                <a:cubicBezTo>
                  <a:pt x="25" y="323"/>
                  <a:pt x="49" y="371"/>
                  <a:pt x="73" y="395"/>
                </a:cubicBezTo>
                <a:cubicBezTo>
                  <a:pt x="102" y="395"/>
                  <a:pt x="126" y="425"/>
                  <a:pt x="126" y="425"/>
                </a:cubicBezTo>
                <a:cubicBezTo>
                  <a:pt x="174" y="448"/>
                  <a:pt x="198" y="472"/>
                  <a:pt x="252" y="472"/>
                </a:cubicBezTo>
                <a:cubicBezTo>
                  <a:pt x="252" y="472"/>
                  <a:pt x="276" y="472"/>
                  <a:pt x="276" y="448"/>
                </a:cubicBezTo>
                <a:cubicBezTo>
                  <a:pt x="323" y="448"/>
                  <a:pt x="347" y="448"/>
                  <a:pt x="371" y="425"/>
                </a:cubicBezTo>
                <a:cubicBezTo>
                  <a:pt x="371" y="425"/>
                  <a:pt x="401" y="395"/>
                  <a:pt x="425" y="395"/>
                </a:cubicBezTo>
                <a:lnTo>
                  <a:pt x="425" y="371"/>
                </a:lnTo>
                <a:cubicBezTo>
                  <a:pt x="449" y="371"/>
                  <a:pt x="473" y="347"/>
                  <a:pt x="473" y="323"/>
                </a:cubicBezTo>
                <a:cubicBezTo>
                  <a:pt x="496" y="299"/>
                  <a:pt x="496" y="245"/>
                  <a:pt x="496" y="222"/>
                </a:cubicBezTo>
                <a:lnTo>
                  <a:pt x="496" y="174"/>
                </a:lnTo>
                <a:cubicBezTo>
                  <a:pt x="473" y="150"/>
                  <a:pt x="449" y="96"/>
                  <a:pt x="425" y="72"/>
                </a:cubicBezTo>
                <a:cubicBezTo>
                  <a:pt x="401" y="48"/>
                  <a:pt x="371" y="48"/>
                  <a:pt x="371" y="25"/>
                </a:cubicBezTo>
                <a:cubicBezTo>
                  <a:pt x="347" y="25"/>
                  <a:pt x="323" y="25"/>
                  <a:pt x="323"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57" name="Google Shape;2027;p11"/>
          <p:cNvSpPr/>
          <p:nvPr/>
        </p:nvSpPr>
        <p:spPr>
          <a:xfrm>
            <a:off x="7973163" y="238924"/>
            <a:ext cx="901670" cy="784600"/>
          </a:xfrm>
          <a:custGeom>
            <a:avLst/>
            <a:ahLst/>
            <a:rect l="l" t="t" r="r" b="b"/>
            <a:pathLst>
              <a:path w="10621" h="9242" extrusionOk="0">
                <a:moveTo>
                  <a:pt x="4829" y="0"/>
                </a:moveTo>
                <a:cubicBezTo>
                  <a:pt x="4380" y="0"/>
                  <a:pt x="3946" y="59"/>
                  <a:pt x="3558" y="188"/>
                </a:cubicBezTo>
                <a:cubicBezTo>
                  <a:pt x="2239" y="636"/>
                  <a:pt x="1218" y="1758"/>
                  <a:pt x="824" y="3102"/>
                </a:cubicBezTo>
                <a:cubicBezTo>
                  <a:pt x="0" y="6009"/>
                  <a:pt x="1845" y="8176"/>
                  <a:pt x="3934" y="8970"/>
                </a:cubicBezTo>
                <a:cubicBezTo>
                  <a:pt x="4419" y="9154"/>
                  <a:pt x="4931" y="9241"/>
                  <a:pt x="5445" y="9241"/>
                </a:cubicBezTo>
                <a:cubicBezTo>
                  <a:pt x="7147" y="9241"/>
                  <a:pt x="8864" y="8287"/>
                  <a:pt x="9630" y="6755"/>
                </a:cubicBezTo>
                <a:cubicBezTo>
                  <a:pt x="10621" y="4767"/>
                  <a:pt x="9875" y="2081"/>
                  <a:pt x="7988" y="887"/>
                </a:cubicBezTo>
                <a:cubicBezTo>
                  <a:pt x="7139" y="356"/>
                  <a:pt x="5936" y="0"/>
                  <a:pt x="4829"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58" name="Google Shape;2028;p11"/>
          <p:cNvSpPr/>
          <p:nvPr/>
        </p:nvSpPr>
        <p:spPr>
          <a:xfrm rot="7885463">
            <a:off x="7720803" y="863391"/>
            <a:ext cx="1030181" cy="643165"/>
          </a:xfrm>
          <a:custGeom>
            <a:avLst/>
            <a:ahLst/>
            <a:rect l="l" t="t" r="r" b="b"/>
            <a:pathLst>
              <a:path w="11619" h="7254" extrusionOk="0">
                <a:moveTo>
                  <a:pt x="5831" y="0"/>
                </a:moveTo>
                <a:cubicBezTo>
                  <a:pt x="4796" y="0"/>
                  <a:pt x="3778" y="272"/>
                  <a:pt x="2866" y="843"/>
                </a:cubicBezTo>
                <a:cubicBezTo>
                  <a:pt x="1523" y="1666"/>
                  <a:pt x="526" y="3057"/>
                  <a:pt x="150" y="4574"/>
                </a:cubicBezTo>
                <a:cubicBezTo>
                  <a:pt x="54" y="4950"/>
                  <a:pt x="1" y="5344"/>
                  <a:pt x="1" y="5720"/>
                </a:cubicBezTo>
                <a:cubicBezTo>
                  <a:pt x="1" y="5845"/>
                  <a:pt x="78" y="5965"/>
                  <a:pt x="204" y="5995"/>
                </a:cubicBezTo>
                <a:cubicBezTo>
                  <a:pt x="216" y="5997"/>
                  <a:pt x="229" y="5998"/>
                  <a:pt x="242" y="5998"/>
                </a:cubicBezTo>
                <a:cubicBezTo>
                  <a:pt x="362" y="5998"/>
                  <a:pt x="502" y="5905"/>
                  <a:pt x="502" y="5792"/>
                </a:cubicBezTo>
                <a:cubicBezTo>
                  <a:pt x="526" y="4275"/>
                  <a:pt x="1248" y="2831"/>
                  <a:pt x="2365" y="1816"/>
                </a:cubicBezTo>
                <a:cubicBezTo>
                  <a:pt x="2938" y="1314"/>
                  <a:pt x="3583" y="944"/>
                  <a:pt x="4305" y="717"/>
                </a:cubicBezTo>
                <a:cubicBezTo>
                  <a:pt x="4794" y="568"/>
                  <a:pt x="5294" y="495"/>
                  <a:pt x="5798" y="495"/>
                </a:cubicBezTo>
                <a:cubicBezTo>
                  <a:pt x="6038" y="495"/>
                  <a:pt x="6279" y="511"/>
                  <a:pt x="6520" y="544"/>
                </a:cubicBezTo>
                <a:cubicBezTo>
                  <a:pt x="8012" y="741"/>
                  <a:pt x="9433" y="1541"/>
                  <a:pt x="10299" y="2783"/>
                </a:cubicBezTo>
                <a:cubicBezTo>
                  <a:pt x="10776" y="3457"/>
                  <a:pt x="11099" y="4299"/>
                  <a:pt x="10973" y="5123"/>
                </a:cubicBezTo>
                <a:cubicBezTo>
                  <a:pt x="10926" y="5422"/>
                  <a:pt x="10848" y="5696"/>
                  <a:pt x="10699" y="5965"/>
                </a:cubicBezTo>
                <a:cubicBezTo>
                  <a:pt x="10651" y="6114"/>
                  <a:pt x="10573" y="6239"/>
                  <a:pt x="10502" y="6365"/>
                </a:cubicBezTo>
                <a:cubicBezTo>
                  <a:pt x="10400" y="6490"/>
                  <a:pt x="10329" y="6562"/>
                  <a:pt x="10227" y="6639"/>
                </a:cubicBezTo>
                <a:cubicBezTo>
                  <a:pt x="10203" y="6663"/>
                  <a:pt x="10179" y="6687"/>
                  <a:pt x="10150" y="6687"/>
                </a:cubicBezTo>
                <a:cubicBezTo>
                  <a:pt x="10150" y="6687"/>
                  <a:pt x="10150" y="6687"/>
                  <a:pt x="10150" y="6687"/>
                </a:cubicBezTo>
                <a:lnTo>
                  <a:pt x="10150" y="6687"/>
                </a:lnTo>
                <a:cubicBezTo>
                  <a:pt x="10138" y="6699"/>
                  <a:pt x="10138" y="6705"/>
                  <a:pt x="10141" y="6705"/>
                </a:cubicBezTo>
                <a:cubicBezTo>
                  <a:pt x="10142" y="6705"/>
                  <a:pt x="10143" y="6705"/>
                  <a:pt x="10144" y="6703"/>
                </a:cubicBezTo>
                <a:lnTo>
                  <a:pt x="10144" y="6703"/>
                </a:lnTo>
                <a:cubicBezTo>
                  <a:pt x="10137" y="6711"/>
                  <a:pt x="10126" y="6711"/>
                  <a:pt x="10126" y="6711"/>
                </a:cubicBezTo>
                <a:cubicBezTo>
                  <a:pt x="10102" y="6741"/>
                  <a:pt x="10078" y="6741"/>
                  <a:pt x="10030" y="6765"/>
                </a:cubicBezTo>
                <a:cubicBezTo>
                  <a:pt x="10046" y="6757"/>
                  <a:pt x="10048" y="6754"/>
                  <a:pt x="10043" y="6754"/>
                </a:cubicBezTo>
                <a:cubicBezTo>
                  <a:pt x="10032" y="6754"/>
                  <a:pt x="9992" y="6765"/>
                  <a:pt x="9976" y="6765"/>
                </a:cubicBezTo>
                <a:lnTo>
                  <a:pt x="9953" y="6765"/>
                </a:lnTo>
                <a:cubicBezTo>
                  <a:pt x="9953" y="6765"/>
                  <a:pt x="9921" y="6754"/>
                  <a:pt x="9914" y="6754"/>
                </a:cubicBezTo>
                <a:cubicBezTo>
                  <a:pt x="9910" y="6754"/>
                  <a:pt x="9913" y="6757"/>
                  <a:pt x="9929" y="6765"/>
                </a:cubicBezTo>
                <a:cubicBezTo>
                  <a:pt x="9881" y="6741"/>
                  <a:pt x="9851" y="6741"/>
                  <a:pt x="9827" y="6711"/>
                </a:cubicBezTo>
                <a:cubicBezTo>
                  <a:pt x="9803" y="6711"/>
                  <a:pt x="9779" y="6687"/>
                  <a:pt x="9779" y="6687"/>
                </a:cubicBezTo>
                <a:cubicBezTo>
                  <a:pt x="9771" y="6683"/>
                  <a:pt x="9766" y="6681"/>
                  <a:pt x="9762" y="6680"/>
                </a:cubicBezTo>
                <a:lnTo>
                  <a:pt x="9762" y="6680"/>
                </a:lnTo>
                <a:cubicBezTo>
                  <a:pt x="9762" y="6677"/>
                  <a:pt x="9760" y="6672"/>
                  <a:pt x="9756" y="6663"/>
                </a:cubicBezTo>
                <a:lnTo>
                  <a:pt x="9732" y="6639"/>
                </a:lnTo>
                <a:cubicBezTo>
                  <a:pt x="9732" y="6615"/>
                  <a:pt x="9732" y="6639"/>
                  <a:pt x="9702" y="6592"/>
                </a:cubicBezTo>
                <a:cubicBezTo>
                  <a:pt x="9678" y="6538"/>
                  <a:pt x="9678" y="6490"/>
                  <a:pt x="9678" y="6413"/>
                </a:cubicBezTo>
                <a:cubicBezTo>
                  <a:pt x="9654" y="6293"/>
                  <a:pt x="9678" y="6144"/>
                  <a:pt x="9702" y="5995"/>
                </a:cubicBezTo>
                <a:cubicBezTo>
                  <a:pt x="9732" y="5619"/>
                  <a:pt x="9756" y="5296"/>
                  <a:pt x="9678" y="4950"/>
                </a:cubicBezTo>
                <a:cubicBezTo>
                  <a:pt x="9606" y="4574"/>
                  <a:pt x="9481" y="4204"/>
                  <a:pt x="9284" y="3851"/>
                </a:cubicBezTo>
                <a:cubicBezTo>
                  <a:pt x="8573" y="2527"/>
                  <a:pt x="7186" y="1630"/>
                  <a:pt x="5678" y="1630"/>
                </a:cubicBezTo>
                <a:cubicBezTo>
                  <a:pt x="5603" y="1630"/>
                  <a:pt x="5527" y="1632"/>
                  <a:pt x="5451" y="1637"/>
                </a:cubicBezTo>
                <a:cubicBezTo>
                  <a:pt x="3911" y="1714"/>
                  <a:pt x="2419" y="2735"/>
                  <a:pt x="1822" y="4174"/>
                </a:cubicBezTo>
                <a:cubicBezTo>
                  <a:pt x="1642" y="4622"/>
                  <a:pt x="1571" y="5147"/>
                  <a:pt x="1822" y="5571"/>
                </a:cubicBezTo>
                <a:cubicBezTo>
                  <a:pt x="1988" y="5832"/>
                  <a:pt x="2284" y="5995"/>
                  <a:pt x="2591" y="5995"/>
                </a:cubicBezTo>
                <a:cubicBezTo>
                  <a:pt x="2691" y="5995"/>
                  <a:pt x="2792" y="5978"/>
                  <a:pt x="2890" y="5941"/>
                </a:cubicBezTo>
                <a:cubicBezTo>
                  <a:pt x="3236" y="5816"/>
                  <a:pt x="3463" y="5469"/>
                  <a:pt x="3660" y="5171"/>
                </a:cubicBezTo>
                <a:cubicBezTo>
                  <a:pt x="3857" y="4848"/>
                  <a:pt x="4108" y="4574"/>
                  <a:pt x="4407" y="4323"/>
                </a:cubicBezTo>
                <a:cubicBezTo>
                  <a:pt x="4843" y="3982"/>
                  <a:pt x="5394" y="3759"/>
                  <a:pt x="5951" y="3759"/>
                </a:cubicBezTo>
                <a:cubicBezTo>
                  <a:pt x="6125" y="3759"/>
                  <a:pt x="6300" y="3781"/>
                  <a:pt x="6472" y="3828"/>
                </a:cubicBezTo>
                <a:cubicBezTo>
                  <a:pt x="7141" y="4001"/>
                  <a:pt x="7762" y="4574"/>
                  <a:pt x="7887" y="5248"/>
                </a:cubicBezTo>
                <a:cubicBezTo>
                  <a:pt x="7965" y="5547"/>
                  <a:pt x="7941" y="5893"/>
                  <a:pt x="7714" y="6114"/>
                </a:cubicBezTo>
                <a:cubicBezTo>
                  <a:pt x="7661" y="6154"/>
                  <a:pt x="7605" y="6177"/>
                  <a:pt x="7539" y="6177"/>
                </a:cubicBezTo>
                <a:cubicBezTo>
                  <a:pt x="7515" y="6177"/>
                  <a:pt x="7490" y="6174"/>
                  <a:pt x="7463" y="6168"/>
                </a:cubicBezTo>
                <a:cubicBezTo>
                  <a:pt x="7344" y="6114"/>
                  <a:pt x="7266" y="5965"/>
                  <a:pt x="7195" y="5845"/>
                </a:cubicBezTo>
                <a:cubicBezTo>
                  <a:pt x="7093" y="5642"/>
                  <a:pt x="7015" y="5469"/>
                  <a:pt x="6896" y="5296"/>
                </a:cubicBezTo>
                <a:cubicBezTo>
                  <a:pt x="6747" y="5123"/>
                  <a:pt x="6568" y="4974"/>
                  <a:pt x="6371" y="4872"/>
                </a:cubicBezTo>
                <a:cubicBezTo>
                  <a:pt x="6182" y="4752"/>
                  <a:pt x="5956" y="4688"/>
                  <a:pt x="5728" y="4688"/>
                </a:cubicBezTo>
                <a:cubicBezTo>
                  <a:pt x="5538" y="4688"/>
                  <a:pt x="5348" y="4732"/>
                  <a:pt x="5177" y="4825"/>
                </a:cubicBezTo>
                <a:cubicBezTo>
                  <a:pt x="4830" y="5045"/>
                  <a:pt x="4580" y="5398"/>
                  <a:pt x="4627" y="5816"/>
                </a:cubicBezTo>
                <a:cubicBezTo>
                  <a:pt x="4641" y="5964"/>
                  <a:pt x="4749" y="6029"/>
                  <a:pt x="4861" y="6029"/>
                </a:cubicBezTo>
                <a:cubicBezTo>
                  <a:pt x="4998" y="6029"/>
                  <a:pt x="5142" y="5932"/>
                  <a:pt x="5129" y="5768"/>
                </a:cubicBezTo>
                <a:cubicBezTo>
                  <a:pt x="5075" y="5445"/>
                  <a:pt x="5427" y="5195"/>
                  <a:pt x="5726" y="5171"/>
                </a:cubicBezTo>
                <a:cubicBezTo>
                  <a:pt x="6096" y="5171"/>
                  <a:pt x="6418" y="5469"/>
                  <a:pt x="6621" y="5792"/>
                </a:cubicBezTo>
                <a:cubicBezTo>
                  <a:pt x="6818" y="6144"/>
                  <a:pt x="6968" y="6562"/>
                  <a:pt x="7415" y="6663"/>
                </a:cubicBezTo>
                <a:cubicBezTo>
                  <a:pt x="7459" y="6672"/>
                  <a:pt x="7502" y="6677"/>
                  <a:pt x="7544" y="6677"/>
                </a:cubicBezTo>
                <a:cubicBezTo>
                  <a:pt x="7864" y="6677"/>
                  <a:pt x="8134" y="6429"/>
                  <a:pt x="8287" y="6144"/>
                </a:cubicBezTo>
                <a:cubicBezTo>
                  <a:pt x="8633" y="5445"/>
                  <a:pt x="8287" y="4574"/>
                  <a:pt x="7791" y="4054"/>
                </a:cubicBezTo>
                <a:cubicBezTo>
                  <a:pt x="7293" y="3535"/>
                  <a:pt x="6605" y="3260"/>
                  <a:pt x="5896" y="3260"/>
                </a:cubicBezTo>
                <a:cubicBezTo>
                  <a:pt x="5790" y="3260"/>
                  <a:pt x="5683" y="3266"/>
                  <a:pt x="5577" y="3278"/>
                </a:cubicBezTo>
                <a:cubicBezTo>
                  <a:pt x="4753" y="3404"/>
                  <a:pt x="4007" y="3875"/>
                  <a:pt x="3487" y="4550"/>
                </a:cubicBezTo>
                <a:cubicBezTo>
                  <a:pt x="3284" y="4825"/>
                  <a:pt x="3135" y="5171"/>
                  <a:pt x="2866" y="5398"/>
                </a:cubicBezTo>
                <a:cubicBezTo>
                  <a:pt x="2763" y="5457"/>
                  <a:pt x="2676" y="5499"/>
                  <a:pt x="2565" y="5499"/>
                </a:cubicBezTo>
                <a:cubicBezTo>
                  <a:pt x="2542" y="5499"/>
                  <a:pt x="2517" y="5497"/>
                  <a:pt x="2490" y="5493"/>
                </a:cubicBezTo>
                <a:cubicBezTo>
                  <a:pt x="2341" y="5469"/>
                  <a:pt x="2239" y="5320"/>
                  <a:pt x="2192" y="5171"/>
                </a:cubicBezTo>
                <a:cubicBezTo>
                  <a:pt x="2042" y="4801"/>
                  <a:pt x="2293" y="4323"/>
                  <a:pt x="2466" y="4001"/>
                </a:cubicBezTo>
                <a:cubicBezTo>
                  <a:pt x="2639" y="3678"/>
                  <a:pt x="2890" y="3380"/>
                  <a:pt x="3135" y="3129"/>
                </a:cubicBezTo>
                <a:cubicBezTo>
                  <a:pt x="3708" y="2634"/>
                  <a:pt x="4407" y="2287"/>
                  <a:pt x="5153" y="2162"/>
                </a:cubicBezTo>
                <a:cubicBezTo>
                  <a:pt x="5319" y="2137"/>
                  <a:pt x="5485" y="2125"/>
                  <a:pt x="5650" y="2125"/>
                </a:cubicBezTo>
                <a:cubicBezTo>
                  <a:pt x="6972" y="2125"/>
                  <a:pt x="8239" y="2908"/>
                  <a:pt x="8860" y="4102"/>
                </a:cubicBezTo>
                <a:cubicBezTo>
                  <a:pt x="9033" y="4448"/>
                  <a:pt x="9159" y="4801"/>
                  <a:pt x="9230" y="5171"/>
                </a:cubicBezTo>
                <a:cubicBezTo>
                  <a:pt x="9284" y="5493"/>
                  <a:pt x="9206" y="5792"/>
                  <a:pt x="9182" y="6114"/>
                </a:cubicBezTo>
                <a:cubicBezTo>
                  <a:pt x="9159" y="6466"/>
                  <a:pt x="9182" y="6813"/>
                  <a:pt x="9457" y="7063"/>
                </a:cubicBezTo>
                <a:cubicBezTo>
                  <a:pt x="9598" y="7188"/>
                  <a:pt x="9791" y="7253"/>
                  <a:pt x="9982" y="7253"/>
                </a:cubicBezTo>
                <a:cubicBezTo>
                  <a:pt x="10092" y="7253"/>
                  <a:pt x="10201" y="7232"/>
                  <a:pt x="10299" y="7189"/>
                </a:cubicBezTo>
                <a:cubicBezTo>
                  <a:pt x="10573" y="7063"/>
                  <a:pt x="10800" y="6813"/>
                  <a:pt x="10950" y="6562"/>
                </a:cubicBezTo>
                <a:cubicBezTo>
                  <a:pt x="11147" y="6263"/>
                  <a:pt x="11272" y="5965"/>
                  <a:pt x="11373" y="5642"/>
                </a:cubicBezTo>
                <a:cubicBezTo>
                  <a:pt x="11618" y="4825"/>
                  <a:pt x="11493" y="3977"/>
                  <a:pt x="11123" y="3207"/>
                </a:cubicBezTo>
                <a:cubicBezTo>
                  <a:pt x="10424" y="1738"/>
                  <a:pt x="9009" y="669"/>
                  <a:pt x="7463" y="222"/>
                </a:cubicBezTo>
                <a:cubicBezTo>
                  <a:pt x="6924" y="76"/>
                  <a:pt x="6375" y="0"/>
                  <a:pt x="5831"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959" name="Google Shape;2029;p11"/>
          <p:cNvSpPr/>
          <p:nvPr/>
        </p:nvSpPr>
        <p:spPr>
          <a:xfrm rot="-2860879">
            <a:off x="6467356" y="-51005"/>
            <a:ext cx="1194828" cy="1181988"/>
          </a:xfrm>
          <a:custGeom>
            <a:avLst/>
            <a:ahLst/>
            <a:rect l="l" t="t" r="r" b="b"/>
            <a:pathLst>
              <a:path w="9771" h="9666" extrusionOk="0">
                <a:moveTo>
                  <a:pt x="3905" y="1070"/>
                </a:moveTo>
                <a:cubicBezTo>
                  <a:pt x="3948" y="1070"/>
                  <a:pt x="3990" y="1074"/>
                  <a:pt x="4032" y="1085"/>
                </a:cubicBezTo>
                <a:cubicBezTo>
                  <a:pt x="4203" y="1126"/>
                  <a:pt x="4317" y="1294"/>
                  <a:pt x="4298" y="1484"/>
                </a:cubicBezTo>
                <a:cubicBezTo>
                  <a:pt x="4280" y="1669"/>
                  <a:pt x="4167" y="1859"/>
                  <a:pt x="4013" y="2008"/>
                </a:cubicBezTo>
                <a:cubicBezTo>
                  <a:pt x="3674" y="2348"/>
                  <a:pt x="3149" y="2519"/>
                  <a:pt x="2656" y="2556"/>
                </a:cubicBezTo>
                <a:cubicBezTo>
                  <a:pt x="2635" y="2556"/>
                  <a:pt x="2613" y="2557"/>
                  <a:pt x="2592" y="2557"/>
                </a:cubicBezTo>
                <a:lnTo>
                  <a:pt x="2592" y="2557"/>
                </a:lnTo>
                <a:cubicBezTo>
                  <a:pt x="2651" y="2274"/>
                  <a:pt x="2762" y="1997"/>
                  <a:pt x="2923" y="1746"/>
                </a:cubicBezTo>
                <a:cubicBezTo>
                  <a:pt x="3054" y="1538"/>
                  <a:pt x="3222" y="1352"/>
                  <a:pt x="3430" y="1217"/>
                </a:cubicBezTo>
                <a:cubicBezTo>
                  <a:pt x="3567" y="1145"/>
                  <a:pt x="3738" y="1070"/>
                  <a:pt x="3905" y="1070"/>
                </a:cubicBezTo>
                <a:close/>
                <a:moveTo>
                  <a:pt x="6560" y="3931"/>
                </a:moveTo>
                <a:cubicBezTo>
                  <a:pt x="6728" y="3931"/>
                  <a:pt x="6882" y="4044"/>
                  <a:pt x="6900" y="4216"/>
                </a:cubicBezTo>
                <a:cubicBezTo>
                  <a:pt x="6918" y="4406"/>
                  <a:pt x="6823" y="4609"/>
                  <a:pt x="6710" y="4763"/>
                </a:cubicBezTo>
                <a:cubicBezTo>
                  <a:pt x="6432" y="5117"/>
                  <a:pt x="5964" y="5342"/>
                  <a:pt x="5538" y="5439"/>
                </a:cubicBezTo>
                <a:lnTo>
                  <a:pt x="5538" y="5439"/>
                </a:lnTo>
                <a:cubicBezTo>
                  <a:pt x="5553" y="5221"/>
                  <a:pt x="5598" y="5005"/>
                  <a:pt x="5674" y="4799"/>
                </a:cubicBezTo>
                <a:cubicBezTo>
                  <a:pt x="5751" y="4573"/>
                  <a:pt x="5864" y="4347"/>
                  <a:pt x="6031" y="4198"/>
                </a:cubicBezTo>
                <a:cubicBezTo>
                  <a:pt x="6162" y="4067"/>
                  <a:pt x="6370" y="3931"/>
                  <a:pt x="6560" y="3931"/>
                </a:cubicBezTo>
                <a:close/>
                <a:moveTo>
                  <a:pt x="8983" y="6480"/>
                </a:moveTo>
                <a:cubicBezTo>
                  <a:pt x="9076" y="6480"/>
                  <a:pt x="9165" y="6511"/>
                  <a:pt x="9234" y="6591"/>
                </a:cubicBezTo>
                <a:cubicBezTo>
                  <a:pt x="9406" y="6758"/>
                  <a:pt x="9388" y="7043"/>
                  <a:pt x="9275" y="7233"/>
                </a:cubicBezTo>
                <a:cubicBezTo>
                  <a:pt x="9103" y="7478"/>
                  <a:pt x="8840" y="7627"/>
                  <a:pt x="8555" y="7740"/>
                </a:cubicBezTo>
                <a:cubicBezTo>
                  <a:pt x="8438" y="7780"/>
                  <a:pt x="8316" y="7809"/>
                  <a:pt x="8192" y="7827"/>
                </a:cubicBezTo>
                <a:lnTo>
                  <a:pt x="8192" y="7827"/>
                </a:lnTo>
                <a:cubicBezTo>
                  <a:pt x="8177" y="7717"/>
                  <a:pt x="8173" y="7606"/>
                  <a:pt x="8180" y="7496"/>
                </a:cubicBezTo>
                <a:cubicBezTo>
                  <a:pt x="8198" y="7079"/>
                  <a:pt x="8406" y="6686"/>
                  <a:pt x="8804" y="6514"/>
                </a:cubicBezTo>
                <a:cubicBezTo>
                  <a:pt x="8863" y="6493"/>
                  <a:pt x="8924" y="6480"/>
                  <a:pt x="8983" y="6480"/>
                </a:cubicBezTo>
                <a:close/>
                <a:moveTo>
                  <a:pt x="175" y="1"/>
                </a:moveTo>
                <a:cubicBezTo>
                  <a:pt x="108" y="1"/>
                  <a:pt x="45" y="40"/>
                  <a:pt x="37" y="126"/>
                </a:cubicBezTo>
                <a:cubicBezTo>
                  <a:pt x="1" y="728"/>
                  <a:pt x="168" y="1330"/>
                  <a:pt x="526" y="1823"/>
                </a:cubicBezTo>
                <a:cubicBezTo>
                  <a:pt x="865" y="2311"/>
                  <a:pt x="1376" y="2651"/>
                  <a:pt x="1960" y="2782"/>
                </a:cubicBezTo>
                <a:cubicBezTo>
                  <a:pt x="2059" y="2805"/>
                  <a:pt x="2161" y="2822"/>
                  <a:pt x="2263" y="2832"/>
                </a:cubicBezTo>
                <a:lnTo>
                  <a:pt x="2263" y="2832"/>
                </a:lnTo>
                <a:cubicBezTo>
                  <a:pt x="2176" y="3789"/>
                  <a:pt x="2547" y="4786"/>
                  <a:pt x="3376" y="5329"/>
                </a:cubicBezTo>
                <a:cubicBezTo>
                  <a:pt x="3837" y="5639"/>
                  <a:pt x="4397" y="5798"/>
                  <a:pt x="4957" y="5798"/>
                </a:cubicBezTo>
                <a:cubicBezTo>
                  <a:pt x="5054" y="5798"/>
                  <a:pt x="5151" y="5793"/>
                  <a:pt x="5247" y="5784"/>
                </a:cubicBezTo>
                <a:lnTo>
                  <a:pt x="5247" y="5784"/>
                </a:lnTo>
                <a:cubicBezTo>
                  <a:pt x="5284" y="6292"/>
                  <a:pt x="5454" y="6779"/>
                  <a:pt x="5769" y="7193"/>
                </a:cubicBezTo>
                <a:cubicBezTo>
                  <a:pt x="6254" y="7807"/>
                  <a:pt x="7035" y="8152"/>
                  <a:pt x="7816" y="8152"/>
                </a:cubicBezTo>
                <a:cubicBezTo>
                  <a:pt x="7864" y="8152"/>
                  <a:pt x="7911" y="8151"/>
                  <a:pt x="7958" y="8148"/>
                </a:cubicBezTo>
                <a:lnTo>
                  <a:pt x="7958" y="8148"/>
                </a:lnTo>
                <a:cubicBezTo>
                  <a:pt x="7963" y="8163"/>
                  <a:pt x="7967" y="8178"/>
                  <a:pt x="7972" y="8192"/>
                </a:cubicBezTo>
                <a:cubicBezTo>
                  <a:pt x="8126" y="8681"/>
                  <a:pt x="8442" y="9115"/>
                  <a:pt x="8876" y="9400"/>
                </a:cubicBezTo>
                <a:cubicBezTo>
                  <a:pt x="9085" y="9531"/>
                  <a:pt x="9311" y="9626"/>
                  <a:pt x="9555" y="9663"/>
                </a:cubicBezTo>
                <a:cubicBezTo>
                  <a:pt x="9566" y="9665"/>
                  <a:pt x="9576" y="9666"/>
                  <a:pt x="9586" y="9666"/>
                </a:cubicBezTo>
                <a:cubicBezTo>
                  <a:pt x="9748" y="9666"/>
                  <a:pt x="9771" y="9399"/>
                  <a:pt x="9596" y="9382"/>
                </a:cubicBezTo>
                <a:cubicBezTo>
                  <a:pt x="8954" y="9266"/>
                  <a:pt x="8444" y="8733"/>
                  <a:pt x="8255" y="8115"/>
                </a:cubicBezTo>
                <a:lnTo>
                  <a:pt x="8255" y="8115"/>
                </a:lnTo>
                <a:cubicBezTo>
                  <a:pt x="8475" y="8077"/>
                  <a:pt x="8691" y="8010"/>
                  <a:pt x="8895" y="7912"/>
                </a:cubicBezTo>
                <a:cubicBezTo>
                  <a:pt x="9198" y="7758"/>
                  <a:pt x="9519" y="7514"/>
                  <a:pt x="9614" y="7174"/>
                </a:cubicBezTo>
                <a:cubicBezTo>
                  <a:pt x="9709" y="6871"/>
                  <a:pt x="9632" y="6532"/>
                  <a:pt x="9406" y="6329"/>
                </a:cubicBezTo>
                <a:cubicBezTo>
                  <a:pt x="9280" y="6230"/>
                  <a:pt x="9142" y="6189"/>
                  <a:pt x="9002" y="6189"/>
                </a:cubicBezTo>
                <a:cubicBezTo>
                  <a:pt x="8660" y="6189"/>
                  <a:pt x="8312" y="6437"/>
                  <a:pt x="8126" y="6704"/>
                </a:cubicBezTo>
                <a:cubicBezTo>
                  <a:pt x="7906" y="7038"/>
                  <a:pt x="7845" y="7461"/>
                  <a:pt x="7896" y="7852"/>
                </a:cubicBezTo>
                <a:lnTo>
                  <a:pt x="7896" y="7852"/>
                </a:lnTo>
                <a:cubicBezTo>
                  <a:pt x="7878" y="7853"/>
                  <a:pt x="7859" y="7853"/>
                  <a:pt x="7841" y="7853"/>
                </a:cubicBezTo>
                <a:cubicBezTo>
                  <a:pt x="7814" y="7854"/>
                  <a:pt x="7787" y="7854"/>
                  <a:pt x="7761" y="7854"/>
                </a:cubicBezTo>
                <a:cubicBezTo>
                  <a:pt x="7297" y="7854"/>
                  <a:pt x="6819" y="7706"/>
                  <a:pt x="6447" y="7437"/>
                </a:cubicBezTo>
                <a:cubicBezTo>
                  <a:pt x="5886" y="7043"/>
                  <a:pt x="5575" y="6400"/>
                  <a:pt x="5537" y="5740"/>
                </a:cubicBezTo>
                <a:lnTo>
                  <a:pt x="5537" y="5740"/>
                </a:lnTo>
                <a:cubicBezTo>
                  <a:pt x="5895" y="5667"/>
                  <a:pt x="6240" y="5525"/>
                  <a:pt x="6542" y="5311"/>
                </a:cubicBezTo>
                <a:cubicBezTo>
                  <a:pt x="6768" y="5157"/>
                  <a:pt x="6954" y="4949"/>
                  <a:pt x="7085" y="4704"/>
                </a:cubicBezTo>
                <a:cubicBezTo>
                  <a:pt x="7180" y="4496"/>
                  <a:pt x="7239" y="4216"/>
                  <a:pt x="7126" y="3990"/>
                </a:cubicBezTo>
                <a:cubicBezTo>
                  <a:pt x="7025" y="3772"/>
                  <a:pt x="6821" y="3644"/>
                  <a:pt x="6576" y="3644"/>
                </a:cubicBezTo>
                <a:cubicBezTo>
                  <a:pt x="6546" y="3644"/>
                  <a:pt x="6515" y="3646"/>
                  <a:pt x="6483" y="3650"/>
                </a:cubicBezTo>
                <a:cubicBezTo>
                  <a:pt x="6221" y="3669"/>
                  <a:pt x="5977" y="3840"/>
                  <a:pt x="5787" y="4026"/>
                </a:cubicBezTo>
                <a:cubicBezTo>
                  <a:pt x="5597" y="4216"/>
                  <a:pt x="5466" y="4460"/>
                  <a:pt x="5389" y="4723"/>
                </a:cubicBezTo>
                <a:cubicBezTo>
                  <a:pt x="5307" y="4964"/>
                  <a:pt x="5251" y="5231"/>
                  <a:pt x="5241" y="5491"/>
                </a:cubicBezTo>
                <a:lnTo>
                  <a:pt x="5241" y="5491"/>
                </a:lnTo>
                <a:cubicBezTo>
                  <a:pt x="5147" y="5502"/>
                  <a:pt x="5053" y="5507"/>
                  <a:pt x="4959" y="5507"/>
                </a:cubicBezTo>
                <a:cubicBezTo>
                  <a:pt x="4662" y="5507"/>
                  <a:pt x="4366" y="5456"/>
                  <a:pt x="4090" y="5365"/>
                </a:cubicBezTo>
                <a:cubicBezTo>
                  <a:pt x="3620" y="5198"/>
                  <a:pt x="3222" y="4913"/>
                  <a:pt x="2941" y="4496"/>
                </a:cubicBezTo>
                <a:cubicBezTo>
                  <a:pt x="2674" y="4103"/>
                  <a:pt x="2543" y="3614"/>
                  <a:pt x="2543" y="3121"/>
                </a:cubicBezTo>
                <a:cubicBezTo>
                  <a:pt x="2540" y="3030"/>
                  <a:pt x="2542" y="2938"/>
                  <a:pt x="2549" y="2846"/>
                </a:cubicBezTo>
                <a:lnTo>
                  <a:pt x="2549" y="2846"/>
                </a:lnTo>
                <a:cubicBezTo>
                  <a:pt x="2936" y="2844"/>
                  <a:pt x="3321" y="2758"/>
                  <a:pt x="3656" y="2596"/>
                </a:cubicBezTo>
                <a:cubicBezTo>
                  <a:pt x="3918" y="2461"/>
                  <a:pt x="4145" y="2311"/>
                  <a:pt x="4335" y="2085"/>
                </a:cubicBezTo>
                <a:cubicBezTo>
                  <a:pt x="4507" y="1895"/>
                  <a:pt x="4620" y="1633"/>
                  <a:pt x="4597" y="1352"/>
                </a:cubicBezTo>
                <a:cubicBezTo>
                  <a:pt x="4561" y="1085"/>
                  <a:pt x="4353" y="859"/>
                  <a:pt x="4090" y="805"/>
                </a:cubicBezTo>
                <a:cubicBezTo>
                  <a:pt x="4021" y="786"/>
                  <a:pt x="3951" y="778"/>
                  <a:pt x="3883" y="778"/>
                </a:cubicBezTo>
                <a:cubicBezTo>
                  <a:pt x="3671" y="778"/>
                  <a:pt x="3465" y="860"/>
                  <a:pt x="3281" y="972"/>
                </a:cubicBezTo>
                <a:cubicBezTo>
                  <a:pt x="2810" y="1257"/>
                  <a:pt x="2489" y="1805"/>
                  <a:pt x="2358" y="2311"/>
                </a:cubicBezTo>
                <a:cubicBezTo>
                  <a:pt x="2337" y="2388"/>
                  <a:pt x="2319" y="2465"/>
                  <a:pt x="2304" y="2543"/>
                </a:cubicBezTo>
                <a:lnTo>
                  <a:pt x="2304" y="2543"/>
                </a:lnTo>
                <a:cubicBezTo>
                  <a:pt x="1929" y="2501"/>
                  <a:pt x="1558" y="2371"/>
                  <a:pt x="1245" y="2144"/>
                </a:cubicBezTo>
                <a:cubicBezTo>
                  <a:pt x="829" y="1841"/>
                  <a:pt x="526" y="1389"/>
                  <a:pt x="394" y="900"/>
                </a:cubicBezTo>
                <a:cubicBezTo>
                  <a:pt x="340" y="651"/>
                  <a:pt x="299" y="407"/>
                  <a:pt x="340" y="163"/>
                </a:cubicBezTo>
                <a:cubicBezTo>
                  <a:pt x="340" y="59"/>
                  <a:pt x="255" y="1"/>
                  <a:pt x="175"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85" name="Shape 2030"/>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able of contents">
  <p:cSld name="CUSTOM_1">
    <p:spTree>
      <p:nvGrpSpPr>
        <p:cNvPr id="82" name="Shape 2031"/>
        <p:cNvGrpSpPr/>
        <p:nvPr/>
      </p:nvGrpSpPr>
      <p:grpSpPr>
        <a:xfrm>
          <a:off x="0" y="0"/>
          <a:ext cx="0" cy="0"/>
          <a:chOff x="0" y="0"/>
          <a:chExt cx="0" cy="0"/>
        </a:xfrm>
      </p:grpSpPr>
      <p:sp>
        <p:nvSpPr>
          <p:cNvPr id="1049063" name="Google Shape;2032;p13"/>
          <p:cNvSpPr txBox="1">
            <a:spLocks noGrp="1"/>
          </p:cNvSpPr>
          <p:nvPr>
            <p:ph type="title"/>
          </p:nvPr>
        </p:nvSpPr>
        <p:spPr>
          <a:xfrm>
            <a:off x="720000" y="540000"/>
            <a:ext cx="7704000" cy="477600"/>
          </a:xfrm>
          <a:prstGeom prst="rect"/>
        </p:spPr>
        <p:txBody>
          <a:bodyPr anchor="t" anchorCtr="0" bIns="91425" lIns="91425" rIns="91425" spcFirstLastPara="1" tIns="91425" wrap="square">
            <a:noAutofit/>
          </a:bodyPr>
          <a:lstStyle>
            <a:lvl1pPr lvl="0">
              <a:spcBef>
                <a:spcPts val="0"/>
              </a:spcBef>
              <a:spcAft>
                <a:spcPts val="0"/>
              </a:spcAft>
              <a:buSzPts val="2800"/>
              <a:buNone/>
            </a:lvl1pPr>
            <a:lvl2pPr lvl="1">
              <a:spcBef>
                <a:spcPts val="0"/>
              </a:spcBef>
              <a:spcAft>
                <a:spcPts val="0"/>
              </a:spcAft>
              <a:buSzPts val="2800"/>
              <a:buNone/>
              <a:defRPr>
                <a:latin typeface="Roboto"/>
                <a:ea typeface="Roboto"/>
                <a:cs typeface="Roboto"/>
                <a:sym typeface="Roboto"/>
              </a:defRPr>
            </a:lvl2pPr>
            <a:lvl3pPr lvl="2">
              <a:spcBef>
                <a:spcPts val="0"/>
              </a:spcBef>
              <a:spcAft>
                <a:spcPts val="0"/>
              </a:spcAft>
              <a:buSzPts val="2800"/>
              <a:buNone/>
              <a:defRPr>
                <a:latin typeface="Roboto"/>
                <a:ea typeface="Roboto"/>
                <a:cs typeface="Roboto"/>
                <a:sym typeface="Roboto"/>
              </a:defRPr>
            </a:lvl3pPr>
            <a:lvl4pPr lvl="3">
              <a:spcBef>
                <a:spcPts val="0"/>
              </a:spcBef>
              <a:spcAft>
                <a:spcPts val="0"/>
              </a:spcAft>
              <a:buSzPts val="2800"/>
              <a:buNone/>
              <a:defRPr>
                <a:latin typeface="Roboto"/>
                <a:ea typeface="Roboto"/>
                <a:cs typeface="Roboto"/>
                <a:sym typeface="Roboto"/>
              </a:defRPr>
            </a:lvl4pPr>
            <a:lvl5pPr lvl="4">
              <a:spcBef>
                <a:spcPts val="0"/>
              </a:spcBef>
              <a:spcAft>
                <a:spcPts val="0"/>
              </a:spcAft>
              <a:buSzPts val="2800"/>
              <a:buNone/>
              <a:defRPr>
                <a:latin typeface="Roboto"/>
                <a:ea typeface="Roboto"/>
                <a:cs typeface="Roboto"/>
                <a:sym typeface="Roboto"/>
              </a:defRPr>
            </a:lvl5pPr>
            <a:lvl6pPr lvl="5">
              <a:spcBef>
                <a:spcPts val="0"/>
              </a:spcBef>
              <a:spcAft>
                <a:spcPts val="0"/>
              </a:spcAft>
              <a:buSzPts val="2800"/>
              <a:buNone/>
              <a:defRPr>
                <a:latin typeface="Roboto"/>
                <a:ea typeface="Roboto"/>
                <a:cs typeface="Roboto"/>
                <a:sym typeface="Roboto"/>
              </a:defRPr>
            </a:lvl6pPr>
            <a:lvl7pPr lvl="6">
              <a:spcBef>
                <a:spcPts val="0"/>
              </a:spcBef>
              <a:spcAft>
                <a:spcPts val="0"/>
              </a:spcAft>
              <a:buSzPts val="2800"/>
              <a:buNone/>
              <a:defRPr>
                <a:latin typeface="Roboto"/>
                <a:ea typeface="Roboto"/>
                <a:cs typeface="Roboto"/>
                <a:sym typeface="Roboto"/>
              </a:defRPr>
            </a:lvl7pPr>
            <a:lvl8pPr lvl="7">
              <a:spcBef>
                <a:spcPts val="0"/>
              </a:spcBef>
              <a:spcAft>
                <a:spcPts val="0"/>
              </a:spcAft>
              <a:buSzPts val="2800"/>
              <a:buNone/>
              <a:defRPr>
                <a:latin typeface="Roboto"/>
                <a:ea typeface="Roboto"/>
                <a:cs typeface="Roboto"/>
                <a:sym typeface="Roboto"/>
              </a:defRPr>
            </a:lvl8pPr>
            <a:lvl9pPr lvl="8">
              <a:spcBef>
                <a:spcPts val="0"/>
              </a:spcBef>
              <a:spcAft>
                <a:spcPts val="0"/>
              </a:spcAft>
              <a:buSzPts val="2800"/>
              <a:buNone/>
              <a:defRPr>
                <a:latin typeface="Roboto"/>
                <a:ea typeface="Roboto"/>
                <a:cs typeface="Roboto"/>
                <a:sym typeface="Roboto"/>
              </a:defRPr>
            </a:lvl9pPr>
          </a:lstStyle>
          <a:p/>
        </p:txBody>
      </p:sp>
      <p:sp>
        <p:nvSpPr>
          <p:cNvPr id="1049064" name="Google Shape;2033;p13"/>
          <p:cNvSpPr txBox="1">
            <a:spLocks noGrp="1"/>
          </p:cNvSpPr>
          <p:nvPr>
            <p:ph type="subTitle" idx="1"/>
          </p:nvPr>
        </p:nvSpPr>
        <p:spPr>
          <a:xfrm>
            <a:off x="2069063" y="2343367"/>
            <a:ext cx="2316000" cy="698700"/>
          </a:xfrm>
          <a:prstGeom prst="rect"/>
        </p:spPr>
        <p:txBody>
          <a:bodyPr anchor="t" anchorCtr="0" bIns="91425" lIns="91425" rIns="91425" spcFirstLastPara="1" tIns="91425" wrap="square">
            <a:noAutofit/>
          </a:bodyPr>
          <a:lstStyle>
            <a:lvl1pPr algn="ctr" lvl="0" rtl="0">
              <a:lnSpc>
                <a:spcPct val="100000"/>
              </a:lnSpc>
              <a:spcBef>
                <a:spcPts val="0"/>
              </a:spcBef>
              <a:spcAft>
                <a:spcPts val="0"/>
              </a:spcAft>
              <a:buSzPts val="1400"/>
              <a:buNone/>
            </a:lvl1pPr>
            <a:lvl2pPr algn="ctr" lvl="1" rtl="0">
              <a:lnSpc>
                <a:spcPct val="100000"/>
              </a:lnSpc>
              <a:spcBef>
                <a:spcPts val="0"/>
              </a:spcBef>
              <a:spcAft>
                <a:spcPts val="0"/>
              </a:spcAft>
              <a:buSzPts val="2100"/>
              <a:buNone/>
              <a:defRPr sz="2100"/>
            </a:lvl2pPr>
            <a:lvl3pPr algn="ctr" lvl="2" rtl="0">
              <a:lnSpc>
                <a:spcPct val="100000"/>
              </a:lnSpc>
              <a:spcBef>
                <a:spcPts val="0"/>
              </a:spcBef>
              <a:spcAft>
                <a:spcPts val="0"/>
              </a:spcAft>
              <a:buSzPts val="2100"/>
              <a:buNone/>
              <a:defRPr sz="2100"/>
            </a:lvl3pPr>
            <a:lvl4pPr algn="ctr" lvl="3" rtl="0">
              <a:lnSpc>
                <a:spcPct val="100000"/>
              </a:lnSpc>
              <a:spcBef>
                <a:spcPts val="0"/>
              </a:spcBef>
              <a:spcAft>
                <a:spcPts val="0"/>
              </a:spcAft>
              <a:buSzPts val="2100"/>
              <a:buNone/>
              <a:defRPr sz="2100"/>
            </a:lvl4pPr>
            <a:lvl5pPr algn="ctr" lvl="4" rtl="0">
              <a:lnSpc>
                <a:spcPct val="100000"/>
              </a:lnSpc>
              <a:spcBef>
                <a:spcPts val="0"/>
              </a:spcBef>
              <a:spcAft>
                <a:spcPts val="0"/>
              </a:spcAft>
              <a:buSzPts val="2100"/>
              <a:buNone/>
              <a:defRPr sz="2100"/>
            </a:lvl5pPr>
            <a:lvl6pPr algn="ctr" lvl="5" rtl="0">
              <a:lnSpc>
                <a:spcPct val="100000"/>
              </a:lnSpc>
              <a:spcBef>
                <a:spcPts val="0"/>
              </a:spcBef>
              <a:spcAft>
                <a:spcPts val="0"/>
              </a:spcAft>
              <a:buSzPts val="2100"/>
              <a:buNone/>
              <a:defRPr sz="2100"/>
            </a:lvl6pPr>
            <a:lvl7pPr algn="ctr" lvl="6" rtl="0">
              <a:lnSpc>
                <a:spcPct val="100000"/>
              </a:lnSpc>
              <a:spcBef>
                <a:spcPts val="0"/>
              </a:spcBef>
              <a:spcAft>
                <a:spcPts val="0"/>
              </a:spcAft>
              <a:buSzPts val="2100"/>
              <a:buNone/>
              <a:defRPr sz="2100"/>
            </a:lvl7pPr>
            <a:lvl8pPr algn="ctr" lvl="7" rtl="0">
              <a:lnSpc>
                <a:spcPct val="100000"/>
              </a:lnSpc>
              <a:spcBef>
                <a:spcPts val="0"/>
              </a:spcBef>
              <a:spcAft>
                <a:spcPts val="0"/>
              </a:spcAft>
              <a:buSzPts val="2100"/>
              <a:buNone/>
              <a:defRPr sz="2100"/>
            </a:lvl8pPr>
            <a:lvl9pPr algn="ctr" lvl="8" rtl="0">
              <a:lnSpc>
                <a:spcPct val="100000"/>
              </a:lnSpc>
              <a:spcBef>
                <a:spcPts val="0"/>
              </a:spcBef>
              <a:spcAft>
                <a:spcPts val="0"/>
              </a:spcAft>
              <a:buSzPts val="2100"/>
              <a:buNone/>
              <a:defRPr sz="2100"/>
            </a:lvl9pPr>
          </a:lstStyle>
          <a:p/>
        </p:txBody>
      </p:sp>
      <p:sp>
        <p:nvSpPr>
          <p:cNvPr id="1049065" name="Google Shape;2034;p13"/>
          <p:cNvSpPr txBox="1">
            <a:spLocks noGrp="1"/>
          </p:cNvSpPr>
          <p:nvPr>
            <p:ph type="title" idx="2"/>
          </p:nvPr>
        </p:nvSpPr>
        <p:spPr>
          <a:xfrm>
            <a:off x="2069063" y="2116520"/>
            <a:ext cx="2316000" cy="243000"/>
          </a:xfrm>
          <a:prstGeom prst="rect"/>
        </p:spPr>
        <p:txBody>
          <a:bodyPr anchor="ctr" anchorCtr="0" bIns="91425" lIns="91425" rIns="91425" spcFirstLastPara="1" tIns="91425" wrap="square">
            <a:noAutofit/>
          </a:bodyPr>
          <a:lstStyle>
            <a:lvl1pPr lvl="0" rtl="0">
              <a:spcBef>
                <a:spcPts val="0"/>
              </a:spcBef>
              <a:spcAft>
                <a:spcPts val="0"/>
              </a:spcAft>
              <a:buSzPts val="1800"/>
              <a:buNone/>
              <a:defRPr sz="1800"/>
            </a:lvl1pPr>
            <a:lvl2pPr lvl="1" rtl="0">
              <a:spcBef>
                <a:spcPts val="0"/>
              </a:spcBef>
              <a:spcAft>
                <a:spcPts val="0"/>
              </a:spcAft>
              <a:buSzPts val="2800"/>
              <a:buFont typeface="Patrick Hand"/>
              <a:buNone/>
              <a:defRPr>
                <a:latin typeface="Patrick Hand"/>
                <a:ea typeface="Patrick Hand"/>
                <a:cs typeface="Patrick Hand"/>
                <a:sym typeface="Patrick Hand"/>
              </a:defRPr>
            </a:lvl2pPr>
            <a:lvl3pPr lvl="2" rtl="0">
              <a:spcBef>
                <a:spcPts val="0"/>
              </a:spcBef>
              <a:spcAft>
                <a:spcPts val="0"/>
              </a:spcAft>
              <a:buSzPts val="2800"/>
              <a:buFont typeface="Patrick Hand"/>
              <a:buNone/>
              <a:defRPr>
                <a:latin typeface="Patrick Hand"/>
                <a:ea typeface="Patrick Hand"/>
                <a:cs typeface="Patrick Hand"/>
                <a:sym typeface="Patrick Hand"/>
              </a:defRPr>
            </a:lvl3pPr>
            <a:lvl4pPr lvl="3" rtl="0">
              <a:spcBef>
                <a:spcPts val="0"/>
              </a:spcBef>
              <a:spcAft>
                <a:spcPts val="0"/>
              </a:spcAft>
              <a:buSzPts val="2800"/>
              <a:buFont typeface="Patrick Hand"/>
              <a:buNone/>
              <a:defRPr>
                <a:latin typeface="Patrick Hand"/>
                <a:ea typeface="Patrick Hand"/>
                <a:cs typeface="Patrick Hand"/>
                <a:sym typeface="Patrick Hand"/>
              </a:defRPr>
            </a:lvl4pPr>
            <a:lvl5pPr lvl="4" rtl="0">
              <a:spcBef>
                <a:spcPts val="0"/>
              </a:spcBef>
              <a:spcAft>
                <a:spcPts val="0"/>
              </a:spcAft>
              <a:buSzPts val="2800"/>
              <a:buFont typeface="Patrick Hand"/>
              <a:buNone/>
              <a:defRPr>
                <a:latin typeface="Patrick Hand"/>
                <a:ea typeface="Patrick Hand"/>
                <a:cs typeface="Patrick Hand"/>
                <a:sym typeface="Patrick Hand"/>
              </a:defRPr>
            </a:lvl5pPr>
            <a:lvl6pPr lvl="5" rtl="0">
              <a:spcBef>
                <a:spcPts val="0"/>
              </a:spcBef>
              <a:spcAft>
                <a:spcPts val="0"/>
              </a:spcAft>
              <a:buSzPts val="2800"/>
              <a:buFont typeface="Patrick Hand"/>
              <a:buNone/>
              <a:defRPr>
                <a:latin typeface="Patrick Hand"/>
                <a:ea typeface="Patrick Hand"/>
                <a:cs typeface="Patrick Hand"/>
                <a:sym typeface="Patrick Hand"/>
              </a:defRPr>
            </a:lvl6pPr>
            <a:lvl7pPr lvl="6" rtl="0">
              <a:spcBef>
                <a:spcPts val="0"/>
              </a:spcBef>
              <a:spcAft>
                <a:spcPts val="0"/>
              </a:spcAft>
              <a:buSzPts val="2800"/>
              <a:buFont typeface="Patrick Hand"/>
              <a:buNone/>
              <a:defRPr>
                <a:latin typeface="Patrick Hand"/>
                <a:ea typeface="Patrick Hand"/>
                <a:cs typeface="Patrick Hand"/>
                <a:sym typeface="Patrick Hand"/>
              </a:defRPr>
            </a:lvl7pPr>
            <a:lvl8pPr lvl="7" rtl="0">
              <a:spcBef>
                <a:spcPts val="0"/>
              </a:spcBef>
              <a:spcAft>
                <a:spcPts val="0"/>
              </a:spcAft>
              <a:buSzPts val="2800"/>
              <a:buFont typeface="Patrick Hand"/>
              <a:buNone/>
              <a:defRPr>
                <a:latin typeface="Patrick Hand"/>
                <a:ea typeface="Patrick Hand"/>
                <a:cs typeface="Patrick Hand"/>
                <a:sym typeface="Patrick Hand"/>
              </a:defRPr>
            </a:lvl8pPr>
            <a:lvl9pPr lvl="8" rtl="0">
              <a:spcBef>
                <a:spcPts val="0"/>
              </a:spcBef>
              <a:spcAft>
                <a:spcPts val="0"/>
              </a:spcAft>
              <a:buSzPts val="2800"/>
              <a:buFont typeface="Patrick Hand"/>
              <a:buNone/>
              <a:defRPr>
                <a:latin typeface="Patrick Hand"/>
                <a:ea typeface="Patrick Hand"/>
                <a:cs typeface="Patrick Hand"/>
                <a:sym typeface="Patrick Hand"/>
              </a:defRPr>
            </a:lvl9pPr>
          </a:lstStyle>
          <a:p/>
        </p:txBody>
      </p:sp>
      <p:sp>
        <p:nvSpPr>
          <p:cNvPr id="1049066" name="Google Shape;2035;p13"/>
          <p:cNvSpPr txBox="1">
            <a:spLocks noGrp="1"/>
          </p:cNvSpPr>
          <p:nvPr>
            <p:ph type="title" idx="3" hasCustomPrompt="1"/>
          </p:nvPr>
        </p:nvSpPr>
        <p:spPr>
          <a:xfrm>
            <a:off x="2069100" y="1479061"/>
            <a:ext cx="2316000" cy="439500"/>
          </a:xfrm>
          <a:prstGeom prst="rect"/>
        </p:spPr>
        <p:txBody>
          <a:bodyPr anchor="ctr" anchorCtr="0" bIns="91425" lIns="91425" rIns="91425" spcFirstLastPara="1" tIns="91425" wrap="square">
            <a:noAutofit/>
          </a:bodyPr>
          <a:lstStyle>
            <a:lvl1pPr algn="ctr" lvl="0" rtl="0">
              <a:spcBef>
                <a:spcPts val="0"/>
              </a:spcBef>
              <a:spcAft>
                <a:spcPts val="0"/>
              </a:spcAft>
              <a:buSzPts val="4800"/>
              <a:buNone/>
              <a:defRPr sz="3000"/>
            </a:lvl1pPr>
            <a:lvl2pPr algn="ctr" lvl="1" rtl="0">
              <a:spcBef>
                <a:spcPts val="0"/>
              </a:spcBef>
              <a:spcAft>
                <a:spcPts val="0"/>
              </a:spcAft>
              <a:buSzPts val="12000"/>
              <a:buNone/>
              <a:defRPr sz="12000"/>
            </a:lvl2pPr>
            <a:lvl3pPr algn="ctr" lvl="2" rtl="0">
              <a:spcBef>
                <a:spcPts val="0"/>
              </a:spcBef>
              <a:spcAft>
                <a:spcPts val="0"/>
              </a:spcAft>
              <a:buSzPts val="12000"/>
              <a:buNone/>
              <a:defRPr sz="12000"/>
            </a:lvl3pPr>
            <a:lvl4pPr algn="ctr" lvl="3" rtl="0">
              <a:spcBef>
                <a:spcPts val="0"/>
              </a:spcBef>
              <a:spcAft>
                <a:spcPts val="0"/>
              </a:spcAft>
              <a:buSzPts val="12000"/>
              <a:buNone/>
              <a:defRPr sz="12000"/>
            </a:lvl4pPr>
            <a:lvl5pPr algn="ctr" lvl="4" rtl="0">
              <a:spcBef>
                <a:spcPts val="0"/>
              </a:spcBef>
              <a:spcAft>
                <a:spcPts val="0"/>
              </a:spcAft>
              <a:buSzPts val="12000"/>
              <a:buNone/>
              <a:defRPr sz="12000"/>
            </a:lvl5pPr>
            <a:lvl6pPr algn="ctr" lvl="5" rtl="0">
              <a:spcBef>
                <a:spcPts val="0"/>
              </a:spcBef>
              <a:spcAft>
                <a:spcPts val="0"/>
              </a:spcAft>
              <a:buSzPts val="12000"/>
              <a:buNone/>
              <a:defRPr sz="12000"/>
            </a:lvl6pPr>
            <a:lvl7pPr algn="ctr" lvl="6" rtl="0">
              <a:spcBef>
                <a:spcPts val="0"/>
              </a:spcBef>
              <a:spcAft>
                <a:spcPts val="0"/>
              </a:spcAft>
              <a:buSzPts val="12000"/>
              <a:buNone/>
              <a:defRPr sz="12000"/>
            </a:lvl7pPr>
            <a:lvl8pPr algn="ctr" lvl="7" rtl="0">
              <a:spcBef>
                <a:spcPts val="0"/>
              </a:spcBef>
              <a:spcAft>
                <a:spcPts val="0"/>
              </a:spcAft>
              <a:buSzPts val="12000"/>
              <a:buNone/>
              <a:defRPr sz="12000"/>
            </a:lvl8pPr>
            <a:lvl9pPr algn="ctr" lvl="8" rtl="0">
              <a:spcBef>
                <a:spcPts val="0"/>
              </a:spcBef>
              <a:spcAft>
                <a:spcPts val="0"/>
              </a:spcAft>
              <a:buSzPts val="12000"/>
              <a:buNone/>
              <a:defRPr sz="12000"/>
            </a:lvl9pPr>
          </a:lstStyle>
          <a:p>
            <a:r>
              <a:t>xx%</a:t>
            </a:r>
          </a:p>
        </p:txBody>
      </p:sp>
      <p:sp>
        <p:nvSpPr>
          <p:cNvPr id="1049067" name="Google Shape;2036;p13"/>
          <p:cNvSpPr txBox="1">
            <a:spLocks noGrp="1"/>
          </p:cNvSpPr>
          <p:nvPr>
            <p:ph type="subTitle" idx="4"/>
          </p:nvPr>
        </p:nvSpPr>
        <p:spPr>
          <a:xfrm>
            <a:off x="4758933" y="2343367"/>
            <a:ext cx="2316000" cy="698700"/>
          </a:xfrm>
          <a:prstGeom prst="rect"/>
        </p:spPr>
        <p:txBody>
          <a:bodyPr anchor="t" anchorCtr="0" bIns="91425" lIns="91425" rIns="91425" spcFirstLastPara="1" tIns="91425" wrap="square">
            <a:noAutofit/>
          </a:bodyPr>
          <a:lstStyle>
            <a:lvl1pPr algn="ctr" lvl="0" rtl="0">
              <a:lnSpc>
                <a:spcPct val="100000"/>
              </a:lnSpc>
              <a:spcBef>
                <a:spcPts val="0"/>
              </a:spcBef>
              <a:spcAft>
                <a:spcPts val="0"/>
              </a:spcAft>
              <a:buSzPts val="1400"/>
              <a:buNone/>
            </a:lvl1pPr>
            <a:lvl2pPr algn="ctr" lvl="1" rtl="0">
              <a:lnSpc>
                <a:spcPct val="100000"/>
              </a:lnSpc>
              <a:spcBef>
                <a:spcPts val="0"/>
              </a:spcBef>
              <a:spcAft>
                <a:spcPts val="0"/>
              </a:spcAft>
              <a:buSzPts val="2100"/>
              <a:buNone/>
              <a:defRPr sz="2100"/>
            </a:lvl2pPr>
            <a:lvl3pPr algn="ctr" lvl="2" rtl="0">
              <a:lnSpc>
                <a:spcPct val="100000"/>
              </a:lnSpc>
              <a:spcBef>
                <a:spcPts val="0"/>
              </a:spcBef>
              <a:spcAft>
                <a:spcPts val="0"/>
              </a:spcAft>
              <a:buSzPts val="2100"/>
              <a:buNone/>
              <a:defRPr sz="2100"/>
            </a:lvl3pPr>
            <a:lvl4pPr algn="ctr" lvl="3" rtl="0">
              <a:lnSpc>
                <a:spcPct val="100000"/>
              </a:lnSpc>
              <a:spcBef>
                <a:spcPts val="0"/>
              </a:spcBef>
              <a:spcAft>
                <a:spcPts val="0"/>
              </a:spcAft>
              <a:buSzPts val="2100"/>
              <a:buNone/>
              <a:defRPr sz="2100"/>
            </a:lvl4pPr>
            <a:lvl5pPr algn="ctr" lvl="4" rtl="0">
              <a:lnSpc>
                <a:spcPct val="100000"/>
              </a:lnSpc>
              <a:spcBef>
                <a:spcPts val="0"/>
              </a:spcBef>
              <a:spcAft>
                <a:spcPts val="0"/>
              </a:spcAft>
              <a:buSzPts val="2100"/>
              <a:buNone/>
              <a:defRPr sz="2100"/>
            </a:lvl5pPr>
            <a:lvl6pPr algn="ctr" lvl="5" rtl="0">
              <a:lnSpc>
                <a:spcPct val="100000"/>
              </a:lnSpc>
              <a:spcBef>
                <a:spcPts val="0"/>
              </a:spcBef>
              <a:spcAft>
                <a:spcPts val="0"/>
              </a:spcAft>
              <a:buSzPts val="2100"/>
              <a:buNone/>
              <a:defRPr sz="2100"/>
            </a:lvl6pPr>
            <a:lvl7pPr algn="ctr" lvl="6" rtl="0">
              <a:lnSpc>
                <a:spcPct val="100000"/>
              </a:lnSpc>
              <a:spcBef>
                <a:spcPts val="0"/>
              </a:spcBef>
              <a:spcAft>
                <a:spcPts val="0"/>
              </a:spcAft>
              <a:buSzPts val="2100"/>
              <a:buNone/>
              <a:defRPr sz="2100"/>
            </a:lvl7pPr>
            <a:lvl8pPr algn="ctr" lvl="7" rtl="0">
              <a:lnSpc>
                <a:spcPct val="100000"/>
              </a:lnSpc>
              <a:spcBef>
                <a:spcPts val="0"/>
              </a:spcBef>
              <a:spcAft>
                <a:spcPts val="0"/>
              </a:spcAft>
              <a:buSzPts val="2100"/>
              <a:buNone/>
              <a:defRPr sz="2100"/>
            </a:lvl8pPr>
            <a:lvl9pPr algn="ctr" lvl="8" rtl="0">
              <a:lnSpc>
                <a:spcPct val="100000"/>
              </a:lnSpc>
              <a:spcBef>
                <a:spcPts val="0"/>
              </a:spcBef>
              <a:spcAft>
                <a:spcPts val="0"/>
              </a:spcAft>
              <a:buSzPts val="2100"/>
              <a:buNone/>
              <a:defRPr sz="2100"/>
            </a:lvl9pPr>
          </a:lstStyle>
          <a:p/>
        </p:txBody>
      </p:sp>
      <p:sp>
        <p:nvSpPr>
          <p:cNvPr id="1049068" name="Google Shape;2037;p13"/>
          <p:cNvSpPr txBox="1">
            <a:spLocks noGrp="1"/>
          </p:cNvSpPr>
          <p:nvPr>
            <p:ph type="title" idx="5"/>
          </p:nvPr>
        </p:nvSpPr>
        <p:spPr>
          <a:xfrm>
            <a:off x="4758936" y="2116520"/>
            <a:ext cx="2316000" cy="243000"/>
          </a:xfrm>
          <a:prstGeom prst="rect"/>
        </p:spPr>
        <p:txBody>
          <a:bodyPr anchor="ctr" anchorCtr="0" bIns="91425" lIns="91425" rIns="91425" spcFirstLastPara="1" tIns="91425" wrap="square">
            <a:noAutofit/>
          </a:bodyPr>
          <a:lstStyle>
            <a:lvl1pPr lvl="0" rtl="0">
              <a:spcBef>
                <a:spcPts val="0"/>
              </a:spcBef>
              <a:spcAft>
                <a:spcPts val="0"/>
              </a:spcAft>
              <a:buSzPts val="1800"/>
              <a:buNone/>
              <a:defRPr sz="1800"/>
            </a:lvl1pPr>
            <a:lvl2pPr lvl="1" rtl="0">
              <a:spcBef>
                <a:spcPts val="0"/>
              </a:spcBef>
              <a:spcAft>
                <a:spcPts val="0"/>
              </a:spcAft>
              <a:buSzPts val="2800"/>
              <a:buFont typeface="Patrick Hand"/>
              <a:buNone/>
              <a:defRPr>
                <a:latin typeface="Patrick Hand"/>
                <a:ea typeface="Patrick Hand"/>
                <a:cs typeface="Patrick Hand"/>
                <a:sym typeface="Patrick Hand"/>
              </a:defRPr>
            </a:lvl2pPr>
            <a:lvl3pPr lvl="2" rtl="0">
              <a:spcBef>
                <a:spcPts val="0"/>
              </a:spcBef>
              <a:spcAft>
                <a:spcPts val="0"/>
              </a:spcAft>
              <a:buSzPts val="2800"/>
              <a:buFont typeface="Patrick Hand"/>
              <a:buNone/>
              <a:defRPr>
                <a:latin typeface="Patrick Hand"/>
                <a:ea typeface="Patrick Hand"/>
                <a:cs typeface="Patrick Hand"/>
                <a:sym typeface="Patrick Hand"/>
              </a:defRPr>
            </a:lvl3pPr>
            <a:lvl4pPr lvl="3" rtl="0">
              <a:spcBef>
                <a:spcPts val="0"/>
              </a:spcBef>
              <a:spcAft>
                <a:spcPts val="0"/>
              </a:spcAft>
              <a:buSzPts val="2800"/>
              <a:buFont typeface="Patrick Hand"/>
              <a:buNone/>
              <a:defRPr>
                <a:latin typeface="Patrick Hand"/>
                <a:ea typeface="Patrick Hand"/>
                <a:cs typeface="Patrick Hand"/>
                <a:sym typeface="Patrick Hand"/>
              </a:defRPr>
            </a:lvl4pPr>
            <a:lvl5pPr lvl="4" rtl="0">
              <a:spcBef>
                <a:spcPts val="0"/>
              </a:spcBef>
              <a:spcAft>
                <a:spcPts val="0"/>
              </a:spcAft>
              <a:buSzPts val="2800"/>
              <a:buFont typeface="Patrick Hand"/>
              <a:buNone/>
              <a:defRPr>
                <a:latin typeface="Patrick Hand"/>
                <a:ea typeface="Patrick Hand"/>
                <a:cs typeface="Patrick Hand"/>
                <a:sym typeface="Patrick Hand"/>
              </a:defRPr>
            </a:lvl5pPr>
            <a:lvl6pPr lvl="5" rtl="0">
              <a:spcBef>
                <a:spcPts val="0"/>
              </a:spcBef>
              <a:spcAft>
                <a:spcPts val="0"/>
              </a:spcAft>
              <a:buSzPts val="2800"/>
              <a:buFont typeface="Patrick Hand"/>
              <a:buNone/>
              <a:defRPr>
                <a:latin typeface="Patrick Hand"/>
                <a:ea typeface="Patrick Hand"/>
                <a:cs typeface="Patrick Hand"/>
                <a:sym typeface="Patrick Hand"/>
              </a:defRPr>
            </a:lvl6pPr>
            <a:lvl7pPr lvl="6" rtl="0">
              <a:spcBef>
                <a:spcPts val="0"/>
              </a:spcBef>
              <a:spcAft>
                <a:spcPts val="0"/>
              </a:spcAft>
              <a:buSzPts val="2800"/>
              <a:buFont typeface="Patrick Hand"/>
              <a:buNone/>
              <a:defRPr>
                <a:latin typeface="Patrick Hand"/>
                <a:ea typeface="Patrick Hand"/>
                <a:cs typeface="Patrick Hand"/>
                <a:sym typeface="Patrick Hand"/>
              </a:defRPr>
            </a:lvl7pPr>
            <a:lvl8pPr lvl="7" rtl="0">
              <a:spcBef>
                <a:spcPts val="0"/>
              </a:spcBef>
              <a:spcAft>
                <a:spcPts val="0"/>
              </a:spcAft>
              <a:buSzPts val="2800"/>
              <a:buFont typeface="Patrick Hand"/>
              <a:buNone/>
              <a:defRPr>
                <a:latin typeface="Patrick Hand"/>
                <a:ea typeface="Patrick Hand"/>
                <a:cs typeface="Patrick Hand"/>
                <a:sym typeface="Patrick Hand"/>
              </a:defRPr>
            </a:lvl8pPr>
            <a:lvl9pPr lvl="8" rtl="0">
              <a:spcBef>
                <a:spcPts val="0"/>
              </a:spcBef>
              <a:spcAft>
                <a:spcPts val="0"/>
              </a:spcAft>
              <a:buSzPts val="2800"/>
              <a:buFont typeface="Patrick Hand"/>
              <a:buNone/>
              <a:defRPr>
                <a:latin typeface="Patrick Hand"/>
                <a:ea typeface="Patrick Hand"/>
                <a:cs typeface="Patrick Hand"/>
                <a:sym typeface="Patrick Hand"/>
              </a:defRPr>
            </a:lvl9pPr>
          </a:lstStyle>
          <a:p/>
        </p:txBody>
      </p:sp>
      <p:sp>
        <p:nvSpPr>
          <p:cNvPr id="1049069" name="Google Shape;2038;p13"/>
          <p:cNvSpPr txBox="1">
            <a:spLocks noGrp="1"/>
          </p:cNvSpPr>
          <p:nvPr>
            <p:ph type="title" idx="6" hasCustomPrompt="1"/>
          </p:nvPr>
        </p:nvSpPr>
        <p:spPr>
          <a:xfrm>
            <a:off x="4758946" y="1478998"/>
            <a:ext cx="2316000" cy="439500"/>
          </a:xfrm>
          <a:prstGeom prst="rect"/>
        </p:spPr>
        <p:txBody>
          <a:bodyPr anchor="ctr" anchorCtr="0" bIns="91425" lIns="91425" rIns="91425" spcFirstLastPara="1" tIns="91425" wrap="square">
            <a:noAutofit/>
          </a:bodyPr>
          <a:lstStyle>
            <a:lvl1pPr algn="ctr" lvl="0" rtl="0">
              <a:spcBef>
                <a:spcPts val="0"/>
              </a:spcBef>
              <a:spcAft>
                <a:spcPts val="0"/>
              </a:spcAft>
              <a:buSzPts val="4800"/>
              <a:buNone/>
              <a:defRPr sz="3000"/>
            </a:lvl1pPr>
            <a:lvl2pPr algn="ctr" lvl="1" rtl="0">
              <a:spcBef>
                <a:spcPts val="0"/>
              </a:spcBef>
              <a:spcAft>
                <a:spcPts val="0"/>
              </a:spcAft>
              <a:buSzPts val="12000"/>
              <a:buNone/>
              <a:defRPr sz="12000"/>
            </a:lvl2pPr>
            <a:lvl3pPr algn="ctr" lvl="2" rtl="0">
              <a:spcBef>
                <a:spcPts val="0"/>
              </a:spcBef>
              <a:spcAft>
                <a:spcPts val="0"/>
              </a:spcAft>
              <a:buSzPts val="12000"/>
              <a:buNone/>
              <a:defRPr sz="12000"/>
            </a:lvl3pPr>
            <a:lvl4pPr algn="ctr" lvl="3" rtl="0">
              <a:spcBef>
                <a:spcPts val="0"/>
              </a:spcBef>
              <a:spcAft>
                <a:spcPts val="0"/>
              </a:spcAft>
              <a:buSzPts val="12000"/>
              <a:buNone/>
              <a:defRPr sz="12000"/>
            </a:lvl4pPr>
            <a:lvl5pPr algn="ctr" lvl="4" rtl="0">
              <a:spcBef>
                <a:spcPts val="0"/>
              </a:spcBef>
              <a:spcAft>
                <a:spcPts val="0"/>
              </a:spcAft>
              <a:buSzPts val="12000"/>
              <a:buNone/>
              <a:defRPr sz="12000"/>
            </a:lvl5pPr>
            <a:lvl6pPr algn="ctr" lvl="5" rtl="0">
              <a:spcBef>
                <a:spcPts val="0"/>
              </a:spcBef>
              <a:spcAft>
                <a:spcPts val="0"/>
              </a:spcAft>
              <a:buSzPts val="12000"/>
              <a:buNone/>
              <a:defRPr sz="12000"/>
            </a:lvl6pPr>
            <a:lvl7pPr algn="ctr" lvl="6" rtl="0">
              <a:spcBef>
                <a:spcPts val="0"/>
              </a:spcBef>
              <a:spcAft>
                <a:spcPts val="0"/>
              </a:spcAft>
              <a:buSzPts val="12000"/>
              <a:buNone/>
              <a:defRPr sz="12000"/>
            </a:lvl7pPr>
            <a:lvl8pPr algn="ctr" lvl="7" rtl="0">
              <a:spcBef>
                <a:spcPts val="0"/>
              </a:spcBef>
              <a:spcAft>
                <a:spcPts val="0"/>
              </a:spcAft>
              <a:buSzPts val="12000"/>
              <a:buNone/>
              <a:defRPr sz="12000"/>
            </a:lvl8pPr>
            <a:lvl9pPr algn="ctr" lvl="8" rtl="0">
              <a:spcBef>
                <a:spcPts val="0"/>
              </a:spcBef>
              <a:spcAft>
                <a:spcPts val="0"/>
              </a:spcAft>
              <a:buSzPts val="12000"/>
              <a:buNone/>
              <a:defRPr sz="12000"/>
            </a:lvl9pPr>
          </a:lstStyle>
          <a:p>
            <a:r>
              <a:t>xx%</a:t>
            </a:r>
          </a:p>
        </p:txBody>
      </p:sp>
      <p:sp>
        <p:nvSpPr>
          <p:cNvPr id="1049070" name="Google Shape;2039;p13"/>
          <p:cNvSpPr txBox="1">
            <a:spLocks noGrp="1"/>
          </p:cNvSpPr>
          <p:nvPr>
            <p:ph type="subTitle" idx="7"/>
          </p:nvPr>
        </p:nvSpPr>
        <p:spPr>
          <a:xfrm>
            <a:off x="2069063" y="4057108"/>
            <a:ext cx="2316000" cy="698700"/>
          </a:xfrm>
          <a:prstGeom prst="rect"/>
        </p:spPr>
        <p:txBody>
          <a:bodyPr anchor="t" anchorCtr="0" bIns="91425" lIns="91425" rIns="91425" spcFirstLastPara="1" tIns="91425" wrap="square">
            <a:noAutofit/>
          </a:bodyPr>
          <a:lstStyle>
            <a:lvl1pPr algn="ctr" lvl="0" rtl="0">
              <a:lnSpc>
                <a:spcPct val="100000"/>
              </a:lnSpc>
              <a:spcBef>
                <a:spcPts val="0"/>
              </a:spcBef>
              <a:spcAft>
                <a:spcPts val="0"/>
              </a:spcAft>
              <a:buSzPts val="1400"/>
              <a:buNone/>
            </a:lvl1pPr>
            <a:lvl2pPr algn="ctr" lvl="1" rtl="0">
              <a:lnSpc>
                <a:spcPct val="100000"/>
              </a:lnSpc>
              <a:spcBef>
                <a:spcPts val="0"/>
              </a:spcBef>
              <a:spcAft>
                <a:spcPts val="0"/>
              </a:spcAft>
              <a:buSzPts val="2100"/>
              <a:buNone/>
              <a:defRPr sz="2100"/>
            </a:lvl2pPr>
            <a:lvl3pPr algn="ctr" lvl="2" rtl="0">
              <a:lnSpc>
                <a:spcPct val="100000"/>
              </a:lnSpc>
              <a:spcBef>
                <a:spcPts val="0"/>
              </a:spcBef>
              <a:spcAft>
                <a:spcPts val="0"/>
              </a:spcAft>
              <a:buSzPts val="2100"/>
              <a:buNone/>
              <a:defRPr sz="2100"/>
            </a:lvl3pPr>
            <a:lvl4pPr algn="ctr" lvl="3" rtl="0">
              <a:lnSpc>
                <a:spcPct val="100000"/>
              </a:lnSpc>
              <a:spcBef>
                <a:spcPts val="0"/>
              </a:spcBef>
              <a:spcAft>
                <a:spcPts val="0"/>
              </a:spcAft>
              <a:buSzPts val="2100"/>
              <a:buNone/>
              <a:defRPr sz="2100"/>
            </a:lvl4pPr>
            <a:lvl5pPr algn="ctr" lvl="4" rtl="0">
              <a:lnSpc>
                <a:spcPct val="100000"/>
              </a:lnSpc>
              <a:spcBef>
                <a:spcPts val="0"/>
              </a:spcBef>
              <a:spcAft>
                <a:spcPts val="0"/>
              </a:spcAft>
              <a:buSzPts val="2100"/>
              <a:buNone/>
              <a:defRPr sz="2100"/>
            </a:lvl5pPr>
            <a:lvl6pPr algn="ctr" lvl="5" rtl="0">
              <a:lnSpc>
                <a:spcPct val="100000"/>
              </a:lnSpc>
              <a:spcBef>
                <a:spcPts val="0"/>
              </a:spcBef>
              <a:spcAft>
                <a:spcPts val="0"/>
              </a:spcAft>
              <a:buSzPts val="2100"/>
              <a:buNone/>
              <a:defRPr sz="2100"/>
            </a:lvl6pPr>
            <a:lvl7pPr algn="ctr" lvl="6" rtl="0">
              <a:lnSpc>
                <a:spcPct val="100000"/>
              </a:lnSpc>
              <a:spcBef>
                <a:spcPts val="0"/>
              </a:spcBef>
              <a:spcAft>
                <a:spcPts val="0"/>
              </a:spcAft>
              <a:buSzPts val="2100"/>
              <a:buNone/>
              <a:defRPr sz="2100"/>
            </a:lvl7pPr>
            <a:lvl8pPr algn="ctr" lvl="7" rtl="0">
              <a:lnSpc>
                <a:spcPct val="100000"/>
              </a:lnSpc>
              <a:spcBef>
                <a:spcPts val="0"/>
              </a:spcBef>
              <a:spcAft>
                <a:spcPts val="0"/>
              </a:spcAft>
              <a:buSzPts val="2100"/>
              <a:buNone/>
              <a:defRPr sz="2100"/>
            </a:lvl8pPr>
            <a:lvl9pPr algn="ctr" lvl="8" rtl="0">
              <a:lnSpc>
                <a:spcPct val="100000"/>
              </a:lnSpc>
              <a:spcBef>
                <a:spcPts val="0"/>
              </a:spcBef>
              <a:spcAft>
                <a:spcPts val="0"/>
              </a:spcAft>
              <a:buSzPts val="2100"/>
              <a:buNone/>
              <a:defRPr sz="2100"/>
            </a:lvl9pPr>
          </a:lstStyle>
          <a:p/>
        </p:txBody>
      </p:sp>
      <p:sp>
        <p:nvSpPr>
          <p:cNvPr id="1049071" name="Google Shape;2040;p13"/>
          <p:cNvSpPr txBox="1">
            <a:spLocks noGrp="1"/>
          </p:cNvSpPr>
          <p:nvPr>
            <p:ph type="title" idx="8"/>
          </p:nvPr>
        </p:nvSpPr>
        <p:spPr>
          <a:xfrm>
            <a:off x="2069063" y="3830261"/>
            <a:ext cx="2316000" cy="243000"/>
          </a:xfrm>
          <a:prstGeom prst="rect"/>
        </p:spPr>
        <p:txBody>
          <a:bodyPr anchor="ctr" anchorCtr="0" bIns="91425" lIns="91425" rIns="91425" spcFirstLastPara="1" tIns="91425" wrap="square">
            <a:noAutofit/>
          </a:bodyPr>
          <a:lstStyle>
            <a:lvl1pPr lvl="0" rtl="0">
              <a:spcBef>
                <a:spcPts val="0"/>
              </a:spcBef>
              <a:spcAft>
                <a:spcPts val="0"/>
              </a:spcAft>
              <a:buSzPts val="1800"/>
              <a:buNone/>
              <a:defRPr sz="1800"/>
            </a:lvl1pPr>
            <a:lvl2pPr lvl="1" rtl="0">
              <a:spcBef>
                <a:spcPts val="0"/>
              </a:spcBef>
              <a:spcAft>
                <a:spcPts val="0"/>
              </a:spcAft>
              <a:buSzPts val="2800"/>
              <a:buFont typeface="Patrick Hand"/>
              <a:buNone/>
              <a:defRPr>
                <a:latin typeface="Patrick Hand"/>
                <a:ea typeface="Patrick Hand"/>
                <a:cs typeface="Patrick Hand"/>
                <a:sym typeface="Patrick Hand"/>
              </a:defRPr>
            </a:lvl2pPr>
            <a:lvl3pPr lvl="2" rtl="0">
              <a:spcBef>
                <a:spcPts val="0"/>
              </a:spcBef>
              <a:spcAft>
                <a:spcPts val="0"/>
              </a:spcAft>
              <a:buSzPts val="2800"/>
              <a:buFont typeface="Patrick Hand"/>
              <a:buNone/>
              <a:defRPr>
                <a:latin typeface="Patrick Hand"/>
                <a:ea typeface="Patrick Hand"/>
                <a:cs typeface="Patrick Hand"/>
                <a:sym typeface="Patrick Hand"/>
              </a:defRPr>
            </a:lvl3pPr>
            <a:lvl4pPr lvl="3" rtl="0">
              <a:spcBef>
                <a:spcPts val="0"/>
              </a:spcBef>
              <a:spcAft>
                <a:spcPts val="0"/>
              </a:spcAft>
              <a:buSzPts val="2800"/>
              <a:buFont typeface="Patrick Hand"/>
              <a:buNone/>
              <a:defRPr>
                <a:latin typeface="Patrick Hand"/>
                <a:ea typeface="Patrick Hand"/>
                <a:cs typeface="Patrick Hand"/>
                <a:sym typeface="Patrick Hand"/>
              </a:defRPr>
            </a:lvl4pPr>
            <a:lvl5pPr lvl="4" rtl="0">
              <a:spcBef>
                <a:spcPts val="0"/>
              </a:spcBef>
              <a:spcAft>
                <a:spcPts val="0"/>
              </a:spcAft>
              <a:buSzPts val="2800"/>
              <a:buFont typeface="Patrick Hand"/>
              <a:buNone/>
              <a:defRPr>
                <a:latin typeface="Patrick Hand"/>
                <a:ea typeface="Patrick Hand"/>
                <a:cs typeface="Patrick Hand"/>
                <a:sym typeface="Patrick Hand"/>
              </a:defRPr>
            </a:lvl5pPr>
            <a:lvl6pPr lvl="5" rtl="0">
              <a:spcBef>
                <a:spcPts val="0"/>
              </a:spcBef>
              <a:spcAft>
                <a:spcPts val="0"/>
              </a:spcAft>
              <a:buSzPts val="2800"/>
              <a:buFont typeface="Patrick Hand"/>
              <a:buNone/>
              <a:defRPr>
                <a:latin typeface="Patrick Hand"/>
                <a:ea typeface="Patrick Hand"/>
                <a:cs typeface="Patrick Hand"/>
                <a:sym typeface="Patrick Hand"/>
              </a:defRPr>
            </a:lvl6pPr>
            <a:lvl7pPr lvl="6" rtl="0">
              <a:spcBef>
                <a:spcPts val="0"/>
              </a:spcBef>
              <a:spcAft>
                <a:spcPts val="0"/>
              </a:spcAft>
              <a:buSzPts val="2800"/>
              <a:buFont typeface="Patrick Hand"/>
              <a:buNone/>
              <a:defRPr>
                <a:latin typeface="Patrick Hand"/>
                <a:ea typeface="Patrick Hand"/>
                <a:cs typeface="Patrick Hand"/>
                <a:sym typeface="Patrick Hand"/>
              </a:defRPr>
            </a:lvl7pPr>
            <a:lvl8pPr lvl="7" rtl="0">
              <a:spcBef>
                <a:spcPts val="0"/>
              </a:spcBef>
              <a:spcAft>
                <a:spcPts val="0"/>
              </a:spcAft>
              <a:buSzPts val="2800"/>
              <a:buFont typeface="Patrick Hand"/>
              <a:buNone/>
              <a:defRPr>
                <a:latin typeface="Patrick Hand"/>
                <a:ea typeface="Patrick Hand"/>
                <a:cs typeface="Patrick Hand"/>
                <a:sym typeface="Patrick Hand"/>
              </a:defRPr>
            </a:lvl8pPr>
            <a:lvl9pPr lvl="8" rtl="0">
              <a:spcBef>
                <a:spcPts val="0"/>
              </a:spcBef>
              <a:spcAft>
                <a:spcPts val="0"/>
              </a:spcAft>
              <a:buSzPts val="2800"/>
              <a:buFont typeface="Patrick Hand"/>
              <a:buNone/>
              <a:defRPr>
                <a:latin typeface="Patrick Hand"/>
                <a:ea typeface="Patrick Hand"/>
                <a:cs typeface="Patrick Hand"/>
                <a:sym typeface="Patrick Hand"/>
              </a:defRPr>
            </a:lvl9pPr>
          </a:lstStyle>
          <a:p/>
        </p:txBody>
      </p:sp>
      <p:sp>
        <p:nvSpPr>
          <p:cNvPr id="1049072" name="Google Shape;2041;p13"/>
          <p:cNvSpPr txBox="1">
            <a:spLocks noGrp="1"/>
          </p:cNvSpPr>
          <p:nvPr>
            <p:ph type="title" idx="9" hasCustomPrompt="1"/>
          </p:nvPr>
        </p:nvSpPr>
        <p:spPr>
          <a:xfrm>
            <a:off x="2069075" y="3192739"/>
            <a:ext cx="2316000" cy="439500"/>
          </a:xfrm>
          <a:prstGeom prst="rect"/>
        </p:spPr>
        <p:txBody>
          <a:bodyPr anchor="ctr" anchorCtr="0" bIns="91425" lIns="91425" rIns="91425" spcFirstLastPara="1" tIns="91425" wrap="square">
            <a:noAutofit/>
          </a:bodyPr>
          <a:lstStyle>
            <a:lvl1pPr algn="ctr" lvl="0" rtl="0">
              <a:spcBef>
                <a:spcPts val="0"/>
              </a:spcBef>
              <a:spcAft>
                <a:spcPts val="0"/>
              </a:spcAft>
              <a:buSzPts val="4800"/>
              <a:buNone/>
              <a:defRPr sz="3000"/>
            </a:lvl1pPr>
            <a:lvl2pPr algn="ctr" lvl="1" rtl="0">
              <a:spcBef>
                <a:spcPts val="0"/>
              </a:spcBef>
              <a:spcAft>
                <a:spcPts val="0"/>
              </a:spcAft>
              <a:buSzPts val="12000"/>
              <a:buNone/>
              <a:defRPr sz="12000"/>
            </a:lvl2pPr>
            <a:lvl3pPr algn="ctr" lvl="2" rtl="0">
              <a:spcBef>
                <a:spcPts val="0"/>
              </a:spcBef>
              <a:spcAft>
                <a:spcPts val="0"/>
              </a:spcAft>
              <a:buSzPts val="12000"/>
              <a:buNone/>
              <a:defRPr sz="12000"/>
            </a:lvl3pPr>
            <a:lvl4pPr algn="ctr" lvl="3" rtl="0">
              <a:spcBef>
                <a:spcPts val="0"/>
              </a:spcBef>
              <a:spcAft>
                <a:spcPts val="0"/>
              </a:spcAft>
              <a:buSzPts val="12000"/>
              <a:buNone/>
              <a:defRPr sz="12000"/>
            </a:lvl4pPr>
            <a:lvl5pPr algn="ctr" lvl="4" rtl="0">
              <a:spcBef>
                <a:spcPts val="0"/>
              </a:spcBef>
              <a:spcAft>
                <a:spcPts val="0"/>
              </a:spcAft>
              <a:buSzPts val="12000"/>
              <a:buNone/>
              <a:defRPr sz="12000"/>
            </a:lvl5pPr>
            <a:lvl6pPr algn="ctr" lvl="5" rtl="0">
              <a:spcBef>
                <a:spcPts val="0"/>
              </a:spcBef>
              <a:spcAft>
                <a:spcPts val="0"/>
              </a:spcAft>
              <a:buSzPts val="12000"/>
              <a:buNone/>
              <a:defRPr sz="12000"/>
            </a:lvl6pPr>
            <a:lvl7pPr algn="ctr" lvl="6" rtl="0">
              <a:spcBef>
                <a:spcPts val="0"/>
              </a:spcBef>
              <a:spcAft>
                <a:spcPts val="0"/>
              </a:spcAft>
              <a:buSzPts val="12000"/>
              <a:buNone/>
              <a:defRPr sz="12000"/>
            </a:lvl7pPr>
            <a:lvl8pPr algn="ctr" lvl="7" rtl="0">
              <a:spcBef>
                <a:spcPts val="0"/>
              </a:spcBef>
              <a:spcAft>
                <a:spcPts val="0"/>
              </a:spcAft>
              <a:buSzPts val="12000"/>
              <a:buNone/>
              <a:defRPr sz="12000"/>
            </a:lvl8pPr>
            <a:lvl9pPr algn="ctr" lvl="8" rtl="0">
              <a:spcBef>
                <a:spcPts val="0"/>
              </a:spcBef>
              <a:spcAft>
                <a:spcPts val="0"/>
              </a:spcAft>
              <a:buSzPts val="12000"/>
              <a:buNone/>
              <a:defRPr sz="12000"/>
            </a:lvl9pPr>
          </a:lstStyle>
          <a:p>
            <a:r>
              <a:t>xx%</a:t>
            </a:r>
          </a:p>
        </p:txBody>
      </p:sp>
      <p:sp>
        <p:nvSpPr>
          <p:cNvPr id="1049073" name="Google Shape;2042;p13"/>
          <p:cNvSpPr txBox="1">
            <a:spLocks noGrp="1"/>
          </p:cNvSpPr>
          <p:nvPr>
            <p:ph type="subTitle" idx="13"/>
          </p:nvPr>
        </p:nvSpPr>
        <p:spPr>
          <a:xfrm>
            <a:off x="4758933" y="4057108"/>
            <a:ext cx="2316000" cy="698700"/>
          </a:xfrm>
          <a:prstGeom prst="rect"/>
        </p:spPr>
        <p:txBody>
          <a:bodyPr anchor="t" anchorCtr="0" bIns="91425" lIns="91425" rIns="91425" spcFirstLastPara="1" tIns="91425" wrap="square">
            <a:noAutofit/>
          </a:bodyPr>
          <a:lstStyle>
            <a:lvl1pPr algn="ctr" lvl="0" rtl="0">
              <a:lnSpc>
                <a:spcPct val="100000"/>
              </a:lnSpc>
              <a:spcBef>
                <a:spcPts val="0"/>
              </a:spcBef>
              <a:spcAft>
                <a:spcPts val="0"/>
              </a:spcAft>
              <a:buSzPts val="1400"/>
              <a:buNone/>
            </a:lvl1pPr>
            <a:lvl2pPr algn="ctr" lvl="1" rtl="0">
              <a:lnSpc>
                <a:spcPct val="100000"/>
              </a:lnSpc>
              <a:spcBef>
                <a:spcPts val="0"/>
              </a:spcBef>
              <a:spcAft>
                <a:spcPts val="0"/>
              </a:spcAft>
              <a:buSzPts val="2100"/>
              <a:buNone/>
              <a:defRPr sz="2100"/>
            </a:lvl2pPr>
            <a:lvl3pPr algn="ctr" lvl="2" rtl="0">
              <a:lnSpc>
                <a:spcPct val="100000"/>
              </a:lnSpc>
              <a:spcBef>
                <a:spcPts val="0"/>
              </a:spcBef>
              <a:spcAft>
                <a:spcPts val="0"/>
              </a:spcAft>
              <a:buSzPts val="2100"/>
              <a:buNone/>
              <a:defRPr sz="2100"/>
            </a:lvl3pPr>
            <a:lvl4pPr algn="ctr" lvl="3" rtl="0">
              <a:lnSpc>
                <a:spcPct val="100000"/>
              </a:lnSpc>
              <a:spcBef>
                <a:spcPts val="0"/>
              </a:spcBef>
              <a:spcAft>
                <a:spcPts val="0"/>
              </a:spcAft>
              <a:buSzPts val="2100"/>
              <a:buNone/>
              <a:defRPr sz="2100"/>
            </a:lvl4pPr>
            <a:lvl5pPr algn="ctr" lvl="4" rtl="0">
              <a:lnSpc>
                <a:spcPct val="100000"/>
              </a:lnSpc>
              <a:spcBef>
                <a:spcPts val="0"/>
              </a:spcBef>
              <a:spcAft>
                <a:spcPts val="0"/>
              </a:spcAft>
              <a:buSzPts val="2100"/>
              <a:buNone/>
              <a:defRPr sz="2100"/>
            </a:lvl5pPr>
            <a:lvl6pPr algn="ctr" lvl="5" rtl="0">
              <a:lnSpc>
                <a:spcPct val="100000"/>
              </a:lnSpc>
              <a:spcBef>
                <a:spcPts val="0"/>
              </a:spcBef>
              <a:spcAft>
                <a:spcPts val="0"/>
              </a:spcAft>
              <a:buSzPts val="2100"/>
              <a:buNone/>
              <a:defRPr sz="2100"/>
            </a:lvl6pPr>
            <a:lvl7pPr algn="ctr" lvl="6" rtl="0">
              <a:lnSpc>
                <a:spcPct val="100000"/>
              </a:lnSpc>
              <a:spcBef>
                <a:spcPts val="0"/>
              </a:spcBef>
              <a:spcAft>
                <a:spcPts val="0"/>
              </a:spcAft>
              <a:buSzPts val="2100"/>
              <a:buNone/>
              <a:defRPr sz="2100"/>
            </a:lvl7pPr>
            <a:lvl8pPr algn="ctr" lvl="7" rtl="0">
              <a:lnSpc>
                <a:spcPct val="100000"/>
              </a:lnSpc>
              <a:spcBef>
                <a:spcPts val="0"/>
              </a:spcBef>
              <a:spcAft>
                <a:spcPts val="0"/>
              </a:spcAft>
              <a:buSzPts val="2100"/>
              <a:buNone/>
              <a:defRPr sz="2100"/>
            </a:lvl8pPr>
            <a:lvl9pPr algn="ctr" lvl="8" rtl="0">
              <a:lnSpc>
                <a:spcPct val="100000"/>
              </a:lnSpc>
              <a:spcBef>
                <a:spcPts val="0"/>
              </a:spcBef>
              <a:spcAft>
                <a:spcPts val="0"/>
              </a:spcAft>
              <a:buSzPts val="2100"/>
              <a:buNone/>
              <a:defRPr sz="2100"/>
            </a:lvl9pPr>
          </a:lstStyle>
          <a:p/>
        </p:txBody>
      </p:sp>
      <p:sp>
        <p:nvSpPr>
          <p:cNvPr id="1049074" name="Google Shape;2043;p13"/>
          <p:cNvSpPr txBox="1">
            <a:spLocks noGrp="1"/>
          </p:cNvSpPr>
          <p:nvPr>
            <p:ph type="title" idx="14"/>
          </p:nvPr>
        </p:nvSpPr>
        <p:spPr>
          <a:xfrm>
            <a:off x="4758936" y="3830261"/>
            <a:ext cx="2316000" cy="243000"/>
          </a:xfrm>
          <a:prstGeom prst="rect"/>
        </p:spPr>
        <p:txBody>
          <a:bodyPr anchor="ctr" anchorCtr="0" bIns="91425" lIns="91425" rIns="91425" spcFirstLastPara="1" tIns="91425" wrap="square">
            <a:noAutofit/>
          </a:bodyPr>
          <a:lstStyle>
            <a:lvl1pPr lvl="0" rtl="0">
              <a:spcBef>
                <a:spcPts val="0"/>
              </a:spcBef>
              <a:spcAft>
                <a:spcPts val="0"/>
              </a:spcAft>
              <a:buSzPts val="1800"/>
              <a:buNone/>
              <a:defRPr sz="1800"/>
            </a:lvl1pPr>
            <a:lvl2pPr lvl="1" rtl="0">
              <a:spcBef>
                <a:spcPts val="0"/>
              </a:spcBef>
              <a:spcAft>
                <a:spcPts val="0"/>
              </a:spcAft>
              <a:buSzPts val="2800"/>
              <a:buFont typeface="Patrick Hand"/>
              <a:buNone/>
              <a:defRPr>
                <a:latin typeface="Patrick Hand"/>
                <a:ea typeface="Patrick Hand"/>
                <a:cs typeface="Patrick Hand"/>
                <a:sym typeface="Patrick Hand"/>
              </a:defRPr>
            </a:lvl2pPr>
            <a:lvl3pPr lvl="2" rtl="0">
              <a:spcBef>
                <a:spcPts val="0"/>
              </a:spcBef>
              <a:spcAft>
                <a:spcPts val="0"/>
              </a:spcAft>
              <a:buSzPts val="2800"/>
              <a:buFont typeface="Patrick Hand"/>
              <a:buNone/>
              <a:defRPr>
                <a:latin typeface="Patrick Hand"/>
                <a:ea typeface="Patrick Hand"/>
                <a:cs typeface="Patrick Hand"/>
                <a:sym typeface="Patrick Hand"/>
              </a:defRPr>
            </a:lvl3pPr>
            <a:lvl4pPr lvl="3" rtl="0">
              <a:spcBef>
                <a:spcPts val="0"/>
              </a:spcBef>
              <a:spcAft>
                <a:spcPts val="0"/>
              </a:spcAft>
              <a:buSzPts val="2800"/>
              <a:buFont typeface="Patrick Hand"/>
              <a:buNone/>
              <a:defRPr>
                <a:latin typeface="Patrick Hand"/>
                <a:ea typeface="Patrick Hand"/>
                <a:cs typeface="Patrick Hand"/>
                <a:sym typeface="Patrick Hand"/>
              </a:defRPr>
            </a:lvl4pPr>
            <a:lvl5pPr lvl="4" rtl="0">
              <a:spcBef>
                <a:spcPts val="0"/>
              </a:spcBef>
              <a:spcAft>
                <a:spcPts val="0"/>
              </a:spcAft>
              <a:buSzPts val="2800"/>
              <a:buFont typeface="Patrick Hand"/>
              <a:buNone/>
              <a:defRPr>
                <a:latin typeface="Patrick Hand"/>
                <a:ea typeface="Patrick Hand"/>
                <a:cs typeface="Patrick Hand"/>
                <a:sym typeface="Patrick Hand"/>
              </a:defRPr>
            </a:lvl5pPr>
            <a:lvl6pPr lvl="5" rtl="0">
              <a:spcBef>
                <a:spcPts val="0"/>
              </a:spcBef>
              <a:spcAft>
                <a:spcPts val="0"/>
              </a:spcAft>
              <a:buSzPts val="2800"/>
              <a:buFont typeface="Patrick Hand"/>
              <a:buNone/>
              <a:defRPr>
                <a:latin typeface="Patrick Hand"/>
                <a:ea typeface="Patrick Hand"/>
                <a:cs typeface="Patrick Hand"/>
                <a:sym typeface="Patrick Hand"/>
              </a:defRPr>
            </a:lvl6pPr>
            <a:lvl7pPr lvl="6" rtl="0">
              <a:spcBef>
                <a:spcPts val="0"/>
              </a:spcBef>
              <a:spcAft>
                <a:spcPts val="0"/>
              </a:spcAft>
              <a:buSzPts val="2800"/>
              <a:buFont typeface="Patrick Hand"/>
              <a:buNone/>
              <a:defRPr>
                <a:latin typeface="Patrick Hand"/>
                <a:ea typeface="Patrick Hand"/>
                <a:cs typeface="Patrick Hand"/>
                <a:sym typeface="Patrick Hand"/>
              </a:defRPr>
            </a:lvl7pPr>
            <a:lvl8pPr lvl="7" rtl="0">
              <a:spcBef>
                <a:spcPts val="0"/>
              </a:spcBef>
              <a:spcAft>
                <a:spcPts val="0"/>
              </a:spcAft>
              <a:buSzPts val="2800"/>
              <a:buFont typeface="Patrick Hand"/>
              <a:buNone/>
              <a:defRPr>
                <a:latin typeface="Patrick Hand"/>
                <a:ea typeface="Patrick Hand"/>
                <a:cs typeface="Patrick Hand"/>
                <a:sym typeface="Patrick Hand"/>
              </a:defRPr>
            </a:lvl8pPr>
            <a:lvl9pPr lvl="8" rtl="0">
              <a:spcBef>
                <a:spcPts val="0"/>
              </a:spcBef>
              <a:spcAft>
                <a:spcPts val="0"/>
              </a:spcAft>
              <a:buSzPts val="2800"/>
              <a:buFont typeface="Patrick Hand"/>
              <a:buNone/>
              <a:defRPr>
                <a:latin typeface="Patrick Hand"/>
                <a:ea typeface="Patrick Hand"/>
                <a:cs typeface="Patrick Hand"/>
                <a:sym typeface="Patrick Hand"/>
              </a:defRPr>
            </a:lvl9pPr>
          </a:lstStyle>
          <a:p/>
        </p:txBody>
      </p:sp>
      <p:sp>
        <p:nvSpPr>
          <p:cNvPr id="1049075" name="Google Shape;2044;p13"/>
          <p:cNvSpPr txBox="1">
            <a:spLocks noGrp="1"/>
          </p:cNvSpPr>
          <p:nvPr>
            <p:ph type="title" idx="15" hasCustomPrompt="1"/>
          </p:nvPr>
        </p:nvSpPr>
        <p:spPr>
          <a:xfrm>
            <a:off x="4758946" y="3192739"/>
            <a:ext cx="2316000" cy="439500"/>
          </a:xfrm>
          <a:prstGeom prst="rect"/>
        </p:spPr>
        <p:txBody>
          <a:bodyPr anchor="ctr" anchorCtr="0" bIns="91425" lIns="91425" rIns="91425" spcFirstLastPara="1" tIns="91425" wrap="square">
            <a:noAutofit/>
          </a:bodyPr>
          <a:lstStyle>
            <a:lvl1pPr algn="ctr" lvl="0" rtl="0">
              <a:spcBef>
                <a:spcPts val="0"/>
              </a:spcBef>
              <a:spcAft>
                <a:spcPts val="0"/>
              </a:spcAft>
              <a:buSzPts val="4800"/>
              <a:buNone/>
              <a:defRPr sz="3000"/>
            </a:lvl1pPr>
            <a:lvl2pPr algn="ctr" lvl="1" rtl="0">
              <a:spcBef>
                <a:spcPts val="0"/>
              </a:spcBef>
              <a:spcAft>
                <a:spcPts val="0"/>
              </a:spcAft>
              <a:buSzPts val="12000"/>
              <a:buNone/>
              <a:defRPr sz="12000"/>
            </a:lvl2pPr>
            <a:lvl3pPr algn="ctr" lvl="2" rtl="0">
              <a:spcBef>
                <a:spcPts val="0"/>
              </a:spcBef>
              <a:spcAft>
                <a:spcPts val="0"/>
              </a:spcAft>
              <a:buSzPts val="12000"/>
              <a:buNone/>
              <a:defRPr sz="12000"/>
            </a:lvl3pPr>
            <a:lvl4pPr algn="ctr" lvl="3" rtl="0">
              <a:spcBef>
                <a:spcPts val="0"/>
              </a:spcBef>
              <a:spcAft>
                <a:spcPts val="0"/>
              </a:spcAft>
              <a:buSzPts val="12000"/>
              <a:buNone/>
              <a:defRPr sz="12000"/>
            </a:lvl4pPr>
            <a:lvl5pPr algn="ctr" lvl="4" rtl="0">
              <a:spcBef>
                <a:spcPts val="0"/>
              </a:spcBef>
              <a:spcAft>
                <a:spcPts val="0"/>
              </a:spcAft>
              <a:buSzPts val="12000"/>
              <a:buNone/>
              <a:defRPr sz="12000"/>
            </a:lvl5pPr>
            <a:lvl6pPr algn="ctr" lvl="5" rtl="0">
              <a:spcBef>
                <a:spcPts val="0"/>
              </a:spcBef>
              <a:spcAft>
                <a:spcPts val="0"/>
              </a:spcAft>
              <a:buSzPts val="12000"/>
              <a:buNone/>
              <a:defRPr sz="12000"/>
            </a:lvl6pPr>
            <a:lvl7pPr algn="ctr" lvl="6" rtl="0">
              <a:spcBef>
                <a:spcPts val="0"/>
              </a:spcBef>
              <a:spcAft>
                <a:spcPts val="0"/>
              </a:spcAft>
              <a:buSzPts val="12000"/>
              <a:buNone/>
              <a:defRPr sz="12000"/>
            </a:lvl7pPr>
            <a:lvl8pPr algn="ctr" lvl="7" rtl="0">
              <a:spcBef>
                <a:spcPts val="0"/>
              </a:spcBef>
              <a:spcAft>
                <a:spcPts val="0"/>
              </a:spcAft>
              <a:buSzPts val="12000"/>
              <a:buNone/>
              <a:defRPr sz="12000"/>
            </a:lvl8pPr>
            <a:lvl9pPr algn="ctr" lvl="8" rtl="0">
              <a:spcBef>
                <a:spcPts val="0"/>
              </a:spcBef>
              <a:spcAft>
                <a:spcPts val="0"/>
              </a:spcAft>
              <a:buSzPts val="12000"/>
              <a:buNone/>
              <a:defRPr sz="12000"/>
            </a:lvl9pPr>
          </a:lstStyle>
          <a:p>
            <a:r>
              <a:t>xx%</a:t>
            </a:r>
          </a:p>
        </p:txBody>
      </p:sp>
      <p:sp>
        <p:nvSpPr>
          <p:cNvPr id="1049076" name="Google Shape;2045;p13"/>
          <p:cNvSpPr/>
          <p:nvPr/>
        </p:nvSpPr>
        <p:spPr>
          <a:xfrm rot="2700000">
            <a:off x="-1515370" y="3373821"/>
            <a:ext cx="3287761" cy="1760467"/>
          </a:xfrm>
          <a:custGeom>
            <a:avLst/>
            <a:ahLst/>
            <a:rect l="l" t="t" r="r" b="b"/>
            <a:pathLst>
              <a:path w="11971" h="6410" extrusionOk="0">
                <a:moveTo>
                  <a:pt x="6067" y="1"/>
                </a:moveTo>
                <a:cubicBezTo>
                  <a:pt x="5760" y="1"/>
                  <a:pt x="5454" y="90"/>
                  <a:pt x="5203" y="264"/>
                </a:cubicBezTo>
                <a:cubicBezTo>
                  <a:pt x="4864" y="509"/>
                  <a:pt x="4638" y="884"/>
                  <a:pt x="4335" y="1169"/>
                </a:cubicBezTo>
                <a:cubicBezTo>
                  <a:pt x="4122" y="1366"/>
                  <a:pt x="3826" y="1528"/>
                  <a:pt x="3539" y="1528"/>
                </a:cubicBezTo>
                <a:cubicBezTo>
                  <a:pt x="3417" y="1528"/>
                  <a:pt x="3297" y="1499"/>
                  <a:pt x="3185" y="1431"/>
                </a:cubicBezTo>
                <a:cubicBezTo>
                  <a:pt x="2882" y="1264"/>
                  <a:pt x="2769" y="884"/>
                  <a:pt x="2525" y="640"/>
                </a:cubicBezTo>
                <a:cubicBezTo>
                  <a:pt x="2356" y="489"/>
                  <a:pt x="2148" y="424"/>
                  <a:pt x="1928" y="424"/>
                </a:cubicBezTo>
                <a:cubicBezTo>
                  <a:pt x="1488" y="424"/>
                  <a:pt x="1005" y="685"/>
                  <a:pt x="715" y="1038"/>
                </a:cubicBezTo>
                <a:cubicBezTo>
                  <a:pt x="114" y="1789"/>
                  <a:pt x="1" y="2938"/>
                  <a:pt x="471" y="3788"/>
                </a:cubicBezTo>
                <a:cubicBezTo>
                  <a:pt x="1172" y="5025"/>
                  <a:pt x="6163" y="6409"/>
                  <a:pt x="7926" y="6409"/>
                </a:cubicBezTo>
                <a:cubicBezTo>
                  <a:pt x="7962" y="6409"/>
                  <a:pt x="7997" y="6409"/>
                  <a:pt x="8030" y="6408"/>
                </a:cubicBezTo>
                <a:cubicBezTo>
                  <a:pt x="9763" y="6353"/>
                  <a:pt x="11591" y="5259"/>
                  <a:pt x="11876" y="3544"/>
                </a:cubicBezTo>
                <a:cubicBezTo>
                  <a:pt x="11971" y="3033"/>
                  <a:pt x="11894" y="2467"/>
                  <a:pt x="11591" y="2056"/>
                </a:cubicBezTo>
                <a:cubicBezTo>
                  <a:pt x="11357" y="1715"/>
                  <a:pt x="10944" y="1491"/>
                  <a:pt x="10542" y="1491"/>
                </a:cubicBezTo>
                <a:cubicBezTo>
                  <a:pt x="10431" y="1491"/>
                  <a:pt x="10321" y="1508"/>
                  <a:pt x="10215" y="1545"/>
                </a:cubicBezTo>
                <a:cubicBezTo>
                  <a:pt x="9840" y="1658"/>
                  <a:pt x="9555" y="1997"/>
                  <a:pt x="9311" y="2318"/>
                </a:cubicBezTo>
                <a:cubicBezTo>
                  <a:pt x="9066" y="2639"/>
                  <a:pt x="8822" y="2979"/>
                  <a:pt x="8465" y="3146"/>
                </a:cubicBezTo>
                <a:cubicBezTo>
                  <a:pt x="8338" y="3203"/>
                  <a:pt x="8197" y="3233"/>
                  <a:pt x="8058" y="3233"/>
                </a:cubicBezTo>
                <a:cubicBezTo>
                  <a:pt x="7783" y="3233"/>
                  <a:pt x="7521" y="3115"/>
                  <a:pt x="7406" y="2866"/>
                </a:cubicBezTo>
                <a:cubicBezTo>
                  <a:pt x="7257" y="2526"/>
                  <a:pt x="7465" y="2146"/>
                  <a:pt x="7537" y="1789"/>
                </a:cubicBezTo>
                <a:cubicBezTo>
                  <a:pt x="7650" y="1205"/>
                  <a:pt x="7388" y="563"/>
                  <a:pt x="6900" y="246"/>
                </a:cubicBezTo>
                <a:cubicBezTo>
                  <a:pt x="6651" y="81"/>
                  <a:pt x="6358" y="1"/>
                  <a:pt x="6067"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77" name="Google Shape;2046;p13"/>
          <p:cNvSpPr/>
          <p:nvPr/>
        </p:nvSpPr>
        <p:spPr>
          <a:xfrm>
            <a:off x="119249" y="2752651"/>
            <a:ext cx="633919" cy="584179"/>
          </a:xfrm>
          <a:custGeom>
            <a:avLst/>
            <a:ahLst/>
            <a:rect l="l" t="t" r="r" b="b"/>
            <a:pathLst>
              <a:path w="7239" h="6671" extrusionOk="0">
                <a:moveTo>
                  <a:pt x="3430" y="0"/>
                </a:moveTo>
                <a:cubicBezTo>
                  <a:pt x="3072" y="0"/>
                  <a:pt x="2691" y="149"/>
                  <a:pt x="2394" y="301"/>
                </a:cubicBezTo>
                <a:cubicBezTo>
                  <a:pt x="1851" y="582"/>
                  <a:pt x="1340" y="980"/>
                  <a:pt x="946" y="1450"/>
                </a:cubicBezTo>
                <a:cubicBezTo>
                  <a:pt x="548" y="1939"/>
                  <a:pt x="227" y="2504"/>
                  <a:pt x="114" y="3129"/>
                </a:cubicBezTo>
                <a:cubicBezTo>
                  <a:pt x="1" y="3712"/>
                  <a:pt x="42" y="4314"/>
                  <a:pt x="268" y="4879"/>
                </a:cubicBezTo>
                <a:cubicBezTo>
                  <a:pt x="494" y="5445"/>
                  <a:pt x="869" y="5938"/>
                  <a:pt x="1399" y="6236"/>
                </a:cubicBezTo>
                <a:cubicBezTo>
                  <a:pt x="1964" y="6576"/>
                  <a:pt x="2661" y="6671"/>
                  <a:pt x="3299" y="6671"/>
                </a:cubicBezTo>
                <a:cubicBezTo>
                  <a:pt x="3661" y="6653"/>
                  <a:pt x="4000" y="6616"/>
                  <a:pt x="4317" y="6558"/>
                </a:cubicBezTo>
                <a:cubicBezTo>
                  <a:pt x="4678" y="6503"/>
                  <a:pt x="5036" y="6426"/>
                  <a:pt x="5357" y="6295"/>
                </a:cubicBezTo>
                <a:cubicBezTo>
                  <a:pt x="5995" y="6051"/>
                  <a:pt x="6524" y="5617"/>
                  <a:pt x="6845" y="5015"/>
                </a:cubicBezTo>
                <a:cubicBezTo>
                  <a:pt x="7144" y="4427"/>
                  <a:pt x="7239" y="3771"/>
                  <a:pt x="7090" y="3147"/>
                </a:cubicBezTo>
                <a:cubicBezTo>
                  <a:pt x="6940" y="2486"/>
                  <a:pt x="6542" y="1903"/>
                  <a:pt x="5995" y="1527"/>
                </a:cubicBezTo>
                <a:cubicBezTo>
                  <a:pt x="5714" y="1319"/>
                  <a:pt x="5393" y="1170"/>
                  <a:pt x="5072" y="1057"/>
                </a:cubicBezTo>
                <a:cubicBezTo>
                  <a:pt x="4697" y="903"/>
                  <a:pt x="4317" y="808"/>
                  <a:pt x="3941" y="808"/>
                </a:cubicBezTo>
                <a:cubicBezTo>
                  <a:pt x="3922" y="807"/>
                  <a:pt x="3903" y="807"/>
                  <a:pt x="3884" y="807"/>
                </a:cubicBezTo>
                <a:cubicBezTo>
                  <a:pt x="3303" y="807"/>
                  <a:pt x="2761" y="1071"/>
                  <a:pt x="2376" y="1509"/>
                </a:cubicBezTo>
                <a:cubicBezTo>
                  <a:pt x="1643" y="2373"/>
                  <a:pt x="1489" y="3771"/>
                  <a:pt x="2190" y="4712"/>
                </a:cubicBezTo>
                <a:cubicBezTo>
                  <a:pt x="2376" y="4956"/>
                  <a:pt x="2584" y="5146"/>
                  <a:pt x="2869" y="5259"/>
                </a:cubicBezTo>
                <a:cubicBezTo>
                  <a:pt x="3030" y="5330"/>
                  <a:pt x="3203" y="5363"/>
                  <a:pt x="3379" y="5363"/>
                </a:cubicBezTo>
                <a:cubicBezTo>
                  <a:pt x="3529" y="5363"/>
                  <a:pt x="3680" y="5339"/>
                  <a:pt x="3828" y="5295"/>
                </a:cubicBezTo>
                <a:cubicBezTo>
                  <a:pt x="4452" y="5087"/>
                  <a:pt x="4995" y="4563"/>
                  <a:pt x="5203" y="3938"/>
                </a:cubicBezTo>
                <a:cubicBezTo>
                  <a:pt x="5411" y="3355"/>
                  <a:pt x="5244" y="2676"/>
                  <a:pt x="4769" y="2260"/>
                </a:cubicBezTo>
                <a:cubicBezTo>
                  <a:pt x="4543" y="2075"/>
                  <a:pt x="4262" y="1939"/>
                  <a:pt x="3959" y="1939"/>
                </a:cubicBezTo>
                <a:cubicBezTo>
                  <a:pt x="3661" y="1961"/>
                  <a:pt x="3358" y="2093"/>
                  <a:pt x="3149" y="2301"/>
                </a:cubicBezTo>
                <a:cubicBezTo>
                  <a:pt x="2941" y="2486"/>
                  <a:pt x="2792" y="2789"/>
                  <a:pt x="2810" y="3070"/>
                </a:cubicBezTo>
                <a:cubicBezTo>
                  <a:pt x="2810" y="3409"/>
                  <a:pt x="3000" y="3730"/>
                  <a:pt x="3321" y="3825"/>
                </a:cubicBezTo>
                <a:cubicBezTo>
                  <a:pt x="3396" y="3852"/>
                  <a:pt x="3478" y="3865"/>
                  <a:pt x="3560" y="3865"/>
                </a:cubicBezTo>
                <a:cubicBezTo>
                  <a:pt x="3766" y="3865"/>
                  <a:pt x="3977" y="3784"/>
                  <a:pt x="4113" y="3635"/>
                </a:cubicBezTo>
                <a:cubicBezTo>
                  <a:pt x="4317" y="3409"/>
                  <a:pt x="4357" y="2979"/>
                  <a:pt x="4054" y="2807"/>
                </a:cubicBezTo>
                <a:cubicBezTo>
                  <a:pt x="3997" y="2774"/>
                  <a:pt x="3933" y="2759"/>
                  <a:pt x="3869" y="2759"/>
                </a:cubicBezTo>
                <a:cubicBezTo>
                  <a:pt x="3785" y="2759"/>
                  <a:pt x="3702" y="2784"/>
                  <a:pt x="3638" y="2825"/>
                </a:cubicBezTo>
                <a:cubicBezTo>
                  <a:pt x="3489" y="2902"/>
                  <a:pt x="3434" y="3052"/>
                  <a:pt x="3453" y="3205"/>
                </a:cubicBezTo>
                <a:cubicBezTo>
                  <a:pt x="3467" y="3295"/>
                  <a:pt x="3552" y="3348"/>
                  <a:pt x="3634" y="3348"/>
                </a:cubicBezTo>
                <a:cubicBezTo>
                  <a:pt x="3656" y="3348"/>
                  <a:pt x="3677" y="3344"/>
                  <a:pt x="3697" y="3337"/>
                </a:cubicBezTo>
                <a:cubicBezTo>
                  <a:pt x="3797" y="3321"/>
                  <a:pt x="3837" y="3229"/>
                  <a:pt x="3832" y="3143"/>
                </a:cubicBezTo>
                <a:lnTo>
                  <a:pt x="3832" y="3143"/>
                </a:lnTo>
                <a:lnTo>
                  <a:pt x="3846" y="3129"/>
                </a:lnTo>
                <a:lnTo>
                  <a:pt x="3864" y="3129"/>
                </a:lnTo>
                <a:cubicBezTo>
                  <a:pt x="3846" y="3129"/>
                  <a:pt x="3887" y="3147"/>
                  <a:pt x="3887" y="3147"/>
                </a:cubicBezTo>
                <a:lnTo>
                  <a:pt x="3905" y="3183"/>
                </a:lnTo>
                <a:cubicBezTo>
                  <a:pt x="3905" y="3224"/>
                  <a:pt x="3905" y="3278"/>
                  <a:pt x="3887" y="3319"/>
                </a:cubicBezTo>
                <a:cubicBezTo>
                  <a:pt x="3819" y="3439"/>
                  <a:pt x="3683" y="3491"/>
                  <a:pt x="3555" y="3491"/>
                </a:cubicBezTo>
                <a:cubicBezTo>
                  <a:pt x="3504" y="3491"/>
                  <a:pt x="3455" y="3483"/>
                  <a:pt x="3412" y="3468"/>
                </a:cubicBezTo>
                <a:cubicBezTo>
                  <a:pt x="3226" y="3391"/>
                  <a:pt x="3149" y="3129"/>
                  <a:pt x="3186" y="2939"/>
                </a:cubicBezTo>
                <a:cubicBezTo>
                  <a:pt x="3244" y="2730"/>
                  <a:pt x="3394" y="2545"/>
                  <a:pt x="3566" y="2450"/>
                </a:cubicBezTo>
                <a:cubicBezTo>
                  <a:pt x="3703" y="2363"/>
                  <a:pt x="3838" y="2316"/>
                  <a:pt x="3979" y="2316"/>
                </a:cubicBezTo>
                <a:cubicBezTo>
                  <a:pt x="4052" y="2316"/>
                  <a:pt x="4127" y="2329"/>
                  <a:pt x="4203" y="2355"/>
                </a:cubicBezTo>
                <a:cubicBezTo>
                  <a:pt x="4412" y="2432"/>
                  <a:pt x="4602" y="2581"/>
                  <a:pt x="4715" y="2771"/>
                </a:cubicBezTo>
                <a:cubicBezTo>
                  <a:pt x="4995" y="3183"/>
                  <a:pt x="4959" y="3712"/>
                  <a:pt x="4697" y="4146"/>
                </a:cubicBezTo>
                <a:cubicBezTo>
                  <a:pt x="4418" y="4571"/>
                  <a:pt x="3909" y="4975"/>
                  <a:pt x="3374" y="4975"/>
                </a:cubicBezTo>
                <a:cubicBezTo>
                  <a:pt x="3363" y="4975"/>
                  <a:pt x="3351" y="4975"/>
                  <a:pt x="3339" y="4974"/>
                </a:cubicBezTo>
                <a:cubicBezTo>
                  <a:pt x="2869" y="4974"/>
                  <a:pt x="2507" y="4581"/>
                  <a:pt x="2322" y="4183"/>
                </a:cubicBezTo>
                <a:cubicBezTo>
                  <a:pt x="1905" y="3355"/>
                  <a:pt x="2132" y="2260"/>
                  <a:pt x="2792" y="1640"/>
                </a:cubicBezTo>
                <a:cubicBezTo>
                  <a:pt x="3111" y="1336"/>
                  <a:pt x="3516" y="1193"/>
                  <a:pt x="3941" y="1193"/>
                </a:cubicBezTo>
                <a:cubicBezTo>
                  <a:pt x="4016" y="1193"/>
                  <a:pt x="4091" y="1197"/>
                  <a:pt x="4167" y="1206"/>
                </a:cubicBezTo>
                <a:cubicBezTo>
                  <a:pt x="4488" y="1242"/>
                  <a:pt x="4810" y="1337"/>
                  <a:pt x="5090" y="1468"/>
                </a:cubicBezTo>
                <a:cubicBezTo>
                  <a:pt x="5375" y="1563"/>
                  <a:pt x="5638" y="1713"/>
                  <a:pt x="5864" y="1885"/>
                </a:cubicBezTo>
                <a:cubicBezTo>
                  <a:pt x="6750" y="2563"/>
                  <a:pt x="7031" y="3807"/>
                  <a:pt x="6524" y="4789"/>
                </a:cubicBezTo>
                <a:cubicBezTo>
                  <a:pt x="6280" y="5277"/>
                  <a:pt x="5864" y="5671"/>
                  <a:pt x="5357" y="5897"/>
                </a:cubicBezTo>
                <a:cubicBezTo>
                  <a:pt x="4810" y="6123"/>
                  <a:pt x="4185" y="6218"/>
                  <a:pt x="3602" y="6277"/>
                </a:cubicBezTo>
                <a:cubicBezTo>
                  <a:pt x="3479" y="6285"/>
                  <a:pt x="3356" y="6289"/>
                  <a:pt x="3233" y="6289"/>
                </a:cubicBezTo>
                <a:cubicBezTo>
                  <a:pt x="2791" y="6289"/>
                  <a:pt x="2352" y="6232"/>
                  <a:pt x="1923" y="6069"/>
                </a:cubicBezTo>
                <a:cubicBezTo>
                  <a:pt x="1453" y="5897"/>
                  <a:pt x="1059" y="5558"/>
                  <a:pt x="793" y="5128"/>
                </a:cubicBezTo>
                <a:cubicBezTo>
                  <a:pt x="286" y="4241"/>
                  <a:pt x="340" y="3147"/>
                  <a:pt x="833" y="2278"/>
                </a:cubicBezTo>
                <a:cubicBezTo>
                  <a:pt x="1096" y="1808"/>
                  <a:pt x="1453" y="1414"/>
                  <a:pt x="1887" y="1075"/>
                </a:cubicBezTo>
                <a:cubicBezTo>
                  <a:pt x="2095" y="921"/>
                  <a:pt x="2322" y="772"/>
                  <a:pt x="2566" y="640"/>
                </a:cubicBezTo>
                <a:cubicBezTo>
                  <a:pt x="2792" y="527"/>
                  <a:pt x="3018" y="414"/>
                  <a:pt x="3281" y="396"/>
                </a:cubicBezTo>
                <a:cubicBezTo>
                  <a:pt x="3331" y="386"/>
                  <a:pt x="3381" y="381"/>
                  <a:pt x="3430" y="381"/>
                </a:cubicBezTo>
                <a:cubicBezTo>
                  <a:pt x="3585" y="381"/>
                  <a:pt x="3733" y="432"/>
                  <a:pt x="3846" y="545"/>
                </a:cubicBezTo>
                <a:cubicBezTo>
                  <a:pt x="3886" y="590"/>
                  <a:pt x="3933" y="608"/>
                  <a:pt x="3978" y="608"/>
                </a:cubicBezTo>
                <a:cubicBezTo>
                  <a:pt x="4125" y="608"/>
                  <a:pt x="4259" y="411"/>
                  <a:pt x="4131" y="283"/>
                </a:cubicBezTo>
                <a:cubicBezTo>
                  <a:pt x="3934" y="77"/>
                  <a:pt x="3688" y="0"/>
                  <a:pt x="3430"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nvGrpSpPr>
          <p:cNvPr id="83" name="Google Shape;2047;p13"/>
          <p:cNvGrpSpPr/>
          <p:nvPr/>
        </p:nvGrpSpPr>
        <p:grpSpPr>
          <a:xfrm>
            <a:off x="7135951" y="-1661517"/>
            <a:ext cx="3753445" cy="4021041"/>
            <a:chOff x="7135951" y="-1661517"/>
            <a:chExt cx="3753445" cy="4021041"/>
          </a:xfrm>
        </p:grpSpPr>
        <p:sp>
          <p:nvSpPr>
            <p:cNvPr id="1049078" name="Google Shape;2048;p13"/>
            <p:cNvSpPr/>
            <p:nvPr/>
          </p:nvSpPr>
          <p:spPr>
            <a:xfrm rot="-3796382">
              <a:off x="7538163" y="-1092223"/>
              <a:ext cx="2949020" cy="2717468"/>
            </a:xfrm>
            <a:custGeom>
              <a:avLst/>
              <a:ahLst/>
              <a:rect l="l" t="t" r="r" b="b"/>
              <a:pathLst>
                <a:path w="11346" h="10455" extrusionOk="0">
                  <a:moveTo>
                    <a:pt x="6236" y="0"/>
                  </a:moveTo>
                  <a:cubicBezTo>
                    <a:pt x="5085" y="0"/>
                    <a:pt x="3963" y="469"/>
                    <a:pt x="3429" y="1465"/>
                  </a:cubicBezTo>
                  <a:cubicBezTo>
                    <a:pt x="2696" y="2822"/>
                    <a:pt x="3149" y="4744"/>
                    <a:pt x="2018" y="5762"/>
                  </a:cubicBezTo>
                  <a:cubicBezTo>
                    <a:pt x="1602" y="6101"/>
                    <a:pt x="1072" y="6287"/>
                    <a:pt x="715" y="6685"/>
                  </a:cubicBezTo>
                  <a:cubicBezTo>
                    <a:pt x="0" y="7477"/>
                    <a:pt x="376" y="8816"/>
                    <a:pt x="1204" y="9476"/>
                  </a:cubicBezTo>
                  <a:cubicBezTo>
                    <a:pt x="2013" y="10136"/>
                    <a:pt x="3067" y="10454"/>
                    <a:pt x="4099" y="10454"/>
                  </a:cubicBezTo>
                  <a:cubicBezTo>
                    <a:pt x="4128" y="10454"/>
                    <a:pt x="4156" y="10454"/>
                    <a:pt x="4185" y="10453"/>
                  </a:cubicBezTo>
                  <a:cubicBezTo>
                    <a:pt x="6447" y="10453"/>
                    <a:pt x="9781" y="8775"/>
                    <a:pt x="10572" y="6477"/>
                  </a:cubicBezTo>
                  <a:cubicBezTo>
                    <a:pt x="11346" y="4179"/>
                    <a:pt x="10161" y="1388"/>
                    <a:pt x="7971" y="370"/>
                  </a:cubicBezTo>
                  <a:cubicBezTo>
                    <a:pt x="7437" y="126"/>
                    <a:pt x="6833" y="0"/>
                    <a:pt x="6236"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nvGrpSpPr>
            <p:cNvPr id="84" name="Google Shape;2049;p13"/>
            <p:cNvGrpSpPr/>
            <p:nvPr/>
          </p:nvGrpSpPr>
          <p:grpSpPr>
            <a:xfrm>
              <a:off x="8090250" y="1355275"/>
              <a:ext cx="1404941" cy="1004250"/>
              <a:chOff x="8090250" y="1355275"/>
              <a:chExt cx="1404941" cy="1004250"/>
            </a:xfrm>
          </p:grpSpPr>
          <p:sp>
            <p:nvSpPr>
              <p:cNvPr id="1049079" name="Google Shape;2050;p13"/>
              <p:cNvSpPr/>
              <p:nvPr/>
            </p:nvSpPr>
            <p:spPr>
              <a:xfrm>
                <a:off x="8404718" y="1910757"/>
                <a:ext cx="101354" cy="98675"/>
              </a:xfrm>
              <a:custGeom>
                <a:avLst/>
                <a:ahLst/>
                <a:rect l="l" t="t" r="r" b="b"/>
                <a:pathLst>
                  <a:path w="643" h="626" extrusionOk="0">
                    <a:moveTo>
                      <a:pt x="322" y="1"/>
                    </a:moveTo>
                    <a:cubicBezTo>
                      <a:pt x="285" y="1"/>
                      <a:pt x="245" y="1"/>
                      <a:pt x="208" y="19"/>
                    </a:cubicBezTo>
                    <a:cubicBezTo>
                      <a:pt x="172" y="37"/>
                      <a:pt x="132" y="60"/>
                      <a:pt x="95" y="96"/>
                    </a:cubicBezTo>
                    <a:cubicBezTo>
                      <a:pt x="77" y="114"/>
                      <a:pt x="59" y="150"/>
                      <a:pt x="41" y="191"/>
                    </a:cubicBezTo>
                    <a:cubicBezTo>
                      <a:pt x="18" y="227"/>
                      <a:pt x="0" y="263"/>
                      <a:pt x="18" y="304"/>
                    </a:cubicBezTo>
                    <a:lnTo>
                      <a:pt x="18" y="399"/>
                    </a:lnTo>
                    <a:cubicBezTo>
                      <a:pt x="41" y="435"/>
                      <a:pt x="59" y="489"/>
                      <a:pt x="95" y="530"/>
                    </a:cubicBezTo>
                    <a:cubicBezTo>
                      <a:pt x="132" y="548"/>
                      <a:pt x="154" y="566"/>
                      <a:pt x="172" y="584"/>
                    </a:cubicBezTo>
                    <a:cubicBezTo>
                      <a:pt x="208" y="602"/>
                      <a:pt x="267" y="625"/>
                      <a:pt x="322" y="625"/>
                    </a:cubicBezTo>
                    <a:cubicBezTo>
                      <a:pt x="358" y="625"/>
                      <a:pt x="398" y="602"/>
                      <a:pt x="435" y="584"/>
                    </a:cubicBezTo>
                    <a:cubicBezTo>
                      <a:pt x="471" y="584"/>
                      <a:pt x="512" y="566"/>
                      <a:pt x="548" y="530"/>
                    </a:cubicBezTo>
                    <a:cubicBezTo>
                      <a:pt x="566" y="489"/>
                      <a:pt x="607" y="471"/>
                      <a:pt x="607" y="435"/>
                    </a:cubicBezTo>
                    <a:cubicBezTo>
                      <a:pt x="625" y="399"/>
                      <a:pt x="643" y="358"/>
                      <a:pt x="643" y="304"/>
                    </a:cubicBezTo>
                    <a:cubicBezTo>
                      <a:pt x="625" y="286"/>
                      <a:pt x="625" y="245"/>
                      <a:pt x="625" y="227"/>
                    </a:cubicBezTo>
                    <a:cubicBezTo>
                      <a:pt x="607" y="173"/>
                      <a:pt x="584" y="132"/>
                      <a:pt x="548" y="96"/>
                    </a:cubicBezTo>
                    <a:cubicBezTo>
                      <a:pt x="530" y="78"/>
                      <a:pt x="512" y="60"/>
                      <a:pt x="471" y="37"/>
                    </a:cubicBezTo>
                    <a:cubicBezTo>
                      <a:pt x="435" y="19"/>
                      <a:pt x="380" y="1"/>
                      <a:pt x="322"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80" name="Google Shape;2051;p13"/>
              <p:cNvSpPr/>
              <p:nvPr/>
            </p:nvSpPr>
            <p:spPr>
              <a:xfrm>
                <a:off x="8526565" y="1673369"/>
                <a:ext cx="86537" cy="86380"/>
              </a:xfrm>
              <a:custGeom>
                <a:avLst/>
                <a:ahLst/>
                <a:rect l="l" t="t" r="r" b="b"/>
                <a:pathLst>
                  <a:path w="549" h="548" extrusionOk="0">
                    <a:moveTo>
                      <a:pt x="286" y="0"/>
                    </a:moveTo>
                    <a:cubicBezTo>
                      <a:pt x="209" y="0"/>
                      <a:pt x="132" y="37"/>
                      <a:pt x="78" y="95"/>
                    </a:cubicBezTo>
                    <a:cubicBezTo>
                      <a:pt x="60" y="114"/>
                      <a:pt x="37" y="150"/>
                      <a:pt x="19" y="168"/>
                    </a:cubicBezTo>
                    <a:cubicBezTo>
                      <a:pt x="19" y="209"/>
                      <a:pt x="1" y="245"/>
                      <a:pt x="1" y="281"/>
                    </a:cubicBezTo>
                    <a:cubicBezTo>
                      <a:pt x="1" y="358"/>
                      <a:pt x="37" y="412"/>
                      <a:pt x="78" y="471"/>
                    </a:cubicBezTo>
                    <a:cubicBezTo>
                      <a:pt x="132" y="525"/>
                      <a:pt x="209" y="548"/>
                      <a:pt x="286" y="548"/>
                    </a:cubicBezTo>
                    <a:cubicBezTo>
                      <a:pt x="340" y="548"/>
                      <a:pt x="417" y="525"/>
                      <a:pt x="471" y="471"/>
                    </a:cubicBezTo>
                    <a:cubicBezTo>
                      <a:pt x="490" y="453"/>
                      <a:pt x="512" y="412"/>
                      <a:pt x="530" y="376"/>
                    </a:cubicBezTo>
                    <a:cubicBezTo>
                      <a:pt x="548" y="358"/>
                      <a:pt x="548" y="322"/>
                      <a:pt x="548" y="281"/>
                    </a:cubicBezTo>
                    <a:cubicBezTo>
                      <a:pt x="548" y="209"/>
                      <a:pt x="530" y="132"/>
                      <a:pt x="471" y="95"/>
                    </a:cubicBezTo>
                    <a:cubicBezTo>
                      <a:pt x="417" y="37"/>
                      <a:pt x="358" y="0"/>
                      <a:pt x="286"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81" name="Google Shape;2052;p13"/>
              <p:cNvSpPr/>
              <p:nvPr/>
            </p:nvSpPr>
            <p:spPr>
              <a:xfrm>
                <a:off x="8856797" y="1773936"/>
                <a:ext cx="77237" cy="77868"/>
              </a:xfrm>
              <a:custGeom>
                <a:avLst/>
                <a:ahLst/>
                <a:rect l="l" t="t" r="r" b="b"/>
                <a:pathLst>
                  <a:path w="490" h="494" extrusionOk="0">
                    <a:moveTo>
                      <a:pt x="245" y="0"/>
                    </a:moveTo>
                    <a:cubicBezTo>
                      <a:pt x="204" y="0"/>
                      <a:pt x="186" y="23"/>
                      <a:pt x="150" y="23"/>
                    </a:cubicBezTo>
                    <a:cubicBezTo>
                      <a:pt x="114" y="41"/>
                      <a:pt x="91" y="59"/>
                      <a:pt x="73" y="77"/>
                    </a:cubicBezTo>
                    <a:cubicBezTo>
                      <a:pt x="55" y="95"/>
                      <a:pt x="37" y="136"/>
                      <a:pt x="19" y="154"/>
                    </a:cubicBezTo>
                    <a:cubicBezTo>
                      <a:pt x="0" y="190"/>
                      <a:pt x="0" y="208"/>
                      <a:pt x="0" y="249"/>
                    </a:cubicBezTo>
                    <a:cubicBezTo>
                      <a:pt x="0" y="267"/>
                      <a:pt x="0" y="285"/>
                      <a:pt x="19" y="321"/>
                    </a:cubicBezTo>
                    <a:cubicBezTo>
                      <a:pt x="19" y="362"/>
                      <a:pt x="37" y="398"/>
                      <a:pt x="73" y="416"/>
                    </a:cubicBezTo>
                    <a:cubicBezTo>
                      <a:pt x="91" y="435"/>
                      <a:pt x="114" y="453"/>
                      <a:pt x="132" y="453"/>
                    </a:cubicBezTo>
                    <a:cubicBezTo>
                      <a:pt x="168" y="475"/>
                      <a:pt x="204" y="493"/>
                      <a:pt x="245" y="493"/>
                    </a:cubicBezTo>
                    <a:cubicBezTo>
                      <a:pt x="281" y="493"/>
                      <a:pt x="299" y="493"/>
                      <a:pt x="340" y="475"/>
                    </a:cubicBezTo>
                    <a:cubicBezTo>
                      <a:pt x="376" y="453"/>
                      <a:pt x="394" y="453"/>
                      <a:pt x="412" y="416"/>
                    </a:cubicBezTo>
                    <a:cubicBezTo>
                      <a:pt x="430" y="398"/>
                      <a:pt x="453" y="380"/>
                      <a:pt x="471" y="340"/>
                    </a:cubicBezTo>
                    <a:cubicBezTo>
                      <a:pt x="489" y="321"/>
                      <a:pt x="489" y="285"/>
                      <a:pt x="489" y="249"/>
                    </a:cubicBezTo>
                    <a:cubicBezTo>
                      <a:pt x="489" y="226"/>
                      <a:pt x="489" y="208"/>
                      <a:pt x="471" y="190"/>
                    </a:cubicBezTo>
                    <a:cubicBezTo>
                      <a:pt x="471" y="154"/>
                      <a:pt x="453" y="113"/>
                      <a:pt x="412" y="77"/>
                    </a:cubicBezTo>
                    <a:cubicBezTo>
                      <a:pt x="394" y="59"/>
                      <a:pt x="376" y="59"/>
                      <a:pt x="376" y="41"/>
                    </a:cubicBezTo>
                    <a:cubicBezTo>
                      <a:pt x="340" y="23"/>
                      <a:pt x="281" y="0"/>
                      <a:pt x="245"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82" name="Google Shape;2053;p13"/>
              <p:cNvSpPr/>
              <p:nvPr/>
            </p:nvSpPr>
            <p:spPr>
              <a:xfrm>
                <a:off x="8915907" y="1495091"/>
                <a:ext cx="59426" cy="62263"/>
              </a:xfrm>
              <a:custGeom>
                <a:avLst/>
                <a:ahLst/>
                <a:rect l="l" t="t" r="r" b="b"/>
                <a:pathLst>
                  <a:path w="377" h="395" extrusionOk="0">
                    <a:moveTo>
                      <a:pt x="191" y="0"/>
                    </a:moveTo>
                    <a:cubicBezTo>
                      <a:pt x="168" y="0"/>
                      <a:pt x="132" y="19"/>
                      <a:pt x="114" y="19"/>
                    </a:cubicBezTo>
                    <a:cubicBezTo>
                      <a:pt x="96" y="37"/>
                      <a:pt x="78" y="37"/>
                      <a:pt x="55" y="55"/>
                    </a:cubicBezTo>
                    <a:cubicBezTo>
                      <a:pt x="37" y="73"/>
                      <a:pt x="19" y="95"/>
                      <a:pt x="19" y="132"/>
                    </a:cubicBezTo>
                    <a:cubicBezTo>
                      <a:pt x="1" y="150"/>
                      <a:pt x="1" y="168"/>
                      <a:pt x="1" y="209"/>
                    </a:cubicBezTo>
                    <a:lnTo>
                      <a:pt x="1" y="245"/>
                    </a:lnTo>
                    <a:cubicBezTo>
                      <a:pt x="19" y="281"/>
                      <a:pt x="19" y="322"/>
                      <a:pt x="55" y="340"/>
                    </a:cubicBezTo>
                    <a:cubicBezTo>
                      <a:pt x="55" y="340"/>
                      <a:pt x="78" y="358"/>
                      <a:pt x="96" y="376"/>
                    </a:cubicBezTo>
                    <a:cubicBezTo>
                      <a:pt x="114" y="376"/>
                      <a:pt x="150" y="394"/>
                      <a:pt x="191" y="394"/>
                    </a:cubicBezTo>
                    <a:cubicBezTo>
                      <a:pt x="209" y="394"/>
                      <a:pt x="245" y="394"/>
                      <a:pt x="263" y="376"/>
                    </a:cubicBezTo>
                    <a:cubicBezTo>
                      <a:pt x="281" y="376"/>
                      <a:pt x="304" y="358"/>
                      <a:pt x="322" y="340"/>
                    </a:cubicBezTo>
                    <a:cubicBezTo>
                      <a:pt x="340" y="322"/>
                      <a:pt x="358" y="299"/>
                      <a:pt x="358" y="281"/>
                    </a:cubicBezTo>
                    <a:cubicBezTo>
                      <a:pt x="376" y="245"/>
                      <a:pt x="376" y="227"/>
                      <a:pt x="376" y="209"/>
                    </a:cubicBezTo>
                    <a:lnTo>
                      <a:pt x="376" y="150"/>
                    </a:lnTo>
                    <a:cubicBezTo>
                      <a:pt x="376" y="114"/>
                      <a:pt x="358" y="95"/>
                      <a:pt x="322" y="55"/>
                    </a:cubicBezTo>
                    <a:cubicBezTo>
                      <a:pt x="322" y="55"/>
                      <a:pt x="304" y="37"/>
                      <a:pt x="281" y="37"/>
                    </a:cubicBezTo>
                    <a:cubicBezTo>
                      <a:pt x="263" y="19"/>
                      <a:pt x="227" y="0"/>
                      <a:pt x="191"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83" name="Google Shape;2054;p13"/>
              <p:cNvSpPr/>
              <p:nvPr/>
            </p:nvSpPr>
            <p:spPr>
              <a:xfrm>
                <a:off x="8681356" y="2057824"/>
                <a:ext cx="44451" cy="44766"/>
              </a:xfrm>
              <a:custGeom>
                <a:avLst/>
                <a:ahLst/>
                <a:rect l="l" t="t" r="r" b="b"/>
                <a:pathLst>
                  <a:path w="282" h="284" extrusionOk="0">
                    <a:moveTo>
                      <a:pt x="150" y="1"/>
                    </a:moveTo>
                    <a:cubicBezTo>
                      <a:pt x="138" y="1"/>
                      <a:pt x="126" y="9"/>
                      <a:pt x="114" y="9"/>
                    </a:cubicBezTo>
                    <a:cubicBezTo>
                      <a:pt x="73" y="9"/>
                      <a:pt x="37" y="49"/>
                      <a:pt x="19" y="68"/>
                    </a:cubicBezTo>
                    <a:cubicBezTo>
                      <a:pt x="19" y="86"/>
                      <a:pt x="1" y="104"/>
                      <a:pt x="1" y="122"/>
                    </a:cubicBezTo>
                    <a:cubicBezTo>
                      <a:pt x="1" y="144"/>
                      <a:pt x="1" y="163"/>
                      <a:pt x="19" y="181"/>
                    </a:cubicBezTo>
                    <a:cubicBezTo>
                      <a:pt x="19" y="217"/>
                      <a:pt x="37" y="235"/>
                      <a:pt x="73" y="258"/>
                    </a:cubicBezTo>
                    <a:cubicBezTo>
                      <a:pt x="102" y="270"/>
                      <a:pt x="128" y="283"/>
                      <a:pt x="154" y="283"/>
                    </a:cubicBezTo>
                    <a:cubicBezTo>
                      <a:pt x="165" y="283"/>
                      <a:pt x="175" y="281"/>
                      <a:pt x="186" y="276"/>
                    </a:cubicBezTo>
                    <a:cubicBezTo>
                      <a:pt x="209" y="276"/>
                      <a:pt x="245" y="235"/>
                      <a:pt x="263" y="217"/>
                    </a:cubicBezTo>
                    <a:cubicBezTo>
                      <a:pt x="281" y="199"/>
                      <a:pt x="281" y="163"/>
                      <a:pt x="281" y="144"/>
                    </a:cubicBezTo>
                    <a:cubicBezTo>
                      <a:pt x="281" y="122"/>
                      <a:pt x="281" y="104"/>
                      <a:pt x="263" y="86"/>
                    </a:cubicBezTo>
                    <a:cubicBezTo>
                      <a:pt x="263" y="68"/>
                      <a:pt x="263" y="49"/>
                      <a:pt x="245" y="49"/>
                    </a:cubicBezTo>
                    <a:cubicBezTo>
                      <a:pt x="227" y="31"/>
                      <a:pt x="209" y="9"/>
                      <a:pt x="186" y="9"/>
                    </a:cubicBezTo>
                    <a:lnTo>
                      <a:pt x="168" y="9"/>
                    </a:lnTo>
                    <a:cubicBezTo>
                      <a:pt x="162" y="3"/>
                      <a:pt x="156" y="1"/>
                      <a:pt x="150"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84" name="Google Shape;2055;p13"/>
              <p:cNvSpPr/>
              <p:nvPr/>
            </p:nvSpPr>
            <p:spPr>
              <a:xfrm>
                <a:off x="8737629" y="1711830"/>
                <a:ext cx="59426" cy="60687"/>
              </a:xfrm>
              <a:custGeom>
                <a:avLst/>
                <a:ahLst/>
                <a:rect l="l" t="t" r="r" b="b"/>
                <a:pathLst>
                  <a:path w="377" h="385" extrusionOk="0">
                    <a:moveTo>
                      <a:pt x="191" y="1"/>
                    </a:moveTo>
                    <a:cubicBezTo>
                      <a:pt x="168" y="1"/>
                      <a:pt x="132" y="19"/>
                      <a:pt x="114" y="19"/>
                    </a:cubicBezTo>
                    <a:cubicBezTo>
                      <a:pt x="96" y="37"/>
                      <a:pt x="78" y="37"/>
                      <a:pt x="55" y="55"/>
                    </a:cubicBezTo>
                    <a:cubicBezTo>
                      <a:pt x="37" y="78"/>
                      <a:pt x="19" y="96"/>
                      <a:pt x="19" y="132"/>
                    </a:cubicBezTo>
                    <a:cubicBezTo>
                      <a:pt x="1" y="150"/>
                      <a:pt x="1" y="168"/>
                      <a:pt x="1" y="191"/>
                    </a:cubicBezTo>
                    <a:lnTo>
                      <a:pt x="1" y="245"/>
                    </a:lnTo>
                    <a:cubicBezTo>
                      <a:pt x="19" y="281"/>
                      <a:pt x="37" y="304"/>
                      <a:pt x="55" y="340"/>
                    </a:cubicBezTo>
                    <a:cubicBezTo>
                      <a:pt x="78" y="340"/>
                      <a:pt x="78" y="358"/>
                      <a:pt x="96" y="358"/>
                    </a:cubicBezTo>
                    <a:cubicBezTo>
                      <a:pt x="132" y="376"/>
                      <a:pt x="150" y="376"/>
                      <a:pt x="191" y="376"/>
                    </a:cubicBezTo>
                    <a:cubicBezTo>
                      <a:pt x="197" y="382"/>
                      <a:pt x="205" y="384"/>
                      <a:pt x="214" y="384"/>
                    </a:cubicBezTo>
                    <a:cubicBezTo>
                      <a:pt x="231" y="384"/>
                      <a:pt x="251" y="376"/>
                      <a:pt x="263" y="376"/>
                    </a:cubicBezTo>
                    <a:cubicBezTo>
                      <a:pt x="281" y="358"/>
                      <a:pt x="304" y="358"/>
                      <a:pt x="322" y="340"/>
                    </a:cubicBezTo>
                    <a:cubicBezTo>
                      <a:pt x="340" y="322"/>
                      <a:pt x="358" y="304"/>
                      <a:pt x="358" y="263"/>
                    </a:cubicBezTo>
                    <a:cubicBezTo>
                      <a:pt x="376" y="245"/>
                      <a:pt x="376" y="227"/>
                      <a:pt x="376" y="191"/>
                    </a:cubicBezTo>
                    <a:lnTo>
                      <a:pt x="376" y="150"/>
                    </a:lnTo>
                    <a:cubicBezTo>
                      <a:pt x="358" y="114"/>
                      <a:pt x="340" y="96"/>
                      <a:pt x="322" y="55"/>
                    </a:cubicBezTo>
                    <a:cubicBezTo>
                      <a:pt x="304" y="55"/>
                      <a:pt x="304" y="37"/>
                      <a:pt x="281" y="37"/>
                    </a:cubicBezTo>
                    <a:cubicBezTo>
                      <a:pt x="263" y="19"/>
                      <a:pt x="227" y="1"/>
                      <a:pt x="191"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85" name="Google Shape;2056;p13"/>
              <p:cNvSpPr/>
              <p:nvPr/>
            </p:nvSpPr>
            <p:spPr>
              <a:xfrm>
                <a:off x="8339776" y="1602121"/>
                <a:ext cx="65100" cy="64312"/>
              </a:xfrm>
              <a:custGeom>
                <a:avLst/>
                <a:ahLst/>
                <a:rect l="l" t="t" r="r" b="b"/>
                <a:pathLst>
                  <a:path w="413" h="408" extrusionOk="0">
                    <a:moveTo>
                      <a:pt x="245" y="0"/>
                    </a:moveTo>
                    <a:cubicBezTo>
                      <a:pt x="204" y="0"/>
                      <a:pt x="186" y="0"/>
                      <a:pt x="168" y="18"/>
                    </a:cubicBezTo>
                    <a:cubicBezTo>
                      <a:pt x="132" y="18"/>
                      <a:pt x="114" y="36"/>
                      <a:pt x="91" y="54"/>
                    </a:cubicBezTo>
                    <a:cubicBezTo>
                      <a:pt x="73" y="54"/>
                      <a:pt x="55" y="72"/>
                      <a:pt x="37" y="113"/>
                    </a:cubicBezTo>
                    <a:cubicBezTo>
                      <a:pt x="19" y="131"/>
                      <a:pt x="19" y="149"/>
                      <a:pt x="19" y="186"/>
                    </a:cubicBezTo>
                    <a:cubicBezTo>
                      <a:pt x="1" y="208"/>
                      <a:pt x="19" y="226"/>
                      <a:pt x="19" y="262"/>
                    </a:cubicBezTo>
                    <a:cubicBezTo>
                      <a:pt x="19" y="281"/>
                      <a:pt x="37" y="299"/>
                      <a:pt x="37" y="299"/>
                    </a:cubicBezTo>
                    <a:cubicBezTo>
                      <a:pt x="55" y="339"/>
                      <a:pt x="73" y="357"/>
                      <a:pt x="114" y="376"/>
                    </a:cubicBezTo>
                    <a:cubicBezTo>
                      <a:pt x="132" y="394"/>
                      <a:pt x="150" y="394"/>
                      <a:pt x="168" y="394"/>
                    </a:cubicBezTo>
                    <a:cubicBezTo>
                      <a:pt x="177" y="403"/>
                      <a:pt x="192" y="407"/>
                      <a:pt x="209" y="407"/>
                    </a:cubicBezTo>
                    <a:cubicBezTo>
                      <a:pt x="226" y="407"/>
                      <a:pt x="245" y="403"/>
                      <a:pt x="263" y="394"/>
                    </a:cubicBezTo>
                    <a:cubicBezTo>
                      <a:pt x="281" y="394"/>
                      <a:pt x="299" y="394"/>
                      <a:pt x="317" y="376"/>
                    </a:cubicBezTo>
                    <a:cubicBezTo>
                      <a:pt x="340" y="357"/>
                      <a:pt x="376" y="339"/>
                      <a:pt x="394" y="299"/>
                    </a:cubicBezTo>
                    <a:cubicBezTo>
                      <a:pt x="394" y="299"/>
                      <a:pt x="394" y="281"/>
                      <a:pt x="412" y="262"/>
                    </a:cubicBezTo>
                    <a:lnTo>
                      <a:pt x="412" y="167"/>
                    </a:lnTo>
                    <a:lnTo>
                      <a:pt x="412" y="149"/>
                    </a:lnTo>
                    <a:cubicBezTo>
                      <a:pt x="394" y="131"/>
                      <a:pt x="394" y="113"/>
                      <a:pt x="376" y="72"/>
                    </a:cubicBezTo>
                    <a:cubicBezTo>
                      <a:pt x="358" y="54"/>
                      <a:pt x="340" y="36"/>
                      <a:pt x="317" y="36"/>
                    </a:cubicBezTo>
                    <a:cubicBezTo>
                      <a:pt x="299" y="18"/>
                      <a:pt x="263" y="18"/>
                      <a:pt x="245"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86" name="Google Shape;2057;p13"/>
              <p:cNvSpPr/>
              <p:nvPr/>
            </p:nvSpPr>
            <p:spPr>
              <a:xfrm>
                <a:off x="8090250" y="1860158"/>
                <a:ext cx="47131" cy="45081"/>
              </a:xfrm>
              <a:custGeom>
                <a:avLst/>
                <a:ahLst/>
                <a:rect l="l" t="t" r="r" b="b"/>
                <a:pathLst>
                  <a:path w="299" h="286" extrusionOk="0">
                    <a:moveTo>
                      <a:pt x="132" y="1"/>
                    </a:moveTo>
                    <a:cubicBezTo>
                      <a:pt x="113" y="1"/>
                      <a:pt x="91" y="1"/>
                      <a:pt x="91" y="19"/>
                    </a:cubicBezTo>
                    <a:cubicBezTo>
                      <a:pt x="73" y="19"/>
                      <a:pt x="73" y="19"/>
                      <a:pt x="55" y="41"/>
                    </a:cubicBezTo>
                    <a:cubicBezTo>
                      <a:pt x="55" y="41"/>
                      <a:pt x="37" y="41"/>
                      <a:pt x="37" y="59"/>
                    </a:cubicBezTo>
                    <a:cubicBezTo>
                      <a:pt x="18" y="59"/>
                      <a:pt x="18" y="78"/>
                      <a:pt x="18" y="96"/>
                    </a:cubicBezTo>
                    <a:cubicBezTo>
                      <a:pt x="0" y="114"/>
                      <a:pt x="0" y="132"/>
                      <a:pt x="0" y="154"/>
                    </a:cubicBezTo>
                    <a:lnTo>
                      <a:pt x="0" y="191"/>
                    </a:lnTo>
                    <a:cubicBezTo>
                      <a:pt x="18" y="191"/>
                      <a:pt x="18" y="209"/>
                      <a:pt x="18" y="209"/>
                    </a:cubicBezTo>
                    <a:cubicBezTo>
                      <a:pt x="37" y="227"/>
                      <a:pt x="37" y="227"/>
                      <a:pt x="37" y="245"/>
                    </a:cubicBezTo>
                    <a:cubicBezTo>
                      <a:pt x="55" y="245"/>
                      <a:pt x="55" y="268"/>
                      <a:pt x="73" y="268"/>
                    </a:cubicBezTo>
                    <a:cubicBezTo>
                      <a:pt x="73" y="268"/>
                      <a:pt x="91" y="286"/>
                      <a:pt x="113" y="286"/>
                    </a:cubicBezTo>
                    <a:lnTo>
                      <a:pt x="204" y="286"/>
                    </a:lnTo>
                    <a:lnTo>
                      <a:pt x="245" y="245"/>
                    </a:lnTo>
                    <a:lnTo>
                      <a:pt x="263" y="227"/>
                    </a:lnTo>
                    <a:cubicBezTo>
                      <a:pt x="281" y="209"/>
                      <a:pt x="281" y="209"/>
                      <a:pt x="281" y="191"/>
                    </a:cubicBezTo>
                    <a:cubicBezTo>
                      <a:pt x="299" y="173"/>
                      <a:pt x="299" y="154"/>
                      <a:pt x="299" y="154"/>
                    </a:cubicBezTo>
                    <a:lnTo>
                      <a:pt x="299" y="114"/>
                    </a:lnTo>
                    <a:cubicBezTo>
                      <a:pt x="281" y="96"/>
                      <a:pt x="281" y="78"/>
                      <a:pt x="263" y="59"/>
                    </a:cubicBezTo>
                    <a:lnTo>
                      <a:pt x="245" y="41"/>
                    </a:lnTo>
                    <a:lnTo>
                      <a:pt x="227" y="19"/>
                    </a:lnTo>
                    <a:cubicBezTo>
                      <a:pt x="204" y="19"/>
                      <a:pt x="186" y="1"/>
                      <a:pt x="186"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87" name="Google Shape;2058;p13"/>
              <p:cNvSpPr/>
              <p:nvPr/>
            </p:nvSpPr>
            <p:spPr>
              <a:xfrm>
                <a:off x="8449643" y="1444493"/>
                <a:ext cx="100724" cy="101354"/>
              </a:xfrm>
              <a:custGeom>
                <a:avLst/>
                <a:ahLst/>
                <a:rect l="l" t="t" r="r" b="b"/>
                <a:pathLst>
                  <a:path w="639" h="643" extrusionOk="0">
                    <a:moveTo>
                      <a:pt x="322" y="0"/>
                    </a:moveTo>
                    <a:cubicBezTo>
                      <a:pt x="281" y="0"/>
                      <a:pt x="245" y="0"/>
                      <a:pt x="186" y="18"/>
                    </a:cubicBezTo>
                    <a:cubicBezTo>
                      <a:pt x="150" y="36"/>
                      <a:pt x="132" y="55"/>
                      <a:pt x="95" y="95"/>
                    </a:cubicBezTo>
                    <a:cubicBezTo>
                      <a:pt x="55" y="113"/>
                      <a:pt x="37" y="150"/>
                      <a:pt x="18" y="190"/>
                    </a:cubicBezTo>
                    <a:cubicBezTo>
                      <a:pt x="0" y="226"/>
                      <a:pt x="0" y="281"/>
                      <a:pt x="0" y="321"/>
                    </a:cubicBezTo>
                    <a:cubicBezTo>
                      <a:pt x="0" y="340"/>
                      <a:pt x="0" y="376"/>
                      <a:pt x="18" y="394"/>
                    </a:cubicBezTo>
                    <a:cubicBezTo>
                      <a:pt x="18" y="453"/>
                      <a:pt x="55" y="507"/>
                      <a:pt x="95" y="548"/>
                    </a:cubicBezTo>
                    <a:cubicBezTo>
                      <a:pt x="150" y="602"/>
                      <a:pt x="227" y="643"/>
                      <a:pt x="322" y="643"/>
                    </a:cubicBezTo>
                    <a:cubicBezTo>
                      <a:pt x="358" y="643"/>
                      <a:pt x="412" y="643"/>
                      <a:pt x="453" y="620"/>
                    </a:cubicBezTo>
                    <a:cubicBezTo>
                      <a:pt x="489" y="602"/>
                      <a:pt x="525" y="584"/>
                      <a:pt x="548" y="548"/>
                    </a:cubicBezTo>
                    <a:cubicBezTo>
                      <a:pt x="584" y="507"/>
                      <a:pt x="602" y="489"/>
                      <a:pt x="620" y="435"/>
                    </a:cubicBezTo>
                    <a:cubicBezTo>
                      <a:pt x="638" y="394"/>
                      <a:pt x="638" y="358"/>
                      <a:pt x="638" y="321"/>
                    </a:cubicBezTo>
                    <a:lnTo>
                      <a:pt x="638" y="226"/>
                    </a:lnTo>
                    <a:cubicBezTo>
                      <a:pt x="620" y="168"/>
                      <a:pt x="584" y="131"/>
                      <a:pt x="548" y="95"/>
                    </a:cubicBezTo>
                    <a:cubicBezTo>
                      <a:pt x="489" y="36"/>
                      <a:pt x="412" y="0"/>
                      <a:pt x="322"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88" name="Google Shape;2059;p13"/>
              <p:cNvSpPr/>
              <p:nvPr/>
            </p:nvSpPr>
            <p:spPr>
              <a:xfrm>
                <a:off x="9073535" y="1803570"/>
                <a:ext cx="62263" cy="55800"/>
              </a:xfrm>
              <a:custGeom>
                <a:avLst/>
                <a:ahLst/>
                <a:rect l="l" t="t" r="r" b="b"/>
                <a:pathLst>
                  <a:path w="395" h="354" extrusionOk="0">
                    <a:moveTo>
                      <a:pt x="205" y="1"/>
                    </a:moveTo>
                    <a:cubicBezTo>
                      <a:pt x="160" y="1"/>
                      <a:pt x="109" y="16"/>
                      <a:pt x="73" y="38"/>
                    </a:cubicBezTo>
                    <a:cubicBezTo>
                      <a:pt x="55" y="61"/>
                      <a:pt x="37" y="79"/>
                      <a:pt x="19" y="97"/>
                    </a:cubicBezTo>
                    <a:cubicBezTo>
                      <a:pt x="1" y="115"/>
                      <a:pt x="1" y="152"/>
                      <a:pt x="1" y="174"/>
                    </a:cubicBezTo>
                    <a:cubicBezTo>
                      <a:pt x="1" y="210"/>
                      <a:pt x="1" y="228"/>
                      <a:pt x="19" y="265"/>
                    </a:cubicBezTo>
                    <a:cubicBezTo>
                      <a:pt x="37" y="287"/>
                      <a:pt x="55" y="305"/>
                      <a:pt x="73" y="323"/>
                    </a:cubicBezTo>
                    <a:cubicBezTo>
                      <a:pt x="108" y="345"/>
                      <a:pt x="154" y="353"/>
                      <a:pt x="198" y="353"/>
                    </a:cubicBezTo>
                    <a:cubicBezTo>
                      <a:pt x="229" y="353"/>
                      <a:pt x="259" y="349"/>
                      <a:pt x="281" y="342"/>
                    </a:cubicBezTo>
                    <a:cubicBezTo>
                      <a:pt x="281" y="323"/>
                      <a:pt x="299" y="323"/>
                      <a:pt x="322" y="305"/>
                    </a:cubicBezTo>
                    <a:cubicBezTo>
                      <a:pt x="358" y="287"/>
                      <a:pt x="394" y="228"/>
                      <a:pt x="394" y="174"/>
                    </a:cubicBezTo>
                    <a:cubicBezTo>
                      <a:pt x="394" y="133"/>
                      <a:pt x="358" y="79"/>
                      <a:pt x="322" y="61"/>
                    </a:cubicBezTo>
                    <a:cubicBezTo>
                      <a:pt x="299" y="38"/>
                      <a:pt x="281" y="38"/>
                      <a:pt x="281" y="20"/>
                    </a:cubicBezTo>
                    <a:cubicBezTo>
                      <a:pt x="260" y="7"/>
                      <a:pt x="234" y="1"/>
                      <a:pt x="205"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89" name="Google Shape;2060;p13"/>
              <p:cNvSpPr/>
              <p:nvPr/>
            </p:nvSpPr>
            <p:spPr>
              <a:xfrm>
                <a:off x="8992987" y="2089035"/>
                <a:ext cx="122161" cy="117432"/>
              </a:xfrm>
              <a:custGeom>
                <a:avLst/>
                <a:ahLst/>
                <a:rect l="l" t="t" r="r" b="b"/>
                <a:pathLst>
                  <a:path w="775" h="745" extrusionOk="0">
                    <a:moveTo>
                      <a:pt x="358" y="1"/>
                    </a:moveTo>
                    <a:cubicBezTo>
                      <a:pt x="304" y="1"/>
                      <a:pt x="245" y="19"/>
                      <a:pt x="191" y="60"/>
                    </a:cubicBezTo>
                    <a:cubicBezTo>
                      <a:pt x="114" y="96"/>
                      <a:pt x="59" y="150"/>
                      <a:pt x="41" y="227"/>
                    </a:cubicBezTo>
                    <a:cubicBezTo>
                      <a:pt x="1" y="286"/>
                      <a:pt x="1" y="340"/>
                      <a:pt x="1" y="417"/>
                    </a:cubicBezTo>
                    <a:cubicBezTo>
                      <a:pt x="19" y="489"/>
                      <a:pt x="59" y="566"/>
                      <a:pt x="114" y="625"/>
                    </a:cubicBezTo>
                    <a:lnTo>
                      <a:pt x="114" y="643"/>
                    </a:lnTo>
                    <a:cubicBezTo>
                      <a:pt x="188" y="717"/>
                      <a:pt x="294" y="744"/>
                      <a:pt x="391" y="744"/>
                    </a:cubicBezTo>
                    <a:cubicBezTo>
                      <a:pt x="419" y="744"/>
                      <a:pt x="446" y="742"/>
                      <a:pt x="471" y="738"/>
                    </a:cubicBezTo>
                    <a:cubicBezTo>
                      <a:pt x="607" y="697"/>
                      <a:pt x="697" y="602"/>
                      <a:pt x="738" y="471"/>
                    </a:cubicBezTo>
                    <a:cubicBezTo>
                      <a:pt x="774" y="340"/>
                      <a:pt x="738" y="209"/>
                      <a:pt x="643" y="114"/>
                    </a:cubicBezTo>
                    <a:cubicBezTo>
                      <a:pt x="607" y="60"/>
                      <a:pt x="548" y="37"/>
                      <a:pt x="471" y="19"/>
                    </a:cubicBezTo>
                    <a:cubicBezTo>
                      <a:pt x="444" y="10"/>
                      <a:pt x="411" y="5"/>
                      <a:pt x="378" y="5"/>
                    </a:cubicBezTo>
                    <a:cubicBezTo>
                      <a:pt x="345" y="5"/>
                      <a:pt x="313" y="10"/>
                      <a:pt x="286" y="19"/>
                    </a:cubicBezTo>
                    <a:cubicBezTo>
                      <a:pt x="304" y="1"/>
                      <a:pt x="340" y="1"/>
                      <a:pt x="381"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90" name="Google Shape;2061;p13"/>
              <p:cNvSpPr/>
              <p:nvPr/>
            </p:nvSpPr>
            <p:spPr>
              <a:xfrm>
                <a:off x="9263320" y="1735317"/>
                <a:ext cx="53593" cy="60056"/>
              </a:xfrm>
              <a:custGeom>
                <a:avLst/>
                <a:ahLst/>
                <a:rect l="l" t="t" r="r" b="b"/>
                <a:pathLst>
                  <a:path w="340" h="381" extrusionOk="0">
                    <a:moveTo>
                      <a:pt x="172" y="1"/>
                    </a:moveTo>
                    <a:cubicBezTo>
                      <a:pt x="154" y="19"/>
                      <a:pt x="136" y="19"/>
                      <a:pt x="113" y="19"/>
                    </a:cubicBezTo>
                    <a:cubicBezTo>
                      <a:pt x="113" y="19"/>
                      <a:pt x="95" y="19"/>
                      <a:pt x="77" y="42"/>
                    </a:cubicBezTo>
                    <a:cubicBezTo>
                      <a:pt x="59" y="42"/>
                      <a:pt x="59" y="60"/>
                      <a:pt x="41" y="78"/>
                    </a:cubicBezTo>
                    <a:cubicBezTo>
                      <a:pt x="23" y="96"/>
                      <a:pt x="23" y="114"/>
                      <a:pt x="0" y="132"/>
                    </a:cubicBezTo>
                    <a:lnTo>
                      <a:pt x="0" y="173"/>
                    </a:lnTo>
                    <a:lnTo>
                      <a:pt x="0" y="245"/>
                    </a:lnTo>
                    <a:cubicBezTo>
                      <a:pt x="23" y="286"/>
                      <a:pt x="23" y="304"/>
                      <a:pt x="41" y="322"/>
                    </a:cubicBezTo>
                    <a:cubicBezTo>
                      <a:pt x="77" y="358"/>
                      <a:pt x="113" y="381"/>
                      <a:pt x="172" y="381"/>
                    </a:cubicBezTo>
                    <a:cubicBezTo>
                      <a:pt x="190" y="381"/>
                      <a:pt x="208" y="381"/>
                      <a:pt x="226" y="358"/>
                    </a:cubicBezTo>
                    <a:cubicBezTo>
                      <a:pt x="249" y="358"/>
                      <a:pt x="267" y="340"/>
                      <a:pt x="285" y="322"/>
                    </a:cubicBezTo>
                    <a:cubicBezTo>
                      <a:pt x="303" y="304"/>
                      <a:pt x="321" y="286"/>
                      <a:pt x="321" y="245"/>
                    </a:cubicBezTo>
                    <a:cubicBezTo>
                      <a:pt x="339" y="227"/>
                      <a:pt x="339" y="191"/>
                      <a:pt x="321" y="173"/>
                    </a:cubicBezTo>
                    <a:lnTo>
                      <a:pt x="321" y="132"/>
                    </a:lnTo>
                    <a:cubicBezTo>
                      <a:pt x="321" y="114"/>
                      <a:pt x="303" y="96"/>
                      <a:pt x="303" y="96"/>
                    </a:cubicBezTo>
                    <a:cubicBezTo>
                      <a:pt x="303" y="78"/>
                      <a:pt x="285" y="60"/>
                      <a:pt x="267" y="42"/>
                    </a:cubicBezTo>
                    <a:cubicBezTo>
                      <a:pt x="249" y="42"/>
                      <a:pt x="249" y="19"/>
                      <a:pt x="226" y="19"/>
                    </a:cubicBezTo>
                    <a:cubicBezTo>
                      <a:pt x="208" y="19"/>
                      <a:pt x="190" y="1"/>
                      <a:pt x="172"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91" name="Google Shape;2062;p13"/>
              <p:cNvSpPr/>
              <p:nvPr/>
            </p:nvSpPr>
            <p:spPr>
              <a:xfrm>
                <a:off x="9281132" y="1967188"/>
                <a:ext cx="92843" cy="71405"/>
              </a:xfrm>
              <a:custGeom>
                <a:avLst/>
                <a:ahLst/>
                <a:rect l="l" t="t" r="r" b="b"/>
                <a:pathLst>
                  <a:path w="589" h="453" extrusionOk="0">
                    <a:moveTo>
                      <a:pt x="303" y="0"/>
                    </a:moveTo>
                    <a:cubicBezTo>
                      <a:pt x="0" y="0"/>
                      <a:pt x="0" y="453"/>
                      <a:pt x="303" y="453"/>
                    </a:cubicBezTo>
                    <a:cubicBezTo>
                      <a:pt x="588" y="453"/>
                      <a:pt x="588" y="0"/>
                      <a:pt x="303"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92" name="Google Shape;2063;p13"/>
              <p:cNvSpPr/>
              <p:nvPr/>
            </p:nvSpPr>
            <p:spPr>
              <a:xfrm>
                <a:off x="8440342" y="2242565"/>
                <a:ext cx="77868" cy="75504"/>
              </a:xfrm>
              <a:custGeom>
                <a:avLst/>
                <a:ahLst/>
                <a:rect l="l" t="t" r="r" b="b"/>
                <a:pathLst>
                  <a:path w="494" h="479" extrusionOk="0">
                    <a:moveTo>
                      <a:pt x="214" y="1"/>
                    </a:moveTo>
                    <a:cubicBezTo>
                      <a:pt x="189" y="1"/>
                      <a:pt x="167" y="14"/>
                      <a:pt x="154" y="27"/>
                    </a:cubicBezTo>
                    <a:cubicBezTo>
                      <a:pt x="114" y="27"/>
                      <a:pt x="96" y="45"/>
                      <a:pt x="77" y="63"/>
                    </a:cubicBezTo>
                    <a:cubicBezTo>
                      <a:pt x="41" y="81"/>
                      <a:pt x="41" y="122"/>
                      <a:pt x="19" y="140"/>
                    </a:cubicBezTo>
                    <a:cubicBezTo>
                      <a:pt x="1" y="176"/>
                      <a:pt x="1" y="217"/>
                      <a:pt x="1" y="235"/>
                    </a:cubicBezTo>
                    <a:lnTo>
                      <a:pt x="1" y="307"/>
                    </a:lnTo>
                    <a:cubicBezTo>
                      <a:pt x="19" y="348"/>
                      <a:pt x="41" y="384"/>
                      <a:pt x="77" y="402"/>
                    </a:cubicBezTo>
                    <a:cubicBezTo>
                      <a:pt x="96" y="420"/>
                      <a:pt x="96" y="443"/>
                      <a:pt x="114" y="443"/>
                    </a:cubicBezTo>
                    <a:cubicBezTo>
                      <a:pt x="154" y="479"/>
                      <a:pt x="191" y="479"/>
                      <a:pt x="245" y="479"/>
                    </a:cubicBezTo>
                    <a:cubicBezTo>
                      <a:pt x="267" y="479"/>
                      <a:pt x="304" y="479"/>
                      <a:pt x="340" y="461"/>
                    </a:cubicBezTo>
                    <a:cubicBezTo>
                      <a:pt x="358" y="461"/>
                      <a:pt x="399" y="443"/>
                      <a:pt x="417" y="402"/>
                    </a:cubicBezTo>
                    <a:cubicBezTo>
                      <a:pt x="435" y="384"/>
                      <a:pt x="453" y="366"/>
                      <a:pt x="453" y="330"/>
                    </a:cubicBezTo>
                    <a:cubicBezTo>
                      <a:pt x="471" y="307"/>
                      <a:pt x="494" y="271"/>
                      <a:pt x="471" y="235"/>
                    </a:cubicBezTo>
                    <a:lnTo>
                      <a:pt x="471" y="176"/>
                    </a:lnTo>
                    <a:cubicBezTo>
                      <a:pt x="453" y="140"/>
                      <a:pt x="435" y="103"/>
                      <a:pt x="417" y="63"/>
                    </a:cubicBezTo>
                    <a:cubicBezTo>
                      <a:pt x="399" y="63"/>
                      <a:pt x="381" y="45"/>
                      <a:pt x="358" y="27"/>
                    </a:cubicBezTo>
                    <a:cubicBezTo>
                      <a:pt x="322" y="8"/>
                      <a:pt x="286" y="8"/>
                      <a:pt x="245" y="8"/>
                    </a:cubicBezTo>
                    <a:cubicBezTo>
                      <a:pt x="234" y="3"/>
                      <a:pt x="224" y="1"/>
                      <a:pt x="214"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93" name="Google Shape;2064;p13"/>
              <p:cNvSpPr/>
              <p:nvPr/>
            </p:nvSpPr>
            <p:spPr>
              <a:xfrm>
                <a:off x="8773411" y="2312237"/>
                <a:ext cx="50756" cy="47288"/>
              </a:xfrm>
              <a:custGeom>
                <a:avLst/>
                <a:ahLst/>
                <a:rect l="l" t="t" r="r" b="b"/>
                <a:pathLst>
                  <a:path w="322" h="300" extrusionOk="0">
                    <a:moveTo>
                      <a:pt x="168" y="1"/>
                    </a:moveTo>
                    <a:cubicBezTo>
                      <a:pt x="131" y="1"/>
                      <a:pt x="113" y="1"/>
                      <a:pt x="95" y="19"/>
                    </a:cubicBezTo>
                    <a:cubicBezTo>
                      <a:pt x="77" y="19"/>
                      <a:pt x="77" y="19"/>
                      <a:pt x="54" y="37"/>
                    </a:cubicBezTo>
                    <a:cubicBezTo>
                      <a:pt x="36" y="37"/>
                      <a:pt x="18" y="55"/>
                      <a:pt x="18" y="73"/>
                    </a:cubicBezTo>
                    <a:cubicBezTo>
                      <a:pt x="0" y="91"/>
                      <a:pt x="0" y="114"/>
                      <a:pt x="0" y="150"/>
                    </a:cubicBezTo>
                    <a:cubicBezTo>
                      <a:pt x="0" y="168"/>
                      <a:pt x="0" y="186"/>
                      <a:pt x="18" y="204"/>
                    </a:cubicBezTo>
                    <a:cubicBezTo>
                      <a:pt x="18" y="227"/>
                      <a:pt x="36" y="245"/>
                      <a:pt x="54" y="263"/>
                    </a:cubicBezTo>
                    <a:cubicBezTo>
                      <a:pt x="77" y="263"/>
                      <a:pt x="77" y="263"/>
                      <a:pt x="95" y="281"/>
                    </a:cubicBezTo>
                    <a:cubicBezTo>
                      <a:pt x="113" y="281"/>
                      <a:pt x="131" y="299"/>
                      <a:pt x="168" y="299"/>
                    </a:cubicBezTo>
                    <a:cubicBezTo>
                      <a:pt x="190" y="299"/>
                      <a:pt x="226" y="281"/>
                      <a:pt x="244" y="281"/>
                    </a:cubicBezTo>
                    <a:cubicBezTo>
                      <a:pt x="281" y="245"/>
                      <a:pt x="321" y="186"/>
                      <a:pt x="321" y="150"/>
                    </a:cubicBezTo>
                    <a:cubicBezTo>
                      <a:pt x="321" y="91"/>
                      <a:pt x="281" y="37"/>
                      <a:pt x="244" y="19"/>
                    </a:cubicBezTo>
                    <a:cubicBezTo>
                      <a:pt x="226" y="1"/>
                      <a:pt x="190" y="1"/>
                      <a:pt x="168"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94" name="Google Shape;2065;p13"/>
              <p:cNvSpPr/>
              <p:nvPr/>
            </p:nvSpPr>
            <p:spPr>
              <a:xfrm>
                <a:off x="9195540" y="2151771"/>
                <a:ext cx="136348" cy="136348"/>
              </a:xfrm>
              <a:custGeom>
                <a:avLst/>
                <a:ahLst/>
                <a:rect l="l" t="t" r="r" b="b"/>
                <a:pathLst>
                  <a:path w="865" h="865" extrusionOk="0">
                    <a:moveTo>
                      <a:pt x="430" y="1"/>
                    </a:moveTo>
                    <a:cubicBezTo>
                      <a:pt x="376" y="1"/>
                      <a:pt x="317" y="19"/>
                      <a:pt x="263" y="37"/>
                    </a:cubicBezTo>
                    <a:cubicBezTo>
                      <a:pt x="226" y="55"/>
                      <a:pt x="168" y="91"/>
                      <a:pt x="131" y="132"/>
                    </a:cubicBezTo>
                    <a:cubicBezTo>
                      <a:pt x="91" y="168"/>
                      <a:pt x="55" y="227"/>
                      <a:pt x="36" y="263"/>
                    </a:cubicBezTo>
                    <a:cubicBezTo>
                      <a:pt x="18" y="318"/>
                      <a:pt x="0" y="376"/>
                      <a:pt x="0" y="431"/>
                    </a:cubicBezTo>
                    <a:cubicBezTo>
                      <a:pt x="18" y="471"/>
                      <a:pt x="18" y="508"/>
                      <a:pt x="18" y="544"/>
                    </a:cubicBezTo>
                    <a:cubicBezTo>
                      <a:pt x="36" y="621"/>
                      <a:pt x="73" y="679"/>
                      <a:pt x="131" y="734"/>
                    </a:cubicBezTo>
                    <a:cubicBezTo>
                      <a:pt x="168" y="752"/>
                      <a:pt x="186" y="793"/>
                      <a:pt x="226" y="811"/>
                    </a:cubicBezTo>
                    <a:cubicBezTo>
                      <a:pt x="281" y="847"/>
                      <a:pt x="358" y="865"/>
                      <a:pt x="430" y="865"/>
                    </a:cubicBezTo>
                    <a:cubicBezTo>
                      <a:pt x="489" y="865"/>
                      <a:pt x="543" y="847"/>
                      <a:pt x="602" y="829"/>
                    </a:cubicBezTo>
                    <a:cubicBezTo>
                      <a:pt x="656" y="811"/>
                      <a:pt x="697" y="770"/>
                      <a:pt x="733" y="734"/>
                    </a:cubicBezTo>
                    <a:cubicBezTo>
                      <a:pt x="769" y="698"/>
                      <a:pt x="810" y="657"/>
                      <a:pt x="828" y="603"/>
                    </a:cubicBezTo>
                    <a:cubicBezTo>
                      <a:pt x="846" y="544"/>
                      <a:pt x="864" y="489"/>
                      <a:pt x="864" y="431"/>
                    </a:cubicBezTo>
                    <a:cubicBezTo>
                      <a:pt x="864" y="394"/>
                      <a:pt x="846" y="358"/>
                      <a:pt x="846" y="318"/>
                    </a:cubicBezTo>
                    <a:cubicBezTo>
                      <a:pt x="828" y="245"/>
                      <a:pt x="792" y="186"/>
                      <a:pt x="733" y="132"/>
                    </a:cubicBezTo>
                    <a:cubicBezTo>
                      <a:pt x="715" y="114"/>
                      <a:pt x="679" y="91"/>
                      <a:pt x="656" y="73"/>
                    </a:cubicBezTo>
                    <a:cubicBezTo>
                      <a:pt x="584" y="19"/>
                      <a:pt x="507" y="1"/>
                      <a:pt x="430"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95" name="Google Shape;2066;p13"/>
              <p:cNvSpPr/>
              <p:nvPr/>
            </p:nvSpPr>
            <p:spPr>
              <a:xfrm>
                <a:off x="8152198" y="2076897"/>
                <a:ext cx="83700" cy="83700"/>
              </a:xfrm>
              <a:custGeom>
                <a:avLst/>
                <a:ahLst/>
                <a:rect l="l" t="t" r="r" b="b"/>
                <a:pathLst>
                  <a:path w="531" h="531" extrusionOk="0">
                    <a:moveTo>
                      <a:pt x="263" y="1"/>
                    </a:moveTo>
                    <a:cubicBezTo>
                      <a:pt x="227" y="1"/>
                      <a:pt x="209" y="1"/>
                      <a:pt x="173" y="23"/>
                    </a:cubicBezTo>
                    <a:cubicBezTo>
                      <a:pt x="132" y="42"/>
                      <a:pt x="114" y="60"/>
                      <a:pt x="78" y="78"/>
                    </a:cubicBezTo>
                    <a:cubicBezTo>
                      <a:pt x="60" y="96"/>
                      <a:pt x="37" y="137"/>
                      <a:pt x="37" y="155"/>
                    </a:cubicBezTo>
                    <a:cubicBezTo>
                      <a:pt x="19" y="191"/>
                      <a:pt x="1" y="227"/>
                      <a:pt x="1" y="268"/>
                    </a:cubicBezTo>
                    <a:cubicBezTo>
                      <a:pt x="19" y="286"/>
                      <a:pt x="19" y="304"/>
                      <a:pt x="19" y="340"/>
                    </a:cubicBezTo>
                    <a:cubicBezTo>
                      <a:pt x="37" y="381"/>
                      <a:pt x="60" y="417"/>
                      <a:pt x="78" y="453"/>
                    </a:cubicBezTo>
                    <a:cubicBezTo>
                      <a:pt x="96" y="453"/>
                      <a:pt x="114" y="476"/>
                      <a:pt x="132" y="494"/>
                    </a:cubicBezTo>
                    <a:cubicBezTo>
                      <a:pt x="173" y="512"/>
                      <a:pt x="227" y="530"/>
                      <a:pt x="263" y="530"/>
                    </a:cubicBezTo>
                    <a:cubicBezTo>
                      <a:pt x="304" y="530"/>
                      <a:pt x="340" y="512"/>
                      <a:pt x="376" y="512"/>
                    </a:cubicBezTo>
                    <a:cubicBezTo>
                      <a:pt x="399" y="494"/>
                      <a:pt x="435" y="476"/>
                      <a:pt x="453" y="453"/>
                    </a:cubicBezTo>
                    <a:cubicBezTo>
                      <a:pt x="471" y="417"/>
                      <a:pt x="490" y="399"/>
                      <a:pt x="512" y="363"/>
                    </a:cubicBezTo>
                    <a:cubicBezTo>
                      <a:pt x="530" y="340"/>
                      <a:pt x="530" y="304"/>
                      <a:pt x="530" y="268"/>
                    </a:cubicBezTo>
                    <a:lnTo>
                      <a:pt x="530" y="191"/>
                    </a:lnTo>
                    <a:cubicBezTo>
                      <a:pt x="512" y="155"/>
                      <a:pt x="490" y="114"/>
                      <a:pt x="453" y="78"/>
                    </a:cubicBezTo>
                    <a:cubicBezTo>
                      <a:pt x="435" y="60"/>
                      <a:pt x="417" y="60"/>
                      <a:pt x="399" y="42"/>
                    </a:cubicBezTo>
                    <a:cubicBezTo>
                      <a:pt x="358" y="23"/>
                      <a:pt x="322" y="1"/>
                      <a:pt x="263"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96" name="Google Shape;2067;p13"/>
              <p:cNvSpPr/>
              <p:nvPr/>
            </p:nvSpPr>
            <p:spPr>
              <a:xfrm>
                <a:off x="8657081" y="1355275"/>
                <a:ext cx="80705" cy="77237"/>
              </a:xfrm>
              <a:custGeom>
                <a:avLst/>
                <a:ahLst/>
                <a:rect l="l" t="t" r="r" b="b"/>
                <a:pathLst>
                  <a:path w="512" h="490" extrusionOk="0">
                    <a:moveTo>
                      <a:pt x="250" y="1"/>
                    </a:moveTo>
                    <a:cubicBezTo>
                      <a:pt x="227" y="1"/>
                      <a:pt x="191" y="1"/>
                      <a:pt x="155" y="19"/>
                    </a:cubicBezTo>
                    <a:cubicBezTo>
                      <a:pt x="137" y="19"/>
                      <a:pt x="96" y="37"/>
                      <a:pt x="78" y="55"/>
                    </a:cubicBezTo>
                    <a:cubicBezTo>
                      <a:pt x="60" y="96"/>
                      <a:pt x="42" y="114"/>
                      <a:pt x="42" y="150"/>
                    </a:cubicBezTo>
                    <a:cubicBezTo>
                      <a:pt x="23" y="168"/>
                      <a:pt x="1" y="209"/>
                      <a:pt x="23" y="245"/>
                    </a:cubicBezTo>
                    <a:lnTo>
                      <a:pt x="23" y="304"/>
                    </a:lnTo>
                    <a:cubicBezTo>
                      <a:pt x="42" y="340"/>
                      <a:pt x="60" y="376"/>
                      <a:pt x="78" y="417"/>
                    </a:cubicBezTo>
                    <a:cubicBezTo>
                      <a:pt x="96" y="417"/>
                      <a:pt x="114" y="435"/>
                      <a:pt x="137" y="453"/>
                    </a:cubicBezTo>
                    <a:cubicBezTo>
                      <a:pt x="173" y="471"/>
                      <a:pt x="209" y="489"/>
                      <a:pt x="250" y="489"/>
                    </a:cubicBezTo>
                    <a:cubicBezTo>
                      <a:pt x="286" y="489"/>
                      <a:pt x="322" y="471"/>
                      <a:pt x="340" y="453"/>
                    </a:cubicBezTo>
                    <a:cubicBezTo>
                      <a:pt x="381" y="453"/>
                      <a:pt x="399" y="435"/>
                      <a:pt x="435" y="417"/>
                    </a:cubicBezTo>
                    <a:cubicBezTo>
                      <a:pt x="453" y="394"/>
                      <a:pt x="476" y="358"/>
                      <a:pt x="476" y="340"/>
                    </a:cubicBezTo>
                    <a:cubicBezTo>
                      <a:pt x="494" y="304"/>
                      <a:pt x="512" y="263"/>
                      <a:pt x="494" y="245"/>
                    </a:cubicBezTo>
                    <a:lnTo>
                      <a:pt x="494" y="168"/>
                    </a:lnTo>
                    <a:cubicBezTo>
                      <a:pt x="476" y="132"/>
                      <a:pt x="453" y="96"/>
                      <a:pt x="435" y="55"/>
                    </a:cubicBezTo>
                    <a:cubicBezTo>
                      <a:pt x="417" y="55"/>
                      <a:pt x="399" y="37"/>
                      <a:pt x="381" y="19"/>
                    </a:cubicBezTo>
                    <a:cubicBezTo>
                      <a:pt x="340" y="1"/>
                      <a:pt x="304" y="1"/>
                      <a:pt x="250"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97" name="Google Shape;2068;p13"/>
              <p:cNvSpPr/>
              <p:nvPr/>
            </p:nvSpPr>
            <p:spPr>
              <a:xfrm>
                <a:off x="9177728" y="1524253"/>
                <a:ext cx="100724" cy="101512"/>
              </a:xfrm>
              <a:custGeom>
                <a:avLst/>
                <a:ahLst/>
                <a:rect l="l" t="t" r="r" b="b"/>
                <a:pathLst>
                  <a:path w="639" h="644" extrusionOk="0">
                    <a:moveTo>
                      <a:pt x="317" y="1"/>
                    </a:moveTo>
                    <a:cubicBezTo>
                      <a:pt x="281" y="1"/>
                      <a:pt x="244" y="1"/>
                      <a:pt x="204" y="42"/>
                    </a:cubicBezTo>
                    <a:cubicBezTo>
                      <a:pt x="168" y="42"/>
                      <a:pt x="131" y="60"/>
                      <a:pt x="91" y="96"/>
                    </a:cubicBezTo>
                    <a:cubicBezTo>
                      <a:pt x="73" y="114"/>
                      <a:pt x="54" y="155"/>
                      <a:pt x="36" y="191"/>
                    </a:cubicBezTo>
                    <a:cubicBezTo>
                      <a:pt x="18" y="227"/>
                      <a:pt x="0" y="268"/>
                      <a:pt x="18" y="322"/>
                    </a:cubicBezTo>
                    <a:lnTo>
                      <a:pt x="18" y="399"/>
                    </a:lnTo>
                    <a:cubicBezTo>
                      <a:pt x="36" y="453"/>
                      <a:pt x="54" y="512"/>
                      <a:pt x="91" y="548"/>
                    </a:cubicBezTo>
                    <a:cubicBezTo>
                      <a:pt x="131" y="548"/>
                      <a:pt x="149" y="566"/>
                      <a:pt x="168" y="589"/>
                    </a:cubicBezTo>
                    <a:cubicBezTo>
                      <a:pt x="204" y="625"/>
                      <a:pt x="263" y="625"/>
                      <a:pt x="317" y="643"/>
                    </a:cubicBezTo>
                    <a:cubicBezTo>
                      <a:pt x="376" y="643"/>
                      <a:pt x="412" y="625"/>
                      <a:pt x="453" y="607"/>
                    </a:cubicBezTo>
                    <a:cubicBezTo>
                      <a:pt x="489" y="589"/>
                      <a:pt x="525" y="566"/>
                      <a:pt x="543" y="548"/>
                    </a:cubicBezTo>
                    <a:cubicBezTo>
                      <a:pt x="584" y="512"/>
                      <a:pt x="602" y="476"/>
                      <a:pt x="620" y="435"/>
                    </a:cubicBezTo>
                    <a:cubicBezTo>
                      <a:pt x="638" y="399"/>
                      <a:pt x="638" y="363"/>
                      <a:pt x="638" y="322"/>
                    </a:cubicBezTo>
                    <a:cubicBezTo>
                      <a:pt x="638" y="286"/>
                      <a:pt x="638" y="268"/>
                      <a:pt x="620" y="227"/>
                    </a:cubicBezTo>
                    <a:cubicBezTo>
                      <a:pt x="620" y="191"/>
                      <a:pt x="584" y="137"/>
                      <a:pt x="543" y="96"/>
                    </a:cubicBezTo>
                    <a:cubicBezTo>
                      <a:pt x="525" y="78"/>
                      <a:pt x="507" y="60"/>
                      <a:pt x="489" y="42"/>
                    </a:cubicBezTo>
                    <a:cubicBezTo>
                      <a:pt x="430" y="24"/>
                      <a:pt x="376" y="1"/>
                      <a:pt x="317"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98" name="Google Shape;2069;p13"/>
              <p:cNvSpPr/>
              <p:nvPr/>
            </p:nvSpPr>
            <p:spPr>
              <a:xfrm>
                <a:off x="9438603" y="1839509"/>
                <a:ext cx="56588" cy="47919"/>
              </a:xfrm>
              <a:custGeom>
                <a:avLst/>
                <a:ahLst/>
                <a:rect l="l" t="t" r="r" b="b"/>
                <a:pathLst>
                  <a:path w="359" h="304" extrusionOk="0">
                    <a:moveTo>
                      <a:pt x="173" y="0"/>
                    </a:moveTo>
                    <a:cubicBezTo>
                      <a:pt x="132" y="0"/>
                      <a:pt x="96" y="19"/>
                      <a:pt x="60" y="59"/>
                    </a:cubicBezTo>
                    <a:cubicBezTo>
                      <a:pt x="60" y="59"/>
                      <a:pt x="42" y="77"/>
                      <a:pt x="42" y="95"/>
                    </a:cubicBezTo>
                    <a:cubicBezTo>
                      <a:pt x="1" y="132"/>
                      <a:pt x="1" y="190"/>
                      <a:pt x="42" y="227"/>
                    </a:cubicBezTo>
                    <a:lnTo>
                      <a:pt x="60" y="245"/>
                    </a:lnTo>
                    <a:cubicBezTo>
                      <a:pt x="78" y="285"/>
                      <a:pt x="132" y="304"/>
                      <a:pt x="173" y="304"/>
                    </a:cubicBezTo>
                    <a:cubicBezTo>
                      <a:pt x="209" y="304"/>
                      <a:pt x="227" y="304"/>
                      <a:pt x="268" y="285"/>
                    </a:cubicBezTo>
                    <a:lnTo>
                      <a:pt x="304" y="285"/>
                    </a:lnTo>
                    <a:cubicBezTo>
                      <a:pt x="304" y="263"/>
                      <a:pt x="322" y="245"/>
                      <a:pt x="340" y="245"/>
                    </a:cubicBezTo>
                    <a:cubicBezTo>
                      <a:pt x="358" y="209"/>
                      <a:pt x="358" y="190"/>
                      <a:pt x="358" y="150"/>
                    </a:cubicBezTo>
                    <a:cubicBezTo>
                      <a:pt x="358" y="132"/>
                      <a:pt x="358" y="114"/>
                      <a:pt x="340" y="77"/>
                    </a:cubicBezTo>
                    <a:cubicBezTo>
                      <a:pt x="322" y="59"/>
                      <a:pt x="286" y="19"/>
                      <a:pt x="268" y="19"/>
                    </a:cubicBezTo>
                    <a:cubicBezTo>
                      <a:pt x="227" y="19"/>
                      <a:pt x="209" y="0"/>
                      <a:pt x="173"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99" name="Google Shape;2070;p13"/>
              <p:cNvSpPr/>
              <p:nvPr/>
            </p:nvSpPr>
            <p:spPr>
              <a:xfrm>
                <a:off x="8612945" y="1887271"/>
                <a:ext cx="59268" cy="56431"/>
              </a:xfrm>
              <a:custGeom>
                <a:avLst/>
                <a:ahLst/>
                <a:rect l="l" t="t" r="r" b="b"/>
                <a:pathLst>
                  <a:path w="376" h="358" extrusionOk="0">
                    <a:moveTo>
                      <a:pt x="190" y="1"/>
                    </a:moveTo>
                    <a:cubicBezTo>
                      <a:pt x="168" y="1"/>
                      <a:pt x="132" y="1"/>
                      <a:pt x="113" y="19"/>
                    </a:cubicBezTo>
                    <a:cubicBezTo>
                      <a:pt x="95" y="19"/>
                      <a:pt x="77" y="37"/>
                      <a:pt x="55" y="55"/>
                    </a:cubicBezTo>
                    <a:cubicBezTo>
                      <a:pt x="37" y="73"/>
                      <a:pt x="37" y="96"/>
                      <a:pt x="18" y="114"/>
                    </a:cubicBezTo>
                    <a:cubicBezTo>
                      <a:pt x="18" y="132"/>
                      <a:pt x="0" y="150"/>
                      <a:pt x="18" y="168"/>
                    </a:cubicBezTo>
                    <a:lnTo>
                      <a:pt x="18" y="227"/>
                    </a:lnTo>
                    <a:cubicBezTo>
                      <a:pt x="18" y="245"/>
                      <a:pt x="37" y="281"/>
                      <a:pt x="55" y="299"/>
                    </a:cubicBezTo>
                    <a:cubicBezTo>
                      <a:pt x="77" y="299"/>
                      <a:pt x="95" y="322"/>
                      <a:pt x="95" y="322"/>
                    </a:cubicBezTo>
                    <a:cubicBezTo>
                      <a:pt x="132" y="340"/>
                      <a:pt x="150" y="358"/>
                      <a:pt x="190" y="358"/>
                    </a:cubicBezTo>
                    <a:cubicBezTo>
                      <a:pt x="190" y="358"/>
                      <a:pt x="208" y="358"/>
                      <a:pt x="208" y="340"/>
                    </a:cubicBezTo>
                    <a:cubicBezTo>
                      <a:pt x="245" y="340"/>
                      <a:pt x="263" y="340"/>
                      <a:pt x="281" y="322"/>
                    </a:cubicBezTo>
                    <a:cubicBezTo>
                      <a:pt x="281" y="322"/>
                      <a:pt x="303" y="299"/>
                      <a:pt x="322" y="299"/>
                    </a:cubicBezTo>
                    <a:lnTo>
                      <a:pt x="322" y="281"/>
                    </a:lnTo>
                    <a:cubicBezTo>
                      <a:pt x="340" y="281"/>
                      <a:pt x="358" y="263"/>
                      <a:pt x="358" y="245"/>
                    </a:cubicBezTo>
                    <a:cubicBezTo>
                      <a:pt x="376" y="227"/>
                      <a:pt x="376" y="186"/>
                      <a:pt x="376" y="168"/>
                    </a:cubicBezTo>
                    <a:lnTo>
                      <a:pt x="376" y="132"/>
                    </a:lnTo>
                    <a:cubicBezTo>
                      <a:pt x="358" y="114"/>
                      <a:pt x="340" y="73"/>
                      <a:pt x="322" y="55"/>
                    </a:cubicBezTo>
                    <a:cubicBezTo>
                      <a:pt x="303" y="37"/>
                      <a:pt x="281" y="37"/>
                      <a:pt x="281" y="19"/>
                    </a:cubicBezTo>
                    <a:cubicBezTo>
                      <a:pt x="263" y="19"/>
                      <a:pt x="245" y="19"/>
                      <a:pt x="245"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grpSp>
      <p:grpSp>
        <p:nvGrpSpPr>
          <p:cNvPr id="85" name="Google Shape;2071;p13"/>
          <p:cNvGrpSpPr/>
          <p:nvPr/>
        </p:nvGrpSpPr>
        <p:grpSpPr>
          <a:xfrm>
            <a:off x="324650" y="4073250"/>
            <a:ext cx="1106519" cy="522875"/>
            <a:chOff x="1259825" y="1188950"/>
            <a:chExt cx="1106519" cy="522875"/>
          </a:xfrm>
        </p:grpSpPr>
        <p:sp>
          <p:nvSpPr>
            <p:cNvPr id="1049100" name="Google Shape;2072;p13"/>
            <p:cNvSpPr/>
            <p:nvPr/>
          </p:nvSpPr>
          <p:spPr>
            <a:xfrm>
              <a:off x="1259825" y="1488606"/>
              <a:ext cx="1106519" cy="223219"/>
            </a:xfrm>
            <a:custGeom>
              <a:avLst/>
              <a:ahLst/>
              <a:rect l="l" t="t" r="r" b="b"/>
              <a:pathLst>
                <a:path w="13984" h="2821" extrusionOk="0">
                  <a:moveTo>
                    <a:pt x="2093" y="0"/>
                  </a:moveTo>
                  <a:cubicBezTo>
                    <a:pt x="1914" y="0"/>
                    <a:pt x="1732" y="38"/>
                    <a:pt x="1561" y="108"/>
                  </a:cubicBezTo>
                  <a:cubicBezTo>
                    <a:pt x="1239" y="221"/>
                    <a:pt x="959" y="429"/>
                    <a:pt x="733" y="714"/>
                  </a:cubicBezTo>
                  <a:cubicBezTo>
                    <a:pt x="507" y="1013"/>
                    <a:pt x="335" y="1352"/>
                    <a:pt x="204" y="1691"/>
                  </a:cubicBezTo>
                  <a:cubicBezTo>
                    <a:pt x="149" y="1863"/>
                    <a:pt x="90" y="2053"/>
                    <a:pt x="36" y="2221"/>
                  </a:cubicBezTo>
                  <a:cubicBezTo>
                    <a:pt x="1" y="2335"/>
                    <a:pt x="97" y="2415"/>
                    <a:pt x="190" y="2415"/>
                  </a:cubicBezTo>
                  <a:cubicBezTo>
                    <a:pt x="252" y="2415"/>
                    <a:pt x="313" y="2380"/>
                    <a:pt x="335" y="2297"/>
                  </a:cubicBezTo>
                  <a:cubicBezTo>
                    <a:pt x="543" y="1673"/>
                    <a:pt x="769" y="940"/>
                    <a:pt x="1375" y="542"/>
                  </a:cubicBezTo>
                  <a:cubicBezTo>
                    <a:pt x="1577" y="419"/>
                    <a:pt x="1816" y="320"/>
                    <a:pt x="2064" y="320"/>
                  </a:cubicBezTo>
                  <a:cubicBezTo>
                    <a:pt x="2116" y="320"/>
                    <a:pt x="2168" y="325"/>
                    <a:pt x="2221" y="334"/>
                  </a:cubicBezTo>
                  <a:cubicBezTo>
                    <a:pt x="2484" y="375"/>
                    <a:pt x="2692" y="524"/>
                    <a:pt x="2864" y="714"/>
                  </a:cubicBezTo>
                  <a:cubicBezTo>
                    <a:pt x="3203" y="1072"/>
                    <a:pt x="3465" y="1578"/>
                    <a:pt x="3918" y="1827"/>
                  </a:cubicBezTo>
                  <a:cubicBezTo>
                    <a:pt x="4062" y="1899"/>
                    <a:pt x="4221" y="1940"/>
                    <a:pt x="4383" y="1940"/>
                  </a:cubicBezTo>
                  <a:cubicBezTo>
                    <a:pt x="4474" y="1940"/>
                    <a:pt x="4565" y="1927"/>
                    <a:pt x="4655" y="1899"/>
                  </a:cubicBezTo>
                  <a:cubicBezTo>
                    <a:pt x="4881" y="1845"/>
                    <a:pt x="5085" y="1714"/>
                    <a:pt x="5257" y="1560"/>
                  </a:cubicBezTo>
                  <a:cubicBezTo>
                    <a:pt x="5447" y="1393"/>
                    <a:pt x="5614" y="1221"/>
                    <a:pt x="5763" y="1053"/>
                  </a:cubicBezTo>
                  <a:cubicBezTo>
                    <a:pt x="5935" y="882"/>
                    <a:pt x="6084" y="732"/>
                    <a:pt x="6274" y="619"/>
                  </a:cubicBezTo>
                  <a:cubicBezTo>
                    <a:pt x="6399" y="548"/>
                    <a:pt x="6536" y="510"/>
                    <a:pt x="6676" y="510"/>
                  </a:cubicBezTo>
                  <a:cubicBezTo>
                    <a:pt x="6725" y="510"/>
                    <a:pt x="6773" y="515"/>
                    <a:pt x="6822" y="524"/>
                  </a:cubicBezTo>
                  <a:cubicBezTo>
                    <a:pt x="6935" y="542"/>
                    <a:pt x="7007" y="583"/>
                    <a:pt x="7102" y="655"/>
                  </a:cubicBezTo>
                  <a:cubicBezTo>
                    <a:pt x="7179" y="714"/>
                    <a:pt x="7274" y="787"/>
                    <a:pt x="7347" y="863"/>
                  </a:cubicBezTo>
                  <a:cubicBezTo>
                    <a:pt x="7668" y="1221"/>
                    <a:pt x="7912" y="1673"/>
                    <a:pt x="8328" y="1940"/>
                  </a:cubicBezTo>
                  <a:cubicBezTo>
                    <a:pt x="8509" y="2037"/>
                    <a:pt x="8702" y="2092"/>
                    <a:pt x="8904" y="2092"/>
                  </a:cubicBezTo>
                  <a:cubicBezTo>
                    <a:pt x="8975" y="2092"/>
                    <a:pt x="9047" y="2085"/>
                    <a:pt x="9120" y="2071"/>
                  </a:cubicBezTo>
                  <a:cubicBezTo>
                    <a:pt x="9423" y="2012"/>
                    <a:pt x="9685" y="1827"/>
                    <a:pt x="9912" y="1655"/>
                  </a:cubicBezTo>
                  <a:cubicBezTo>
                    <a:pt x="10156" y="1465"/>
                    <a:pt x="10400" y="1280"/>
                    <a:pt x="10685" y="1148"/>
                  </a:cubicBezTo>
                  <a:cubicBezTo>
                    <a:pt x="10868" y="1067"/>
                    <a:pt x="11064" y="1034"/>
                    <a:pt x="11256" y="1034"/>
                  </a:cubicBezTo>
                  <a:cubicBezTo>
                    <a:pt x="11383" y="1034"/>
                    <a:pt x="11508" y="1048"/>
                    <a:pt x="11626" y="1072"/>
                  </a:cubicBezTo>
                  <a:cubicBezTo>
                    <a:pt x="12345" y="1239"/>
                    <a:pt x="12888" y="1768"/>
                    <a:pt x="13341" y="2334"/>
                  </a:cubicBezTo>
                  <a:cubicBezTo>
                    <a:pt x="13436" y="2465"/>
                    <a:pt x="13549" y="2596"/>
                    <a:pt x="13662" y="2750"/>
                  </a:cubicBezTo>
                  <a:cubicBezTo>
                    <a:pt x="13691" y="2789"/>
                    <a:pt x="13746" y="2821"/>
                    <a:pt x="13803" y="2821"/>
                  </a:cubicBezTo>
                  <a:cubicBezTo>
                    <a:pt x="13825" y="2821"/>
                    <a:pt x="13848" y="2816"/>
                    <a:pt x="13870" y="2804"/>
                  </a:cubicBezTo>
                  <a:cubicBezTo>
                    <a:pt x="13947" y="2750"/>
                    <a:pt x="13983" y="2655"/>
                    <a:pt x="13929" y="2578"/>
                  </a:cubicBezTo>
                  <a:cubicBezTo>
                    <a:pt x="13476" y="1976"/>
                    <a:pt x="12983" y="1352"/>
                    <a:pt x="12305" y="995"/>
                  </a:cubicBezTo>
                  <a:cubicBezTo>
                    <a:pt x="11983" y="827"/>
                    <a:pt x="11608" y="714"/>
                    <a:pt x="11251" y="714"/>
                  </a:cubicBezTo>
                  <a:cubicBezTo>
                    <a:pt x="10893" y="714"/>
                    <a:pt x="10572" y="827"/>
                    <a:pt x="10269" y="1013"/>
                  </a:cubicBezTo>
                  <a:cubicBezTo>
                    <a:pt x="10007" y="1185"/>
                    <a:pt x="9762" y="1393"/>
                    <a:pt x="9495" y="1560"/>
                  </a:cubicBezTo>
                  <a:cubicBezTo>
                    <a:pt x="9325" y="1670"/>
                    <a:pt x="9111" y="1782"/>
                    <a:pt x="8893" y="1782"/>
                  </a:cubicBezTo>
                  <a:cubicBezTo>
                    <a:pt x="8849" y="1782"/>
                    <a:pt x="8806" y="1778"/>
                    <a:pt x="8763" y="1768"/>
                  </a:cubicBezTo>
                  <a:cubicBezTo>
                    <a:pt x="8536" y="1732"/>
                    <a:pt x="8364" y="1601"/>
                    <a:pt x="8215" y="1429"/>
                  </a:cubicBezTo>
                  <a:cubicBezTo>
                    <a:pt x="8048" y="1239"/>
                    <a:pt x="7894" y="1035"/>
                    <a:pt x="7745" y="845"/>
                  </a:cubicBezTo>
                  <a:cubicBezTo>
                    <a:pt x="7573" y="655"/>
                    <a:pt x="7405" y="470"/>
                    <a:pt x="7197" y="334"/>
                  </a:cubicBezTo>
                  <a:cubicBezTo>
                    <a:pt x="7026" y="235"/>
                    <a:pt x="6844" y="190"/>
                    <a:pt x="6659" y="190"/>
                  </a:cubicBezTo>
                  <a:cubicBezTo>
                    <a:pt x="6600" y="190"/>
                    <a:pt x="6541" y="194"/>
                    <a:pt x="6483" y="203"/>
                  </a:cubicBezTo>
                  <a:cubicBezTo>
                    <a:pt x="5989" y="298"/>
                    <a:pt x="5650" y="714"/>
                    <a:pt x="5334" y="1053"/>
                  </a:cubicBezTo>
                  <a:cubicBezTo>
                    <a:pt x="5162" y="1221"/>
                    <a:pt x="5012" y="1393"/>
                    <a:pt x="4822" y="1506"/>
                  </a:cubicBezTo>
                  <a:cubicBezTo>
                    <a:pt x="4709" y="1560"/>
                    <a:pt x="4655" y="1578"/>
                    <a:pt x="4542" y="1619"/>
                  </a:cubicBezTo>
                  <a:lnTo>
                    <a:pt x="4406" y="1619"/>
                  </a:lnTo>
                  <a:cubicBezTo>
                    <a:pt x="4334" y="1619"/>
                    <a:pt x="4293" y="1619"/>
                    <a:pt x="4239" y="1601"/>
                  </a:cubicBezTo>
                  <a:cubicBezTo>
                    <a:pt x="4126" y="1578"/>
                    <a:pt x="4049" y="1542"/>
                    <a:pt x="3936" y="1465"/>
                  </a:cubicBezTo>
                  <a:cubicBezTo>
                    <a:pt x="3863" y="1411"/>
                    <a:pt x="3768" y="1298"/>
                    <a:pt x="3691" y="1221"/>
                  </a:cubicBezTo>
                  <a:cubicBezTo>
                    <a:pt x="3501" y="1013"/>
                    <a:pt x="3352" y="809"/>
                    <a:pt x="3185" y="601"/>
                  </a:cubicBezTo>
                  <a:cubicBezTo>
                    <a:pt x="3013" y="393"/>
                    <a:pt x="2805" y="203"/>
                    <a:pt x="2542" y="90"/>
                  </a:cubicBezTo>
                  <a:cubicBezTo>
                    <a:pt x="2401" y="29"/>
                    <a:pt x="2248" y="0"/>
                    <a:pt x="2093"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01" name="Google Shape;2073;p13"/>
            <p:cNvSpPr/>
            <p:nvPr/>
          </p:nvSpPr>
          <p:spPr>
            <a:xfrm>
              <a:off x="1259904" y="1340954"/>
              <a:ext cx="1106440" cy="222744"/>
            </a:xfrm>
            <a:custGeom>
              <a:avLst/>
              <a:ahLst/>
              <a:rect l="l" t="t" r="r" b="b"/>
              <a:pathLst>
                <a:path w="13983" h="2815" extrusionOk="0">
                  <a:moveTo>
                    <a:pt x="2076" y="0"/>
                  </a:moveTo>
                  <a:cubicBezTo>
                    <a:pt x="1902" y="0"/>
                    <a:pt x="1726" y="33"/>
                    <a:pt x="1560" y="92"/>
                  </a:cubicBezTo>
                  <a:cubicBezTo>
                    <a:pt x="1238" y="223"/>
                    <a:pt x="958" y="431"/>
                    <a:pt x="732" y="712"/>
                  </a:cubicBezTo>
                  <a:cubicBezTo>
                    <a:pt x="506" y="997"/>
                    <a:pt x="334" y="1354"/>
                    <a:pt x="203" y="1693"/>
                  </a:cubicBezTo>
                  <a:cubicBezTo>
                    <a:pt x="148" y="1861"/>
                    <a:pt x="89" y="2051"/>
                    <a:pt x="35" y="2223"/>
                  </a:cubicBezTo>
                  <a:cubicBezTo>
                    <a:pt x="0" y="2333"/>
                    <a:pt x="93" y="2405"/>
                    <a:pt x="186" y="2405"/>
                  </a:cubicBezTo>
                  <a:cubicBezTo>
                    <a:pt x="249" y="2405"/>
                    <a:pt x="312" y="2372"/>
                    <a:pt x="334" y="2295"/>
                  </a:cubicBezTo>
                  <a:cubicBezTo>
                    <a:pt x="542" y="1675"/>
                    <a:pt x="768" y="920"/>
                    <a:pt x="1374" y="544"/>
                  </a:cubicBezTo>
                  <a:cubicBezTo>
                    <a:pt x="1584" y="412"/>
                    <a:pt x="1835" y="310"/>
                    <a:pt x="2094" y="310"/>
                  </a:cubicBezTo>
                  <a:cubicBezTo>
                    <a:pt x="2136" y="310"/>
                    <a:pt x="2178" y="313"/>
                    <a:pt x="2220" y="318"/>
                  </a:cubicBezTo>
                  <a:cubicBezTo>
                    <a:pt x="2483" y="373"/>
                    <a:pt x="2691" y="526"/>
                    <a:pt x="2863" y="694"/>
                  </a:cubicBezTo>
                  <a:cubicBezTo>
                    <a:pt x="3202" y="1069"/>
                    <a:pt x="3464" y="1580"/>
                    <a:pt x="3917" y="1807"/>
                  </a:cubicBezTo>
                  <a:cubicBezTo>
                    <a:pt x="4065" y="1893"/>
                    <a:pt x="4230" y="1930"/>
                    <a:pt x="4396" y="1930"/>
                  </a:cubicBezTo>
                  <a:cubicBezTo>
                    <a:pt x="4482" y="1930"/>
                    <a:pt x="4569" y="1920"/>
                    <a:pt x="4654" y="1902"/>
                  </a:cubicBezTo>
                  <a:cubicBezTo>
                    <a:pt x="4880" y="1843"/>
                    <a:pt x="5084" y="1712"/>
                    <a:pt x="5256" y="1562"/>
                  </a:cubicBezTo>
                  <a:cubicBezTo>
                    <a:pt x="5446" y="1390"/>
                    <a:pt x="5613" y="1223"/>
                    <a:pt x="5762" y="1033"/>
                  </a:cubicBezTo>
                  <a:cubicBezTo>
                    <a:pt x="5934" y="884"/>
                    <a:pt x="6083" y="730"/>
                    <a:pt x="6273" y="617"/>
                  </a:cubicBezTo>
                  <a:cubicBezTo>
                    <a:pt x="6394" y="552"/>
                    <a:pt x="6527" y="503"/>
                    <a:pt x="6663" y="503"/>
                  </a:cubicBezTo>
                  <a:cubicBezTo>
                    <a:pt x="6715" y="503"/>
                    <a:pt x="6768" y="510"/>
                    <a:pt x="6821" y="526"/>
                  </a:cubicBezTo>
                  <a:cubicBezTo>
                    <a:pt x="6934" y="544"/>
                    <a:pt x="7006" y="581"/>
                    <a:pt x="7101" y="658"/>
                  </a:cubicBezTo>
                  <a:cubicBezTo>
                    <a:pt x="7178" y="694"/>
                    <a:pt x="7273" y="789"/>
                    <a:pt x="7346" y="866"/>
                  </a:cubicBezTo>
                  <a:cubicBezTo>
                    <a:pt x="7667" y="1223"/>
                    <a:pt x="7911" y="1675"/>
                    <a:pt x="8327" y="1938"/>
                  </a:cubicBezTo>
                  <a:cubicBezTo>
                    <a:pt x="8507" y="2034"/>
                    <a:pt x="8699" y="2092"/>
                    <a:pt x="8900" y="2092"/>
                  </a:cubicBezTo>
                  <a:cubicBezTo>
                    <a:pt x="8972" y="2092"/>
                    <a:pt x="9045" y="2084"/>
                    <a:pt x="9119" y="2069"/>
                  </a:cubicBezTo>
                  <a:cubicBezTo>
                    <a:pt x="9422" y="2015"/>
                    <a:pt x="9684" y="1825"/>
                    <a:pt x="9911" y="1657"/>
                  </a:cubicBezTo>
                  <a:cubicBezTo>
                    <a:pt x="10155" y="1467"/>
                    <a:pt x="10399" y="1259"/>
                    <a:pt x="10684" y="1146"/>
                  </a:cubicBezTo>
                  <a:cubicBezTo>
                    <a:pt x="10872" y="1065"/>
                    <a:pt x="11073" y="1027"/>
                    <a:pt x="11270" y="1027"/>
                  </a:cubicBezTo>
                  <a:cubicBezTo>
                    <a:pt x="11391" y="1027"/>
                    <a:pt x="11511" y="1042"/>
                    <a:pt x="11625" y="1069"/>
                  </a:cubicBezTo>
                  <a:cubicBezTo>
                    <a:pt x="12344" y="1241"/>
                    <a:pt x="12887" y="1770"/>
                    <a:pt x="13340" y="2313"/>
                  </a:cubicBezTo>
                  <a:cubicBezTo>
                    <a:pt x="13435" y="2467"/>
                    <a:pt x="13548" y="2598"/>
                    <a:pt x="13661" y="2729"/>
                  </a:cubicBezTo>
                  <a:cubicBezTo>
                    <a:pt x="13688" y="2781"/>
                    <a:pt x="13738" y="2814"/>
                    <a:pt x="13791" y="2814"/>
                  </a:cubicBezTo>
                  <a:cubicBezTo>
                    <a:pt x="13817" y="2814"/>
                    <a:pt x="13844" y="2806"/>
                    <a:pt x="13869" y="2788"/>
                  </a:cubicBezTo>
                  <a:cubicBezTo>
                    <a:pt x="13946" y="2748"/>
                    <a:pt x="13982" y="2653"/>
                    <a:pt x="13928" y="2580"/>
                  </a:cubicBezTo>
                  <a:cubicBezTo>
                    <a:pt x="13475" y="1974"/>
                    <a:pt x="12982" y="1354"/>
                    <a:pt x="12304" y="997"/>
                  </a:cubicBezTo>
                  <a:cubicBezTo>
                    <a:pt x="11982" y="825"/>
                    <a:pt x="11607" y="712"/>
                    <a:pt x="11250" y="712"/>
                  </a:cubicBezTo>
                  <a:cubicBezTo>
                    <a:pt x="10892" y="712"/>
                    <a:pt x="10571" y="825"/>
                    <a:pt x="10268" y="1015"/>
                  </a:cubicBezTo>
                  <a:cubicBezTo>
                    <a:pt x="10006" y="1182"/>
                    <a:pt x="9761" y="1390"/>
                    <a:pt x="9494" y="1562"/>
                  </a:cubicBezTo>
                  <a:cubicBezTo>
                    <a:pt x="9323" y="1673"/>
                    <a:pt x="9107" y="1783"/>
                    <a:pt x="8887" y="1783"/>
                  </a:cubicBezTo>
                  <a:cubicBezTo>
                    <a:pt x="8845" y="1783"/>
                    <a:pt x="8803" y="1779"/>
                    <a:pt x="8762" y="1770"/>
                  </a:cubicBezTo>
                  <a:cubicBezTo>
                    <a:pt x="8535" y="1712"/>
                    <a:pt x="8363" y="1598"/>
                    <a:pt x="8214" y="1431"/>
                  </a:cubicBezTo>
                  <a:cubicBezTo>
                    <a:pt x="8047" y="1241"/>
                    <a:pt x="7893" y="1033"/>
                    <a:pt x="7744" y="843"/>
                  </a:cubicBezTo>
                  <a:cubicBezTo>
                    <a:pt x="7572" y="658"/>
                    <a:pt x="7404" y="468"/>
                    <a:pt x="7196" y="336"/>
                  </a:cubicBezTo>
                  <a:cubicBezTo>
                    <a:pt x="7026" y="238"/>
                    <a:pt x="6845" y="190"/>
                    <a:pt x="6662" y="190"/>
                  </a:cubicBezTo>
                  <a:cubicBezTo>
                    <a:pt x="6602" y="190"/>
                    <a:pt x="6542" y="195"/>
                    <a:pt x="6482" y="205"/>
                  </a:cubicBezTo>
                  <a:cubicBezTo>
                    <a:pt x="5988" y="300"/>
                    <a:pt x="5649" y="712"/>
                    <a:pt x="5333" y="1051"/>
                  </a:cubicBezTo>
                  <a:cubicBezTo>
                    <a:pt x="5161" y="1223"/>
                    <a:pt x="5011" y="1372"/>
                    <a:pt x="4821" y="1503"/>
                  </a:cubicBezTo>
                  <a:cubicBezTo>
                    <a:pt x="4708" y="1562"/>
                    <a:pt x="4654" y="1580"/>
                    <a:pt x="4541" y="1598"/>
                  </a:cubicBezTo>
                  <a:cubicBezTo>
                    <a:pt x="4518" y="1617"/>
                    <a:pt x="4500" y="1617"/>
                    <a:pt x="4482" y="1617"/>
                  </a:cubicBezTo>
                  <a:lnTo>
                    <a:pt x="4405" y="1617"/>
                  </a:lnTo>
                  <a:cubicBezTo>
                    <a:pt x="4333" y="1617"/>
                    <a:pt x="4292" y="1617"/>
                    <a:pt x="4238" y="1598"/>
                  </a:cubicBezTo>
                  <a:cubicBezTo>
                    <a:pt x="4125" y="1580"/>
                    <a:pt x="4048" y="1544"/>
                    <a:pt x="3935" y="1467"/>
                  </a:cubicBezTo>
                  <a:cubicBezTo>
                    <a:pt x="3862" y="1408"/>
                    <a:pt x="3767" y="1295"/>
                    <a:pt x="3690" y="1223"/>
                  </a:cubicBezTo>
                  <a:cubicBezTo>
                    <a:pt x="3500" y="1015"/>
                    <a:pt x="3351" y="789"/>
                    <a:pt x="3184" y="599"/>
                  </a:cubicBezTo>
                  <a:cubicBezTo>
                    <a:pt x="3012" y="391"/>
                    <a:pt x="2804" y="205"/>
                    <a:pt x="2541" y="92"/>
                  </a:cubicBezTo>
                  <a:cubicBezTo>
                    <a:pt x="2395" y="29"/>
                    <a:pt x="2237" y="0"/>
                    <a:pt x="2076"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02" name="Google Shape;2074;p13"/>
            <p:cNvSpPr/>
            <p:nvPr/>
          </p:nvSpPr>
          <p:spPr>
            <a:xfrm>
              <a:off x="1259825" y="1188950"/>
              <a:ext cx="1106519" cy="223140"/>
            </a:xfrm>
            <a:custGeom>
              <a:avLst/>
              <a:ahLst/>
              <a:rect l="l" t="t" r="r" b="b"/>
              <a:pathLst>
                <a:path w="13984" h="2820" extrusionOk="0">
                  <a:moveTo>
                    <a:pt x="2093" y="1"/>
                  </a:moveTo>
                  <a:cubicBezTo>
                    <a:pt x="1914" y="1"/>
                    <a:pt x="1732" y="38"/>
                    <a:pt x="1561" y="109"/>
                  </a:cubicBezTo>
                  <a:cubicBezTo>
                    <a:pt x="1239" y="222"/>
                    <a:pt x="959" y="430"/>
                    <a:pt x="733" y="710"/>
                  </a:cubicBezTo>
                  <a:cubicBezTo>
                    <a:pt x="507" y="1013"/>
                    <a:pt x="335" y="1353"/>
                    <a:pt x="204" y="1692"/>
                  </a:cubicBezTo>
                  <a:cubicBezTo>
                    <a:pt x="149" y="1882"/>
                    <a:pt x="90" y="2049"/>
                    <a:pt x="36" y="2221"/>
                  </a:cubicBezTo>
                  <a:cubicBezTo>
                    <a:pt x="1" y="2333"/>
                    <a:pt x="96" y="2411"/>
                    <a:pt x="190" y="2411"/>
                  </a:cubicBezTo>
                  <a:cubicBezTo>
                    <a:pt x="252" y="2411"/>
                    <a:pt x="313" y="2377"/>
                    <a:pt x="335" y="2294"/>
                  </a:cubicBezTo>
                  <a:cubicBezTo>
                    <a:pt x="543" y="1674"/>
                    <a:pt x="769" y="936"/>
                    <a:pt x="1375" y="543"/>
                  </a:cubicBezTo>
                  <a:cubicBezTo>
                    <a:pt x="1575" y="417"/>
                    <a:pt x="1810" y="319"/>
                    <a:pt x="2055" y="319"/>
                  </a:cubicBezTo>
                  <a:cubicBezTo>
                    <a:pt x="2110" y="319"/>
                    <a:pt x="2165" y="324"/>
                    <a:pt x="2221" y="335"/>
                  </a:cubicBezTo>
                  <a:cubicBezTo>
                    <a:pt x="2484" y="371"/>
                    <a:pt x="2692" y="525"/>
                    <a:pt x="2864" y="710"/>
                  </a:cubicBezTo>
                  <a:cubicBezTo>
                    <a:pt x="3203" y="1068"/>
                    <a:pt x="3465" y="1579"/>
                    <a:pt x="3918" y="1823"/>
                  </a:cubicBezTo>
                  <a:cubicBezTo>
                    <a:pt x="4064" y="1896"/>
                    <a:pt x="4226" y="1937"/>
                    <a:pt x="4390" y="1937"/>
                  </a:cubicBezTo>
                  <a:cubicBezTo>
                    <a:pt x="4478" y="1937"/>
                    <a:pt x="4568" y="1925"/>
                    <a:pt x="4655" y="1900"/>
                  </a:cubicBezTo>
                  <a:cubicBezTo>
                    <a:pt x="4881" y="1841"/>
                    <a:pt x="5085" y="1710"/>
                    <a:pt x="5257" y="1561"/>
                  </a:cubicBezTo>
                  <a:cubicBezTo>
                    <a:pt x="5447" y="1389"/>
                    <a:pt x="5614" y="1221"/>
                    <a:pt x="5763" y="1050"/>
                  </a:cubicBezTo>
                  <a:cubicBezTo>
                    <a:pt x="5935" y="882"/>
                    <a:pt x="6084" y="728"/>
                    <a:pt x="6274" y="615"/>
                  </a:cubicBezTo>
                  <a:cubicBezTo>
                    <a:pt x="6398" y="549"/>
                    <a:pt x="6533" y="509"/>
                    <a:pt x="6672" y="509"/>
                  </a:cubicBezTo>
                  <a:cubicBezTo>
                    <a:pt x="6722" y="509"/>
                    <a:pt x="6772" y="514"/>
                    <a:pt x="6822" y="525"/>
                  </a:cubicBezTo>
                  <a:cubicBezTo>
                    <a:pt x="6935" y="543"/>
                    <a:pt x="7007" y="579"/>
                    <a:pt x="7102" y="656"/>
                  </a:cubicBezTo>
                  <a:cubicBezTo>
                    <a:pt x="7179" y="710"/>
                    <a:pt x="7274" y="787"/>
                    <a:pt x="7347" y="864"/>
                  </a:cubicBezTo>
                  <a:cubicBezTo>
                    <a:pt x="7668" y="1221"/>
                    <a:pt x="7912" y="1674"/>
                    <a:pt x="8328" y="1936"/>
                  </a:cubicBezTo>
                  <a:cubicBezTo>
                    <a:pt x="8508" y="2033"/>
                    <a:pt x="8700" y="2090"/>
                    <a:pt x="8901" y="2090"/>
                  </a:cubicBezTo>
                  <a:cubicBezTo>
                    <a:pt x="8973" y="2090"/>
                    <a:pt x="9046" y="2083"/>
                    <a:pt x="9120" y="2067"/>
                  </a:cubicBezTo>
                  <a:cubicBezTo>
                    <a:pt x="9423" y="2013"/>
                    <a:pt x="9685" y="1823"/>
                    <a:pt x="9912" y="1656"/>
                  </a:cubicBezTo>
                  <a:cubicBezTo>
                    <a:pt x="10156" y="1466"/>
                    <a:pt x="10400" y="1276"/>
                    <a:pt x="10685" y="1145"/>
                  </a:cubicBezTo>
                  <a:cubicBezTo>
                    <a:pt x="10857" y="1070"/>
                    <a:pt x="11040" y="1038"/>
                    <a:pt x="11221" y="1038"/>
                  </a:cubicBezTo>
                  <a:cubicBezTo>
                    <a:pt x="11360" y="1038"/>
                    <a:pt x="11497" y="1057"/>
                    <a:pt x="11626" y="1090"/>
                  </a:cubicBezTo>
                  <a:cubicBezTo>
                    <a:pt x="12345" y="1240"/>
                    <a:pt x="12888" y="1769"/>
                    <a:pt x="13341" y="2334"/>
                  </a:cubicBezTo>
                  <a:cubicBezTo>
                    <a:pt x="13436" y="2465"/>
                    <a:pt x="13549" y="2597"/>
                    <a:pt x="13662" y="2746"/>
                  </a:cubicBezTo>
                  <a:cubicBezTo>
                    <a:pt x="13691" y="2788"/>
                    <a:pt x="13747" y="2819"/>
                    <a:pt x="13804" y="2819"/>
                  </a:cubicBezTo>
                  <a:cubicBezTo>
                    <a:pt x="13826" y="2819"/>
                    <a:pt x="13849" y="2815"/>
                    <a:pt x="13870" y="2805"/>
                  </a:cubicBezTo>
                  <a:cubicBezTo>
                    <a:pt x="13947" y="2764"/>
                    <a:pt x="13983" y="2651"/>
                    <a:pt x="13929" y="2579"/>
                  </a:cubicBezTo>
                  <a:cubicBezTo>
                    <a:pt x="13476" y="1972"/>
                    <a:pt x="12983" y="1353"/>
                    <a:pt x="12305" y="995"/>
                  </a:cubicBezTo>
                  <a:cubicBezTo>
                    <a:pt x="11983" y="823"/>
                    <a:pt x="11608" y="728"/>
                    <a:pt x="11251" y="710"/>
                  </a:cubicBezTo>
                  <a:cubicBezTo>
                    <a:pt x="10893" y="710"/>
                    <a:pt x="10572" y="823"/>
                    <a:pt x="10269" y="1013"/>
                  </a:cubicBezTo>
                  <a:cubicBezTo>
                    <a:pt x="10007" y="1181"/>
                    <a:pt x="9762" y="1389"/>
                    <a:pt x="9495" y="1561"/>
                  </a:cubicBezTo>
                  <a:cubicBezTo>
                    <a:pt x="9324" y="1671"/>
                    <a:pt x="9108" y="1781"/>
                    <a:pt x="8888" y="1781"/>
                  </a:cubicBezTo>
                  <a:cubicBezTo>
                    <a:pt x="8846" y="1781"/>
                    <a:pt x="8804" y="1777"/>
                    <a:pt x="8763" y="1769"/>
                  </a:cubicBezTo>
                  <a:cubicBezTo>
                    <a:pt x="8536" y="1728"/>
                    <a:pt x="8364" y="1597"/>
                    <a:pt x="8215" y="1430"/>
                  </a:cubicBezTo>
                  <a:cubicBezTo>
                    <a:pt x="8048" y="1240"/>
                    <a:pt x="7894" y="1031"/>
                    <a:pt x="7745" y="841"/>
                  </a:cubicBezTo>
                  <a:cubicBezTo>
                    <a:pt x="7573" y="656"/>
                    <a:pt x="7405" y="466"/>
                    <a:pt x="7197" y="335"/>
                  </a:cubicBezTo>
                  <a:cubicBezTo>
                    <a:pt x="7027" y="236"/>
                    <a:pt x="6846" y="188"/>
                    <a:pt x="6663" y="188"/>
                  </a:cubicBezTo>
                  <a:cubicBezTo>
                    <a:pt x="6603" y="188"/>
                    <a:pt x="6543" y="194"/>
                    <a:pt x="6483" y="204"/>
                  </a:cubicBezTo>
                  <a:cubicBezTo>
                    <a:pt x="5989" y="299"/>
                    <a:pt x="5650" y="710"/>
                    <a:pt x="5334" y="1050"/>
                  </a:cubicBezTo>
                  <a:cubicBezTo>
                    <a:pt x="5162" y="1221"/>
                    <a:pt x="5012" y="1389"/>
                    <a:pt x="4822" y="1502"/>
                  </a:cubicBezTo>
                  <a:cubicBezTo>
                    <a:pt x="4709" y="1561"/>
                    <a:pt x="4655" y="1579"/>
                    <a:pt x="4542" y="1615"/>
                  </a:cubicBezTo>
                  <a:lnTo>
                    <a:pt x="4239" y="1615"/>
                  </a:lnTo>
                  <a:cubicBezTo>
                    <a:pt x="4126" y="1579"/>
                    <a:pt x="4049" y="1543"/>
                    <a:pt x="3936" y="1466"/>
                  </a:cubicBezTo>
                  <a:cubicBezTo>
                    <a:pt x="3863" y="1407"/>
                    <a:pt x="3768" y="1316"/>
                    <a:pt x="3691" y="1221"/>
                  </a:cubicBezTo>
                  <a:cubicBezTo>
                    <a:pt x="3501" y="1013"/>
                    <a:pt x="3352" y="805"/>
                    <a:pt x="3185" y="597"/>
                  </a:cubicBezTo>
                  <a:cubicBezTo>
                    <a:pt x="3013" y="389"/>
                    <a:pt x="2805" y="204"/>
                    <a:pt x="2542" y="90"/>
                  </a:cubicBezTo>
                  <a:cubicBezTo>
                    <a:pt x="2401" y="29"/>
                    <a:pt x="2248" y="1"/>
                    <a:pt x="2093"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sp>
        <p:nvSpPr>
          <p:cNvPr id="1049103" name="Google Shape;2075;p13"/>
          <p:cNvSpPr/>
          <p:nvPr/>
        </p:nvSpPr>
        <p:spPr>
          <a:xfrm>
            <a:off x="-1340312" y="-915300"/>
            <a:ext cx="2424500" cy="2109426"/>
          </a:xfrm>
          <a:custGeom>
            <a:avLst/>
            <a:ahLst/>
            <a:rect l="l" t="t" r="r" b="b"/>
            <a:pathLst>
              <a:path w="8049" h="7003" extrusionOk="0">
                <a:moveTo>
                  <a:pt x="3660" y="0"/>
                </a:moveTo>
                <a:cubicBezTo>
                  <a:pt x="3320" y="0"/>
                  <a:pt x="2991" y="45"/>
                  <a:pt x="2697" y="143"/>
                </a:cubicBezTo>
                <a:cubicBezTo>
                  <a:pt x="1697" y="482"/>
                  <a:pt x="924" y="1332"/>
                  <a:pt x="625" y="2350"/>
                </a:cubicBezTo>
                <a:cubicBezTo>
                  <a:pt x="1" y="4553"/>
                  <a:pt x="1399" y="6196"/>
                  <a:pt x="2982" y="6797"/>
                </a:cubicBezTo>
                <a:cubicBezTo>
                  <a:pt x="3349" y="6937"/>
                  <a:pt x="3737" y="7002"/>
                  <a:pt x="4127" y="7002"/>
                </a:cubicBezTo>
                <a:cubicBezTo>
                  <a:pt x="5416" y="7002"/>
                  <a:pt x="6718" y="6280"/>
                  <a:pt x="7298" y="5119"/>
                </a:cubicBezTo>
                <a:cubicBezTo>
                  <a:pt x="8049" y="3612"/>
                  <a:pt x="7483" y="1577"/>
                  <a:pt x="6054" y="672"/>
                </a:cubicBezTo>
                <a:cubicBezTo>
                  <a:pt x="5410" y="270"/>
                  <a:pt x="4499" y="0"/>
                  <a:pt x="3660"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04" name="Google Shape;2076;p13"/>
          <p:cNvSpPr/>
          <p:nvPr/>
        </p:nvSpPr>
        <p:spPr>
          <a:xfrm>
            <a:off x="8115301" y="3792800"/>
            <a:ext cx="2424500" cy="2109426"/>
          </a:xfrm>
          <a:custGeom>
            <a:avLst/>
            <a:ahLst/>
            <a:rect l="l" t="t" r="r" b="b"/>
            <a:pathLst>
              <a:path w="8049" h="7003" extrusionOk="0">
                <a:moveTo>
                  <a:pt x="3660" y="0"/>
                </a:moveTo>
                <a:cubicBezTo>
                  <a:pt x="3320" y="0"/>
                  <a:pt x="2991" y="45"/>
                  <a:pt x="2697" y="143"/>
                </a:cubicBezTo>
                <a:cubicBezTo>
                  <a:pt x="1697" y="482"/>
                  <a:pt x="924" y="1332"/>
                  <a:pt x="625" y="2350"/>
                </a:cubicBezTo>
                <a:cubicBezTo>
                  <a:pt x="1" y="4553"/>
                  <a:pt x="1399" y="6196"/>
                  <a:pt x="2982" y="6797"/>
                </a:cubicBezTo>
                <a:cubicBezTo>
                  <a:pt x="3349" y="6937"/>
                  <a:pt x="3737" y="7002"/>
                  <a:pt x="4127" y="7002"/>
                </a:cubicBezTo>
                <a:cubicBezTo>
                  <a:pt x="5416" y="7002"/>
                  <a:pt x="6718" y="6280"/>
                  <a:pt x="7298" y="5119"/>
                </a:cubicBezTo>
                <a:cubicBezTo>
                  <a:pt x="8049" y="3612"/>
                  <a:pt x="7483" y="1577"/>
                  <a:pt x="6054" y="672"/>
                </a:cubicBezTo>
                <a:cubicBezTo>
                  <a:pt x="5410" y="270"/>
                  <a:pt x="4499" y="0"/>
                  <a:pt x="3660" y="0"/>
                </a:cubicBezTo>
                <a:close/>
              </a:path>
            </a:pathLst>
          </a:custGeom>
          <a:solidFill>
            <a:schemeClr val="l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nvGrpSpPr>
          <p:cNvPr id="86" name="Google Shape;2077;p13"/>
          <p:cNvGrpSpPr/>
          <p:nvPr/>
        </p:nvGrpSpPr>
        <p:grpSpPr>
          <a:xfrm>
            <a:off x="7937078" y="3939050"/>
            <a:ext cx="973848" cy="1049877"/>
            <a:chOff x="301225" y="1363100"/>
            <a:chExt cx="229600" cy="247525"/>
          </a:xfrm>
        </p:grpSpPr>
        <p:sp>
          <p:nvSpPr>
            <p:cNvPr id="1049105" name="Google Shape;2078;p13"/>
            <p:cNvSpPr/>
            <p:nvPr/>
          </p:nvSpPr>
          <p:spPr>
            <a:xfrm>
              <a:off x="301225" y="1472875"/>
              <a:ext cx="37800" cy="28500"/>
            </a:xfrm>
            <a:custGeom>
              <a:avLst/>
              <a:ahLst/>
              <a:rect l="l" t="t" r="r" b="b"/>
              <a:pathLst>
                <a:path w="1512" h="1140" extrusionOk="0">
                  <a:moveTo>
                    <a:pt x="835" y="1"/>
                  </a:moveTo>
                  <a:cubicBezTo>
                    <a:pt x="674" y="1"/>
                    <a:pt x="509" y="85"/>
                    <a:pt x="321" y="210"/>
                  </a:cubicBezTo>
                  <a:cubicBezTo>
                    <a:pt x="190" y="287"/>
                    <a:pt x="77" y="400"/>
                    <a:pt x="41" y="550"/>
                  </a:cubicBezTo>
                  <a:cubicBezTo>
                    <a:pt x="0" y="721"/>
                    <a:pt x="77" y="907"/>
                    <a:pt x="208" y="1020"/>
                  </a:cubicBezTo>
                  <a:cubicBezTo>
                    <a:pt x="334" y="1098"/>
                    <a:pt x="469" y="1139"/>
                    <a:pt x="609" y="1139"/>
                  </a:cubicBezTo>
                  <a:cubicBezTo>
                    <a:pt x="639" y="1139"/>
                    <a:pt x="670" y="1137"/>
                    <a:pt x="701" y="1133"/>
                  </a:cubicBezTo>
                  <a:cubicBezTo>
                    <a:pt x="887" y="1115"/>
                    <a:pt x="1041" y="1043"/>
                    <a:pt x="1190" y="966"/>
                  </a:cubicBezTo>
                  <a:cubicBezTo>
                    <a:pt x="1303" y="907"/>
                    <a:pt x="1416" y="835"/>
                    <a:pt x="1452" y="721"/>
                  </a:cubicBezTo>
                  <a:cubicBezTo>
                    <a:pt x="1511" y="531"/>
                    <a:pt x="1380" y="341"/>
                    <a:pt x="1226" y="192"/>
                  </a:cubicBezTo>
                  <a:cubicBezTo>
                    <a:pt x="1092" y="56"/>
                    <a:pt x="965" y="1"/>
                    <a:pt x="835"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06" name="Google Shape;2079;p13"/>
            <p:cNvSpPr/>
            <p:nvPr/>
          </p:nvSpPr>
          <p:spPr>
            <a:xfrm>
              <a:off x="338825" y="1530800"/>
              <a:ext cx="41575" cy="33275"/>
            </a:xfrm>
            <a:custGeom>
              <a:avLst/>
              <a:ahLst/>
              <a:rect l="l" t="t" r="r" b="b"/>
              <a:pathLst>
                <a:path w="1663" h="1331" extrusionOk="0">
                  <a:moveTo>
                    <a:pt x="849" y="0"/>
                  </a:moveTo>
                  <a:cubicBezTo>
                    <a:pt x="432" y="0"/>
                    <a:pt x="0" y="237"/>
                    <a:pt x="25" y="684"/>
                  </a:cubicBezTo>
                  <a:cubicBezTo>
                    <a:pt x="43" y="988"/>
                    <a:pt x="288" y="1250"/>
                    <a:pt x="591" y="1304"/>
                  </a:cubicBezTo>
                  <a:cubicBezTo>
                    <a:pt x="656" y="1322"/>
                    <a:pt x="724" y="1331"/>
                    <a:pt x="792" y="1331"/>
                  </a:cubicBezTo>
                  <a:cubicBezTo>
                    <a:pt x="1015" y="1331"/>
                    <a:pt x="1241" y="1238"/>
                    <a:pt x="1401" y="1078"/>
                  </a:cubicBezTo>
                  <a:cubicBezTo>
                    <a:pt x="1550" y="929"/>
                    <a:pt x="1663" y="721"/>
                    <a:pt x="1627" y="535"/>
                  </a:cubicBezTo>
                  <a:cubicBezTo>
                    <a:pt x="1591" y="363"/>
                    <a:pt x="1477" y="232"/>
                    <a:pt x="1346" y="137"/>
                  </a:cubicBezTo>
                  <a:cubicBezTo>
                    <a:pt x="1209" y="45"/>
                    <a:pt x="1030" y="0"/>
                    <a:pt x="849"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07" name="Google Shape;2080;p13"/>
            <p:cNvSpPr/>
            <p:nvPr/>
          </p:nvSpPr>
          <p:spPr>
            <a:xfrm>
              <a:off x="388425" y="1570900"/>
              <a:ext cx="46275" cy="39725"/>
            </a:xfrm>
            <a:custGeom>
              <a:avLst/>
              <a:ahLst/>
              <a:rect l="l" t="t" r="r" b="b"/>
              <a:pathLst>
                <a:path w="1851" h="1589" extrusionOk="0">
                  <a:moveTo>
                    <a:pt x="995" y="1"/>
                  </a:moveTo>
                  <a:cubicBezTo>
                    <a:pt x="547" y="1"/>
                    <a:pt x="92" y="330"/>
                    <a:pt x="41" y="813"/>
                  </a:cubicBezTo>
                  <a:cubicBezTo>
                    <a:pt x="0" y="1170"/>
                    <a:pt x="285" y="1550"/>
                    <a:pt x="624" y="1587"/>
                  </a:cubicBezTo>
                  <a:cubicBezTo>
                    <a:pt x="643" y="1588"/>
                    <a:pt x="662" y="1589"/>
                    <a:pt x="681" y="1589"/>
                  </a:cubicBezTo>
                  <a:cubicBezTo>
                    <a:pt x="885" y="1589"/>
                    <a:pt x="1074" y="1502"/>
                    <a:pt x="1244" y="1419"/>
                  </a:cubicBezTo>
                  <a:cubicBezTo>
                    <a:pt x="1470" y="1284"/>
                    <a:pt x="1697" y="1116"/>
                    <a:pt x="1773" y="872"/>
                  </a:cubicBezTo>
                  <a:cubicBezTo>
                    <a:pt x="1850" y="605"/>
                    <a:pt x="1715" y="324"/>
                    <a:pt x="1511" y="175"/>
                  </a:cubicBezTo>
                  <a:cubicBezTo>
                    <a:pt x="1358" y="55"/>
                    <a:pt x="1177" y="1"/>
                    <a:pt x="995"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08" name="Google Shape;2081;p13"/>
            <p:cNvSpPr/>
            <p:nvPr/>
          </p:nvSpPr>
          <p:spPr>
            <a:xfrm>
              <a:off x="448325" y="1484475"/>
              <a:ext cx="51400" cy="37925"/>
            </a:xfrm>
            <a:custGeom>
              <a:avLst/>
              <a:ahLst/>
              <a:rect l="l" t="t" r="r" b="b"/>
              <a:pathLst>
                <a:path w="2056" h="1517" extrusionOk="0">
                  <a:moveTo>
                    <a:pt x="1196" y="0"/>
                  </a:moveTo>
                  <a:cubicBezTo>
                    <a:pt x="670" y="0"/>
                    <a:pt x="0" y="402"/>
                    <a:pt x="133" y="972"/>
                  </a:cubicBezTo>
                  <a:cubicBezTo>
                    <a:pt x="205" y="1257"/>
                    <a:pt x="472" y="1461"/>
                    <a:pt x="753" y="1502"/>
                  </a:cubicBezTo>
                  <a:cubicBezTo>
                    <a:pt x="808" y="1512"/>
                    <a:pt x="863" y="1517"/>
                    <a:pt x="918" y="1517"/>
                  </a:cubicBezTo>
                  <a:cubicBezTo>
                    <a:pt x="1145" y="1517"/>
                    <a:pt x="1365" y="1432"/>
                    <a:pt x="1562" y="1312"/>
                  </a:cubicBezTo>
                  <a:cubicBezTo>
                    <a:pt x="1734" y="1198"/>
                    <a:pt x="1902" y="1049"/>
                    <a:pt x="1961" y="841"/>
                  </a:cubicBezTo>
                  <a:cubicBezTo>
                    <a:pt x="2056" y="502"/>
                    <a:pt x="1771" y="126"/>
                    <a:pt x="1431" y="31"/>
                  </a:cubicBezTo>
                  <a:cubicBezTo>
                    <a:pt x="1359" y="10"/>
                    <a:pt x="1279" y="0"/>
                    <a:pt x="1196"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09" name="Google Shape;2082;p13"/>
            <p:cNvSpPr/>
            <p:nvPr/>
          </p:nvSpPr>
          <p:spPr>
            <a:xfrm>
              <a:off x="387500" y="1460175"/>
              <a:ext cx="47650" cy="42525"/>
            </a:xfrm>
            <a:custGeom>
              <a:avLst/>
              <a:ahLst/>
              <a:rect l="l" t="t" r="r" b="b"/>
              <a:pathLst>
                <a:path w="1906" h="1701" extrusionOk="0">
                  <a:moveTo>
                    <a:pt x="1115" y="0"/>
                  </a:moveTo>
                  <a:cubicBezTo>
                    <a:pt x="751" y="0"/>
                    <a:pt x="408" y="288"/>
                    <a:pt x="191" y="551"/>
                  </a:cubicBezTo>
                  <a:cubicBezTo>
                    <a:pt x="78" y="700"/>
                    <a:pt x="1" y="872"/>
                    <a:pt x="19" y="1039"/>
                  </a:cubicBezTo>
                  <a:cubicBezTo>
                    <a:pt x="37" y="1248"/>
                    <a:pt x="191" y="1438"/>
                    <a:pt x="358" y="1528"/>
                  </a:cubicBezTo>
                  <a:cubicBezTo>
                    <a:pt x="530" y="1642"/>
                    <a:pt x="727" y="1701"/>
                    <a:pt x="923" y="1701"/>
                  </a:cubicBezTo>
                  <a:cubicBezTo>
                    <a:pt x="1052" y="1701"/>
                    <a:pt x="1180" y="1675"/>
                    <a:pt x="1299" y="1623"/>
                  </a:cubicBezTo>
                  <a:cubicBezTo>
                    <a:pt x="1602" y="1510"/>
                    <a:pt x="1829" y="1211"/>
                    <a:pt x="1865" y="890"/>
                  </a:cubicBezTo>
                  <a:cubicBezTo>
                    <a:pt x="1905" y="569"/>
                    <a:pt x="1715" y="230"/>
                    <a:pt x="1435" y="80"/>
                  </a:cubicBezTo>
                  <a:cubicBezTo>
                    <a:pt x="1328" y="25"/>
                    <a:pt x="1221" y="0"/>
                    <a:pt x="1115"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10" name="Google Shape;2083;p13"/>
            <p:cNvSpPr/>
            <p:nvPr/>
          </p:nvSpPr>
          <p:spPr>
            <a:xfrm>
              <a:off x="484175" y="1551650"/>
              <a:ext cx="46650" cy="44275"/>
            </a:xfrm>
            <a:custGeom>
              <a:avLst/>
              <a:ahLst/>
              <a:rect l="l" t="t" r="r" b="b"/>
              <a:pathLst>
                <a:path w="1866" h="1771" extrusionOk="0">
                  <a:moveTo>
                    <a:pt x="1059" y="0"/>
                  </a:moveTo>
                  <a:cubicBezTo>
                    <a:pt x="525" y="0"/>
                    <a:pt x="0" y="610"/>
                    <a:pt x="15" y="1113"/>
                  </a:cubicBezTo>
                  <a:cubicBezTo>
                    <a:pt x="15" y="1398"/>
                    <a:pt x="205" y="1678"/>
                    <a:pt x="486" y="1755"/>
                  </a:cubicBezTo>
                  <a:cubicBezTo>
                    <a:pt x="531" y="1766"/>
                    <a:pt x="576" y="1771"/>
                    <a:pt x="621" y="1771"/>
                  </a:cubicBezTo>
                  <a:cubicBezTo>
                    <a:pt x="801" y="1771"/>
                    <a:pt x="980" y="1692"/>
                    <a:pt x="1146" y="1601"/>
                  </a:cubicBezTo>
                  <a:cubicBezTo>
                    <a:pt x="1391" y="1470"/>
                    <a:pt x="1639" y="1284"/>
                    <a:pt x="1730" y="1018"/>
                  </a:cubicBezTo>
                  <a:cubicBezTo>
                    <a:pt x="1866" y="660"/>
                    <a:pt x="1694" y="244"/>
                    <a:pt x="1372" y="77"/>
                  </a:cubicBezTo>
                  <a:cubicBezTo>
                    <a:pt x="1270" y="24"/>
                    <a:pt x="1165" y="0"/>
                    <a:pt x="1059"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11" name="Google Shape;2084;p13"/>
            <p:cNvSpPr/>
            <p:nvPr/>
          </p:nvSpPr>
          <p:spPr>
            <a:xfrm>
              <a:off x="349400" y="1408650"/>
              <a:ext cx="27725" cy="23625"/>
            </a:xfrm>
            <a:custGeom>
              <a:avLst/>
              <a:ahLst/>
              <a:rect l="l" t="t" r="r" b="b"/>
              <a:pathLst>
                <a:path w="1109" h="945" extrusionOk="0">
                  <a:moveTo>
                    <a:pt x="452" y="1"/>
                  </a:moveTo>
                  <a:cubicBezTo>
                    <a:pt x="220" y="1"/>
                    <a:pt x="1" y="193"/>
                    <a:pt x="37" y="445"/>
                  </a:cubicBezTo>
                  <a:cubicBezTo>
                    <a:pt x="55" y="594"/>
                    <a:pt x="168" y="725"/>
                    <a:pt x="281" y="802"/>
                  </a:cubicBezTo>
                  <a:cubicBezTo>
                    <a:pt x="385" y="892"/>
                    <a:pt x="526" y="945"/>
                    <a:pt x="672" y="945"/>
                  </a:cubicBezTo>
                  <a:cubicBezTo>
                    <a:pt x="710" y="945"/>
                    <a:pt x="749" y="941"/>
                    <a:pt x="788" y="934"/>
                  </a:cubicBezTo>
                  <a:cubicBezTo>
                    <a:pt x="959" y="875"/>
                    <a:pt x="1109" y="725"/>
                    <a:pt x="1091" y="535"/>
                  </a:cubicBezTo>
                  <a:cubicBezTo>
                    <a:pt x="1091" y="386"/>
                    <a:pt x="959" y="255"/>
                    <a:pt x="828" y="160"/>
                  </a:cubicBezTo>
                  <a:cubicBezTo>
                    <a:pt x="751" y="83"/>
                    <a:pt x="656" y="29"/>
                    <a:pt x="543" y="11"/>
                  </a:cubicBezTo>
                  <a:cubicBezTo>
                    <a:pt x="513" y="4"/>
                    <a:pt x="483" y="1"/>
                    <a:pt x="452"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12" name="Google Shape;2085;p13"/>
            <p:cNvSpPr/>
            <p:nvPr/>
          </p:nvSpPr>
          <p:spPr>
            <a:xfrm>
              <a:off x="390350" y="1363100"/>
              <a:ext cx="56550" cy="41350"/>
            </a:xfrm>
            <a:custGeom>
              <a:avLst/>
              <a:ahLst/>
              <a:rect l="l" t="t" r="r" b="b"/>
              <a:pathLst>
                <a:path w="2262" h="1654" extrusionOk="0">
                  <a:moveTo>
                    <a:pt x="1473" y="1"/>
                  </a:moveTo>
                  <a:cubicBezTo>
                    <a:pt x="1446" y="1"/>
                    <a:pt x="1419" y="2"/>
                    <a:pt x="1393" y="5"/>
                  </a:cubicBezTo>
                  <a:cubicBezTo>
                    <a:pt x="774" y="78"/>
                    <a:pt x="0" y="851"/>
                    <a:pt x="602" y="1435"/>
                  </a:cubicBezTo>
                  <a:cubicBezTo>
                    <a:pt x="741" y="1588"/>
                    <a:pt x="951" y="1653"/>
                    <a:pt x="1167" y="1653"/>
                  </a:cubicBezTo>
                  <a:cubicBezTo>
                    <a:pt x="1219" y="1653"/>
                    <a:pt x="1270" y="1650"/>
                    <a:pt x="1321" y="1643"/>
                  </a:cubicBezTo>
                  <a:cubicBezTo>
                    <a:pt x="1565" y="1588"/>
                    <a:pt x="1810" y="1435"/>
                    <a:pt x="1977" y="1249"/>
                  </a:cubicBezTo>
                  <a:cubicBezTo>
                    <a:pt x="2131" y="1059"/>
                    <a:pt x="2262" y="815"/>
                    <a:pt x="2226" y="571"/>
                  </a:cubicBezTo>
                  <a:cubicBezTo>
                    <a:pt x="2188" y="235"/>
                    <a:pt x="1812" y="1"/>
                    <a:pt x="147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13" name="Google Shape;2086;p13"/>
            <p:cNvSpPr/>
            <p:nvPr/>
          </p:nvSpPr>
          <p:spPr>
            <a:xfrm>
              <a:off x="441225" y="1554900"/>
              <a:ext cx="20725" cy="17000"/>
            </a:xfrm>
            <a:custGeom>
              <a:avLst/>
              <a:ahLst/>
              <a:rect l="l" t="t" r="r" b="b"/>
              <a:pathLst>
                <a:path w="829" h="680" extrusionOk="0">
                  <a:moveTo>
                    <a:pt x="417" y="1"/>
                  </a:moveTo>
                  <a:cubicBezTo>
                    <a:pt x="358" y="1"/>
                    <a:pt x="304" y="1"/>
                    <a:pt x="227" y="42"/>
                  </a:cubicBezTo>
                  <a:cubicBezTo>
                    <a:pt x="78" y="114"/>
                    <a:pt x="1" y="363"/>
                    <a:pt x="96" y="512"/>
                  </a:cubicBezTo>
                  <a:cubicBezTo>
                    <a:pt x="150" y="607"/>
                    <a:pt x="263" y="661"/>
                    <a:pt x="376" y="679"/>
                  </a:cubicBezTo>
                  <a:cubicBezTo>
                    <a:pt x="489" y="679"/>
                    <a:pt x="602" y="625"/>
                    <a:pt x="679" y="548"/>
                  </a:cubicBezTo>
                  <a:cubicBezTo>
                    <a:pt x="774" y="453"/>
                    <a:pt x="829" y="340"/>
                    <a:pt x="792" y="209"/>
                  </a:cubicBezTo>
                  <a:cubicBezTo>
                    <a:pt x="756" y="60"/>
                    <a:pt x="584" y="1"/>
                    <a:pt x="417"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14" name="Google Shape;2087;p13"/>
            <p:cNvSpPr/>
            <p:nvPr/>
          </p:nvSpPr>
          <p:spPr>
            <a:xfrm>
              <a:off x="464300" y="1411200"/>
              <a:ext cx="32600" cy="22300"/>
            </a:xfrm>
            <a:custGeom>
              <a:avLst/>
              <a:ahLst/>
              <a:rect l="l" t="t" r="r" b="b"/>
              <a:pathLst>
                <a:path w="1304" h="892" extrusionOk="0">
                  <a:moveTo>
                    <a:pt x="776" y="0"/>
                  </a:moveTo>
                  <a:cubicBezTo>
                    <a:pt x="756" y="0"/>
                    <a:pt x="736" y="2"/>
                    <a:pt x="715" y="4"/>
                  </a:cubicBezTo>
                  <a:cubicBezTo>
                    <a:pt x="566" y="22"/>
                    <a:pt x="417" y="76"/>
                    <a:pt x="304" y="189"/>
                  </a:cubicBezTo>
                  <a:cubicBezTo>
                    <a:pt x="1" y="510"/>
                    <a:pt x="263" y="832"/>
                    <a:pt x="643" y="886"/>
                  </a:cubicBezTo>
                  <a:cubicBezTo>
                    <a:pt x="672" y="890"/>
                    <a:pt x="701" y="892"/>
                    <a:pt x="731" y="892"/>
                  </a:cubicBezTo>
                  <a:cubicBezTo>
                    <a:pt x="874" y="892"/>
                    <a:pt x="1023" y="845"/>
                    <a:pt x="1132" y="737"/>
                  </a:cubicBezTo>
                  <a:cubicBezTo>
                    <a:pt x="1245" y="623"/>
                    <a:pt x="1303" y="415"/>
                    <a:pt x="1227" y="248"/>
                  </a:cubicBezTo>
                  <a:cubicBezTo>
                    <a:pt x="1141" y="93"/>
                    <a:pt x="963" y="0"/>
                    <a:pt x="776"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grpSp>
        <p:nvGrpSpPr>
          <p:cNvPr id="87" name="Google Shape;2088;p13"/>
          <p:cNvGrpSpPr/>
          <p:nvPr/>
        </p:nvGrpSpPr>
        <p:grpSpPr>
          <a:xfrm>
            <a:off x="288804" y="439028"/>
            <a:ext cx="701393" cy="522868"/>
            <a:chOff x="2634075" y="475000"/>
            <a:chExt cx="193200" cy="144025"/>
          </a:xfrm>
        </p:grpSpPr>
        <p:sp>
          <p:nvSpPr>
            <p:cNvPr id="1049115" name="Google Shape;2089;p13"/>
            <p:cNvSpPr/>
            <p:nvPr/>
          </p:nvSpPr>
          <p:spPr>
            <a:xfrm>
              <a:off x="2681125" y="480875"/>
              <a:ext cx="36800" cy="21925"/>
            </a:xfrm>
            <a:custGeom>
              <a:avLst/>
              <a:ahLst/>
              <a:rect l="l" t="t" r="r" b="b"/>
              <a:pathLst>
                <a:path w="1472" h="877" extrusionOk="0">
                  <a:moveTo>
                    <a:pt x="166" y="1"/>
                  </a:moveTo>
                  <a:cubicBezTo>
                    <a:pt x="108" y="1"/>
                    <a:pt x="50" y="35"/>
                    <a:pt x="23" y="92"/>
                  </a:cubicBezTo>
                  <a:cubicBezTo>
                    <a:pt x="1" y="169"/>
                    <a:pt x="42" y="259"/>
                    <a:pt x="114" y="300"/>
                  </a:cubicBezTo>
                  <a:cubicBezTo>
                    <a:pt x="494" y="485"/>
                    <a:pt x="851" y="675"/>
                    <a:pt x="1227" y="865"/>
                  </a:cubicBezTo>
                  <a:cubicBezTo>
                    <a:pt x="1244" y="873"/>
                    <a:pt x="1261" y="877"/>
                    <a:pt x="1279" y="877"/>
                  </a:cubicBezTo>
                  <a:cubicBezTo>
                    <a:pt x="1342" y="877"/>
                    <a:pt x="1407" y="830"/>
                    <a:pt x="1435" y="770"/>
                  </a:cubicBezTo>
                  <a:cubicBezTo>
                    <a:pt x="1471" y="693"/>
                    <a:pt x="1417" y="598"/>
                    <a:pt x="1340" y="580"/>
                  </a:cubicBezTo>
                  <a:cubicBezTo>
                    <a:pt x="983" y="395"/>
                    <a:pt x="607" y="205"/>
                    <a:pt x="227" y="15"/>
                  </a:cubicBezTo>
                  <a:cubicBezTo>
                    <a:pt x="208" y="5"/>
                    <a:pt x="187" y="1"/>
                    <a:pt x="166"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16" name="Google Shape;2090;p13"/>
            <p:cNvSpPr/>
            <p:nvPr/>
          </p:nvSpPr>
          <p:spPr>
            <a:xfrm>
              <a:off x="2723100" y="488975"/>
              <a:ext cx="30675" cy="19025"/>
            </a:xfrm>
            <a:custGeom>
              <a:avLst/>
              <a:ahLst/>
              <a:rect l="l" t="t" r="r" b="b"/>
              <a:pathLst>
                <a:path w="1227" h="761" extrusionOk="0">
                  <a:moveTo>
                    <a:pt x="184" y="1"/>
                  </a:moveTo>
                  <a:cubicBezTo>
                    <a:pt x="127" y="1"/>
                    <a:pt x="55" y="47"/>
                    <a:pt x="41" y="107"/>
                  </a:cubicBezTo>
                  <a:cubicBezTo>
                    <a:pt x="0" y="184"/>
                    <a:pt x="41" y="256"/>
                    <a:pt x="113" y="297"/>
                  </a:cubicBezTo>
                  <a:cubicBezTo>
                    <a:pt x="416" y="446"/>
                    <a:pt x="697" y="596"/>
                    <a:pt x="982" y="749"/>
                  </a:cubicBezTo>
                  <a:cubicBezTo>
                    <a:pt x="998" y="757"/>
                    <a:pt x="1016" y="760"/>
                    <a:pt x="1034" y="760"/>
                  </a:cubicBezTo>
                  <a:cubicBezTo>
                    <a:pt x="1102" y="760"/>
                    <a:pt x="1176" y="712"/>
                    <a:pt x="1190" y="654"/>
                  </a:cubicBezTo>
                  <a:cubicBezTo>
                    <a:pt x="1226" y="578"/>
                    <a:pt x="1190" y="501"/>
                    <a:pt x="1095" y="464"/>
                  </a:cubicBezTo>
                  <a:cubicBezTo>
                    <a:pt x="810" y="315"/>
                    <a:pt x="529" y="161"/>
                    <a:pt x="226" y="12"/>
                  </a:cubicBezTo>
                  <a:cubicBezTo>
                    <a:pt x="215" y="4"/>
                    <a:pt x="200" y="1"/>
                    <a:pt x="18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17" name="Google Shape;2091;p13"/>
            <p:cNvSpPr/>
            <p:nvPr/>
          </p:nvSpPr>
          <p:spPr>
            <a:xfrm>
              <a:off x="2709975" y="518325"/>
              <a:ext cx="27725" cy="16800"/>
            </a:xfrm>
            <a:custGeom>
              <a:avLst/>
              <a:ahLst/>
              <a:rect l="l" t="t" r="r" b="b"/>
              <a:pathLst>
                <a:path w="1109" h="672" extrusionOk="0">
                  <a:moveTo>
                    <a:pt x="160" y="1"/>
                  </a:moveTo>
                  <a:cubicBezTo>
                    <a:pt x="113" y="1"/>
                    <a:pt x="68" y="19"/>
                    <a:pt x="37" y="64"/>
                  </a:cubicBezTo>
                  <a:cubicBezTo>
                    <a:pt x="0" y="141"/>
                    <a:pt x="0" y="231"/>
                    <a:pt x="73" y="272"/>
                  </a:cubicBezTo>
                  <a:cubicBezTo>
                    <a:pt x="317" y="439"/>
                    <a:pt x="584" y="571"/>
                    <a:pt x="883" y="666"/>
                  </a:cubicBezTo>
                  <a:cubicBezTo>
                    <a:pt x="900" y="670"/>
                    <a:pt x="918" y="672"/>
                    <a:pt x="935" y="672"/>
                  </a:cubicBezTo>
                  <a:cubicBezTo>
                    <a:pt x="998" y="672"/>
                    <a:pt x="1058" y="645"/>
                    <a:pt x="1073" y="571"/>
                  </a:cubicBezTo>
                  <a:cubicBezTo>
                    <a:pt x="1109" y="498"/>
                    <a:pt x="1073" y="403"/>
                    <a:pt x="996" y="367"/>
                  </a:cubicBezTo>
                  <a:cubicBezTo>
                    <a:pt x="864" y="326"/>
                    <a:pt x="733" y="290"/>
                    <a:pt x="602" y="231"/>
                  </a:cubicBezTo>
                  <a:cubicBezTo>
                    <a:pt x="566" y="213"/>
                    <a:pt x="543" y="195"/>
                    <a:pt x="507" y="195"/>
                  </a:cubicBezTo>
                  <a:cubicBezTo>
                    <a:pt x="489" y="177"/>
                    <a:pt x="489" y="177"/>
                    <a:pt x="471" y="159"/>
                  </a:cubicBezTo>
                  <a:lnTo>
                    <a:pt x="453" y="159"/>
                  </a:lnTo>
                  <a:lnTo>
                    <a:pt x="430" y="141"/>
                  </a:lnTo>
                  <a:cubicBezTo>
                    <a:pt x="376" y="118"/>
                    <a:pt x="317" y="82"/>
                    <a:pt x="263" y="28"/>
                  </a:cubicBezTo>
                  <a:cubicBezTo>
                    <a:pt x="230" y="11"/>
                    <a:pt x="195" y="1"/>
                    <a:pt x="16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18" name="Google Shape;2092;p13"/>
            <p:cNvSpPr/>
            <p:nvPr/>
          </p:nvSpPr>
          <p:spPr>
            <a:xfrm>
              <a:off x="2740050" y="518600"/>
              <a:ext cx="27850" cy="16775"/>
            </a:xfrm>
            <a:custGeom>
              <a:avLst/>
              <a:ahLst/>
              <a:rect l="l" t="t" r="r" b="b"/>
              <a:pathLst>
                <a:path w="1114" h="671" extrusionOk="0">
                  <a:moveTo>
                    <a:pt x="173" y="1"/>
                  </a:moveTo>
                  <a:cubicBezTo>
                    <a:pt x="118" y="1"/>
                    <a:pt x="55" y="37"/>
                    <a:pt x="41" y="89"/>
                  </a:cubicBezTo>
                  <a:cubicBezTo>
                    <a:pt x="1" y="166"/>
                    <a:pt x="41" y="261"/>
                    <a:pt x="114" y="297"/>
                  </a:cubicBezTo>
                  <a:cubicBezTo>
                    <a:pt x="381" y="410"/>
                    <a:pt x="625" y="542"/>
                    <a:pt x="887" y="655"/>
                  </a:cubicBezTo>
                  <a:cubicBezTo>
                    <a:pt x="908" y="666"/>
                    <a:pt x="931" y="671"/>
                    <a:pt x="952" y="671"/>
                  </a:cubicBezTo>
                  <a:cubicBezTo>
                    <a:pt x="1010" y="671"/>
                    <a:pt x="1064" y="635"/>
                    <a:pt x="1077" y="582"/>
                  </a:cubicBezTo>
                  <a:cubicBezTo>
                    <a:pt x="1114" y="487"/>
                    <a:pt x="1077" y="410"/>
                    <a:pt x="1001" y="374"/>
                  </a:cubicBezTo>
                  <a:cubicBezTo>
                    <a:pt x="738" y="261"/>
                    <a:pt x="494" y="130"/>
                    <a:pt x="227" y="17"/>
                  </a:cubicBezTo>
                  <a:cubicBezTo>
                    <a:pt x="212" y="6"/>
                    <a:pt x="193" y="1"/>
                    <a:pt x="17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19" name="Google Shape;2093;p13"/>
            <p:cNvSpPr/>
            <p:nvPr/>
          </p:nvSpPr>
          <p:spPr>
            <a:xfrm>
              <a:off x="2744350" y="478750"/>
              <a:ext cx="32950" cy="22375"/>
            </a:xfrm>
            <a:custGeom>
              <a:avLst/>
              <a:ahLst/>
              <a:rect l="l" t="t" r="r" b="b"/>
              <a:pathLst>
                <a:path w="1318" h="895" extrusionOk="0">
                  <a:moveTo>
                    <a:pt x="169" y="0"/>
                  </a:moveTo>
                  <a:cubicBezTo>
                    <a:pt x="128" y="0"/>
                    <a:pt x="89" y="19"/>
                    <a:pt x="55" y="64"/>
                  </a:cubicBezTo>
                  <a:cubicBezTo>
                    <a:pt x="1" y="118"/>
                    <a:pt x="1" y="231"/>
                    <a:pt x="73" y="272"/>
                  </a:cubicBezTo>
                  <a:cubicBezTo>
                    <a:pt x="412" y="457"/>
                    <a:pt x="734" y="665"/>
                    <a:pt x="1055" y="855"/>
                  </a:cubicBezTo>
                  <a:cubicBezTo>
                    <a:pt x="1090" y="881"/>
                    <a:pt x="1130" y="894"/>
                    <a:pt x="1166" y="894"/>
                  </a:cubicBezTo>
                  <a:cubicBezTo>
                    <a:pt x="1207" y="894"/>
                    <a:pt x="1243" y="876"/>
                    <a:pt x="1263" y="837"/>
                  </a:cubicBezTo>
                  <a:cubicBezTo>
                    <a:pt x="1317" y="778"/>
                    <a:pt x="1317" y="665"/>
                    <a:pt x="1245" y="611"/>
                  </a:cubicBezTo>
                  <a:cubicBezTo>
                    <a:pt x="924" y="421"/>
                    <a:pt x="584" y="213"/>
                    <a:pt x="263" y="27"/>
                  </a:cubicBezTo>
                  <a:cubicBezTo>
                    <a:pt x="231" y="10"/>
                    <a:pt x="199" y="0"/>
                    <a:pt x="169"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20" name="Google Shape;2094;p13"/>
            <p:cNvSpPr/>
            <p:nvPr/>
          </p:nvSpPr>
          <p:spPr>
            <a:xfrm>
              <a:off x="2795250" y="521700"/>
              <a:ext cx="23550" cy="18625"/>
            </a:xfrm>
            <a:custGeom>
              <a:avLst/>
              <a:ahLst/>
              <a:rect l="l" t="t" r="r" b="b"/>
              <a:pathLst>
                <a:path w="942" h="745" extrusionOk="0">
                  <a:moveTo>
                    <a:pt x="162" y="0"/>
                  </a:moveTo>
                  <a:cubicBezTo>
                    <a:pt x="119" y="0"/>
                    <a:pt x="76" y="19"/>
                    <a:pt x="55" y="60"/>
                  </a:cubicBezTo>
                  <a:cubicBezTo>
                    <a:pt x="0" y="137"/>
                    <a:pt x="0" y="232"/>
                    <a:pt x="73" y="268"/>
                  </a:cubicBezTo>
                  <a:cubicBezTo>
                    <a:pt x="281" y="418"/>
                    <a:pt x="489" y="571"/>
                    <a:pt x="697" y="721"/>
                  </a:cubicBezTo>
                  <a:cubicBezTo>
                    <a:pt x="720" y="736"/>
                    <a:pt x="749" y="744"/>
                    <a:pt x="780" y="744"/>
                  </a:cubicBezTo>
                  <a:cubicBezTo>
                    <a:pt x="824" y="744"/>
                    <a:pt x="871" y="727"/>
                    <a:pt x="905" y="684"/>
                  </a:cubicBezTo>
                  <a:cubicBezTo>
                    <a:pt x="941" y="626"/>
                    <a:pt x="941" y="513"/>
                    <a:pt x="864" y="476"/>
                  </a:cubicBezTo>
                  <a:cubicBezTo>
                    <a:pt x="679" y="323"/>
                    <a:pt x="471" y="173"/>
                    <a:pt x="263" y="42"/>
                  </a:cubicBezTo>
                  <a:cubicBezTo>
                    <a:pt x="237" y="15"/>
                    <a:pt x="199" y="0"/>
                    <a:pt x="162"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21" name="Google Shape;2095;p13"/>
            <p:cNvSpPr/>
            <p:nvPr/>
          </p:nvSpPr>
          <p:spPr>
            <a:xfrm>
              <a:off x="2758500" y="556975"/>
              <a:ext cx="23075" cy="15100"/>
            </a:xfrm>
            <a:custGeom>
              <a:avLst/>
              <a:ahLst/>
              <a:rect l="l" t="t" r="r" b="b"/>
              <a:pathLst>
                <a:path w="923" h="604" extrusionOk="0">
                  <a:moveTo>
                    <a:pt x="468" y="171"/>
                  </a:moveTo>
                  <a:cubicBezTo>
                    <a:pt x="466" y="171"/>
                    <a:pt x="466" y="173"/>
                    <a:pt x="471" y="178"/>
                  </a:cubicBezTo>
                  <a:cubicBezTo>
                    <a:pt x="474" y="178"/>
                    <a:pt x="478" y="179"/>
                    <a:pt x="482" y="180"/>
                  </a:cubicBezTo>
                  <a:lnTo>
                    <a:pt x="482" y="180"/>
                  </a:lnTo>
                  <a:cubicBezTo>
                    <a:pt x="478" y="177"/>
                    <a:pt x="470" y="171"/>
                    <a:pt x="468" y="171"/>
                  </a:cubicBezTo>
                  <a:close/>
                  <a:moveTo>
                    <a:pt x="176" y="1"/>
                  </a:moveTo>
                  <a:cubicBezTo>
                    <a:pt x="128" y="1"/>
                    <a:pt x="79" y="20"/>
                    <a:pt x="54" y="65"/>
                  </a:cubicBezTo>
                  <a:cubicBezTo>
                    <a:pt x="0" y="138"/>
                    <a:pt x="18" y="214"/>
                    <a:pt x="73" y="269"/>
                  </a:cubicBezTo>
                  <a:cubicBezTo>
                    <a:pt x="263" y="423"/>
                    <a:pt x="489" y="536"/>
                    <a:pt x="697" y="590"/>
                  </a:cubicBezTo>
                  <a:cubicBezTo>
                    <a:pt x="724" y="599"/>
                    <a:pt x="748" y="603"/>
                    <a:pt x="769" y="603"/>
                  </a:cubicBezTo>
                  <a:cubicBezTo>
                    <a:pt x="791" y="603"/>
                    <a:pt x="810" y="599"/>
                    <a:pt x="828" y="590"/>
                  </a:cubicBezTo>
                  <a:cubicBezTo>
                    <a:pt x="864" y="572"/>
                    <a:pt x="887" y="554"/>
                    <a:pt x="905" y="518"/>
                  </a:cubicBezTo>
                  <a:cubicBezTo>
                    <a:pt x="923" y="441"/>
                    <a:pt x="905" y="346"/>
                    <a:pt x="828" y="309"/>
                  </a:cubicBezTo>
                  <a:cubicBezTo>
                    <a:pt x="715" y="291"/>
                    <a:pt x="620" y="251"/>
                    <a:pt x="507" y="196"/>
                  </a:cubicBezTo>
                  <a:cubicBezTo>
                    <a:pt x="507" y="196"/>
                    <a:pt x="495" y="185"/>
                    <a:pt x="482" y="180"/>
                  </a:cubicBezTo>
                  <a:lnTo>
                    <a:pt x="482" y="180"/>
                  </a:lnTo>
                  <a:cubicBezTo>
                    <a:pt x="483" y="182"/>
                    <a:pt x="484" y="183"/>
                    <a:pt x="483" y="183"/>
                  </a:cubicBezTo>
                  <a:cubicBezTo>
                    <a:pt x="481" y="183"/>
                    <a:pt x="478" y="182"/>
                    <a:pt x="471" y="178"/>
                  </a:cubicBezTo>
                  <a:cubicBezTo>
                    <a:pt x="453" y="156"/>
                    <a:pt x="434" y="138"/>
                    <a:pt x="394" y="119"/>
                  </a:cubicBezTo>
                  <a:cubicBezTo>
                    <a:pt x="358" y="101"/>
                    <a:pt x="321" y="65"/>
                    <a:pt x="263" y="24"/>
                  </a:cubicBezTo>
                  <a:cubicBezTo>
                    <a:pt x="240" y="10"/>
                    <a:pt x="209" y="1"/>
                    <a:pt x="176"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22" name="Google Shape;2096;p13"/>
            <p:cNvSpPr/>
            <p:nvPr/>
          </p:nvSpPr>
          <p:spPr>
            <a:xfrm>
              <a:off x="2806550" y="551750"/>
              <a:ext cx="20725" cy="15925"/>
            </a:xfrm>
            <a:custGeom>
              <a:avLst/>
              <a:ahLst/>
              <a:rect l="l" t="t" r="r" b="b"/>
              <a:pathLst>
                <a:path w="829" h="637" extrusionOk="0">
                  <a:moveTo>
                    <a:pt x="154" y="1"/>
                  </a:moveTo>
                  <a:cubicBezTo>
                    <a:pt x="113" y="1"/>
                    <a:pt x="70" y="15"/>
                    <a:pt x="37" y="48"/>
                  </a:cubicBezTo>
                  <a:cubicBezTo>
                    <a:pt x="1" y="120"/>
                    <a:pt x="1" y="215"/>
                    <a:pt x="73" y="274"/>
                  </a:cubicBezTo>
                  <a:cubicBezTo>
                    <a:pt x="245" y="387"/>
                    <a:pt x="394" y="500"/>
                    <a:pt x="566" y="613"/>
                  </a:cubicBezTo>
                  <a:cubicBezTo>
                    <a:pt x="596" y="628"/>
                    <a:pt x="629" y="637"/>
                    <a:pt x="662" y="637"/>
                  </a:cubicBezTo>
                  <a:cubicBezTo>
                    <a:pt x="710" y="637"/>
                    <a:pt x="758" y="618"/>
                    <a:pt x="792" y="573"/>
                  </a:cubicBezTo>
                  <a:cubicBezTo>
                    <a:pt x="829" y="518"/>
                    <a:pt x="829" y="405"/>
                    <a:pt x="752" y="365"/>
                  </a:cubicBezTo>
                  <a:lnTo>
                    <a:pt x="245" y="25"/>
                  </a:lnTo>
                  <a:cubicBezTo>
                    <a:pt x="219" y="9"/>
                    <a:pt x="187" y="1"/>
                    <a:pt x="15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23" name="Google Shape;2097;p13"/>
            <p:cNvSpPr/>
            <p:nvPr/>
          </p:nvSpPr>
          <p:spPr>
            <a:xfrm>
              <a:off x="2682150" y="548500"/>
              <a:ext cx="25475" cy="17725"/>
            </a:xfrm>
            <a:custGeom>
              <a:avLst/>
              <a:ahLst/>
              <a:rect l="l" t="t" r="r" b="b"/>
              <a:pathLst>
                <a:path w="1019" h="709" extrusionOk="0">
                  <a:moveTo>
                    <a:pt x="162" y="1"/>
                  </a:moveTo>
                  <a:cubicBezTo>
                    <a:pt x="118" y="1"/>
                    <a:pt x="72" y="19"/>
                    <a:pt x="37" y="65"/>
                  </a:cubicBezTo>
                  <a:cubicBezTo>
                    <a:pt x="1" y="119"/>
                    <a:pt x="1" y="232"/>
                    <a:pt x="73" y="268"/>
                  </a:cubicBezTo>
                  <a:cubicBezTo>
                    <a:pt x="299" y="404"/>
                    <a:pt x="525" y="553"/>
                    <a:pt x="752" y="685"/>
                  </a:cubicBezTo>
                  <a:cubicBezTo>
                    <a:pt x="776" y="700"/>
                    <a:pt x="806" y="708"/>
                    <a:pt x="838" y="708"/>
                  </a:cubicBezTo>
                  <a:cubicBezTo>
                    <a:pt x="882" y="708"/>
                    <a:pt x="928" y="691"/>
                    <a:pt x="960" y="648"/>
                  </a:cubicBezTo>
                  <a:cubicBezTo>
                    <a:pt x="1000" y="590"/>
                    <a:pt x="1018" y="477"/>
                    <a:pt x="942" y="440"/>
                  </a:cubicBezTo>
                  <a:cubicBezTo>
                    <a:pt x="715" y="309"/>
                    <a:pt x="471" y="155"/>
                    <a:pt x="245" y="24"/>
                  </a:cubicBezTo>
                  <a:cubicBezTo>
                    <a:pt x="221" y="9"/>
                    <a:pt x="192" y="1"/>
                    <a:pt x="16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24" name="Google Shape;2098;p13"/>
            <p:cNvSpPr/>
            <p:nvPr/>
          </p:nvSpPr>
          <p:spPr>
            <a:xfrm>
              <a:off x="2645850" y="508450"/>
              <a:ext cx="27400" cy="18725"/>
            </a:xfrm>
            <a:custGeom>
              <a:avLst/>
              <a:ahLst/>
              <a:rect l="l" t="t" r="r" b="b"/>
              <a:pathLst>
                <a:path w="1096" h="749" extrusionOk="0">
                  <a:moveTo>
                    <a:pt x="165" y="1"/>
                  </a:moveTo>
                  <a:cubicBezTo>
                    <a:pt x="118" y="1"/>
                    <a:pt x="71" y="19"/>
                    <a:pt x="37" y="61"/>
                  </a:cubicBezTo>
                  <a:cubicBezTo>
                    <a:pt x="0" y="120"/>
                    <a:pt x="0" y="233"/>
                    <a:pt x="77" y="269"/>
                  </a:cubicBezTo>
                  <a:cubicBezTo>
                    <a:pt x="322" y="423"/>
                    <a:pt x="584" y="572"/>
                    <a:pt x="828" y="721"/>
                  </a:cubicBezTo>
                  <a:cubicBezTo>
                    <a:pt x="861" y="739"/>
                    <a:pt x="896" y="748"/>
                    <a:pt x="931" y="748"/>
                  </a:cubicBezTo>
                  <a:cubicBezTo>
                    <a:pt x="978" y="748"/>
                    <a:pt x="1023" y="730"/>
                    <a:pt x="1054" y="685"/>
                  </a:cubicBezTo>
                  <a:cubicBezTo>
                    <a:pt x="1095" y="626"/>
                    <a:pt x="1095" y="513"/>
                    <a:pt x="1018" y="477"/>
                  </a:cubicBezTo>
                  <a:cubicBezTo>
                    <a:pt x="774" y="328"/>
                    <a:pt x="507" y="174"/>
                    <a:pt x="263" y="25"/>
                  </a:cubicBezTo>
                  <a:cubicBezTo>
                    <a:pt x="233" y="10"/>
                    <a:pt x="199" y="1"/>
                    <a:pt x="16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25" name="Google Shape;2099;p13"/>
            <p:cNvSpPr/>
            <p:nvPr/>
          </p:nvSpPr>
          <p:spPr>
            <a:xfrm>
              <a:off x="2720725" y="559350"/>
              <a:ext cx="26025" cy="20550"/>
            </a:xfrm>
            <a:custGeom>
              <a:avLst/>
              <a:ahLst/>
              <a:rect l="l" t="t" r="r" b="b"/>
              <a:pathLst>
                <a:path w="1041" h="822" extrusionOk="0">
                  <a:moveTo>
                    <a:pt x="166" y="1"/>
                  </a:moveTo>
                  <a:cubicBezTo>
                    <a:pt x="118" y="1"/>
                    <a:pt x="73" y="18"/>
                    <a:pt x="41" y="61"/>
                  </a:cubicBezTo>
                  <a:cubicBezTo>
                    <a:pt x="0" y="138"/>
                    <a:pt x="0" y="233"/>
                    <a:pt x="77" y="269"/>
                  </a:cubicBezTo>
                  <a:cubicBezTo>
                    <a:pt x="303" y="459"/>
                    <a:pt x="548" y="626"/>
                    <a:pt x="774" y="798"/>
                  </a:cubicBezTo>
                  <a:cubicBezTo>
                    <a:pt x="806" y="813"/>
                    <a:pt x="841" y="822"/>
                    <a:pt x="873" y="822"/>
                  </a:cubicBezTo>
                  <a:cubicBezTo>
                    <a:pt x="919" y="822"/>
                    <a:pt x="961" y="804"/>
                    <a:pt x="982" y="762"/>
                  </a:cubicBezTo>
                  <a:cubicBezTo>
                    <a:pt x="1041" y="703"/>
                    <a:pt x="1041" y="608"/>
                    <a:pt x="964" y="554"/>
                  </a:cubicBezTo>
                  <a:cubicBezTo>
                    <a:pt x="719" y="382"/>
                    <a:pt x="493" y="214"/>
                    <a:pt x="267" y="24"/>
                  </a:cubicBezTo>
                  <a:cubicBezTo>
                    <a:pt x="235" y="9"/>
                    <a:pt x="200" y="1"/>
                    <a:pt x="166"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26" name="Google Shape;2100;p13"/>
            <p:cNvSpPr/>
            <p:nvPr/>
          </p:nvSpPr>
          <p:spPr>
            <a:xfrm>
              <a:off x="2779650" y="587325"/>
              <a:ext cx="21725" cy="15975"/>
            </a:xfrm>
            <a:custGeom>
              <a:avLst/>
              <a:ahLst/>
              <a:rect l="l" t="t" r="r" b="b"/>
              <a:pathLst>
                <a:path w="869" h="639" extrusionOk="0">
                  <a:moveTo>
                    <a:pt x="131" y="0"/>
                  </a:moveTo>
                  <a:cubicBezTo>
                    <a:pt x="95" y="0"/>
                    <a:pt x="59" y="36"/>
                    <a:pt x="41" y="54"/>
                  </a:cubicBezTo>
                  <a:cubicBezTo>
                    <a:pt x="0" y="131"/>
                    <a:pt x="0" y="226"/>
                    <a:pt x="59" y="281"/>
                  </a:cubicBezTo>
                  <a:cubicBezTo>
                    <a:pt x="244" y="376"/>
                    <a:pt x="434" y="489"/>
                    <a:pt x="606" y="602"/>
                  </a:cubicBezTo>
                  <a:cubicBezTo>
                    <a:pt x="642" y="620"/>
                    <a:pt x="679" y="638"/>
                    <a:pt x="737" y="638"/>
                  </a:cubicBezTo>
                  <a:cubicBezTo>
                    <a:pt x="774" y="620"/>
                    <a:pt x="810" y="602"/>
                    <a:pt x="832" y="584"/>
                  </a:cubicBezTo>
                  <a:cubicBezTo>
                    <a:pt x="869" y="507"/>
                    <a:pt x="869" y="412"/>
                    <a:pt x="792" y="358"/>
                  </a:cubicBezTo>
                  <a:cubicBezTo>
                    <a:pt x="624" y="244"/>
                    <a:pt x="434" y="149"/>
                    <a:pt x="244" y="36"/>
                  </a:cubicBezTo>
                  <a:cubicBezTo>
                    <a:pt x="208" y="0"/>
                    <a:pt x="172" y="0"/>
                    <a:pt x="13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27" name="Google Shape;2101;p13"/>
            <p:cNvSpPr/>
            <p:nvPr/>
          </p:nvSpPr>
          <p:spPr>
            <a:xfrm>
              <a:off x="2741525" y="602475"/>
              <a:ext cx="20725" cy="16550"/>
            </a:xfrm>
            <a:custGeom>
              <a:avLst/>
              <a:ahLst/>
              <a:rect l="l" t="t" r="r" b="b"/>
              <a:pathLst>
                <a:path w="829" h="662" extrusionOk="0">
                  <a:moveTo>
                    <a:pt x="166" y="1"/>
                  </a:moveTo>
                  <a:cubicBezTo>
                    <a:pt x="120" y="1"/>
                    <a:pt x="73" y="26"/>
                    <a:pt x="37" y="73"/>
                  </a:cubicBezTo>
                  <a:cubicBezTo>
                    <a:pt x="1" y="127"/>
                    <a:pt x="1" y="222"/>
                    <a:pt x="73" y="281"/>
                  </a:cubicBezTo>
                  <a:cubicBezTo>
                    <a:pt x="227" y="394"/>
                    <a:pt x="394" y="525"/>
                    <a:pt x="566" y="638"/>
                  </a:cubicBezTo>
                  <a:cubicBezTo>
                    <a:pt x="595" y="653"/>
                    <a:pt x="629" y="662"/>
                    <a:pt x="662" y="662"/>
                  </a:cubicBezTo>
                  <a:cubicBezTo>
                    <a:pt x="710" y="662"/>
                    <a:pt x="757" y="643"/>
                    <a:pt x="792" y="597"/>
                  </a:cubicBezTo>
                  <a:cubicBezTo>
                    <a:pt x="828" y="543"/>
                    <a:pt x="828" y="448"/>
                    <a:pt x="752" y="394"/>
                  </a:cubicBezTo>
                  <a:cubicBezTo>
                    <a:pt x="584" y="281"/>
                    <a:pt x="412" y="145"/>
                    <a:pt x="245" y="32"/>
                  </a:cubicBezTo>
                  <a:cubicBezTo>
                    <a:pt x="222" y="11"/>
                    <a:pt x="194" y="1"/>
                    <a:pt x="166"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28" name="Google Shape;2102;p13"/>
            <p:cNvSpPr/>
            <p:nvPr/>
          </p:nvSpPr>
          <p:spPr>
            <a:xfrm>
              <a:off x="2634550" y="475000"/>
              <a:ext cx="27375" cy="20075"/>
            </a:xfrm>
            <a:custGeom>
              <a:avLst/>
              <a:ahLst/>
              <a:rect l="l" t="t" r="r" b="b"/>
              <a:pathLst>
                <a:path w="1095" h="803" extrusionOk="0">
                  <a:moveTo>
                    <a:pt x="167" y="0"/>
                  </a:moveTo>
                  <a:cubicBezTo>
                    <a:pt x="119" y="0"/>
                    <a:pt x="71" y="19"/>
                    <a:pt x="36" y="64"/>
                  </a:cubicBezTo>
                  <a:cubicBezTo>
                    <a:pt x="0" y="119"/>
                    <a:pt x="0" y="232"/>
                    <a:pt x="77" y="268"/>
                  </a:cubicBezTo>
                  <a:cubicBezTo>
                    <a:pt x="321" y="440"/>
                    <a:pt x="584" y="607"/>
                    <a:pt x="828" y="779"/>
                  </a:cubicBezTo>
                  <a:cubicBezTo>
                    <a:pt x="860" y="794"/>
                    <a:pt x="895" y="803"/>
                    <a:pt x="927" y="803"/>
                  </a:cubicBezTo>
                  <a:cubicBezTo>
                    <a:pt x="973" y="803"/>
                    <a:pt x="1015" y="785"/>
                    <a:pt x="1036" y="743"/>
                  </a:cubicBezTo>
                  <a:cubicBezTo>
                    <a:pt x="1095" y="684"/>
                    <a:pt x="1095" y="571"/>
                    <a:pt x="1018" y="535"/>
                  </a:cubicBezTo>
                  <a:cubicBezTo>
                    <a:pt x="756" y="363"/>
                    <a:pt x="507" y="196"/>
                    <a:pt x="262" y="24"/>
                  </a:cubicBezTo>
                  <a:cubicBezTo>
                    <a:pt x="233" y="9"/>
                    <a:pt x="200" y="0"/>
                    <a:pt x="167"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29" name="Google Shape;2103;p13"/>
            <p:cNvSpPr/>
            <p:nvPr/>
          </p:nvSpPr>
          <p:spPr>
            <a:xfrm>
              <a:off x="2677400" y="583350"/>
              <a:ext cx="24125" cy="17325"/>
            </a:xfrm>
            <a:custGeom>
              <a:avLst/>
              <a:ahLst/>
              <a:rect l="l" t="t" r="r" b="b"/>
              <a:pathLst>
                <a:path w="965" h="693" extrusionOk="0">
                  <a:moveTo>
                    <a:pt x="164" y="1"/>
                  </a:moveTo>
                  <a:cubicBezTo>
                    <a:pt x="117" y="1"/>
                    <a:pt x="71" y="20"/>
                    <a:pt x="37" y="64"/>
                  </a:cubicBezTo>
                  <a:cubicBezTo>
                    <a:pt x="1" y="118"/>
                    <a:pt x="1" y="232"/>
                    <a:pt x="77" y="272"/>
                  </a:cubicBezTo>
                  <a:cubicBezTo>
                    <a:pt x="286" y="403"/>
                    <a:pt x="489" y="535"/>
                    <a:pt x="697" y="666"/>
                  </a:cubicBezTo>
                  <a:cubicBezTo>
                    <a:pt x="730" y="683"/>
                    <a:pt x="765" y="693"/>
                    <a:pt x="798" y="693"/>
                  </a:cubicBezTo>
                  <a:cubicBezTo>
                    <a:pt x="844" y="693"/>
                    <a:pt x="884" y="674"/>
                    <a:pt x="905" y="630"/>
                  </a:cubicBezTo>
                  <a:cubicBezTo>
                    <a:pt x="964" y="571"/>
                    <a:pt x="964" y="458"/>
                    <a:pt x="887" y="422"/>
                  </a:cubicBezTo>
                  <a:cubicBezTo>
                    <a:pt x="679" y="290"/>
                    <a:pt x="471" y="159"/>
                    <a:pt x="263" y="28"/>
                  </a:cubicBezTo>
                  <a:cubicBezTo>
                    <a:pt x="232" y="11"/>
                    <a:pt x="198" y="1"/>
                    <a:pt x="16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30" name="Google Shape;2104;p13"/>
            <p:cNvSpPr/>
            <p:nvPr/>
          </p:nvSpPr>
          <p:spPr>
            <a:xfrm>
              <a:off x="2634075" y="534850"/>
              <a:ext cx="28300" cy="18475"/>
            </a:xfrm>
            <a:custGeom>
              <a:avLst/>
              <a:ahLst/>
              <a:rect l="l" t="t" r="r" b="b"/>
              <a:pathLst>
                <a:path w="1132" h="739" extrusionOk="0">
                  <a:moveTo>
                    <a:pt x="168" y="1"/>
                  </a:moveTo>
                  <a:cubicBezTo>
                    <a:pt x="112" y="1"/>
                    <a:pt x="50" y="44"/>
                    <a:pt x="37" y="100"/>
                  </a:cubicBezTo>
                  <a:cubicBezTo>
                    <a:pt x="1" y="195"/>
                    <a:pt x="37" y="249"/>
                    <a:pt x="114" y="308"/>
                  </a:cubicBezTo>
                  <a:cubicBezTo>
                    <a:pt x="376" y="439"/>
                    <a:pt x="639" y="588"/>
                    <a:pt x="906" y="724"/>
                  </a:cubicBezTo>
                  <a:cubicBezTo>
                    <a:pt x="920" y="734"/>
                    <a:pt x="939" y="738"/>
                    <a:pt x="958" y="738"/>
                  </a:cubicBezTo>
                  <a:cubicBezTo>
                    <a:pt x="1013" y="738"/>
                    <a:pt x="1078" y="704"/>
                    <a:pt x="1091" y="647"/>
                  </a:cubicBezTo>
                  <a:cubicBezTo>
                    <a:pt x="1132" y="552"/>
                    <a:pt x="1091" y="475"/>
                    <a:pt x="1019" y="439"/>
                  </a:cubicBezTo>
                  <a:cubicBezTo>
                    <a:pt x="752" y="308"/>
                    <a:pt x="490" y="158"/>
                    <a:pt x="227" y="23"/>
                  </a:cubicBezTo>
                  <a:cubicBezTo>
                    <a:pt x="211" y="7"/>
                    <a:pt x="190" y="1"/>
                    <a:pt x="16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Quote">
  <p:cSld name="CUSTOM_3">
    <p:spTree>
      <p:nvGrpSpPr>
        <p:cNvPr id="160" name="Shape 2105"/>
        <p:cNvGrpSpPr/>
        <p:nvPr/>
      </p:nvGrpSpPr>
      <p:grpSpPr>
        <a:xfrm>
          <a:off x="0" y="0"/>
          <a:ext cx="0" cy="0"/>
          <a:chOff x="0" y="0"/>
          <a:chExt cx="0" cy="0"/>
        </a:xfrm>
      </p:grpSpPr>
      <p:sp>
        <p:nvSpPr>
          <p:cNvPr id="1049773" name="Google Shape;2106;p14"/>
          <p:cNvSpPr txBox="1">
            <a:spLocks noGrp="1"/>
          </p:cNvSpPr>
          <p:nvPr>
            <p:ph type="title"/>
          </p:nvPr>
        </p:nvSpPr>
        <p:spPr>
          <a:xfrm>
            <a:off x="1266900" y="1477000"/>
            <a:ext cx="6610200" cy="1977300"/>
          </a:xfrm>
          <a:prstGeom prst="rect"/>
        </p:spPr>
        <p:txBody>
          <a:bodyPr anchor="ctr" anchorCtr="0" bIns="91425" lIns="91425" rIns="91425" spcFirstLastPara="1" tIns="91425" wrap="square">
            <a:noAutofit/>
          </a:bodyPr>
          <a:lstStyle>
            <a:lvl1pPr lvl="0" rtl="0">
              <a:spcBef>
                <a:spcPts val="0"/>
              </a:spcBef>
              <a:spcAft>
                <a:spcPts val="0"/>
              </a:spcAft>
              <a:buSzPts val="3000"/>
              <a:buNone/>
              <a:defRPr sz="3000"/>
            </a:lvl1pPr>
            <a:lvl2pPr lvl="1" rtl="0">
              <a:spcBef>
                <a:spcPts val="0"/>
              </a:spcBef>
              <a:spcAft>
                <a:spcPts val="0"/>
              </a:spcAft>
              <a:buSzPts val="2800"/>
              <a:buFont typeface="Patrick Hand"/>
              <a:buNone/>
              <a:defRPr>
                <a:latin typeface="Patrick Hand"/>
                <a:ea typeface="Patrick Hand"/>
                <a:cs typeface="Patrick Hand"/>
                <a:sym typeface="Patrick Hand"/>
              </a:defRPr>
            </a:lvl2pPr>
            <a:lvl3pPr lvl="2" rtl="0">
              <a:spcBef>
                <a:spcPts val="0"/>
              </a:spcBef>
              <a:spcAft>
                <a:spcPts val="0"/>
              </a:spcAft>
              <a:buSzPts val="2800"/>
              <a:buFont typeface="Patrick Hand"/>
              <a:buNone/>
              <a:defRPr>
                <a:latin typeface="Patrick Hand"/>
                <a:ea typeface="Patrick Hand"/>
                <a:cs typeface="Patrick Hand"/>
                <a:sym typeface="Patrick Hand"/>
              </a:defRPr>
            </a:lvl3pPr>
            <a:lvl4pPr lvl="3" rtl="0">
              <a:spcBef>
                <a:spcPts val="0"/>
              </a:spcBef>
              <a:spcAft>
                <a:spcPts val="0"/>
              </a:spcAft>
              <a:buSzPts val="2800"/>
              <a:buFont typeface="Patrick Hand"/>
              <a:buNone/>
              <a:defRPr>
                <a:latin typeface="Patrick Hand"/>
                <a:ea typeface="Patrick Hand"/>
                <a:cs typeface="Patrick Hand"/>
                <a:sym typeface="Patrick Hand"/>
              </a:defRPr>
            </a:lvl4pPr>
            <a:lvl5pPr lvl="4" rtl="0">
              <a:spcBef>
                <a:spcPts val="0"/>
              </a:spcBef>
              <a:spcAft>
                <a:spcPts val="0"/>
              </a:spcAft>
              <a:buSzPts val="2800"/>
              <a:buFont typeface="Patrick Hand"/>
              <a:buNone/>
              <a:defRPr>
                <a:latin typeface="Patrick Hand"/>
                <a:ea typeface="Patrick Hand"/>
                <a:cs typeface="Patrick Hand"/>
                <a:sym typeface="Patrick Hand"/>
              </a:defRPr>
            </a:lvl5pPr>
            <a:lvl6pPr lvl="5" rtl="0">
              <a:spcBef>
                <a:spcPts val="0"/>
              </a:spcBef>
              <a:spcAft>
                <a:spcPts val="0"/>
              </a:spcAft>
              <a:buSzPts val="2800"/>
              <a:buFont typeface="Patrick Hand"/>
              <a:buNone/>
              <a:defRPr>
                <a:latin typeface="Patrick Hand"/>
                <a:ea typeface="Patrick Hand"/>
                <a:cs typeface="Patrick Hand"/>
                <a:sym typeface="Patrick Hand"/>
              </a:defRPr>
            </a:lvl6pPr>
            <a:lvl7pPr lvl="6" rtl="0">
              <a:spcBef>
                <a:spcPts val="0"/>
              </a:spcBef>
              <a:spcAft>
                <a:spcPts val="0"/>
              </a:spcAft>
              <a:buSzPts val="2800"/>
              <a:buFont typeface="Patrick Hand"/>
              <a:buNone/>
              <a:defRPr>
                <a:latin typeface="Patrick Hand"/>
                <a:ea typeface="Patrick Hand"/>
                <a:cs typeface="Patrick Hand"/>
                <a:sym typeface="Patrick Hand"/>
              </a:defRPr>
            </a:lvl7pPr>
            <a:lvl8pPr lvl="7" rtl="0">
              <a:spcBef>
                <a:spcPts val="0"/>
              </a:spcBef>
              <a:spcAft>
                <a:spcPts val="0"/>
              </a:spcAft>
              <a:buSzPts val="2800"/>
              <a:buFont typeface="Patrick Hand"/>
              <a:buNone/>
              <a:defRPr>
                <a:latin typeface="Patrick Hand"/>
                <a:ea typeface="Patrick Hand"/>
                <a:cs typeface="Patrick Hand"/>
                <a:sym typeface="Patrick Hand"/>
              </a:defRPr>
            </a:lvl8pPr>
            <a:lvl9pPr lvl="8" rtl="0">
              <a:spcBef>
                <a:spcPts val="0"/>
              </a:spcBef>
              <a:spcAft>
                <a:spcPts val="0"/>
              </a:spcAft>
              <a:buSzPts val="2800"/>
              <a:buFont typeface="Patrick Hand"/>
              <a:buNone/>
              <a:defRPr>
                <a:latin typeface="Patrick Hand"/>
                <a:ea typeface="Patrick Hand"/>
                <a:cs typeface="Patrick Hand"/>
                <a:sym typeface="Patrick Hand"/>
              </a:defRPr>
            </a:lvl9pPr>
          </a:lstStyle>
          <a:p/>
        </p:txBody>
      </p:sp>
      <p:sp>
        <p:nvSpPr>
          <p:cNvPr id="1049774" name="Google Shape;2107;p14"/>
          <p:cNvSpPr txBox="1">
            <a:spLocks noGrp="1"/>
          </p:cNvSpPr>
          <p:nvPr>
            <p:ph type="title" idx="2"/>
          </p:nvPr>
        </p:nvSpPr>
        <p:spPr>
          <a:xfrm>
            <a:off x="3160600" y="3296750"/>
            <a:ext cx="2822700" cy="398100"/>
          </a:xfrm>
          <a:prstGeom prst="rect"/>
        </p:spPr>
        <p:txBody>
          <a:bodyPr anchor="ctr" anchorCtr="0" bIns="91425" lIns="91425" rIns="91425" spcFirstLastPara="1" tIns="91425" wrap="square">
            <a:noAutofit/>
          </a:bodyPr>
          <a:lstStyle>
            <a:lvl1pPr lvl="0">
              <a:spcBef>
                <a:spcPts val="0"/>
              </a:spcBef>
              <a:spcAft>
                <a:spcPts val="0"/>
              </a:spcAft>
              <a:buClr>
                <a:schemeClr val="dk2"/>
              </a:buClr>
              <a:buSzPts val="1400"/>
              <a:buNone/>
              <a:defRPr b="0" sz="1400">
                <a:solidFill>
                  <a:schemeClr val="dk2"/>
                </a:solidFill>
                <a:latin typeface="Lato"/>
                <a:ea typeface="Lato"/>
                <a:cs typeface="Lato"/>
                <a:sym typeface="Lato"/>
              </a:defRPr>
            </a:lvl1pPr>
            <a:lvl2pPr lvl="1">
              <a:spcBef>
                <a:spcPts val="0"/>
              </a:spcBef>
              <a:spcAft>
                <a:spcPts val="0"/>
              </a:spcAft>
              <a:buSzPts val="2800"/>
              <a:buNone/>
              <a:defRPr>
                <a:latin typeface="Lato"/>
                <a:ea typeface="Lato"/>
                <a:cs typeface="Lato"/>
                <a:sym typeface="Lato"/>
              </a:defRPr>
            </a:lvl2pPr>
            <a:lvl3pPr lvl="2">
              <a:spcBef>
                <a:spcPts val="0"/>
              </a:spcBef>
              <a:spcAft>
                <a:spcPts val="0"/>
              </a:spcAft>
              <a:buSzPts val="2800"/>
              <a:buNone/>
              <a:defRPr>
                <a:latin typeface="Lato"/>
                <a:ea typeface="Lato"/>
                <a:cs typeface="Lato"/>
                <a:sym typeface="Lato"/>
              </a:defRPr>
            </a:lvl3pPr>
            <a:lvl4pPr lvl="3">
              <a:spcBef>
                <a:spcPts val="0"/>
              </a:spcBef>
              <a:spcAft>
                <a:spcPts val="0"/>
              </a:spcAft>
              <a:buSzPts val="2800"/>
              <a:buNone/>
              <a:defRPr>
                <a:latin typeface="Lato"/>
                <a:ea typeface="Lato"/>
                <a:cs typeface="Lato"/>
                <a:sym typeface="Lato"/>
              </a:defRPr>
            </a:lvl4pPr>
            <a:lvl5pPr lvl="4">
              <a:spcBef>
                <a:spcPts val="0"/>
              </a:spcBef>
              <a:spcAft>
                <a:spcPts val="0"/>
              </a:spcAft>
              <a:buSzPts val="2800"/>
              <a:buNone/>
              <a:defRPr>
                <a:latin typeface="Lato"/>
                <a:ea typeface="Lato"/>
                <a:cs typeface="Lato"/>
                <a:sym typeface="Lato"/>
              </a:defRPr>
            </a:lvl5pPr>
            <a:lvl6pPr lvl="5">
              <a:spcBef>
                <a:spcPts val="0"/>
              </a:spcBef>
              <a:spcAft>
                <a:spcPts val="0"/>
              </a:spcAft>
              <a:buSzPts val="2800"/>
              <a:buNone/>
              <a:defRPr>
                <a:latin typeface="Lato"/>
                <a:ea typeface="Lato"/>
                <a:cs typeface="Lato"/>
                <a:sym typeface="Lato"/>
              </a:defRPr>
            </a:lvl6pPr>
            <a:lvl7pPr lvl="6">
              <a:spcBef>
                <a:spcPts val="0"/>
              </a:spcBef>
              <a:spcAft>
                <a:spcPts val="0"/>
              </a:spcAft>
              <a:buSzPts val="2800"/>
              <a:buNone/>
              <a:defRPr>
                <a:latin typeface="Lato"/>
                <a:ea typeface="Lato"/>
                <a:cs typeface="Lato"/>
                <a:sym typeface="Lato"/>
              </a:defRPr>
            </a:lvl7pPr>
            <a:lvl8pPr lvl="7">
              <a:spcBef>
                <a:spcPts val="0"/>
              </a:spcBef>
              <a:spcAft>
                <a:spcPts val="0"/>
              </a:spcAft>
              <a:buSzPts val="2800"/>
              <a:buNone/>
              <a:defRPr>
                <a:latin typeface="Lato"/>
                <a:ea typeface="Lato"/>
                <a:cs typeface="Lato"/>
                <a:sym typeface="Lato"/>
              </a:defRPr>
            </a:lvl8pPr>
            <a:lvl9pPr lvl="8">
              <a:spcBef>
                <a:spcPts val="0"/>
              </a:spcBef>
              <a:spcAft>
                <a:spcPts val="0"/>
              </a:spcAft>
              <a:buSzPts val="2800"/>
              <a:buNone/>
              <a:defRPr>
                <a:latin typeface="Lato"/>
                <a:ea typeface="Lato"/>
                <a:cs typeface="Lato"/>
                <a:sym typeface="Lato"/>
              </a:defRPr>
            </a:lvl9pPr>
          </a:lstStyle>
          <a:p/>
        </p:txBody>
      </p:sp>
      <p:sp>
        <p:nvSpPr>
          <p:cNvPr id="1049775" name="Google Shape;2108;p14"/>
          <p:cNvSpPr/>
          <p:nvPr/>
        </p:nvSpPr>
        <p:spPr>
          <a:xfrm rot="9234458">
            <a:off x="-367420" y="-294943"/>
            <a:ext cx="2065233" cy="1105851"/>
          </a:xfrm>
          <a:custGeom>
            <a:avLst/>
            <a:ahLst/>
            <a:rect l="l" t="t" r="r" b="b"/>
            <a:pathLst>
              <a:path w="11971" h="6410" extrusionOk="0">
                <a:moveTo>
                  <a:pt x="6067" y="1"/>
                </a:moveTo>
                <a:cubicBezTo>
                  <a:pt x="5760" y="1"/>
                  <a:pt x="5454" y="90"/>
                  <a:pt x="5203" y="264"/>
                </a:cubicBezTo>
                <a:cubicBezTo>
                  <a:pt x="4864" y="509"/>
                  <a:pt x="4638" y="884"/>
                  <a:pt x="4335" y="1169"/>
                </a:cubicBezTo>
                <a:cubicBezTo>
                  <a:pt x="4122" y="1366"/>
                  <a:pt x="3826" y="1528"/>
                  <a:pt x="3539" y="1528"/>
                </a:cubicBezTo>
                <a:cubicBezTo>
                  <a:pt x="3417" y="1528"/>
                  <a:pt x="3297" y="1499"/>
                  <a:pt x="3185" y="1431"/>
                </a:cubicBezTo>
                <a:cubicBezTo>
                  <a:pt x="2882" y="1264"/>
                  <a:pt x="2769" y="884"/>
                  <a:pt x="2525" y="640"/>
                </a:cubicBezTo>
                <a:cubicBezTo>
                  <a:pt x="2356" y="489"/>
                  <a:pt x="2148" y="424"/>
                  <a:pt x="1928" y="424"/>
                </a:cubicBezTo>
                <a:cubicBezTo>
                  <a:pt x="1488" y="424"/>
                  <a:pt x="1005" y="685"/>
                  <a:pt x="715" y="1038"/>
                </a:cubicBezTo>
                <a:cubicBezTo>
                  <a:pt x="114" y="1789"/>
                  <a:pt x="1" y="2938"/>
                  <a:pt x="471" y="3788"/>
                </a:cubicBezTo>
                <a:cubicBezTo>
                  <a:pt x="1172" y="5025"/>
                  <a:pt x="6163" y="6409"/>
                  <a:pt x="7926" y="6409"/>
                </a:cubicBezTo>
                <a:cubicBezTo>
                  <a:pt x="7962" y="6409"/>
                  <a:pt x="7997" y="6409"/>
                  <a:pt x="8030" y="6408"/>
                </a:cubicBezTo>
                <a:cubicBezTo>
                  <a:pt x="9763" y="6353"/>
                  <a:pt x="11591" y="5259"/>
                  <a:pt x="11876" y="3544"/>
                </a:cubicBezTo>
                <a:cubicBezTo>
                  <a:pt x="11971" y="3033"/>
                  <a:pt x="11894" y="2467"/>
                  <a:pt x="11591" y="2056"/>
                </a:cubicBezTo>
                <a:cubicBezTo>
                  <a:pt x="11357" y="1715"/>
                  <a:pt x="10944" y="1491"/>
                  <a:pt x="10542" y="1491"/>
                </a:cubicBezTo>
                <a:cubicBezTo>
                  <a:pt x="10431" y="1491"/>
                  <a:pt x="10321" y="1508"/>
                  <a:pt x="10215" y="1545"/>
                </a:cubicBezTo>
                <a:cubicBezTo>
                  <a:pt x="9840" y="1658"/>
                  <a:pt x="9555" y="1997"/>
                  <a:pt x="9311" y="2318"/>
                </a:cubicBezTo>
                <a:cubicBezTo>
                  <a:pt x="9066" y="2639"/>
                  <a:pt x="8822" y="2979"/>
                  <a:pt x="8465" y="3146"/>
                </a:cubicBezTo>
                <a:cubicBezTo>
                  <a:pt x="8338" y="3203"/>
                  <a:pt x="8197" y="3233"/>
                  <a:pt x="8058" y="3233"/>
                </a:cubicBezTo>
                <a:cubicBezTo>
                  <a:pt x="7783" y="3233"/>
                  <a:pt x="7521" y="3115"/>
                  <a:pt x="7406" y="2866"/>
                </a:cubicBezTo>
                <a:cubicBezTo>
                  <a:pt x="7257" y="2526"/>
                  <a:pt x="7465" y="2146"/>
                  <a:pt x="7537" y="1789"/>
                </a:cubicBezTo>
                <a:cubicBezTo>
                  <a:pt x="7650" y="1205"/>
                  <a:pt x="7388" y="563"/>
                  <a:pt x="6900" y="246"/>
                </a:cubicBezTo>
                <a:cubicBezTo>
                  <a:pt x="6651" y="81"/>
                  <a:pt x="6358" y="1"/>
                  <a:pt x="6067"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nvGrpSpPr>
          <p:cNvPr id="161" name="Google Shape;2109;p14"/>
          <p:cNvGrpSpPr/>
          <p:nvPr/>
        </p:nvGrpSpPr>
        <p:grpSpPr>
          <a:xfrm rot="8820624">
            <a:off x="7872127" y="-217232"/>
            <a:ext cx="2052321" cy="1362055"/>
            <a:chOff x="508625" y="1276225"/>
            <a:chExt cx="388750" cy="258000"/>
          </a:xfrm>
        </p:grpSpPr>
        <p:sp>
          <p:nvSpPr>
            <p:cNvPr id="1049776" name="Google Shape;2110;p14"/>
            <p:cNvSpPr/>
            <p:nvPr/>
          </p:nvSpPr>
          <p:spPr>
            <a:xfrm>
              <a:off x="508625" y="1276225"/>
              <a:ext cx="323725" cy="258000"/>
            </a:xfrm>
            <a:custGeom>
              <a:avLst/>
              <a:ahLst/>
              <a:rect l="l" t="t" r="r" b="b"/>
              <a:pathLst>
                <a:path w="12949" h="10320" extrusionOk="0">
                  <a:moveTo>
                    <a:pt x="5030" y="0"/>
                  </a:moveTo>
                  <a:cubicBezTo>
                    <a:pt x="4569" y="0"/>
                    <a:pt x="4094" y="82"/>
                    <a:pt x="3620" y="273"/>
                  </a:cubicBezTo>
                  <a:cubicBezTo>
                    <a:pt x="1" y="1761"/>
                    <a:pt x="2204" y="7343"/>
                    <a:pt x="3466" y="8434"/>
                  </a:cubicBezTo>
                  <a:cubicBezTo>
                    <a:pt x="4280" y="9135"/>
                    <a:pt x="5185" y="9755"/>
                    <a:pt x="6294" y="10094"/>
                  </a:cubicBezTo>
                  <a:cubicBezTo>
                    <a:pt x="6796" y="10237"/>
                    <a:pt x="7348" y="10319"/>
                    <a:pt x="7918" y="10319"/>
                  </a:cubicBezTo>
                  <a:cubicBezTo>
                    <a:pt x="8631" y="10319"/>
                    <a:pt x="9373" y="10190"/>
                    <a:pt x="10084" y="9886"/>
                  </a:cubicBezTo>
                  <a:cubicBezTo>
                    <a:pt x="11383" y="9361"/>
                    <a:pt x="12536" y="8248"/>
                    <a:pt x="12763" y="7099"/>
                  </a:cubicBezTo>
                  <a:cubicBezTo>
                    <a:pt x="12948" y="6212"/>
                    <a:pt x="12573" y="5439"/>
                    <a:pt x="12043" y="4837"/>
                  </a:cubicBezTo>
                  <a:cubicBezTo>
                    <a:pt x="11496" y="4249"/>
                    <a:pt x="10799" y="3797"/>
                    <a:pt x="10179" y="3254"/>
                  </a:cubicBezTo>
                  <a:cubicBezTo>
                    <a:pt x="9275" y="2462"/>
                    <a:pt x="8578" y="1499"/>
                    <a:pt x="7560" y="820"/>
                  </a:cubicBezTo>
                  <a:cubicBezTo>
                    <a:pt x="6874" y="351"/>
                    <a:pt x="5983" y="0"/>
                    <a:pt x="5030" y="0"/>
                  </a:cubicBezTo>
                  <a:close/>
                </a:path>
              </a:pathLst>
            </a:custGeom>
            <a:solidFill>
              <a:schemeClr val="l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77" name="Google Shape;2111;p14"/>
            <p:cNvSpPr/>
            <p:nvPr/>
          </p:nvSpPr>
          <p:spPr>
            <a:xfrm>
              <a:off x="732450" y="1423900"/>
              <a:ext cx="38700" cy="10475"/>
            </a:xfrm>
            <a:custGeom>
              <a:avLst/>
              <a:ahLst/>
              <a:rect l="l" t="t" r="r" b="b"/>
              <a:pathLst>
                <a:path w="1548" h="419" extrusionOk="0">
                  <a:moveTo>
                    <a:pt x="127" y="0"/>
                  </a:moveTo>
                  <a:cubicBezTo>
                    <a:pt x="46" y="0"/>
                    <a:pt x="1" y="85"/>
                    <a:pt x="1" y="152"/>
                  </a:cubicBezTo>
                  <a:cubicBezTo>
                    <a:pt x="1" y="247"/>
                    <a:pt x="55" y="305"/>
                    <a:pt x="150" y="305"/>
                  </a:cubicBezTo>
                  <a:cubicBezTo>
                    <a:pt x="566" y="342"/>
                    <a:pt x="982" y="378"/>
                    <a:pt x="1394" y="419"/>
                  </a:cubicBezTo>
                  <a:cubicBezTo>
                    <a:pt x="1471" y="419"/>
                    <a:pt x="1548" y="342"/>
                    <a:pt x="1548" y="265"/>
                  </a:cubicBezTo>
                  <a:cubicBezTo>
                    <a:pt x="1548" y="174"/>
                    <a:pt x="1471" y="115"/>
                    <a:pt x="1394" y="115"/>
                  </a:cubicBezTo>
                  <a:cubicBezTo>
                    <a:pt x="982" y="79"/>
                    <a:pt x="566" y="39"/>
                    <a:pt x="150" y="2"/>
                  </a:cubicBezTo>
                  <a:cubicBezTo>
                    <a:pt x="142" y="1"/>
                    <a:pt x="134" y="0"/>
                    <a:pt x="127"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78" name="Google Shape;2112;p14"/>
            <p:cNvSpPr/>
            <p:nvPr/>
          </p:nvSpPr>
          <p:spPr>
            <a:xfrm>
              <a:off x="774400" y="1415925"/>
              <a:ext cx="32050" cy="9975"/>
            </a:xfrm>
            <a:custGeom>
              <a:avLst/>
              <a:ahLst/>
              <a:rect l="l" t="t" r="r" b="b"/>
              <a:pathLst>
                <a:path w="1282" h="399" extrusionOk="0">
                  <a:moveTo>
                    <a:pt x="150" y="0"/>
                  </a:moveTo>
                  <a:cubicBezTo>
                    <a:pt x="73" y="0"/>
                    <a:pt x="1" y="77"/>
                    <a:pt x="1" y="154"/>
                  </a:cubicBezTo>
                  <a:cubicBezTo>
                    <a:pt x="1" y="244"/>
                    <a:pt x="73" y="303"/>
                    <a:pt x="150" y="303"/>
                  </a:cubicBezTo>
                  <a:cubicBezTo>
                    <a:pt x="471" y="339"/>
                    <a:pt x="811" y="358"/>
                    <a:pt x="1132" y="398"/>
                  </a:cubicBezTo>
                  <a:cubicBezTo>
                    <a:pt x="1204" y="398"/>
                    <a:pt x="1281" y="321"/>
                    <a:pt x="1281" y="244"/>
                  </a:cubicBezTo>
                  <a:cubicBezTo>
                    <a:pt x="1281" y="154"/>
                    <a:pt x="1204" y="95"/>
                    <a:pt x="1132" y="95"/>
                  </a:cubicBezTo>
                  <a:cubicBezTo>
                    <a:pt x="811" y="59"/>
                    <a:pt x="471" y="41"/>
                    <a:pt x="150"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79" name="Google Shape;2113;p14"/>
            <p:cNvSpPr/>
            <p:nvPr/>
          </p:nvSpPr>
          <p:spPr>
            <a:xfrm>
              <a:off x="772475" y="1448025"/>
              <a:ext cx="29225" cy="9425"/>
            </a:xfrm>
            <a:custGeom>
              <a:avLst/>
              <a:ahLst/>
              <a:rect l="l" t="t" r="r" b="b"/>
              <a:pathLst>
                <a:path w="1169" h="377" extrusionOk="0">
                  <a:moveTo>
                    <a:pt x="209" y="1"/>
                  </a:moveTo>
                  <a:cubicBezTo>
                    <a:pt x="132" y="1"/>
                    <a:pt x="37" y="37"/>
                    <a:pt x="19" y="114"/>
                  </a:cubicBezTo>
                  <a:cubicBezTo>
                    <a:pt x="1" y="186"/>
                    <a:pt x="37" y="281"/>
                    <a:pt x="132" y="300"/>
                  </a:cubicBezTo>
                  <a:cubicBezTo>
                    <a:pt x="323" y="351"/>
                    <a:pt x="521" y="376"/>
                    <a:pt x="722" y="376"/>
                  </a:cubicBezTo>
                  <a:cubicBezTo>
                    <a:pt x="820" y="376"/>
                    <a:pt x="919" y="370"/>
                    <a:pt x="1019" y="358"/>
                  </a:cubicBezTo>
                  <a:cubicBezTo>
                    <a:pt x="1096" y="358"/>
                    <a:pt x="1168" y="300"/>
                    <a:pt x="1168" y="205"/>
                  </a:cubicBezTo>
                  <a:cubicBezTo>
                    <a:pt x="1168" y="138"/>
                    <a:pt x="1107" y="53"/>
                    <a:pt x="1038" y="53"/>
                  </a:cubicBezTo>
                  <a:cubicBezTo>
                    <a:pt x="1032" y="53"/>
                    <a:pt x="1025" y="54"/>
                    <a:pt x="1019" y="55"/>
                  </a:cubicBezTo>
                  <a:cubicBezTo>
                    <a:pt x="944" y="64"/>
                    <a:pt x="874" y="69"/>
                    <a:pt x="806" y="69"/>
                  </a:cubicBezTo>
                  <a:cubicBezTo>
                    <a:pt x="737" y="69"/>
                    <a:pt x="670" y="64"/>
                    <a:pt x="603" y="55"/>
                  </a:cubicBezTo>
                  <a:lnTo>
                    <a:pt x="417" y="55"/>
                  </a:lnTo>
                  <a:cubicBezTo>
                    <a:pt x="340" y="37"/>
                    <a:pt x="286" y="19"/>
                    <a:pt x="209"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80" name="Google Shape;2114;p14"/>
            <p:cNvSpPr/>
            <p:nvPr/>
          </p:nvSpPr>
          <p:spPr>
            <a:xfrm>
              <a:off x="800750" y="1436725"/>
              <a:ext cx="29225" cy="9425"/>
            </a:xfrm>
            <a:custGeom>
              <a:avLst/>
              <a:ahLst/>
              <a:rect l="l" t="t" r="r" b="b"/>
              <a:pathLst>
                <a:path w="1169" h="377" extrusionOk="0">
                  <a:moveTo>
                    <a:pt x="173" y="1"/>
                  </a:moveTo>
                  <a:cubicBezTo>
                    <a:pt x="78" y="1"/>
                    <a:pt x="1" y="73"/>
                    <a:pt x="19" y="168"/>
                  </a:cubicBezTo>
                  <a:cubicBezTo>
                    <a:pt x="19" y="245"/>
                    <a:pt x="78" y="299"/>
                    <a:pt x="173" y="317"/>
                  </a:cubicBezTo>
                  <a:cubicBezTo>
                    <a:pt x="453" y="340"/>
                    <a:pt x="738" y="358"/>
                    <a:pt x="1001" y="376"/>
                  </a:cubicBezTo>
                  <a:cubicBezTo>
                    <a:pt x="1096" y="376"/>
                    <a:pt x="1168" y="299"/>
                    <a:pt x="1168" y="227"/>
                  </a:cubicBezTo>
                  <a:cubicBezTo>
                    <a:pt x="1150" y="132"/>
                    <a:pt x="1096" y="73"/>
                    <a:pt x="1001" y="73"/>
                  </a:cubicBezTo>
                  <a:cubicBezTo>
                    <a:pt x="738" y="55"/>
                    <a:pt x="453" y="37"/>
                    <a:pt x="173"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81" name="Google Shape;2115;p14"/>
            <p:cNvSpPr/>
            <p:nvPr/>
          </p:nvSpPr>
          <p:spPr>
            <a:xfrm>
              <a:off x="789900" y="1398400"/>
              <a:ext cx="36325" cy="12500"/>
            </a:xfrm>
            <a:custGeom>
              <a:avLst/>
              <a:ahLst/>
              <a:rect l="l" t="t" r="r" b="b"/>
              <a:pathLst>
                <a:path w="1453" h="500" extrusionOk="0">
                  <a:moveTo>
                    <a:pt x="163" y="0"/>
                  </a:moveTo>
                  <a:cubicBezTo>
                    <a:pt x="91" y="0"/>
                    <a:pt x="38" y="38"/>
                    <a:pt x="19" y="118"/>
                  </a:cubicBezTo>
                  <a:cubicBezTo>
                    <a:pt x="1" y="195"/>
                    <a:pt x="41" y="290"/>
                    <a:pt x="114" y="308"/>
                  </a:cubicBezTo>
                  <a:cubicBezTo>
                    <a:pt x="494" y="362"/>
                    <a:pt x="869" y="421"/>
                    <a:pt x="1245" y="493"/>
                  </a:cubicBezTo>
                  <a:cubicBezTo>
                    <a:pt x="1259" y="497"/>
                    <a:pt x="1273" y="499"/>
                    <a:pt x="1288" y="499"/>
                  </a:cubicBezTo>
                  <a:cubicBezTo>
                    <a:pt x="1353" y="499"/>
                    <a:pt x="1420" y="458"/>
                    <a:pt x="1435" y="380"/>
                  </a:cubicBezTo>
                  <a:cubicBezTo>
                    <a:pt x="1453" y="308"/>
                    <a:pt x="1417" y="213"/>
                    <a:pt x="1322" y="195"/>
                  </a:cubicBezTo>
                  <a:cubicBezTo>
                    <a:pt x="946" y="136"/>
                    <a:pt x="584" y="63"/>
                    <a:pt x="209" y="5"/>
                  </a:cubicBezTo>
                  <a:cubicBezTo>
                    <a:pt x="193" y="2"/>
                    <a:pt x="178" y="0"/>
                    <a:pt x="163"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82" name="Google Shape;2116;p14"/>
            <p:cNvSpPr/>
            <p:nvPr/>
          </p:nvSpPr>
          <p:spPr>
            <a:xfrm>
              <a:off x="853125" y="1419600"/>
              <a:ext cx="26375" cy="12075"/>
            </a:xfrm>
            <a:custGeom>
              <a:avLst/>
              <a:ahLst/>
              <a:rect l="l" t="t" r="r" b="b"/>
              <a:pathLst>
                <a:path w="1055" h="483" extrusionOk="0">
                  <a:moveTo>
                    <a:pt x="156" y="1"/>
                  </a:moveTo>
                  <a:cubicBezTo>
                    <a:pt x="88" y="1"/>
                    <a:pt x="33" y="42"/>
                    <a:pt x="18" y="120"/>
                  </a:cubicBezTo>
                  <a:cubicBezTo>
                    <a:pt x="0" y="192"/>
                    <a:pt x="37" y="287"/>
                    <a:pt x="113" y="306"/>
                  </a:cubicBezTo>
                  <a:lnTo>
                    <a:pt x="846" y="477"/>
                  </a:lnTo>
                  <a:cubicBezTo>
                    <a:pt x="859" y="481"/>
                    <a:pt x="873" y="482"/>
                    <a:pt x="887" y="482"/>
                  </a:cubicBezTo>
                  <a:cubicBezTo>
                    <a:pt x="953" y="482"/>
                    <a:pt x="1021" y="446"/>
                    <a:pt x="1036" y="382"/>
                  </a:cubicBezTo>
                  <a:cubicBezTo>
                    <a:pt x="1054" y="287"/>
                    <a:pt x="1018" y="211"/>
                    <a:pt x="923" y="192"/>
                  </a:cubicBezTo>
                  <a:cubicBezTo>
                    <a:pt x="679" y="120"/>
                    <a:pt x="430" y="61"/>
                    <a:pt x="204" y="7"/>
                  </a:cubicBezTo>
                  <a:cubicBezTo>
                    <a:pt x="188" y="3"/>
                    <a:pt x="172" y="1"/>
                    <a:pt x="156"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83" name="Google Shape;2117;p14"/>
            <p:cNvSpPr/>
            <p:nvPr/>
          </p:nvSpPr>
          <p:spPr>
            <a:xfrm>
              <a:off x="831850" y="1465825"/>
              <a:ext cx="24575" cy="9400"/>
            </a:xfrm>
            <a:custGeom>
              <a:avLst/>
              <a:ahLst/>
              <a:rect l="l" t="t" r="r" b="b"/>
              <a:pathLst>
                <a:path w="983" h="376" extrusionOk="0">
                  <a:moveTo>
                    <a:pt x="178" y="0"/>
                  </a:moveTo>
                  <a:cubicBezTo>
                    <a:pt x="109" y="0"/>
                    <a:pt x="35" y="50"/>
                    <a:pt x="19" y="117"/>
                  </a:cubicBezTo>
                  <a:cubicBezTo>
                    <a:pt x="1" y="194"/>
                    <a:pt x="37" y="266"/>
                    <a:pt x="132" y="307"/>
                  </a:cubicBezTo>
                  <a:cubicBezTo>
                    <a:pt x="295" y="346"/>
                    <a:pt x="458" y="376"/>
                    <a:pt x="628" y="376"/>
                  </a:cubicBezTo>
                  <a:cubicBezTo>
                    <a:pt x="694" y="376"/>
                    <a:pt x="761" y="371"/>
                    <a:pt x="829" y="361"/>
                  </a:cubicBezTo>
                  <a:cubicBezTo>
                    <a:pt x="869" y="361"/>
                    <a:pt x="906" y="361"/>
                    <a:pt x="942" y="325"/>
                  </a:cubicBezTo>
                  <a:cubicBezTo>
                    <a:pt x="964" y="307"/>
                    <a:pt x="983" y="248"/>
                    <a:pt x="983" y="212"/>
                  </a:cubicBezTo>
                  <a:cubicBezTo>
                    <a:pt x="983" y="135"/>
                    <a:pt x="906" y="58"/>
                    <a:pt x="829" y="58"/>
                  </a:cubicBezTo>
                  <a:cubicBezTo>
                    <a:pt x="772" y="69"/>
                    <a:pt x="716" y="75"/>
                    <a:pt x="662" y="75"/>
                  </a:cubicBezTo>
                  <a:cubicBezTo>
                    <a:pt x="608" y="75"/>
                    <a:pt x="557" y="69"/>
                    <a:pt x="512" y="58"/>
                  </a:cubicBezTo>
                  <a:lnTo>
                    <a:pt x="453" y="58"/>
                  </a:lnTo>
                  <a:cubicBezTo>
                    <a:pt x="417" y="58"/>
                    <a:pt x="399" y="58"/>
                    <a:pt x="376" y="40"/>
                  </a:cubicBezTo>
                  <a:cubicBezTo>
                    <a:pt x="322" y="40"/>
                    <a:pt x="263" y="22"/>
                    <a:pt x="209" y="4"/>
                  </a:cubicBezTo>
                  <a:cubicBezTo>
                    <a:pt x="199" y="1"/>
                    <a:pt x="189" y="0"/>
                    <a:pt x="178"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84" name="Google Shape;2118;p14"/>
            <p:cNvSpPr/>
            <p:nvPr/>
          </p:nvSpPr>
          <p:spPr>
            <a:xfrm>
              <a:off x="874275" y="1443175"/>
              <a:ext cx="23100" cy="10650"/>
            </a:xfrm>
            <a:custGeom>
              <a:avLst/>
              <a:ahLst/>
              <a:rect l="l" t="t" r="r" b="b"/>
              <a:pathLst>
                <a:path w="924" h="426" extrusionOk="0">
                  <a:moveTo>
                    <a:pt x="169" y="0"/>
                  </a:moveTo>
                  <a:cubicBezTo>
                    <a:pt x="102" y="0"/>
                    <a:pt x="34" y="39"/>
                    <a:pt x="18" y="118"/>
                  </a:cubicBezTo>
                  <a:cubicBezTo>
                    <a:pt x="0" y="195"/>
                    <a:pt x="37" y="285"/>
                    <a:pt x="113" y="308"/>
                  </a:cubicBezTo>
                  <a:cubicBezTo>
                    <a:pt x="322" y="344"/>
                    <a:pt x="512" y="380"/>
                    <a:pt x="715" y="421"/>
                  </a:cubicBezTo>
                  <a:cubicBezTo>
                    <a:pt x="727" y="424"/>
                    <a:pt x="740" y="425"/>
                    <a:pt x="753" y="425"/>
                  </a:cubicBezTo>
                  <a:cubicBezTo>
                    <a:pt x="820" y="425"/>
                    <a:pt x="890" y="387"/>
                    <a:pt x="905" y="326"/>
                  </a:cubicBezTo>
                  <a:cubicBezTo>
                    <a:pt x="923" y="249"/>
                    <a:pt x="887" y="154"/>
                    <a:pt x="792" y="136"/>
                  </a:cubicBezTo>
                  <a:cubicBezTo>
                    <a:pt x="602" y="100"/>
                    <a:pt x="398" y="41"/>
                    <a:pt x="208" y="5"/>
                  </a:cubicBezTo>
                  <a:cubicBezTo>
                    <a:pt x="196" y="2"/>
                    <a:pt x="182" y="0"/>
                    <a:pt x="169"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85" name="Google Shape;2119;p14"/>
            <p:cNvSpPr/>
            <p:nvPr/>
          </p:nvSpPr>
          <p:spPr>
            <a:xfrm>
              <a:off x="757900" y="1486475"/>
              <a:ext cx="27850" cy="10550"/>
            </a:xfrm>
            <a:custGeom>
              <a:avLst/>
              <a:ahLst/>
              <a:rect l="l" t="t" r="r" b="b"/>
              <a:pathLst>
                <a:path w="1114" h="422" extrusionOk="0">
                  <a:moveTo>
                    <a:pt x="162" y="1"/>
                  </a:moveTo>
                  <a:cubicBezTo>
                    <a:pt x="89" y="1"/>
                    <a:pt x="33" y="37"/>
                    <a:pt x="18" y="101"/>
                  </a:cubicBezTo>
                  <a:cubicBezTo>
                    <a:pt x="0" y="177"/>
                    <a:pt x="37" y="291"/>
                    <a:pt x="113" y="291"/>
                  </a:cubicBezTo>
                  <a:cubicBezTo>
                    <a:pt x="376" y="345"/>
                    <a:pt x="643" y="386"/>
                    <a:pt x="905" y="422"/>
                  </a:cubicBezTo>
                  <a:cubicBezTo>
                    <a:pt x="982" y="422"/>
                    <a:pt x="1072" y="404"/>
                    <a:pt x="1095" y="309"/>
                  </a:cubicBezTo>
                  <a:cubicBezTo>
                    <a:pt x="1113" y="232"/>
                    <a:pt x="1072" y="137"/>
                    <a:pt x="982" y="119"/>
                  </a:cubicBezTo>
                  <a:cubicBezTo>
                    <a:pt x="715" y="82"/>
                    <a:pt x="453" y="46"/>
                    <a:pt x="208" y="6"/>
                  </a:cubicBezTo>
                  <a:cubicBezTo>
                    <a:pt x="192" y="2"/>
                    <a:pt x="177" y="1"/>
                    <a:pt x="162"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86" name="Google Shape;2120;p14"/>
            <p:cNvSpPr/>
            <p:nvPr/>
          </p:nvSpPr>
          <p:spPr>
            <a:xfrm>
              <a:off x="709375" y="1462625"/>
              <a:ext cx="30100" cy="10875"/>
            </a:xfrm>
            <a:custGeom>
              <a:avLst/>
              <a:ahLst/>
              <a:rect l="l" t="t" r="r" b="b"/>
              <a:pathLst>
                <a:path w="1204" h="435" extrusionOk="0">
                  <a:moveTo>
                    <a:pt x="209" y="1"/>
                  </a:moveTo>
                  <a:cubicBezTo>
                    <a:pt x="132" y="1"/>
                    <a:pt x="37" y="19"/>
                    <a:pt x="19" y="114"/>
                  </a:cubicBezTo>
                  <a:cubicBezTo>
                    <a:pt x="1" y="186"/>
                    <a:pt x="37" y="281"/>
                    <a:pt x="132" y="299"/>
                  </a:cubicBezTo>
                  <a:cubicBezTo>
                    <a:pt x="412" y="340"/>
                    <a:pt x="697" y="376"/>
                    <a:pt x="1000" y="435"/>
                  </a:cubicBezTo>
                  <a:cubicBezTo>
                    <a:pt x="1073" y="435"/>
                    <a:pt x="1168" y="412"/>
                    <a:pt x="1186" y="322"/>
                  </a:cubicBezTo>
                  <a:cubicBezTo>
                    <a:pt x="1204" y="245"/>
                    <a:pt x="1168" y="150"/>
                    <a:pt x="1073" y="132"/>
                  </a:cubicBezTo>
                  <a:cubicBezTo>
                    <a:pt x="792" y="96"/>
                    <a:pt x="489" y="55"/>
                    <a:pt x="209"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87" name="Google Shape;2121;p14"/>
            <p:cNvSpPr/>
            <p:nvPr/>
          </p:nvSpPr>
          <p:spPr>
            <a:xfrm>
              <a:off x="797475" y="1482300"/>
              <a:ext cx="29650" cy="12925"/>
            </a:xfrm>
            <a:custGeom>
              <a:avLst/>
              <a:ahLst/>
              <a:rect l="l" t="t" r="r" b="b"/>
              <a:pathLst>
                <a:path w="1186" h="517" extrusionOk="0">
                  <a:moveTo>
                    <a:pt x="168" y="1"/>
                  </a:moveTo>
                  <a:cubicBezTo>
                    <a:pt x="102" y="1"/>
                    <a:pt x="34" y="36"/>
                    <a:pt x="19" y="100"/>
                  </a:cubicBezTo>
                  <a:cubicBezTo>
                    <a:pt x="1" y="191"/>
                    <a:pt x="55" y="268"/>
                    <a:pt x="132" y="286"/>
                  </a:cubicBezTo>
                  <a:cubicBezTo>
                    <a:pt x="417" y="363"/>
                    <a:pt x="697" y="439"/>
                    <a:pt x="982" y="512"/>
                  </a:cubicBezTo>
                  <a:cubicBezTo>
                    <a:pt x="994" y="515"/>
                    <a:pt x="1007" y="516"/>
                    <a:pt x="1020" y="516"/>
                  </a:cubicBezTo>
                  <a:cubicBezTo>
                    <a:pt x="1084" y="516"/>
                    <a:pt x="1153" y="478"/>
                    <a:pt x="1168" y="399"/>
                  </a:cubicBezTo>
                  <a:cubicBezTo>
                    <a:pt x="1186" y="326"/>
                    <a:pt x="1132" y="249"/>
                    <a:pt x="1055" y="213"/>
                  </a:cubicBezTo>
                  <a:cubicBezTo>
                    <a:pt x="774" y="136"/>
                    <a:pt x="489" y="78"/>
                    <a:pt x="209" y="5"/>
                  </a:cubicBezTo>
                  <a:cubicBezTo>
                    <a:pt x="196" y="2"/>
                    <a:pt x="182" y="1"/>
                    <a:pt x="168"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88" name="Google Shape;2122;p14"/>
            <p:cNvSpPr/>
            <p:nvPr/>
          </p:nvSpPr>
          <p:spPr>
            <a:xfrm>
              <a:off x="862500" y="1486275"/>
              <a:ext cx="24000" cy="10300"/>
            </a:xfrm>
            <a:custGeom>
              <a:avLst/>
              <a:ahLst/>
              <a:rect l="l" t="t" r="r" b="b"/>
              <a:pathLst>
                <a:path w="960" h="412" extrusionOk="0">
                  <a:moveTo>
                    <a:pt x="151" y="0"/>
                  </a:moveTo>
                  <a:cubicBezTo>
                    <a:pt x="132" y="0"/>
                    <a:pt x="114" y="5"/>
                    <a:pt x="96" y="14"/>
                  </a:cubicBezTo>
                  <a:cubicBezTo>
                    <a:pt x="55" y="32"/>
                    <a:pt x="19" y="72"/>
                    <a:pt x="19" y="109"/>
                  </a:cubicBezTo>
                  <a:cubicBezTo>
                    <a:pt x="1" y="185"/>
                    <a:pt x="37" y="280"/>
                    <a:pt x="114" y="299"/>
                  </a:cubicBezTo>
                  <a:cubicBezTo>
                    <a:pt x="340" y="335"/>
                    <a:pt x="548" y="371"/>
                    <a:pt x="756" y="412"/>
                  </a:cubicBezTo>
                  <a:cubicBezTo>
                    <a:pt x="793" y="412"/>
                    <a:pt x="829" y="412"/>
                    <a:pt x="869" y="394"/>
                  </a:cubicBezTo>
                  <a:cubicBezTo>
                    <a:pt x="906" y="371"/>
                    <a:pt x="924" y="335"/>
                    <a:pt x="942" y="299"/>
                  </a:cubicBezTo>
                  <a:cubicBezTo>
                    <a:pt x="960" y="222"/>
                    <a:pt x="924" y="127"/>
                    <a:pt x="829" y="109"/>
                  </a:cubicBezTo>
                  <a:cubicBezTo>
                    <a:pt x="621" y="72"/>
                    <a:pt x="417" y="32"/>
                    <a:pt x="209" y="14"/>
                  </a:cubicBezTo>
                  <a:cubicBezTo>
                    <a:pt x="189" y="5"/>
                    <a:pt x="169" y="0"/>
                    <a:pt x="151"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89" name="Google Shape;2123;p14"/>
            <p:cNvSpPr/>
            <p:nvPr/>
          </p:nvSpPr>
          <p:spPr>
            <a:xfrm>
              <a:off x="725900" y="1389450"/>
              <a:ext cx="31575" cy="12975"/>
            </a:xfrm>
            <a:custGeom>
              <a:avLst/>
              <a:ahLst/>
              <a:rect l="l" t="t" r="r" b="b"/>
              <a:pathLst>
                <a:path w="1263" h="519" extrusionOk="0">
                  <a:moveTo>
                    <a:pt x="159" y="1"/>
                  </a:moveTo>
                  <a:cubicBezTo>
                    <a:pt x="89" y="1"/>
                    <a:pt x="33" y="36"/>
                    <a:pt x="18" y="100"/>
                  </a:cubicBezTo>
                  <a:cubicBezTo>
                    <a:pt x="0" y="195"/>
                    <a:pt x="36" y="268"/>
                    <a:pt x="113" y="286"/>
                  </a:cubicBezTo>
                  <a:cubicBezTo>
                    <a:pt x="430" y="363"/>
                    <a:pt x="751" y="439"/>
                    <a:pt x="1054" y="512"/>
                  </a:cubicBezTo>
                  <a:cubicBezTo>
                    <a:pt x="1069" y="516"/>
                    <a:pt x="1083" y="518"/>
                    <a:pt x="1098" y="518"/>
                  </a:cubicBezTo>
                  <a:cubicBezTo>
                    <a:pt x="1163" y="518"/>
                    <a:pt x="1226" y="480"/>
                    <a:pt x="1244" y="421"/>
                  </a:cubicBezTo>
                  <a:cubicBezTo>
                    <a:pt x="1262" y="326"/>
                    <a:pt x="1222" y="249"/>
                    <a:pt x="1149" y="231"/>
                  </a:cubicBezTo>
                  <a:cubicBezTo>
                    <a:pt x="828" y="154"/>
                    <a:pt x="507" y="82"/>
                    <a:pt x="204" y="5"/>
                  </a:cubicBezTo>
                  <a:cubicBezTo>
                    <a:pt x="188" y="2"/>
                    <a:pt x="173" y="1"/>
                    <a:pt x="159"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90" name="Google Shape;2124;p14"/>
            <p:cNvSpPr/>
            <p:nvPr/>
          </p:nvSpPr>
          <p:spPr>
            <a:xfrm>
              <a:off x="832775" y="1514325"/>
              <a:ext cx="23200" cy="11525"/>
            </a:xfrm>
            <a:custGeom>
              <a:avLst/>
              <a:ahLst/>
              <a:rect l="l" t="t" r="r" b="b"/>
              <a:pathLst>
                <a:path w="928" h="461" extrusionOk="0">
                  <a:moveTo>
                    <a:pt x="179" y="1"/>
                  </a:moveTo>
                  <a:cubicBezTo>
                    <a:pt x="112" y="1"/>
                    <a:pt x="38" y="51"/>
                    <a:pt x="23" y="118"/>
                  </a:cubicBezTo>
                  <a:cubicBezTo>
                    <a:pt x="0" y="194"/>
                    <a:pt x="41" y="289"/>
                    <a:pt x="113" y="308"/>
                  </a:cubicBezTo>
                  <a:cubicBezTo>
                    <a:pt x="321" y="362"/>
                    <a:pt x="511" y="403"/>
                    <a:pt x="719" y="457"/>
                  </a:cubicBezTo>
                  <a:cubicBezTo>
                    <a:pt x="729" y="459"/>
                    <a:pt x="739" y="460"/>
                    <a:pt x="749" y="460"/>
                  </a:cubicBezTo>
                  <a:cubicBezTo>
                    <a:pt x="815" y="460"/>
                    <a:pt x="889" y="411"/>
                    <a:pt x="905" y="344"/>
                  </a:cubicBezTo>
                  <a:cubicBezTo>
                    <a:pt x="927" y="267"/>
                    <a:pt x="887" y="176"/>
                    <a:pt x="792" y="154"/>
                  </a:cubicBezTo>
                  <a:cubicBezTo>
                    <a:pt x="606" y="118"/>
                    <a:pt x="398" y="63"/>
                    <a:pt x="208" y="4"/>
                  </a:cubicBezTo>
                  <a:cubicBezTo>
                    <a:pt x="199" y="2"/>
                    <a:pt x="189" y="1"/>
                    <a:pt x="179"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91" name="Google Shape;2125;p14"/>
            <p:cNvSpPr/>
            <p:nvPr/>
          </p:nvSpPr>
          <p:spPr>
            <a:xfrm>
              <a:off x="686750" y="1435600"/>
              <a:ext cx="30125" cy="12050"/>
            </a:xfrm>
            <a:custGeom>
              <a:avLst/>
              <a:ahLst/>
              <a:rect l="l" t="t" r="r" b="b"/>
              <a:pathLst>
                <a:path w="1205" h="482" extrusionOk="0">
                  <a:moveTo>
                    <a:pt x="163" y="0"/>
                  </a:moveTo>
                  <a:cubicBezTo>
                    <a:pt x="90" y="0"/>
                    <a:pt x="34" y="39"/>
                    <a:pt x="19" y="118"/>
                  </a:cubicBezTo>
                  <a:cubicBezTo>
                    <a:pt x="1" y="195"/>
                    <a:pt x="37" y="290"/>
                    <a:pt x="114" y="308"/>
                  </a:cubicBezTo>
                  <a:cubicBezTo>
                    <a:pt x="413" y="362"/>
                    <a:pt x="698" y="421"/>
                    <a:pt x="1001" y="475"/>
                  </a:cubicBezTo>
                  <a:cubicBezTo>
                    <a:pt x="1014" y="480"/>
                    <a:pt x="1029" y="482"/>
                    <a:pt x="1043" y="482"/>
                  </a:cubicBezTo>
                  <a:cubicBezTo>
                    <a:pt x="1106" y="482"/>
                    <a:pt x="1171" y="444"/>
                    <a:pt x="1186" y="385"/>
                  </a:cubicBezTo>
                  <a:cubicBezTo>
                    <a:pt x="1204" y="308"/>
                    <a:pt x="1168" y="213"/>
                    <a:pt x="1073" y="195"/>
                  </a:cubicBezTo>
                  <a:cubicBezTo>
                    <a:pt x="793" y="136"/>
                    <a:pt x="489" y="64"/>
                    <a:pt x="209" y="5"/>
                  </a:cubicBezTo>
                  <a:cubicBezTo>
                    <a:pt x="193" y="2"/>
                    <a:pt x="178" y="0"/>
                    <a:pt x="163"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92" name="Google Shape;2126;p14"/>
            <p:cNvSpPr/>
            <p:nvPr/>
          </p:nvSpPr>
          <p:spPr>
            <a:xfrm>
              <a:off x="766375" y="1520425"/>
              <a:ext cx="26375" cy="10650"/>
            </a:xfrm>
            <a:custGeom>
              <a:avLst/>
              <a:ahLst/>
              <a:rect l="l" t="t" r="r" b="b"/>
              <a:pathLst>
                <a:path w="1055" h="426" extrusionOk="0">
                  <a:moveTo>
                    <a:pt x="169" y="0"/>
                  </a:moveTo>
                  <a:cubicBezTo>
                    <a:pt x="102" y="0"/>
                    <a:pt x="34" y="39"/>
                    <a:pt x="19" y="118"/>
                  </a:cubicBezTo>
                  <a:cubicBezTo>
                    <a:pt x="1" y="195"/>
                    <a:pt x="37" y="290"/>
                    <a:pt x="132" y="308"/>
                  </a:cubicBezTo>
                  <a:cubicBezTo>
                    <a:pt x="358" y="344"/>
                    <a:pt x="602" y="385"/>
                    <a:pt x="847" y="421"/>
                  </a:cubicBezTo>
                  <a:cubicBezTo>
                    <a:pt x="859" y="424"/>
                    <a:pt x="873" y="425"/>
                    <a:pt x="886" y="425"/>
                  </a:cubicBezTo>
                  <a:cubicBezTo>
                    <a:pt x="953" y="425"/>
                    <a:pt x="1021" y="387"/>
                    <a:pt x="1037" y="308"/>
                  </a:cubicBezTo>
                  <a:cubicBezTo>
                    <a:pt x="1055" y="231"/>
                    <a:pt x="1018" y="136"/>
                    <a:pt x="923" y="118"/>
                  </a:cubicBezTo>
                  <a:cubicBezTo>
                    <a:pt x="679" y="82"/>
                    <a:pt x="453" y="45"/>
                    <a:pt x="209" y="5"/>
                  </a:cubicBezTo>
                  <a:cubicBezTo>
                    <a:pt x="196" y="2"/>
                    <a:pt x="183" y="0"/>
                    <a:pt x="169"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93" name="Google Shape;2127;p14"/>
            <p:cNvSpPr/>
            <p:nvPr/>
          </p:nvSpPr>
          <p:spPr>
            <a:xfrm>
              <a:off x="708925" y="1491350"/>
              <a:ext cx="29650" cy="10475"/>
            </a:xfrm>
            <a:custGeom>
              <a:avLst/>
              <a:ahLst/>
              <a:rect l="l" t="t" r="r" b="b"/>
              <a:pathLst>
                <a:path w="1186" h="419" extrusionOk="0">
                  <a:moveTo>
                    <a:pt x="150" y="1"/>
                  </a:moveTo>
                  <a:cubicBezTo>
                    <a:pt x="73" y="1"/>
                    <a:pt x="1" y="77"/>
                    <a:pt x="1" y="150"/>
                  </a:cubicBezTo>
                  <a:cubicBezTo>
                    <a:pt x="1" y="245"/>
                    <a:pt x="55" y="304"/>
                    <a:pt x="150" y="304"/>
                  </a:cubicBezTo>
                  <a:cubicBezTo>
                    <a:pt x="453" y="340"/>
                    <a:pt x="733" y="376"/>
                    <a:pt x="1037" y="417"/>
                  </a:cubicBezTo>
                  <a:cubicBezTo>
                    <a:pt x="1043" y="418"/>
                    <a:pt x="1049" y="419"/>
                    <a:pt x="1055" y="419"/>
                  </a:cubicBezTo>
                  <a:cubicBezTo>
                    <a:pt x="1121" y="419"/>
                    <a:pt x="1186" y="333"/>
                    <a:pt x="1186" y="263"/>
                  </a:cubicBezTo>
                  <a:cubicBezTo>
                    <a:pt x="1168" y="168"/>
                    <a:pt x="1109" y="132"/>
                    <a:pt x="1037" y="114"/>
                  </a:cubicBezTo>
                  <a:cubicBezTo>
                    <a:pt x="733" y="77"/>
                    <a:pt x="453" y="37"/>
                    <a:pt x="150"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sp>
        <p:nvSpPr>
          <p:cNvPr id="1049794" name="Google Shape;2128;p14"/>
          <p:cNvSpPr/>
          <p:nvPr/>
        </p:nvSpPr>
        <p:spPr>
          <a:xfrm>
            <a:off x="8080477" y="3916602"/>
            <a:ext cx="1634561" cy="1506200"/>
          </a:xfrm>
          <a:custGeom>
            <a:avLst/>
            <a:ahLst/>
            <a:rect l="l" t="t" r="r" b="b"/>
            <a:pathLst>
              <a:path w="11346" h="10455" extrusionOk="0">
                <a:moveTo>
                  <a:pt x="6236" y="0"/>
                </a:moveTo>
                <a:cubicBezTo>
                  <a:pt x="5085" y="0"/>
                  <a:pt x="3963" y="469"/>
                  <a:pt x="3429" y="1465"/>
                </a:cubicBezTo>
                <a:cubicBezTo>
                  <a:pt x="2696" y="2822"/>
                  <a:pt x="3149" y="4744"/>
                  <a:pt x="2018" y="5762"/>
                </a:cubicBezTo>
                <a:cubicBezTo>
                  <a:pt x="1602" y="6101"/>
                  <a:pt x="1072" y="6287"/>
                  <a:pt x="715" y="6685"/>
                </a:cubicBezTo>
                <a:cubicBezTo>
                  <a:pt x="0" y="7477"/>
                  <a:pt x="376" y="8816"/>
                  <a:pt x="1204" y="9476"/>
                </a:cubicBezTo>
                <a:cubicBezTo>
                  <a:pt x="2013" y="10136"/>
                  <a:pt x="3067" y="10454"/>
                  <a:pt x="4099" y="10454"/>
                </a:cubicBezTo>
                <a:cubicBezTo>
                  <a:pt x="4128" y="10454"/>
                  <a:pt x="4156" y="10454"/>
                  <a:pt x="4185" y="10453"/>
                </a:cubicBezTo>
                <a:cubicBezTo>
                  <a:pt x="6447" y="10453"/>
                  <a:pt x="9781" y="8775"/>
                  <a:pt x="10572" y="6477"/>
                </a:cubicBezTo>
                <a:cubicBezTo>
                  <a:pt x="11346" y="4179"/>
                  <a:pt x="10161" y="1388"/>
                  <a:pt x="7971" y="370"/>
                </a:cubicBezTo>
                <a:cubicBezTo>
                  <a:pt x="7437" y="126"/>
                  <a:pt x="6833" y="0"/>
                  <a:pt x="6236"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nvGrpSpPr>
          <p:cNvPr id="162" name="Google Shape;2129;p14"/>
          <p:cNvGrpSpPr/>
          <p:nvPr/>
        </p:nvGrpSpPr>
        <p:grpSpPr>
          <a:xfrm>
            <a:off x="7958346" y="3529986"/>
            <a:ext cx="890665" cy="960198"/>
            <a:chOff x="7769968" y="3326773"/>
            <a:chExt cx="1079332" cy="1163594"/>
          </a:xfrm>
        </p:grpSpPr>
        <p:sp>
          <p:nvSpPr>
            <p:cNvPr id="1049795" name="Google Shape;2130;p14"/>
            <p:cNvSpPr/>
            <p:nvPr/>
          </p:nvSpPr>
          <p:spPr>
            <a:xfrm>
              <a:off x="7769968" y="3842816"/>
              <a:ext cx="177694" cy="133976"/>
            </a:xfrm>
            <a:custGeom>
              <a:avLst/>
              <a:ahLst/>
              <a:rect l="l" t="t" r="r" b="b"/>
              <a:pathLst>
                <a:path w="1512" h="1140" extrusionOk="0">
                  <a:moveTo>
                    <a:pt x="835" y="1"/>
                  </a:moveTo>
                  <a:cubicBezTo>
                    <a:pt x="674" y="1"/>
                    <a:pt x="509" y="85"/>
                    <a:pt x="321" y="210"/>
                  </a:cubicBezTo>
                  <a:cubicBezTo>
                    <a:pt x="190" y="287"/>
                    <a:pt x="77" y="400"/>
                    <a:pt x="41" y="550"/>
                  </a:cubicBezTo>
                  <a:cubicBezTo>
                    <a:pt x="0" y="721"/>
                    <a:pt x="77" y="907"/>
                    <a:pt x="208" y="1020"/>
                  </a:cubicBezTo>
                  <a:cubicBezTo>
                    <a:pt x="334" y="1098"/>
                    <a:pt x="469" y="1139"/>
                    <a:pt x="609" y="1139"/>
                  </a:cubicBezTo>
                  <a:cubicBezTo>
                    <a:pt x="639" y="1139"/>
                    <a:pt x="670" y="1137"/>
                    <a:pt x="701" y="1133"/>
                  </a:cubicBezTo>
                  <a:cubicBezTo>
                    <a:pt x="887" y="1115"/>
                    <a:pt x="1041" y="1043"/>
                    <a:pt x="1190" y="966"/>
                  </a:cubicBezTo>
                  <a:cubicBezTo>
                    <a:pt x="1303" y="907"/>
                    <a:pt x="1416" y="835"/>
                    <a:pt x="1452" y="721"/>
                  </a:cubicBezTo>
                  <a:cubicBezTo>
                    <a:pt x="1511" y="531"/>
                    <a:pt x="1380" y="341"/>
                    <a:pt x="1226" y="192"/>
                  </a:cubicBezTo>
                  <a:cubicBezTo>
                    <a:pt x="1092" y="56"/>
                    <a:pt x="965" y="1"/>
                    <a:pt x="835"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96" name="Google Shape;2131;p14"/>
            <p:cNvSpPr/>
            <p:nvPr/>
          </p:nvSpPr>
          <p:spPr>
            <a:xfrm>
              <a:off x="7946723" y="4115117"/>
              <a:ext cx="195440" cy="156422"/>
            </a:xfrm>
            <a:custGeom>
              <a:avLst/>
              <a:ahLst/>
              <a:rect l="l" t="t" r="r" b="b"/>
              <a:pathLst>
                <a:path w="1663" h="1331" extrusionOk="0">
                  <a:moveTo>
                    <a:pt x="849" y="0"/>
                  </a:moveTo>
                  <a:cubicBezTo>
                    <a:pt x="432" y="0"/>
                    <a:pt x="0" y="237"/>
                    <a:pt x="25" y="684"/>
                  </a:cubicBezTo>
                  <a:cubicBezTo>
                    <a:pt x="43" y="988"/>
                    <a:pt x="288" y="1250"/>
                    <a:pt x="591" y="1304"/>
                  </a:cubicBezTo>
                  <a:cubicBezTo>
                    <a:pt x="656" y="1322"/>
                    <a:pt x="724" y="1331"/>
                    <a:pt x="792" y="1331"/>
                  </a:cubicBezTo>
                  <a:cubicBezTo>
                    <a:pt x="1015" y="1331"/>
                    <a:pt x="1241" y="1238"/>
                    <a:pt x="1401" y="1078"/>
                  </a:cubicBezTo>
                  <a:cubicBezTo>
                    <a:pt x="1550" y="929"/>
                    <a:pt x="1663" y="721"/>
                    <a:pt x="1627" y="535"/>
                  </a:cubicBezTo>
                  <a:cubicBezTo>
                    <a:pt x="1591" y="363"/>
                    <a:pt x="1477" y="232"/>
                    <a:pt x="1346" y="137"/>
                  </a:cubicBezTo>
                  <a:cubicBezTo>
                    <a:pt x="1209" y="45"/>
                    <a:pt x="1030" y="0"/>
                    <a:pt x="849"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97" name="Google Shape;2132;p14"/>
            <p:cNvSpPr/>
            <p:nvPr/>
          </p:nvSpPr>
          <p:spPr>
            <a:xfrm>
              <a:off x="8179889" y="4303624"/>
              <a:ext cx="217534" cy="186743"/>
            </a:xfrm>
            <a:custGeom>
              <a:avLst/>
              <a:ahLst/>
              <a:rect l="l" t="t" r="r" b="b"/>
              <a:pathLst>
                <a:path w="1851" h="1589" extrusionOk="0">
                  <a:moveTo>
                    <a:pt x="995" y="1"/>
                  </a:moveTo>
                  <a:cubicBezTo>
                    <a:pt x="547" y="1"/>
                    <a:pt x="92" y="330"/>
                    <a:pt x="41" y="813"/>
                  </a:cubicBezTo>
                  <a:cubicBezTo>
                    <a:pt x="0" y="1170"/>
                    <a:pt x="285" y="1550"/>
                    <a:pt x="624" y="1587"/>
                  </a:cubicBezTo>
                  <a:cubicBezTo>
                    <a:pt x="643" y="1588"/>
                    <a:pt x="662" y="1589"/>
                    <a:pt x="681" y="1589"/>
                  </a:cubicBezTo>
                  <a:cubicBezTo>
                    <a:pt x="885" y="1589"/>
                    <a:pt x="1074" y="1502"/>
                    <a:pt x="1244" y="1419"/>
                  </a:cubicBezTo>
                  <a:cubicBezTo>
                    <a:pt x="1470" y="1284"/>
                    <a:pt x="1697" y="1116"/>
                    <a:pt x="1773" y="872"/>
                  </a:cubicBezTo>
                  <a:cubicBezTo>
                    <a:pt x="1850" y="605"/>
                    <a:pt x="1715" y="324"/>
                    <a:pt x="1511" y="175"/>
                  </a:cubicBezTo>
                  <a:cubicBezTo>
                    <a:pt x="1358" y="55"/>
                    <a:pt x="1177" y="1"/>
                    <a:pt x="995"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98" name="Google Shape;2133;p14"/>
            <p:cNvSpPr/>
            <p:nvPr/>
          </p:nvSpPr>
          <p:spPr>
            <a:xfrm>
              <a:off x="8461475" y="3897347"/>
              <a:ext cx="241626" cy="178282"/>
            </a:xfrm>
            <a:custGeom>
              <a:avLst/>
              <a:ahLst/>
              <a:rect l="l" t="t" r="r" b="b"/>
              <a:pathLst>
                <a:path w="2056" h="1517" extrusionOk="0">
                  <a:moveTo>
                    <a:pt x="1196" y="0"/>
                  </a:moveTo>
                  <a:cubicBezTo>
                    <a:pt x="670" y="0"/>
                    <a:pt x="0" y="402"/>
                    <a:pt x="133" y="972"/>
                  </a:cubicBezTo>
                  <a:cubicBezTo>
                    <a:pt x="205" y="1257"/>
                    <a:pt x="472" y="1461"/>
                    <a:pt x="753" y="1502"/>
                  </a:cubicBezTo>
                  <a:cubicBezTo>
                    <a:pt x="808" y="1512"/>
                    <a:pt x="863" y="1517"/>
                    <a:pt x="918" y="1517"/>
                  </a:cubicBezTo>
                  <a:cubicBezTo>
                    <a:pt x="1145" y="1517"/>
                    <a:pt x="1365" y="1432"/>
                    <a:pt x="1562" y="1312"/>
                  </a:cubicBezTo>
                  <a:cubicBezTo>
                    <a:pt x="1734" y="1198"/>
                    <a:pt x="1902" y="1049"/>
                    <a:pt x="1961" y="841"/>
                  </a:cubicBezTo>
                  <a:cubicBezTo>
                    <a:pt x="2056" y="502"/>
                    <a:pt x="1771" y="126"/>
                    <a:pt x="1431" y="31"/>
                  </a:cubicBezTo>
                  <a:cubicBezTo>
                    <a:pt x="1359" y="10"/>
                    <a:pt x="1279" y="0"/>
                    <a:pt x="1196"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799" name="Google Shape;2134;p14"/>
            <p:cNvSpPr/>
            <p:nvPr/>
          </p:nvSpPr>
          <p:spPr>
            <a:xfrm>
              <a:off x="8175541" y="3783115"/>
              <a:ext cx="223998" cy="199906"/>
            </a:xfrm>
            <a:custGeom>
              <a:avLst/>
              <a:ahLst/>
              <a:rect l="l" t="t" r="r" b="b"/>
              <a:pathLst>
                <a:path w="1906" h="1701" extrusionOk="0">
                  <a:moveTo>
                    <a:pt x="1115" y="0"/>
                  </a:moveTo>
                  <a:cubicBezTo>
                    <a:pt x="751" y="0"/>
                    <a:pt x="408" y="288"/>
                    <a:pt x="191" y="551"/>
                  </a:cubicBezTo>
                  <a:cubicBezTo>
                    <a:pt x="78" y="700"/>
                    <a:pt x="1" y="872"/>
                    <a:pt x="19" y="1039"/>
                  </a:cubicBezTo>
                  <a:cubicBezTo>
                    <a:pt x="37" y="1248"/>
                    <a:pt x="191" y="1438"/>
                    <a:pt x="358" y="1528"/>
                  </a:cubicBezTo>
                  <a:cubicBezTo>
                    <a:pt x="530" y="1642"/>
                    <a:pt x="727" y="1701"/>
                    <a:pt x="923" y="1701"/>
                  </a:cubicBezTo>
                  <a:cubicBezTo>
                    <a:pt x="1052" y="1701"/>
                    <a:pt x="1180" y="1675"/>
                    <a:pt x="1299" y="1623"/>
                  </a:cubicBezTo>
                  <a:cubicBezTo>
                    <a:pt x="1602" y="1510"/>
                    <a:pt x="1829" y="1211"/>
                    <a:pt x="1865" y="890"/>
                  </a:cubicBezTo>
                  <a:cubicBezTo>
                    <a:pt x="1905" y="569"/>
                    <a:pt x="1715" y="230"/>
                    <a:pt x="1435" y="80"/>
                  </a:cubicBezTo>
                  <a:cubicBezTo>
                    <a:pt x="1328" y="25"/>
                    <a:pt x="1221" y="0"/>
                    <a:pt x="1115"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00" name="Google Shape;2135;p14"/>
            <p:cNvSpPr/>
            <p:nvPr/>
          </p:nvSpPr>
          <p:spPr>
            <a:xfrm>
              <a:off x="8630003" y="4213131"/>
              <a:ext cx="219297" cy="208132"/>
            </a:xfrm>
            <a:custGeom>
              <a:avLst/>
              <a:ahLst/>
              <a:rect l="l" t="t" r="r" b="b"/>
              <a:pathLst>
                <a:path w="1866" h="1771" extrusionOk="0">
                  <a:moveTo>
                    <a:pt x="1059" y="0"/>
                  </a:moveTo>
                  <a:cubicBezTo>
                    <a:pt x="525" y="0"/>
                    <a:pt x="0" y="610"/>
                    <a:pt x="15" y="1113"/>
                  </a:cubicBezTo>
                  <a:cubicBezTo>
                    <a:pt x="15" y="1398"/>
                    <a:pt x="205" y="1678"/>
                    <a:pt x="486" y="1755"/>
                  </a:cubicBezTo>
                  <a:cubicBezTo>
                    <a:pt x="531" y="1766"/>
                    <a:pt x="576" y="1771"/>
                    <a:pt x="621" y="1771"/>
                  </a:cubicBezTo>
                  <a:cubicBezTo>
                    <a:pt x="801" y="1771"/>
                    <a:pt x="980" y="1692"/>
                    <a:pt x="1146" y="1601"/>
                  </a:cubicBezTo>
                  <a:cubicBezTo>
                    <a:pt x="1391" y="1470"/>
                    <a:pt x="1639" y="1284"/>
                    <a:pt x="1730" y="1018"/>
                  </a:cubicBezTo>
                  <a:cubicBezTo>
                    <a:pt x="1866" y="660"/>
                    <a:pt x="1694" y="244"/>
                    <a:pt x="1372" y="77"/>
                  </a:cubicBezTo>
                  <a:cubicBezTo>
                    <a:pt x="1270" y="24"/>
                    <a:pt x="1165" y="0"/>
                    <a:pt x="1059"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01" name="Google Shape;2136;p14"/>
            <p:cNvSpPr/>
            <p:nvPr/>
          </p:nvSpPr>
          <p:spPr>
            <a:xfrm>
              <a:off x="7996436" y="3540900"/>
              <a:ext cx="130332" cy="111059"/>
            </a:xfrm>
            <a:custGeom>
              <a:avLst/>
              <a:ahLst/>
              <a:rect l="l" t="t" r="r" b="b"/>
              <a:pathLst>
                <a:path w="1109" h="945" extrusionOk="0">
                  <a:moveTo>
                    <a:pt x="452" y="1"/>
                  </a:moveTo>
                  <a:cubicBezTo>
                    <a:pt x="220" y="1"/>
                    <a:pt x="1" y="193"/>
                    <a:pt x="37" y="445"/>
                  </a:cubicBezTo>
                  <a:cubicBezTo>
                    <a:pt x="55" y="594"/>
                    <a:pt x="168" y="725"/>
                    <a:pt x="281" y="802"/>
                  </a:cubicBezTo>
                  <a:cubicBezTo>
                    <a:pt x="385" y="892"/>
                    <a:pt x="526" y="945"/>
                    <a:pt x="672" y="945"/>
                  </a:cubicBezTo>
                  <a:cubicBezTo>
                    <a:pt x="710" y="945"/>
                    <a:pt x="749" y="941"/>
                    <a:pt x="788" y="934"/>
                  </a:cubicBezTo>
                  <a:cubicBezTo>
                    <a:pt x="959" y="875"/>
                    <a:pt x="1109" y="725"/>
                    <a:pt x="1091" y="535"/>
                  </a:cubicBezTo>
                  <a:cubicBezTo>
                    <a:pt x="1091" y="386"/>
                    <a:pt x="959" y="255"/>
                    <a:pt x="828" y="160"/>
                  </a:cubicBezTo>
                  <a:cubicBezTo>
                    <a:pt x="751" y="83"/>
                    <a:pt x="656" y="29"/>
                    <a:pt x="543" y="11"/>
                  </a:cubicBezTo>
                  <a:cubicBezTo>
                    <a:pt x="513" y="4"/>
                    <a:pt x="483" y="1"/>
                    <a:pt x="452"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02" name="Google Shape;2137;p14"/>
            <p:cNvSpPr/>
            <p:nvPr/>
          </p:nvSpPr>
          <p:spPr>
            <a:xfrm>
              <a:off x="8188939" y="3326773"/>
              <a:ext cx="265836" cy="194382"/>
            </a:xfrm>
            <a:custGeom>
              <a:avLst/>
              <a:ahLst/>
              <a:rect l="l" t="t" r="r" b="b"/>
              <a:pathLst>
                <a:path w="2262" h="1654" extrusionOk="0">
                  <a:moveTo>
                    <a:pt x="1473" y="1"/>
                  </a:moveTo>
                  <a:cubicBezTo>
                    <a:pt x="1446" y="1"/>
                    <a:pt x="1419" y="2"/>
                    <a:pt x="1393" y="5"/>
                  </a:cubicBezTo>
                  <a:cubicBezTo>
                    <a:pt x="774" y="78"/>
                    <a:pt x="0" y="851"/>
                    <a:pt x="602" y="1435"/>
                  </a:cubicBezTo>
                  <a:cubicBezTo>
                    <a:pt x="741" y="1588"/>
                    <a:pt x="951" y="1653"/>
                    <a:pt x="1167" y="1653"/>
                  </a:cubicBezTo>
                  <a:cubicBezTo>
                    <a:pt x="1219" y="1653"/>
                    <a:pt x="1270" y="1650"/>
                    <a:pt x="1321" y="1643"/>
                  </a:cubicBezTo>
                  <a:cubicBezTo>
                    <a:pt x="1565" y="1588"/>
                    <a:pt x="1810" y="1435"/>
                    <a:pt x="1977" y="1249"/>
                  </a:cubicBezTo>
                  <a:cubicBezTo>
                    <a:pt x="2131" y="1059"/>
                    <a:pt x="2262" y="815"/>
                    <a:pt x="2226" y="571"/>
                  </a:cubicBezTo>
                  <a:cubicBezTo>
                    <a:pt x="2188" y="235"/>
                    <a:pt x="1812" y="1"/>
                    <a:pt x="147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03" name="Google Shape;2138;p14"/>
            <p:cNvSpPr/>
            <p:nvPr/>
          </p:nvSpPr>
          <p:spPr>
            <a:xfrm>
              <a:off x="8428098" y="4228409"/>
              <a:ext cx="97426" cy="79915"/>
            </a:xfrm>
            <a:custGeom>
              <a:avLst/>
              <a:ahLst/>
              <a:rect l="l" t="t" r="r" b="b"/>
              <a:pathLst>
                <a:path w="829" h="680" extrusionOk="0">
                  <a:moveTo>
                    <a:pt x="417" y="1"/>
                  </a:moveTo>
                  <a:cubicBezTo>
                    <a:pt x="358" y="1"/>
                    <a:pt x="304" y="1"/>
                    <a:pt x="227" y="42"/>
                  </a:cubicBezTo>
                  <a:cubicBezTo>
                    <a:pt x="78" y="114"/>
                    <a:pt x="1" y="363"/>
                    <a:pt x="96" y="512"/>
                  </a:cubicBezTo>
                  <a:cubicBezTo>
                    <a:pt x="150" y="607"/>
                    <a:pt x="263" y="661"/>
                    <a:pt x="376" y="679"/>
                  </a:cubicBezTo>
                  <a:cubicBezTo>
                    <a:pt x="489" y="679"/>
                    <a:pt x="602" y="625"/>
                    <a:pt x="679" y="548"/>
                  </a:cubicBezTo>
                  <a:cubicBezTo>
                    <a:pt x="774" y="453"/>
                    <a:pt x="829" y="340"/>
                    <a:pt x="792" y="209"/>
                  </a:cubicBezTo>
                  <a:cubicBezTo>
                    <a:pt x="756" y="60"/>
                    <a:pt x="584" y="1"/>
                    <a:pt x="417"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04" name="Google Shape;2139;p14"/>
            <p:cNvSpPr/>
            <p:nvPr/>
          </p:nvSpPr>
          <p:spPr>
            <a:xfrm>
              <a:off x="8536572" y="3552887"/>
              <a:ext cx="153249" cy="104830"/>
            </a:xfrm>
            <a:custGeom>
              <a:avLst/>
              <a:ahLst/>
              <a:rect l="l" t="t" r="r" b="b"/>
              <a:pathLst>
                <a:path w="1304" h="892" extrusionOk="0">
                  <a:moveTo>
                    <a:pt x="776" y="0"/>
                  </a:moveTo>
                  <a:cubicBezTo>
                    <a:pt x="756" y="0"/>
                    <a:pt x="736" y="2"/>
                    <a:pt x="715" y="4"/>
                  </a:cubicBezTo>
                  <a:cubicBezTo>
                    <a:pt x="566" y="22"/>
                    <a:pt x="417" y="76"/>
                    <a:pt x="304" y="189"/>
                  </a:cubicBezTo>
                  <a:cubicBezTo>
                    <a:pt x="1" y="510"/>
                    <a:pt x="263" y="832"/>
                    <a:pt x="643" y="886"/>
                  </a:cubicBezTo>
                  <a:cubicBezTo>
                    <a:pt x="672" y="890"/>
                    <a:pt x="701" y="892"/>
                    <a:pt x="731" y="892"/>
                  </a:cubicBezTo>
                  <a:cubicBezTo>
                    <a:pt x="874" y="892"/>
                    <a:pt x="1023" y="845"/>
                    <a:pt x="1132" y="737"/>
                  </a:cubicBezTo>
                  <a:cubicBezTo>
                    <a:pt x="1245" y="623"/>
                    <a:pt x="1303" y="415"/>
                    <a:pt x="1227" y="248"/>
                  </a:cubicBezTo>
                  <a:cubicBezTo>
                    <a:pt x="1141" y="93"/>
                    <a:pt x="963" y="0"/>
                    <a:pt x="776"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sp>
        <p:nvSpPr>
          <p:cNvPr id="1049805" name="Google Shape;2140;p14"/>
          <p:cNvSpPr/>
          <p:nvPr/>
        </p:nvSpPr>
        <p:spPr>
          <a:xfrm>
            <a:off x="-1874319" y="4005519"/>
            <a:ext cx="3227084" cy="1328350"/>
          </a:xfrm>
          <a:custGeom>
            <a:avLst/>
            <a:ahLst/>
            <a:rect l="l" t="t" r="r" b="b"/>
            <a:pathLst>
              <a:path w="16911" h="6961" extrusionOk="0">
                <a:moveTo>
                  <a:pt x="9306" y="0"/>
                </a:moveTo>
                <a:cubicBezTo>
                  <a:pt x="9111" y="0"/>
                  <a:pt x="8916" y="29"/>
                  <a:pt x="8727" y="88"/>
                </a:cubicBezTo>
                <a:cubicBezTo>
                  <a:pt x="7506" y="468"/>
                  <a:pt x="6524" y="1843"/>
                  <a:pt x="5881" y="3462"/>
                </a:cubicBezTo>
                <a:cubicBezTo>
                  <a:pt x="5359" y="2585"/>
                  <a:pt x="4588" y="2102"/>
                  <a:pt x="3816" y="2102"/>
                </a:cubicBezTo>
                <a:cubicBezTo>
                  <a:pt x="3446" y="2102"/>
                  <a:pt x="3076" y="2213"/>
                  <a:pt x="2733" y="2445"/>
                </a:cubicBezTo>
                <a:cubicBezTo>
                  <a:pt x="1679" y="3164"/>
                  <a:pt x="1" y="6498"/>
                  <a:pt x="1150" y="6688"/>
                </a:cubicBezTo>
                <a:cubicBezTo>
                  <a:pt x="2175" y="6870"/>
                  <a:pt x="4434" y="6960"/>
                  <a:pt x="6935" y="6960"/>
                </a:cubicBezTo>
                <a:cubicBezTo>
                  <a:pt x="10646" y="6960"/>
                  <a:pt x="14888" y="6761"/>
                  <a:pt x="16417" y="6367"/>
                </a:cubicBezTo>
                <a:cubicBezTo>
                  <a:pt x="16911" y="6236"/>
                  <a:pt x="15929" y="3105"/>
                  <a:pt x="15327" y="2445"/>
                </a:cubicBezTo>
                <a:cubicBezTo>
                  <a:pt x="14799" y="1857"/>
                  <a:pt x="14145" y="1559"/>
                  <a:pt x="13493" y="1559"/>
                </a:cubicBezTo>
                <a:cubicBezTo>
                  <a:pt x="12910" y="1559"/>
                  <a:pt x="12328" y="1797"/>
                  <a:pt x="11839" y="2277"/>
                </a:cubicBezTo>
                <a:cubicBezTo>
                  <a:pt x="11427" y="831"/>
                  <a:pt x="10356" y="0"/>
                  <a:pt x="9306"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nvGrpSpPr>
          <p:cNvPr id="163" name="Google Shape;2141;p14"/>
          <p:cNvGrpSpPr/>
          <p:nvPr/>
        </p:nvGrpSpPr>
        <p:grpSpPr>
          <a:xfrm>
            <a:off x="617775" y="4381922"/>
            <a:ext cx="1217971" cy="575552"/>
            <a:chOff x="617775" y="4327922"/>
            <a:chExt cx="1217971" cy="575552"/>
          </a:xfrm>
        </p:grpSpPr>
        <p:sp>
          <p:nvSpPr>
            <p:cNvPr id="1049806" name="Google Shape;2142;p14"/>
            <p:cNvSpPr/>
            <p:nvPr/>
          </p:nvSpPr>
          <p:spPr>
            <a:xfrm>
              <a:off x="617775" y="4657765"/>
              <a:ext cx="1217971" cy="245709"/>
            </a:xfrm>
            <a:custGeom>
              <a:avLst/>
              <a:ahLst/>
              <a:rect l="l" t="t" r="r" b="b"/>
              <a:pathLst>
                <a:path w="13984" h="2821" extrusionOk="0">
                  <a:moveTo>
                    <a:pt x="2093" y="0"/>
                  </a:moveTo>
                  <a:cubicBezTo>
                    <a:pt x="1914" y="0"/>
                    <a:pt x="1732" y="38"/>
                    <a:pt x="1561" y="108"/>
                  </a:cubicBezTo>
                  <a:cubicBezTo>
                    <a:pt x="1239" y="221"/>
                    <a:pt x="959" y="429"/>
                    <a:pt x="733" y="714"/>
                  </a:cubicBezTo>
                  <a:cubicBezTo>
                    <a:pt x="507" y="1013"/>
                    <a:pt x="335" y="1352"/>
                    <a:pt x="204" y="1691"/>
                  </a:cubicBezTo>
                  <a:cubicBezTo>
                    <a:pt x="149" y="1863"/>
                    <a:pt x="90" y="2053"/>
                    <a:pt x="36" y="2221"/>
                  </a:cubicBezTo>
                  <a:cubicBezTo>
                    <a:pt x="1" y="2335"/>
                    <a:pt x="97" y="2415"/>
                    <a:pt x="190" y="2415"/>
                  </a:cubicBezTo>
                  <a:cubicBezTo>
                    <a:pt x="252" y="2415"/>
                    <a:pt x="313" y="2380"/>
                    <a:pt x="335" y="2297"/>
                  </a:cubicBezTo>
                  <a:cubicBezTo>
                    <a:pt x="543" y="1673"/>
                    <a:pt x="769" y="940"/>
                    <a:pt x="1375" y="542"/>
                  </a:cubicBezTo>
                  <a:cubicBezTo>
                    <a:pt x="1577" y="419"/>
                    <a:pt x="1816" y="320"/>
                    <a:pt x="2064" y="320"/>
                  </a:cubicBezTo>
                  <a:cubicBezTo>
                    <a:pt x="2116" y="320"/>
                    <a:pt x="2168" y="325"/>
                    <a:pt x="2221" y="334"/>
                  </a:cubicBezTo>
                  <a:cubicBezTo>
                    <a:pt x="2484" y="375"/>
                    <a:pt x="2692" y="524"/>
                    <a:pt x="2864" y="714"/>
                  </a:cubicBezTo>
                  <a:cubicBezTo>
                    <a:pt x="3203" y="1072"/>
                    <a:pt x="3465" y="1578"/>
                    <a:pt x="3918" y="1827"/>
                  </a:cubicBezTo>
                  <a:cubicBezTo>
                    <a:pt x="4062" y="1899"/>
                    <a:pt x="4221" y="1940"/>
                    <a:pt x="4383" y="1940"/>
                  </a:cubicBezTo>
                  <a:cubicBezTo>
                    <a:pt x="4474" y="1940"/>
                    <a:pt x="4565" y="1927"/>
                    <a:pt x="4655" y="1899"/>
                  </a:cubicBezTo>
                  <a:cubicBezTo>
                    <a:pt x="4881" y="1845"/>
                    <a:pt x="5085" y="1714"/>
                    <a:pt x="5257" y="1560"/>
                  </a:cubicBezTo>
                  <a:cubicBezTo>
                    <a:pt x="5447" y="1393"/>
                    <a:pt x="5614" y="1221"/>
                    <a:pt x="5763" y="1053"/>
                  </a:cubicBezTo>
                  <a:cubicBezTo>
                    <a:pt x="5935" y="882"/>
                    <a:pt x="6084" y="732"/>
                    <a:pt x="6274" y="619"/>
                  </a:cubicBezTo>
                  <a:cubicBezTo>
                    <a:pt x="6399" y="548"/>
                    <a:pt x="6536" y="510"/>
                    <a:pt x="6676" y="510"/>
                  </a:cubicBezTo>
                  <a:cubicBezTo>
                    <a:pt x="6725" y="510"/>
                    <a:pt x="6773" y="515"/>
                    <a:pt x="6822" y="524"/>
                  </a:cubicBezTo>
                  <a:cubicBezTo>
                    <a:pt x="6935" y="542"/>
                    <a:pt x="7007" y="583"/>
                    <a:pt x="7102" y="655"/>
                  </a:cubicBezTo>
                  <a:cubicBezTo>
                    <a:pt x="7179" y="714"/>
                    <a:pt x="7274" y="787"/>
                    <a:pt x="7347" y="863"/>
                  </a:cubicBezTo>
                  <a:cubicBezTo>
                    <a:pt x="7668" y="1221"/>
                    <a:pt x="7912" y="1673"/>
                    <a:pt x="8328" y="1940"/>
                  </a:cubicBezTo>
                  <a:cubicBezTo>
                    <a:pt x="8509" y="2037"/>
                    <a:pt x="8702" y="2092"/>
                    <a:pt x="8904" y="2092"/>
                  </a:cubicBezTo>
                  <a:cubicBezTo>
                    <a:pt x="8975" y="2092"/>
                    <a:pt x="9047" y="2085"/>
                    <a:pt x="9120" y="2071"/>
                  </a:cubicBezTo>
                  <a:cubicBezTo>
                    <a:pt x="9423" y="2012"/>
                    <a:pt x="9685" y="1827"/>
                    <a:pt x="9912" y="1655"/>
                  </a:cubicBezTo>
                  <a:cubicBezTo>
                    <a:pt x="10156" y="1465"/>
                    <a:pt x="10400" y="1280"/>
                    <a:pt x="10685" y="1148"/>
                  </a:cubicBezTo>
                  <a:cubicBezTo>
                    <a:pt x="10868" y="1067"/>
                    <a:pt x="11064" y="1034"/>
                    <a:pt x="11256" y="1034"/>
                  </a:cubicBezTo>
                  <a:cubicBezTo>
                    <a:pt x="11383" y="1034"/>
                    <a:pt x="11508" y="1048"/>
                    <a:pt x="11626" y="1072"/>
                  </a:cubicBezTo>
                  <a:cubicBezTo>
                    <a:pt x="12345" y="1239"/>
                    <a:pt x="12888" y="1768"/>
                    <a:pt x="13341" y="2334"/>
                  </a:cubicBezTo>
                  <a:cubicBezTo>
                    <a:pt x="13436" y="2465"/>
                    <a:pt x="13549" y="2596"/>
                    <a:pt x="13662" y="2750"/>
                  </a:cubicBezTo>
                  <a:cubicBezTo>
                    <a:pt x="13691" y="2789"/>
                    <a:pt x="13746" y="2821"/>
                    <a:pt x="13803" y="2821"/>
                  </a:cubicBezTo>
                  <a:cubicBezTo>
                    <a:pt x="13825" y="2821"/>
                    <a:pt x="13848" y="2816"/>
                    <a:pt x="13870" y="2804"/>
                  </a:cubicBezTo>
                  <a:cubicBezTo>
                    <a:pt x="13947" y="2750"/>
                    <a:pt x="13983" y="2655"/>
                    <a:pt x="13929" y="2578"/>
                  </a:cubicBezTo>
                  <a:cubicBezTo>
                    <a:pt x="13476" y="1976"/>
                    <a:pt x="12983" y="1352"/>
                    <a:pt x="12305" y="995"/>
                  </a:cubicBezTo>
                  <a:cubicBezTo>
                    <a:pt x="11983" y="827"/>
                    <a:pt x="11608" y="714"/>
                    <a:pt x="11251" y="714"/>
                  </a:cubicBezTo>
                  <a:cubicBezTo>
                    <a:pt x="10893" y="714"/>
                    <a:pt x="10572" y="827"/>
                    <a:pt x="10269" y="1013"/>
                  </a:cubicBezTo>
                  <a:cubicBezTo>
                    <a:pt x="10007" y="1185"/>
                    <a:pt x="9762" y="1393"/>
                    <a:pt x="9495" y="1560"/>
                  </a:cubicBezTo>
                  <a:cubicBezTo>
                    <a:pt x="9325" y="1670"/>
                    <a:pt x="9111" y="1782"/>
                    <a:pt x="8893" y="1782"/>
                  </a:cubicBezTo>
                  <a:cubicBezTo>
                    <a:pt x="8849" y="1782"/>
                    <a:pt x="8806" y="1778"/>
                    <a:pt x="8763" y="1768"/>
                  </a:cubicBezTo>
                  <a:cubicBezTo>
                    <a:pt x="8536" y="1732"/>
                    <a:pt x="8364" y="1601"/>
                    <a:pt x="8215" y="1429"/>
                  </a:cubicBezTo>
                  <a:cubicBezTo>
                    <a:pt x="8048" y="1239"/>
                    <a:pt x="7894" y="1035"/>
                    <a:pt x="7745" y="845"/>
                  </a:cubicBezTo>
                  <a:cubicBezTo>
                    <a:pt x="7573" y="655"/>
                    <a:pt x="7405" y="470"/>
                    <a:pt x="7197" y="334"/>
                  </a:cubicBezTo>
                  <a:cubicBezTo>
                    <a:pt x="7026" y="235"/>
                    <a:pt x="6844" y="190"/>
                    <a:pt x="6659" y="190"/>
                  </a:cubicBezTo>
                  <a:cubicBezTo>
                    <a:pt x="6600" y="190"/>
                    <a:pt x="6541" y="194"/>
                    <a:pt x="6483" y="203"/>
                  </a:cubicBezTo>
                  <a:cubicBezTo>
                    <a:pt x="5989" y="298"/>
                    <a:pt x="5650" y="714"/>
                    <a:pt x="5334" y="1053"/>
                  </a:cubicBezTo>
                  <a:cubicBezTo>
                    <a:pt x="5162" y="1221"/>
                    <a:pt x="5012" y="1393"/>
                    <a:pt x="4822" y="1506"/>
                  </a:cubicBezTo>
                  <a:cubicBezTo>
                    <a:pt x="4709" y="1560"/>
                    <a:pt x="4655" y="1578"/>
                    <a:pt x="4542" y="1619"/>
                  </a:cubicBezTo>
                  <a:lnTo>
                    <a:pt x="4406" y="1619"/>
                  </a:lnTo>
                  <a:cubicBezTo>
                    <a:pt x="4334" y="1619"/>
                    <a:pt x="4293" y="1619"/>
                    <a:pt x="4239" y="1601"/>
                  </a:cubicBezTo>
                  <a:cubicBezTo>
                    <a:pt x="4126" y="1578"/>
                    <a:pt x="4049" y="1542"/>
                    <a:pt x="3936" y="1465"/>
                  </a:cubicBezTo>
                  <a:cubicBezTo>
                    <a:pt x="3863" y="1411"/>
                    <a:pt x="3768" y="1298"/>
                    <a:pt x="3691" y="1221"/>
                  </a:cubicBezTo>
                  <a:cubicBezTo>
                    <a:pt x="3501" y="1013"/>
                    <a:pt x="3352" y="809"/>
                    <a:pt x="3185" y="601"/>
                  </a:cubicBezTo>
                  <a:cubicBezTo>
                    <a:pt x="3013" y="393"/>
                    <a:pt x="2805" y="203"/>
                    <a:pt x="2542" y="90"/>
                  </a:cubicBezTo>
                  <a:cubicBezTo>
                    <a:pt x="2401" y="29"/>
                    <a:pt x="2248" y="0"/>
                    <a:pt x="2093"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07" name="Google Shape;2143;p14"/>
            <p:cNvSpPr/>
            <p:nvPr/>
          </p:nvSpPr>
          <p:spPr>
            <a:xfrm>
              <a:off x="617862" y="4495239"/>
              <a:ext cx="1217884" cy="245186"/>
            </a:xfrm>
            <a:custGeom>
              <a:avLst/>
              <a:ahLst/>
              <a:rect l="l" t="t" r="r" b="b"/>
              <a:pathLst>
                <a:path w="13983" h="2815" extrusionOk="0">
                  <a:moveTo>
                    <a:pt x="2076" y="0"/>
                  </a:moveTo>
                  <a:cubicBezTo>
                    <a:pt x="1902" y="0"/>
                    <a:pt x="1726" y="33"/>
                    <a:pt x="1560" y="92"/>
                  </a:cubicBezTo>
                  <a:cubicBezTo>
                    <a:pt x="1238" y="223"/>
                    <a:pt x="958" y="431"/>
                    <a:pt x="732" y="712"/>
                  </a:cubicBezTo>
                  <a:cubicBezTo>
                    <a:pt x="506" y="997"/>
                    <a:pt x="334" y="1354"/>
                    <a:pt x="203" y="1693"/>
                  </a:cubicBezTo>
                  <a:cubicBezTo>
                    <a:pt x="148" y="1861"/>
                    <a:pt x="89" y="2051"/>
                    <a:pt x="35" y="2223"/>
                  </a:cubicBezTo>
                  <a:cubicBezTo>
                    <a:pt x="0" y="2333"/>
                    <a:pt x="93" y="2405"/>
                    <a:pt x="186" y="2405"/>
                  </a:cubicBezTo>
                  <a:cubicBezTo>
                    <a:pt x="249" y="2405"/>
                    <a:pt x="312" y="2372"/>
                    <a:pt x="334" y="2295"/>
                  </a:cubicBezTo>
                  <a:cubicBezTo>
                    <a:pt x="542" y="1675"/>
                    <a:pt x="768" y="920"/>
                    <a:pt x="1374" y="544"/>
                  </a:cubicBezTo>
                  <a:cubicBezTo>
                    <a:pt x="1584" y="412"/>
                    <a:pt x="1835" y="310"/>
                    <a:pt x="2094" y="310"/>
                  </a:cubicBezTo>
                  <a:cubicBezTo>
                    <a:pt x="2136" y="310"/>
                    <a:pt x="2178" y="313"/>
                    <a:pt x="2220" y="318"/>
                  </a:cubicBezTo>
                  <a:cubicBezTo>
                    <a:pt x="2483" y="373"/>
                    <a:pt x="2691" y="526"/>
                    <a:pt x="2863" y="694"/>
                  </a:cubicBezTo>
                  <a:cubicBezTo>
                    <a:pt x="3202" y="1069"/>
                    <a:pt x="3464" y="1580"/>
                    <a:pt x="3917" y="1807"/>
                  </a:cubicBezTo>
                  <a:cubicBezTo>
                    <a:pt x="4065" y="1893"/>
                    <a:pt x="4230" y="1930"/>
                    <a:pt x="4396" y="1930"/>
                  </a:cubicBezTo>
                  <a:cubicBezTo>
                    <a:pt x="4482" y="1930"/>
                    <a:pt x="4569" y="1920"/>
                    <a:pt x="4654" y="1902"/>
                  </a:cubicBezTo>
                  <a:cubicBezTo>
                    <a:pt x="4880" y="1843"/>
                    <a:pt x="5084" y="1712"/>
                    <a:pt x="5256" y="1562"/>
                  </a:cubicBezTo>
                  <a:cubicBezTo>
                    <a:pt x="5446" y="1390"/>
                    <a:pt x="5613" y="1223"/>
                    <a:pt x="5762" y="1033"/>
                  </a:cubicBezTo>
                  <a:cubicBezTo>
                    <a:pt x="5934" y="884"/>
                    <a:pt x="6083" y="730"/>
                    <a:pt x="6273" y="617"/>
                  </a:cubicBezTo>
                  <a:cubicBezTo>
                    <a:pt x="6394" y="552"/>
                    <a:pt x="6527" y="503"/>
                    <a:pt x="6663" y="503"/>
                  </a:cubicBezTo>
                  <a:cubicBezTo>
                    <a:pt x="6715" y="503"/>
                    <a:pt x="6768" y="510"/>
                    <a:pt x="6821" y="526"/>
                  </a:cubicBezTo>
                  <a:cubicBezTo>
                    <a:pt x="6934" y="544"/>
                    <a:pt x="7006" y="581"/>
                    <a:pt x="7101" y="658"/>
                  </a:cubicBezTo>
                  <a:cubicBezTo>
                    <a:pt x="7178" y="694"/>
                    <a:pt x="7273" y="789"/>
                    <a:pt x="7346" y="866"/>
                  </a:cubicBezTo>
                  <a:cubicBezTo>
                    <a:pt x="7667" y="1223"/>
                    <a:pt x="7911" y="1675"/>
                    <a:pt x="8327" y="1938"/>
                  </a:cubicBezTo>
                  <a:cubicBezTo>
                    <a:pt x="8507" y="2034"/>
                    <a:pt x="8699" y="2092"/>
                    <a:pt x="8900" y="2092"/>
                  </a:cubicBezTo>
                  <a:cubicBezTo>
                    <a:pt x="8972" y="2092"/>
                    <a:pt x="9045" y="2084"/>
                    <a:pt x="9119" y="2069"/>
                  </a:cubicBezTo>
                  <a:cubicBezTo>
                    <a:pt x="9422" y="2015"/>
                    <a:pt x="9684" y="1825"/>
                    <a:pt x="9911" y="1657"/>
                  </a:cubicBezTo>
                  <a:cubicBezTo>
                    <a:pt x="10155" y="1467"/>
                    <a:pt x="10399" y="1259"/>
                    <a:pt x="10684" y="1146"/>
                  </a:cubicBezTo>
                  <a:cubicBezTo>
                    <a:pt x="10872" y="1065"/>
                    <a:pt x="11073" y="1027"/>
                    <a:pt x="11270" y="1027"/>
                  </a:cubicBezTo>
                  <a:cubicBezTo>
                    <a:pt x="11391" y="1027"/>
                    <a:pt x="11511" y="1042"/>
                    <a:pt x="11625" y="1069"/>
                  </a:cubicBezTo>
                  <a:cubicBezTo>
                    <a:pt x="12344" y="1241"/>
                    <a:pt x="12887" y="1770"/>
                    <a:pt x="13340" y="2313"/>
                  </a:cubicBezTo>
                  <a:cubicBezTo>
                    <a:pt x="13435" y="2467"/>
                    <a:pt x="13548" y="2598"/>
                    <a:pt x="13661" y="2729"/>
                  </a:cubicBezTo>
                  <a:cubicBezTo>
                    <a:pt x="13688" y="2781"/>
                    <a:pt x="13738" y="2814"/>
                    <a:pt x="13791" y="2814"/>
                  </a:cubicBezTo>
                  <a:cubicBezTo>
                    <a:pt x="13817" y="2814"/>
                    <a:pt x="13844" y="2806"/>
                    <a:pt x="13869" y="2788"/>
                  </a:cubicBezTo>
                  <a:cubicBezTo>
                    <a:pt x="13946" y="2748"/>
                    <a:pt x="13982" y="2653"/>
                    <a:pt x="13928" y="2580"/>
                  </a:cubicBezTo>
                  <a:cubicBezTo>
                    <a:pt x="13475" y="1974"/>
                    <a:pt x="12982" y="1354"/>
                    <a:pt x="12304" y="997"/>
                  </a:cubicBezTo>
                  <a:cubicBezTo>
                    <a:pt x="11982" y="825"/>
                    <a:pt x="11607" y="712"/>
                    <a:pt x="11250" y="712"/>
                  </a:cubicBezTo>
                  <a:cubicBezTo>
                    <a:pt x="10892" y="712"/>
                    <a:pt x="10571" y="825"/>
                    <a:pt x="10268" y="1015"/>
                  </a:cubicBezTo>
                  <a:cubicBezTo>
                    <a:pt x="10006" y="1182"/>
                    <a:pt x="9761" y="1390"/>
                    <a:pt x="9494" y="1562"/>
                  </a:cubicBezTo>
                  <a:cubicBezTo>
                    <a:pt x="9323" y="1673"/>
                    <a:pt x="9107" y="1783"/>
                    <a:pt x="8887" y="1783"/>
                  </a:cubicBezTo>
                  <a:cubicBezTo>
                    <a:pt x="8845" y="1783"/>
                    <a:pt x="8803" y="1779"/>
                    <a:pt x="8762" y="1770"/>
                  </a:cubicBezTo>
                  <a:cubicBezTo>
                    <a:pt x="8535" y="1712"/>
                    <a:pt x="8363" y="1598"/>
                    <a:pt x="8214" y="1431"/>
                  </a:cubicBezTo>
                  <a:cubicBezTo>
                    <a:pt x="8047" y="1241"/>
                    <a:pt x="7893" y="1033"/>
                    <a:pt x="7744" y="843"/>
                  </a:cubicBezTo>
                  <a:cubicBezTo>
                    <a:pt x="7572" y="658"/>
                    <a:pt x="7404" y="468"/>
                    <a:pt x="7196" y="336"/>
                  </a:cubicBezTo>
                  <a:cubicBezTo>
                    <a:pt x="7026" y="238"/>
                    <a:pt x="6845" y="190"/>
                    <a:pt x="6662" y="190"/>
                  </a:cubicBezTo>
                  <a:cubicBezTo>
                    <a:pt x="6602" y="190"/>
                    <a:pt x="6542" y="195"/>
                    <a:pt x="6482" y="205"/>
                  </a:cubicBezTo>
                  <a:cubicBezTo>
                    <a:pt x="5988" y="300"/>
                    <a:pt x="5649" y="712"/>
                    <a:pt x="5333" y="1051"/>
                  </a:cubicBezTo>
                  <a:cubicBezTo>
                    <a:pt x="5161" y="1223"/>
                    <a:pt x="5011" y="1372"/>
                    <a:pt x="4821" y="1503"/>
                  </a:cubicBezTo>
                  <a:cubicBezTo>
                    <a:pt x="4708" y="1562"/>
                    <a:pt x="4654" y="1580"/>
                    <a:pt x="4541" y="1598"/>
                  </a:cubicBezTo>
                  <a:cubicBezTo>
                    <a:pt x="4518" y="1617"/>
                    <a:pt x="4500" y="1617"/>
                    <a:pt x="4482" y="1617"/>
                  </a:cubicBezTo>
                  <a:lnTo>
                    <a:pt x="4405" y="1617"/>
                  </a:lnTo>
                  <a:cubicBezTo>
                    <a:pt x="4333" y="1617"/>
                    <a:pt x="4292" y="1617"/>
                    <a:pt x="4238" y="1598"/>
                  </a:cubicBezTo>
                  <a:cubicBezTo>
                    <a:pt x="4125" y="1580"/>
                    <a:pt x="4048" y="1544"/>
                    <a:pt x="3935" y="1467"/>
                  </a:cubicBezTo>
                  <a:cubicBezTo>
                    <a:pt x="3862" y="1408"/>
                    <a:pt x="3767" y="1295"/>
                    <a:pt x="3690" y="1223"/>
                  </a:cubicBezTo>
                  <a:cubicBezTo>
                    <a:pt x="3500" y="1015"/>
                    <a:pt x="3351" y="789"/>
                    <a:pt x="3184" y="599"/>
                  </a:cubicBezTo>
                  <a:cubicBezTo>
                    <a:pt x="3012" y="391"/>
                    <a:pt x="2804" y="205"/>
                    <a:pt x="2541" y="92"/>
                  </a:cubicBezTo>
                  <a:cubicBezTo>
                    <a:pt x="2395" y="29"/>
                    <a:pt x="2237" y="0"/>
                    <a:pt x="2076"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08" name="Google Shape;2144;p14"/>
            <p:cNvSpPr/>
            <p:nvPr/>
          </p:nvSpPr>
          <p:spPr>
            <a:xfrm>
              <a:off x="617775" y="4327922"/>
              <a:ext cx="1217971" cy="245622"/>
            </a:xfrm>
            <a:custGeom>
              <a:avLst/>
              <a:ahLst/>
              <a:rect l="l" t="t" r="r" b="b"/>
              <a:pathLst>
                <a:path w="13984" h="2820" extrusionOk="0">
                  <a:moveTo>
                    <a:pt x="2093" y="1"/>
                  </a:moveTo>
                  <a:cubicBezTo>
                    <a:pt x="1914" y="1"/>
                    <a:pt x="1732" y="38"/>
                    <a:pt x="1561" y="109"/>
                  </a:cubicBezTo>
                  <a:cubicBezTo>
                    <a:pt x="1239" y="222"/>
                    <a:pt x="959" y="430"/>
                    <a:pt x="733" y="710"/>
                  </a:cubicBezTo>
                  <a:cubicBezTo>
                    <a:pt x="507" y="1013"/>
                    <a:pt x="335" y="1353"/>
                    <a:pt x="204" y="1692"/>
                  </a:cubicBezTo>
                  <a:cubicBezTo>
                    <a:pt x="149" y="1882"/>
                    <a:pt x="90" y="2049"/>
                    <a:pt x="36" y="2221"/>
                  </a:cubicBezTo>
                  <a:cubicBezTo>
                    <a:pt x="1" y="2333"/>
                    <a:pt x="96" y="2411"/>
                    <a:pt x="190" y="2411"/>
                  </a:cubicBezTo>
                  <a:cubicBezTo>
                    <a:pt x="252" y="2411"/>
                    <a:pt x="313" y="2377"/>
                    <a:pt x="335" y="2294"/>
                  </a:cubicBezTo>
                  <a:cubicBezTo>
                    <a:pt x="543" y="1674"/>
                    <a:pt x="769" y="936"/>
                    <a:pt x="1375" y="543"/>
                  </a:cubicBezTo>
                  <a:cubicBezTo>
                    <a:pt x="1575" y="417"/>
                    <a:pt x="1810" y="319"/>
                    <a:pt x="2055" y="319"/>
                  </a:cubicBezTo>
                  <a:cubicBezTo>
                    <a:pt x="2110" y="319"/>
                    <a:pt x="2165" y="324"/>
                    <a:pt x="2221" y="335"/>
                  </a:cubicBezTo>
                  <a:cubicBezTo>
                    <a:pt x="2484" y="371"/>
                    <a:pt x="2692" y="525"/>
                    <a:pt x="2864" y="710"/>
                  </a:cubicBezTo>
                  <a:cubicBezTo>
                    <a:pt x="3203" y="1068"/>
                    <a:pt x="3465" y="1579"/>
                    <a:pt x="3918" y="1823"/>
                  </a:cubicBezTo>
                  <a:cubicBezTo>
                    <a:pt x="4064" y="1896"/>
                    <a:pt x="4226" y="1937"/>
                    <a:pt x="4390" y="1937"/>
                  </a:cubicBezTo>
                  <a:cubicBezTo>
                    <a:pt x="4478" y="1937"/>
                    <a:pt x="4568" y="1925"/>
                    <a:pt x="4655" y="1900"/>
                  </a:cubicBezTo>
                  <a:cubicBezTo>
                    <a:pt x="4881" y="1841"/>
                    <a:pt x="5085" y="1710"/>
                    <a:pt x="5257" y="1561"/>
                  </a:cubicBezTo>
                  <a:cubicBezTo>
                    <a:pt x="5447" y="1389"/>
                    <a:pt x="5614" y="1221"/>
                    <a:pt x="5763" y="1050"/>
                  </a:cubicBezTo>
                  <a:cubicBezTo>
                    <a:pt x="5935" y="882"/>
                    <a:pt x="6084" y="728"/>
                    <a:pt x="6274" y="615"/>
                  </a:cubicBezTo>
                  <a:cubicBezTo>
                    <a:pt x="6398" y="549"/>
                    <a:pt x="6533" y="509"/>
                    <a:pt x="6672" y="509"/>
                  </a:cubicBezTo>
                  <a:cubicBezTo>
                    <a:pt x="6722" y="509"/>
                    <a:pt x="6772" y="514"/>
                    <a:pt x="6822" y="525"/>
                  </a:cubicBezTo>
                  <a:cubicBezTo>
                    <a:pt x="6935" y="543"/>
                    <a:pt x="7007" y="579"/>
                    <a:pt x="7102" y="656"/>
                  </a:cubicBezTo>
                  <a:cubicBezTo>
                    <a:pt x="7179" y="710"/>
                    <a:pt x="7274" y="787"/>
                    <a:pt x="7347" y="864"/>
                  </a:cubicBezTo>
                  <a:cubicBezTo>
                    <a:pt x="7668" y="1221"/>
                    <a:pt x="7912" y="1674"/>
                    <a:pt x="8328" y="1936"/>
                  </a:cubicBezTo>
                  <a:cubicBezTo>
                    <a:pt x="8508" y="2033"/>
                    <a:pt x="8700" y="2090"/>
                    <a:pt x="8901" y="2090"/>
                  </a:cubicBezTo>
                  <a:cubicBezTo>
                    <a:pt x="8973" y="2090"/>
                    <a:pt x="9046" y="2083"/>
                    <a:pt x="9120" y="2067"/>
                  </a:cubicBezTo>
                  <a:cubicBezTo>
                    <a:pt x="9423" y="2013"/>
                    <a:pt x="9685" y="1823"/>
                    <a:pt x="9912" y="1656"/>
                  </a:cubicBezTo>
                  <a:cubicBezTo>
                    <a:pt x="10156" y="1466"/>
                    <a:pt x="10400" y="1276"/>
                    <a:pt x="10685" y="1145"/>
                  </a:cubicBezTo>
                  <a:cubicBezTo>
                    <a:pt x="10857" y="1070"/>
                    <a:pt x="11040" y="1038"/>
                    <a:pt x="11221" y="1038"/>
                  </a:cubicBezTo>
                  <a:cubicBezTo>
                    <a:pt x="11360" y="1038"/>
                    <a:pt x="11497" y="1057"/>
                    <a:pt x="11626" y="1090"/>
                  </a:cubicBezTo>
                  <a:cubicBezTo>
                    <a:pt x="12345" y="1240"/>
                    <a:pt x="12888" y="1769"/>
                    <a:pt x="13341" y="2334"/>
                  </a:cubicBezTo>
                  <a:cubicBezTo>
                    <a:pt x="13436" y="2465"/>
                    <a:pt x="13549" y="2597"/>
                    <a:pt x="13662" y="2746"/>
                  </a:cubicBezTo>
                  <a:cubicBezTo>
                    <a:pt x="13691" y="2788"/>
                    <a:pt x="13747" y="2819"/>
                    <a:pt x="13804" y="2819"/>
                  </a:cubicBezTo>
                  <a:cubicBezTo>
                    <a:pt x="13826" y="2819"/>
                    <a:pt x="13849" y="2815"/>
                    <a:pt x="13870" y="2805"/>
                  </a:cubicBezTo>
                  <a:cubicBezTo>
                    <a:pt x="13947" y="2764"/>
                    <a:pt x="13983" y="2651"/>
                    <a:pt x="13929" y="2579"/>
                  </a:cubicBezTo>
                  <a:cubicBezTo>
                    <a:pt x="13476" y="1972"/>
                    <a:pt x="12983" y="1353"/>
                    <a:pt x="12305" y="995"/>
                  </a:cubicBezTo>
                  <a:cubicBezTo>
                    <a:pt x="11983" y="823"/>
                    <a:pt x="11608" y="728"/>
                    <a:pt x="11251" y="710"/>
                  </a:cubicBezTo>
                  <a:cubicBezTo>
                    <a:pt x="10893" y="710"/>
                    <a:pt x="10572" y="823"/>
                    <a:pt x="10269" y="1013"/>
                  </a:cubicBezTo>
                  <a:cubicBezTo>
                    <a:pt x="10007" y="1181"/>
                    <a:pt x="9762" y="1389"/>
                    <a:pt x="9495" y="1561"/>
                  </a:cubicBezTo>
                  <a:cubicBezTo>
                    <a:pt x="9324" y="1671"/>
                    <a:pt x="9108" y="1781"/>
                    <a:pt x="8888" y="1781"/>
                  </a:cubicBezTo>
                  <a:cubicBezTo>
                    <a:pt x="8846" y="1781"/>
                    <a:pt x="8804" y="1777"/>
                    <a:pt x="8763" y="1769"/>
                  </a:cubicBezTo>
                  <a:cubicBezTo>
                    <a:pt x="8536" y="1728"/>
                    <a:pt x="8364" y="1597"/>
                    <a:pt x="8215" y="1430"/>
                  </a:cubicBezTo>
                  <a:cubicBezTo>
                    <a:pt x="8048" y="1240"/>
                    <a:pt x="7894" y="1031"/>
                    <a:pt x="7745" y="841"/>
                  </a:cubicBezTo>
                  <a:cubicBezTo>
                    <a:pt x="7573" y="656"/>
                    <a:pt x="7405" y="466"/>
                    <a:pt x="7197" y="335"/>
                  </a:cubicBezTo>
                  <a:cubicBezTo>
                    <a:pt x="7027" y="236"/>
                    <a:pt x="6846" y="188"/>
                    <a:pt x="6663" y="188"/>
                  </a:cubicBezTo>
                  <a:cubicBezTo>
                    <a:pt x="6603" y="188"/>
                    <a:pt x="6543" y="194"/>
                    <a:pt x="6483" y="204"/>
                  </a:cubicBezTo>
                  <a:cubicBezTo>
                    <a:pt x="5989" y="299"/>
                    <a:pt x="5650" y="710"/>
                    <a:pt x="5334" y="1050"/>
                  </a:cubicBezTo>
                  <a:cubicBezTo>
                    <a:pt x="5162" y="1221"/>
                    <a:pt x="5012" y="1389"/>
                    <a:pt x="4822" y="1502"/>
                  </a:cubicBezTo>
                  <a:cubicBezTo>
                    <a:pt x="4709" y="1561"/>
                    <a:pt x="4655" y="1579"/>
                    <a:pt x="4542" y="1615"/>
                  </a:cubicBezTo>
                  <a:lnTo>
                    <a:pt x="4239" y="1615"/>
                  </a:lnTo>
                  <a:cubicBezTo>
                    <a:pt x="4126" y="1579"/>
                    <a:pt x="4049" y="1543"/>
                    <a:pt x="3936" y="1466"/>
                  </a:cubicBezTo>
                  <a:cubicBezTo>
                    <a:pt x="3863" y="1407"/>
                    <a:pt x="3768" y="1316"/>
                    <a:pt x="3691" y="1221"/>
                  </a:cubicBezTo>
                  <a:cubicBezTo>
                    <a:pt x="3501" y="1013"/>
                    <a:pt x="3352" y="805"/>
                    <a:pt x="3185" y="597"/>
                  </a:cubicBezTo>
                  <a:cubicBezTo>
                    <a:pt x="3013" y="389"/>
                    <a:pt x="2805" y="204"/>
                    <a:pt x="2542" y="90"/>
                  </a:cubicBezTo>
                  <a:cubicBezTo>
                    <a:pt x="2401" y="29"/>
                    <a:pt x="2248" y="1"/>
                    <a:pt x="2093"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three columns">
  <p:cSld name="CUSTOM_6">
    <p:spTree>
      <p:nvGrpSpPr>
        <p:cNvPr id="63" name="Shape 2248"/>
        <p:cNvGrpSpPr/>
        <p:nvPr/>
      </p:nvGrpSpPr>
      <p:grpSpPr>
        <a:xfrm>
          <a:off x="0" y="0"/>
          <a:ext cx="0" cy="0"/>
          <a:chOff x="0" y="0"/>
          <a:chExt cx="0" cy="0"/>
        </a:xfrm>
      </p:grpSpPr>
      <p:sp>
        <p:nvSpPr>
          <p:cNvPr id="1048804" name="Google Shape;2249;p16"/>
          <p:cNvSpPr/>
          <p:nvPr/>
        </p:nvSpPr>
        <p:spPr>
          <a:xfrm>
            <a:off x="1007125" y="1714825"/>
            <a:ext cx="6983699" cy="2440690"/>
          </a:xfrm>
          <a:custGeom>
            <a:avLst/>
            <a:ahLst/>
            <a:rect l="l" t="t" r="r" b="b"/>
            <a:pathLst>
              <a:path w="8089" h="13947" extrusionOk="0">
                <a:moveTo>
                  <a:pt x="4578" y="1"/>
                </a:moveTo>
                <a:cubicBezTo>
                  <a:pt x="4543" y="1"/>
                  <a:pt x="4507" y="3"/>
                  <a:pt x="4470" y="9"/>
                </a:cubicBezTo>
                <a:cubicBezTo>
                  <a:pt x="4280" y="27"/>
                  <a:pt x="4090" y="49"/>
                  <a:pt x="3904" y="68"/>
                </a:cubicBezTo>
                <a:cubicBezTo>
                  <a:pt x="3660" y="104"/>
                  <a:pt x="3434" y="122"/>
                  <a:pt x="3185" y="140"/>
                </a:cubicBezTo>
                <a:cubicBezTo>
                  <a:pt x="2868" y="181"/>
                  <a:pt x="2547" y="235"/>
                  <a:pt x="2226" y="235"/>
                </a:cubicBezTo>
                <a:cubicBezTo>
                  <a:pt x="2199" y="232"/>
                  <a:pt x="2173" y="230"/>
                  <a:pt x="2148" y="230"/>
                </a:cubicBezTo>
                <a:cubicBezTo>
                  <a:pt x="2035" y="230"/>
                  <a:pt x="1939" y="260"/>
                  <a:pt x="1828" y="294"/>
                </a:cubicBezTo>
                <a:cubicBezTo>
                  <a:pt x="1660" y="348"/>
                  <a:pt x="1489" y="425"/>
                  <a:pt x="1321" y="461"/>
                </a:cubicBezTo>
                <a:cubicBezTo>
                  <a:pt x="1190" y="502"/>
                  <a:pt x="1059" y="556"/>
                  <a:pt x="964" y="651"/>
                </a:cubicBezTo>
                <a:cubicBezTo>
                  <a:pt x="851" y="764"/>
                  <a:pt x="738" y="859"/>
                  <a:pt x="643" y="932"/>
                </a:cubicBezTo>
                <a:cubicBezTo>
                  <a:pt x="606" y="954"/>
                  <a:pt x="606" y="972"/>
                  <a:pt x="584" y="1008"/>
                </a:cubicBezTo>
                <a:cubicBezTo>
                  <a:pt x="511" y="1235"/>
                  <a:pt x="435" y="1479"/>
                  <a:pt x="380" y="1723"/>
                </a:cubicBezTo>
                <a:cubicBezTo>
                  <a:pt x="245" y="2329"/>
                  <a:pt x="190" y="2967"/>
                  <a:pt x="154" y="3592"/>
                </a:cubicBezTo>
                <a:cubicBezTo>
                  <a:pt x="113" y="4026"/>
                  <a:pt x="113" y="4460"/>
                  <a:pt x="77" y="4890"/>
                </a:cubicBezTo>
                <a:cubicBezTo>
                  <a:pt x="59" y="5193"/>
                  <a:pt x="77" y="5514"/>
                  <a:pt x="59" y="5835"/>
                </a:cubicBezTo>
                <a:cubicBezTo>
                  <a:pt x="41" y="6247"/>
                  <a:pt x="41" y="6681"/>
                  <a:pt x="18" y="7116"/>
                </a:cubicBezTo>
                <a:cubicBezTo>
                  <a:pt x="0" y="8079"/>
                  <a:pt x="0" y="9020"/>
                  <a:pt x="59" y="9979"/>
                </a:cubicBezTo>
                <a:lnTo>
                  <a:pt x="59" y="10056"/>
                </a:lnTo>
                <a:cubicBezTo>
                  <a:pt x="95" y="10341"/>
                  <a:pt x="95" y="10622"/>
                  <a:pt x="77" y="10884"/>
                </a:cubicBezTo>
                <a:cubicBezTo>
                  <a:pt x="41" y="11205"/>
                  <a:pt x="18" y="11544"/>
                  <a:pt x="18" y="11866"/>
                </a:cubicBezTo>
                <a:lnTo>
                  <a:pt x="18" y="12187"/>
                </a:lnTo>
                <a:cubicBezTo>
                  <a:pt x="0" y="12395"/>
                  <a:pt x="77" y="12580"/>
                  <a:pt x="131" y="12770"/>
                </a:cubicBezTo>
                <a:cubicBezTo>
                  <a:pt x="131" y="12829"/>
                  <a:pt x="172" y="12901"/>
                  <a:pt x="226" y="12942"/>
                </a:cubicBezTo>
                <a:cubicBezTo>
                  <a:pt x="340" y="13033"/>
                  <a:pt x="435" y="13168"/>
                  <a:pt x="530" y="13281"/>
                </a:cubicBezTo>
                <a:cubicBezTo>
                  <a:pt x="606" y="13354"/>
                  <a:pt x="697" y="13413"/>
                  <a:pt x="774" y="13485"/>
                </a:cubicBezTo>
                <a:cubicBezTo>
                  <a:pt x="923" y="13639"/>
                  <a:pt x="1095" y="13711"/>
                  <a:pt x="1303" y="13734"/>
                </a:cubicBezTo>
                <a:cubicBezTo>
                  <a:pt x="1511" y="13752"/>
                  <a:pt x="1697" y="13770"/>
                  <a:pt x="1905" y="13788"/>
                </a:cubicBezTo>
                <a:cubicBezTo>
                  <a:pt x="2149" y="13824"/>
                  <a:pt x="2393" y="13847"/>
                  <a:pt x="2660" y="13883"/>
                </a:cubicBezTo>
                <a:cubicBezTo>
                  <a:pt x="2846" y="13901"/>
                  <a:pt x="3036" y="13901"/>
                  <a:pt x="3226" y="13919"/>
                </a:cubicBezTo>
                <a:cubicBezTo>
                  <a:pt x="3372" y="13932"/>
                  <a:pt x="3515" y="13947"/>
                  <a:pt x="3660" y="13947"/>
                </a:cubicBezTo>
                <a:cubicBezTo>
                  <a:pt x="3721" y="13947"/>
                  <a:pt x="3783" y="13944"/>
                  <a:pt x="3845" y="13937"/>
                </a:cubicBezTo>
                <a:cubicBezTo>
                  <a:pt x="4044" y="13916"/>
                  <a:pt x="4243" y="13907"/>
                  <a:pt x="4442" y="13907"/>
                </a:cubicBezTo>
                <a:cubicBezTo>
                  <a:pt x="4582" y="13907"/>
                  <a:pt x="4723" y="13912"/>
                  <a:pt x="4863" y="13919"/>
                </a:cubicBezTo>
                <a:cubicBezTo>
                  <a:pt x="4938" y="13919"/>
                  <a:pt x="5001" y="13944"/>
                  <a:pt x="5070" y="13944"/>
                </a:cubicBezTo>
                <a:cubicBezTo>
                  <a:pt x="5090" y="13944"/>
                  <a:pt x="5110" y="13942"/>
                  <a:pt x="5130" y="13937"/>
                </a:cubicBezTo>
                <a:cubicBezTo>
                  <a:pt x="5316" y="13883"/>
                  <a:pt x="5506" y="13901"/>
                  <a:pt x="5696" y="13883"/>
                </a:cubicBezTo>
                <a:cubicBezTo>
                  <a:pt x="5899" y="13847"/>
                  <a:pt x="6107" y="13824"/>
                  <a:pt x="6297" y="13770"/>
                </a:cubicBezTo>
                <a:cubicBezTo>
                  <a:pt x="6429" y="13734"/>
                  <a:pt x="6560" y="13711"/>
                  <a:pt x="6673" y="13639"/>
                </a:cubicBezTo>
                <a:cubicBezTo>
                  <a:pt x="6750" y="13562"/>
                  <a:pt x="6863" y="13544"/>
                  <a:pt x="6940" y="13449"/>
                </a:cubicBezTo>
                <a:cubicBezTo>
                  <a:pt x="6940" y="13440"/>
                  <a:pt x="6944" y="13435"/>
                  <a:pt x="6953" y="13435"/>
                </a:cubicBezTo>
                <a:cubicBezTo>
                  <a:pt x="6962" y="13435"/>
                  <a:pt x="6976" y="13440"/>
                  <a:pt x="6994" y="13449"/>
                </a:cubicBezTo>
                <a:cubicBezTo>
                  <a:pt x="7000" y="13460"/>
                  <a:pt x="7005" y="13464"/>
                  <a:pt x="7011" y="13464"/>
                </a:cubicBezTo>
                <a:cubicBezTo>
                  <a:pt x="7024" y="13464"/>
                  <a:pt x="7037" y="13443"/>
                  <a:pt x="7053" y="13431"/>
                </a:cubicBezTo>
                <a:cubicBezTo>
                  <a:pt x="7125" y="13241"/>
                  <a:pt x="7279" y="13091"/>
                  <a:pt x="7410" y="12920"/>
                </a:cubicBezTo>
                <a:cubicBezTo>
                  <a:pt x="7578" y="12693"/>
                  <a:pt x="7673" y="12431"/>
                  <a:pt x="7709" y="12151"/>
                </a:cubicBezTo>
                <a:cubicBezTo>
                  <a:pt x="7750" y="11866"/>
                  <a:pt x="7750" y="11585"/>
                  <a:pt x="7750" y="11300"/>
                </a:cubicBezTo>
                <a:cubicBezTo>
                  <a:pt x="7750" y="10680"/>
                  <a:pt x="7786" y="10074"/>
                  <a:pt x="7845" y="9472"/>
                </a:cubicBezTo>
                <a:cubicBezTo>
                  <a:pt x="7881" y="9056"/>
                  <a:pt x="7899" y="8663"/>
                  <a:pt x="7935" y="8265"/>
                </a:cubicBezTo>
                <a:cubicBezTo>
                  <a:pt x="7994" y="7794"/>
                  <a:pt x="8048" y="7342"/>
                  <a:pt x="8071" y="6871"/>
                </a:cubicBezTo>
                <a:cubicBezTo>
                  <a:pt x="8089" y="6324"/>
                  <a:pt x="8089" y="5777"/>
                  <a:pt x="8071" y="5252"/>
                </a:cubicBezTo>
                <a:cubicBezTo>
                  <a:pt x="8048" y="4854"/>
                  <a:pt x="8012" y="4460"/>
                  <a:pt x="8012" y="4062"/>
                </a:cubicBezTo>
                <a:lnTo>
                  <a:pt x="8012" y="3026"/>
                </a:lnTo>
                <a:cubicBezTo>
                  <a:pt x="8012" y="2687"/>
                  <a:pt x="7935" y="2348"/>
                  <a:pt x="7899" y="2008"/>
                </a:cubicBezTo>
                <a:cubicBezTo>
                  <a:pt x="7881" y="1705"/>
                  <a:pt x="7863" y="1407"/>
                  <a:pt x="7845" y="1103"/>
                </a:cubicBezTo>
                <a:lnTo>
                  <a:pt x="7750" y="841"/>
                </a:lnTo>
                <a:lnTo>
                  <a:pt x="7731" y="818"/>
                </a:lnTo>
                <a:cubicBezTo>
                  <a:pt x="7731" y="687"/>
                  <a:pt x="7636" y="615"/>
                  <a:pt x="7596" y="502"/>
                </a:cubicBezTo>
                <a:cubicBezTo>
                  <a:pt x="7483" y="312"/>
                  <a:pt x="7315" y="235"/>
                  <a:pt x="7107" y="199"/>
                </a:cubicBezTo>
                <a:cubicBezTo>
                  <a:pt x="6994" y="181"/>
                  <a:pt x="6863" y="181"/>
                  <a:pt x="6750" y="140"/>
                </a:cubicBezTo>
                <a:cubicBezTo>
                  <a:pt x="6578" y="104"/>
                  <a:pt x="6410" y="86"/>
                  <a:pt x="6220" y="49"/>
                </a:cubicBezTo>
                <a:cubicBezTo>
                  <a:pt x="6171" y="36"/>
                  <a:pt x="6118" y="31"/>
                  <a:pt x="6065" y="31"/>
                </a:cubicBezTo>
                <a:cubicBezTo>
                  <a:pt x="5957" y="31"/>
                  <a:pt x="5843" y="49"/>
                  <a:pt x="5732" y="49"/>
                </a:cubicBezTo>
                <a:cubicBezTo>
                  <a:pt x="5411" y="27"/>
                  <a:pt x="5108" y="49"/>
                  <a:pt x="4791" y="9"/>
                </a:cubicBezTo>
                <a:cubicBezTo>
                  <a:pt x="4716" y="9"/>
                  <a:pt x="4648" y="1"/>
                  <a:pt x="4578" y="1"/>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05" name="Google Shape;2250;p16"/>
          <p:cNvSpPr/>
          <p:nvPr/>
        </p:nvSpPr>
        <p:spPr>
          <a:xfrm>
            <a:off x="1007125" y="1830175"/>
            <a:ext cx="7129847" cy="2388215"/>
          </a:xfrm>
          <a:custGeom>
            <a:avLst/>
            <a:ahLst/>
            <a:rect l="l" t="t" r="r" b="b"/>
            <a:pathLst>
              <a:path w="8089" h="13947" extrusionOk="0">
                <a:moveTo>
                  <a:pt x="4578" y="1"/>
                </a:moveTo>
                <a:cubicBezTo>
                  <a:pt x="4543" y="1"/>
                  <a:pt x="4507" y="3"/>
                  <a:pt x="4470" y="9"/>
                </a:cubicBezTo>
                <a:cubicBezTo>
                  <a:pt x="4280" y="27"/>
                  <a:pt x="4090" y="49"/>
                  <a:pt x="3904" y="68"/>
                </a:cubicBezTo>
                <a:cubicBezTo>
                  <a:pt x="3660" y="104"/>
                  <a:pt x="3434" y="122"/>
                  <a:pt x="3185" y="140"/>
                </a:cubicBezTo>
                <a:cubicBezTo>
                  <a:pt x="2868" y="181"/>
                  <a:pt x="2547" y="235"/>
                  <a:pt x="2226" y="235"/>
                </a:cubicBezTo>
                <a:cubicBezTo>
                  <a:pt x="2199" y="232"/>
                  <a:pt x="2173" y="230"/>
                  <a:pt x="2148" y="230"/>
                </a:cubicBezTo>
                <a:cubicBezTo>
                  <a:pt x="2035" y="230"/>
                  <a:pt x="1939" y="260"/>
                  <a:pt x="1828" y="294"/>
                </a:cubicBezTo>
                <a:cubicBezTo>
                  <a:pt x="1660" y="348"/>
                  <a:pt x="1489" y="425"/>
                  <a:pt x="1321" y="461"/>
                </a:cubicBezTo>
                <a:cubicBezTo>
                  <a:pt x="1190" y="502"/>
                  <a:pt x="1059" y="556"/>
                  <a:pt x="964" y="651"/>
                </a:cubicBezTo>
                <a:cubicBezTo>
                  <a:pt x="851" y="764"/>
                  <a:pt x="738" y="859"/>
                  <a:pt x="643" y="932"/>
                </a:cubicBezTo>
                <a:cubicBezTo>
                  <a:pt x="606" y="954"/>
                  <a:pt x="606" y="972"/>
                  <a:pt x="584" y="1008"/>
                </a:cubicBezTo>
                <a:cubicBezTo>
                  <a:pt x="511" y="1235"/>
                  <a:pt x="435" y="1479"/>
                  <a:pt x="380" y="1723"/>
                </a:cubicBezTo>
                <a:cubicBezTo>
                  <a:pt x="245" y="2329"/>
                  <a:pt x="190" y="2967"/>
                  <a:pt x="154" y="3592"/>
                </a:cubicBezTo>
                <a:cubicBezTo>
                  <a:pt x="113" y="4026"/>
                  <a:pt x="113" y="4460"/>
                  <a:pt x="77" y="4890"/>
                </a:cubicBezTo>
                <a:cubicBezTo>
                  <a:pt x="59" y="5193"/>
                  <a:pt x="77" y="5514"/>
                  <a:pt x="59" y="5835"/>
                </a:cubicBezTo>
                <a:cubicBezTo>
                  <a:pt x="41" y="6247"/>
                  <a:pt x="41" y="6681"/>
                  <a:pt x="18" y="7116"/>
                </a:cubicBezTo>
                <a:cubicBezTo>
                  <a:pt x="0" y="8079"/>
                  <a:pt x="0" y="9020"/>
                  <a:pt x="59" y="9979"/>
                </a:cubicBezTo>
                <a:lnTo>
                  <a:pt x="59" y="10056"/>
                </a:lnTo>
                <a:cubicBezTo>
                  <a:pt x="95" y="10341"/>
                  <a:pt x="95" y="10622"/>
                  <a:pt x="77" y="10884"/>
                </a:cubicBezTo>
                <a:cubicBezTo>
                  <a:pt x="41" y="11205"/>
                  <a:pt x="18" y="11544"/>
                  <a:pt x="18" y="11866"/>
                </a:cubicBezTo>
                <a:lnTo>
                  <a:pt x="18" y="12187"/>
                </a:lnTo>
                <a:cubicBezTo>
                  <a:pt x="0" y="12395"/>
                  <a:pt x="77" y="12580"/>
                  <a:pt x="131" y="12770"/>
                </a:cubicBezTo>
                <a:cubicBezTo>
                  <a:pt x="131" y="12829"/>
                  <a:pt x="172" y="12901"/>
                  <a:pt x="226" y="12942"/>
                </a:cubicBezTo>
                <a:cubicBezTo>
                  <a:pt x="340" y="13033"/>
                  <a:pt x="435" y="13168"/>
                  <a:pt x="530" y="13281"/>
                </a:cubicBezTo>
                <a:cubicBezTo>
                  <a:pt x="606" y="13354"/>
                  <a:pt x="697" y="13413"/>
                  <a:pt x="774" y="13485"/>
                </a:cubicBezTo>
                <a:cubicBezTo>
                  <a:pt x="923" y="13639"/>
                  <a:pt x="1095" y="13711"/>
                  <a:pt x="1303" y="13734"/>
                </a:cubicBezTo>
                <a:cubicBezTo>
                  <a:pt x="1511" y="13752"/>
                  <a:pt x="1697" y="13770"/>
                  <a:pt x="1905" y="13788"/>
                </a:cubicBezTo>
                <a:cubicBezTo>
                  <a:pt x="2149" y="13824"/>
                  <a:pt x="2393" y="13847"/>
                  <a:pt x="2660" y="13883"/>
                </a:cubicBezTo>
                <a:cubicBezTo>
                  <a:pt x="2846" y="13901"/>
                  <a:pt x="3036" y="13901"/>
                  <a:pt x="3226" y="13919"/>
                </a:cubicBezTo>
                <a:cubicBezTo>
                  <a:pt x="3372" y="13932"/>
                  <a:pt x="3515" y="13947"/>
                  <a:pt x="3660" y="13947"/>
                </a:cubicBezTo>
                <a:cubicBezTo>
                  <a:pt x="3721" y="13947"/>
                  <a:pt x="3783" y="13944"/>
                  <a:pt x="3845" y="13937"/>
                </a:cubicBezTo>
                <a:cubicBezTo>
                  <a:pt x="4044" y="13916"/>
                  <a:pt x="4243" y="13907"/>
                  <a:pt x="4442" y="13907"/>
                </a:cubicBezTo>
                <a:cubicBezTo>
                  <a:pt x="4582" y="13907"/>
                  <a:pt x="4723" y="13912"/>
                  <a:pt x="4863" y="13919"/>
                </a:cubicBezTo>
                <a:cubicBezTo>
                  <a:pt x="4938" y="13919"/>
                  <a:pt x="5001" y="13944"/>
                  <a:pt x="5070" y="13944"/>
                </a:cubicBezTo>
                <a:cubicBezTo>
                  <a:pt x="5090" y="13944"/>
                  <a:pt x="5110" y="13942"/>
                  <a:pt x="5130" y="13937"/>
                </a:cubicBezTo>
                <a:cubicBezTo>
                  <a:pt x="5316" y="13883"/>
                  <a:pt x="5506" y="13901"/>
                  <a:pt x="5696" y="13883"/>
                </a:cubicBezTo>
                <a:cubicBezTo>
                  <a:pt x="5899" y="13847"/>
                  <a:pt x="6107" y="13824"/>
                  <a:pt x="6297" y="13770"/>
                </a:cubicBezTo>
                <a:cubicBezTo>
                  <a:pt x="6429" y="13734"/>
                  <a:pt x="6560" y="13711"/>
                  <a:pt x="6673" y="13639"/>
                </a:cubicBezTo>
                <a:cubicBezTo>
                  <a:pt x="6750" y="13562"/>
                  <a:pt x="6863" y="13544"/>
                  <a:pt x="6940" y="13449"/>
                </a:cubicBezTo>
                <a:cubicBezTo>
                  <a:pt x="6940" y="13440"/>
                  <a:pt x="6944" y="13435"/>
                  <a:pt x="6953" y="13435"/>
                </a:cubicBezTo>
                <a:cubicBezTo>
                  <a:pt x="6962" y="13435"/>
                  <a:pt x="6976" y="13440"/>
                  <a:pt x="6994" y="13449"/>
                </a:cubicBezTo>
                <a:cubicBezTo>
                  <a:pt x="7000" y="13460"/>
                  <a:pt x="7005" y="13464"/>
                  <a:pt x="7011" y="13464"/>
                </a:cubicBezTo>
                <a:cubicBezTo>
                  <a:pt x="7024" y="13464"/>
                  <a:pt x="7037" y="13443"/>
                  <a:pt x="7053" y="13431"/>
                </a:cubicBezTo>
                <a:cubicBezTo>
                  <a:pt x="7125" y="13241"/>
                  <a:pt x="7279" y="13091"/>
                  <a:pt x="7410" y="12920"/>
                </a:cubicBezTo>
                <a:cubicBezTo>
                  <a:pt x="7578" y="12693"/>
                  <a:pt x="7673" y="12431"/>
                  <a:pt x="7709" y="12151"/>
                </a:cubicBezTo>
                <a:cubicBezTo>
                  <a:pt x="7750" y="11866"/>
                  <a:pt x="7750" y="11585"/>
                  <a:pt x="7750" y="11300"/>
                </a:cubicBezTo>
                <a:cubicBezTo>
                  <a:pt x="7750" y="10680"/>
                  <a:pt x="7786" y="10074"/>
                  <a:pt x="7845" y="9472"/>
                </a:cubicBezTo>
                <a:cubicBezTo>
                  <a:pt x="7881" y="9056"/>
                  <a:pt x="7899" y="8663"/>
                  <a:pt x="7935" y="8265"/>
                </a:cubicBezTo>
                <a:cubicBezTo>
                  <a:pt x="7994" y="7794"/>
                  <a:pt x="8048" y="7342"/>
                  <a:pt x="8071" y="6871"/>
                </a:cubicBezTo>
                <a:cubicBezTo>
                  <a:pt x="8089" y="6324"/>
                  <a:pt x="8089" y="5777"/>
                  <a:pt x="8071" y="5252"/>
                </a:cubicBezTo>
                <a:cubicBezTo>
                  <a:pt x="8048" y="4854"/>
                  <a:pt x="8012" y="4460"/>
                  <a:pt x="8012" y="4062"/>
                </a:cubicBezTo>
                <a:lnTo>
                  <a:pt x="8012" y="3026"/>
                </a:lnTo>
                <a:cubicBezTo>
                  <a:pt x="8012" y="2687"/>
                  <a:pt x="7935" y="2348"/>
                  <a:pt x="7899" y="2008"/>
                </a:cubicBezTo>
                <a:cubicBezTo>
                  <a:pt x="7881" y="1705"/>
                  <a:pt x="7863" y="1407"/>
                  <a:pt x="7845" y="1103"/>
                </a:cubicBezTo>
                <a:lnTo>
                  <a:pt x="7750" y="841"/>
                </a:lnTo>
                <a:lnTo>
                  <a:pt x="7731" y="818"/>
                </a:lnTo>
                <a:cubicBezTo>
                  <a:pt x="7731" y="687"/>
                  <a:pt x="7636" y="615"/>
                  <a:pt x="7596" y="502"/>
                </a:cubicBezTo>
                <a:cubicBezTo>
                  <a:pt x="7483" y="312"/>
                  <a:pt x="7315" y="235"/>
                  <a:pt x="7107" y="199"/>
                </a:cubicBezTo>
                <a:cubicBezTo>
                  <a:pt x="6994" y="181"/>
                  <a:pt x="6863" y="181"/>
                  <a:pt x="6750" y="140"/>
                </a:cubicBezTo>
                <a:cubicBezTo>
                  <a:pt x="6578" y="104"/>
                  <a:pt x="6410" y="86"/>
                  <a:pt x="6220" y="49"/>
                </a:cubicBezTo>
                <a:cubicBezTo>
                  <a:pt x="6171" y="36"/>
                  <a:pt x="6118" y="31"/>
                  <a:pt x="6065" y="31"/>
                </a:cubicBezTo>
                <a:cubicBezTo>
                  <a:pt x="5957" y="31"/>
                  <a:pt x="5843" y="49"/>
                  <a:pt x="5732" y="49"/>
                </a:cubicBezTo>
                <a:cubicBezTo>
                  <a:pt x="5411" y="27"/>
                  <a:pt x="5108" y="49"/>
                  <a:pt x="4791" y="9"/>
                </a:cubicBezTo>
                <a:cubicBezTo>
                  <a:pt x="4716" y="9"/>
                  <a:pt x="4648" y="1"/>
                  <a:pt x="4578" y="1"/>
                </a:cubicBezTo>
                <a:close/>
              </a:path>
            </a:pathLst>
          </a:custGeom>
          <a:noFill/>
          <a:ln w="28575" cap="flat" cmpd="sng">
            <a:solidFill>
              <a:schemeClr val="dk2"/>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06" name="Google Shape;2251;p16"/>
          <p:cNvSpPr/>
          <p:nvPr/>
        </p:nvSpPr>
        <p:spPr>
          <a:xfrm rot="8999984">
            <a:off x="-1118260" y="-190209"/>
            <a:ext cx="3132992" cy="1289619"/>
          </a:xfrm>
          <a:custGeom>
            <a:avLst/>
            <a:ahLst/>
            <a:rect l="l" t="t" r="r" b="b"/>
            <a:pathLst>
              <a:path w="16911" h="6961" extrusionOk="0">
                <a:moveTo>
                  <a:pt x="9306" y="0"/>
                </a:moveTo>
                <a:cubicBezTo>
                  <a:pt x="9111" y="0"/>
                  <a:pt x="8916" y="29"/>
                  <a:pt x="8727" y="88"/>
                </a:cubicBezTo>
                <a:cubicBezTo>
                  <a:pt x="7506" y="468"/>
                  <a:pt x="6524" y="1843"/>
                  <a:pt x="5881" y="3462"/>
                </a:cubicBezTo>
                <a:cubicBezTo>
                  <a:pt x="5359" y="2585"/>
                  <a:pt x="4588" y="2102"/>
                  <a:pt x="3816" y="2102"/>
                </a:cubicBezTo>
                <a:cubicBezTo>
                  <a:pt x="3446" y="2102"/>
                  <a:pt x="3076" y="2213"/>
                  <a:pt x="2733" y="2445"/>
                </a:cubicBezTo>
                <a:cubicBezTo>
                  <a:pt x="1679" y="3164"/>
                  <a:pt x="1" y="6498"/>
                  <a:pt x="1150" y="6688"/>
                </a:cubicBezTo>
                <a:cubicBezTo>
                  <a:pt x="2175" y="6870"/>
                  <a:pt x="4434" y="6960"/>
                  <a:pt x="6935" y="6960"/>
                </a:cubicBezTo>
                <a:cubicBezTo>
                  <a:pt x="10646" y="6960"/>
                  <a:pt x="14888" y="6761"/>
                  <a:pt x="16417" y="6367"/>
                </a:cubicBezTo>
                <a:cubicBezTo>
                  <a:pt x="16911" y="6236"/>
                  <a:pt x="15929" y="3105"/>
                  <a:pt x="15327" y="2445"/>
                </a:cubicBezTo>
                <a:cubicBezTo>
                  <a:pt x="14799" y="1857"/>
                  <a:pt x="14145" y="1559"/>
                  <a:pt x="13493" y="1559"/>
                </a:cubicBezTo>
                <a:cubicBezTo>
                  <a:pt x="12910" y="1559"/>
                  <a:pt x="12328" y="1797"/>
                  <a:pt x="11839" y="2277"/>
                </a:cubicBezTo>
                <a:cubicBezTo>
                  <a:pt x="11427" y="831"/>
                  <a:pt x="10356" y="0"/>
                  <a:pt x="9306"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07" name="Google Shape;2252;p16"/>
          <p:cNvSpPr/>
          <p:nvPr/>
        </p:nvSpPr>
        <p:spPr>
          <a:xfrm rot="-2077004">
            <a:off x="7782942" y="-492799"/>
            <a:ext cx="1762863" cy="1624426"/>
          </a:xfrm>
          <a:custGeom>
            <a:avLst/>
            <a:ahLst/>
            <a:rect l="l" t="t" r="r" b="b"/>
            <a:pathLst>
              <a:path w="11346" h="10455" extrusionOk="0">
                <a:moveTo>
                  <a:pt x="6236" y="0"/>
                </a:moveTo>
                <a:cubicBezTo>
                  <a:pt x="5085" y="0"/>
                  <a:pt x="3963" y="469"/>
                  <a:pt x="3429" y="1465"/>
                </a:cubicBezTo>
                <a:cubicBezTo>
                  <a:pt x="2696" y="2822"/>
                  <a:pt x="3149" y="4744"/>
                  <a:pt x="2018" y="5762"/>
                </a:cubicBezTo>
                <a:cubicBezTo>
                  <a:pt x="1602" y="6101"/>
                  <a:pt x="1072" y="6287"/>
                  <a:pt x="715" y="6685"/>
                </a:cubicBezTo>
                <a:cubicBezTo>
                  <a:pt x="0" y="7477"/>
                  <a:pt x="376" y="8816"/>
                  <a:pt x="1204" y="9476"/>
                </a:cubicBezTo>
                <a:cubicBezTo>
                  <a:pt x="2013" y="10136"/>
                  <a:pt x="3067" y="10454"/>
                  <a:pt x="4099" y="10454"/>
                </a:cubicBezTo>
                <a:cubicBezTo>
                  <a:pt x="4128" y="10454"/>
                  <a:pt x="4156" y="10454"/>
                  <a:pt x="4185" y="10453"/>
                </a:cubicBezTo>
                <a:cubicBezTo>
                  <a:pt x="6447" y="10453"/>
                  <a:pt x="9781" y="8775"/>
                  <a:pt x="10572" y="6477"/>
                </a:cubicBezTo>
                <a:cubicBezTo>
                  <a:pt x="11346" y="4179"/>
                  <a:pt x="10161" y="1388"/>
                  <a:pt x="7971" y="370"/>
                </a:cubicBezTo>
                <a:cubicBezTo>
                  <a:pt x="7437" y="126"/>
                  <a:pt x="6833" y="0"/>
                  <a:pt x="6236"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08" name="Google Shape;2253;p16"/>
          <p:cNvSpPr/>
          <p:nvPr/>
        </p:nvSpPr>
        <p:spPr>
          <a:xfrm>
            <a:off x="197452" y="1488575"/>
            <a:ext cx="377803" cy="348159"/>
          </a:xfrm>
          <a:custGeom>
            <a:avLst/>
            <a:ahLst/>
            <a:rect l="l" t="t" r="r" b="b"/>
            <a:pathLst>
              <a:path w="7239" h="6671" extrusionOk="0">
                <a:moveTo>
                  <a:pt x="3430" y="0"/>
                </a:moveTo>
                <a:cubicBezTo>
                  <a:pt x="3072" y="0"/>
                  <a:pt x="2691" y="149"/>
                  <a:pt x="2394" y="301"/>
                </a:cubicBezTo>
                <a:cubicBezTo>
                  <a:pt x="1851" y="582"/>
                  <a:pt x="1340" y="980"/>
                  <a:pt x="946" y="1450"/>
                </a:cubicBezTo>
                <a:cubicBezTo>
                  <a:pt x="548" y="1939"/>
                  <a:pt x="227" y="2504"/>
                  <a:pt x="114" y="3129"/>
                </a:cubicBezTo>
                <a:cubicBezTo>
                  <a:pt x="1" y="3712"/>
                  <a:pt x="42" y="4314"/>
                  <a:pt x="268" y="4879"/>
                </a:cubicBezTo>
                <a:cubicBezTo>
                  <a:pt x="494" y="5445"/>
                  <a:pt x="869" y="5938"/>
                  <a:pt x="1399" y="6236"/>
                </a:cubicBezTo>
                <a:cubicBezTo>
                  <a:pt x="1964" y="6576"/>
                  <a:pt x="2661" y="6671"/>
                  <a:pt x="3299" y="6671"/>
                </a:cubicBezTo>
                <a:cubicBezTo>
                  <a:pt x="3661" y="6653"/>
                  <a:pt x="4000" y="6616"/>
                  <a:pt x="4317" y="6558"/>
                </a:cubicBezTo>
                <a:cubicBezTo>
                  <a:pt x="4678" y="6503"/>
                  <a:pt x="5036" y="6426"/>
                  <a:pt x="5357" y="6295"/>
                </a:cubicBezTo>
                <a:cubicBezTo>
                  <a:pt x="5995" y="6051"/>
                  <a:pt x="6524" y="5617"/>
                  <a:pt x="6845" y="5015"/>
                </a:cubicBezTo>
                <a:cubicBezTo>
                  <a:pt x="7144" y="4427"/>
                  <a:pt x="7239" y="3771"/>
                  <a:pt x="7090" y="3147"/>
                </a:cubicBezTo>
                <a:cubicBezTo>
                  <a:pt x="6940" y="2486"/>
                  <a:pt x="6542" y="1903"/>
                  <a:pt x="5995" y="1527"/>
                </a:cubicBezTo>
                <a:cubicBezTo>
                  <a:pt x="5714" y="1319"/>
                  <a:pt x="5393" y="1170"/>
                  <a:pt x="5072" y="1057"/>
                </a:cubicBezTo>
                <a:cubicBezTo>
                  <a:pt x="4697" y="903"/>
                  <a:pt x="4317" y="808"/>
                  <a:pt x="3941" y="808"/>
                </a:cubicBezTo>
                <a:cubicBezTo>
                  <a:pt x="3922" y="807"/>
                  <a:pt x="3903" y="807"/>
                  <a:pt x="3884" y="807"/>
                </a:cubicBezTo>
                <a:cubicBezTo>
                  <a:pt x="3303" y="807"/>
                  <a:pt x="2761" y="1071"/>
                  <a:pt x="2376" y="1509"/>
                </a:cubicBezTo>
                <a:cubicBezTo>
                  <a:pt x="1643" y="2373"/>
                  <a:pt x="1489" y="3771"/>
                  <a:pt x="2190" y="4712"/>
                </a:cubicBezTo>
                <a:cubicBezTo>
                  <a:pt x="2376" y="4956"/>
                  <a:pt x="2584" y="5146"/>
                  <a:pt x="2869" y="5259"/>
                </a:cubicBezTo>
                <a:cubicBezTo>
                  <a:pt x="3030" y="5330"/>
                  <a:pt x="3203" y="5363"/>
                  <a:pt x="3379" y="5363"/>
                </a:cubicBezTo>
                <a:cubicBezTo>
                  <a:pt x="3529" y="5363"/>
                  <a:pt x="3680" y="5339"/>
                  <a:pt x="3828" y="5295"/>
                </a:cubicBezTo>
                <a:cubicBezTo>
                  <a:pt x="4452" y="5087"/>
                  <a:pt x="4995" y="4563"/>
                  <a:pt x="5203" y="3938"/>
                </a:cubicBezTo>
                <a:cubicBezTo>
                  <a:pt x="5411" y="3355"/>
                  <a:pt x="5244" y="2676"/>
                  <a:pt x="4769" y="2260"/>
                </a:cubicBezTo>
                <a:cubicBezTo>
                  <a:pt x="4543" y="2075"/>
                  <a:pt x="4262" y="1939"/>
                  <a:pt x="3959" y="1939"/>
                </a:cubicBezTo>
                <a:cubicBezTo>
                  <a:pt x="3661" y="1961"/>
                  <a:pt x="3358" y="2093"/>
                  <a:pt x="3149" y="2301"/>
                </a:cubicBezTo>
                <a:cubicBezTo>
                  <a:pt x="2941" y="2486"/>
                  <a:pt x="2792" y="2789"/>
                  <a:pt x="2810" y="3070"/>
                </a:cubicBezTo>
                <a:cubicBezTo>
                  <a:pt x="2810" y="3409"/>
                  <a:pt x="3000" y="3730"/>
                  <a:pt x="3321" y="3825"/>
                </a:cubicBezTo>
                <a:cubicBezTo>
                  <a:pt x="3396" y="3852"/>
                  <a:pt x="3478" y="3865"/>
                  <a:pt x="3560" y="3865"/>
                </a:cubicBezTo>
                <a:cubicBezTo>
                  <a:pt x="3766" y="3865"/>
                  <a:pt x="3977" y="3784"/>
                  <a:pt x="4113" y="3635"/>
                </a:cubicBezTo>
                <a:cubicBezTo>
                  <a:pt x="4317" y="3409"/>
                  <a:pt x="4357" y="2979"/>
                  <a:pt x="4054" y="2807"/>
                </a:cubicBezTo>
                <a:cubicBezTo>
                  <a:pt x="3997" y="2774"/>
                  <a:pt x="3933" y="2759"/>
                  <a:pt x="3869" y="2759"/>
                </a:cubicBezTo>
                <a:cubicBezTo>
                  <a:pt x="3785" y="2759"/>
                  <a:pt x="3702" y="2784"/>
                  <a:pt x="3638" y="2825"/>
                </a:cubicBezTo>
                <a:cubicBezTo>
                  <a:pt x="3489" y="2902"/>
                  <a:pt x="3434" y="3052"/>
                  <a:pt x="3453" y="3205"/>
                </a:cubicBezTo>
                <a:cubicBezTo>
                  <a:pt x="3467" y="3295"/>
                  <a:pt x="3552" y="3348"/>
                  <a:pt x="3634" y="3348"/>
                </a:cubicBezTo>
                <a:cubicBezTo>
                  <a:pt x="3656" y="3348"/>
                  <a:pt x="3677" y="3344"/>
                  <a:pt x="3697" y="3337"/>
                </a:cubicBezTo>
                <a:cubicBezTo>
                  <a:pt x="3797" y="3321"/>
                  <a:pt x="3837" y="3229"/>
                  <a:pt x="3832" y="3143"/>
                </a:cubicBezTo>
                <a:lnTo>
                  <a:pt x="3832" y="3143"/>
                </a:lnTo>
                <a:lnTo>
                  <a:pt x="3846" y="3129"/>
                </a:lnTo>
                <a:lnTo>
                  <a:pt x="3864" y="3129"/>
                </a:lnTo>
                <a:cubicBezTo>
                  <a:pt x="3846" y="3129"/>
                  <a:pt x="3887" y="3147"/>
                  <a:pt x="3887" y="3147"/>
                </a:cubicBezTo>
                <a:lnTo>
                  <a:pt x="3905" y="3183"/>
                </a:lnTo>
                <a:cubicBezTo>
                  <a:pt x="3905" y="3224"/>
                  <a:pt x="3905" y="3278"/>
                  <a:pt x="3887" y="3319"/>
                </a:cubicBezTo>
                <a:cubicBezTo>
                  <a:pt x="3819" y="3439"/>
                  <a:pt x="3683" y="3491"/>
                  <a:pt x="3555" y="3491"/>
                </a:cubicBezTo>
                <a:cubicBezTo>
                  <a:pt x="3504" y="3491"/>
                  <a:pt x="3455" y="3483"/>
                  <a:pt x="3412" y="3468"/>
                </a:cubicBezTo>
                <a:cubicBezTo>
                  <a:pt x="3226" y="3391"/>
                  <a:pt x="3149" y="3129"/>
                  <a:pt x="3186" y="2939"/>
                </a:cubicBezTo>
                <a:cubicBezTo>
                  <a:pt x="3244" y="2730"/>
                  <a:pt x="3394" y="2545"/>
                  <a:pt x="3566" y="2450"/>
                </a:cubicBezTo>
                <a:cubicBezTo>
                  <a:pt x="3703" y="2363"/>
                  <a:pt x="3838" y="2316"/>
                  <a:pt x="3979" y="2316"/>
                </a:cubicBezTo>
                <a:cubicBezTo>
                  <a:pt x="4052" y="2316"/>
                  <a:pt x="4127" y="2329"/>
                  <a:pt x="4203" y="2355"/>
                </a:cubicBezTo>
                <a:cubicBezTo>
                  <a:pt x="4412" y="2432"/>
                  <a:pt x="4602" y="2581"/>
                  <a:pt x="4715" y="2771"/>
                </a:cubicBezTo>
                <a:cubicBezTo>
                  <a:pt x="4995" y="3183"/>
                  <a:pt x="4959" y="3712"/>
                  <a:pt x="4697" y="4146"/>
                </a:cubicBezTo>
                <a:cubicBezTo>
                  <a:pt x="4418" y="4571"/>
                  <a:pt x="3909" y="4975"/>
                  <a:pt x="3374" y="4975"/>
                </a:cubicBezTo>
                <a:cubicBezTo>
                  <a:pt x="3363" y="4975"/>
                  <a:pt x="3351" y="4975"/>
                  <a:pt x="3339" y="4974"/>
                </a:cubicBezTo>
                <a:cubicBezTo>
                  <a:pt x="2869" y="4974"/>
                  <a:pt x="2507" y="4581"/>
                  <a:pt x="2322" y="4183"/>
                </a:cubicBezTo>
                <a:cubicBezTo>
                  <a:pt x="1905" y="3355"/>
                  <a:pt x="2132" y="2260"/>
                  <a:pt x="2792" y="1640"/>
                </a:cubicBezTo>
                <a:cubicBezTo>
                  <a:pt x="3111" y="1336"/>
                  <a:pt x="3516" y="1193"/>
                  <a:pt x="3941" y="1193"/>
                </a:cubicBezTo>
                <a:cubicBezTo>
                  <a:pt x="4016" y="1193"/>
                  <a:pt x="4091" y="1197"/>
                  <a:pt x="4167" y="1206"/>
                </a:cubicBezTo>
                <a:cubicBezTo>
                  <a:pt x="4488" y="1242"/>
                  <a:pt x="4810" y="1337"/>
                  <a:pt x="5090" y="1468"/>
                </a:cubicBezTo>
                <a:cubicBezTo>
                  <a:pt x="5375" y="1563"/>
                  <a:pt x="5638" y="1713"/>
                  <a:pt x="5864" y="1885"/>
                </a:cubicBezTo>
                <a:cubicBezTo>
                  <a:pt x="6750" y="2563"/>
                  <a:pt x="7031" y="3807"/>
                  <a:pt x="6524" y="4789"/>
                </a:cubicBezTo>
                <a:cubicBezTo>
                  <a:pt x="6280" y="5277"/>
                  <a:pt x="5864" y="5671"/>
                  <a:pt x="5357" y="5897"/>
                </a:cubicBezTo>
                <a:cubicBezTo>
                  <a:pt x="4810" y="6123"/>
                  <a:pt x="4185" y="6218"/>
                  <a:pt x="3602" y="6277"/>
                </a:cubicBezTo>
                <a:cubicBezTo>
                  <a:pt x="3479" y="6285"/>
                  <a:pt x="3356" y="6289"/>
                  <a:pt x="3233" y="6289"/>
                </a:cubicBezTo>
                <a:cubicBezTo>
                  <a:pt x="2791" y="6289"/>
                  <a:pt x="2352" y="6232"/>
                  <a:pt x="1923" y="6069"/>
                </a:cubicBezTo>
                <a:cubicBezTo>
                  <a:pt x="1453" y="5897"/>
                  <a:pt x="1059" y="5558"/>
                  <a:pt x="793" y="5128"/>
                </a:cubicBezTo>
                <a:cubicBezTo>
                  <a:pt x="286" y="4241"/>
                  <a:pt x="340" y="3147"/>
                  <a:pt x="833" y="2278"/>
                </a:cubicBezTo>
                <a:cubicBezTo>
                  <a:pt x="1096" y="1808"/>
                  <a:pt x="1453" y="1414"/>
                  <a:pt x="1887" y="1075"/>
                </a:cubicBezTo>
                <a:cubicBezTo>
                  <a:pt x="2095" y="921"/>
                  <a:pt x="2322" y="772"/>
                  <a:pt x="2566" y="640"/>
                </a:cubicBezTo>
                <a:cubicBezTo>
                  <a:pt x="2792" y="527"/>
                  <a:pt x="3018" y="414"/>
                  <a:pt x="3281" y="396"/>
                </a:cubicBezTo>
                <a:cubicBezTo>
                  <a:pt x="3331" y="386"/>
                  <a:pt x="3381" y="381"/>
                  <a:pt x="3430" y="381"/>
                </a:cubicBezTo>
                <a:cubicBezTo>
                  <a:pt x="3585" y="381"/>
                  <a:pt x="3733" y="432"/>
                  <a:pt x="3846" y="545"/>
                </a:cubicBezTo>
                <a:cubicBezTo>
                  <a:pt x="3886" y="590"/>
                  <a:pt x="3933" y="608"/>
                  <a:pt x="3978" y="608"/>
                </a:cubicBezTo>
                <a:cubicBezTo>
                  <a:pt x="4125" y="608"/>
                  <a:pt x="4259" y="411"/>
                  <a:pt x="4131" y="283"/>
                </a:cubicBezTo>
                <a:cubicBezTo>
                  <a:pt x="3934" y="77"/>
                  <a:pt x="3688" y="0"/>
                  <a:pt x="3430"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09" name="Google Shape;2254;p16"/>
          <p:cNvSpPr/>
          <p:nvPr/>
        </p:nvSpPr>
        <p:spPr>
          <a:xfrm>
            <a:off x="8409400" y="1533231"/>
            <a:ext cx="509948" cy="504469"/>
          </a:xfrm>
          <a:custGeom>
            <a:avLst/>
            <a:ahLst/>
            <a:rect l="l" t="t" r="r" b="b"/>
            <a:pathLst>
              <a:path w="9771" h="9666" extrusionOk="0">
                <a:moveTo>
                  <a:pt x="3905" y="1070"/>
                </a:moveTo>
                <a:cubicBezTo>
                  <a:pt x="3948" y="1070"/>
                  <a:pt x="3990" y="1074"/>
                  <a:pt x="4032" y="1085"/>
                </a:cubicBezTo>
                <a:cubicBezTo>
                  <a:pt x="4203" y="1126"/>
                  <a:pt x="4317" y="1294"/>
                  <a:pt x="4298" y="1484"/>
                </a:cubicBezTo>
                <a:cubicBezTo>
                  <a:pt x="4280" y="1669"/>
                  <a:pt x="4167" y="1859"/>
                  <a:pt x="4013" y="2008"/>
                </a:cubicBezTo>
                <a:cubicBezTo>
                  <a:pt x="3674" y="2348"/>
                  <a:pt x="3149" y="2519"/>
                  <a:pt x="2656" y="2556"/>
                </a:cubicBezTo>
                <a:cubicBezTo>
                  <a:pt x="2635" y="2556"/>
                  <a:pt x="2613" y="2557"/>
                  <a:pt x="2592" y="2557"/>
                </a:cubicBezTo>
                <a:lnTo>
                  <a:pt x="2592" y="2557"/>
                </a:lnTo>
                <a:cubicBezTo>
                  <a:pt x="2651" y="2274"/>
                  <a:pt x="2762" y="1997"/>
                  <a:pt x="2923" y="1746"/>
                </a:cubicBezTo>
                <a:cubicBezTo>
                  <a:pt x="3054" y="1538"/>
                  <a:pt x="3222" y="1352"/>
                  <a:pt x="3430" y="1217"/>
                </a:cubicBezTo>
                <a:cubicBezTo>
                  <a:pt x="3567" y="1145"/>
                  <a:pt x="3738" y="1070"/>
                  <a:pt x="3905" y="1070"/>
                </a:cubicBezTo>
                <a:close/>
                <a:moveTo>
                  <a:pt x="6560" y="3931"/>
                </a:moveTo>
                <a:cubicBezTo>
                  <a:pt x="6728" y="3931"/>
                  <a:pt x="6882" y="4044"/>
                  <a:pt x="6900" y="4216"/>
                </a:cubicBezTo>
                <a:cubicBezTo>
                  <a:pt x="6918" y="4406"/>
                  <a:pt x="6823" y="4609"/>
                  <a:pt x="6710" y="4763"/>
                </a:cubicBezTo>
                <a:cubicBezTo>
                  <a:pt x="6432" y="5117"/>
                  <a:pt x="5964" y="5342"/>
                  <a:pt x="5538" y="5439"/>
                </a:cubicBezTo>
                <a:lnTo>
                  <a:pt x="5538" y="5439"/>
                </a:lnTo>
                <a:cubicBezTo>
                  <a:pt x="5553" y="5221"/>
                  <a:pt x="5598" y="5005"/>
                  <a:pt x="5674" y="4799"/>
                </a:cubicBezTo>
                <a:cubicBezTo>
                  <a:pt x="5751" y="4573"/>
                  <a:pt x="5864" y="4347"/>
                  <a:pt x="6031" y="4198"/>
                </a:cubicBezTo>
                <a:cubicBezTo>
                  <a:pt x="6162" y="4067"/>
                  <a:pt x="6370" y="3931"/>
                  <a:pt x="6560" y="3931"/>
                </a:cubicBezTo>
                <a:close/>
                <a:moveTo>
                  <a:pt x="8983" y="6480"/>
                </a:moveTo>
                <a:cubicBezTo>
                  <a:pt x="9076" y="6480"/>
                  <a:pt x="9165" y="6511"/>
                  <a:pt x="9234" y="6591"/>
                </a:cubicBezTo>
                <a:cubicBezTo>
                  <a:pt x="9406" y="6758"/>
                  <a:pt x="9388" y="7043"/>
                  <a:pt x="9275" y="7233"/>
                </a:cubicBezTo>
                <a:cubicBezTo>
                  <a:pt x="9103" y="7478"/>
                  <a:pt x="8840" y="7627"/>
                  <a:pt x="8555" y="7740"/>
                </a:cubicBezTo>
                <a:cubicBezTo>
                  <a:pt x="8438" y="7780"/>
                  <a:pt x="8316" y="7809"/>
                  <a:pt x="8192" y="7827"/>
                </a:cubicBezTo>
                <a:lnTo>
                  <a:pt x="8192" y="7827"/>
                </a:lnTo>
                <a:cubicBezTo>
                  <a:pt x="8177" y="7717"/>
                  <a:pt x="8173" y="7606"/>
                  <a:pt x="8180" y="7496"/>
                </a:cubicBezTo>
                <a:cubicBezTo>
                  <a:pt x="8198" y="7079"/>
                  <a:pt x="8406" y="6686"/>
                  <a:pt x="8804" y="6514"/>
                </a:cubicBezTo>
                <a:cubicBezTo>
                  <a:pt x="8863" y="6493"/>
                  <a:pt x="8924" y="6480"/>
                  <a:pt x="8983" y="6480"/>
                </a:cubicBezTo>
                <a:close/>
                <a:moveTo>
                  <a:pt x="175" y="1"/>
                </a:moveTo>
                <a:cubicBezTo>
                  <a:pt x="108" y="1"/>
                  <a:pt x="45" y="40"/>
                  <a:pt x="37" y="126"/>
                </a:cubicBezTo>
                <a:cubicBezTo>
                  <a:pt x="1" y="728"/>
                  <a:pt x="168" y="1330"/>
                  <a:pt x="526" y="1823"/>
                </a:cubicBezTo>
                <a:cubicBezTo>
                  <a:pt x="865" y="2311"/>
                  <a:pt x="1376" y="2651"/>
                  <a:pt x="1960" y="2782"/>
                </a:cubicBezTo>
                <a:cubicBezTo>
                  <a:pt x="2059" y="2805"/>
                  <a:pt x="2161" y="2822"/>
                  <a:pt x="2263" y="2832"/>
                </a:cubicBezTo>
                <a:lnTo>
                  <a:pt x="2263" y="2832"/>
                </a:lnTo>
                <a:cubicBezTo>
                  <a:pt x="2176" y="3789"/>
                  <a:pt x="2547" y="4786"/>
                  <a:pt x="3376" y="5329"/>
                </a:cubicBezTo>
                <a:cubicBezTo>
                  <a:pt x="3837" y="5639"/>
                  <a:pt x="4397" y="5798"/>
                  <a:pt x="4957" y="5798"/>
                </a:cubicBezTo>
                <a:cubicBezTo>
                  <a:pt x="5054" y="5798"/>
                  <a:pt x="5151" y="5793"/>
                  <a:pt x="5247" y="5784"/>
                </a:cubicBezTo>
                <a:lnTo>
                  <a:pt x="5247" y="5784"/>
                </a:lnTo>
                <a:cubicBezTo>
                  <a:pt x="5284" y="6292"/>
                  <a:pt x="5454" y="6779"/>
                  <a:pt x="5769" y="7193"/>
                </a:cubicBezTo>
                <a:cubicBezTo>
                  <a:pt x="6254" y="7807"/>
                  <a:pt x="7035" y="8152"/>
                  <a:pt x="7816" y="8152"/>
                </a:cubicBezTo>
                <a:cubicBezTo>
                  <a:pt x="7864" y="8152"/>
                  <a:pt x="7911" y="8151"/>
                  <a:pt x="7958" y="8148"/>
                </a:cubicBezTo>
                <a:lnTo>
                  <a:pt x="7958" y="8148"/>
                </a:lnTo>
                <a:cubicBezTo>
                  <a:pt x="7963" y="8163"/>
                  <a:pt x="7967" y="8178"/>
                  <a:pt x="7972" y="8192"/>
                </a:cubicBezTo>
                <a:cubicBezTo>
                  <a:pt x="8126" y="8681"/>
                  <a:pt x="8442" y="9115"/>
                  <a:pt x="8876" y="9400"/>
                </a:cubicBezTo>
                <a:cubicBezTo>
                  <a:pt x="9085" y="9531"/>
                  <a:pt x="9311" y="9626"/>
                  <a:pt x="9555" y="9663"/>
                </a:cubicBezTo>
                <a:cubicBezTo>
                  <a:pt x="9566" y="9665"/>
                  <a:pt x="9576" y="9666"/>
                  <a:pt x="9586" y="9666"/>
                </a:cubicBezTo>
                <a:cubicBezTo>
                  <a:pt x="9748" y="9666"/>
                  <a:pt x="9771" y="9399"/>
                  <a:pt x="9596" y="9382"/>
                </a:cubicBezTo>
                <a:cubicBezTo>
                  <a:pt x="8954" y="9266"/>
                  <a:pt x="8444" y="8733"/>
                  <a:pt x="8255" y="8115"/>
                </a:cubicBezTo>
                <a:lnTo>
                  <a:pt x="8255" y="8115"/>
                </a:lnTo>
                <a:cubicBezTo>
                  <a:pt x="8475" y="8077"/>
                  <a:pt x="8691" y="8010"/>
                  <a:pt x="8895" y="7912"/>
                </a:cubicBezTo>
                <a:cubicBezTo>
                  <a:pt x="9198" y="7758"/>
                  <a:pt x="9519" y="7514"/>
                  <a:pt x="9614" y="7174"/>
                </a:cubicBezTo>
                <a:cubicBezTo>
                  <a:pt x="9709" y="6871"/>
                  <a:pt x="9632" y="6532"/>
                  <a:pt x="9406" y="6329"/>
                </a:cubicBezTo>
                <a:cubicBezTo>
                  <a:pt x="9280" y="6230"/>
                  <a:pt x="9142" y="6189"/>
                  <a:pt x="9002" y="6189"/>
                </a:cubicBezTo>
                <a:cubicBezTo>
                  <a:pt x="8660" y="6189"/>
                  <a:pt x="8312" y="6437"/>
                  <a:pt x="8126" y="6704"/>
                </a:cubicBezTo>
                <a:cubicBezTo>
                  <a:pt x="7906" y="7038"/>
                  <a:pt x="7845" y="7461"/>
                  <a:pt x="7896" y="7852"/>
                </a:cubicBezTo>
                <a:lnTo>
                  <a:pt x="7896" y="7852"/>
                </a:lnTo>
                <a:cubicBezTo>
                  <a:pt x="7878" y="7853"/>
                  <a:pt x="7859" y="7853"/>
                  <a:pt x="7841" y="7853"/>
                </a:cubicBezTo>
                <a:cubicBezTo>
                  <a:pt x="7814" y="7854"/>
                  <a:pt x="7787" y="7854"/>
                  <a:pt x="7761" y="7854"/>
                </a:cubicBezTo>
                <a:cubicBezTo>
                  <a:pt x="7297" y="7854"/>
                  <a:pt x="6819" y="7706"/>
                  <a:pt x="6447" y="7437"/>
                </a:cubicBezTo>
                <a:cubicBezTo>
                  <a:pt x="5886" y="7043"/>
                  <a:pt x="5575" y="6400"/>
                  <a:pt x="5537" y="5740"/>
                </a:cubicBezTo>
                <a:lnTo>
                  <a:pt x="5537" y="5740"/>
                </a:lnTo>
                <a:cubicBezTo>
                  <a:pt x="5895" y="5667"/>
                  <a:pt x="6240" y="5525"/>
                  <a:pt x="6542" y="5311"/>
                </a:cubicBezTo>
                <a:cubicBezTo>
                  <a:pt x="6768" y="5157"/>
                  <a:pt x="6954" y="4949"/>
                  <a:pt x="7085" y="4704"/>
                </a:cubicBezTo>
                <a:cubicBezTo>
                  <a:pt x="7180" y="4496"/>
                  <a:pt x="7239" y="4216"/>
                  <a:pt x="7126" y="3990"/>
                </a:cubicBezTo>
                <a:cubicBezTo>
                  <a:pt x="7025" y="3772"/>
                  <a:pt x="6821" y="3644"/>
                  <a:pt x="6576" y="3644"/>
                </a:cubicBezTo>
                <a:cubicBezTo>
                  <a:pt x="6546" y="3644"/>
                  <a:pt x="6515" y="3646"/>
                  <a:pt x="6483" y="3650"/>
                </a:cubicBezTo>
                <a:cubicBezTo>
                  <a:pt x="6221" y="3669"/>
                  <a:pt x="5977" y="3840"/>
                  <a:pt x="5787" y="4026"/>
                </a:cubicBezTo>
                <a:cubicBezTo>
                  <a:pt x="5597" y="4216"/>
                  <a:pt x="5466" y="4460"/>
                  <a:pt x="5389" y="4723"/>
                </a:cubicBezTo>
                <a:cubicBezTo>
                  <a:pt x="5307" y="4964"/>
                  <a:pt x="5251" y="5231"/>
                  <a:pt x="5241" y="5491"/>
                </a:cubicBezTo>
                <a:lnTo>
                  <a:pt x="5241" y="5491"/>
                </a:lnTo>
                <a:cubicBezTo>
                  <a:pt x="5147" y="5502"/>
                  <a:pt x="5053" y="5507"/>
                  <a:pt x="4959" y="5507"/>
                </a:cubicBezTo>
                <a:cubicBezTo>
                  <a:pt x="4662" y="5507"/>
                  <a:pt x="4366" y="5456"/>
                  <a:pt x="4090" y="5365"/>
                </a:cubicBezTo>
                <a:cubicBezTo>
                  <a:pt x="3620" y="5198"/>
                  <a:pt x="3222" y="4913"/>
                  <a:pt x="2941" y="4496"/>
                </a:cubicBezTo>
                <a:cubicBezTo>
                  <a:pt x="2674" y="4103"/>
                  <a:pt x="2543" y="3614"/>
                  <a:pt x="2543" y="3121"/>
                </a:cubicBezTo>
                <a:cubicBezTo>
                  <a:pt x="2540" y="3030"/>
                  <a:pt x="2542" y="2938"/>
                  <a:pt x="2549" y="2846"/>
                </a:cubicBezTo>
                <a:lnTo>
                  <a:pt x="2549" y="2846"/>
                </a:lnTo>
                <a:cubicBezTo>
                  <a:pt x="2936" y="2844"/>
                  <a:pt x="3321" y="2758"/>
                  <a:pt x="3656" y="2596"/>
                </a:cubicBezTo>
                <a:cubicBezTo>
                  <a:pt x="3918" y="2461"/>
                  <a:pt x="4145" y="2311"/>
                  <a:pt x="4335" y="2085"/>
                </a:cubicBezTo>
                <a:cubicBezTo>
                  <a:pt x="4507" y="1895"/>
                  <a:pt x="4620" y="1633"/>
                  <a:pt x="4597" y="1352"/>
                </a:cubicBezTo>
                <a:cubicBezTo>
                  <a:pt x="4561" y="1085"/>
                  <a:pt x="4353" y="859"/>
                  <a:pt x="4090" y="805"/>
                </a:cubicBezTo>
                <a:cubicBezTo>
                  <a:pt x="4021" y="786"/>
                  <a:pt x="3951" y="778"/>
                  <a:pt x="3883" y="778"/>
                </a:cubicBezTo>
                <a:cubicBezTo>
                  <a:pt x="3671" y="778"/>
                  <a:pt x="3465" y="860"/>
                  <a:pt x="3281" y="972"/>
                </a:cubicBezTo>
                <a:cubicBezTo>
                  <a:pt x="2810" y="1257"/>
                  <a:pt x="2489" y="1805"/>
                  <a:pt x="2358" y="2311"/>
                </a:cubicBezTo>
                <a:cubicBezTo>
                  <a:pt x="2337" y="2388"/>
                  <a:pt x="2319" y="2465"/>
                  <a:pt x="2304" y="2543"/>
                </a:cubicBezTo>
                <a:lnTo>
                  <a:pt x="2304" y="2543"/>
                </a:lnTo>
                <a:cubicBezTo>
                  <a:pt x="1929" y="2501"/>
                  <a:pt x="1558" y="2371"/>
                  <a:pt x="1245" y="2144"/>
                </a:cubicBezTo>
                <a:cubicBezTo>
                  <a:pt x="829" y="1841"/>
                  <a:pt x="526" y="1389"/>
                  <a:pt x="394" y="900"/>
                </a:cubicBezTo>
                <a:cubicBezTo>
                  <a:pt x="340" y="651"/>
                  <a:pt x="299" y="407"/>
                  <a:pt x="340" y="163"/>
                </a:cubicBezTo>
                <a:cubicBezTo>
                  <a:pt x="340" y="59"/>
                  <a:pt x="255" y="1"/>
                  <a:pt x="175"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10" name="Google Shape;2255;p16"/>
          <p:cNvSpPr/>
          <p:nvPr/>
        </p:nvSpPr>
        <p:spPr>
          <a:xfrm>
            <a:off x="-493793" y="4438263"/>
            <a:ext cx="1650951" cy="884019"/>
          </a:xfrm>
          <a:custGeom>
            <a:avLst/>
            <a:ahLst/>
            <a:rect l="l" t="t" r="r" b="b"/>
            <a:pathLst>
              <a:path w="11971" h="6410" extrusionOk="0">
                <a:moveTo>
                  <a:pt x="6067" y="1"/>
                </a:moveTo>
                <a:cubicBezTo>
                  <a:pt x="5760" y="1"/>
                  <a:pt x="5454" y="90"/>
                  <a:pt x="5203" y="264"/>
                </a:cubicBezTo>
                <a:cubicBezTo>
                  <a:pt x="4864" y="509"/>
                  <a:pt x="4638" y="884"/>
                  <a:pt x="4335" y="1169"/>
                </a:cubicBezTo>
                <a:cubicBezTo>
                  <a:pt x="4122" y="1366"/>
                  <a:pt x="3826" y="1528"/>
                  <a:pt x="3539" y="1528"/>
                </a:cubicBezTo>
                <a:cubicBezTo>
                  <a:pt x="3417" y="1528"/>
                  <a:pt x="3297" y="1499"/>
                  <a:pt x="3185" y="1431"/>
                </a:cubicBezTo>
                <a:cubicBezTo>
                  <a:pt x="2882" y="1264"/>
                  <a:pt x="2769" y="884"/>
                  <a:pt x="2525" y="640"/>
                </a:cubicBezTo>
                <a:cubicBezTo>
                  <a:pt x="2356" y="489"/>
                  <a:pt x="2148" y="424"/>
                  <a:pt x="1928" y="424"/>
                </a:cubicBezTo>
                <a:cubicBezTo>
                  <a:pt x="1488" y="424"/>
                  <a:pt x="1005" y="685"/>
                  <a:pt x="715" y="1038"/>
                </a:cubicBezTo>
                <a:cubicBezTo>
                  <a:pt x="114" y="1789"/>
                  <a:pt x="1" y="2938"/>
                  <a:pt x="471" y="3788"/>
                </a:cubicBezTo>
                <a:cubicBezTo>
                  <a:pt x="1172" y="5025"/>
                  <a:pt x="6163" y="6409"/>
                  <a:pt x="7926" y="6409"/>
                </a:cubicBezTo>
                <a:cubicBezTo>
                  <a:pt x="7962" y="6409"/>
                  <a:pt x="7997" y="6409"/>
                  <a:pt x="8030" y="6408"/>
                </a:cubicBezTo>
                <a:cubicBezTo>
                  <a:pt x="9763" y="6353"/>
                  <a:pt x="11591" y="5259"/>
                  <a:pt x="11876" y="3544"/>
                </a:cubicBezTo>
                <a:cubicBezTo>
                  <a:pt x="11971" y="3033"/>
                  <a:pt x="11894" y="2467"/>
                  <a:pt x="11591" y="2056"/>
                </a:cubicBezTo>
                <a:cubicBezTo>
                  <a:pt x="11357" y="1715"/>
                  <a:pt x="10944" y="1491"/>
                  <a:pt x="10542" y="1491"/>
                </a:cubicBezTo>
                <a:cubicBezTo>
                  <a:pt x="10431" y="1491"/>
                  <a:pt x="10321" y="1508"/>
                  <a:pt x="10215" y="1545"/>
                </a:cubicBezTo>
                <a:cubicBezTo>
                  <a:pt x="9840" y="1658"/>
                  <a:pt x="9555" y="1997"/>
                  <a:pt x="9311" y="2318"/>
                </a:cubicBezTo>
                <a:cubicBezTo>
                  <a:pt x="9066" y="2639"/>
                  <a:pt x="8822" y="2979"/>
                  <a:pt x="8465" y="3146"/>
                </a:cubicBezTo>
                <a:cubicBezTo>
                  <a:pt x="8338" y="3203"/>
                  <a:pt x="8197" y="3233"/>
                  <a:pt x="8058" y="3233"/>
                </a:cubicBezTo>
                <a:cubicBezTo>
                  <a:pt x="7783" y="3233"/>
                  <a:pt x="7521" y="3115"/>
                  <a:pt x="7406" y="2866"/>
                </a:cubicBezTo>
                <a:cubicBezTo>
                  <a:pt x="7257" y="2526"/>
                  <a:pt x="7465" y="2146"/>
                  <a:pt x="7537" y="1789"/>
                </a:cubicBezTo>
                <a:cubicBezTo>
                  <a:pt x="7650" y="1205"/>
                  <a:pt x="7388" y="563"/>
                  <a:pt x="6900" y="246"/>
                </a:cubicBezTo>
                <a:cubicBezTo>
                  <a:pt x="6651" y="81"/>
                  <a:pt x="6358" y="1"/>
                  <a:pt x="6067"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11" name="Google Shape;2256;p16"/>
          <p:cNvSpPr txBox="1">
            <a:spLocks noGrp="1"/>
          </p:cNvSpPr>
          <p:nvPr>
            <p:ph type="title"/>
          </p:nvPr>
        </p:nvSpPr>
        <p:spPr>
          <a:xfrm>
            <a:off x="720000" y="540000"/>
            <a:ext cx="7704000" cy="477600"/>
          </a:xfrm>
          <a:prstGeom prst="rect"/>
        </p:spPr>
        <p:txBody>
          <a:bodyPr anchor="t" anchorCtr="0" bIns="91425" lIns="91425" rIns="91425" spcFirstLastPara="1" tIns="91425" wrap="square">
            <a:noAutofit/>
          </a:bodyPr>
          <a:lstStyle>
            <a:lvl1pPr lvl="0" rtl="0">
              <a:spcBef>
                <a:spcPts val="0"/>
              </a:spcBef>
              <a:spcAft>
                <a:spcPts val="0"/>
              </a:spcAft>
              <a:buSzPts val="2800"/>
              <a:buNone/>
            </a:lvl1pPr>
            <a:lvl2pPr lvl="1" rtl="0">
              <a:spcBef>
                <a:spcPts val="0"/>
              </a:spcBef>
              <a:spcAft>
                <a:spcPts val="0"/>
              </a:spcAft>
              <a:buSzPts val="2800"/>
              <a:buNone/>
              <a:defRPr>
                <a:latin typeface="Open Sans"/>
                <a:ea typeface="Open Sans"/>
                <a:cs typeface="Open Sans"/>
                <a:sym typeface="Open Sans"/>
              </a:defRPr>
            </a:lvl2pPr>
            <a:lvl3pPr lvl="2" rtl="0">
              <a:spcBef>
                <a:spcPts val="0"/>
              </a:spcBef>
              <a:spcAft>
                <a:spcPts val="0"/>
              </a:spcAft>
              <a:buSzPts val="2800"/>
              <a:buNone/>
              <a:defRPr>
                <a:latin typeface="Open Sans"/>
                <a:ea typeface="Open Sans"/>
                <a:cs typeface="Open Sans"/>
                <a:sym typeface="Open Sans"/>
              </a:defRPr>
            </a:lvl3pPr>
            <a:lvl4pPr lvl="3" rtl="0">
              <a:spcBef>
                <a:spcPts val="0"/>
              </a:spcBef>
              <a:spcAft>
                <a:spcPts val="0"/>
              </a:spcAft>
              <a:buSzPts val="2800"/>
              <a:buNone/>
              <a:defRPr>
                <a:latin typeface="Open Sans"/>
                <a:ea typeface="Open Sans"/>
                <a:cs typeface="Open Sans"/>
                <a:sym typeface="Open Sans"/>
              </a:defRPr>
            </a:lvl4pPr>
            <a:lvl5pPr lvl="4" rtl="0">
              <a:spcBef>
                <a:spcPts val="0"/>
              </a:spcBef>
              <a:spcAft>
                <a:spcPts val="0"/>
              </a:spcAft>
              <a:buSzPts val="2800"/>
              <a:buNone/>
              <a:defRPr>
                <a:latin typeface="Open Sans"/>
                <a:ea typeface="Open Sans"/>
                <a:cs typeface="Open Sans"/>
                <a:sym typeface="Open Sans"/>
              </a:defRPr>
            </a:lvl5pPr>
            <a:lvl6pPr lvl="5" rtl="0">
              <a:spcBef>
                <a:spcPts val="0"/>
              </a:spcBef>
              <a:spcAft>
                <a:spcPts val="0"/>
              </a:spcAft>
              <a:buSzPts val="2800"/>
              <a:buNone/>
              <a:defRPr>
                <a:latin typeface="Open Sans"/>
                <a:ea typeface="Open Sans"/>
                <a:cs typeface="Open Sans"/>
                <a:sym typeface="Open Sans"/>
              </a:defRPr>
            </a:lvl6pPr>
            <a:lvl7pPr lvl="6" rtl="0">
              <a:spcBef>
                <a:spcPts val="0"/>
              </a:spcBef>
              <a:spcAft>
                <a:spcPts val="0"/>
              </a:spcAft>
              <a:buSzPts val="2800"/>
              <a:buNone/>
              <a:defRPr>
                <a:latin typeface="Open Sans"/>
                <a:ea typeface="Open Sans"/>
                <a:cs typeface="Open Sans"/>
                <a:sym typeface="Open Sans"/>
              </a:defRPr>
            </a:lvl7pPr>
            <a:lvl8pPr lvl="7" rtl="0">
              <a:spcBef>
                <a:spcPts val="0"/>
              </a:spcBef>
              <a:spcAft>
                <a:spcPts val="0"/>
              </a:spcAft>
              <a:buSzPts val="2800"/>
              <a:buNone/>
              <a:defRPr>
                <a:latin typeface="Open Sans"/>
                <a:ea typeface="Open Sans"/>
                <a:cs typeface="Open Sans"/>
                <a:sym typeface="Open Sans"/>
              </a:defRPr>
            </a:lvl8pPr>
            <a:lvl9pPr lvl="8" rtl="0">
              <a:spcBef>
                <a:spcPts val="0"/>
              </a:spcBef>
              <a:spcAft>
                <a:spcPts val="0"/>
              </a:spcAft>
              <a:buSzPts val="2800"/>
              <a:buNone/>
              <a:defRPr>
                <a:latin typeface="Open Sans"/>
                <a:ea typeface="Open Sans"/>
                <a:cs typeface="Open Sans"/>
                <a:sym typeface="Open Sans"/>
              </a:defRPr>
            </a:lvl9pPr>
          </a:lstStyle>
          <a:p/>
        </p:txBody>
      </p:sp>
      <p:sp>
        <p:nvSpPr>
          <p:cNvPr id="1048812" name="Google Shape;2257;p16"/>
          <p:cNvSpPr txBox="1">
            <a:spLocks noGrp="1"/>
          </p:cNvSpPr>
          <p:nvPr>
            <p:ph type="subTitle" idx="1"/>
          </p:nvPr>
        </p:nvSpPr>
        <p:spPr>
          <a:xfrm>
            <a:off x="1202425" y="2917148"/>
            <a:ext cx="1936500" cy="698700"/>
          </a:xfrm>
          <a:prstGeom prst="rect"/>
        </p:spPr>
        <p:txBody>
          <a:bodyPr anchor="t" anchorCtr="0" bIns="91425" lIns="91425" rIns="91425" spcFirstLastPara="1" tIns="91425" wrap="square">
            <a:noAutofit/>
          </a:bodyPr>
          <a:lstStyle>
            <a:lvl1pPr algn="ctr" lvl="0" rtl="0">
              <a:lnSpc>
                <a:spcPct val="100000"/>
              </a:lnSpc>
              <a:spcBef>
                <a:spcPts val="0"/>
              </a:spcBef>
              <a:spcAft>
                <a:spcPts val="0"/>
              </a:spcAft>
              <a:buSzPts val="1400"/>
              <a:buNone/>
            </a:lvl1pPr>
            <a:lvl2pPr algn="ctr" lvl="1" rtl="0">
              <a:lnSpc>
                <a:spcPct val="100000"/>
              </a:lnSpc>
              <a:spcBef>
                <a:spcPts val="0"/>
              </a:spcBef>
              <a:spcAft>
                <a:spcPts val="0"/>
              </a:spcAft>
              <a:buSzPts val="2100"/>
              <a:buNone/>
              <a:defRPr sz="2100"/>
            </a:lvl2pPr>
            <a:lvl3pPr algn="ctr" lvl="2" rtl="0">
              <a:lnSpc>
                <a:spcPct val="100000"/>
              </a:lnSpc>
              <a:spcBef>
                <a:spcPts val="0"/>
              </a:spcBef>
              <a:spcAft>
                <a:spcPts val="0"/>
              </a:spcAft>
              <a:buSzPts val="2100"/>
              <a:buNone/>
              <a:defRPr sz="2100"/>
            </a:lvl3pPr>
            <a:lvl4pPr algn="ctr" lvl="3" rtl="0">
              <a:lnSpc>
                <a:spcPct val="100000"/>
              </a:lnSpc>
              <a:spcBef>
                <a:spcPts val="0"/>
              </a:spcBef>
              <a:spcAft>
                <a:spcPts val="0"/>
              </a:spcAft>
              <a:buSzPts val="2100"/>
              <a:buNone/>
              <a:defRPr sz="2100"/>
            </a:lvl4pPr>
            <a:lvl5pPr algn="ctr" lvl="4" rtl="0">
              <a:lnSpc>
                <a:spcPct val="100000"/>
              </a:lnSpc>
              <a:spcBef>
                <a:spcPts val="0"/>
              </a:spcBef>
              <a:spcAft>
                <a:spcPts val="0"/>
              </a:spcAft>
              <a:buSzPts val="2100"/>
              <a:buNone/>
              <a:defRPr sz="2100"/>
            </a:lvl5pPr>
            <a:lvl6pPr algn="ctr" lvl="5" rtl="0">
              <a:lnSpc>
                <a:spcPct val="100000"/>
              </a:lnSpc>
              <a:spcBef>
                <a:spcPts val="0"/>
              </a:spcBef>
              <a:spcAft>
                <a:spcPts val="0"/>
              </a:spcAft>
              <a:buSzPts val="2100"/>
              <a:buNone/>
              <a:defRPr sz="2100"/>
            </a:lvl6pPr>
            <a:lvl7pPr algn="ctr" lvl="6" rtl="0">
              <a:lnSpc>
                <a:spcPct val="100000"/>
              </a:lnSpc>
              <a:spcBef>
                <a:spcPts val="0"/>
              </a:spcBef>
              <a:spcAft>
                <a:spcPts val="0"/>
              </a:spcAft>
              <a:buSzPts val="2100"/>
              <a:buNone/>
              <a:defRPr sz="2100"/>
            </a:lvl7pPr>
            <a:lvl8pPr algn="ctr" lvl="7" rtl="0">
              <a:lnSpc>
                <a:spcPct val="100000"/>
              </a:lnSpc>
              <a:spcBef>
                <a:spcPts val="0"/>
              </a:spcBef>
              <a:spcAft>
                <a:spcPts val="0"/>
              </a:spcAft>
              <a:buSzPts val="2100"/>
              <a:buNone/>
              <a:defRPr sz="2100"/>
            </a:lvl8pPr>
            <a:lvl9pPr algn="ctr" lvl="8" rtl="0">
              <a:lnSpc>
                <a:spcPct val="100000"/>
              </a:lnSpc>
              <a:spcBef>
                <a:spcPts val="0"/>
              </a:spcBef>
              <a:spcAft>
                <a:spcPts val="0"/>
              </a:spcAft>
              <a:buSzPts val="2100"/>
              <a:buNone/>
              <a:defRPr sz="2100"/>
            </a:lvl9pPr>
          </a:lstStyle>
          <a:p/>
        </p:txBody>
      </p:sp>
      <p:sp>
        <p:nvSpPr>
          <p:cNvPr id="1048813" name="Google Shape;2258;p16"/>
          <p:cNvSpPr txBox="1">
            <a:spLocks noGrp="1"/>
          </p:cNvSpPr>
          <p:nvPr>
            <p:ph type="title" idx="2"/>
          </p:nvPr>
        </p:nvSpPr>
        <p:spPr>
          <a:xfrm>
            <a:off x="1202425" y="2690300"/>
            <a:ext cx="1936500" cy="243000"/>
          </a:xfrm>
          <a:prstGeom prst="rect"/>
        </p:spPr>
        <p:txBody>
          <a:bodyPr anchor="ctr" anchorCtr="0" bIns="91425" lIns="91425" rIns="91425" spcFirstLastPara="1" tIns="91425" wrap="square">
            <a:noAutofit/>
          </a:bodyPr>
          <a:lstStyle>
            <a:lvl1pPr lvl="0" rtl="0">
              <a:spcBef>
                <a:spcPts val="0"/>
              </a:spcBef>
              <a:spcAft>
                <a:spcPts val="0"/>
              </a:spcAft>
              <a:buSzPts val="1800"/>
              <a:buNone/>
              <a:defRPr sz="1800"/>
            </a:lvl1pPr>
            <a:lvl2pPr lvl="1" rtl="0">
              <a:spcBef>
                <a:spcPts val="0"/>
              </a:spcBef>
              <a:spcAft>
                <a:spcPts val="0"/>
              </a:spcAft>
              <a:buSzPts val="2800"/>
              <a:buFont typeface="Patrick Hand"/>
              <a:buNone/>
              <a:defRPr>
                <a:latin typeface="Patrick Hand"/>
                <a:ea typeface="Patrick Hand"/>
                <a:cs typeface="Patrick Hand"/>
                <a:sym typeface="Patrick Hand"/>
              </a:defRPr>
            </a:lvl2pPr>
            <a:lvl3pPr lvl="2" rtl="0">
              <a:spcBef>
                <a:spcPts val="0"/>
              </a:spcBef>
              <a:spcAft>
                <a:spcPts val="0"/>
              </a:spcAft>
              <a:buSzPts val="2800"/>
              <a:buFont typeface="Patrick Hand"/>
              <a:buNone/>
              <a:defRPr>
                <a:latin typeface="Patrick Hand"/>
                <a:ea typeface="Patrick Hand"/>
                <a:cs typeface="Patrick Hand"/>
                <a:sym typeface="Patrick Hand"/>
              </a:defRPr>
            </a:lvl3pPr>
            <a:lvl4pPr lvl="3" rtl="0">
              <a:spcBef>
                <a:spcPts val="0"/>
              </a:spcBef>
              <a:spcAft>
                <a:spcPts val="0"/>
              </a:spcAft>
              <a:buSzPts val="2800"/>
              <a:buFont typeface="Patrick Hand"/>
              <a:buNone/>
              <a:defRPr>
                <a:latin typeface="Patrick Hand"/>
                <a:ea typeface="Patrick Hand"/>
                <a:cs typeface="Patrick Hand"/>
                <a:sym typeface="Patrick Hand"/>
              </a:defRPr>
            </a:lvl4pPr>
            <a:lvl5pPr lvl="4" rtl="0">
              <a:spcBef>
                <a:spcPts val="0"/>
              </a:spcBef>
              <a:spcAft>
                <a:spcPts val="0"/>
              </a:spcAft>
              <a:buSzPts val="2800"/>
              <a:buFont typeface="Patrick Hand"/>
              <a:buNone/>
              <a:defRPr>
                <a:latin typeface="Patrick Hand"/>
                <a:ea typeface="Patrick Hand"/>
                <a:cs typeface="Patrick Hand"/>
                <a:sym typeface="Patrick Hand"/>
              </a:defRPr>
            </a:lvl5pPr>
            <a:lvl6pPr lvl="5" rtl="0">
              <a:spcBef>
                <a:spcPts val="0"/>
              </a:spcBef>
              <a:spcAft>
                <a:spcPts val="0"/>
              </a:spcAft>
              <a:buSzPts val="2800"/>
              <a:buFont typeface="Patrick Hand"/>
              <a:buNone/>
              <a:defRPr>
                <a:latin typeface="Patrick Hand"/>
                <a:ea typeface="Patrick Hand"/>
                <a:cs typeface="Patrick Hand"/>
                <a:sym typeface="Patrick Hand"/>
              </a:defRPr>
            </a:lvl6pPr>
            <a:lvl7pPr lvl="6" rtl="0">
              <a:spcBef>
                <a:spcPts val="0"/>
              </a:spcBef>
              <a:spcAft>
                <a:spcPts val="0"/>
              </a:spcAft>
              <a:buSzPts val="2800"/>
              <a:buFont typeface="Patrick Hand"/>
              <a:buNone/>
              <a:defRPr>
                <a:latin typeface="Patrick Hand"/>
                <a:ea typeface="Patrick Hand"/>
                <a:cs typeface="Patrick Hand"/>
                <a:sym typeface="Patrick Hand"/>
              </a:defRPr>
            </a:lvl7pPr>
            <a:lvl8pPr lvl="7" rtl="0">
              <a:spcBef>
                <a:spcPts val="0"/>
              </a:spcBef>
              <a:spcAft>
                <a:spcPts val="0"/>
              </a:spcAft>
              <a:buSzPts val="2800"/>
              <a:buFont typeface="Patrick Hand"/>
              <a:buNone/>
              <a:defRPr>
                <a:latin typeface="Patrick Hand"/>
                <a:ea typeface="Patrick Hand"/>
                <a:cs typeface="Patrick Hand"/>
                <a:sym typeface="Patrick Hand"/>
              </a:defRPr>
            </a:lvl8pPr>
            <a:lvl9pPr lvl="8" rtl="0">
              <a:spcBef>
                <a:spcPts val="0"/>
              </a:spcBef>
              <a:spcAft>
                <a:spcPts val="0"/>
              </a:spcAft>
              <a:buSzPts val="2800"/>
              <a:buFont typeface="Patrick Hand"/>
              <a:buNone/>
              <a:defRPr>
                <a:latin typeface="Patrick Hand"/>
                <a:ea typeface="Patrick Hand"/>
                <a:cs typeface="Patrick Hand"/>
                <a:sym typeface="Patrick Hand"/>
              </a:defRPr>
            </a:lvl9pPr>
          </a:lstStyle>
          <a:p/>
        </p:txBody>
      </p:sp>
      <p:sp>
        <p:nvSpPr>
          <p:cNvPr id="1048814" name="Google Shape;2259;p16"/>
          <p:cNvSpPr txBox="1">
            <a:spLocks noGrp="1"/>
          </p:cNvSpPr>
          <p:nvPr>
            <p:ph type="subTitle" idx="3"/>
          </p:nvPr>
        </p:nvSpPr>
        <p:spPr>
          <a:xfrm>
            <a:off x="3603804" y="2917148"/>
            <a:ext cx="1936500" cy="698700"/>
          </a:xfrm>
          <a:prstGeom prst="rect"/>
        </p:spPr>
        <p:txBody>
          <a:bodyPr anchor="t" anchorCtr="0" bIns="91425" lIns="91425" rIns="91425" spcFirstLastPara="1" tIns="91425" wrap="square">
            <a:noAutofit/>
          </a:bodyPr>
          <a:lstStyle>
            <a:lvl1pPr algn="ctr" lvl="0" rtl="0">
              <a:lnSpc>
                <a:spcPct val="100000"/>
              </a:lnSpc>
              <a:spcBef>
                <a:spcPts val="0"/>
              </a:spcBef>
              <a:spcAft>
                <a:spcPts val="0"/>
              </a:spcAft>
              <a:buSzPts val="1400"/>
              <a:buNone/>
            </a:lvl1pPr>
            <a:lvl2pPr algn="ctr" lvl="1" rtl="0">
              <a:lnSpc>
                <a:spcPct val="100000"/>
              </a:lnSpc>
              <a:spcBef>
                <a:spcPts val="0"/>
              </a:spcBef>
              <a:spcAft>
                <a:spcPts val="0"/>
              </a:spcAft>
              <a:buSzPts val="2100"/>
              <a:buNone/>
              <a:defRPr sz="2100"/>
            </a:lvl2pPr>
            <a:lvl3pPr algn="ctr" lvl="2" rtl="0">
              <a:lnSpc>
                <a:spcPct val="100000"/>
              </a:lnSpc>
              <a:spcBef>
                <a:spcPts val="0"/>
              </a:spcBef>
              <a:spcAft>
                <a:spcPts val="0"/>
              </a:spcAft>
              <a:buSzPts val="2100"/>
              <a:buNone/>
              <a:defRPr sz="2100"/>
            </a:lvl3pPr>
            <a:lvl4pPr algn="ctr" lvl="3" rtl="0">
              <a:lnSpc>
                <a:spcPct val="100000"/>
              </a:lnSpc>
              <a:spcBef>
                <a:spcPts val="0"/>
              </a:spcBef>
              <a:spcAft>
                <a:spcPts val="0"/>
              </a:spcAft>
              <a:buSzPts val="2100"/>
              <a:buNone/>
              <a:defRPr sz="2100"/>
            </a:lvl4pPr>
            <a:lvl5pPr algn="ctr" lvl="4" rtl="0">
              <a:lnSpc>
                <a:spcPct val="100000"/>
              </a:lnSpc>
              <a:spcBef>
                <a:spcPts val="0"/>
              </a:spcBef>
              <a:spcAft>
                <a:spcPts val="0"/>
              </a:spcAft>
              <a:buSzPts val="2100"/>
              <a:buNone/>
              <a:defRPr sz="2100"/>
            </a:lvl5pPr>
            <a:lvl6pPr algn="ctr" lvl="5" rtl="0">
              <a:lnSpc>
                <a:spcPct val="100000"/>
              </a:lnSpc>
              <a:spcBef>
                <a:spcPts val="0"/>
              </a:spcBef>
              <a:spcAft>
                <a:spcPts val="0"/>
              </a:spcAft>
              <a:buSzPts val="2100"/>
              <a:buNone/>
              <a:defRPr sz="2100"/>
            </a:lvl6pPr>
            <a:lvl7pPr algn="ctr" lvl="6" rtl="0">
              <a:lnSpc>
                <a:spcPct val="100000"/>
              </a:lnSpc>
              <a:spcBef>
                <a:spcPts val="0"/>
              </a:spcBef>
              <a:spcAft>
                <a:spcPts val="0"/>
              </a:spcAft>
              <a:buSzPts val="2100"/>
              <a:buNone/>
              <a:defRPr sz="2100"/>
            </a:lvl7pPr>
            <a:lvl8pPr algn="ctr" lvl="7" rtl="0">
              <a:lnSpc>
                <a:spcPct val="100000"/>
              </a:lnSpc>
              <a:spcBef>
                <a:spcPts val="0"/>
              </a:spcBef>
              <a:spcAft>
                <a:spcPts val="0"/>
              </a:spcAft>
              <a:buSzPts val="2100"/>
              <a:buNone/>
              <a:defRPr sz="2100"/>
            </a:lvl8pPr>
            <a:lvl9pPr algn="ctr" lvl="8" rtl="0">
              <a:lnSpc>
                <a:spcPct val="100000"/>
              </a:lnSpc>
              <a:spcBef>
                <a:spcPts val="0"/>
              </a:spcBef>
              <a:spcAft>
                <a:spcPts val="0"/>
              </a:spcAft>
              <a:buSzPts val="2100"/>
              <a:buNone/>
              <a:defRPr sz="2100"/>
            </a:lvl9pPr>
          </a:lstStyle>
          <a:p/>
        </p:txBody>
      </p:sp>
      <p:sp>
        <p:nvSpPr>
          <p:cNvPr id="1048815" name="Google Shape;2260;p16"/>
          <p:cNvSpPr txBox="1">
            <a:spLocks noGrp="1"/>
          </p:cNvSpPr>
          <p:nvPr>
            <p:ph type="title" idx="4"/>
          </p:nvPr>
        </p:nvSpPr>
        <p:spPr>
          <a:xfrm>
            <a:off x="3603807" y="2690300"/>
            <a:ext cx="1936500" cy="243000"/>
          </a:xfrm>
          <a:prstGeom prst="rect"/>
        </p:spPr>
        <p:txBody>
          <a:bodyPr anchor="ctr" anchorCtr="0" bIns="91425" lIns="91425" rIns="91425" spcFirstLastPara="1" tIns="91425" wrap="square">
            <a:noAutofit/>
          </a:bodyPr>
          <a:lstStyle>
            <a:lvl1pPr lvl="0" rtl="0">
              <a:spcBef>
                <a:spcPts val="0"/>
              </a:spcBef>
              <a:spcAft>
                <a:spcPts val="0"/>
              </a:spcAft>
              <a:buSzPts val="1800"/>
              <a:buNone/>
              <a:defRPr sz="1800"/>
            </a:lvl1pPr>
            <a:lvl2pPr lvl="1" rtl="0">
              <a:spcBef>
                <a:spcPts val="0"/>
              </a:spcBef>
              <a:spcAft>
                <a:spcPts val="0"/>
              </a:spcAft>
              <a:buSzPts val="2800"/>
              <a:buFont typeface="Patrick Hand"/>
              <a:buNone/>
              <a:defRPr>
                <a:latin typeface="Patrick Hand"/>
                <a:ea typeface="Patrick Hand"/>
                <a:cs typeface="Patrick Hand"/>
                <a:sym typeface="Patrick Hand"/>
              </a:defRPr>
            </a:lvl2pPr>
            <a:lvl3pPr lvl="2" rtl="0">
              <a:spcBef>
                <a:spcPts val="0"/>
              </a:spcBef>
              <a:spcAft>
                <a:spcPts val="0"/>
              </a:spcAft>
              <a:buSzPts val="2800"/>
              <a:buFont typeface="Patrick Hand"/>
              <a:buNone/>
              <a:defRPr>
                <a:latin typeface="Patrick Hand"/>
                <a:ea typeface="Patrick Hand"/>
                <a:cs typeface="Patrick Hand"/>
                <a:sym typeface="Patrick Hand"/>
              </a:defRPr>
            </a:lvl3pPr>
            <a:lvl4pPr lvl="3" rtl="0">
              <a:spcBef>
                <a:spcPts val="0"/>
              </a:spcBef>
              <a:spcAft>
                <a:spcPts val="0"/>
              </a:spcAft>
              <a:buSzPts val="2800"/>
              <a:buFont typeface="Patrick Hand"/>
              <a:buNone/>
              <a:defRPr>
                <a:latin typeface="Patrick Hand"/>
                <a:ea typeface="Patrick Hand"/>
                <a:cs typeface="Patrick Hand"/>
                <a:sym typeface="Patrick Hand"/>
              </a:defRPr>
            </a:lvl4pPr>
            <a:lvl5pPr lvl="4" rtl="0">
              <a:spcBef>
                <a:spcPts val="0"/>
              </a:spcBef>
              <a:spcAft>
                <a:spcPts val="0"/>
              </a:spcAft>
              <a:buSzPts val="2800"/>
              <a:buFont typeface="Patrick Hand"/>
              <a:buNone/>
              <a:defRPr>
                <a:latin typeface="Patrick Hand"/>
                <a:ea typeface="Patrick Hand"/>
                <a:cs typeface="Patrick Hand"/>
                <a:sym typeface="Patrick Hand"/>
              </a:defRPr>
            </a:lvl5pPr>
            <a:lvl6pPr lvl="5" rtl="0">
              <a:spcBef>
                <a:spcPts val="0"/>
              </a:spcBef>
              <a:spcAft>
                <a:spcPts val="0"/>
              </a:spcAft>
              <a:buSzPts val="2800"/>
              <a:buFont typeface="Patrick Hand"/>
              <a:buNone/>
              <a:defRPr>
                <a:latin typeface="Patrick Hand"/>
                <a:ea typeface="Patrick Hand"/>
                <a:cs typeface="Patrick Hand"/>
                <a:sym typeface="Patrick Hand"/>
              </a:defRPr>
            </a:lvl6pPr>
            <a:lvl7pPr lvl="6" rtl="0">
              <a:spcBef>
                <a:spcPts val="0"/>
              </a:spcBef>
              <a:spcAft>
                <a:spcPts val="0"/>
              </a:spcAft>
              <a:buSzPts val="2800"/>
              <a:buFont typeface="Patrick Hand"/>
              <a:buNone/>
              <a:defRPr>
                <a:latin typeface="Patrick Hand"/>
                <a:ea typeface="Patrick Hand"/>
                <a:cs typeface="Patrick Hand"/>
                <a:sym typeface="Patrick Hand"/>
              </a:defRPr>
            </a:lvl7pPr>
            <a:lvl8pPr lvl="7" rtl="0">
              <a:spcBef>
                <a:spcPts val="0"/>
              </a:spcBef>
              <a:spcAft>
                <a:spcPts val="0"/>
              </a:spcAft>
              <a:buSzPts val="2800"/>
              <a:buFont typeface="Patrick Hand"/>
              <a:buNone/>
              <a:defRPr>
                <a:latin typeface="Patrick Hand"/>
                <a:ea typeface="Patrick Hand"/>
                <a:cs typeface="Patrick Hand"/>
                <a:sym typeface="Patrick Hand"/>
              </a:defRPr>
            </a:lvl8pPr>
            <a:lvl9pPr lvl="8" rtl="0">
              <a:spcBef>
                <a:spcPts val="0"/>
              </a:spcBef>
              <a:spcAft>
                <a:spcPts val="0"/>
              </a:spcAft>
              <a:buSzPts val="2800"/>
              <a:buFont typeface="Patrick Hand"/>
              <a:buNone/>
              <a:defRPr>
                <a:latin typeface="Patrick Hand"/>
                <a:ea typeface="Patrick Hand"/>
                <a:cs typeface="Patrick Hand"/>
                <a:sym typeface="Patrick Hand"/>
              </a:defRPr>
            </a:lvl9pPr>
          </a:lstStyle>
          <a:p/>
        </p:txBody>
      </p:sp>
      <p:sp>
        <p:nvSpPr>
          <p:cNvPr id="1048816" name="Google Shape;2261;p16"/>
          <p:cNvSpPr txBox="1">
            <a:spLocks noGrp="1"/>
          </p:cNvSpPr>
          <p:nvPr>
            <p:ph type="subTitle" idx="5"/>
          </p:nvPr>
        </p:nvSpPr>
        <p:spPr>
          <a:xfrm>
            <a:off x="6005184" y="2917148"/>
            <a:ext cx="1936500" cy="698700"/>
          </a:xfrm>
          <a:prstGeom prst="rect"/>
        </p:spPr>
        <p:txBody>
          <a:bodyPr anchor="t" anchorCtr="0" bIns="91425" lIns="91425" rIns="91425" spcFirstLastPara="1" tIns="91425" wrap="square">
            <a:noAutofit/>
          </a:bodyPr>
          <a:lstStyle>
            <a:lvl1pPr algn="ctr" lvl="0" marR="123031" rtl="0">
              <a:lnSpc>
                <a:spcPct val="100000"/>
              </a:lnSpc>
              <a:spcBef>
                <a:spcPts val="0"/>
              </a:spcBef>
              <a:spcAft>
                <a:spcPts val="0"/>
              </a:spcAft>
              <a:buSzPts val="1400"/>
              <a:buNone/>
            </a:lvl1pPr>
            <a:lvl2pPr algn="ctr" lvl="1" rtl="0">
              <a:lnSpc>
                <a:spcPct val="100000"/>
              </a:lnSpc>
              <a:spcBef>
                <a:spcPts val="1600"/>
              </a:spcBef>
              <a:spcAft>
                <a:spcPts val="0"/>
              </a:spcAft>
              <a:buSzPts val="2100"/>
              <a:buNone/>
              <a:defRPr sz="2100"/>
            </a:lvl2pPr>
            <a:lvl3pPr algn="ctr" lvl="2" rtl="0">
              <a:lnSpc>
                <a:spcPct val="100000"/>
              </a:lnSpc>
              <a:spcBef>
                <a:spcPts val="0"/>
              </a:spcBef>
              <a:spcAft>
                <a:spcPts val="0"/>
              </a:spcAft>
              <a:buSzPts val="2100"/>
              <a:buNone/>
              <a:defRPr sz="2100"/>
            </a:lvl3pPr>
            <a:lvl4pPr algn="ctr" lvl="3" rtl="0">
              <a:lnSpc>
                <a:spcPct val="100000"/>
              </a:lnSpc>
              <a:spcBef>
                <a:spcPts val="0"/>
              </a:spcBef>
              <a:spcAft>
                <a:spcPts val="0"/>
              </a:spcAft>
              <a:buSzPts val="2100"/>
              <a:buNone/>
              <a:defRPr sz="2100"/>
            </a:lvl4pPr>
            <a:lvl5pPr algn="ctr" lvl="4" rtl="0">
              <a:lnSpc>
                <a:spcPct val="100000"/>
              </a:lnSpc>
              <a:spcBef>
                <a:spcPts val="0"/>
              </a:spcBef>
              <a:spcAft>
                <a:spcPts val="0"/>
              </a:spcAft>
              <a:buSzPts val="2100"/>
              <a:buNone/>
              <a:defRPr sz="2100"/>
            </a:lvl5pPr>
            <a:lvl6pPr algn="ctr" lvl="5" rtl="0">
              <a:lnSpc>
                <a:spcPct val="100000"/>
              </a:lnSpc>
              <a:spcBef>
                <a:spcPts val="0"/>
              </a:spcBef>
              <a:spcAft>
                <a:spcPts val="0"/>
              </a:spcAft>
              <a:buSzPts val="2100"/>
              <a:buNone/>
              <a:defRPr sz="2100"/>
            </a:lvl6pPr>
            <a:lvl7pPr algn="ctr" lvl="6" rtl="0">
              <a:lnSpc>
                <a:spcPct val="100000"/>
              </a:lnSpc>
              <a:spcBef>
                <a:spcPts val="0"/>
              </a:spcBef>
              <a:spcAft>
                <a:spcPts val="0"/>
              </a:spcAft>
              <a:buSzPts val="2100"/>
              <a:buNone/>
              <a:defRPr sz="2100"/>
            </a:lvl7pPr>
            <a:lvl8pPr algn="ctr" lvl="7" rtl="0">
              <a:lnSpc>
                <a:spcPct val="100000"/>
              </a:lnSpc>
              <a:spcBef>
                <a:spcPts val="0"/>
              </a:spcBef>
              <a:spcAft>
                <a:spcPts val="0"/>
              </a:spcAft>
              <a:buSzPts val="2100"/>
              <a:buNone/>
              <a:defRPr sz="2100"/>
            </a:lvl8pPr>
            <a:lvl9pPr algn="ctr" lvl="8" rtl="0">
              <a:lnSpc>
                <a:spcPct val="100000"/>
              </a:lnSpc>
              <a:spcBef>
                <a:spcPts val="0"/>
              </a:spcBef>
              <a:spcAft>
                <a:spcPts val="0"/>
              </a:spcAft>
              <a:buSzPts val="2100"/>
              <a:buNone/>
              <a:defRPr sz="2100"/>
            </a:lvl9pPr>
          </a:lstStyle>
          <a:p/>
        </p:txBody>
      </p:sp>
      <p:sp>
        <p:nvSpPr>
          <p:cNvPr id="1048817" name="Google Shape;2262;p16"/>
          <p:cNvSpPr txBox="1">
            <a:spLocks noGrp="1"/>
          </p:cNvSpPr>
          <p:nvPr>
            <p:ph type="title" idx="6"/>
          </p:nvPr>
        </p:nvSpPr>
        <p:spPr>
          <a:xfrm>
            <a:off x="6005189" y="2690300"/>
            <a:ext cx="1936500" cy="243000"/>
          </a:xfrm>
          <a:prstGeom prst="rect"/>
        </p:spPr>
        <p:txBody>
          <a:bodyPr anchor="ctr" anchorCtr="0" bIns="91425" lIns="91425" rIns="91425" spcFirstLastPara="1" tIns="91425" wrap="square">
            <a:noAutofit/>
          </a:bodyPr>
          <a:lstStyle>
            <a:lvl1pPr lvl="0" rtl="0">
              <a:spcBef>
                <a:spcPts val="0"/>
              </a:spcBef>
              <a:spcAft>
                <a:spcPts val="0"/>
              </a:spcAft>
              <a:buSzPts val="1800"/>
              <a:buNone/>
              <a:defRPr sz="1800"/>
            </a:lvl1pPr>
            <a:lvl2pPr lvl="1" rtl="0">
              <a:spcBef>
                <a:spcPts val="0"/>
              </a:spcBef>
              <a:spcAft>
                <a:spcPts val="0"/>
              </a:spcAft>
              <a:buSzPts val="2800"/>
              <a:buFont typeface="Patrick Hand"/>
              <a:buNone/>
              <a:defRPr>
                <a:latin typeface="Patrick Hand"/>
                <a:ea typeface="Patrick Hand"/>
                <a:cs typeface="Patrick Hand"/>
                <a:sym typeface="Patrick Hand"/>
              </a:defRPr>
            </a:lvl2pPr>
            <a:lvl3pPr lvl="2" rtl="0">
              <a:spcBef>
                <a:spcPts val="0"/>
              </a:spcBef>
              <a:spcAft>
                <a:spcPts val="0"/>
              </a:spcAft>
              <a:buSzPts val="2800"/>
              <a:buFont typeface="Patrick Hand"/>
              <a:buNone/>
              <a:defRPr>
                <a:latin typeface="Patrick Hand"/>
                <a:ea typeface="Patrick Hand"/>
                <a:cs typeface="Patrick Hand"/>
                <a:sym typeface="Patrick Hand"/>
              </a:defRPr>
            </a:lvl3pPr>
            <a:lvl4pPr lvl="3" rtl="0">
              <a:spcBef>
                <a:spcPts val="0"/>
              </a:spcBef>
              <a:spcAft>
                <a:spcPts val="0"/>
              </a:spcAft>
              <a:buSzPts val="2800"/>
              <a:buFont typeface="Patrick Hand"/>
              <a:buNone/>
              <a:defRPr>
                <a:latin typeface="Patrick Hand"/>
                <a:ea typeface="Patrick Hand"/>
                <a:cs typeface="Patrick Hand"/>
                <a:sym typeface="Patrick Hand"/>
              </a:defRPr>
            </a:lvl4pPr>
            <a:lvl5pPr lvl="4" rtl="0">
              <a:spcBef>
                <a:spcPts val="0"/>
              </a:spcBef>
              <a:spcAft>
                <a:spcPts val="0"/>
              </a:spcAft>
              <a:buSzPts val="2800"/>
              <a:buFont typeface="Patrick Hand"/>
              <a:buNone/>
              <a:defRPr>
                <a:latin typeface="Patrick Hand"/>
                <a:ea typeface="Patrick Hand"/>
                <a:cs typeface="Patrick Hand"/>
                <a:sym typeface="Patrick Hand"/>
              </a:defRPr>
            </a:lvl5pPr>
            <a:lvl6pPr lvl="5" rtl="0">
              <a:spcBef>
                <a:spcPts val="0"/>
              </a:spcBef>
              <a:spcAft>
                <a:spcPts val="0"/>
              </a:spcAft>
              <a:buSzPts val="2800"/>
              <a:buFont typeface="Patrick Hand"/>
              <a:buNone/>
              <a:defRPr>
                <a:latin typeface="Patrick Hand"/>
                <a:ea typeface="Patrick Hand"/>
                <a:cs typeface="Patrick Hand"/>
                <a:sym typeface="Patrick Hand"/>
              </a:defRPr>
            </a:lvl6pPr>
            <a:lvl7pPr lvl="6" rtl="0">
              <a:spcBef>
                <a:spcPts val="0"/>
              </a:spcBef>
              <a:spcAft>
                <a:spcPts val="0"/>
              </a:spcAft>
              <a:buSzPts val="2800"/>
              <a:buFont typeface="Patrick Hand"/>
              <a:buNone/>
              <a:defRPr>
                <a:latin typeface="Patrick Hand"/>
                <a:ea typeface="Patrick Hand"/>
                <a:cs typeface="Patrick Hand"/>
                <a:sym typeface="Patrick Hand"/>
              </a:defRPr>
            </a:lvl7pPr>
            <a:lvl8pPr lvl="7" rtl="0">
              <a:spcBef>
                <a:spcPts val="0"/>
              </a:spcBef>
              <a:spcAft>
                <a:spcPts val="0"/>
              </a:spcAft>
              <a:buSzPts val="2800"/>
              <a:buFont typeface="Patrick Hand"/>
              <a:buNone/>
              <a:defRPr>
                <a:latin typeface="Patrick Hand"/>
                <a:ea typeface="Patrick Hand"/>
                <a:cs typeface="Patrick Hand"/>
                <a:sym typeface="Patrick Hand"/>
              </a:defRPr>
            </a:lvl8pPr>
            <a:lvl9pPr lvl="8" rtl="0">
              <a:spcBef>
                <a:spcPts val="0"/>
              </a:spcBef>
              <a:spcAft>
                <a:spcPts val="0"/>
              </a:spcAft>
              <a:buSzPts val="2800"/>
              <a:buFont typeface="Patrick Hand"/>
              <a:buNone/>
              <a:defRPr>
                <a:latin typeface="Patrick Hand"/>
                <a:ea typeface="Patrick Hand"/>
                <a:cs typeface="Patrick Hand"/>
                <a:sym typeface="Patrick Hand"/>
              </a:defRPr>
            </a:lvl9pPr>
          </a:lstStyle>
          <a:p/>
        </p:txBody>
      </p:sp>
      <p:grpSp>
        <p:nvGrpSpPr>
          <p:cNvPr id="64" name="Google Shape;2263;p16"/>
          <p:cNvGrpSpPr/>
          <p:nvPr/>
        </p:nvGrpSpPr>
        <p:grpSpPr>
          <a:xfrm>
            <a:off x="197450" y="649200"/>
            <a:ext cx="9740697" cy="5545451"/>
            <a:chOff x="197450" y="649200"/>
            <a:chExt cx="9740697" cy="5545451"/>
          </a:xfrm>
        </p:grpSpPr>
        <p:sp>
          <p:nvSpPr>
            <p:cNvPr id="1048818" name="Google Shape;2264;p16"/>
            <p:cNvSpPr/>
            <p:nvPr/>
          </p:nvSpPr>
          <p:spPr>
            <a:xfrm>
              <a:off x="457200" y="1041257"/>
              <a:ext cx="134999" cy="101788"/>
            </a:xfrm>
            <a:custGeom>
              <a:avLst/>
              <a:ahLst/>
              <a:rect l="l" t="t" r="r" b="b"/>
              <a:pathLst>
                <a:path w="1512" h="1140" extrusionOk="0">
                  <a:moveTo>
                    <a:pt x="835" y="1"/>
                  </a:moveTo>
                  <a:cubicBezTo>
                    <a:pt x="674" y="1"/>
                    <a:pt x="509" y="85"/>
                    <a:pt x="321" y="210"/>
                  </a:cubicBezTo>
                  <a:cubicBezTo>
                    <a:pt x="190" y="287"/>
                    <a:pt x="77" y="400"/>
                    <a:pt x="41" y="550"/>
                  </a:cubicBezTo>
                  <a:cubicBezTo>
                    <a:pt x="0" y="721"/>
                    <a:pt x="77" y="907"/>
                    <a:pt x="208" y="1020"/>
                  </a:cubicBezTo>
                  <a:cubicBezTo>
                    <a:pt x="334" y="1098"/>
                    <a:pt x="469" y="1139"/>
                    <a:pt x="609" y="1139"/>
                  </a:cubicBezTo>
                  <a:cubicBezTo>
                    <a:pt x="639" y="1139"/>
                    <a:pt x="670" y="1137"/>
                    <a:pt x="701" y="1133"/>
                  </a:cubicBezTo>
                  <a:cubicBezTo>
                    <a:pt x="887" y="1115"/>
                    <a:pt x="1041" y="1043"/>
                    <a:pt x="1190" y="966"/>
                  </a:cubicBezTo>
                  <a:cubicBezTo>
                    <a:pt x="1303" y="907"/>
                    <a:pt x="1416" y="835"/>
                    <a:pt x="1452" y="721"/>
                  </a:cubicBezTo>
                  <a:cubicBezTo>
                    <a:pt x="1511" y="531"/>
                    <a:pt x="1380" y="341"/>
                    <a:pt x="1226" y="192"/>
                  </a:cubicBezTo>
                  <a:cubicBezTo>
                    <a:pt x="1092" y="56"/>
                    <a:pt x="965" y="1"/>
                    <a:pt x="835"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19" name="Google Shape;2265;p16"/>
            <p:cNvSpPr/>
            <p:nvPr/>
          </p:nvSpPr>
          <p:spPr>
            <a:xfrm>
              <a:off x="591486" y="1248133"/>
              <a:ext cx="148481" cy="118842"/>
            </a:xfrm>
            <a:custGeom>
              <a:avLst/>
              <a:ahLst/>
              <a:rect l="l" t="t" r="r" b="b"/>
              <a:pathLst>
                <a:path w="1663" h="1331" extrusionOk="0">
                  <a:moveTo>
                    <a:pt x="849" y="0"/>
                  </a:moveTo>
                  <a:cubicBezTo>
                    <a:pt x="432" y="0"/>
                    <a:pt x="0" y="237"/>
                    <a:pt x="25" y="684"/>
                  </a:cubicBezTo>
                  <a:cubicBezTo>
                    <a:pt x="43" y="988"/>
                    <a:pt x="288" y="1250"/>
                    <a:pt x="591" y="1304"/>
                  </a:cubicBezTo>
                  <a:cubicBezTo>
                    <a:pt x="656" y="1322"/>
                    <a:pt x="724" y="1331"/>
                    <a:pt x="792" y="1331"/>
                  </a:cubicBezTo>
                  <a:cubicBezTo>
                    <a:pt x="1015" y="1331"/>
                    <a:pt x="1241" y="1238"/>
                    <a:pt x="1401" y="1078"/>
                  </a:cubicBezTo>
                  <a:cubicBezTo>
                    <a:pt x="1550" y="929"/>
                    <a:pt x="1663" y="721"/>
                    <a:pt x="1627" y="535"/>
                  </a:cubicBezTo>
                  <a:cubicBezTo>
                    <a:pt x="1591" y="363"/>
                    <a:pt x="1477" y="232"/>
                    <a:pt x="1346" y="137"/>
                  </a:cubicBezTo>
                  <a:cubicBezTo>
                    <a:pt x="1209" y="45"/>
                    <a:pt x="1030" y="0"/>
                    <a:pt x="849"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20" name="Google Shape;2266;p16"/>
            <p:cNvSpPr/>
            <p:nvPr/>
          </p:nvSpPr>
          <p:spPr>
            <a:xfrm>
              <a:off x="768629" y="1391349"/>
              <a:ext cx="165267" cy="141878"/>
            </a:xfrm>
            <a:custGeom>
              <a:avLst/>
              <a:ahLst/>
              <a:rect l="l" t="t" r="r" b="b"/>
              <a:pathLst>
                <a:path w="1851" h="1589" extrusionOk="0">
                  <a:moveTo>
                    <a:pt x="995" y="1"/>
                  </a:moveTo>
                  <a:cubicBezTo>
                    <a:pt x="547" y="1"/>
                    <a:pt x="92" y="330"/>
                    <a:pt x="41" y="813"/>
                  </a:cubicBezTo>
                  <a:cubicBezTo>
                    <a:pt x="0" y="1170"/>
                    <a:pt x="285" y="1550"/>
                    <a:pt x="624" y="1587"/>
                  </a:cubicBezTo>
                  <a:cubicBezTo>
                    <a:pt x="643" y="1588"/>
                    <a:pt x="662" y="1589"/>
                    <a:pt x="681" y="1589"/>
                  </a:cubicBezTo>
                  <a:cubicBezTo>
                    <a:pt x="885" y="1589"/>
                    <a:pt x="1074" y="1502"/>
                    <a:pt x="1244" y="1419"/>
                  </a:cubicBezTo>
                  <a:cubicBezTo>
                    <a:pt x="1470" y="1284"/>
                    <a:pt x="1697" y="1116"/>
                    <a:pt x="1773" y="872"/>
                  </a:cubicBezTo>
                  <a:cubicBezTo>
                    <a:pt x="1850" y="605"/>
                    <a:pt x="1715" y="324"/>
                    <a:pt x="1511" y="175"/>
                  </a:cubicBezTo>
                  <a:cubicBezTo>
                    <a:pt x="1358" y="55"/>
                    <a:pt x="1177" y="1"/>
                    <a:pt x="995"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21" name="Google Shape;2267;p16"/>
            <p:cNvSpPr/>
            <p:nvPr/>
          </p:nvSpPr>
          <p:spPr>
            <a:xfrm>
              <a:off x="982557" y="1082686"/>
              <a:ext cx="183570" cy="135449"/>
            </a:xfrm>
            <a:custGeom>
              <a:avLst/>
              <a:ahLst/>
              <a:rect l="l" t="t" r="r" b="b"/>
              <a:pathLst>
                <a:path w="2056" h="1517" extrusionOk="0">
                  <a:moveTo>
                    <a:pt x="1196" y="0"/>
                  </a:moveTo>
                  <a:cubicBezTo>
                    <a:pt x="670" y="0"/>
                    <a:pt x="0" y="402"/>
                    <a:pt x="133" y="972"/>
                  </a:cubicBezTo>
                  <a:cubicBezTo>
                    <a:pt x="205" y="1257"/>
                    <a:pt x="472" y="1461"/>
                    <a:pt x="753" y="1502"/>
                  </a:cubicBezTo>
                  <a:cubicBezTo>
                    <a:pt x="808" y="1512"/>
                    <a:pt x="863" y="1517"/>
                    <a:pt x="918" y="1517"/>
                  </a:cubicBezTo>
                  <a:cubicBezTo>
                    <a:pt x="1145" y="1517"/>
                    <a:pt x="1365" y="1432"/>
                    <a:pt x="1562" y="1312"/>
                  </a:cubicBezTo>
                  <a:cubicBezTo>
                    <a:pt x="1734" y="1198"/>
                    <a:pt x="1902" y="1049"/>
                    <a:pt x="1961" y="841"/>
                  </a:cubicBezTo>
                  <a:cubicBezTo>
                    <a:pt x="2056" y="502"/>
                    <a:pt x="1771" y="126"/>
                    <a:pt x="1431" y="31"/>
                  </a:cubicBezTo>
                  <a:cubicBezTo>
                    <a:pt x="1359" y="10"/>
                    <a:pt x="1279" y="0"/>
                    <a:pt x="1196"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22" name="Google Shape;2268;p16"/>
            <p:cNvSpPr/>
            <p:nvPr/>
          </p:nvSpPr>
          <p:spPr>
            <a:xfrm>
              <a:off x="765325" y="995899"/>
              <a:ext cx="170177" cy="151878"/>
            </a:xfrm>
            <a:custGeom>
              <a:avLst/>
              <a:ahLst/>
              <a:rect l="l" t="t" r="r" b="b"/>
              <a:pathLst>
                <a:path w="1906" h="1701" extrusionOk="0">
                  <a:moveTo>
                    <a:pt x="1115" y="0"/>
                  </a:moveTo>
                  <a:cubicBezTo>
                    <a:pt x="751" y="0"/>
                    <a:pt x="408" y="288"/>
                    <a:pt x="191" y="551"/>
                  </a:cubicBezTo>
                  <a:cubicBezTo>
                    <a:pt x="78" y="700"/>
                    <a:pt x="1" y="872"/>
                    <a:pt x="19" y="1039"/>
                  </a:cubicBezTo>
                  <a:cubicBezTo>
                    <a:pt x="37" y="1248"/>
                    <a:pt x="191" y="1438"/>
                    <a:pt x="358" y="1528"/>
                  </a:cubicBezTo>
                  <a:cubicBezTo>
                    <a:pt x="530" y="1642"/>
                    <a:pt x="727" y="1701"/>
                    <a:pt x="923" y="1701"/>
                  </a:cubicBezTo>
                  <a:cubicBezTo>
                    <a:pt x="1052" y="1701"/>
                    <a:pt x="1180" y="1675"/>
                    <a:pt x="1299" y="1623"/>
                  </a:cubicBezTo>
                  <a:cubicBezTo>
                    <a:pt x="1602" y="1510"/>
                    <a:pt x="1829" y="1211"/>
                    <a:pt x="1865" y="890"/>
                  </a:cubicBezTo>
                  <a:cubicBezTo>
                    <a:pt x="1905" y="569"/>
                    <a:pt x="1715" y="230"/>
                    <a:pt x="1435" y="80"/>
                  </a:cubicBezTo>
                  <a:cubicBezTo>
                    <a:pt x="1328" y="25"/>
                    <a:pt x="1221" y="0"/>
                    <a:pt x="1115"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23" name="Google Shape;2269;p16"/>
            <p:cNvSpPr/>
            <p:nvPr/>
          </p:nvSpPr>
          <p:spPr>
            <a:xfrm>
              <a:off x="1110593" y="1322598"/>
              <a:ext cx="166606" cy="158128"/>
            </a:xfrm>
            <a:custGeom>
              <a:avLst/>
              <a:ahLst/>
              <a:rect l="l" t="t" r="r" b="b"/>
              <a:pathLst>
                <a:path w="1866" h="1771" extrusionOk="0">
                  <a:moveTo>
                    <a:pt x="1059" y="0"/>
                  </a:moveTo>
                  <a:cubicBezTo>
                    <a:pt x="525" y="0"/>
                    <a:pt x="0" y="610"/>
                    <a:pt x="15" y="1113"/>
                  </a:cubicBezTo>
                  <a:cubicBezTo>
                    <a:pt x="15" y="1398"/>
                    <a:pt x="205" y="1678"/>
                    <a:pt x="486" y="1755"/>
                  </a:cubicBezTo>
                  <a:cubicBezTo>
                    <a:pt x="531" y="1766"/>
                    <a:pt x="576" y="1771"/>
                    <a:pt x="621" y="1771"/>
                  </a:cubicBezTo>
                  <a:cubicBezTo>
                    <a:pt x="801" y="1771"/>
                    <a:pt x="980" y="1692"/>
                    <a:pt x="1146" y="1601"/>
                  </a:cubicBezTo>
                  <a:cubicBezTo>
                    <a:pt x="1391" y="1470"/>
                    <a:pt x="1639" y="1284"/>
                    <a:pt x="1730" y="1018"/>
                  </a:cubicBezTo>
                  <a:cubicBezTo>
                    <a:pt x="1866" y="660"/>
                    <a:pt x="1694" y="244"/>
                    <a:pt x="1372" y="77"/>
                  </a:cubicBezTo>
                  <a:cubicBezTo>
                    <a:pt x="1270" y="24"/>
                    <a:pt x="1165" y="0"/>
                    <a:pt x="1059"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24" name="Google Shape;2270;p16"/>
            <p:cNvSpPr/>
            <p:nvPr/>
          </p:nvSpPr>
          <p:spPr>
            <a:xfrm>
              <a:off x="629254" y="811880"/>
              <a:ext cx="99017" cy="84377"/>
            </a:xfrm>
            <a:custGeom>
              <a:avLst/>
              <a:ahLst/>
              <a:rect l="l" t="t" r="r" b="b"/>
              <a:pathLst>
                <a:path w="1109" h="945" extrusionOk="0">
                  <a:moveTo>
                    <a:pt x="452" y="1"/>
                  </a:moveTo>
                  <a:cubicBezTo>
                    <a:pt x="220" y="1"/>
                    <a:pt x="1" y="193"/>
                    <a:pt x="37" y="445"/>
                  </a:cubicBezTo>
                  <a:cubicBezTo>
                    <a:pt x="55" y="594"/>
                    <a:pt x="168" y="725"/>
                    <a:pt x="281" y="802"/>
                  </a:cubicBezTo>
                  <a:cubicBezTo>
                    <a:pt x="385" y="892"/>
                    <a:pt x="526" y="945"/>
                    <a:pt x="672" y="945"/>
                  </a:cubicBezTo>
                  <a:cubicBezTo>
                    <a:pt x="710" y="945"/>
                    <a:pt x="749" y="941"/>
                    <a:pt x="788" y="934"/>
                  </a:cubicBezTo>
                  <a:cubicBezTo>
                    <a:pt x="959" y="875"/>
                    <a:pt x="1109" y="725"/>
                    <a:pt x="1091" y="535"/>
                  </a:cubicBezTo>
                  <a:cubicBezTo>
                    <a:pt x="1091" y="386"/>
                    <a:pt x="959" y="255"/>
                    <a:pt x="828" y="160"/>
                  </a:cubicBezTo>
                  <a:cubicBezTo>
                    <a:pt x="751" y="83"/>
                    <a:pt x="656" y="29"/>
                    <a:pt x="543" y="11"/>
                  </a:cubicBezTo>
                  <a:cubicBezTo>
                    <a:pt x="513" y="4"/>
                    <a:pt x="483" y="1"/>
                    <a:pt x="452"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25" name="Google Shape;2271;p16"/>
            <p:cNvSpPr/>
            <p:nvPr/>
          </p:nvSpPr>
          <p:spPr>
            <a:xfrm>
              <a:off x="775504" y="649200"/>
              <a:ext cx="201963" cy="147682"/>
            </a:xfrm>
            <a:custGeom>
              <a:avLst/>
              <a:ahLst/>
              <a:rect l="l" t="t" r="r" b="b"/>
              <a:pathLst>
                <a:path w="2262" h="1654" extrusionOk="0">
                  <a:moveTo>
                    <a:pt x="1473" y="1"/>
                  </a:moveTo>
                  <a:cubicBezTo>
                    <a:pt x="1446" y="1"/>
                    <a:pt x="1419" y="2"/>
                    <a:pt x="1393" y="5"/>
                  </a:cubicBezTo>
                  <a:cubicBezTo>
                    <a:pt x="774" y="78"/>
                    <a:pt x="0" y="851"/>
                    <a:pt x="602" y="1435"/>
                  </a:cubicBezTo>
                  <a:cubicBezTo>
                    <a:pt x="741" y="1588"/>
                    <a:pt x="951" y="1653"/>
                    <a:pt x="1167" y="1653"/>
                  </a:cubicBezTo>
                  <a:cubicBezTo>
                    <a:pt x="1219" y="1653"/>
                    <a:pt x="1270" y="1650"/>
                    <a:pt x="1321" y="1643"/>
                  </a:cubicBezTo>
                  <a:cubicBezTo>
                    <a:pt x="1565" y="1588"/>
                    <a:pt x="1810" y="1435"/>
                    <a:pt x="1977" y="1249"/>
                  </a:cubicBezTo>
                  <a:cubicBezTo>
                    <a:pt x="2131" y="1059"/>
                    <a:pt x="2262" y="815"/>
                    <a:pt x="2226" y="571"/>
                  </a:cubicBezTo>
                  <a:cubicBezTo>
                    <a:pt x="2188" y="235"/>
                    <a:pt x="1812" y="1"/>
                    <a:pt x="147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26" name="Google Shape;2272;p16"/>
            <p:cNvSpPr/>
            <p:nvPr/>
          </p:nvSpPr>
          <p:spPr>
            <a:xfrm>
              <a:off x="957200" y="1334206"/>
              <a:ext cx="74017" cy="60716"/>
            </a:xfrm>
            <a:custGeom>
              <a:avLst/>
              <a:ahLst/>
              <a:rect l="l" t="t" r="r" b="b"/>
              <a:pathLst>
                <a:path w="829" h="680" extrusionOk="0">
                  <a:moveTo>
                    <a:pt x="417" y="1"/>
                  </a:moveTo>
                  <a:cubicBezTo>
                    <a:pt x="358" y="1"/>
                    <a:pt x="304" y="1"/>
                    <a:pt x="227" y="42"/>
                  </a:cubicBezTo>
                  <a:cubicBezTo>
                    <a:pt x="78" y="114"/>
                    <a:pt x="1" y="363"/>
                    <a:pt x="96" y="512"/>
                  </a:cubicBezTo>
                  <a:cubicBezTo>
                    <a:pt x="150" y="607"/>
                    <a:pt x="263" y="661"/>
                    <a:pt x="376" y="679"/>
                  </a:cubicBezTo>
                  <a:cubicBezTo>
                    <a:pt x="489" y="679"/>
                    <a:pt x="602" y="625"/>
                    <a:pt x="679" y="548"/>
                  </a:cubicBezTo>
                  <a:cubicBezTo>
                    <a:pt x="774" y="453"/>
                    <a:pt x="829" y="340"/>
                    <a:pt x="792" y="209"/>
                  </a:cubicBezTo>
                  <a:cubicBezTo>
                    <a:pt x="756" y="60"/>
                    <a:pt x="584" y="1"/>
                    <a:pt x="417"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27" name="Google Shape;2273;p16"/>
            <p:cNvSpPr/>
            <p:nvPr/>
          </p:nvSpPr>
          <p:spPr>
            <a:xfrm>
              <a:off x="1039611" y="820987"/>
              <a:ext cx="116428" cy="79644"/>
            </a:xfrm>
            <a:custGeom>
              <a:avLst/>
              <a:ahLst/>
              <a:rect l="l" t="t" r="r" b="b"/>
              <a:pathLst>
                <a:path w="1304" h="892" extrusionOk="0">
                  <a:moveTo>
                    <a:pt x="776" y="0"/>
                  </a:moveTo>
                  <a:cubicBezTo>
                    <a:pt x="756" y="0"/>
                    <a:pt x="736" y="2"/>
                    <a:pt x="715" y="4"/>
                  </a:cubicBezTo>
                  <a:cubicBezTo>
                    <a:pt x="566" y="22"/>
                    <a:pt x="417" y="76"/>
                    <a:pt x="304" y="189"/>
                  </a:cubicBezTo>
                  <a:cubicBezTo>
                    <a:pt x="1" y="510"/>
                    <a:pt x="263" y="832"/>
                    <a:pt x="643" y="886"/>
                  </a:cubicBezTo>
                  <a:cubicBezTo>
                    <a:pt x="672" y="890"/>
                    <a:pt x="701" y="892"/>
                    <a:pt x="731" y="892"/>
                  </a:cubicBezTo>
                  <a:cubicBezTo>
                    <a:pt x="874" y="892"/>
                    <a:pt x="1023" y="845"/>
                    <a:pt x="1132" y="737"/>
                  </a:cubicBezTo>
                  <a:cubicBezTo>
                    <a:pt x="1245" y="623"/>
                    <a:pt x="1303" y="415"/>
                    <a:pt x="1227" y="248"/>
                  </a:cubicBezTo>
                  <a:cubicBezTo>
                    <a:pt x="1141" y="93"/>
                    <a:pt x="963" y="0"/>
                    <a:pt x="776"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28" name="Google Shape;2274;p16"/>
            <p:cNvSpPr/>
            <p:nvPr/>
          </p:nvSpPr>
          <p:spPr>
            <a:xfrm rot="-7617272">
              <a:off x="7951637" y="4352681"/>
              <a:ext cx="1775213" cy="1414796"/>
            </a:xfrm>
            <a:custGeom>
              <a:avLst/>
              <a:ahLst/>
              <a:rect l="l" t="t" r="r" b="b"/>
              <a:pathLst>
                <a:path w="12949" h="10320" extrusionOk="0">
                  <a:moveTo>
                    <a:pt x="5030" y="0"/>
                  </a:moveTo>
                  <a:cubicBezTo>
                    <a:pt x="4569" y="0"/>
                    <a:pt x="4094" y="82"/>
                    <a:pt x="3620" y="273"/>
                  </a:cubicBezTo>
                  <a:cubicBezTo>
                    <a:pt x="1" y="1761"/>
                    <a:pt x="2204" y="7343"/>
                    <a:pt x="3466" y="8434"/>
                  </a:cubicBezTo>
                  <a:cubicBezTo>
                    <a:pt x="4280" y="9135"/>
                    <a:pt x="5185" y="9755"/>
                    <a:pt x="6294" y="10094"/>
                  </a:cubicBezTo>
                  <a:cubicBezTo>
                    <a:pt x="6796" y="10237"/>
                    <a:pt x="7348" y="10319"/>
                    <a:pt x="7918" y="10319"/>
                  </a:cubicBezTo>
                  <a:cubicBezTo>
                    <a:pt x="8631" y="10319"/>
                    <a:pt x="9373" y="10190"/>
                    <a:pt x="10084" y="9886"/>
                  </a:cubicBezTo>
                  <a:cubicBezTo>
                    <a:pt x="11383" y="9361"/>
                    <a:pt x="12536" y="8248"/>
                    <a:pt x="12763" y="7099"/>
                  </a:cubicBezTo>
                  <a:cubicBezTo>
                    <a:pt x="12948" y="6212"/>
                    <a:pt x="12573" y="5439"/>
                    <a:pt x="12043" y="4837"/>
                  </a:cubicBezTo>
                  <a:cubicBezTo>
                    <a:pt x="11496" y="4249"/>
                    <a:pt x="10799" y="3797"/>
                    <a:pt x="10179" y="3254"/>
                  </a:cubicBezTo>
                  <a:cubicBezTo>
                    <a:pt x="9275" y="2462"/>
                    <a:pt x="8578" y="1499"/>
                    <a:pt x="7560" y="820"/>
                  </a:cubicBezTo>
                  <a:cubicBezTo>
                    <a:pt x="6874" y="351"/>
                    <a:pt x="5983" y="0"/>
                    <a:pt x="5030"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29" name="Google Shape;2275;p16"/>
            <p:cNvSpPr/>
            <p:nvPr/>
          </p:nvSpPr>
          <p:spPr>
            <a:xfrm rot="-7617272">
              <a:off x="8569907" y="4596201"/>
              <a:ext cx="212219" cy="57442"/>
            </a:xfrm>
            <a:custGeom>
              <a:avLst/>
              <a:ahLst/>
              <a:rect l="l" t="t" r="r" b="b"/>
              <a:pathLst>
                <a:path w="1548" h="419" extrusionOk="0">
                  <a:moveTo>
                    <a:pt x="127" y="0"/>
                  </a:moveTo>
                  <a:cubicBezTo>
                    <a:pt x="46" y="0"/>
                    <a:pt x="1" y="85"/>
                    <a:pt x="1" y="152"/>
                  </a:cubicBezTo>
                  <a:cubicBezTo>
                    <a:pt x="1" y="247"/>
                    <a:pt x="55" y="305"/>
                    <a:pt x="150" y="305"/>
                  </a:cubicBezTo>
                  <a:cubicBezTo>
                    <a:pt x="566" y="342"/>
                    <a:pt x="982" y="378"/>
                    <a:pt x="1394" y="419"/>
                  </a:cubicBezTo>
                  <a:cubicBezTo>
                    <a:pt x="1471" y="419"/>
                    <a:pt x="1548" y="342"/>
                    <a:pt x="1548" y="265"/>
                  </a:cubicBezTo>
                  <a:cubicBezTo>
                    <a:pt x="1548" y="174"/>
                    <a:pt x="1471" y="115"/>
                    <a:pt x="1394" y="115"/>
                  </a:cubicBezTo>
                  <a:cubicBezTo>
                    <a:pt x="982" y="79"/>
                    <a:pt x="566" y="39"/>
                    <a:pt x="150" y="2"/>
                  </a:cubicBezTo>
                  <a:cubicBezTo>
                    <a:pt x="142" y="1"/>
                    <a:pt x="134" y="0"/>
                    <a:pt x="127"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30" name="Google Shape;2276;p16"/>
            <p:cNvSpPr/>
            <p:nvPr/>
          </p:nvSpPr>
          <p:spPr>
            <a:xfrm rot="-7617272">
              <a:off x="8424767" y="4455423"/>
              <a:ext cx="175753" cy="54700"/>
            </a:xfrm>
            <a:custGeom>
              <a:avLst/>
              <a:ahLst/>
              <a:rect l="l" t="t" r="r" b="b"/>
              <a:pathLst>
                <a:path w="1282" h="399" extrusionOk="0">
                  <a:moveTo>
                    <a:pt x="150" y="0"/>
                  </a:moveTo>
                  <a:cubicBezTo>
                    <a:pt x="73" y="0"/>
                    <a:pt x="1" y="77"/>
                    <a:pt x="1" y="154"/>
                  </a:cubicBezTo>
                  <a:cubicBezTo>
                    <a:pt x="1" y="244"/>
                    <a:pt x="73" y="303"/>
                    <a:pt x="150" y="303"/>
                  </a:cubicBezTo>
                  <a:cubicBezTo>
                    <a:pt x="471" y="339"/>
                    <a:pt x="811" y="358"/>
                    <a:pt x="1132" y="398"/>
                  </a:cubicBezTo>
                  <a:cubicBezTo>
                    <a:pt x="1204" y="398"/>
                    <a:pt x="1281" y="321"/>
                    <a:pt x="1281" y="244"/>
                  </a:cubicBezTo>
                  <a:cubicBezTo>
                    <a:pt x="1281" y="154"/>
                    <a:pt x="1204" y="95"/>
                    <a:pt x="1132" y="95"/>
                  </a:cubicBezTo>
                  <a:cubicBezTo>
                    <a:pt x="811" y="59"/>
                    <a:pt x="471" y="41"/>
                    <a:pt x="150"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31" name="Google Shape;2277;p16"/>
            <p:cNvSpPr/>
            <p:nvPr/>
          </p:nvSpPr>
          <p:spPr>
            <a:xfrm rot="-7617272">
              <a:off x="8582980" y="4366644"/>
              <a:ext cx="160261" cy="51684"/>
            </a:xfrm>
            <a:custGeom>
              <a:avLst/>
              <a:ahLst/>
              <a:rect l="l" t="t" r="r" b="b"/>
              <a:pathLst>
                <a:path w="1169" h="377" extrusionOk="0">
                  <a:moveTo>
                    <a:pt x="209" y="1"/>
                  </a:moveTo>
                  <a:cubicBezTo>
                    <a:pt x="132" y="1"/>
                    <a:pt x="37" y="37"/>
                    <a:pt x="19" y="114"/>
                  </a:cubicBezTo>
                  <a:cubicBezTo>
                    <a:pt x="1" y="186"/>
                    <a:pt x="37" y="281"/>
                    <a:pt x="132" y="300"/>
                  </a:cubicBezTo>
                  <a:cubicBezTo>
                    <a:pt x="323" y="351"/>
                    <a:pt x="521" y="376"/>
                    <a:pt x="722" y="376"/>
                  </a:cubicBezTo>
                  <a:cubicBezTo>
                    <a:pt x="820" y="376"/>
                    <a:pt x="919" y="370"/>
                    <a:pt x="1019" y="358"/>
                  </a:cubicBezTo>
                  <a:cubicBezTo>
                    <a:pt x="1096" y="358"/>
                    <a:pt x="1168" y="300"/>
                    <a:pt x="1168" y="205"/>
                  </a:cubicBezTo>
                  <a:cubicBezTo>
                    <a:pt x="1168" y="138"/>
                    <a:pt x="1107" y="53"/>
                    <a:pt x="1038" y="53"/>
                  </a:cubicBezTo>
                  <a:cubicBezTo>
                    <a:pt x="1032" y="53"/>
                    <a:pt x="1025" y="54"/>
                    <a:pt x="1019" y="55"/>
                  </a:cubicBezTo>
                  <a:cubicBezTo>
                    <a:pt x="944" y="64"/>
                    <a:pt x="874" y="69"/>
                    <a:pt x="806" y="69"/>
                  </a:cubicBezTo>
                  <a:cubicBezTo>
                    <a:pt x="737" y="69"/>
                    <a:pt x="670" y="64"/>
                    <a:pt x="603" y="55"/>
                  </a:cubicBezTo>
                  <a:lnTo>
                    <a:pt x="417" y="55"/>
                  </a:lnTo>
                  <a:cubicBezTo>
                    <a:pt x="340" y="37"/>
                    <a:pt x="286" y="19"/>
                    <a:pt x="209"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32" name="Google Shape;2278;p16"/>
            <p:cNvSpPr/>
            <p:nvPr/>
          </p:nvSpPr>
          <p:spPr>
            <a:xfrm rot="-7617272">
              <a:off x="8440250" y="4279987"/>
              <a:ext cx="160261" cy="51684"/>
            </a:xfrm>
            <a:custGeom>
              <a:avLst/>
              <a:ahLst/>
              <a:rect l="l" t="t" r="r" b="b"/>
              <a:pathLst>
                <a:path w="1169" h="377" extrusionOk="0">
                  <a:moveTo>
                    <a:pt x="173" y="1"/>
                  </a:moveTo>
                  <a:cubicBezTo>
                    <a:pt x="78" y="1"/>
                    <a:pt x="1" y="73"/>
                    <a:pt x="19" y="168"/>
                  </a:cubicBezTo>
                  <a:cubicBezTo>
                    <a:pt x="19" y="245"/>
                    <a:pt x="78" y="299"/>
                    <a:pt x="173" y="317"/>
                  </a:cubicBezTo>
                  <a:cubicBezTo>
                    <a:pt x="453" y="340"/>
                    <a:pt x="738" y="358"/>
                    <a:pt x="1001" y="376"/>
                  </a:cubicBezTo>
                  <a:cubicBezTo>
                    <a:pt x="1096" y="376"/>
                    <a:pt x="1168" y="299"/>
                    <a:pt x="1168" y="227"/>
                  </a:cubicBezTo>
                  <a:cubicBezTo>
                    <a:pt x="1150" y="132"/>
                    <a:pt x="1096" y="73"/>
                    <a:pt x="1001" y="73"/>
                  </a:cubicBezTo>
                  <a:cubicBezTo>
                    <a:pt x="738" y="55"/>
                    <a:pt x="453" y="37"/>
                    <a:pt x="173"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33" name="Google Shape;2279;p16"/>
            <p:cNvSpPr/>
            <p:nvPr/>
          </p:nvSpPr>
          <p:spPr>
            <a:xfrm rot="-7617272">
              <a:off x="8283637" y="4424819"/>
              <a:ext cx="199196" cy="68546"/>
            </a:xfrm>
            <a:custGeom>
              <a:avLst/>
              <a:ahLst/>
              <a:rect l="l" t="t" r="r" b="b"/>
              <a:pathLst>
                <a:path w="1453" h="500" extrusionOk="0">
                  <a:moveTo>
                    <a:pt x="163" y="0"/>
                  </a:moveTo>
                  <a:cubicBezTo>
                    <a:pt x="91" y="0"/>
                    <a:pt x="38" y="38"/>
                    <a:pt x="19" y="118"/>
                  </a:cubicBezTo>
                  <a:cubicBezTo>
                    <a:pt x="1" y="195"/>
                    <a:pt x="41" y="290"/>
                    <a:pt x="114" y="308"/>
                  </a:cubicBezTo>
                  <a:cubicBezTo>
                    <a:pt x="494" y="362"/>
                    <a:pt x="869" y="421"/>
                    <a:pt x="1245" y="493"/>
                  </a:cubicBezTo>
                  <a:cubicBezTo>
                    <a:pt x="1259" y="497"/>
                    <a:pt x="1273" y="499"/>
                    <a:pt x="1288" y="499"/>
                  </a:cubicBezTo>
                  <a:cubicBezTo>
                    <a:pt x="1353" y="499"/>
                    <a:pt x="1420" y="458"/>
                    <a:pt x="1435" y="380"/>
                  </a:cubicBezTo>
                  <a:cubicBezTo>
                    <a:pt x="1453" y="308"/>
                    <a:pt x="1417" y="213"/>
                    <a:pt x="1322" y="195"/>
                  </a:cubicBezTo>
                  <a:cubicBezTo>
                    <a:pt x="946" y="136"/>
                    <a:pt x="584" y="63"/>
                    <a:pt x="209" y="5"/>
                  </a:cubicBezTo>
                  <a:cubicBezTo>
                    <a:pt x="193" y="2"/>
                    <a:pt x="178" y="0"/>
                    <a:pt x="163"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34" name="Google Shape;2280;p16"/>
            <p:cNvSpPr/>
            <p:nvPr/>
          </p:nvSpPr>
          <p:spPr>
            <a:xfrm rot="-7617272">
              <a:off x="8210866" y="4101533"/>
              <a:ext cx="144633" cy="66216"/>
            </a:xfrm>
            <a:custGeom>
              <a:avLst/>
              <a:ahLst/>
              <a:rect l="l" t="t" r="r" b="b"/>
              <a:pathLst>
                <a:path w="1055" h="483" extrusionOk="0">
                  <a:moveTo>
                    <a:pt x="156" y="1"/>
                  </a:moveTo>
                  <a:cubicBezTo>
                    <a:pt x="88" y="1"/>
                    <a:pt x="33" y="42"/>
                    <a:pt x="18" y="120"/>
                  </a:cubicBezTo>
                  <a:cubicBezTo>
                    <a:pt x="0" y="192"/>
                    <a:pt x="37" y="287"/>
                    <a:pt x="113" y="306"/>
                  </a:cubicBezTo>
                  <a:lnTo>
                    <a:pt x="846" y="477"/>
                  </a:lnTo>
                  <a:cubicBezTo>
                    <a:pt x="859" y="481"/>
                    <a:pt x="873" y="482"/>
                    <a:pt x="887" y="482"/>
                  </a:cubicBezTo>
                  <a:cubicBezTo>
                    <a:pt x="953" y="482"/>
                    <a:pt x="1021" y="446"/>
                    <a:pt x="1036" y="382"/>
                  </a:cubicBezTo>
                  <a:cubicBezTo>
                    <a:pt x="1054" y="287"/>
                    <a:pt x="1018" y="211"/>
                    <a:pt x="923" y="192"/>
                  </a:cubicBezTo>
                  <a:cubicBezTo>
                    <a:pt x="679" y="120"/>
                    <a:pt x="430" y="61"/>
                    <a:pt x="204" y="7"/>
                  </a:cubicBezTo>
                  <a:cubicBezTo>
                    <a:pt x="188" y="3"/>
                    <a:pt x="172" y="1"/>
                    <a:pt x="156"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35" name="Google Shape;2281;p16"/>
            <p:cNvSpPr/>
            <p:nvPr/>
          </p:nvSpPr>
          <p:spPr>
            <a:xfrm rot="-7617272">
              <a:off x="8485610" y="4058069"/>
              <a:ext cx="134762" cy="51547"/>
            </a:xfrm>
            <a:custGeom>
              <a:avLst/>
              <a:ahLst/>
              <a:rect l="l" t="t" r="r" b="b"/>
              <a:pathLst>
                <a:path w="983" h="376" extrusionOk="0">
                  <a:moveTo>
                    <a:pt x="178" y="0"/>
                  </a:moveTo>
                  <a:cubicBezTo>
                    <a:pt x="109" y="0"/>
                    <a:pt x="35" y="50"/>
                    <a:pt x="19" y="117"/>
                  </a:cubicBezTo>
                  <a:cubicBezTo>
                    <a:pt x="1" y="194"/>
                    <a:pt x="37" y="266"/>
                    <a:pt x="132" y="307"/>
                  </a:cubicBezTo>
                  <a:cubicBezTo>
                    <a:pt x="295" y="346"/>
                    <a:pt x="458" y="376"/>
                    <a:pt x="628" y="376"/>
                  </a:cubicBezTo>
                  <a:cubicBezTo>
                    <a:pt x="694" y="376"/>
                    <a:pt x="761" y="371"/>
                    <a:pt x="829" y="361"/>
                  </a:cubicBezTo>
                  <a:cubicBezTo>
                    <a:pt x="869" y="361"/>
                    <a:pt x="906" y="361"/>
                    <a:pt x="942" y="325"/>
                  </a:cubicBezTo>
                  <a:cubicBezTo>
                    <a:pt x="964" y="307"/>
                    <a:pt x="983" y="248"/>
                    <a:pt x="983" y="212"/>
                  </a:cubicBezTo>
                  <a:cubicBezTo>
                    <a:pt x="983" y="135"/>
                    <a:pt x="906" y="58"/>
                    <a:pt x="829" y="58"/>
                  </a:cubicBezTo>
                  <a:cubicBezTo>
                    <a:pt x="772" y="69"/>
                    <a:pt x="716" y="75"/>
                    <a:pt x="662" y="75"/>
                  </a:cubicBezTo>
                  <a:cubicBezTo>
                    <a:pt x="608" y="75"/>
                    <a:pt x="557" y="69"/>
                    <a:pt x="512" y="58"/>
                  </a:cubicBezTo>
                  <a:lnTo>
                    <a:pt x="453" y="58"/>
                  </a:lnTo>
                  <a:cubicBezTo>
                    <a:pt x="417" y="58"/>
                    <a:pt x="399" y="58"/>
                    <a:pt x="376" y="40"/>
                  </a:cubicBezTo>
                  <a:cubicBezTo>
                    <a:pt x="322" y="40"/>
                    <a:pt x="263" y="22"/>
                    <a:pt x="209" y="4"/>
                  </a:cubicBezTo>
                  <a:cubicBezTo>
                    <a:pt x="199" y="1"/>
                    <a:pt x="189" y="0"/>
                    <a:pt x="178"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36" name="Google Shape;2282;p16"/>
            <p:cNvSpPr/>
            <p:nvPr/>
          </p:nvSpPr>
          <p:spPr>
            <a:xfrm rot="-7617272">
              <a:off x="8255710" y="3944564"/>
              <a:ext cx="126674" cy="58401"/>
            </a:xfrm>
            <a:custGeom>
              <a:avLst/>
              <a:ahLst/>
              <a:rect l="l" t="t" r="r" b="b"/>
              <a:pathLst>
                <a:path w="924" h="426" extrusionOk="0">
                  <a:moveTo>
                    <a:pt x="169" y="0"/>
                  </a:moveTo>
                  <a:cubicBezTo>
                    <a:pt x="102" y="0"/>
                    <a:pt x="34" y="39"/>
                    <a:pt x="18" y="118"/>
                  </a:cubicBezTo>
                  <a:cubicBezTo>
                    <a:pt x="0" y="195"/>
                    <a:pt x="37" y="285"/>
                    <a:pt x="113" y="308"/>
                  </a:cubicBezTo>
                  <a:cubicBezTo>
                    <a:pt x="322" y="344"/>
                    <a:pt x="512" y="380"/>
                    <a:pt x="715" y="421"/>
                  </a:cubicBezTo>
                  <a:cubicBezTo>
                    <a:pt x="727" y="424"/>
                    <a:pt x="740" y="425"/>
                    <a:pt x="753" y="425"/>
                  </a:cubicBezTo>
                  <a:cubicBezTo>
                    <a:pt x="820" y="425"/>
                    <a:pt x="890" y="387"/>
                    <a:pt x="905" y="326"/>
                  </a:cubicBezTo>
                  <a:cubicBezTo>
                    <a:pt x="923" y="249"/>
                    <a:pt x="887" y="154"/>
                    <a:pt x="792" y="136"/>
                  </a:cubicBezTo>
                  <a:cubicBezTo>
                    <a:pt x="602" y="100"/>
                    <a:pt x="398" y="41"/>
                    <a:pt x="208" y="5"/>
                  </a:cubicBezTo>
                  <a:cubicBezTo>
                    <a:pt x="196" y="2"/>
                    <a:pt x="182" y="0"/>
                    <a:pt x="169"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37" name="Google Shape;2283;p16"/>
            <p:cNvSpPr/>
            <p:nvPr/>
          </p:nvSpPr>
          <p:spPr>
            <a:xfrm rot="-7617272">
              <a:off x="8808025" y="4301835"/>
              <a:ext cx="152721" cy="57853"/>
            </a:xfrm>
            <a:custGeom>
              <a:avLst/>
              <a:ahLst/>
              <a:rect l="l" t="t" r="r" b="b"/>
              <a:pathLst>
                <a:path w="1114" h="422" extrusionOk="0">
                  <a:moveTo>
                    <a:pt x="162" y="1"/>
                  </a:moveTo>
                  <a:cubicBezTo>
                    <a:pt x="89" y="1"/>
                    <a:pt x="33" y="37"/>
                    <a:pt x="18" y="101"/>
                  </a:cubicBezTo>
                  <a:cubicBezTo>
                    <a:pt x="0" y="177"/>
                    <a:pt x="37" y="291"/>
                    <a:pt x="113" y="291"/>
                  </a:cubicBezTo>
                  <a:cubicBezTo>
                    <a:pt x="376" y="345"/>
                    <a:pt x="643" y="386"/>
                    <a:pt x="905" y="422"/>
                  </a:cubicBezTo>
                  <a:cubicBezTo>
                    <a:pt x="982" y="422"/>
                    <a:pt x="1072" y="404"/>
                    <a:pt x="1095" y="309"/>
                  </a:cubicBezTo>
                  <a:cubicBezTo>
                    <a:pt x="1113" y="232"/>
                    <a:pt x="1072" y="137"/>
                    <a:pt x="982" y="119"/>
                  </a:cubicBezTo>
                  <a:cubicBezTo>
                    <a:pt x="715" y="82"/>
                    <a:pt x="453" y="46"/>
                    <a:pt x="208" y="6"/>
                  </a:cubicBezTo>
                  <a:cubicBezTo>
                    <a:pt x="192" y="2"/>
                    <a:pt x="177" y="1"/>
                    <a:pt x="162"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38" name="Google Shape;2284;p16"/>
            <p:cNvSpPr/>
            <p:nvPr/>
          </p:nvSpPr>
          <p:spPr>
            <a:xfrm rot="-7617272">
              <a:off x="8854309" y="4586749"/>
              <a:ext cx="165060" cy="59635"/>
            </a:xfrm>
            <a:custGeom>
              <a:avLst/>
              <a:ahLst/>
              <a:rect l="l" t="t" r="r" b="b"/>
              <a:pathLst>
                <a:path w="1204" h="435" extrusionOk="0">
                  <a:moveTo>
                    <a:pt x="209" y="1"/>
                  </a:moveTo>
                  <a:cubicBezTo>
                    <a:pt x="132" y="1"/>
                    <a:pt x="37" y="19"/>
                    <a:pt x="19" y="114"/>
                  </a:cubicBezTo>
                  <a:cubicBezTo>
                    <a:pt x="1" y="186"/>
                    <a:pt x="37" y="281"/>
                    <a:pt x="132" y="299"/>
                  </a:cubicBezTo>
                  <a:cubicBezTo>
                    <a:pt x="412" y="340"/>
                    <a:pt x="697" y="376"/>
                    <a:pt x="1000" y="435"/>
                  </a:cubicBezTo>
                  <a:cubicBezTo>
                    <a:pt x="1073" y="435"/>
                    <a:pt x="1168" y="412"/>
                    <a:pt x="1186" y="322"/>
                  </a:cubicBezTo>
                  <a:cubicBezTo>
                    <a:pt x="1204" y="245"/>
                    <a:pt x="1168" y="150"/>
                    <a:pt x="1073" y="132"/>
                  </a:cubicBezTo>
                  <a:cubicBezTo>
                    <a:pt x="792" y="96"/>
                    <a:pt x="489" y="55"/>
                    <a:pt x="209"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39" name="Google Shape;2285;p16"/>
            <p:cNvSpPr/>
            <p:nvPr/>
          </p:nvSpPr>
          <p:spPr>
            <a:xfrm rot="-7617272">
              <a:off x="8656569" y="4127802"/>
              <a:ext cx="162592" cy="70877"/>
            </a:xfrm>
            <a:custGeom>
              <a:avLst/>
              <a:ahLst/>
              <a:rect l="l" t="t" r="r" b="b"/>
              <a:pathLst>
                <a:path w="1186" h="517" extrusionOk="0">
                  <a:moveTo>
                    <a:pt x="168" y="1"/>
                  </a:moveTo>
                  <a:cubicBezTo>
                    <a:pt x="102" y="1"/>
                    <a:pt x="34" y="36"/>
                    <a:pt x="19" y="100"/>
                  </a:cubicBezTo>
                  <a:cubicBezTo>
                    <a:pt x="1" y="191"/>
                    <a:pt x="55" y="268"/>
                    <a:pt x="132" y="286"/>
                  </a:cubicBezTo>
                  <a:cubicBezTo>
                    <a:pt x="417" y="363"/>
                    <a:pt x="697" y="439"/>
                    <a:pt x="982" y="512"/>
                  </a:cubicBezTo>
                  <a:cubicBezTo>
                    <a:pt x="994" y="515"/>
                    <a:pt x="1007" y="516"/>
                    <a:pt x="1020" y="516"/>
                  </a:cubicBezTo>
                  <a:cubicBezTo>
                    <a:pt x="1084" y="516"/>
                    <a:pt x="1153" y="478"/>
                    <a:pt x="1168" y="399"/>
                  </a:cubicBezTo>
                  <a:cubicBezTo>
                    <a:pt x="1186" y="326"/>
                    <a:pt x="1132" y="249"/>
                    <a:pt x="1055" y="213"/>
                  </a:cubicBezTo>
                  <a:cubicBezTo>
                    <a:pt x="774" y="136"/>
                    <a:pt x="489" y="78"/>
                    <a:pt x="209" y="5"/>
                  </a:cubicBezTo>
                  <a:cubicBezTo>
                    <a:pt x="196" y="2"/>
                    <a:pt x="182" y="1"/>
                    <a:pt x="168"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40" name="Google Shape;2286;p16"/>
            <p:cNvSpPr/>
            <p:nvPr/>
          </p:nvSpPr>
          <p:spPr>
            <a:xfrm rot="-7617272">
              <a:off x="8478683" y="3853648"/>
              <a:ext cx="131609" cy="56482"/>
            </a:xfrm>
            <a:custGeom>
              <a:avLst/>
              <a:ahLst/>
              <a:rect l="l" t="t" r="r" b="b"/>
              <a:pathLst>
                <a:path w="960" h="412" extrusionOk="0">
                  <a:moveTo>
                    <a:pt x="151" y="0"/>
                  </a:moveTo>
                  <a:cubicBezTo>
                    <a:pt x="132" y="0"/>
                    <a:pt x="114" y="5"/>
                    <a:pt x="96" y="14"/>
                  </a:cubicBezTo>
                  <a:cubicBezTo>
                    <a:pt x="55" y="32"/>
                    <a:pt x="19" y="72"/>
                    <a:pt x="19" y="109"/>
                  </a:cubicBezTo>
                  <a:cubicBezTo>
                    <a:pt x="1" y="185"/>
                    <a:pt x="37" y="280"/>
                    <a:pt x="114" y="299"/>
                  </a:cubicBezTo>
                  <a:cubicBezTo>
                    <a:pt x="340" y="335"/>
                    <a:pt x="548" y="371"/>
                    <a:pt x="756" y="412"/>
                  </a:cubicBezTo>
                  <a:cubicBezTo>
                    <a:pt x="793" y="412"/>
                    <a:pt x="829" y="412"/>
                    <a:pt x="869" y="394"/>
                  </a:cubicBezTo>
                  <a:cubicBezTo>
                    <a:pt x="906" y="371"/>
                    <a:pt x="924" y="335"/>
                    <a:pt x="942" y="299"/>
                  </a:cubicBezTo>
                  <a:cubicBezTo>
                    <a:pt x="960" y="222"/>
                    <a:pt x="924" y="127"/>
                    <a:pt x="829" y="109"/>
                  </a:cubicBezTo>
                  <a:cubicBezTo>
                    <a:pt x="621" y="72"/>
                    <a:pt x="417" y="32"/>
                    <a:pt x="209" y="14"/>
                  </a:cubicBezTo>
                  <a:cubicBezTo>
                    <a:pt x="189" y="5"/>
                    <a:pt x="169" y="0"/>
                    <a:pt x="151"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41" name="Google Shape;2287;p16"/>
            <p:cNvSpPr/>
            <p:nvPr/>
          </p:nvSpPr>
          <p:spPr>
            <a:xfrm rot="-7617272">
              <a:off x="8477290" y="4743107"/>
              <a:ext cx="173148" cy="71151"/>
            </a:xfrm>
            <a:custGeom>
              <a:avLst/>
              <a:ahLst/>
              <a:rect l="l" t="t" r="r" b="b"/>
              <a:pathLst>
                <a:path w="1263" h="519" extrusionOk="0">
                  <a:moveTo>
                    <a:pt x="159" y="1"/>
                  </a:moveTo>
                  <a:cubicBezTo>
                    <a:pt x="89" y="1"/>
                    <a:pt x="33" y="36"/>
                    <a:pt x="18" y="100"/>
                  </a:cubicBezTo>
                  <a:cubicBezTo>
                    <a:pt x="0" y="195"/>
                    <a:pt x="36" y="268"/>
                    <a:pt x="113" y="286"/>
                  </a:cubicBezTo>
                  <a:cubicBezTo>
                    <a:pt x="430" y="363"/>
                    <a:pt x="751" y="439"/>
                    <a:pt x="1054" y="512"/>
                  </a:cubicBezTo>
                  <a:cubicBezTo>
                    <a:pt x="1069" y="516"/>
                    <a:pt x="1083" y="518"/>
                    <a:pt x="1098" y="518"/>
                  </a:cubicBezTo>
                  <a:cubicBezTo>
                    <a:pt x="1163" y="518"/>
                    <a:pt x="1226" y="480"/>
                    <a:pt x="1244" y="421"/>
                  </a:cubicBezTo>
                  <a:cubicBezTo>
                    <a:pt x="1262" y="326"/>
                    <a:pt x="1222" y="249"/>
                    <a:pt x="1149" y="231"/>
                  </a:cubicBezTo>
                  <a:cubicBezTo>
                    <a:pt x="828" y="154"/>
                    <a:pt x="507" y="82"/>
                    <a:pt x="204" y="5"/>
                  </a:cubicBezTo>
                  <a:cubicBezTo>
                    <a:pt x="188" y="2"/>
                    <a:pt x="173" y="1"/>
                    <a:pt x="159"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42" name="Google Shape;2288;p16"/>
            <p:cNvSpPr/>
            <p:nvPr/>
          </p:nvSpPr>
          <p:spPr>
            <a:xfrm rot="-7617272">
              <a:off x="8705790" y="3887816"/>
              <a:ext cx="127222" cy="63200"/>
            </a:xfrm>
            <a:custGeom>
              <a:avLst/>
              <a:ahLst/>
              <a:rect l="l" t="t" r="r" b="b"/>
              <a:pathLst>
                <a:path w="928" h="461" extrusionOk="0">
                  <a:moveTo>
                    <a:pt x="179" y="1"/>
                  </a:moveTo>
                  <a:cubicBezTo>
                    <a:pt x="112" y="1"/>
                    <a:pt x="38" y="51"/>
                    <a:pt x="23" y="118"/>
                  </a:cubicBezTo>
                  <a:cubicBezTo>
                    <a:pt x="0" y="194"/>
                    <a:pt x="41" y="289"/>
                    <a:pt x="113" y="308"/>
                  </a:cubicBezTo>
                  <a:cubicBezTo>
                    <a:pt x="321" y="362"/>
                    <a:pt x="511" y="403"/>
                    <a:pt x="719" y="457"/>
                  </a:cubicBezTo>
                  <a:cubicBezTo>
                    <a:pt x="729" y="459"/>
                    <a:pt x="739" y="460"/>
                    <a:pt x="749" y="460"/>
                  </a:cubicBezTo>
                  <a:cubicBezTo>
                    <a:pt x="815" y="460"/>
                    <a:pt x="889" y="411"/>
                    <a:pt x="905" y="344"/>
                  </a:cubicBezTo>
                  <a:cubicBezTo>
                    <a:pt x="927" y="267"/>
                    <a:pt x="887" y="176"/>
                    <a:pt x="792" y="154"/>
                  </a:cubicBezTo>
                  <a:cubicBezTo>
                    <a:pt x="606" y="118"/>
                    <a:pt x="398" y="63"/>
                    <a:pt x="208" y="4"/>
                  </a:cubicBezTo>
                  <a:cubicBezTo>
                    <a:pt x="199" y="2"/>
                    <a:pt x="189" y="1"/>
                    <a:pt x="179"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43" name="Google Shape;2289;p16"/>
            <p:cNvSpPr/>
            <p:nvPr/>
          </p:nvSpPr>
          <p:spPr>
            <a:xfrm rot="-7617272">
              <a:off x="8812929" y="4769773"/>
              <a:ext cx="165197" cy="66079"/>
            </a:xfrm>
            <a:custGeom>
              <a:avLst/>
              <a:ahLst/>
              <a:rect l="l" t="t" r="r" b="b"/>
              <a:pathLst>
                <a:path w="1205" h="482" extrusionOk="0">
                  <a:moveTo>
                    <a:pt x="163" y="0"/>
                  </a:moveTo>
                  <a:cubicBezTo>
                    <a:pt x="90" y="0"/>
                    <a:pt x="34" y="39"/>
                    <a:pt x="19" y="118"/>
                  </a:cubicBezTo>
                  <a:cubicBezTo>
                    <a:pt x="1" y="195"/>
                    <a:pt x="37" y="290"/>
                    <a:pt x="114" y="308"/>
                  </a:cubicBezTo>
                  <a:cubicBezTo>
                    <a:pt x="413" y="362"/>
                    <a:pt x="698" y="421"/>
                    <a:pt x="1001" y="475"/>
                  </a:cubicBezTo>
                  <a:cubicBezTo>
                    <a:pt x="1014" y="480"/>
                    <a:pt x="1029" y="482"/>
                    <a:pt x="1043" y="482"/>
                  </a:cubicBezTo>
                  <a:cubicBezTo>
                    <a:pt x="1106" y="482"/>
                    <a:pt x="1171" y="444"/>
                    <a:pt x="1186" y="385"/>
                  </a:cubicBezTo>
                  <a:cubicBezTo>
                    <a:pt x="1204" y="308"/>
                    <a:pt x="1168" y="213"/>
                    <a:pt x="1073" y="195"/>
                  </a:cubicBezTo>
                  <a:cubicBezTo>
                    <a:pt x="793" y="136"/>
                    <a:pt x="489" y="64"/>
                    <a:pt x="209" y="5"/>
                  </a:cubicBezTo>
                  <a:cubicBezTo>
                    <a:pt x="193" y="2"/>
                    <a:pt x="178" y="0"/>
                    <a:pt x="163"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44" name="Google Shape;2290;p16"/>
            <p:cNvSpPr/>
            <p:nvPr/>
          </p:nvSpPr>
          <p:spPr>
            <a:xfrm rot="-7617272">
              <a:off x="8935557" y="4155571"/>
              <a:ext cx="144633" cy="58401"/>
            </a:xfrm>
            <a:custGeom>
              <a:avLst/>
              <a:ahLst/>
              <a:rect l="l" t="t" r="r" b="b"/>
              <a:pathLst>
                <a:path w="1055" h="426" extrusionOk="0">
                  <a:moveTo>
                    <a:pt x="169" y="0"/>
                  </a:moveTo>
                  <a:cubicBezTo>
                    <a:pt x="102" y="0"/>
                    <a:pt x="34" y="39"/>
                    <a:pt x="19" y="118"/>
                  </a:cubicBezTo>
                  <a:cubicBezTo>
                    <a:pt x="1" y="195"/>
                    <a:pt x="37" y="290"/>
                    <a:pt x="132" y="308"/>
                  </a:cubicBezTo>
                  <a:cubicBezTo>
                    <a:pt x="358" y="344"/>
                    <a:pt x="602" y="385"/>
                    <a:pt x="847" y="421"/>
                  </a:cubicBezTo>
                  <a:cubicBezTo>
                    <a:pt x="859" y="424"/>
                    <a:pt x="873" y="425"/>
                    <a:pt x="886" y="425"/>
                  </a:cubicBezTo>
                  <a:cubicBezTo>
                    <a:pt x="953" y="425"/>
                    <a:pt x="1021" y="387"/>
                    <a:pt x="1037" y="308"/>
                  </a:cubicBezTo>
                  <a:cubicBezTo>
                    <a:pt x="1055" y="231"/>
                    <a:pt x="1018" y="136"/>
                    <a:pt x="923" y="118"/>
                  </a:cubicBezTo>
                  <a:cubicBezTo>
                    <a:pt x="679" y="82"/>
                    <a:pt x="453" y="45"/>
                    <a:pt x="209" y="5"/>
                  </a:cubicBezTo>
                  <a:cubicBezTo>
                    <a:pt x="196" y="2"/>
                    <a:pt x="183" y="0"/>
                    <a:pt x="169"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45" name="Google Shape;2291;p16"/>
            <p:cNvSpPr/>
            <p:nvPr/>
          </p:nvSpPr>
          <p:spPr>
            <a:xfrm rot="-7617272">
              <a:off x="8982770" y="4496769"/>
              <a:ext cx="162592" cy="57442"/>
            </a:xfrm>
            <a:custGeom>
              <a:avLst/>
              <a:ahLst/>
              <a:rect l="l" t="t" r="r" b="b"/>
              <a:pathLst>
                <a:path w="1186" h="419" extrusionOk="0">
                  <a:moveTo>
                    <a:pt x="150" y="1"/>
                  </a:moveTo>
                  <a:cubicBezTo>
                    <a:pt x="73" y="1"/>
                    <a:pt x="1" y="77"/>
                    <a:pt x="1" y="150"/>
                  </a:cubicBezTo>
                  <a:cubicBezTo>
                    <a:pt x="1" y="245"/>
                    <a:pt x="55" y="304"/>
                    <a:pt x="150" y="304"/>
                  </a:cubicBezTo>
                  <a:cubicBezTo>
                    <a:pt x="453" y="340"/>
                    <a:pt x="733" y="376"/>
                    <a:pt x="1037" y="417"/>
                  </a:cubicBezTo>
                  <a:cubicBezTo>
                    <a:pt x="1043" y="418"/>
                    <a:pt x="1049" y="419"/>
                    <a:pt x="1055" y="419"/>
                  </a:cubicBezTo>
                  <a:cubicBezTo>
                    <a:pt x="1121" y="419"/>
                    <a:pt x="1186" y="333"/>
                    <a:pt x="1186" y="263"/>
                  </a:cubicBezTo>
                  <a:cubicBezTo>
                    <a:pt x="1168" y="168"/>
                    <a:pt x="1109" y="132"/>
                    <a:pt x="1037" y="114"/>
                  </a:cubicBezTo>
                  <a:cubicBezTo>
                    <a:pt x="733" y="77"/>
                    <a:pt x="453" y="37"/>
                    <a:pt x="150"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46" name="Google Shape;2292;p16"/>
            <p:cNvSpPr/>
            <p:nvPr/>
          </p:nvSpPr>
          <p:spPr>
            <a:xfrm>
              <a:off x="406238" y="4308311"/>
              <a:ext cx="64825" cy="64825"/>
            </a:xfrm>
            <a:custGeom>
              <a:avLst/>
              <a:ahLst/>
              <a:rect l="l" t="t" r="r" b="b"/>
              <a:pathLst>
                <a:path w="625" h="625" extrusionOk="0">
                  <a:moveTo>
                    <a:pt x="303" y="0"/>
                  </a:moveTo>
                  <a:cubicBezTo>
                    <a:pt x="267" y="0"/>
                    <a:pt x="226" y="0"/>
                    <a:pt x="190" y="19"/>
                  </a:cubicBezTo>
                  <a:cubicBezTo>
                    <a:pt x="154" y="37"/>
                    <a:pt x="113" y="59"/>
                    <a:pt x="95" y="95"/>
                  </a:cubicBezTo>
                  <a:cubicBezTo>
                    <a:pt x="59" y="114"/>
                    <a:pt x="41" y="150"/>
                    <a:pt x="23" y="190"/>
                  </a:cubicBezTo>
                  <a:cubicBezTo>
                    <a:pt x="0" y="227"/>
                    <a:pt x="0" y="263"/>
                    <a:pt x="0" y="304"/>
                  </a:cubicBezTo>
                  <a:lnTo>
                    <a:pt x="0" y="399"/>
                  </a:lnTo>
                  <a:cubicBezTo>
                    <a:pt x="23" y="435"/>
                    <a:pt x="59" y="489"/>
                    <a:pt x="95" y="530"/>
                  </a:cubicBezTo>
                  <a:cubicBezTo>
                    <a:pt x="113" y="548"/>
                    <a:pt x="136" y="566"/>
                    <a:pt x="154" y="584"/>
                  </a:cubicBezTo>
                  <a:cubicBezTo>
                    <a:pt x="190" y="602"/>
                    <a:pt x="249" y="625"/>
                    <a:pt x="303" y="625"/>
                  </a:cubicBezTo>
                  <a:cubicBezTo>
                    <a:pt x="362" y="625"/>
                    <a:pt x="398" y="602"/>
                    <a:pt x="434" y="584"/>
                  </a:cubicBezTo>
                  <a:cubicBezTo>
                    <a:pt x="475" y="584"/>
                    <a:pt x="493" y="566"/>
                    <a:pt x="529" y="530"/>
                  </a:cubicBezTo>
                  <a:cubicBezTo>
                    <a:pt x="566" y="489"/>
                    <a:pt x="588" y="471"/>
                    <a:pt x="588" y="435"/>
                  </a:cubicBezTo>
                  <a:cubicBezTo>
                    <a:pt x="606" y="399"/>
                    <a:pt x="624" y="358"/>
                    <a:pt x="624" y="304"/>
                  </a:cubicBezTo>
                  <a:cubicBezTo>
                    <a:pt x="624" y="285"/>
                    <a:pt x="606" y="245"/>
                    <a:pt x="606" y="227"/>
                  </a:cubicBezTo>
                  <a:cubicBezTo>
                    <a:pt x="588" y="172"/>
                    <a:pt x="566" y="132"/>
                    <a:pt x="529" y="95"/>
                  </a:cubicBezTo>
                  <a:cubicBezTo>
                    <a:pt x="511" y="77"/>
                    <a:pt x="493" y="59"/>
                    <a:pt x="475" y="37"/>
                  </a:cubicBezTo>
                  <a:cubicBezTo>
                    <a:pt x="416" y="19"/>
                    <a:pt x="362" y="0"/>
                    <a:pt x="303"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47" name="Google Shape;2293;p16"/>
            <p:cNvSpPr/>
            <p:nvPr/>
          </p:nvSpPr>
          <p:spPr>
            <a:xfrm>
              <a:off x="484546" y="4152108"/>
              <a:ext cx="56942" cy="56839"/>
            </a:xfrm>
            <a:custGeom>
              <a:avLst/>
              <a:ahLst/>
              <a:rect l="l" t="t" r="r" b="b"/>
              <a:pathLst>
                <a:path w="549" h="548" extrusionOk="0">
                  <a:moveTo>
                    <a:pt x="286" y="0"/>
                  </a:moveTo>
                  <a:cubicBezTo>
                    <a:pt x="209" y="0"/>
                    <a:pt x="132" y="36"/>
                    <a:pt x="96" y="95"/>
                  </a:cubicBezTo>
                  <a:cubicBezTo>
                    <a:pt x="59" y="113"/>
                    <a:pt x="37" y="149"/>
                    <a:pt x="37" y="167"/>
                  </a:cubicBezTo>
                  <a:cubicBezTo>
                    <a:pt x="19" y="208"/>
                    <a:pt x="1" y="244"/>
                    <a:pt x="1" y="280"/>
                  </a:cubicBezTo>
                  <a:cubicBezTo>
                    <a:pt x="19" y="357"/>
                    <a:pt x="37" y="434"/>
                    <a:pt x="96" y="470"/>
                  </a:cubicBezTo>
                  <a:cubicBezTo>
                    <a:pt x="132" y="525"/>
                    <a:pt x="209" y="547"/>
                    <a:pt x="286" y="547"/>
                  </a:cubicBezTo>
                  <a:cubicBezTo>
                    <a:pt x="358" y="547"/>
                    <a:pt x="417" y="525"/>
                    <a:pt x="471" y="470"/>
                  </a:cubicBezTo>
                  <a:cubicBezTo>
                    <a:pt x="489" y="452"/>
                    <a:pt x="512" y="412"/>
                    <a:pt x="530" y="375"/>
                  </a:cubicBezTo>
                  <a:cubicBezTo>
                    <a:pt x="548" y="357"/>
                    <a:pt x="548" y="321"/>
                    <a:pt x="548" y="280"/>
                  </a:cubicBezTo>
                  <a:cubicBezTo>
                    <a:pt x="548" y="208"/>
                    <a:pt x="530" y="131"/>
                    <a:pt x="471" y="95"/>
                  </a:cubicBezTo>
                  <a:cubicBezTo>
                    <a:pt x="417" y="36"/>
                    <a:pt x="358" y="0"/>
                    <a:pt x="286"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48" name="Google Shape;2294;p16"/>
            <p:cNvSpPr/>
            <p:nvPr/>
          </p:nvSpPr>
          <p:spPr>
            <a:xfrm>
              <a:off x="701839" y="4218178"/>
              <a:ext cx="50719" cy="51238"/>
            </a:xfrm>
            <a:custGeom>
              <a:avLst/>
              <a:ahLst/>
              <a:rect l="l" t="t" r="r" b="b"/>
              <a:pathLst>
                <a:path w="489" h="494" extrusionOk="0">
                  <a:moveTo>
                    <a:pt x="244" y="1"/>
                  </a:moveTo>
                  <a:cubicBezTo>
                    <a:pt x="204" y="1"/>
                    <a:pt x="186" y="23"/>
                    <a:pt x="149" y="23"/>
                  </a:cubicBezTo>
                  <a:cubicBezTo>
                    <a:pt x="131" y="42"/>
                    <a:pt x="91" y="60"/>
                    <a:pt x="73" y="78"/>
                  </a:cubicBezTo>
                  <a:cubicBezTo>
                    <a:pt x="54" y="96"/>
                    <a:pt x="36" y="137"/>
                    <a:pt x="18" y="155"/>
                  </a:cubicBezTo>
                  <a:cubicBezTo>
                    <a:pt x="18" y="191"/>
                    <a:pt x="0" y="209"/>
                    <a:pt x="0" y="250"/>
                  </a:cubicBezTo>
                  <a:cubicBezTo>
                    <a:pt x="0" y="268"/>
                    <a:pt x="18" y="286"/>
                    <a:pt x="18" y="322"/>
                  </a:cubicBezTo>
                  <a:cubicBezTo>
                    <a:pt x="18" y="363"/>
                    <a:pt x="36" y="399"/>
                    <a:pt x="73" y="417"/>
                  </a:cubicBezTo>
                  <a:cubicBezTo>
                    <a:pt x="91" y="435"/>
                    <a:pt x="113" y="453"/>
                    <a:pt x="131" y="453"/>
                  </a:cubicBezTo>
                  <a:cubicBezTo>
                    <a:pt x="168" y="476"/>
                    <a:pt x="204" y="494"/>
                    <a:pt x="244" y="494"/>
                  </a:cubicBezTo>
                  <a:cubicBezTo>
                    <a:pt x="281" y="494"/>
                    <a:pt x="317" y="494"/>
                    <a:pt x="339" y="476"/>
                  </a:cubicBezTo>
                  <a:cubicBezTo>
                    <a:pt x="376" y="453"/>
                    <a:pt x="394" y="453"/>
                    <a:pt x="412" y="417"/>
                  </a:cubicBezTo>
                  <a:cubicBezTo>
                    <a:pt x="453" y="399"/>
                    <a:pt x="453" y="381"/>
                    <a:pt x="471" y="340"/>
                  </a:cubicBezTo>
                  <a:cubicBezTo>
                    <a:pt x="489" y="322"/>
                    <a:pt x="489" y="286"/>
                    <a:pt x="489" y="250"/>
                  </a:cubicBezTo>
                  <a:lnTo>
                    <a:pt x="489" y="191"/>
                  </a:lnTo>
                  <a:cubicBezTo>
                    <a:pt x="471" y="155"/>
                    <a:pt x="453" y="114"/>
                    <a:pt x="412" y="78"/>
                  </a:cubicBezTo>
                  <a:cubicBezTo>
                    <a:pt x="394" y="60"/>
                    <a:pt x="394" y="60"/>
                    <a:pt x="376" y="42"/>
                  </a:cubicBezTo>
                  <a:cubicBezTo>
                    <a:pt x="339" y="23"/>
                    <a:pt x="299" y="1"/>
                    <a:pt x="244"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49" name="Google Shape;2295;p16"/>
            <p:cNvSpPr/>
            <p:nvPr/>
          </p:nvSpPr>
          <p:spPr>
            <a:xfrm>
              <a:off x="740734" y="4034800"/>
              <a:ext cx="40969" cy="40866"/>
            </a:xfrm>
            <a:custGeom>
              <a:avLst/>
              <a:ahLst/>
              <a:rect l="l" t="t" r="r" b="b"/>
              <a:pathLst>
                <a:path w="395" h="394" extrusionOk="0">
                  <a:moveTo>
                    <a:pt x="191" y="0"/>
                  </a:moveTo>
                  <a:cubicBezTo>
                    <a:pt x="168" y="0"/>
                    <a:pt x="132" y="18"/>
                    <a:pt x="114" y="18"/>
                  </a:cubicBezTo>
                  <a:cubicBezTo>
                    <a:pt x="96" y="36"/>
                    <a:pt x="78" y="36"/>
                    <a:pt x="55" y="54"/>
                  </a:cubicBezTo>
                  <a:cubicBezTo>
                    <a:pt x="37" y="72"/>
                    <a:pt x="19" y="95"/>
                    <a:pt x="19" y="131"/>
                  </a:cubicBezTo>
                  <a:cubicBezTo>
                    <a:pt x="1" y="149"/>
                    <a:pt x="1" y="167"/>
                    <a:pt x="1" y="208"/>
                  </a:cubicBezTo>
                  <a:lnTo>
                    <a:pt x="1" y="244"/>
                  </a:lnTo>
                  <a:cubicBezTo>
                    <a:pt x="19" y="281"/>
                    <a:pt x="37" y="321"/>
                    <a:pt x="55" y="339"/>
                  </a:cubicBezTo>
                  <a:cubicBezTo>
                    <a:pt x="78" y="339"/>
                    <a:pt x="78" y="357"/>
                    <a:pt x="96" y="376"/>
                  </a:cubicBezTo>
                  <a:cubicBezTo>
                    <a:pt x="132" y="376"/>
                    <a:pt x="150" y="394"/>
                    <a:pt x="191" y="394"/>
                  </a:cubicBezTo>
                  <a:cubicBezTo>
                    <a:pt x="227" y="394"/>
                    <a:pt x="245" y="394"/>
                    <a:pt x="263" y="376"/>
                  </a:cubicBezTo>
                  <a:cubicBezTo>
                    <a:pt x="281" y="376"/>
                    <a:pt x="322" y="357"/>
                    <a:pt x="340" y="339"/>
                  </a:cubicBezTo>
                  <a:cubicBezTo>
                    <a:pt x="358" y="321"/>
                    <a:pt x="358" y="299"/>
                    <a:pt x="376" y="281"/>
                  </a:cubicBezTo>
                  <a:cubicBezTo>
                    <a:pt x="376" y="244"/>
                    <a:pt x="394" y="226"/>
                    <a:pt x="394" y="208"/>
                  </a:cubicBezTo>
                  <a:cubicBezTo>
                    <a:pt x="376" y="186"/>
                    <a:pt x="376" y="167"/>
                    <a:pt x="376" y="149"/>
                  </a:cubicBezTo>
                  <a:cubicBezTo>
                    <a:pt x="376" y="113"/>
                    <a:pt x="358" y="95"/>
                    <a:pt x="340" y="54"/>
                  </a:cubicBezTo>
                  <a:cubicBezTo>
                    <a:pt x="322" y="54"/>
                    <a:pt x="304" y="36"/>
                    <a:pt x="281" y="36"/>
                  </a:cubicBezTo>
                  <a:cubicBezTo>
                    <a:pt x="263" y="18"/>
                    <a:pt x="227" y="0"/>
                    <a:pt x="191"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50" name="Google Shape;2296;p16"/>
            <p:cNvSpPr/>
            <p:nvPr/>
          </p:nvSpPr>
          <p:spPr>
            <a:xfrm>
              <a:off x="586399" y="4405083"/>
              <a:ext cx="29145" cy="29353"/>
            </a:xfrm>
            <a:custGeom>
              <a:avLst/>
              <a:ahLst/>
              <a:rect l="l" t="t" r="r" b="b"/>
              <a:pathLst>
                <a:path w="281" h="283" extrusionOk="0">
                  <a:moveTo>
                    <a:pt x="150" y="0"/>
                  </a:moveTo>
                  <a:cubicBezTo>
                    <a:pt x="138" y="0"/>
                    <a:pt x="125" y="8"/>
                    <a:pt x="113" y="8"/>
                  </a:cubicBezTo>
                  <a:cubicBezTo>
                    <a:pt x="73" y="8"/>
                    <a:pt x="36" y="49"/>
                    <a:pt x="18" y="67"/>
                  </a:cubicBezTo>
                  <a:lnTo>
                    <a:pt x="18" y="121"/>
                  </a:lnTo>
                  <a:cubicBezTo>
                    <a:pt x="0" y="144"/>
                    <a:pt x="0" y="162"/>
                    <a:pt x="18" y="180"/>
                  </a:cubicBezTo>
                  <a:cubicBezTo>
                    <a:pt x="18" y="216"/>
                    <a:pt x="36" y="235"/>
                    <a:pt x="73" y="257"/>
                  </a:cubicBezTo>
                  <a:cubicBezTo>
                    <a:pt x="101" y="270"/>
                    <a:pt x="128" y="283"/>
                    <a:pt x="154" y="283"/>
                  </a:cubicBezTo>
                  <a:cubicBezTo>
                    <a:pt x="165" y="283"/>
                    <a:pt x="175" y="281"/>
                    <a:pt x="186" y="275"/>
                  </a:cubicBezTo>
                  <a:cubicBezTo>
                    <a:pt x="226" y="275"/>
                    <a:pt x="245" y="235"/>
                    <a:pt x="263" y="216"/>
                  </a:cubicBezTo>
                  <a:cubicBezTo>
                    <a:pt x="281" y="198"/>
                    <a:pt x="281" y="162"/>
                    <a:pt x="281" y="144"/>
                  </a:cubicBezTo>
                  <a:lnTo>
                    <a:pt x="281" y="85"/>
                  </a:lnTo>
                  <a:cubicBezTo>
                    <a:pt x="263" y="67"/>
                    <a:pt x="263" y="49"/>
                    <a:pt x="245" y="49"/>
                  </a:cubicBezTo>
                  <a:cubicBezTo>
                    <a:pt x="226" y="31"/>
                    <a:pt x="208" y="8"/>
                    <a:pt x="186" y="8"/>
                  </a:cubicBezTo>
                  <a:lnTo>
                    <a:pt x="168" y="8"/>
                  </a:lnTo>
                  <a:cubicBezTo>
                    <a:pt x="162" y="2"/>
                    <a:pt x="156" y="0"/>
                    <a:pt x="150"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51" name="Google Shape;2297;p16"/>
            <p:cNvSpPr/>
            <p:nvPr/>
          </p:nvSpPr>
          <p:spPr>
            <a:xfrm>
              <a:off x="623427" y="4177416"/>
              <a:ext cx="39102" cy="39828"/>
            </a:xfrm>
            <a:custGeom>
              <a:avLst/>
              <a:ahLst/>
              <a:rect l="l" t="t" r="r" b="b"/>
              <a:pathLst>
                <a:path w="377" h="384" extrusionOk="0">
                  <a:moveTo>
                    <a:pt x="191" y="0"/>
                  </a:moveTo>
                  <a:cubicBezTo>
                    <a:pt x="168" y="0"/>
                    <a:pt x="150" y="18"/>
                    <a:pt x="114" y="18"/>
                  </a:cubicBezTo>
                  <a:cubicBezTo>
                    <a:pt x="96" y="36"/>
                    <a:pt x="78" y="36"/>
                    <a:pt x="55" y="55"/>
                  </a:cubicBezTo>
                  <a:cubicBezTo>
                    <a:pt x="37" y="77"/>
                    <a:pt x="19" y="95"/>
                    <a:pt x="19" y="131"/>
                  </a:cubicBezTo>
                  <a:cubicBezTo>
                    <a:pt x="1" y="150"/>
                    <a:pt x="1" y="168"/>
                    <a:pt x="1" y="190"/>
                  </a:cubicBezTo>
                  <a:cubicBezTo>
                    <a:pt x="1" y="208"/>
                    <a:pt x="1" y="226"/>
                    <a:pt x="19" y="245"/>
                  </a:cubicBezTo>
                  <a:cubicBezTo>
                    <a:pt x="19" y="281"/>
                    <a:pt x="37" y="303"/>
                    <a:pt x="55" y="340"/>
                  </a:cubicBezTo>
                  <a:cubicBezTo>
                    <a:pt x="78" y="340"/>
                    <a:pt x="78" y="358"/>
                    <a:pt x="96" y="358"/>
                  </a:cubicBezTo>
                  <a:cubicBezTo>
                    <a:pt x="132" y="376"/>
                    <a:pt x="150" y="376"/>
                    <a:pt x="191" y="376"/>
                  </a:cubicBezTo>
                  <a:cubicBezTo>
                    <a:pt x="203" y="382"/>
                    <a:pt x="213" y="384"/>
                    <a:pt x="222" y="384"/>
                  </a:cubicBezTo>
                  <a:cubicBezTo>
                    <a:pt x="239" y="384"/>
                    <a:pt x="251" y="376"/>
                    <a:pt x="263" y="376"/>
                  </a:cubicBezTo>
                  <a:cubicBezTo>
                    <a:pt x="281" y="358"/>
                    <a:pt x="304" y="358"/>
                    <a:pt x="322" y="340"/>
                  </a:cubicBezTo>
                  <a:cubicBezTo>
                    <a:pt x="340" y="321"/>
                    <a:pt x="358" y="303"/>
                    <a:pt x="358" y="263"/>
                  </a:cubicBezTo>
                  <a:cubicBezTo>
                    <a:pt x="376" y="245"/>
                    <a:pt x="376" y="226"/>
                    <a:pt x="376" y="190"/>
                  </a:cubicBezTo>
                  <a:lnTo>
                    <a:pt x="376" y="150"/>
                  </a:lnTo>
                  <a:cubicBezTo>
                    <a:pt x="358" y="113"/>
                    <a:pt x="358" y="95"/>
                    <a:pt x="322" y="55"/>
                  </a:cubicBezTo>
                  <a:cubicBezTo>
                    <a:pt x="322" y="55"/>
                    <a:pt x="304" y="36"/>
                    <a:pt x="281" y="36"/>
                  </a:cubicBezTo>
                  <a:cubicBezTo>
                    <a:pt x="263" y="18"/>
                    <a:pt x="227" y="0"/>
                    <a:pt x="191"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52" name="Google Shape;2298;p16"/>
            <p:cNvSpPr/>
            <p:nvPr/>
          </p:nvSpPr>
          <p:spPr>
            <a:xfrm>
              <a:off x="363505" y="4105123"/>
              <a:ext cx="40969" cy="42318"/>
            </a:xfrm>
            <a:custGeom>
              <a:avLst/>
              <a:ahLst/>
              <a:rect l="l" t="t" r="r" b="b"/>
              <a:pathLst>
                <a:path w="395" h="408" extrusionOk="0">
                  <a:moveTo>
                    <a:pt x="227" y="1"/>
                  </a:moveTo>
                  <a:cubicBezTo>
                    <a:pt x="209" y="1"/>
                    <a:pt x="168" y="1"/>
                    <a:pt x="150" y="19"/>
                  </a:cubicBezTo>
                  <a:cubicBezTo>
                    <a:pt x="114" y="19"/>
                    <a:pt x="96" y="37"/>
                    <a:pt x="73" y="55"/>
                  </a:cubicBezTo>
                  <a:cubicBezTo>
                    <a:pt x="55" y="55"/>
                    <a:pt x="37" y="73"/>
                    <a:pt x="19" y="114"/>
                  </a:cubicBezTo>
                  <a:cubicBezTo>
                    <a:pt x="1" y="132"/>
                    <a:pt x="1" y="150"/>
                    <a:pt x="1" y="186"/>
                  </a:cubicBezTo>
                  <a:lnTo>
                    <a:pt x="1" y="263"/>
                  </a:lnTo>
                  <a:cubicBezTo>
                    <a:pt x="19" y="281"/>
                    <a:pt x="19" y="299"/>
                    <a:pt x="19" y="299"/>
                  </a:cubicBezTo>
                  <a:cubicBezTo>
                    <a:pt x="37" y="340"/>
                    <a:pt x="73" y="358"/>
                    <a:pt x="96" y="376"/>
                  </a:cubicBezTo>
                  <a:cubicBezTo>
                    <a:pt x="114" y="394"/>
                    <a:pt x="132" y="394"/>
                    <a:pt x="150" y="394"/>
                  </a:cubicBezTo>
                  <a:cubicBezTo>
                    <a:pt x="168" y="403"/>
                    <a:pt x="187" y="408"/>
                    <a:pt x="204" y="408"/>
                  </a:cubicBezTo>
                  <a:cubicBezTo>
                    <a:pt x="221" y="408"/>
                    <a:pt x="236" y="403"/>
                    <a:pt x="245" y="394"/>
                  </a:cubicBezTo>
                  <a:cubicBezTo>
                    <a:pt x="263" y="394"/>
                    <a:pt x="281" y="394"/>
                    <a:pt x="299" y="376"/>
                  </a:cubicBezTo>
                  <a:cubicBezTo>
                    <a:pt x="340" y="358"/>
                    <a:pt x="358" y="340"/>
                    <a:pt x="376" y="299"/>
                  </a:cubicBezTo>
                  <a:cubicBezTo>
                    <a:pt x="376" y="299"/>
                    <a:pt x="394" y="281"/>
                    <a:pt x="394" y="263"/>
                  </a:cubicBezTo>
                  <a:lnTo>
                    <a:pt x="394" y="168"/>
                  </a:lnTo>
                  <a:lnTo>
                    <a:pt x="394" y="150"/>
                  </a:lnTo>
                  <a:cubicBezTo>
                    <a:pt x="394" y="132"/>
                    <a:pt x="376" y="114"/>
                    <a:pt x="358" y="96"/>
                  </a:cubicBezTo>
                  <a:cubicBezTo>
                    <a:pt x="340" y="55"/>
                    <a:pt x="322" y="37"/>
                    <a:pt x="299" y="37"/>
                  </a:cubicBezTo>
                  <a:cubicBezTo>
                    <a:pt x="281" y="19"/>
                    <a:pt x="245" y="19"/>
                    <a:pt x="227"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53" name="Google Shape;2299;p16"/>
            <p:cNvSpPr/>
            <p:nvPr/>
          </p:nvSpPr>
          <p:spPr>
            <a:xfrm>
              <a:off x="197450" y="4275017"/>
              <a:ext cx="31012" cy="29664"/>
            </a:xfrm>
            <a:custGeom>
              <a:avLst/>
              <a:ahLst/>
              <a:rect l="l" t="t" r="r" b="b"/>
              <a:pathLst>
                <a:path w="299" h="286" extrusionOk="0">
                  <a:moveTo>
                    <a:pt x="131" y="0"/>
                  </a:moveTo>
                  <a:cubicBezTo>
                    <a:pt x="113" y="0"/>
                    <a:pt x="113" y="0"/>
                    <a:pt x="91" y="18"/>
                  </a:cubicBezTo>
                  <a:cubicBezTo>
                    <a:pt x="72" y="18"/>
                    <a:pt x="72" y="18"/>
                    <a:pt x="54" y="41"/>
                  </a:cubicBezTo>
                  <a:cubicBezTo>
                    <a:pt x="54" y="41"/>
                    <a:pt x="36" y="41"/>
                    <a:pt x="36" y="59"/>
                  </a:cubicBezTo>
                  <a:cubicBezTo>
                    <a:pt x="18" y="59"/>
                    <a:pt x="18" y="77"/>
                    <a:pt x="18" y="95"/>
                  </a:cubicBezTo>
                  <a:cubicBezTo>
                    <a:pt x="0" y="113"/>
                    <a:pt x="0" y="131"/>
                    <a:pt x="0" y="154"/>
                  </a:cubicBezTo>
                  <a:cubicBezTo>
                    <a:pt x="0" y="154"/>
                    <a:pt x="0" y="172"/>
                    <a:pt x="18" y="190"/>
                  </a:cubicBezTo>
                  <a:lnTo>
                    <a:pt x="18" y="208"/>
                  </a:lnTo>
                  <a:cubicBezTo>
                    <a:pt x="36" y="226"/>
                    <a:pt x="36" y="226"/>
                    <a:pt x="54" y="245"/>
                  </a:cubicBezTo>
                  <a:lnTo>
                    <a:pt x="72" y="267"/>
                  </a:lnTo>
                  <a:cubicBezTo>
                    <a:pt x="91" y="267"/>
                    <a:pt x="91" y="285"/>
                    <a:pt x="113" y="285"/>
                  </a:cubicBezTo>
                  <a:lnTo>
                    <a:pt x="204" y="285"/>
                  </a:lnTo>
                  <a:cubicBezTo>
                    <a:pt x="226" y="267"/>
                    <a:pt x="244" y="267"/>
                    <a:pt x="244" y="245"/>
                  </a:cubicBezTo>
                  <a:lnTo>
                    <a:pt x="262" y="226"/>
                  </a:lnTo>
                  <a:cubicBezTo>
                    <a:pt x="281" y="208"/>
                    <a:pt x="281" y="208"/>
                    <a:pt x="281" y="190"/>
                  </a:cubicBezTo>
                  <a:cubicBezTo>
                    <a:pt x="299" y="172"/>
                    <a:pt x="299" y="154"/>
                    <a:pt x="299" y="154"/>
                  </a:cubicBezTo>
                  <a:lnTo>
                    <a:pt x="299" y="113"/>
                  </a:lnTo>
                  <a:cubicBezTo>
                    <a:pt x="281" y="95"/>
                    <a:pt x="281" y="77"/>
                    <a:pt x="262" y="59"/>
                  </a:cubicBezTo>
                  <a:lnTo>
                    <a:pt x="244" y="41"/>
                  </a:lnTo>
                  <a:lnTo>
                    <a:pt x="226" y="18"/>
                  </a:lnTo>
                  <a:cubicBezTo>
                    <a:pt x="204" y="18"/>
                    <a:pt x="204" y="0"/>
                    <a:pt x="186"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54" name="Google Shape;2300;p16"/>
            <p:cNvSpPr/>
            <p:nvPr/>
          </p:nvSpPr>
          <p:spPr>
            <a:xfrm>
              <a:off x="433931" y="4001402"/>
              <a:ext cx="66173" cy="66796"/>
            </a:xfrm>
            <a:custGeom>
              <a:avLst/>
              <a:ahLst/>
              <a:rect l="l" t="t" r="r" b="b"/>
              <a:pathLst>
                <a:path w="638" h="644" extrusionOk="0">
                  <a:moveTo>
                    <a:pt x="321" y="1"/>
                  </a:moveTo>
                  <a:cubicBezTo>
                    <a:pt x="281" y="1"/>
                    <a:pt x="244" y="1"/>
                    <a:pt x="208" y="19"/>
                  </a:cubicBezTo>
                  <a:cubicBezTo>
                    <a:pt x="167" y="37"/>
                    <a:pt x="131" y="55"/>
                    <a:pt x="95" y="96"/>
                  </a:cubicBezTo>
                  <a:cubicBezTo>
                    <a:pt x="54" y="114"/>
                    <a:pt x="36" y="150"/>
                    <a:pt x="36" y="191"/>
                  </a:cubicBezTo>
                  <a:cubicBezTo>
                    <a:pt x="18" y="227"/>
                    <a:pt x="0" y="281"/>
                    <a:pt x="0" y="322"/>
                  </a:cubicBezTo>
                  <a:cubicBezTo>
                    <a:pt x="0" y="340"/>
                    <a:pt x="18" y="376"/>
                    <a:pt x="18" y="394"/>
                  </a:cubicBezTo>
                  <a:cubicBezTo>
                    <a:pt x="36" y="453"/>
                    <a:pt x="54" y="508"/>
                    <a:pt x="95" y="548"/>
                  </a:cubicBezTo>
                  <a:cubicBezTo>
                    <a:pt x="167" y="603"/>
                    <a:pt x="244" y="643"/>
                    <a:pt x="321" y="643"/>
                  </a:cubicBezTo>
                  <a:cubicBezTo>
                    <a:pt x="376" y="643"/>
                    <a:pt x="412" y="643"/>
                    <a:pt x="452" y="621"/>
                  </a:cubicBezTo>
                  <a:cubicBezTo>
                    <a:pt x="489" y="603"/>
                    <a:pt x="525" y="584"/>
                    <a:pt x="547" y="548"/>
                  </a:cubicBezTo>
                  <a:cubicBezTo>
                    <a:pt x="584" y="508"/>
                    <a:pt x="602" y="489"/>
                    <a:pt x="620" y="453"/>
                  </a:cubicBezTo>
                  <a:cubicBezTo>
                    <a:pt x="638" y="394"/>
                    <a:pt x="638" y="358"/>
                    <a:pt x="638" y="322"/>
                  </a:cubicBezTo>
                  <a:lnTo>
                    <a:pt x="638" y="227"/>
                  </a:lnTo>
                  <a:cubicBezTo>
                    <a:pt x="620" y="168"/>
                    <a:pt x="584" y="132"/>
                    <a:pt x="547" y="96"/>
                  </a:cubicBezTo>
                  <a:cubicBezTo>
                    <a:pt x="489" y="37"/>
                    <a:pt x="412" y="1"/>
                    <a:pt x="321"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55" name="Google Shape;2301;p16"/>
            <p:cNvSpPr/>
            <p:nvPr/>
          </p:nvSpPr>
          <p:spPr>
            <a:xfrm>
              <a:off x="844454" y="4237781"/>
              <a:ext cx="40866" cy="36717"/>
            </a:xfrm>
            <a:custGeom>
              <a:avLst/>
              <a:ahLst/>
              <a:rect l="l" t="t" r="r" b="b"/>
              <a:pathLst>
                <a:path w="394" h="354" extrusionOk="0">
                  <a:moveTo>
                    <a:pt x="211" y="0"/>
                  </a:moveTo>
                  <a:cubicBezTo>
                    <a:pt x="171" y="0"/>
                    <a:pt x="129" y="16"/>
                    <a:pt x="95" y="38"/>
                  </a:cubicBezTo>
                  <a:cubicBezTo>
                    <a:pt x="55" y="61"/>
                    <a:pt x="37" y="79"/>
                    <a:pt x="18" y="97"/>
                  </a:cubicBezTo>
                  <a:cubicBezTo>
                    <a:pt x="18" y="115"/>
                    <a:pt x="0" y="151"/>
                    <a:pt x="0" y="174"/>
                  </a:cubicBezTo>
                  <a:cubicBezTo>
                    <a:pt x="0" y="210"/>
                    <a:pt x="18" y="228"/>
                    <a:pt x="18" y="264"/>
                  </a:cubicBezTo>
                  <a:cubicBezTo>
                    <a:pt x="37" y="287"/>
                    <a:pt x="55" y="305"/>
                    <a:pt x="95" y="323"/>
                  </a:cubicBezTo>
                  <a:cubicBezTo>
                    <a:pt x="127" y="344"/>
                    <a:pt x="167" y="353"/>
                    <a:pt x="205" y="353"/>
                  </a:cubicBezTo>
                  <a:cubicBezTo>
                    <a:pt x="232" y="353"/>
                    <a:pt x="258" y="349"/>
                    <a:pt x="281" y="341"/>
                  </a:cubicBezTo>
                  <a:cubicBezTo>
                    <a:pt x="299" y="323"/>
                    <a:pt x="299" y="323"/>
                    <a:pt x="322" y="305"/>
                  </a:cubicBezTo>
                  <a:cubicBezTo>
                    <a:pt x="358" y="287"/>
                    <a:pt x="394" y="228"/>
                    <a:pt x="394" y="174"/>
                  </a:cubicBezTo>
                  <a:cubicBezTo>
                    <a:pt x="394" y="133"/>
                    <a:pt x="358" y="79"/>
                    <a:pt x="322" y="61"/>
                  </a:cubicBezTo>
                  <a:cubicBezTo>
                    <a:pt x="299" y="38"/>
                    <a:pt x="299" y="38"/>
                    <a:pt x="281" y="20"/>
                  </a:cubicBezTo>
                  <a:cubicBezTo>
                    <a:pt x="260" y="6"/>
                    <a:pt x="236" y="0"/>
                    <a:pt x="211"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56" name="Google Shape;2302;p16"/>
            <p:cNvSpPr/>
            <p:nvPr/>
          </p:nvSpPr>
          <p:spPr>
            <a:xfrm>
              <a:off x="791453" y="4425619"/>
              <a:ext cx="80279" cy="77168"/>
            </a:xfrm>
            <a:custGeom>
              <a:avLst/>
              <a:ahLst/>
              <a:rect l="l" t="t" r="r" b="b"/>
              <a:pathLst>
                <a:path w="774" h="744" extrusionOk="0">
                  <a:moveTo>
                    <a:pt x="380" y="0"/>
                  </a:moveTo>
                  <a:cubicBezTo>
                    <a:pt x="303" y="0"/>
                    <a:pt x="244" y="18"/>
                    <a:pt x="190" y="59"/>
                  </a:cubicBezTo>
                  <a:cubicBezTo>
                    <a:pt x="113" y="95"/>
                    <a:pt x="77" y="150"/>
                    <a:pt x="41" y="227"/>
                  </a:cubicBezTo>
                  <a:cubicBezTo>
                    <a:pt x="18" y="285"/>
                    <a:pt x="0" y="340"/>
                    <a:pt x="18" y="417"/>
                  </a:cubicBezTo>
                  <a:cubicBezTo>
                    <a:pt x="18" y="489"/>
                    <a:pt x="59" y="566"/>
                    <a:pt x="113" y="625"/>
                  </a:cubicBezTo>
                  <a:lnTo>
                    <a:pt x="113" y="643"/>
                  </a:lnTo>
                  <a:cubicBezTo>
                    <a:pt x="187" y="717"/>
                    <a:pt x="294" y="744"/>
                    <a:pt x="402" y="744"/>
                  </a:cubicBezTo>
                  <a:cubicBezTo>
                    <a:pt x="432" y="744"/>
                    <a:pt x="463" y="742"/>
                    <a:pt x="493" y="738"/>
                  </a:cubicBezTo>
                  <a:cubicBezTo>
                    <a:pt x="606" y="697"/>
                    <a:pt x="719" y="602"/>
                    <a:pt x="738" y="471"/>
                  </a:cubicBezTo>
                  <a:cubicBezTo>
                    <a:pt x="774" y="340"/>
                    <a:pt x="738" y="208"/>
                    <a:pt x="643" y="113"/>
                  </a:cubicBezTo>
                  <a:cubicBezTo>
                    <a:pt x="606" y="59"/>
                    <a:pt x="548" y="37"/>
                    <a:pt x="493" y="18"/>
                  </a:cubicBezTo>
                  <a:cubicBezTo>
                    <a:pt x="455" y="9"/>
                    <a:pt x="421" y="5"/>
                    <a:pt x="388" y="5"/>
                  </a:cubicBezTo>
                  <a:cubicBezTo>
                    <a:pt x="369" y="5"/>
                    <a:pt x="351" y="6"/>
                    <a:pt x="332" y="9"/>
                  </a:cubicBezTo>
                  <a:lnTo>
                    <a:pt x="332" y="9"/>
                  </a:lnTo>
                  <a:cubicBezTo>
                    <a:pt x="346" y="5"/>
                    <a:pt x="360" y="0"/>
                    <a:pt x="380"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57" name="Google Shape;2303;p16"/>
            <p:cNvSpPr/>
            <p:nvPr/>
          </p:nvSpPr>
          <p:spPr>
            <a:xfrm>
              <a:off x="969228" y="4192870"/>
              <a:ext cx="35265" cy="39517"/>
            </a:xfrm>
            <a:custGeom>
              <a:avLst/>
              <a:ahLst/>
              <a:rect l="l" t="t" r="r" b="b"/>
              <a:pathLst>
                <a:path w="340" h="381" extrusionOk="0">
                  <a:moveTo>
                    <a:pt x="173" y="1"/>
                  </a:moveTo>
                  <a:cubicBezTo>
                    <a:pt x="155" y="19"/>
                    <a:pt x="136" y="19"/>
                    <a:pt x="136" y="19"/>
                  </a:cubicBezTo>
                  <a:cubicBezTo>
                    <a:pt x="114" y="19"/>
                    <a:pt x="96" y="19"/>
                    <a:pt x="96" y="41"/>
                  </a:cubicBezTo>
                  <a:cubicBezTo>
                    <a:pt x="78" y="41"/>
                    <a:pt x="60" y="59"/>
                    <a:pt x="41" y="77"/>
                  </a:cubicBezTo>
                  <a:cubicBezTo>
                    <a:pt x="23" y="96"/>
                    <a:pt x="23" y="114"/>
                    <a:pt x="23" y="132"/>
                  </a:cubicBezTo>
                  <a:cubicBezTo>
                    <a:pt x="23" y="132"/>
                    <a:pt x="1" y="154"/>
                    <a:pt x="1" y="172"/>
                  </a:cubicBezTo>
                  <a:lnTo>
                    <a:pt x="1" y="245"/>
                  </a:lnTo>
                  <a:cubicBezTo>
                    <a:pt x="23" y="286"/>
                    <a:pt x="41" y="304"/>
                    <a:pt x="60" y="322"/>
                  </a:cubicBezTo>
                  <a:cubicBezTo>
                    <a:pt x="78" y="358"/>
                    <a:pt x="136" y="381"/>
                    <a:pt x="173" y="381"/>
                  </a:cubicBezTo>
                  <a:cubicBezTo>
                    <a:pt x="191" y="381"/>
                    <a:pt x="209" y="381"/>
                    <a:pt x="227" y="358"/>
                  </a:cubicBezTo>
                  <a:cubicBezTo>
                    <a:pt x="250" y="358"/>
                    <a:pt x="268" y="340"/>
                    <a:pt x="286" y="322"/>
                  </a:cubicBezTo>
                  <a:cubicBezTo>
                    <a:pt x="304" y="304"/>
                    <a:pt x="322" y="286"/>
                    <a:pt x="322" y="245"/>
                  </a:cubicBezTo>
                  <a:cubicBezTo>
                    <a:pt x="340" y="227"/>
                    <a:pt x="340" y="191"/>
                    <a:pt x="322" y="172"/>
                  </a:cubicBezTo>
                  <a:lnTo>
                    <a:pt x="322" y="132"/>
                  </a:lnTo>
                  <a:cubicBezTo>
                    <a:pt x="322" y="114"/>
                    <a:pt x="322" y="96"/>
                    <a:pt x="304" y="96"/>
                  </a:cubicBezTo>
                  <a:cubicBezTo>
                    <a:pt x="304" y="77"/>
                    <a:pt x="286" y="59"/>
                    <a:pt x="268" y="41"/>
                  </a:cubicBezTo>
                  <a:cubicBezTo>
                    <a:pt x="268" y="41"/>
                    <a:pt x="250" y="19"/>
                    <a:pt x="227" y="19"/>
                  </a:cubicBezTo>
                  <a:cubicBezTo>
                    <a:pt x="209" y="19"/>
                    <a:pt x="191" y="1"/>
                    <a:pt x="173"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58" name="Google Shape;2304;p16"/>
            <p:cNvSpPr/>
            <p:nvPr/>
          </p:nvSpPr>
          <p:spPr>
            <a:xfrm>
              <a:off x="980949" y="4345340"/>
              <a:ext cx="61091" cy="47089"/>
            </a:xfrm>
            <a:custGeom>
              <a:avLst/>
              <a:ahLst/>
              <a:rect l="l" t="t" r="r" b="b"/>
              <a:pathLst>
                <a:path w="589" h="454" extrusionOk="0">
                  <a:moveTo>
                    <a:pt x="304" y="1"/>
                  </a:moveTo>
                  <a:cubicBezTo>
                    <a:pt x="1" y="1"/>
                    <a:pt x="1" y="453"/>
                    <a:pt x="304" y="453"/>
                  </a:cubicBezTo>
                  <a:cubicBezTo>
                    <a:pt x="589" y="453"/>
                    <a:pt x="589" y="1"/>
                    <a:pt x="304"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59" name="Google Shape;2305;p16"/>
            <p:cNvSpPr/>
            <p:nvPr/>
          </p:nvSpPr>
          <p:spPr>
            <a:xfrm>
              <a:off x="427811" y="4527473"/>
              <a:ext cx="51238" cy="48852"/>
            </a:xfrm>
            <a:custGeom>
              <a:avLst/>
              <a:ahLst/>
              <a:rect l="l" t="t" r="r" b="b"/>
              <a:pathLst>
                <a:path w="494" h="471" extrusionOk="0">
                  <a:moveTo>
                    <a:pt x="245" y="0"/>
                  </a:moveTo>
                  <a:cubicBezTo>
                    <a:pt x="208" y="0"/>
                    <a:pt x="172" y="0"/>
                    <a:pt x="154" y="18"/>
                  </a:cubicBezTo>
                  <a:cubicBezTo>
                    <a:pt x="113" y="18"/>
                    <a:pt x="95" y="36"/>
                    <a:pt x="77" y="54"/>
                  </a:cubicBezTo>
                  <a:cubicBezTo>
                    <a:pt x="59" y="72"/>
                    <a:pt x="41" y="113"/>
                    <a:pt x="18" y="131"/>
                  </a:cubicBezTo>
                  <a:cubicBezTo>
                    <a:pt x="0" y="167"/>
                    <a:pt x="0" y="208"/>
                    <a:pt x="0" y="226"/>
                  </a:cubicBezTo>
                  <a:cubicBezTo>
                    <a:pt x="0" y="262"/>
                    <a:pt x="0" y="280"/>
                    <a:pt x="18" y="299"/>
                  </a:cubicBezTo>
                  <a:cubicBezTo>
                    <a:pt x="18" y="339"/>
                    <a:pt x="41" y="375"/>
                    <a:pt x="77" y="394"/>
                  </a:cubicBezTo>
                  <a:cubicBezTo>
                    <a:pt x="95" y="412"/>
                    <a:pt x="113" y="434"/>
                    <a:pt x="113" y="434"/>
                  </a:cubicBezTo>
                  <a:cubicBezTo>
                    <a:pt x="154" y="470"/>
                    <a:pt x="208" y="470"/>
                    <a:pt x="245" y="470"/>
                  </a:cubicBezTo>
                  <a:cubicBezTo>
                    <a:pt x="285" y="470"/>
                    <a:pt x="303" y="470"/>
                    <a:pt x="340" y="452"/>
                  </a:cubicBezTo>
                  <a:cubicBezTo>
                    <a:pt x="358" y="452"/>
                    <a:pt x="398" y="434"/>
                    <a:pt x="416" y="394"/>
                  </a:cubicBezTo>
                  <a:cubicBezTo>
                    <a:pt x="435" y="375"/>
                    <a:pt x="453" y="357"/>
                    <a:pt x="471" y="321"/>
                  </a:cubicBezTo>
                  <a:cubicBezTo>
                    <a:pt x="471" y="299"/>
                    <a:pt x="493" y="262"/>
                    <a:pt x="493" y="226"/>
                  </a:cubicBezTo>
                  <a:cubicBezTo>
                    <a:pt x="493" y="208"/>
                    <a:pt x="471" y="185"/>
                    <a:pt x="471" y="167"/>
                  </a:cubicBezTo>
                  <a:cubicBezTo>
                    <a:pt x="471" y="131"/>
                    <a:pt x="435" y="95"/>
                    <a:pt x="416" y="54"/>
                  </a:cubicBezTo>
                  <a:cubicBezTo>
                    <a:pt x="398" y="54"/>
                    <a:pt x="380" y="36"/>
                    <a:pt x="358" y="18"/>
                  </a:cubicBezTo>
                  <a:cubicBezTo>
                    <a:pt x="321" y="0"/>
                    <a:pt x="285" y="0"/>
                    <a:pt x="245"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60" name="Google Shape;2306;p16"/>
            <p:cNvSpPr/>
            <p:nvPr/>
          </p:nvSpPr>
          <p:spPr>
            <a:xfrm>
              <a:off x="646867" y="4572488"/>
              <a:ext cx="33502" cy="31012"/>
            </a:xfrm>
            <a:custGeom>
              <a:avLst/>
              <a:ahLst/>
              <a:rect l="l" t="t" r="r" b="b"/>
              <a:pathLst>
                <a:path w="323" h="299" extrusionOk="0">
                  <a:moveTo>
                    <a:pt x="168" y="0"/>
                  </a:moveTo>
                  <a:cubicBezTo>
                    <a:pt x="150" y="0"/>
                    <a:pt x="114" y="0"/>
                    <a:pt x="96" y="18"/>
                  </a:cubicBezTo>
                  <a:cubicBezTo>
                    <a:pt x="78" y="18"/>
                    <a:pt x="78" y="18"/>
                    <a:pt x="78" y="36"/>
                  </a:cubicBezTo>
                  <a:cubicBezTo>
                    <a:pt x="37" y="36"/>
                    <a:pt x="37" y="55"/>
                    <a:pt x="19" y="73"/>
                  </a:cubicBezTo>
                  <a:cubicBezTo>
                    <a:pt x="1" y="91"/>
                    <a:pt x="1" y="113"/>
                    <a:pt x="1" y="150"/>
                  </a:cubicBezTo>
                  <a:cubicBezTo>
                    <a:pt x="1" y="168"/>
                    <a:pt x="1" y="186"/>
                    <a:pt x="19" y="204"/>
                  </a:cubicBezTo>
                  <a:cubicBezTo>
                    <a:pt x="37" y="226"/>
                    <a:pt x="37" y="245"/>
                    <a:pt x="78" y="263"/>
                  </a:cubicBezTo>
                  <a:lnTo>
                    <a:pt x="96" y="281"/>
                  </a:lnTo>
                  <a:cubicBezTo>
                    <a:pt x="114" y="281"/>
                    <a:pt x="150" y="299"/>
                    <a:pt x="168" y="299"/>
                  </a:cubicBezTo>
                  <a:cubicBezTo>
                    <a:pt x="191" y="299"/>
                    <a:pt x="227" y="281"/>
                    <a:pt x="245" y="281"/>
                  </a:cubicBezTo>
                  <a:cubicBezTo>
                    <a:pt x="281" y="245"/>
                    <a:pt x="322" y="204"/>
                    <a:pt x="322" y="150"/>
                  </a:cubicBezTo>
                  <a:cubicBezTo>
                    <a:pt x="322" y="91"/>
                    <a:pt x="281" y="36"/>
                    <a:pt x="245" y="18"/>
                  </a:cubicBezTo>
                  <a:cubicBezTo>
                    <a:pt x="227" y="0"/>
                    <a:pt x="191" y="0"/>
                    <a:pt x="168"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61" name="Google Shape;2307;p16"/>
            <p:cNvSpPr/>
            <p:nvPr/>
          </p:nvSpPr>
          <p:spPr>
            <a:xfrm>
              <a:off x="924629" y="4466900"/>
              <a:ext cx="89718" cy="89718"/>
            </a:xfrm>
            <a:custGeom>
              <a:avLst/>
              <a:ahLst/>
              <a:rect l="l" t="t" r="r" b="b"/>
              <a:pathLst>
                <a:path w="865" h="865" extrusionOk="0">
                  <a:moveTo>
                    <a:pt x="431" y="0"/>
                  </a:moveTo>
                  <a:cubicBezTo>
                    <a:pt x="376" y="0"/>
                    <a:pt x="318" y="19"/>
                    <a:pt x="281" y="37"/>
                  </a:cubicBezTo>
                  <a:cubicBezTo>
                    <a:pt x="227" y="55"/>
                    <a:pt x="168" y="91"/>
                    <a:pt x="132" y="132"/>
                  </a:cubicBezTo>
                  <a:cubicBezTo>
                    <a:pt x="91" y="168"/>
                    <a:pt x="55" y="227"/>
                    <a:pt x="55" y="263"/>
                  </a:cubicBezTo>
                  <a:cubicBezTo>
                    <a:pt x="19" y="317"/>
                    <a:pt x="1" y="376"/>
                    <a:pt x="19" y="430"/>
                  </a:cubicBezTo>
                  <a:lnTo>
                    <a:pt x="19" y="543"/>
                  </a:lnTo>
                  <a:cubicBezTo>
                    <a:pt x="55" y="620"/>
                    <a:pt x="73" y="679"/>
                    <a:pt x="132" y="733"/>
                  </a:cubicBezTo>
                  <a:cubicBezTo>
                    <a:pt x="168" y="751"/>
                    <a:pt x="186" y="792"/>
                    <a:pt x="227" y="810"/>
                  </a:cubicBezTo>
                  <a:cubicBezTo>
                    <a:pt x="281" y="846"/>
                    <a:pt x="358" y="864"/>
                    <a:pt x="431" y="864"/>
                  </a:cubicBezTo>
                  <a:cubicBezTo>
                    <a:pt x="490" y="864"/>
                    <a:pt x="544" y="846"/>
                    <a:pt x="603" y="828"/>
                  </a:cubicBezTo>
                  <a:cubicBezTo>
                    <a:pt x="657" y="810"/>
                    <a:pt x="698" y="769"/>
                    <a:pt x="734" y="733"/>
                  </a:cubicBezTo>
                  <a:cubicBezTo>
                    <a:pt x="793" y="697"/>
                    <a:pt x="811" y="656"/>
                    <a:pt x="829" y="602"/>
                  </a:cubicBezTo>
                  <a:cubicBezTo>
                    <a:pt x="865" y="543"/>
                    <a:pt x="865" y="489"/>
                    <a:pt x="865" y="430"/>
                  </a:cubicBezTo>
                  <a:cubicBezTo>
                    <a:pt x="865" y="394"/>
                    <a:pt x="865" y="358"/>
                    <a:pt x="847" y="317"/>
                  </a:cubicBezTo>
                  <a:cubicBezTo>
                    <a:pt x="829" y="245"/>
                    <a:pt x="793" y="186"/>
                    <a:pt x="734" y="132"/>
                  </a:cubicBezTo>
                  <a:cubicBezTo>
                    <a:pt x="716" y="114"/>
                    <a:pt x="680" y="91"/>
                    <a:pt x="657" y="73"/>
                  </a:cubicBezTo>
                  <a:cubicBezTo>
                    <a:pt x="585" y="19"/>
                    <a:pt x="508" y="0"/>
                    <a:pt x="431"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62" name="Google Shape;2308;p16"/>
            <p:cNvSpPr/>
            <p:nvPr/>
          </p:nvSpPr>
          <p:spPr>
            <a:xfrm>
              <a:off x="238212" y="4417633"/>
              <a:ext cx="54972" cy="54972"/>
            </a:xfrm>
            <a:custGeom>
              <a:avLst/>
              <a:ahLst/>
              <a:rect l="l" t="t" r="r" b="b"/>
              <a:pathLst>
                <a:path w="530" h="530" extrusionOk="0">
                  <a:moveTo>
                    <a:pt x="263" y="0"/>
                  </a:moveTo>
                  <a:cubicBezTo>
                    <a:pt x="245" y="0"/>
                    <a:pt x="209" y="0"/>
                    <a:pt x="173" y="23"/>
                  </a:cubicBezTo>
                  <a:cubicBezTo>
                    <a:pt x="132" y="41"/>
                    <a:pt x="114" y="59"/>
                    <a:pt x="96" y="77"/>
                  </a:cubicBezTo>
                  <a:cubicBezTo>
                    <a:pt x="59" y="95"/>
                    <a:pt x="37" y="136"/>
                    <a:pt x="37" y="172"/>
                  </a:cubicBezTo>
                  <a:cubicBezTo>
                    <a:pt x="19" y="190"/>
                    <a:pt x="1" y="227"/>
                    <a:pt x="19" y="267"/>
                  </a:cubicBezTo>
                  <a:lnTo>
                    <a:pt x="19" y="340"/>
                  </a:lnTo>
                  <a:cubicBezTo>
                    <a:pt x="37" y="380"/>
                    <a:pt x="59" y="417"/>
                    <a:pt x="96" y="453"/>
                  </a:cubicBezTo>
                  <a:cubicBezTo>
                    <a:pt x="114" y="453"/>
                    <a:pt x="114" y="475"/>
                    <a:pt x="132" y="494"/>
                  </a:cubicBezTo>
                  <a:cubicBezTo>
                    <a:pt x="191" y="512"/>
                    <a:pt x="227" y="530"/>
                    <a:pt x="263" y="530"/>
                  </a:cubicBezTo>
                  <a:cubicBezTo>
                    <a:pt x="304" y="530"/>
                    <a:pt x="340" y="512"/>
                    <a:pt x="376" y="512"/>
                  </a:cubicBezTo>
                  <a:cubicBezTo>
                    <a:pt x="399" y="494"/>
                    <a:pt x="435" y="475"/>
                    <a:pt x="453" y="453"/>
                  </a:cubicBezTo>
                  <a:cubicBezTo>
                    <a:pt x="489" y="417"/>
                    <a:pt x="512" y="399"/>
                    <a:pt x="512" y="362"/>
                  </a:cubicBezTo>
                  <a:cubicBezTo>
                    <a:pt x="530" y="340"/>
                    <a:pt x="530" y="304"/>
                    <a:pt x="530" y="267"/>
                  </a:cubicBezTo>
                  <a:lnTo>
                    <a:pt x="530" y="190"/>
                  </a:lnTo>
                  <a:cubicBezTo>
                    <a:pt x="512" y="154"/>
                    <a:pt x="489" y="114"/>
                    <a:pt x="453" y="77"/>
                  </a:cubicBezTo>
                  <a:cubicBezTo>
                    <a:pt x="435" y="59"/>
                    <a:pt x="417" y="59"/>
                    <a:pt x="399" y="41"/>
                  </a:cubicBezTo>
                  <a:cubicBezTo>
                    <a:pt x="358" y="23"/>
                    <a:pt x="322" y="0"/>
                    <a:pt x="263"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63" name="Google Shape;2309;p16"/>
            <p:cNvSpPr/>
            <p:nvPr/>
          </p:nvSpPr>
          <p:spPr>
            <a:xfrm>
              <a:off x="572812" y="3942800"/>
              <a:ext cx="50719" cy="50719"/>
            </a:xfrm>
            <a:custGeom>
              <a:avLst/>
              <a:ahLst/>
              <a:rect l="l" t="t" r="r" b="b"/>
              <a:pathLst>
                <a:path w="489" h="489" extrusionOk="0">
                  <a:moveTo>
                    <a:pt x="244" y="0"/>
                  </a:moveTo>
                  <a:cubicBezTo>
                    <a:pt x="204" y="0"/>
                    <a:pt x="167" y="0"/>
                    <a:pt x="149" y="18"/>
                  </a:cubicBezTo>
                  <a:cubicBezTo>
                    <a:pt x="113" y="18"/>
                    <a:pt x="91" y="37"/>
                    <a:pt x="54" y="55"/>
                  </a:cubicBezTo>
                  <a:cubicBezTo>
                    <a:pt x="36" y="95"/>
                    <a:pt x="18" y="113"/>
                    <a:pt x="18" y="150"/>
                  </a:cubicBezTo>
                  <a:cubicBezTo>
                    <a:pt x="0" y="168"/>
                    <a:pt x="0" y="208"/>
                    <a:pt x="0" y="245"/>
                  </a:cubicBezTo>
                  <a:lnTo>
                    <a:pt x="0" y="303"/>
                  </a:lnTo>
                  <a:cubicBezTo>
                    <a:pt x="18" y="340"/>
                    <a:pt x="36" y="376"/>
                    <a:pt x="54" y="417"/>
                  </a:cubicBezTo>
                  <a:cubicBezTo>
                    <a:pt x="72" y="417"/>
                    <a:pt x="91" y="435"/>
                    <a:pt x="113" y="453"/>
                  </a:cubicBezTo>
                  <a:cubicBezTo>
                    <a:pt x="149" y="471"/>
                    <a:pt x="186" y="489"/>
                    <a:pt x="244" y="489"/>
                  </a:cubicBezTo>
                  <a:cubicBezTo>
                    <a:pt x="262" y="489"/>
                    <a:pt x="299" y="471"/>
                    <a:pt x="339" y="453"/>
                  </a:cubicBezTo>
                  <a:cubicBezTo>
                    <a:pt x="357" y="453"/>
                    <a:pt x="394" y="435"/>
                    <a:pt x="412" y="417"/>
                  </a:cubicBezTo>
                  <a:cubicBezTo>
                    <a:pt x="430" y="394"/>
                    <a:pt x="452" y="358"/>
                    <a:pt x="471" y="340"/>
                  </a:cubicBezTo>
                  <a:cubicBezTo>
                    <a:pt x="471" y="303"/>
                    <a:pt x="489" y="263"/>
                    <a:pt x="489" y="245"/>
                  </a:cubicBezTo>
                  <a:cubicBezTo>
                    <a:pt x="471" y="208"/>
                    <a:pt x="471" y="190"/>
                    <a:pt x="471" y="168"/>
                  </a:cubicBezTo>
                  <a:cubicBezTo>
                    <a:pt x="471" y="132"/>
                    <a:pt x="430" y="95"/>
                    <a:pt x="412" y="55"/>
                  </a:cubicBezTo>
                  <a:cubicBezTo>
                    <a:pt x="394" y="55"/>
                    <a:pt x="376" y="37"/>
                    <a:pt x="357" y="18"/>
                  </a:cubicBezTo>
                  <a:cubicBezTo>
                    <a:pt x="317" y="0"/>
                    <a:pt x="281" y="0"/>
                    <a:pt x="244"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64" name="Google Shape;2310;p16"/>
            <p:cNvSpPr/>
            <p:nvPr/>
          </p:nvSpPr>
          <p:spPr>
            <a:xfrm>
              <a:off x="914775" y="4053988"/>
              <a:ext cx="64410" cy="66692"/>
            </a:xfrm>
            <a:custGeom>
              <a:avLst/>
              <a:ahLst/>
              <a:rect l="l" t="t" r="r" b="b"/>
              <a:pathLst>
                <a:path w="621" h="643" extrusionOk="0">
                  <a:moveTo>
                    <a:pt x="300" y="1"/>
                  </a:moveTo>
                  <a:cubicBezTo>
                    <a:pt x="263" y="1"/>
                    <a:pt x="227" y="1"/>
                    <a:pt x="186" y="41"/>
                  </a:cubicBezTo>
                  <a:cubicBezTo>
                    <a:pt x="150" y="41"/>
                    <a:pt x="114" y="59"/>
                    <a:pt x="96" y="96"/>
                  </a:cubicBezTo>
                  <a:cubicBezTo>
                    <a:pt x="55" y="136"/>
                    <a:pt x="37" y="154"/>
                    <a:pt x="19" y="191"/>
                  </a:cubicBezTo>
                  <a:cubicBezTo>
                    <a:pt x="1" y="227"/>
                    <a:pt x="1" y="286"/>
                    <a:pt x="1" y="322"/>
                  </a:cubicBezTo>
                  <a:lnTo>
                    <a:pt x="1" y="399"/>
                  </a:lnTo>
                  <a:cubicBezTo>
                    <a:pt x="19" y="453"/>
                    <a:pt x="55" y="512"/>
                    <a:pt x="96" y="548"/>
                  </a:cubicBezTo>
                  <a:cubicBezTo>
                    <a:pt x="114" y="566"/>
                    <a:pt x="132" y="566"/>
                    <a:pt x="150" y="589"/>
                  </a:cubicBezTo>
                  <a:cubicBezTo>
                    <a:pt x="209" y="625"/>
                    <a:pt x="245" y="643"/>
                    <a:pt x="300" y="643"/>
                  </a:cubicBezTo>
                  <a:cubicBezTo>
                    <a:pt x="358" y="643"/>
                    <a:pt x="395" y="625"/>
                    <a:pt x="435" y="607"/>
                  </a:cubicBezTo>
                  <a:cubicBezTo>
                    <a:pt x="471" y="589"/>
                    <a:pt x="508" y="566"/>
                    <a:pt x="526" y="548"/>
                  </a:cubicBezTo>
                  <a:cubicBezTo>
                    <a:pt x="566" y="512"/>
                    <a:pt x="585" y="476"/>
                    <a:pt x="603" y="435"/>
                  </a:cubicBezTo>
                  <a:cubicBezTo>
                    <a:pt x="621" y="399"/>
                    <a:pt x="621" y="362"/>
                    <a:pt x="621" y="322"/>
                  </a:cubicBezTo>
                  <a:lnTo>
                    <a:pt x="621" y="227"/>
                  </a:lnTo>
                  <a:cubicBezTo>
                    <a:pt x="603" y="191"/>
                    <a:pt x="566" y="136"/>
                    <a:pt x="526" y="96"/>
                  </a:cubicBezTo>
                  <a:cubicBezTo>
                    <a:pt x="508" y="77"/>
                    <a:pt x="490" y="59"/>
                    <a:pt x="471" y="41"/>
                  </a:cubicBezTo>
                  <a:cubicBezTo>
                    <a:pt x="413" y="23"/>
                    <a:pt x="358" y="1"/>
                    <a:pt x="300"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65" name="Google Shape;2311;p16"/>
            <p:cNvSpPr/>
            <p:nvPr/>
          </p:nvSpPr>
          <p:spPr>
            <a:xfrm>
              <a:off x="1086535" y="4261430"/>
              <a:ext cx="35265" cy="31531"/>
            </a:xfrm>
            <a:custGeom>
              <a:avLst/>
              <a:ahLst/>
              <a:rect l="l" t="t" r="r" b="b"/>
              <a:pathLst>
                <a:path w="340" h="304" extrusionOk="0">
                  <a:moveTo>
                    <a:pt x="154" y="0"/>
                  </a:moveTo>
                  <a:cubicBezTo>
                    <a:pt x="114" y="0"/>
                    <a:pt x="78" y="18"/>
                    <a:pt x="41" y="59"/>
                  </a:cubicBezTo>
                  <a:cubicBezTo>
                    <a:pt x="41" y="59"/>
                    <a:pt x="23" y="77"/>
                    <a:pt x="23" y="95"/>
                  </a:cubicBezTo>
                  <a:cubicBezTo>
                    <a:pt x="1" y="131"/>
                    <a:pt x="1" y="190"/>
                    <a:pt x="23" y="226"/>
                  </a:cubicBezTo>
                  <a:cubicBezTo>
                    <a:pt x="23" y="226"/>
                    <a:pt x="41" y="226"/>
                    <a:pt x="41" y="244"/>
                  </a:cubicBezTo>
                  <a:cubicBezTo>
                    <a:pt x="59" y="285"/>
                    <a:pt x="114" y="303"/>
                    <a:pt x="154" y="303"/>
                  </a:cubicBezTo>
                  <a:cubicBezTo>
                    <a:pt x="191" y="303"/>
                    <a:pt x="227" y="303"/>
                    <a:pt x="249" y="285"/>
                  </a:cubicBezTo>
                  <a:lnTo>
                    <a:pt x="286" y="285"/>
                  </a:lnTo>
                  <a:cubicBezTo>
                    <a:pt x="304" y="262"/>
                    <a:pt x="304" y="244"/>
                    <a:pt x="322" y="244"/>
                  </a:cubicBezTo>
                  <a:cubicBezTo>
                    <a:pt x="340" y="208"/>
                    <a:pt x="340" y="190"/>
                    <a:pt x="340" y="149"/>
                  </a:cubicBezTo>
                  <a:cubicBezTo>
                    <a:pt x="340" y="131"/>
                    <a:pt x="340" y="113"/>
                    <a:pt x="322" y="77"/>
                  </a:cubicBezTo>
                  <a:cubicBezTo>
                    <a:pt x="322" y="59"/>
                    <a:pt x="286" y="18"/>
                    <a:pt x="249" y="18"/>
                  </a:cubicBezTo>
                  <a:cubicBezTo>
                    <a:pt x="227" y="18"/>
                    <a:pt x="191" y="0"/>
                    <a:pt x="154"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66" name="Google Shape;2312;p16"/>
            <p:cNvSpPr/>
            <p:nvPr/>
          </p:nvSpPr>
          <p:spPr>
            <a:xfrm>
              <a:off x="543251" y="4292857"/>
              <a:ext cx="37132" cy="37132"/>
            </a:xfrm>
            <a:custGeom>
              <a:avLst/>
              <a:ahLst/>
              <a:rect l="l" t="t" r="r" b="b"/>
              <a:pathLst>
                <a:path w="358" h="358" extrusionOk="0">
                  <a:moveTo>
                    <a:pt x="172" y="0"/>
                  </a:moveTo>
                  <a:cubicBezTo>
                    <a:pt x="149" y="0"/>
                    <a:pt x="131" y="0"/>
                    <a:pt x="95" y="18"/>
                  </a:cubicBezTo>
                  <a:cubicBezTo>
                    <a:pt x="77" y="18"/>
                    <a:pt x="59" y="36"/>
                    <a:pt x="36" y="54"/>
                  </a:cubicBezTo>
                  <a:cubicBezTo>
                    <a:pt x="36" y="73"/>
                    <a:pt x="18" y="95"/>
                    <a:pt x="0" y="113"/>
                  </a:cubicBezTo>
                  <a:lnTo>
                    <a:pt x="0" y="168"/>
                  </a:lnTo>
                  <a:lnTo>
                    <a:pt x="0" y="226"/>
                  </a:lnTo>
                  <a:cubicBezTo>
                    <a:pt x="0" y="244"/>
                    <a:pt x="18" y="281"/>
                    <a:pt x="36" y="299"/>
                  </a:cubicBezTo>
                  <a:cubicBezTo>
                    <a:pt x="59" y="299"/>
                    <a:pt x="77" y="321"/>
                    <a:pt x="77" y="321"/>
                  </a:cubicBezTo>
                  <a:cubicBezTo>
                    <a:pt x="113" y="339"/>
                    <a:pt x="131" y="358"/>
                    <a:pt x="172" y="358"/>
                  </a:cubicBezTo>
                  <a:lnTo>
                    <a:pt x="190" y="358"/>
                  </a:lnTo>
                  <a:cubicBezTo>
                    <a:pt x="226" y="339"/>
                    <a:pt x="244" y="339"/>
                    <a:pt x="262" y="321"/>
                  </a:cubicBezTo>
                  <a:cubicBezTo>
                    <a:pt x="285" y="321"/>
                    <a:pt x="285" y="299"/>
                    <a:pt x="303" y="299"/>
                  </a:cubicBezTo>
                  <a:lnTo>
                    <a:pt x="321" y="281"/>
                  </a:lnTo>
                  <a:cubicBezTo>
                    <a:pt x="321" y="281"/>
                    <a:pt x="339" y="263"/>
                    <a:pt x="339" y="244"/>
                  </a:cubicBezTo>
                  <a:cubicBezTo>
                    <a:pt x="357" y="226"/>
                    <a:pt x="357" y="186"/>
                    <a:pt x="357" y="168"/>
                  </a:cubicBezTo>
                  <a:lnTo>
                    <a:pt x="357" y="131"/>
                  </a:lnTo>
                  <a:cubicBezTo>
                    <a:pt x="339" y="113"/>
                    <a:pt x="339" y="73"/>
                    <a:pt x="321" y="54"/>
                  </a:cubicBezTo>
                  <a:lnTo>
                    <a:pt x="303" y="54"/>
                  </a:lnTo>
                  <a:lnTo>
                    <a:pt x="262" y="18"/>
                  </a:lnTo>
                  <a:cubicBezTo>
                    <a:pt x="244" y="18"/>
                    <a:pt x="226" y="18"/>
                    <a:pt x="226"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2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p:bgPr>
    </p:bg>
    <p:spTree>
      <p:nvGrpSpPr>
        <p:cNvPr id="12" name="Shape 5"/>
        <p:cNvGrpSpPr/>
        <p:nvPr/>
      </p:nvGrpSpPr>
      <p:grpSpPr>
        <a:xfrm>
          <a:off x="0" y="0"/>
          <a:ext cx="0" cy="0"/>
          <a:chOff x="0" y="0"/>
          <a:chExt cx="0" cy="0"/>
        </a:xfrm>
      </p:grpSpPr>
      <p:sp>
        <p:nvSpPr>
          <p:cNvPr id="1048576" name="Google Shape;6;p1"/>
          <p:cNvSpPr txBox="1">
            <a:spLocks noGrp="1"/>
          </p:cNvSpPr>
          <p:nvPr>
            <p:ph type="title"/>
          </p:nvPr>
        </p:nvSpPr>
        <p:spPr>
          <a:xfrm>
            <a:off x="720000" y="540000"/>
            <a:ext cx="7704000" cy="477600"/>
          </a:xfrm>
          <a:prstGeom prst="rect"/>
          <a:noFill/>
          <a:ln>
            <a:noFill/>
          </a:ln>
        </p:spPr>
        <p:txBody>
          <a:bodyPr anchor="t" anchorCtr="0" bIns="91425" lIns="91425" rIns="91425" spcFirstLastPara="1" tIns="91425" wrap="square">
            <a:noAutofit/>
          </a:bodyPr>
          <a:lstStyle>
            <a:lvl1pPr algn="ctr" lvl="0">
              <a:spcBef>
                <a:spcPts val="0"/>
              </a:spcBef>
              <a:spcAft>
                <a:spcPts val="0"/>
              </a:spcAft>
              <a:buClr>
                <a:schemeClr val="dk2"/>
              </a:buClr>
              <a:buSzPts val="2800"/>
              <a:buFont typeface="Patrick Hand"/>
              <a:buNone/>
              <a:defRPr b="1" sz="2800">
                <a:solidFill>
                  <a:schemeClr val="dk2"/>
                </a:solidFill>
                <a:latin typeface="Patrick Hand"/>
                <a:ea typeface="Patrick Hand"/>
                <a:cs typeface="Patrick Hand"/>
                <a:sym typeface="Patrick Hand"/>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1048577" name="Google Shape;7;p1"/>
          <p:cNvSpPr txBox="1">
            <a:spLocks noGrp="1"/>
          </p:cNvSpPr>
          <p:nvPr>
            <p:ph type="body" idx="1"/>
          </p:nvPr>
        </p:nvSpPr>
        <p:spPr>
          <a:xfrm>
            <a:off x="720000" y="1152475"/>
            <a:ext cx="7704000" cy="3450900"/>
          </a:xfrm>
          <a:prstGeom prst="rect"/>
          <a:noFill/>
          <a:ln>
            <a:noFill/>
          </a:ln>
        </p:spPr>
        <p:txBody>
          <a:bodyPr anchor="t" anchorCtr="0" bIns="91425" lIns="91425" rIns="91425" spcFirstLastPara="1" tIns="91425" wrap="square">
            <a:noAutofit/>
          </a:bodyPr>
          <a:lstStyle>
            <a:lvl1pPr indent="-317500" lvl="0" marL="4572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1pPr>
            <a:lvl2pPr indent="-317500" lvl="1" marL="9144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2pPr>
            <a:lvl3pPr indent="-317500" lvl="2" marL="13716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3pPr>
            <a:lvl4pPr indent="-317500" lvl="3" marL="18288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4pPr>
            <a:lvl5pPr indent="-317500" lvl="4" marL="22860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5pPr>
            <a:lvl6pPr indent="-317500" lvl="5" marL="27432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6pPr>
            <a:lvl7pPr indent="-317500" lvl="6" marL="32004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7pPr>
            <a:lvl8pPr indent="-317500" lvl="7" marL="36576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8pPr>
            <a:lvl9pPr indent="-317500" lvl="8" marL="4114800">
              <a:lnSpc>
                <a:spcPct val="115000"/>
              </a:lnSpc>
              <a:spcBef>
                <a:spcPts val="1600"/>
              </a:spcBef>
              <a:spcAft>
                <a:spcPts val="1600"/>
              </a:spcAft>
              <a:buClr>
                <a:schemeClr val="dk2"/>
              </a:buClr>
              <a:buSzPts val="1400"/>
              <a:buFont typeface="Open Sans"/>
              <a:buChar char="■"/>
              <a:defRPr>
                <a:solidFill>
                  <a:schemeClr val="dk2"/>
                </a:solidFill>
                <a:latin typeface="Open Sans"/>
                <a:ea typeface="Open Sans"/>
                <a:cs typeface="Open Sans"/>
                <a:sym typeface="Open Sans"/>
              </a:defRPr>
            </a:lvl9pPr>
          </a:lstStyle>
          <a:p/>
        </p:txBody>
      </p:sp>
    </p:spTree>
  </p:cSld>
  <p:clrMap accent1="accent1" accent2="accent2" accent3="accent3" accent4="accent4" accent5="accent5" accent6="accent6" bg1="lt1" bg2="dk2" tx1="dk1" tx2="lt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Lst>
  <p:hf dt="0" ftr="0" hdr="0" sldNum="0"/>
  <p:txStyles>
    <p:title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9pPr>
    </p:titleStyle>
    <p:body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9pPr>
    </p:bodyStyle>
    <p:other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34" name="Shape 4158"/>
        <p:cNvGrpSpPr/>
        <p:nvPr/>
      </p:nvGrpSpPr>
      <p:grpSpPr>
        <a:xfrm>
          <a:off x="0" y="0"/>
          <a:ext cx="0" cy="0"/>
          <a:chOff x="0" y="0"/>
          <a:chExt cx="0" cy="0"/>
        </a:xfrm>
      </p:grpSpPr>
      <p:sp>
        <p:nvSpPr>
          <p:cNvPr id="1048650" name="Google Shape;4175;p65"/>
          <p:cNvSpPr txBox="1">
            <a:spLocks noGrp="1"/>
          </p:cNvSpPr>
          <p:nvPr>
            <p:ph type="ctrTitle"/>
          </p:nvPr>
        </p:nvSpPr>
        <p:spPr>
          <a:xfrm flipH="1">
            <a:off x="688713" y="1664876"/>
            <a:ext cx="7366000" cy="1231426"/>
          </a:xfrm>
          <a:prstGeom prst="rect"/>
        </p:spPr>
        <p:txBody>
          <a:bodyPr anchor="b" anchorCtr="0" bIns="91425" lIns="91425" rIns="91425" spcFirstLastPara="1" tIns="91425" wrap="square">
            <a:noAutofit/>
          </a:bodyPr>
          <a:p>
            <a:pPr lvl="0"/>
            <a:r>
              <a:rPr dirty="0" sz="3200" lang="en-US">
                <a:latin typeface="Algerian" pitchFamily="82" charset="0"/>
              </a:rPr>
              <a:t>KONSEP WAKTU, PERUBAHAN DAN KEBUDAYAAN</a:t>
            </a:r>
            <a:endParaRPr dirty="0" sz="3200">
              <a:latin typeface="Algerian" pitchFamily="82" charset="0"/>
            </a:endParaRPr>
          </a:p>
        </p:txBody>
      </p:sp>
      <p:sp>
        <p:nvSpPr>
          <p:cNvPr id="1048651" name="Google Shape;4214;p66"/>
          <p:cNvSpPr/>
          <p:nvPr/>
        </p:nvSpPr>
        <p:spPr>
          <a:xfrm rot="-1898947">
            <a:off x="8111345" y="3297493"/>
            <a:ext cx="544875" cy="370292"/>
          </a:xfrm>
          <a:custGeom>
            <a:avLst/>
            <a:ahLst/>
            <a:rect l="l" t="t" r="r" b="b"/>
            <a:pathLst>
              <a:path w="11904" h="8090" extrusionOk="0">
                <a:moveTo>
                  <a:pt x="4269" y="354"/>
                </a:moveTo>
                <a:cubicBezTo>
                  <a:pt x="4282" y="354"/>
                  <a:pt x="4295" y="354"/>
                  <a:pt x="4308" y="355"/>
                </a:cubicBezTo>
                <a:cubicBezTo>
                  <a:pt x="4498" y="355"/>
                  <a:pt x="4647" y="527"/>
                  <a:pt x="4665" y="717"/>
                </a:cubicBezTo>
                <a:cubicBezTo>
                  <a:pt x="4683" y="921"/>
                  <a:pt x="4593" y="1129"/>
                  <a:pt x="4480" y="1301"/>
                </a:cubicBezTo>
                <a:cubicBezTo>
                  <a:pt x="4176" y="1735"/>
                  <a:pt x="3688" y="2015"/>
                  <a:pt x="3177" y="2147"/>
                </a:cubicBezTo>
                <a:cubicBezTo>
                  <a:pt x="3158" y="2152"/>
                  <a:pt x="3139" y="2156"/>
                  <a:pt x="3121" y="2161"/>
                </a:cubicBezTo>
                <a:lnTo>
                  <a:pt x="3121" y="2161"/>
                </a:lnTo>
                <a:cubicBezTo>
                  <a:pt x="3123" y="1854"/>
                  <a:pt x="3175" y="1548"/>
                  <a:pt x="3290" y="1260"/>
                </a:cubicBezTo>
                <a:cubicBezTo>
                  <a:pt x="3385" y="1016"/>
                  <a:pt x="3516" y="790"/>
                  <a:pt x="3706" y="622"/>
                </a:cubicBezTo>
                <a:cubicBezTo>
                  <a:pt x="3863" y="478"/>
                  <a:pt x="4072" y="354"/>
                  <a:pt x="4269" y="354"/>
                </a:cubicBezTo>
                <a:close/>
                <a:moveTo>
                  <a:pt x="7549" y="2781"/>
                </a:moveTo>
                <a:cubicBezTo>
                  <a:pt x="7693" y="2781"/>
                  <a:pt x="7822" y="2869"/>
                  <a:pt x="7872" y="3015"/>
                </a:cubicBezTo>
                <a:cubicBezTo>
                  <a:pt x="7945" y="3205"/>
                  <a:pt x="7872" y="3431"/>
                  <a:pt x="7796" y="3617"/>
                </a:cubicBezTo>
                <a:cubicBezTo>
                  <a:pt x="7571" y="4030"/>
                  <a:pt x="7141" y="4368"/>
                  <a:pt x="6710" y="4536"/>
                </a:cubicBezTo>
                <a:lnTo>
                  <a:pt x="6710" y="4536"/>
                </a:lnTo>
                <a:cubicBezTo>
                  <a:pt x="6680" y="4308"/>
                  <a:pt x="6682" y="4074"/>
                  <a:pt x="6719" y="3843"/>
                </a:cubicBezTo>
                <a:cubicBezTo>
                  <a:pt x="6778" y="3617"/>
                  <a:pt x="6832" y="3354"/>
                  <a:pt x="6986" y="3164"/>
                </a:cubicBezTo>
                <a:cubicBezTo>
                  <a:pt x="7099" y="2997"/>
                  <a:pt x="7284" y="2825"/>
                  <a:pt x="7474" y="2789"/>
                </a:cubicBezTo>
                <a:cubicBezTo>
                  <a:pt x="7500" y="2784"/>
                  <a:pt x="7525" y="2781"/>
                  <a:pt x="7549" y="2781"/>
                </a:cubicBezTo>
                <a:close/>
                <a:moveTo>
                  <a:pt x="10554" y="4924"/>
                </a:moveTo>
                <a:cubicBezTo>
                  <a:pt x="10623" y="4924"/>
                  <a:pt x="10690" y="4944"/>
                  <a:pt x="10754" y="4992"/>
                </a:cubicBezTo>
                <a:cubicBezTo>
                  <a:pt x="10962" y="5128"/>
                  <a:pt x="10998" y="5426"/>
                  <a:pt x="10926" y="5653"/>
                </a:cubicBezTo>
                <a:cubicBezTo>
                  <a:pt x="10813" y="5938"/>
                  <a:pt x="10546" y="6146"/>
                  <a:pt x="10284" y="6295"/>
                </a:cubicBezTo>
                <a:cubicBezTo>
                  <a:pt x="10167" y="6362"/>
                  <a:pt x="10046" y="6420"/>
                  <a:pt x="9923" y="6468"/>
                </a:cubicBezTo>
                <a:lnTo>
                  <a:pt x="9923" y="6468"/>
                </a:lnTo>
                <a:cubicBezTo>
                  <a:pt x="9887" y="6356"/>
                  <a:pt x="9862" y="6241"/>
                  <a:pt x="9849" y="6123"/>
                </a:cubicBezTo>
                <a:cubicBezTo>
                  <a:pt x="9795" y="5711"/>
                  <a:pt x="9926" y="5241"/>
                  <a:pt x="10284" y="5015"/>
                </a:cubicBezTo>
                <a:cubicBezTo>
                  <a:pt x="10369" y="4960"/>
                  <a:pt x="10462" y="4924"/>
                  <a:pt x="10554" y="4924"/>
                </a:cubicBezTo>
                <a:close/>
                <a:moveTo>
                  <a:pt x="165" y="1"/>
                </a:moveTo>
                <a:cubicBezTo>
                  <a:pt x="83" y="1"/>
                  <a:pt x="0" y="58"/>
                  <a:pt x="10" y="170"/>
                </a:cubicBezTo>
                <a:cubicBezTo>
                  <a:pt x="87" y="790"/>
                  <a:pt x="386" y="1373"/>
                  <a:pt x="838" y="1807"/>
                </a:cubicBezTo>
                <a:cubicBezTo>
                  <a:pt x="1290" y="2242"/>
                  <a:pt x="1896" y="2504"/>
                  <a:pt x="2516" y="2527"/>
                </a:cubicBezTo>
                <a:cubicBezTo>
                  <a:pt x="2543" y="2527"/>
                  <a:pt x="2569" y="2528"/>
                  <a:pt x="2596" y="2528"/>
                </a:cubicBezTo>
                <a:cubicBezTo>
                  <a:pt x="2675" y="2528"/>
                  <a:pt x="2754" y="2524"/>
                  <a:pt x="2833" y="2517"/>
                </a:cubicBezTo>
                <a:lnTo>
                  <a:pt x="2833" y="2517"/>
                </a:lnTo>
                <a:cubicBezTo>
                  <a:pt x="2944" y="3512"/>
                  <a:pt x="3522" y="4449"/>
                  <a:pt x="4457" y="4861"/>
                </a:cubicBezTo>
                <a:cubicBezTo>
                  <a:pt x="4814" y="5008"/>
                  <a:pt x="5198" y="5080"/>
                  <a:pt x="5583" y="5080"/>
                </a:cubicBezTo>
                <a:cubicBezTo>
                  <a:pt x="5888" y="5080"/>
                  <a:pt x="6193" y="5035"/>
                  <a:pt x="6485" y="4948"/>
                </a:cubicBezTo>
                <a:lnTo>
                  <a:pt x="6485" y="4948"/>
                </a:lnTo>
                <a:cubicBezTo>
                  <a:pt x="6623" y="5459"/>
                  <a:pt x="6906" y="5943"/>
                  <a:pt x="7307" y="6295"/>
                </a:cubicBezTo>
                <a:cubicBezTo>
                  <a:pt x="7787" y="6715"/>
                  <a:pt x="8427" y="6928"/>
                  <a:pt x="9067" y="6928"/>
                </a:cubicBezTo>
                <a:cubicBezTo>
                  <a:pt x="9296" y="6928"/>
                  <a:pt x="9525" y="6900"/>
                  <a:pt x="9747" y="6846"/>
                </a:cubicBezTo>
                <a:lnTo>
                  <a:pt x="9747" y="6846"/>
                </a:lnTo>
                <a:cubicBezTo>
                  <a:pt x="9755" y="6863"/>
                  <a:pt x="9764" y="6880"/>
                  <a:pt x="9772" y="6897"/>
                </a:cubicBezTo>
                <a:cubicBezTo>
                  <a:pt x="10021" y="7367"/>
                  <a:pt x="10433" y="7765"/>
                  <a:pt x="10944" y="7955"/>
                </a:cubicBezTo>
                <a:cubicBezTo>
                  <a:pt x="11159" y="8035"/>
                  <a:pt x="11373" y="8090"/>
                  <a:pt x="11600" y="8090"/>
                </a:cubicBezTo>
                <a:cubicBezTo>
                  <a:pt x="11631" y="8090"/>
                  <a:pt x="11663" y="8089"/>
                  <a:pt x="11695" y="8086"/>
                </a:cubicBezTo>
                <a:cubicBezTo>
                  <a:pt x="11903" y="8086"/>
                  <a:pt x="11885" y="7783"/>
                  <a:pt x="11677" y="7783"/>
                </a:cubicBezTo>
                <a:cubicBezTo>
                  <a:pt x="11667" y="7783"/>
                  <a:pt x="11657" y="7784"/>
                  <a:pt x="11646" y="7784"/>
                </a:cubicBezTo>
                <a:cubicBezTo>
                  <a:pt x="10988" y="7784"/>
                  <a:pt x="10357" y="7350"/>
                  <a:pt x="10044" y="6755"/>
                </a:cubicBezTo>
                <a:lnTo>
                  <a:pt x="10044" y="6755"/>
                </a:lnTo>
                <a:cubicBezTo>
                  <a:pt x="10262" y="6674"/>
                  <a:pt x="10470" y="6564"/>
                  <a:pt x="10659" y="6426"/>
                </a:cubicBezTo>
                <a:cubicBezTo>
                  <a:pt x="10944" y="6200"/>
                  <a:pt x="11225" y="5897"/>
                  <a:pt x="11265" y="5503"/>
                </a:cubicBezTo>
                <a:cubicBezTo>
                  <a:pt x="11283" y="5182"/>
                  <a:pt x="11170" y="4861"/>
                  <a:pt x="10867" y="4694"/>
                </a:cubicBezTo>
                <a:cubicBezTo>
                  <a:pt x="10760" y="4633"/>
                  <a:pt x="10652" y="4607"/>
                  <a:pt x="10546" y="4607"/>
                </a:cubicBezTo>
                <a:cubicBezTo>
                  <a:pt x="10152" y="4607"/>
                  <a:pt x="9791" y="4975"/>
                  <a:pt x="9641" y="5331"/>
                </a:cubicBezTo>
                <a:cubicBezTo>
                  <a:pt x="9480" y="5726"/>
                  <a:pt x="9501" y="6165"/>
                  <a:pt x="9631" y="6561"/>
                </a:cubicBezTo>
                <a:lnTo>
                  <a:pt x="9631" y="6561"/>
                </a:lnTo>
                <a:cubicBezTo>
                  <a:pt x="9610" y="6566"/>
                  <a:pt x="9590" y="6571"/>
                  <a:pt x="9569" y="6575"/>
                </a:cubicBezTo>
                <a:cubicBezTo>
                  <a:pt x="9397" y="6607"/>
                  <a:pt x="9221" y="6625"/>
                  <a:pt x="9045" y="6625"/>
                </a:cubicBezTo>
                <a:cubicBezTo>
                  <a:pt x="8698" y="6625"/>
                  <a:pt x="8352" y="6558"/>
                  <a:pt x="8040" y="6408"/>
                </a:cubicBezTo>
                <a:cubicBezTo>
                  <a:pt x="7404" y="6115"/>
                  <a:pt x="6949" y="5520"/>
                  <a:pt x="6771" y="4846"/>
                </a:cubicBezTo>
                <a:lnTo>
                  <a:pt x="6771" y="4846"/>
                </a:lnTo>
                <a:cubicBezTo>
                  <a:pt x="7132" y="4698"/>
                  <a:pt x="7463" y="4482"/>
                  <a:pt x="7737" y="4200"/>
                </a:cubicBezTo>
                <a:cubicBezTo>
                  <a:pt x="7927" y="3997"/>
                  <a:pt x="8076" y="3771"/>
                  <a:pt x="8171" y="3486"/>
                </a:cubicBezTo>
                <a:cubicBezTo>
                  <a:pt x="8230" y="3241"/>
                  <a:pt x="8230" y="2938"/>
                  <a:pt x="8076" y="2730"/>
                </a:cubicBezTo>
                <a:cubicBezTo>
                  <a:pt x="7937" y="2560"/>
                  <a:pt x="7751" y="2477"/>
                  <a:pt x="7548" y="2477"/>
                </a:cubicBezTo>
                <a:cubicBezTo>
                  <a:pt x="7481" y="2477"/>
                  <a:pt x="7413" y="2486"/>
                  <a:pt x="7343" y="2504"/>
                </a:cubicBezTo>
                <a:cubicBezTo>
                  <a:pt x="7081" y="2581"/>
                  <a:pt x="6855" y="2807"/>
                  <a:pt x="6701" y="3033"/>
                </a:cubicBezTo>
                <a:cubicBezTo>
                  <a:pt x="6551" y="3259"/>
                  <a:pt x="6456" y="3563"/>
                  <a:pt x="6420" y="3825"/>
                </a:cubicBezTo>
                <a:cubicBezTo>
                  <a:pt x="6384" y="4094"/>
                  <a:pt x="6380" y="4377"/>
                  <a:pt x="6421" y="4647"/>
                </a:cubicBezTo>
                <a:lnTo>
                  <a:pt x="6421" y="4647"/>
                </a:lnTo>
                <a:cubicBezTo>
                  <a:pt x="6155" y="4732"/>
                  <a:pt x="5880" y="4777"/>
                  <a:pt x="5602" y="4777"/>
                </a:cubicBezTo>
                <a:cubicBezTo>
                  <a:pt x="5473" y="4777"/>
                  <a:pt x="5343" y="4767"/>
                  <a:pt x="5212" y="4748"/>
                </a:cubicBezTo>
                <a:cubicBezTo>
                  <a:pt x="4706" y="4675"/>
                  <a:pt x="4231" y="4449"/>
                  <a:pt x="3873" y="4087"/>
                </a:cubicBezTo>
                <a:cubicBezTo>
                  <a:pt x="3516" y="3730"/>
                  <a:pt x="3272" y="3259"/>
                  <a:pt x="3177" y="2753"/>
                </a:cubicBezTo>
                <a:cubicBezTo>
                  <a:pt x="3159" y="2661"/>
                  <a:pt x="3145" y="2567"/>
                  <a:pt x="3136" y="2473"/>
                </a:cubicBezTo>
                <a:lnTo>
                  <a:pt x="3136" y="2473"/>
                </a:lnTo>
                <a:cubicBezTo>
                  <a:pt x="3530" y="2394"/>
                  <a:pt x="3909" y="2227"/>
                  <a:pt x="4231" y="1979"/>
                </a:cubicBezTo>
                <a:cubicBezTo>
                  <a:pt x="4457" y="1807"/>
                  <a:pt x="4683" y="1599"/>
                  <a:pt x="4819" y="1337"/>
                </a:cubicBezTo>
                <a:cubicBezTo>
                  <a:pt x="4950" y="1093"/>
                  <a:pt x="5022" y="790"/>
                  <a:pt x="4950" y="527"/>
                </a:cubicBezTo>
                <a:cubicBezTo>
                  <a:pt x="4855" y="242"/>
                  <a:pt x="4593" y="57"/>
                  <a:pt x="4308" y="57"/>
                </a:cubicBezTo>
                <a:cubicBezTo>
                  <a:pt x="4291" y="56"/>
                  <a:pt x="4274" y="55"/>
                  <a:pt x="4258" y="55"/>
                </a:cubicBezTo>
                <a:cubicBezTo>
                  <a:pt x="3974" y="55"/>
                  <a:pt x="3713" y="199"/>
                  <a:pt x="3516" y="396"/>
                </a:cubicBezTo>
                <a:cubicBezTo>
                  <a:pt x="3082" y="771"/>
                  <a:pt x="2874" y="1396"/>
                  <a:pt x="2819" y="1961"/>
                </a:cubicBezTo>
                <a:cubicBezTo>
                  <a:pt x="2814" y="2044"/>
                  <a:pt x="2812" y="2127"/>
                  <a:pt x="2813" y="2209"/>
                </a:cubicBezTo>
                <a:lnTo>
                  <a:pt x="2813" y="2209"/>
                </a:lnTo>
                <a:cubicBezTo>
                  <a:pt x="2752" y="2214"/>
                  <a:pt x="2691" y="2217"/>
                  <a:pt x="2630" y="2217"/>
                </a:cubicBezTo>
                <a:cubicBezTo>
                  <a:pt x="2295" y="2217"/>
                  <a:pt x="1954" y="2142"/>
                  <a:pt x="1652" y="1997"/>
                </a:cubicBezTo>
                <a:cubicBezTo>
                  <a:pt x="1159" y="1771"/>
                  <a:pt x="766" y="1373"/>
                  <a:pt x="539" y="885"/>
                </a:cubicBezTo>
                <a:cubicBezTo>
                  <a:pt x="426" y="658"/>
                  <a:pt x="349" y="396"/>
                  <a:pt x="313" y="129"/>
                </a:cubicBezTo>
                <a:cubicBezTo>
                  <a:pt x="305" y="43"/>
                  <a:pt x="235" y="1"/>
                  <a:pt x="165"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nvGrpSpPr>
          <p:cNvPr id="36" name="Google Shape;4208;p66"/>
          <p:cNvGrpSpPr/>
          <p:nvPr/>
        </p:nvGrpSpPr>
        <p:grpSpPr>
          <a:xfrm>
            <a:off x="587731" y="2587082"/>
            <a:ext cx="654326" cy="309220"/>
            <a:chOff x="3480626" y="3705049"/>
            <a:chExt cx="764311" cy="361196"/>
          </a:xfrm>
        </p:grpSpPr>
        <p:sp>
          <p:nvSpPr>
            <p:cNvPr id="1048654" name="Google Shape;4209;p66"/>
            <p:cNvSpPr/>
            <p:nvPr/>
          </p:nvSpPr>
          <p:spPr>
            <a:xfrm>
              <a:off x="3480626" y="3912049"/>
              <a:ext cx="764311" cy="154196"/>
            </a:xfrm>
            <a:custGeom>
              <a:avLst/>
              <a:ahLst/>
              <a:rect l="l" t="t" r="r" b="b"/>
              <a:pathLst>
                <a:path w="13983" h="2821" extrusionOk="0">
                  <a:moveTo>
                    <a:pt x="2092" y="0"/>
                  </a:moveTo>
                  <a:cubicBezTo>
                    <a:pt x="1914" y="0"/>
                    <a:pt x="1732" y="38"/>
                    <a:pt x="1560" y="108"/>
                  </a:cubicBezTo>
                  <a:cubicBezTo>
                    <a:pt x="1244" y="221"/>
                    <a:pt x="959" y="429"/>
                    <a:pt x="750" y="714"/>
                  </a:cubicBezTo>
                  <a:cubicBezTo>
                    <a:pt x="506" y="1013"/>
                    <a:pt x="357" y="1352"/>
                    <a:pt x="226" y="1691"/>
                  </a:cubicBezTo>
                  <a:cubicBezTo>
                    <a:pt x="149" y="1863"/>
                    <a:pt x="90" y="2053"/>
                    <a:pt x="36" y="2221"/>
                  </a:cubicBezTo>
                  <a:cubicBezTo>
                    <a:pt x="0" y="2335"/>
                    <a:pt x="96" y="2415"/>
                    <a:pt x="191" y="2415"/>
                  </a:cubicBezTo>
                  <a:cubicBezTo>
                    <a:pt x="253" y="2415"/>
                    <a:pt x="315" y="2380"/>
                    <a:pt x="339" y="2297"/>
                  </a:cubicBezTo>
                  <a:cubicBezTo>
                    <a:pt x="542" y="1673"/>
                    <a:pt x="791" y="940"/>
                    <a:pt x="1375" y="542"/>
                  </a:cubicBezTo>
                  <a:cubicBezTo>
                    <a:pt x="1577" y="419"/>
                    <a:pt x="1818" y="320"/>
                    <a:pt x="2065" y="320"/>
                  </a:cubicBezTo>
                  <a:cubicBezTo>
                    <a:pt x="2117" y="320"/>
                    <a:pt x="2169" y="325"/>
                    <a:pt x="2221" y="334"/>
                  </a:cubicBezTo>
                  <a:cubicBezTo>
                    <a:pt x="2488" y="375"/>
                    <a:pt x="2691" y="524"/>
                    <a:pt x="2863" y="714"/>
                  </a:cubicBezTo>
                  <a:cubicBezTo>
                    <a:pt x="3220" y="1072"/>
                    <a:pt x="3465" y="1578"/>
                    <a:pt x="3917" y="1827"/>
                  </a:cubicBezTo>
                  <a:cubicBezTo>
                    <a:pt x="4062" y="1899"/>
                    <a:pt x="4223" y="1940"/>
                    <a:pt x="4384" y="1940"/>
                  </a:cubicBezTo>
                  <a:cubicBezTo>
                    <a:pt x="4475" y="1940"/>
                    <a:pt x="4566" y="1927"/>
                    <a:pt x="4655" y="1899"/>
                  </a:cubicBezTo>
                  <a:cubicBezTo>
                    <a:pt x="4881" y="1845"/>
                    <a:pt x="5089" y="1714"/>
                    <a:pt x="5274" y="1560"/>
                  </a:cubicBezTo>
                  <a:lnTo>
                    <a:pt x="5785" y="1053"/>
                  </a:lnTo>
                  <a:cubicBezTo>
                    <a:pt x="5935" y="882"/>
                    <a:pt x="6084" y="732"/>
                    <a:pt x="6292" y="619"/>
                  </a:cubicBezTo>
                  <a:cubicBezTo>
                    <a:pt x="6420" y="548"/>
                    <a:pt x="6555" y="510"/>
                    <a:pt x="6695" y="510"/>
                  </a:cubicBezTo>
                  <a:cubicBezTo>
                    <a:pt x="6742" y="510"/>
                    <a:pt x="6791" y="515"/>
                    <a:pt x="6840" y="524"/>
                  </a:cubicBezTo>
                  <a:cubicBezTo>
                    <a:pt x="6935" y="542"/>
                    <a:pt x="7011" y="583"/>
                    <a:pt x="7102" y="655"/>
                  </a:cubicBezTo>
                  <a:cubicBezTo>
                    <a:pt x="7179" y="714"/>
                    <a:pt x="7274" y="787"/>
                    <a:pt x="7351" y="863"/>
                  </a:cubicBezTo>
                  <a:cubicBezTo>
                    <a:pt x="7667" y="1221"/>
                    <a:pt x="7916" y="1673"/>
                    <a:pt x="8346" y="1940"/>
                  </a:cubicBezTo>
                  <a:cubicBezTo>
                    <a:pt x="8513" y="2037"/>
                    <a:pt x="8713" y="2092"/>
                    <a:pt x="8912" y="2092"/>
                  </a:cubicBezTo>
                  <a:cubicBezTo>
                    <a:pt x="8982" y="2092"/>
                    <a:pt x="9051" y="2085"/>
                    <a:pt x="9120" y="2071"/>
                  </a:cubicBezTo>
                  <a:cubicBezTo>
                    <a:pt x="9423" y="2012"/>
                    <a:pt x="9685" y="1827"/>
                    <a:pt x="9929" y="1655"/>
                  </a:cubicBezTo>
                  <a:cubicBezTo>
                    <a:pt x="10178" y="1465"/>
                    <a:pt x="10404" y="1280"/>
                    <a:pt x="10685" y="1148"/>
                  </a:cubicBezTo>
                  <a:cubicBezTo>
                    <a:pt x="10868" y="1067"/>
                    <a:pt x="11063" y="1034"/>
                    <a:pt x="11261" y="1034"/>
                  </a:cubicBezTo>
                  <a:cubicBezTo>
                    <a:pt x="11390" y="1034"/>
                    <a:pt x="11521" y="1048"/>
                    <a:pt x="11648" y="1072"/>
                  </a:cubicBezTo>
                  <a:cubicBezTo>
                    <a:pt x="12363" y="1239"/>
                    <a:pt x="12892" y="1768"/>
                    <a:pt x="13345" y="2334"/>
                  </a:cubicBezTo>
                  <a:cubicBezTo>
                    <a:pt x="13458" y="2465"/>
                    <a:pt x="13548" y="2596"/>
                    <a:pt x="13661" y="2750"/>
                  </a:cubicBezTo>
                  <a:cubicBezTo>
                    <a:pt x="13704" y="2789"/>
                    <a:pt x="13755" y="2821"/>
                    <a:pt x="13807" y="2821"/>
                  </a:cubicBezTo>
                  <a:cubicBezTo>
                    <a:pt x="13828" y="2821"/>
                    <a:pt x="13849" y="2816"/>
                    <a:pt x="13869" y="2804"/>
                  </a:cubicBezTo>
                  <a:cubicBezTo>
                    <a:pt x="13946" y="2750"/>
                    <a:pt x="13983" y="2655"/>
                    <a:pt x="13928" y="2578"/>
                  </a:cubicBezTo>
                  <a:cubicBezTo>
                    <a:pt x="13476" y="1976"/>
                    <a:pt x="13005" y="1352"/>
                    <a:pt x="12304" y="995"/>
                  </a:cubicBezTo>
                  <a:cubicBezTo>
                    <a:pt x="11988" y="827"/>
                    <a:pt x="11626" y="714"/>
                    <a:pt x="11250" y="714"/>
                  </a:cubicBezTo>
                  <a:cubicBezTo>
                    <a:pt x="10911" y="714"/>
                    <a:pt x="10572" y="827"/>
                    <a:pt x="10269" y="1013"/>
                  </a:cubicBezTo>
                  <a:cubicBezTo>
                    <a:pt x="10006" y="1185"/>
                    <a:pt x="9780" y="1393"/>
                    <a:pt x="9518" y="1560"/>
                  </a:cubicBezTo>
                  <a:cubicBezTo>
                    <a:pt x="9329" y="1670"/>
                    <a:pt x="9112" y="1782"/>
                    <a:pt x="8892" y="1782"/>
                  </a:cubicBezTo>
                  <a:cubicBezTo>
                    <a:pt x="8849" y="1782"/>
                    <a:pt x="8805" y="1778"/>
                    <a:pt x="8762" y="1768"/>
                  </a:cubicBezTo>
                  <a:cubicBezTo>
                    <a:pt x="8536" y="1732"/>
                    <a:pt x="8387" y="1601"/>
                    <a:pt x="8215" y="1429"/>
                  </a:cubicBezTo>
                  <a:cubicBezTo>
                    <a:pt x="8047" y="1239"/>
                    <a:pt x="7894" y="1035"/>
                    <a:pt x="7744" y="845"/>
                  </a:cubicBezTo>
                  <a:cubicBezTo>
                    <a:pt x="7595" y="655"/>
                    <a:pt x="7423" y="470"/>
                    <a:pt x="7197" y="334"/>
                  </a:cubicBezTo>
                  <a:cubicBezTo>
                    <a:pt x="7039" y="235"/>
                    <a:pt x="6850" y="190"/>
                    <a:pt x="6661" y="190"/>
                  </a:cubicBezTo>
                  <a:cubicBezTo>
                    <a:pt x="6601" y="190"/>
                    <a:pt x="6541" y="194"/>
                    <a:pt x="6482" y="203"/>
                  </a:cubicBezTo>
                  <a:cubicBezTo>
                    <a:pt x="6012" y="298"/>
                    <a:pt x="5654" y="714"/>
                    <a:pt x="5333" y="1053"/>
                  </a:cubicBezTo>
                  <a:cubicBezTo>
                    <a:pt x="5179" y="1221"/>
                    <a:pt x="5012" y="1393"/>
                    <a:pt x="4822" y="1506"/>
                  </a:cubicBezTo>
                  <a:cubicBezTo>
                    <a:pt x="4709" y="1560"/>
                    <a:pt x="4655" y="1578"/>
                    <a:pt x="4541" y="1619"/>
                  </a:cubicBezTo>
                  <a:lnTo>
                    <a:pt x="4410" y="1619"/>
                  </a:lnTo>
                  <a:cubicBezTo>
                    <a:pt x="4333" y="1619"/>
                    <a:pt x="4315" y="1619"/>
                    <a:pt x="4256" y="1601"/>
                  </a:cubicBezTo>
                  <a:cubicBezTo>
                    <a:pt x="4125" y="1578"/>
                    <a:pt x="4048" y="1542"/>
                    <a:pt x="3958" y="1465"/>
                  </a:cubicBezTo>
                  <a:cubicBezTo>
                    <a:pt x="3863" y="1411"/>
                    <a:pt x="3768" y="1298"/>
                    <a:pt x="3691" y="1221"/>
                  </a:cubicBezTo>
                  <a:cubicBezTo>
                    <a:pt x="3524" y="1013"/>
                    <a:pt x="3370" y="809"/>
                    <a:pt x="3184" y="601"/>
                  </a:cubicBezTo>
                  <a:cubicBezTo>
                    <a:pt x="3012" y="393"/>
                    <a:pt x="2804" y="203"/>
                    <a:pt x="2542" y="90"/>
                  </a:cubicBezTo>
                  <a:cubicBezTo>
                    <a:pt x="2401" y="29"/>
                    <a:pt x="2248" y="0"/>
                    <a:pt x="2092"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55" name="Google Shape;4210;p66"/>
            <p:cNvSpPr/>
            <p:nvPr/>
          </p:nvSpPr>
          <p:spPr>
            <a:xfrm>
              <a:off x="3480626" y="3810052"/>
              <a:ext cx="764311" cy="153868"/>
            </a:xfrm>
            <a:custGeom>
              <a:avLst/>
              <a:ahLst/>
              <a:rect l="l" t="t" r="r" b="b"/>
              <a:pathLst>
                <a:path w="13983" h="2815" extrusionOk="0">
                  <a:moveTo>
                    <a:pt x="2076" y="0"/>
                  </a:moveTo>
                  <a:cubicBezTo>
                    <a:pt x="1903" y="0"/>
                    <a:pt x="1727" y="33"/>
                    <a:pt x="1560" y="92"/>
                  </a:cubicBezTo>
                  <a:cubicBezTo>
                    <a:pt x="1244" y="223"/>
                    <a:pt x="959" y="431"/>
                    <a:pt x="750" y="712"/>
                  </a:cubicBezTo>
                  <a:cubicBezTo>
                    <a:pt x="506" y="997"/>
                    <a:pt x="357" y="1354"/>
                    <a:pt x="226" y="1693"/>
                  </a:cubicBezTo>
                  <a:cubicBezTo>
                    <a:pt x="149" y="1861"/>
                    <a:pt x="90" y="2051"/>
                    <a:pt x="36" y="2223"/>
                  </a:cubicBezTo>
                  <a:cubicBezTo>
                    <a:pt x="1" y="2333"/>
                    <a:pt x="94" y="2405"/>
                    <a:pt x="188" y="2405"/>
                  </a:cubicBezTo>
                  <a:cubicBezTo>
                    <a:pt x="251" y="2405"/>
                    <a:pt x="315" y="2372"/>
                    <a:pt x="339" y="2295"/>
                  </a:cubicBezTo>
                  <a:cubicBezTo>
                    <a:pt x="542" y="1675"/>
                    <a:pt x="791" y="920"/>
                    <a:pt x="1375" y="544"/>
                  </a:cubicBezTo>
                  <a:cubicBezTo>
                    <a:pt x="1585" y="412"/>
                    <a:pt x="1839" y="310"/>
                    <a:pt x="2096" y="310"/>
                  </a:cubicBezTo>
                  <a:cubicBezTo>
                    <a:pt x="2137" y="310"/>
                    <a:pt x="2179" y="313"/>
                    <a:pt x="2221" y="318"/>
                  </a:cubicBezTo>
                  <a:cubicBezTo>
                    <a:pt x="2488" y="373"/>
                    <a:pt x="2691" y="526"/>
                    <a:pt x="2863" y="694"/>
                  </a:cubicBezTo>
                  <a:cubicBezTo>
                    <a:pt x="3220" y="1069"/>
                    <a:pt x="3465" y="1580"/>
                    <a:pt x="3917" y="1807"/>
                  </a:cubicBezTo>
                  <a:cubicBezTo>
                    <a:pt x="4066" y="1893"/>
                    <a:pt x="4232" y="1930"/>
                    <a:pt x="4398" y="1930"/>
                  </a:cubicBezTo>
                  <a:cubicBezTo>
                    <a:pt x="4485" y="1930"/>
                    <a:pt x="4571" y="1920"/>
                    <a:pt x="4655" y="1902"/>
                  </a:cubicBezTo>
                  <a:cubicBezTo>
                    <a:pt x="4881" y="1843"/>
                    <a:pt x="5089" y="1712"/>
                    <a:pt x="5274" y="1562"/>
                  </a:cubicBezTo>
                  <a:cubicBezTo>
                    <a:pt x="5446" y="1390"/>
                    <a:pt x="5614" y="1223"/>
                    <a:pt x="5785" y="1033"/>
                  </a:cubicBezTo>
                  <a:cubicBezTo>
                    <a:pt x="5935" y="884"/>
                    <a:pt x="6084" y="730"/>
                    <a:pt x="6292" y="617"/>
                  </a:cubicBezTo>
                  <a:cubicBezTo>
                    <a:pt x="6416" y="552"/>
                    <a:pt x="6547" y="503"/>
                    <a:pt x="6682" y="503"/>
                  </a:cubicBezTo>
                  <a:cubicBezTo>
                    <a:pt x="6734" y="503"/>
                    <a:pt x="6787" y="510"/>
                    <a:pt x="6840" y="526"/>
                  </a:cubicBezTo>
                  <a:cubicBezTo>
                    <a:pt x="6935" y="544"/>
                    <a:pt x="7011" y="581"/>
                    <a:pt x="7102" y="658"/>
                  </a:cubicBezTo>
                  <a:cubicBezTo>
                    <a:pt x="7179" y="694"/>
                    <a:pt x="7274" y="789"/>
                    <a:pt x="7351" y="866"/>
                  </a:cubicBezTo>
                  <a:cubicBezTo>
                    <a:pt x="7667" y="1223"/>
                    <a:pt x="7916" y="1675"/>
                    <a:pt x="8346" y="1938"/>
                  </a:cubicBezTo>
                  <a:cubicBezTo>
                    <a:pt x="8513" y="2034"/>
                    <a:pt x="8711" y="2092"/>
                    <a:pt x="8909" y="2092"/>
                  </a:cubicBezTo>
                  <a:cubicBezTo>
                    <a:pt x="8980" y="2092"/>
                    <a:pt x="9050" y="2084"/>
                    <a:pt x="9120" y="2069"/>
                  </a:cubicBezTo>
                  <a:cubicBezTo>
                    <a:pt x="9423" y="2015"/>
                    <a:pt x="9685" y="1825"/>
                    <a:pt x="9929" y="1657"/>
                  </a:cubicBezTo>
                  <a:cubicBezTo>
                    <a:pt x="10178" y="1467"/>
                    <a:pt x="10404" y="1259"/>
                    <a:pt x="10685" y="1146"/>
                  </a:cubicBezTo>
                  <a:cubicBezTo>
                    <a:pt x="10872" y="1065"/>
                    <a:pt x="11073" y="1027"/>
                    <a:pt x="11276" y="1027"/>
                  </a:cubicBezTo>
                  <a:cubicBezTo>
                    <a:pt x="11400" y="1027"/>
                    <a:pt x="11526" y="1042"/>
                    <a:pt x="11648" y="1069"/>
                  </a:cubicBezTo>
                  <a:cubicBezTo>
                    <a:pt x="12363" y="1241"/>
                    <a:pt x="12892" y="1770"/>
                    <a:pt x="13345" y="2313"/>
                  </a:cubicBezTo>
                  <a:cubicBezTo>
                    <a:pt x="13458" y="2467"/>
                    <a:pt x="13548" y="2598"/>
                    <a:pt x="13661" y="2729"/>
                  </a:cubicBezTo>
                  <a:cubicBezTo>
                    <a:pt x="13701" y="2781"/>
                    <a:pt x="13748" y="2814"/>
                    <a:pt x="13797" y="2814"/>
                  </a:cubicBezTo>
                  <a:cubicBezTo>
                    <a:pt x="13821" y="2814"/>
                    <a:pt x="13846" y="2806"/>
                    <a:pt x="13869" y="2788"/>
                  </a:cubicBezTo>
                  <a:cubicBezTo>
                    <a:pt x="13946" y="2748"/>
                    <a:pt x="13983" y="2653"/>
                    <a:pt x="13928" y="2580"/>
                  </a:cubicBezTo>
                  <a:cubicBezTo>
                    <a:pt x="13476" y="1974"/>
                    <a:pt x="13005" y="1354"/>
                    <a:pt x="12304" y="997"/>
                  </a:cubicBezTo>
                  <a:cubicBezTo>
                    <a:pt x="11988" y="825"/>
                    <a:pt x="11626" y="712"/>
                    <a:pt x="11250" y="712"/>
                  </a:cubicBezTo>
                  <a:cubicBezTo>
                    <a:pt x="10911" y="712"/>
                    <a:pt x="10572" y="825"/>
                    <a:pt x="10269" y="1015"/>
                  </a:cubicBezTo>
                  <a:cubicBezTo>
                    <a:pt x="10006" y="1182"/>
                    <a:pt x="9780" y="1390"/>
                    <a:pt x="9518" y="1562"/>
                  </a:cubicBezTo>
                  <a:cubicBezTo>
                    <a:pt x="9327" y="1673"/>
                    <a:pt x="9108" y="1783"/>
                    <a:pt x="8887" y="1783"/>
                  </a:cubicBezTo>
                  <a:cubicBezTo>
                    <a:pt x="8846" y="1783"/>
                    <a:pt x="8804" y="1779"/>
                    <a:pt x="8762" y="1770"/>
                  </a:cubicBezTo>
                  <a:cubicBezTo>
                    <a:pt x="8536" y="1712"/>
                    <a:pt x="8387" y="1598"/>
                    <a:pt x="8215" y="1431"/>
                  </a:cubicBezTo>
                  <a:cubicBezTo>
                    <a:pt x="8047" y="1241"/>
                    <a:pt x="7894" y="1033"/>
                    <a:pt x="7744" y="843"/>
                  </a:cubicBezTo>
                  <a:cubicBezTo>
                    <a:pt x="7595" y="658"/>
                    <a:pt x="7423" y="468"/>
                    <a:pt x="7197" y="336"/>
                  </a:cubicBezTo>
                  <a:cubicBezTo>
                    <a:pt x="7040" y="238"/>
                    <a:pt x="6853" y="190"/>
                    <a:pt x="6665" y="190"/>
                  </a:cubicBezTo>
                  <a:cubicBezTo>
                    <a:pt x="6604" y="190"/>
                    <a:pt x="6542" y="195"/>
                    <a:pt x="6482" y="205"/>
                  </a:cubicBezTo>
                  <a:cubicBezTo>
                    <a:pt x="6012" y="300"/>
                    <a:pt x="5654" y="712"/>
                    <a:pt x="5333" y="1051"/>
                  </a:cubicBezTo>
                  <a:cubicBezTo>
                    <a:pt x="5179" y="1223"/>
                    <a:pt x="5012" y="1372"/>
                    <a:pt x="4822" y="1503"/>
                  </a:cubicBezTo>
                  <a:cubicBezTo>
                    <a:pt x="4709" y="1562"/>
                    <a:pt x="4655" y="1580"/>
                    <a:pt x="4541" y="1598"/>
                  </a:cubicBezTo>
                  <a:cubicBezTo>
                    <a:pt x="4523" y="1617"/>
                    <a:pt x="4523" y="1617"/>
                    <a:pt x="4501" y="1617"/>
                  </a:cubicBezTo>
                  <a:lnTo>
                    <a:pt x="4410" y="1617"/>
                  </a:lnTo>
                  <a:cubicBezTo>
                    <a:pt x="4333" y="1617"/>
                    <a:pt x="4315" y="1617"/>
                    <a:pt x="4256" y="1598"/>
                  </a:cubicBezTo>
                  <a:cubicBezTo>
                    <a:pt x="4125" y="1580"/>
                    <a:pt x="4048" y="1544"/>
                    <a:pt x="3958" y="1467"/>
                  </a:cubicBezTo>
                  <a:cubicBezTo>
                    <a:pt x="3863" y="1408"/>
                    <a:pt x="3768" y="1295"/>
                    <a:pt x="3691" y="1223"/>
                  </a:cubicBezTo>
                  <a:cubicBezTo>
                    <a:pt x="3524" y="1015"/>
                    <a:pt x="3370" y="789"/>
                    <a:pt x="3184" y="599"/>
                  </a:cubicBezTo>
                  <a:cubicBezTo>
                    <a:pt x="3012" y="391"/>
                    <a:pt x="2804" y="205"/>
                    <a:pt x="2542" y="92"/>
                  </a:cubicBezTo>
                  <a:cubicBezTo>
                    <a:pt x="2396" y="29"/>
                    <a:pt x="2237" y="0"/>
                    <a:pt x="2076"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56" name="Google Shape;4211;p66"/>
            <p:cNvSpPr/>
            <p:nvPr/>
          </p:nvSpPr>
          <p:spPr>
            <a:xfrm>
              <a:off x="3480626" y="3705049"/>
              <a:ext cx="764311" cy="154141"/>
            </a:xfrm>
            <a:custGeom>
              <a:avLst/>
              <a:ahLst/>
              <a:rect l="l" t="t" r="r" b="b"/>
              <a:pathLst>
                <a:path w="13983" h="2820" extrusionOk="0">
                  <a:moveTo>
                    <a:pt x="2092" y="1"/>
                  </a:moveTo>
                  <a:cubicBezTo>
                    <a:pt x="1914" y="1"/>
                    <a:pt x="1732" y="38"/>
                    <a:pt x="1560" y="109"/>
                  </a:cubicBezTo>
                  <a:cubicBezTo>
                    <a:pt x="1244" y="222"/>
                    <a:pt x="959" y="430"/>
                    <a:pt x="750" y="710"/>
                  </a:cubicBezTo>
                  <a:cubicBezTo>
                    <a:pt x="506" y="1013"/>
                    <a:pt x="357" y="1353"/>
                    <a:pt x="226" y="1692"/>
                  </a:cubicBezTo>
                  <a:cubicBezTo>
                    <a:pt x="149" y="1882"/>
                    <a:pt x="90" y="2049"/>
                    <a:pt x="36" y="2221"/>
                  </a:cubicBezTo>
                  <a:cubicBezTo>
                    <a:pt x="0" y="2333"/>
                    <a:pt x="96" y="2411"/>
                    <a:pt x="190" y="2411"/>
                  </a:cubicBezTo>
                  <a:cubicBezTo>
                    <a:pt x="253" y="2411"/>
                    <a:pt x="315" y="2377"/>
                    <a:pt x="339" y="2294"/>
                  </a:cubicBezTo>
                  <a:cubicBezTo>
                    <a:pt x="542" y="1674"/>
                    <a:pt x="791" y="936"/>
                    <a:pt x="1375" y="543"/>
                  </a:cubicBezTo>
                  <a:cubicBezTo>
                    <a:pt x="1574" y="417"/>
                    <a:pt x="1813" y="319"/>
                    <a:pt x="2056" y="319"/>
                  </a:cubicBezTo>
                  <a:cubicBezTo>
                    <a:pt x="2111" y="319"/>
                    <a:pt x="2166" y="324"/>
                    <a:pt x="2221" y="335"/>
                  </a:cubicBezTo>
                  <a:cubicBezTo>
                    <a:pt x="2488" y="371"/>
                    <a:pt x="2691" y="525"/>
                    <a:pt x="2863" y="710"/>
                  </a:cubicBezTo>
                  <a:cubicBezTo>
                    <a:pt x="3220" y="1068"/>
                    <a:pt x="3465" y="1579"/>
                    <a:pt x="3917" y="1823"/>
                  </a:cubicBezTo>
                  <a:cubicBezTo>
                    <a:pt x="4064" y="1896"/>
                    <a:pt x="4228" y="1937"/>
                    <a:pt x="4391" y="1937"/>
                  </a:cubicBezTo>
                  <a:cubicBezTo>
                    <a:pt x="4480" y="1937"/>
                    <a:pt x="4569" y="1925"/>
                    <a:pt x="4655" y="1900"/>
                  </a:cubicBezTo>
                  <a:cubicBezTo>
                    <a:pt x="4881" y="1841"/>
                    <a:pt x="5089" y="1710"/>
                    <a:pt x="5274" y="1561"/>
                  </a:cubicBezTo>
                  <a:lnTo>
                    <a:pt x="5785" y="1050"/>
                  </a:lnTo>
                  <a:cubicBezTo>
                    <a:pt x="5935" y="882"/>
                    <a:pt x="6084" y="728"/>
                    <a:pt x="6292" y="615"/>
                  </a:cubicBezTo>
                  <a:cubicBezTo>
                    <a:pt x="6419" y="549"/>
                    <a:pt x="6553" y="509"/>
                    <a:pt x="6690" y="509"/>
                  </a:cubicBezTo>
                  <a:cubicBezTo>
                    <a:pt x="6740" y="509"/>
                    <a:pt x="6789" y="514"/>
                    <a:pt x="6840" y="525"/>
                  </a:cubicBezTo>
                  <a:cubicBezTo>
                    <a:pt x="6935" y="543"/>
                    <a:pt x="7011" y="579"/>
                    <a:pt x="7102" y="656"/>
                  </a:cubicBezTo>
                  <a:cubicBezTo>
                    <a:pt x="7179" y="710"/>
                    <a:pt x="7274" y="787"/>
                    <a:pt x="7351" y="864"/>
                  </a:cubicBezTo>
                  <a:cubicBezTo>
                    <a:pt x="7667" y="1221"/>
                    <a:pt x="7916" y="1674"/>
                    <a:pt x="8346" y="1936"/>
                  </a:cubicBezTo>
                  <a:cubicBezTo>
                    <a:pt x="8513" y="2033"/>
                    <a:pt x="8711" y="2090"/>
                    <a:pt x="8909" y="2090"/>
                  </a:cubicBezTo>
                  <a:cubicBezTo>
                    <a:pt x="8980" y="2090"/>
                    <a:pt x="9050" y="2083"/>
                    <a:pt x="9120" y="2067"/>
                  </a:cubicBezTo>
                  <a:cubicBezTo>
                    <a:pt x="9423" y="2013"/>
                    <a:pt x="9685" y="1823"/>
                    <a:pt x="9929" y="1656"/>
                  </a:cubicBezTo>
                  <a:cubicBezTo>
                    <a:pt x="10178" y="1466"/>
                    <a:pt x="10404" y="1276"/>
                    <a:pt x="10685" y="1145"/>
                  </a:cubicBezTo>
                  <a:cubicBezTo>
                    <a:pt x="10856" y="1070"/>
                    <a:pt x="11040" y="1038"/>
                    <a:pt x="11225" y="1038"/>
                  </a:cubicBezTo>
                  <a:cubicBezTo>
                    <a:pt x="11366" y="1038"/>
                    <a:pt x="11509" y="1057"/>
                    <a:pt x="11648" y="1090"/>
                  </a:cubicBezTo>
                  <a:cubicBezTo>
                    <a:pt x="12363" y="1240"/>
                    <a:pt x="12892" y="1769"/>
                    <a:pt x="13345" y="2334"/>
                  </a:cubicBezTo>
                  <a:cubicBezTo>
                    <a:pt x="13458" y="2465"/>
                    <a:pt x="13548" y="2597"/>
                    <a:pt x="13661" y="2746"/>
                  </a:cubicBezTo>
                  <a:cubicBezTo>
                    <a:pt x="13704" y="2788"/>
                    <a:pt x="13756" y="2819"/>
                    <a:pt x="13809" y="2819"/>
                  </a:cubicBezTo>
                  <a:cubicBezTo>
                    <a:pt x="13829" y="2819"/>
                    <a:pt x="13850" y="2815"/>
                    <a:pt x="13869" y="2805"/>
                  </a:cubicBezTo>
                  <a:cubicBezTo>
                    <a:pt x="13946" y="2764"/>
                    <a:pt x="13983" y="2651"/>
                    <a:pt x="13928" y="2579"/>
                  </a:cubicBezTo>
                  <a:cubicBezTo>
                    <a:pt x="13476" y="1972"/>
                    <a:pt x="13005" y="1353"/>
                    <a:pt x="12304" y="995"/>
                  </a:cubicBezTo>
                  <a:cubicBezTo>
                    <a:pt x="11988" y="823"/>
                    <a:pt x="11626" y="728"/>
                    <a:pt x="11250" y="710"/>
                  </a:cubicBezTo>
                  <a:cubicBezTo>
                    <a:pt x="10911" y="710"/>
                    <a:pt x="10572" y="823"/>
                    <a:pt x="10269" y="1013"/>
                  </a:cubicBezTo>
                  <a:cubicBezTo>
                    <a:pt x="10006" y="1181"/>
                    <a:pt x="9780" y="1389"/>
                    <a:pt x="9518" y="1561"/>
                  </a:cubicBezTo>
                  <a:cubicBezTo>
                    <a:pt x="9327" y="1671"/>
                    <a:pt x="9108" y="1781"/>
                    <a:pt x="8887" y="1781"/>
                  </a:cubicBezTo>
                  <a:cubicBezTo>
                    <a:pt x="8846" y="1781"/>
                    <a:pt x="8804" y="1777"/>
                    <a:pt x="8762" y="1769"/>
                  </a:cubicBezTo>
                  <a:cubicBezTo>
                    <a:pt x="8536" y="1728"/>
                    <a:pt x="8387" y="1597"/>
                    <a:pt x="8215" y="1430"/>
                  </a:cubicBezTo>
                  <a:cubicBezTo>
                    <a:pt x="8047" y="1240"/>
                    <a:pt x="7894" y="1031"/>
                    <a:pt x="7744" y="841"/>
                  </a:cubicBezTo>
                  <a:cubicBezTo>
                    <a:pt x="7595" y="656"/>
                    <a:pt x="7423" y="466"/>
                    <a:pt x="7197" y="335"/>
                  </a:cubicBezTo>
                  <a:cubicBezTo>
                    <a:pt x="7040" y="236"/>
                    <a:pt x="6853" y="188"/>
                    <a:pt x="6665" y="188"/>
                  </a:cubicBezTo>
                  <a:cubicBezTo>
                    <a:pt x="6604" y="188"/>
                    <a:pt x="6542" y="194"/>
                    <a:pt x="6482" y="204"/>
                  </a:cubicBezTo>
                  <a:cubicBezTo>
                    <a:pt x="6012" y="299"/>
                    <a:pt x="5654" y="710"/>
                    <a:pt x="5333" y="1050"/>
                  </a:cubicBezTo>
                  <a:cubicBezTo>
                    <a:pt x="5179" y="1221"/>
                    <a:pt x="5012" y="1389"/>
                    <a:pt x="4822" y="1502"/>
                  </a:cubicBezTo>
                  <a:cubicBezTo>
                    <a:pt x="4709" y="1561"/>
                    <a:pt x="4655" y="1579"/>
                    <a:pt x="4541" y="1615"/>
                  </a:cubicBezTo>
                  <a:lnTo>
                    <a:pt x="4256" y="1615"/>
                  </a:lnTo>
                  <a:cubicBezTo>
                    <a:pt x="4125" y="1579"/>
                    <a:pt x="4048" y="1543"/>
                    <a:pt x="3958" y="1466"/>
                  </a:cubicBezTo>
                  <a:cubicBezTo>
                    <a:pt x="3863" y="1407"/>
                    <a:pt x="3768" y="1316"/>
                    <a:pt x="3691" y="1221"/>
                  </a:cubicBezTo>
                  <a:cubicBezTo>
                    <a:pt x="3524" y="1013"/>
                    <a:pt x="3370" y="805"/>
                    <a:pt x="3184" y="597"/>
                  </a:cubicBezTo>
                  <a:cubicBezTo>
                    <a:pt x="3012" y="389"/>
                    <a:pt x="2804" y="204"/>
                    <a:pt x="2542" y="90"/>
                  </a:cubicBezTo>
                  <a:cubicBezTo>
                    <a:pt x="2401" y="29"/>
                    <a:pt x="2248" y="1"/>
                    <a:pt x="2092"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sp>
        <p:nvSpPr>
          <p:cNvPr id="1048658" name="Rectangle 28"/>
          <p:cNvSpPr/>
          <p:nvPr/>
        </p:nvSpPr>
        <p:spPr>
          <a:xfrm>
            <a:off x="6457143" y="4646421"/>
            <a:ext cx="2579979" cy="338554"/>
          </a:xfrm>
          <a:prstGeom prst="rect"/>
        </p:spPr>
        <p:txBody>
          <a:bodyPr wrap="square">
            <a:spAutoFit/>
          </a:bodyPr>
          <a:p>
            <a:r>
              <a:rPr b="1" dirty="0" sz="1600" lang="en-US" smtClean="0">
                <a:solidFill>
                  <a:schemeClr val="bg2"/>
                </a:solidFill>
                <a:latin typeface="Century Schoolbook" pitchFamily="18" charset="0"/>
              </a:rPr>
              <a:t>P</a:t>
            </a:r>
            <a:r>
              <a:rPr b="1" dirty="0" sz="1600" lang="id-ID" smtClean="0">
                <a:solidFill>
                  <a:schemeClr val="bg2"/>
                </a:solidFill>
                <a:latin typeface="Century Schoolbook" pitchFamily="18" charset="0"/>
              </a:rPr>
              <a:t>embelajaran IPS SD</a:t>
            </a:r>
            <a:endParaRPr b="1" dirty="0" sz="1600" lang="en-US">
              <a:solidFill>
                <a:schemeClr val="bg2"/>
              </a:solidFill>
              <a:latin typeface="Century Schoolbook" pitchFamily="18" charset="0"/>
            </a:endParaRPr>
          </a:p>
        </p:txBody>
      </p:sp>
    </p:spTree>
  </p:cSld>
  <p:clrMapOvr>
    <a:masterClrMapping/>
  </p:clrMapOvr>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01" name="Shape 3647"/>
        <p:cNvGrpSpPr/>
        <p:nvPr/>
      </p:nvGrpSpPr>
      <p:grpSpPr>
        <a:xfrm>
          <a:off x="0" y="0"/>
          <a:ext cx="0" cy="0"/>
          <a:chOff x="0" y="0"/>
          <a:chExt cx="0" cy="0"/>
        </a:xfrm>
      </p:grpSpPr>
      <p:sp>
        <p:nvSpPr>
          <p:cNvPr id="1049206" name="Google Shape;3648;p45"/>
          <p:cNvSpPr txBox="1">
            <a:spLocks noGrp="1"/>
          </p:cNvSpPr>
          <p:nvPr>
            <p:ph type="title"/>
          </p:nvPr>
        </p:nvSpPr>
        <p:spPr>
          <a:xfrm>
            <a:off x="380003" y="350000"/>
            <a:ext cx="8317122" cy="477600"/>
          </a:xfrm>
          <a:prstGeom prst="rect"/>
        </p:spPr>
        <p:txBody>
          <a:bodyPr anchor="t" anchorCtr="0" bIns="91425" lIns="91425" rIns="91425" spcFirstLastPara="1" tIns="91425" wrap="square">
            <a:noAutofit/>
          </a:bodyPr>
          <a:p>
            <a:pPr indent="0" lvl="0" marL="0"/>
            <a:r>
              <a:rPr dirty="0" sz="2000" lang="en-US" err="1">
                <a:latin typeface="Algerian" pitchFamily="82" charset="0"/>
              </a:rPr>
              <a:t>Faktor</a:t>
            </a:r>
            <a:r>
              <a:rPr dirty="0" sz="2000" lang="en-US">
                <a:latin typeface="Algerian" pitchFamily="82" charset="0"/>
              </a:rPr>
              <a:t> </a:t>
            </a:r>
            <a:r>
              <a:rPr dirty="0" sz="2000" lang="en-US" err="1">
                <a:latin typeface="Algerian" pitchFamily="82" charset="0"/>
              </a:rPr>
              <a:t>Penyebab</a:t>
            </a:r>
            <a:r>
              <a:rPr dirty="0" sz="2000" lang="en-US">
                <a:latin typeface="Algerian" pitchFamily="82" charset="0"/>
              </a:rPr>
              <a:t> </a:t>
            </a:r>
            <a:r>
              <a:rPr dirty="0" sz="2000" lang="en-US" err="1">
                <a:latin typeface="Algerian" pitchFamily="82" charset="0"/>
              </a:rPr>
              <a:t>Terjadinya</a:t>
            </a:r>
            <a:r>
              <a:rPr dirty="0" sz="2000" lang="en-US">
                <a:latin typeface="Algerian" pitchFamily="82" charset="0"/>
              </a:rPr>
              <a:t> </a:t>
            </a:r>
            <a:r>
              <a:rPr dirty="0" sz="2000" lang="en-US" err="1">
                <a:latin typeface="Algerian" pitchFamily="82" charset="0"/>
              </a:rPr>
              <a:t>Perubahan</a:t>
            </a:r>
            <a:r>
              <a:rPr dirty="0" sz="2000" lang="en-US">
                <a:latin typeface="Algerian" pitchFamily="82" charset="0"/>
              </a:rPr>
              <a:t> </a:t>
            </a:r>
            <a:r>
              <a:rPr dirty="0" sz="2000" lang="en-US" err="1">
                <a:latin typeface="Algerian" pitchFamily="82" charset="0"/>
              </a:rPr>
              <a:t>Sosial</a:t>
            </a:r>
            <a:r>
              <a:rPr dirty="0" sz="2000" lang="en-US">
                <a:latin typeface="Algerian" pitchFamily="82" charset="0"/>
              </a:rPr>
              <a:t> </a:t>
            </a:r>
            <a:r>
              <a:rPr dirty="0" sz="2000" lang="en-US" err="1">
                <a:latin typeface="Algerian" pitchFamily="82" charset="0"/>
              </a:rPr>
              <a:t>dan</a:t>
            </a:r>
            <a:r>
              <a:rPr dirty="0" sz="2000" lang="en-US">
                <a:latin typeface="Algerian" pitchFamily="82" charset="0"/>
              </a:rPr>
              <a:t> </a:t>
            </a:r>
            <a:r>
              <a:rPr dirty="0" sz="2000" lang="en-US" err="1">
                <a:latin typeface="Algerian" pitchFamily="82" charset="0"/>
              </a:rPr>
              <a:t>Budaya</a:t>
            </a:r>
            <a:endParaRPr dirty="0" sz="2000" lang="en-US">
              <a:latin typeface="Algerian" pitchFamily="82" charset="0"/>
            </a:endParaRPr>
          </a:p>
        </p:txBody>
      </p:sp>
      <p:grpSp>
        <p:nvGrpSpPr>
          <p:cNvPr id="102" name="Google Shape;3649;p45"/>
          <p:cNvGrpSpPr/>
          <p:nvPr/>
        </p:nvGrpSpPr>
        <p:grpSpPr>
          <a:xfrm>
            <a:off x="737225" y="2593212"/>
            <a:ext cx="1521000" cy="963152"/>
            <a:chOff x="1666250" y="2044437"/>
            <a:chExt cx="1521000" cy="963152"/>
          </a:xfrm>
        </p:grpSpPr>
        <p:sp>
          <p:nvSpPr>
            <p:cNvPr id="1049207" name="Google Shape;3650;p45"/>
            <p:cNvSpPr txBox="1"/>
            <p:nvPr/>
          </p:nvSpPr>
          <p:spPr>
            <a:xfrm>
              <a:off x="1928030" y="2044437"/>
              <a:ext cx="963000" cy="485100"/>
            </a:xfrm>
            <a:prstGeom prst="rect"/>
            <a:noFill/>
            <a:ln>
              <a:noFill/>
            </a:ln>
          </p:spPr>
          <p:txBody>
            <a:bodyPr anchor="t" anchorCtr="0" bIns="91425" lIns="91425" rIns="91425" spcFirstLastPara="1" tIns="91425" wrap="square">
              <a:noAutofit/>
            </a:bodyPr>
            <a:p>
              <a:pPr algn="ctr" indent="0" lvl="0" marL="0" rtl="0">
                <a:spcBef>
                  <a:spcPts val="0"/>
                </a:spcBef>
                <a:spcAft>
                  <a:spcPts val="0"/>
                </a:spcAft>
                <a:buNone/>
              </a:pPr>
              <a:r>
                <a:rPr b="1" dirty="0" sz="1800" lang="en" smtClean="0">
                  <a:solidFill>
                    <a:schemeClr val="dk2"/>
                  </a:solidFill>
                  <a:latin typeface="Century Schoolbook" pitchFamily="18" charset="0"/>
                  <a:ea typeface="Patrick Hand"/>
                  <a:cs typeface="Patrick Hand"/>
                  <a:sym typeface="Patrick Hand"/>
                </a:rPr>
                <a:t>1</a:t>
              </a:r>
              <a:endParaRPr b="1" dirty="0" sz="1800">
                <a:solidFill>
                  <a:schemeClr val="dk2"/>
                </a:solidFill>
                <a:latin typeface="Century Schoolbook" pitchFamily="18" charset="0"/>
                <a:ea typeface="Patrick Hand"/>
                <a:cs typeface="Patrick Hand"/>
                <a:sym typeface="Patrick Hand"/>
              </a:endParaRPr>
            </a:p>
          </p:txBody>
        </p:sp>
        <p:sp>
          <p:nvSpPr>
            <p:cNvPr id="1049208" name="Google Shape;3651;p45"/>
            <p:cNvSpPr txBox="1"/>
            <p:nvPr/>
          </p:nvSpPr>
          <p:spPr>
            <a:xfrm>
              <a:off x="1666250" y="2270489"/>
              <a:ext cx="1521000" cy="737100"/>
            </a:xfrm>
            <a:prstGeom prst="rect"/>
            <a:noFill/>
            <a:ln>
              <a:noFill/>
            </a:ln>
          </p:spPr>
          <p:txBody>
            <a:bodyPr anchor="t" anchorCtr="0" bIns="91425" lIns="91425" rIns="91425" spcFirstLastPara="1" tIns="91425" wrap="square">
              <a:noAutofit/>
            </a:bodyPr>
            <a:p>
              <a:pPr algn="ctr" lvl="0"/>
              <a:r>
                <a:rPr dirty="0" lang="en-US" err="1">
                  <a:latin typeface="Century Schoolbook" pitchFamily="18" charset="0"/>
                </a:rPr>
                <a:t>Bertambah</a:t>
              </a:r>
              <a:r>
                <a:rPr dirty="0" lang="en-US">
                  <a:latin typeface="Century Schoolbook" pitchFamily="18" charset="0"/>
                </a:rPr>
                <a:t> </a:t>
              </a:r>
              <a:r>
                <a:rPr dirty="0" lang="en-US" err="1">
                  <a:latin typeface="Century Schoolbook" pitchFamily="18" charset="0"/>
                </a:rPr>
                <a:t>atau</a:t>
              </a:r>
              <a:r>
                <a:rPr dirty="0" lang="en-US">
                  <a:latin typeface="Century Schoolbook" pitchFamily="18" charset="0"/>
                </a:rPr>
                <a:t> </a:t>
              </a:r>
              <a:r>
                <a:rPr dirty="0" lang="en-US" err="1">
                  <a:latin typeface="Century Schoolbook" pitchFamily="18" charset="0"/>
                </a:rPr>
                <a:t>Berkurangnya</a:t>
              </a:r>
              <a:r>
                <a:rPr dirty="0" lang="en-US">
                  <a:latin typeface="Century Schoolbook" pitchFamily="18" charset="0"/>
                </a:rPr>
                <a:t> </a:t>
              </a:r>
              <a:r>
                <a:rPr dirty="0" lang="en-US" err="1">
                  <a:latin typeface="Century Schoolbook" pitchFamily="18" charset="0"/>
                </a:rPr>
                <a:t>Penduduk</a:t>
              </a:r>
              <a:endParaRPr dirty="0" lang="en-US">
                <a:latin typeface="Century Schoolbook" pitchFamily="18" charset="0"/>
              </a:endParaRPr>
            </a:p>
          </p:txBody>
        </p:sp>
      </p:grpSp>
      <p:grpSp>
        <p:nvGrpSpPr>
          <p:cNvPr id="103" name="Google Shape;3652;p45"/>
          <p:cNvGrpSpPr/>
          <p:nvPr/>
        </p:nvGrpSpPr>
        <p:grpSpPr>
          <a:xfrm>
            <a:off x="2650735" y="2593212"/>
            <a:ext cx="1521000" cy="951038"/>
            <a:chOff x="3503825" y="2044437"/>
            <a:chExt cx="1521000" cy="951038"/>
          </a:xfrm>
        </p:grpSpPr>
        <p:sp>
          <p:nvSpPr>
            <p:cNvPr id="1049209" name="Google Shape;3653;p45"/>
            <p:cNvSpPr txBox="1"/>
            <p:nvPr/>
          </p:nvSpPr>
          <p:spPr>
            <a:xfrm>
              <a:off x="3782825" y="2044437"/>
              <a:ext cx="963000" cy="485100"/>
            </a:xfrm>
            <a:prstGeom prst="rect"/>
            <a:noFill/>
            <a:ln>
              <a:noFill/>
            </a:ln>
          </p:spPr>
          <p:txBody>
            <a:bodyPr anchor="t" anchorCtr="0" bIns="91425" lIns="91425" rIns="91425" spcFirstLastPara="1" tIns="91425" wrap="square">
              <a:noAutofit/>
            </a:bodyPr>
            <a:p>
              <a:pPr algn="ctr" indent="0" lvl="0" marL="0" rtl="0">
                <a:spcBef>
                  <a:spcPts val="0"/>
                </a:spcBef>
                <a:spcAft>
                  <a:spcPts val="0"/>
                </a:spcAft>
                <a:buNone/>
              </a:pPr>
              <a:r>
                <a:rPr b="1" dirty="0" sz="1800" lang="en" smtClean="0">
                  <a:solidFill>
                    <a:schemeClr val="dk2"/>
                  </a:solidFill>
                  <a:latin typeface="Century Schoolbook" pitchFamily="18" charset="0"/>
                  <a:ea typeface="Patrick Hand"/>
                  <a:cs typeface="Patrick Hand"/>
                  <a:sym typeface="Patrick Hand"/>
                </a:rPr>
                <a:t>2</a:t>
              </a:r>
              <a:endParaRPr b="1" dirty="0" sz="1800">
                <a:solidFill>
                  <a:schemeClr val="dk2"/>
                </a:solidFill>
                <a:latin typeface="Century Schoolbook" pitchFamily="18" charset="0"/>
                <a:ea typeface="Patrick Hand"/>
                <a:cs typeface="Patrick Hand"/>
                <a:sym typeface="Patrick Hand"/>
              </a:endParaRPr>
            </a:p>
          </p:txBody>
        </p:sp>
        <p:sp>
          <p:nvSpPr>
            <p:cNvPr id="1049210" name="Google Shape;3654;p45"/>
            <p:cNvSpPr txBox="1"/>
            <p:nvPr/>
          </p:nvSpPr>
          <p:spPr>
            <a:xfrm>
              <a:off x="3503825" y="2258375"/>
              <a:ext cx="1521000" cy="737100"/>
            </a:xfrm>
            <a:prstGeom prst="rect"/>
            <a:noFill/>
            <a:ln>
              <a:noFill/>
            </a:ln>
          </p:spPr>
          <p:txBody>
            <a:bodyPr anchor="t" anchorCtr="0" bIns="91425" lIns="91425" rIns="91425" spcFirstLastPara="1" tIns="91425" wrap="square">
              <a:noAutofit/>
            </a:bodyPr>
            <a:p>
              <a:pPr algn="ctr" lvl="0"/>
              <a:r>
                <a:rPr dirty="0" lang="en-US" err="1">
                  <a:latin typeface="Century Schoolbook" pitchFamily="18" charset="0"/>
                </a:rPr>
                <a:t>Penemuan-penemuan</a:t>
              </a:r>
              <a:r>
                <a:rPr dirty="0" lang="en-US">
                  <a:latin typeface="Century Schoolbook" pitchFamily="18" charset="0"/>
                </a:rPr>
                <a:t> </a:t>
              </a:r>
              <a:r>
                <a:rPr dirty="0" lang="en-US" err="1">
                  <a:latin typeface="Century Schoolbook" pitchFamily="18" charset="0"/>
                </a:rPr>
                <a:t>Baru</a:t>
              </a:r>
              <a:endParaRPr dirty="0" lang="en-US">
                <a:latin typeface="Century Schoolbook" pitchFamily="18" charset="0"/>
              </a:endParaRPr>
            </a:p>
          </p:txBody>
        </p:sp>
      </p:grpSp>
      <p:grpSp>
        <p:nvGrpSpPr>
          <p:cNvPr id="104" name="Google Shape;3655;p45"/>
          <p:cNvGrpSpPr/>
          <p:nvPr/>
        </p:nvGrpSpPr>
        <p:grpSpPr>
          <a:xfrm>
            <a:off x="4593996" y="2580338"/>
            <a:ext cx="1521000" cy="957594"/>
            <a:chOff x="5598936" y="2031563"/>
            <a:chExt cx="1521000" cy="957594"/>
          </a:xfrm>
        </p:grpSpPr>
        <p:sp>
          <p:nvSpPr>
            <p:cNvPr id="1049211" name="Google Shape;3656;p45"/>
            <p:cNvSpPr txBox="1"/>
            <p:nvPr/>
          </p:nvSpPr>
          <p:spPr>
            <a:xfrm>
              <a:off x="5865405" y="2031563"/>
              <a:ext cx="963000" cy="485100"/>
            </a:xfrm>
            <a:prstGeom prst="rect"/>
            <a:noFill/>
            <a:ln>
              <a:noFill/>
            </a:ln>
          </p:spPr>
          <p:txBody>
            <a:bodyPr anchor="b" anchorCtr="0" bIns="91425" lIns="91425" rIns="91425" spcFirstLastPara="1" tIns="91425" wrap="square">
              <a:noAutofit/>
            </a:bodyPr>
            <a:p>
              <a:pPr algn="ctr" indent="0" lvl="0" marL="0" rtl="0">
                <a:spcBef>
                  <a:spcPts val="0"/>
                </a:spcBef>
                <a:spcAft>
                  <a:spcPts val="0"/>
                </a:spcAft>
                <a:buNone/>
              </a:pPr>
              <a:r>
                <a:rPr b="1" dirty="0" sz="1800" lang="en" smtClean="0">
                  <a:solidFill>
                    <a:schemeClr val="dk2"/>
                  </a:solidFill>
                  <a:latin typeface="Century Schoolbook" pitchFamily="18" charset="0"/>
                  <a:ea typeface="Patrick Hand"/>
                  <a:cs typeface="Patrick Hand"/>
                  <a:sym typeface="Patrick Hand"/>
                </a:rPr>
                <a:t>3</a:t>
              </a:r>
              <a:endParaRPr b="1" dirty="0" sz="1800">
                <a:solidFill>
                  <a:schemeClr val="dk2"/>
                </a:solidFill>
                <a:latin typeface="Century Schoolbook" pitchFamily="18" charset="0"/>
                <a:ea typeface="Patrick Hand"/>
                <a:cs typeface="Patrick Hand"/>
                <a:sym typeface="Patrick Hand"/>
              </a:endParaRPr>
            </a:p>
          </p:txBody>
        </p:sp>
        <p:sp>
          <p:nvSpPr>
            <p:cNvPr id="1049212" name="Google Shape;3657;p45"/>
            <p:cNvSpPr txBox="1"/>
            <p:nvPr/>
          </p:nvSpPr>
          <p:spPr>
            <a:xfrm>
              <a:off x="5598936" y="2252057"/>
              <a:ext cx="1521000" cy="737100"/>
            </a:xfrm>
            <a:prstGeom prst="rect"/>
            <a:noFill/>
            <a:ln>
              <a:noFill/>
            </a:ln>
          </p:spPr>
          <p:txBody>
            <a:bodyPr anchor="t" anchorCtr="0" bIns="91425" lIns="91425" rIns="91425" spcFirstLastPara="1" tIns="91425" wrap="square">
              <a:noAutofit/>
            </a:bodyPr>
            <a:p>
              <a:pPr algn="ctr" lvl="0"/>
              <a:r>
                <a:rPr dirty="0" lang="en-US" err="1">
                  <a:latin typeface="Century Schoolbook" pitchFamily="18" charset="0"/>
                </a:rPr>
                <a:t>Pertentangan</a:t>
              </a:r>
              <a:r>
                <a:rPr dirty="0" lang="en-US">
                  <a:latin typeface="Century Schoolbook" pitchFamily="18" charset="0"/>
                </a:rPr>
                <a:t> </a:t>
              </a:r>
              <a:r>
                <a:rPr dirty="0" lang="en-US" err="1">
                  <a:latin typeface="Century Schoolbook" pitchFamily="18" charset="0"/>
                </a:rPr>
                <a:t>dalam</a:t>
              </a:r>
              <a:r>
                <a:rPr dirty="0" lang="en-US">
                  <a:latin typeface="Century Schoolbook" pitchFamily="18" charset="0"/>
                </a:rPr>
                <a:t> </a:t>
              </a:r>
              <a:r>
                <a:rPr dirty="0" lang="en-US" err="1" smtClean="0">
                  <a:latin typeface="Century Schoolbook" pitchFamily="18" charset="0"/>
                </a:rPr>
                <a:t>Masyarakat</a:t>
              </a:r>
              <a:endParaRPr dirty="0" lang="en-US">
                <a:latin typeface="Century Schoolbook" pitchFamily="18" charset="0"/>
              </a:endParaRPr>
            </a:p>
          </p:txBody>
        </p:sp>
      </p:grpSp>
      <p:grpSp>
        <p:nvGrpSpPr>
          <p:cNvPr id="105" name="Google Shape;3658;p45"/>
          <p:cNvGrpSpPr/>
          <p:nvPr/>
        </p:nvGrpSpPr>
        <p:grpSpPr>
          <a:xfrm>
            <a:off x="6383040" y="2579326"/>
            <a:ext cx="1920915" cy="980637"/>
            <a:chOff x="7312065" y="2030551"/>
            <a:chExt cx="1920915" cy="980637"/>
          </a:xfrm>
        </p:grpSpPr>
        <p:sp>
          <p:nvSpPr>
            <p:cNvPr id="1049213" name="Google Shape;3659;p45"/>
            <p:cNvSpPr txBox="1"/>
            <p:nvPr/>
          </p:nvSpPr>
          <p:spPr>
            <a:xfrm>
              <a:off x="7720219" y="2030551"/>
              <a:ext cx="963000" cy="485100"/>
            </a:xfrm>
            <a:prstGeom prst="rect"/>
            <a:noFill/>
            <a:ln>
              <a:noFill/>
            </a:ln>
          </p:spPr>
          <p:txBody>
            <a:bodyPr anchor="b" anchorCtr="0" bIns="91425" lIns="91425" rIns="91425" spcFirstLastPara="1" tIns="91425" wrap="square">
              <a:noAutofit/>
            </a:bodyPr>
            <a:p>
              <a:pPr algn="ctr" indent="0" lvl="0" marL="0" rtl="0">
                <a:spcBef>
                  <a:spcPts val="0"/>
                </a:spcBef>
                <a:spcAft>
                  <a:spcPts val="0"/>
                </a:spcAft>
                <a:buNone/>
              </a:pPr>
              <a:r>
                <a:rPr b="1" dirty="0" sz="1800" lang="en" smtClean="0">
                  <a:solidFill>
                    <a:schemeClr val="dk2"/>
                  </a:solidFill>
                  <a:latin typeface="Century Schoolbook" pitchFamily="18" charset="0"/>
                  <a:ea typeface="Patrick Hand"/>
                  <a:cs typeface="Patrick Hand"/>
                  <a:sym typeface="Patrick Hand"/>
                </a:rPr>
                <a:t>4</a:t>
              </a:r>
              <a:endParaRPr b="1" dirty="0" sz="1800">
                <a:solidFill>
                  <a:schemeClr val="dk2"/>
                </a:solidFill>
                <a:latin typeface="Century Schoolbook" pitchFamily="18" charset="0"/>
                <a:ea typeface="Patrick Hand"/>
                <a:cs typeface="Patrick Hand"/>
                <a:sym typeface="Patrick Hand"/>
              </a:endParaRPr>
            </a:p>
          </p:txBody>
        </p:sp>
        <p:sp>
          <p:nvSpPr>
            <p:cNvPr id="1049214" name="Google Shape;3660;p45"/>
            <p:cNvSpPr txBox="1"/>
            <p:nvPr/>
          </p:nvSpPr>
          <p:spPr>
            <a:xfrm>
              <a:off x="7312065" y="2274088"/>
              <a:ext cx="1920915" cy="737100"/>
            </a:xfrm>
            <a:prstGeom prst="rect"/>
            <a:noFill/>
            <a:ln>
              <a:noFill/>
            </a:ln>
          </p:spPr>
          <p:txBody>
            <a:bodyPr anchor="t" anchorCtr="0" bIns="91425" lIns="91425" rIns="91425" spcFirstLastPara="1" tIns="91425" wrap="square">
              <a:noAutofit/>
            </a:bodyPr>
            <a:p>
              <a:pPr algn="ctr">
                <a:lnSpc>
                  <a:spcPct val="115000"/>
                </a:lnSpc>
                <a:spcAft>
                  <a:spcPts val="1600"/>
                </a:spcAft>
                <a:buSzPts val="1100"/>
              </a:pPr>
              <a:r>
                <a:rPr dirty="0" lang="en-US" err="1">
                  <a:latin typeface="Century Schoolbook" pitchFamily="18" charset="0"/>
                </a:rPr>
                <a:t>Terjadinya</a:t>
              </a:r>
              <a:r>
                <a:rPr dirty="0" lang="en-US">
                  <a:latin typeface="Century Schoolbook" pitchFamily="18" charset="0"/>
                </a:rPr>
                <a:t> </a:t>
              </a:r>
              <a:r>
                <a:rPr dirty="0" lang="en-US" err="1">
                  <a:latin typeface="Century Schoolbook" pitchFamily="18" charset="0"/>
                </a:rPr>
                <a:t>Pemberontakan</a:t>
              </a:r>
              <a:r>
                <a:rPr dirty="0" lang="en-US">
                  <a:latin typeface="Century Schoolbook" pitchFamily="18" charset="0"/>
                </a:rPr>
                <a:t> </a:t>
              </a:r>
              <a:r>
                <a:rPr dirty="0" lang="en-US" err="1">
                  <a:latin typeface="Century Schoolbook" pitchFamily="18" charset="0"/>
                </a:rPr>
                <a:t>atau</a:t>
              </a:r>
              <a:r>
                <a:rPr dirty="0" lang="en-US">
                  <a:latin typeface="Century Schoolbook" pitchFamily="18" charset="0"/>
                </a:rPr>
                <a:t> </a:t>
              </a:r>
              <a:r>
                <a:rPr dirty="0" lang="en-US" err="1">
                  <a:latin typeface="Century Schoolbook" pitchFamily="18" charset="0"/>
                </a:rPr>
                <a:t>Revolusi</a:t>
              </a:r>
              <a:r>
                <a:rPr dirty="0" lang="en-US">
                  <a:latin typeface="Century Schoolbook" pitchFamily="18" charset="0"/>
                </a:rPr>
                <a:t> </a:t>
              </a:r>
              <a:r>
                <a:rPr dirty="0" lang="en-US" err="1">
                  <a:latin typeface="Century Schoolbook" pitchFamily="18" charset="0"/>
                </a:rPr>
                <a:t>dalam</a:t>
              </a:r>
              <a:r>
                <a:rPr dirty="0" lang="en-US">
                  <a:latin typeface="Century Schoolbook" pitchFamily="18" charset="0"/>
                </a:rPr>
                <a:t> </a:t>
              </a:r>
              <a:r>
                <a:rPr dirty="0" lang="en-US" err="1" smtClean="0">
                  <a:latin typeface="Century Schoolbook" pitchFamily="18" charset="0"/>
                </a:rPr>
                <a:t>Masyaraka</a:t>
              </a:r>
              <a:r>
                <a:rPr dirty="0" lang="id-ID" smtClean="0">
                  <a:latin typeface="Century Schoolbook" pitchFamily="18" charset="0"/>
                </a:rPr>
                <a:t>t</a:t>
              </a:r>
              <a:endParaRPr dirty="0" lang="en-US">
                <a:latin typeface="Century Schoolbook" pitchFamily="18" charset="0"/>
              </a:endParaRPr>
            </a:p>
          </p:txBody>
        </p:sp>
      </p:grpSp>
      <p:sp>
        <p:nvSpPr>
          <p:cNvPr id="1049215" name="Google Shape;3661;p45"/>
          <p:cNvSpPr/>
          <p:nvPr/>
        </p:nvSpPr>
        <p:spPr>
          <a:xfrm rot="13545">
            <a:off x="3291661" y="2489825"/>
            <a:ext cx="91274" cy="17354"/>
          </a:xfrm>
          <a:custGeom>
            <a:avLst/>
            <a:ahLst/>
            <a:rect l="l" t="t" r="r" b="b"/>
            <a:pathLst>
              <a:path w="5754" h="1094" extrusionOk="0">
                <a:moveTo>
                  <a:pt x="2539" y="1"/>
                </a:moveTo>
                <a:cubicBezTo>
                  <a:pt x="1864" y="1"/>
                  <a:pt x="1222" y="129"/>
                  <a:pt x="546" y="129"/>
                </a:cubicBezTo>
                <a:cubicBezTo>
                  <a:pt x="0" y="129"/>
                  <a:pt x="0" y="418"/>
                  <a:pt x="0" y="547"/>
                </a:cubicBezTo>
                <a:cubicBezTo>
                  <a:pt x="0" y="676"/>
                  <a:pt x="0" y="804"/>
                  <a:pt x="546" y="933"/>
                </a:cubicBezTo>
                <a:lnTo>
                  <a:pt x="1222" y="933"/>
                </a:lnTo>
                <a:cubicBezTo>
                  <a:pt x="1607" y="1093"/>
                  <a:pt x="2154" y="1093"/>
                  <a:pt x="2539" y="1093"/>
                </a:cubicBezTo>
                <a:lnTo>
                  <a:pt x="2668" y="1093"/>
                </a:lnTo>
                <a:cubicBezTo>
                  <a:pt x="3761" y="1093"/>
                  <a:pt x="4565" y="1093"/>
                  <a:pt x="5368" y="933"/>
                </a:cubicBezTo>
                <a:cubicBezTo>
                  <a:pt x="5497" y="933"/>
                  <a:pt x="5625" y="804"/>
                  <a:pt x="5625" y="676"/>
                </a:cubicBezTo>
                <a:lnTo>
                  <a:pt x="5754" y="547"/>
                </a:lnTo>
                <a:cubicBezTo>
                  <a:pt x="5497" y="290"/>
                  <a:pt x="5368" y="129"/>
                  <a:pt x="524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endParaRPr>
              <a:latin typeface="Century Schoolbook" pitchFamily="18" charset="0"/>
            </a:endParaRPr>
          </a:p>
        </p:txBody>
      </p:sp>
      <p:grpSp>
        <p:nvGrpSpPr>
          <p:cNvPr id="106" name="Google Shape;3662;p45"/>
          <p:cNvGrpSpPr/>
          <p:nvPr/>
        </p:nvGrpSpPr>
        <p:grpSpPr>
          <a:xfrm>
            <a:off x="1094129" y="1923050"/>
            <a:ext cx="7722070" cy="2891611"/>
            <a:chOff x="1094129" y="2075450"/>
            <a:chExt cx="7722070" cy="2891611"/>
          </a:xfrm>
        </p:grpSpPr>
        <p:sp>
          <p:nvSpPr>
            <p:cNvPr id="1049216" name="Google Shape;3663;p45"/>
            <p:cNvSpPr/>
            <p:nvPr/>
          </p:nvSpPr>
          <p:spPr>
            <a:xfrm rot="13545">
              <a:off x="5872821" y="2482714"/>
              <a:ext cx="85166" cy="34168"/>
            </a:xfrm>
            <a:custGeom>
              <a:avLst/>
              <a:ahLst/>
              <a:rect l="l" t="t" r="r" b="b"/>
              <a:pathLst>
                <a:path w="5369" h="2154" extrusionOk="0">
                  <a:moveTo>
                    <a:pt x="5240" y="0"/>
                  </a:moveTo>
                  <a:cubicBezTo>
                    <a:pt x="4822" y="0"/>
                    <a:pt x="4436" y="0"/>
                    <a:pt x="4179" y="129"/>
                  </a:cubicBezTo>
                  <a:cubicBezTo>
                    <a:pt x="3504" y="418"/>
                    <a:pt x="2829" y="547"/>
                    <a:pt x="2154" y="804"/>
                  </a:cubicBezTo>
                  <a:lnTo>
                    <a:pt x="964" y="1222"/>
                  </a:lnTo>
                  <a:lnTo>
                    <a:pt x="675" y="1222"/>
                  </a:lnTo>
                  <a:cubicBezTo>
                    <a:pt x="547" y="1222"/>
                    <a:pt x="418" y="1222"/>
                    <a:pt x="418" y="1350"/>
                  </a:cubicBezTo>
                  <a:cubicBezTo>
                    <a:pt x="161" y="1479"/>
                    <a:pt x="0" y="1607"/>
                    <a:pt x="0" y="1736"/>
                  </a:cubicBezTo>
                  <a:cubicBezTo>
                    <a:pt x="0" y="1865"/>
                    <a:pt x="161" y="2025"/>
                    <a:pt x="289" y="2025"/>
                  </a:cubicBezTo>
                  <a:cubicBezTo>
                    <a:pt x="547" y="2154"/>
                    <a:pt x="675" y="2154"/>
                    <a:pt x="964" y="2154"/>
                  </a:cubicBezTo>
                  <a:lnTo>
                    <a:pt x="1350" y="2154"/>
                  </a:lnTo>
                  <a:cubicBezTo>
                    <a:pt x="2700" y="2154"/>
                    <a:pt x="3632" y="1865"/>
                    <a:pt x="4307" y="1350"/>
                  </a:cubicBezTo>
                  <a:cubicBezTo>
                    <a:pt x="4693" y="932"/>
                    <a:pt x="5111" y="547"/>
                    <a:pt x="5368" y="129"/>
                  </a:cubicBezTo>
                  <a:lnTo>
                    <a:pt x="5368"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17" name="Google Shape;3664;p45"/>
            <p:cNvSpPr/>
            <p:nvPr/>
          </p:nvSpPr>
          <p:spPr>
            <a:xfrm rot="13545">
              <a:off x="5702900" y="2522334"/>
              <a:ext cx="91274" cy="17354"/>
            </a:xfrm>
            <a:custGeom>
              <a:avLst/>
              <a:ahLst/>
              <a:rect l="l" t="t" r="r" b="b"/>
              <a:pathLst>
                <a:path w="5754" h="1094" extrusionOk="0">
                  <a:moveTo>
                    <a:pt x="2539" y="1"/>
                  </a:moveTo>
                  <a:cubicBezTo>
                    <a:pt x="1864" y="1"/>
                    <a:pt x="1222" y="129"/>
                    <a:pt x="546" y="129"/>
                  </a:cubicBezTo>
                  <a:cubicBezTo>
                    <a:pt x="0" y="129"/>
                    <a:pt x="0" y="418"/>
                    <a:pt x="0" y="547"/>
                  </a:cubicBezTo>
                  <a:cubicBezTo>
                    <a:pt x="0" y="676"/>
                    <a:pt x="0" y="804"/>
                    <a:pt x="546" y="933"/>
                  </a:cubicBezTo>
                  <a:lnTo>
                    <a:pt x="1222" y="933"/>
                  </a:lnTo>
                  <a:cubicBezTo>
                    <a:pt x="1607" y="1093"/>
                    <a:pt x="2154" y="1093"/>
                    <a:pt x="2539" y="1093"/>
                  </a:cubicBezTo>
                  <a:lnTo>
                    <a:pt x="2668" y="1093"/>
                  </a:lnTo>
                  <a:cubicBezTo>
                    <a:pt x="3761" y="1093"/>
                    <a:pt x="4565" y="1093"/>
                    <a:pt x="5368" y="933"/>
                  </a:cubicBezTo>
                  <a:cubicBezTo>
                    <a:pt x="5497" y="933"/>
                    <a:pt x="5625" y="804"/>
                    <a:pt x="5625" y="676"/>
                  </a:cubicBezTo>
                  <a:lnTo>
                    <a:pt x="5754" y="547"/>
                  </a:lnTo>
                  <a:cubicBezTo>
                    <a:pt x="5497" y="290"/>
                    <a:pt x="5368" y="129"/>
                    <a:pt x="524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nvGrpSpPr>
            <p:cNvPr id="107" name="Google Shape;3665;p45"/>
            <p:cNvGrpSpPr/>
            <p:nvPr/>
          </p:nvGrpSpPr>
          <p:grpSpPr>
            <a:xfrm>
              <a:off x="1094129" y="2075450"/>
              <a:ext cx="7722070" cy="2891611"/>
              <a:chOff x="1094129" y="2075450"/>
              <a:chExt cx="7722070" cy="2891611"/>
            </a:xfrm>
          </p:grpSpPr>
          <p:sp>
            <p:nvSpPr>
              <p:cNvPr id="1049218" name="Google Shape;3666;p45"/>
              <p:cNvSpPr/>
              <p:nvPr/>
            </p:nvSpPr>
            <p:spPr>
              <a:xfrm rot="-10786615">
                <a:off x="1577153" y="2331456"/>
                <a:ext cx="73280" cy="19616"/>
              </a:xfrm>
              <a:custGeom>
                <a:avLst/>
                <a:ahLst/>
                <a:rect l="l" t="t" r="r" b="b"/>
                <a:pathLst>
                  <a:path w="4565" h="1222" extrusionOk="0">
                    <a:moveTo>
                      <a:pt x="675" y="0"/>
                    </a:moveTo>
                    <a:cubicBezTo>
                      <a:pt x="129" y="0"/>
                      <a:pt x="0" y="418"/>
                      <a:pt x="0" y="418"/>
                    </a:cubicBezTo>
                    <a:cubicBezTo>
                      <a:pt x="0" y="675"/>
                      <a:pt x="0" y="804"/>
                      <a:pt x="129" y="965"/>
                    </a:cubicBezTo>
                    <a:cubicBezTo>
                      <a:pt x="257" y="1093"/>
                      <a:pt x="418" y="1093"/>
                      <a:pt x="547" y="1093"/>
                    </a:cubicBezTo>
                    <a:cubicBezTo>
                      <a:pt x="1222" y="1222"/>
                      <a:pt x="1736" y="1222"/>
                      <a:pt x="2283" y="1222"/>
                    </a:cubicBezTo>
                    <a:lnTo>
                      <a:pt x="3472" y="1222"/>
                    </a:lnTo>
                    <a:cubicBezTo>
                      <a:pt x="3761" y="1222"/>
                      <a:pt x="4018" y="965"/>
                      <a:pt x="4276" y="804"/>
                    </a:cubicBezTo>
                    <a:cubicBezTo>
                      <a:pt x="4436" y="804"/>
                      <a:pt x="4436" y="804"/>
                      <a:pt x="4565" y="675"/>
                    </a:cubicBezTo>
                    <a:lnTo>
                      <a:pt x="4276" y="675"/>
                    </a:lnTo>
                    <a:cubicBezTo>
                      <a:pt x="4018" y="418"/>
                      <a:pt x="3761" y="290"/>
                      <a:pt x="3472" y="290"/>
                    </a:cubicBezTo>
                    <a:cubicBezTo>
                      <a:pt x="2668" y="161"/>
                      <a:pt x="1736" y="0"/>
                      <a:pt x="80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19" name="Google Shape;3667;p45"/>
              <p:cNvSpPr/>
              <p:nvPr/>
            </p:nvSpPr>
            <p:spPr>
              <a:xfrm rot="13385" flipH="1">
                <a:off x="6154097" y="2326876"/>
                <a:ext cx="90328" cy="29954"/>
              </a:xfrm>
              <a:custGeom>
                <a:avLst/>
                <a:ahLst/>
                <a:rect l="l" t="t" r="r" b="b"/>
                <a:pathLst>
                  <a:path w="5627" h="1866" extrusionOk="0">
                    <a:moveTo>
                      <a:pt x="419" y="1"/>
                    </a:moveTo>
                    <a:cubicBezTo>
                      <a:pt x="290" y="1"/>
                      <a:pt x="162" y="129"/>
                      <a:pt x="1" y="258"/>
                    </a:cubicBezTo>
                    <a:cubicBezTo>
                      <a:pt x="1" y="387"/>
                      <a:pt x="162" y="644"/>
                      <a:pt x="162" y="644"/>
                    </a:cubicBezTo>
                    <a:cubicBezTo>
                      <a:pt x="676" y="933"/>
                      <a:pt x="1222" y="1190"/>
                      <a:pt x="1769" y="1319"/>
                    </a:cubicBezTo>
                    <a:cubicBezTo>
                      <a:pt x="2412" y="1608"/>
                      <a:pt x="3087" y="1608"/>
                      <a:pt x="3890" y="1737"/>
                    </a:cubicBezTo>
                    <a:cubicBezTo>
                      <a:pt x="4180" y="1737"/>
                      <a:pt x="4308" y="1865"/>
                      <a:pt x="4565" y="1865"/>
                    </a:cubicBezTo>
                    <a:lnTo>
                      <a:pt x="5369" y="1865"/>
                    </a:lnTo>
                    <a:cubicBezTo>
                      <a:pt x="5498" y="1737"/>
                      <a:pt x="5626" y="1737"/>
                      <a:pt x="5626" y="1737"/>
                    </a:cubicBezTo>
                    <a:cubicBezTo>
                      <a:pt x="5626" y="1608"/>
                      <a:pt x="5626" y="1447"/>
                      <a:pt x="5498" y="1447"/>
                    </a:cubicBezTo>
                    <a:lnTo>
                      <a:pt x="5498" y="1319"/>
                    </a:lnTo>
                    <a:lnTo>
                      <a:pt x="5369" y="1319"/>
                    </a:lnTo>
                    <a:lnTo>
                      <a:pt x="5241" y="1190"/>
                    </a:lnTo>
                    <a:cubicBezTo>
                      <a:pt x="3890" y="387"/>
                      <a:pt x="2412" y="258"/>
                      <a:pt x="96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20" name="Google Shape;3668;p45"/>
              <p:cNvSpPr/>
              <p:nvPr/>
            </p:nvSpPr>
            <p:spPr>
              <a:xfrm rot="13385" flipH="1">
                <a:off x="6921280" y="2336120"/>
                <a:ext cx="107344" cy="47484"/>
              </a:xfrm>
              <a:custGeom>
                <a:avLst/>
                <a:ahLst/>
                <a:rect l="l" t="t" r="r" b="b"/>
                <a:pathLst>
                  <a:path w="6687" h="2958" extrusionOk="0">
                    <a:moveTo>
                      <a:pt x="643" y="1"/>
                    </a:moveTo>
                    <a:cubicBezTo>
                      <a:pt x="515" y="1"/>
                      <a:pt x="258" y="129"/>
                      <a:pt x="258" y="258"/>
                    </a:cubicBezTo>
                    <a:cubicBezTo>
                      <a:pt x="129" y="418"/>
                      <a:pt x="0" y="804"/>
                      <a:pt x="643" y="1061"/>
                    </a:cubicBezTo>
                    <a:cubicBezTo>
                      <a:pt x="1608" y="1608"/>
                      <a:pt x="2668" y="2154"/>
                      <a:pt x="4018" y="2669"/>
                    </a:cubicBezTo>
                    <a:cubicBezTo>
                      <a:pt x="4276" y="2829"/>
                      <a:pt x="4533" y="2958"/>
                      <a:pt x="4951" y="2958"/>
                    </a:cubicBezTo>
                    <a:lnTo>
                      <a:pt x="5626" y="2958"/>
                    </a:lnTo>
                    <a:cubicBezTo>
                      <a:pt x="6011" y="2958"/>
                      <a:pt x="6269" y="2958"/>
                      <a:pt x="6429" y="2829"/>
                    </a:cubicBezTo>
                    <a:lnTo>
                      <a:pt x="6686" y="2829"/>
                    </a:lnTo>
                    <a:cubicBezTo>
                      <a:pt x="6686" y="2669"/>
                      <a:pt x="6558" y="2669"/>
                      <a:pt x="6558" y="2540"/>
                    </a:cubicBezTo>
                    <a:lnTo>
                      <a:pt x="6429" y="2540"/>
                    </a:lnTo>
                    <a:lnTo>
                      <a:pt x="5208" y="1736"/>
                    </a:lnTo>
                    <a:cubicBezTo>
                      <a:pt x="3858" y="1222"/>
                      <a:pt x="2411" y="676"/>
                      <a:pt x="1061" y="129"/>
                    </a:cubicBezTo>
                    <a:cubicBezTo>
                      <a:pt x="933" y="1"/>
                      <a:pt x="804" y="1"/>
                      <a:pt x="64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21" name="Google Shape;3669;p45"/>
              <p:cNvSpPr/>
              <p:nvPr/>
            </p:nvSpPr>
            <p:spPr>
              <a:xfrm rot="1453787" flipH="1">
                <a:off x="7117126" y="2243540"/>
                <a:ext cx="74832" cy="62456"/>
              </a:xfrm>
              <a:custGeom>
                <a:avLst/>
                <a:ahLst/>
                <a:rect l="l" t="t" r="r" b="b"/>
                <a:pathLst>
                  <a:path w="4662" h="3891" extrusionOk="0">
                    <a:moveTo>
                      <a:pt x="258" y="1"/>
                    </a:moveTo>
                    <a:cubicBezTo>
                      <a:pt x="129" y="1"/>
                      <a:pt x="0" y="290"/>
                      <a:pt x="0" y="547"/>
                    </a:cubicBezTo>
                    <a:cubicBezTo>
                      <a:pt x="0" y="933"/>
                      <a:pt x="258" y="1351"/>
                      <a:pt x="804" y="1736"/>
                    </a:cubicBezTo>
                    <a:lnTo>
                      <a:pt x="1190" y="2026"/>
                    </a:lnTo>
                    <a:cubicBezTo>
                      <a:pt x="2122" y="2540"/>
                      <a:pt x="2926" y="3087"/>
                      <a:pt x="3858" y="3633"/>
                    </a:cubicBezTo>
                    <a:cubicBezTo>
                      <a:pt x="4147" y="3762"/>
                      <a:pt x="4404" y="3890"/>
                      <a:pt x="4661" y="3890"/>
                    </a:cubicBezTo>
                    <a:cubicBezTo>
                      <a:pt x="4661" y="3633"/>
                      <a:pt x="4661" y="3344"/>
                      <a:pt x="4533" y="3087"/>
                    </a:cubicBezTo>
                    <a:cubicBezTo>
                      <a:pt x="3858" y="1608"/>
                      <a:pt x="2540" y="1094"/>
                      <a:pt x="1190" y="419"/>
                    </a:cubicBezTo>
                    <a:cubicBezTo>
                      <a:pt x="933" y="419"/>
                      <a:pt x="643" y="290"/>
                      <a:pt x="386" y="129"/>
                    </a:cubicBezTo>
                    <a:cubicBezTo>
                      <a:pt x="386" y="1"/>
                      <a:pt x="258" y="1"/>
                      <a:pt x="25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22" name="Google Shape;3670;p45"/>
              <p:cNvSpPr/>
              <p:nvPr/>
            </p:nvSpPr>
            <p:spPr>
              <a:xfrm rot="1453787" flipH="1">
                <a:off x="7285912" y="2228961"/>
                <a:ext cx="83612" cy="44896"/>
              </a:xfrm>
              <a:custGeom>
                <a:avLst/>
                <a:ahLst/>
                <a:rect l="l" t="t" r="r" b="b"/>
                <a:pathLst>
                  <a:path w="5209" h="2797" extrusionOk="0">
                    <a:moveTo>
                      <a:pt x="515" y="0"/>
                    </a:moveTo>
                    <a:cubicBezTo>
                      <a:pt x="129" y="129"/>
                      <a:pt x="129" y="257"/>
                      <a:pt x="129" y="257"/>
                    </a:cubicBezTo>
                    <a:cubicBezTo>
                      <a:pt x="1" y="386"/>
                      <a:pt x="129" y="515"/>
                      <a:pt x="129" y="804"/>
                    </a:cubicBezTo>
                    <a:cubicBezTo>
                      <a:pt x="258" y="932"/>
                      <a:pt x="515" y="1061"/>
                      <a:pt x="804" y="1190"/>
                    </a:cubicBezTo>
                    <a:cubicBezTo>
                      <a:pt x="1061" y="1318"/>
                      <a:pt x="1479" y="1607"/>
                      <a:pt x="1865" y="1865"/>
                    </a:cubicBezTo>
                    <a:cubicBezTo>
                      <a:pt x="2283" y="1993"/>
                      <a:pt x="2669" y="2283"/>
                      <a:pt x="3087" y="2411"/>
                    </a:cubicBezTo>
                    <a:cubicBezTo>
                      <a:pt x="3601" y="2668"/>
                      <a:pt x="4019" y="2797"/>
                      <a:pt x="4276" y="2797"/>
                    </a:cubicBezTo>
                    <a:cubicBezTo>
                      <a:pt x="4694" y="2797"/>
                      <a:pt x="4951" y="2797"/>
                      <a:pt x="5208" y="2540"/>
                    </a:cubicBezTo>
                    <a:lnTo>
                      <a:pt x="5080" y="2411"/>
                    </a:lnTo>
                    <a:cubicBezTo>
                      <a:pt x="4822" y="2122"/>
                      <a:pt x="4533" y="1865"/>
                      <a:pt x="4276" y="1607"/>
                    </a:cubicBezTo>
                    <a:cubicBezTo>
                      <a:pt x="3472" y="1190"/>
                      <a:pt x="2540" y="804"/>
                      <a:pt x="1736" y="386"/>
                    </a:cubicBezTo>
                    <a:lnTo>
                      <a:pt x="933" y="129"/>
                    </a:lnTo>
                    <a:cubicBezTo>
                      <a:pt x="933" y="0"/>
                      <a:pt x="804" y="0"/>
                      <a:pt x="676"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23" name="Google Shape;3671;p45"/>
              <p:cNvSpPr/>
              <p:nvPr/>
            </p:nvSpPr>
            <p:spPr>
              <a:xfrm rot="1453787" flipH="1">
                <a:off x="7466469" y="2256931"/>
                <a:ext cx="92360" cy="25811"/>
              </a:xfrm>
              <a:custGeom>
                <a:avLst/>
                <a:ahLst/>
                <a:rect l="l" t="t" r="r" b="b"/>
                <a:pathLst>
                  <a:path w="5754" h="1608" extrusionOk="0">
                    <a:moveTo>
                      <a:pt x="514" y="0"/>
                    </a:moveTo>
                    <a:cubicBezTo>
                      <a:pt x="129" y="0"/>
                      <a:pt x="0" y="129"/>
                      <a:pt x="0" y="386"/>
                    </a:cubicBezTo>
                    <a:cubicBezTo>
                      <a:pt x="0" y="547"/>
                      <a:pt x="129" y="804"/>
                      <a:pt x="514" y="933"/>
                    </a:cubicBezTo>
                    <a:lnTo>
                      <a:pt x="932" y="933"/>
                    </a:lnTo>
                    <a:lnTo>
                      <a:pt x="1864" y="1190"/>
                    </a:lnTo>
                    <a:cubicBezTo>
                      <a:pt x="2797" y="1350"/>
                      <a:pt x="3729" y="1479"/>
                      <a:pt x="4693" y="1608"/>
                    </a:cubicBezTo>
                    <a:lnTo>
                      <a:pt x="5497" y="1608"/>
                    </a:lnTo>
                    <a:cubicBezTo>
                      <a:pt x="5625" y="1479"/>
                      <a:pt x="5754" y="1479"/>
                      <a:pt x="5754" y="1350"/>
                    </a:cubicBezTo>
                    <a:cubicBezTo>
                      <a:pt x="5754" y="1350"/>
                      <a:pt x="5754" y="1190"/>
                      <a:pt x="5625" y="1190"/>
                    </a:cubicBezTo>
                    <a:cubicBezTo>
                      <a:pt x="5208" y="804"/>
                      <a:pt x="4822" y="675"/>
                      <a:pt x="4404" y="547"/>
                    </a:cubicBezTo>
                    <a:lnTo>
                      <a:pt x="1993" y="129"/>
                    </a:lnTo>
                    <a:cubicBezTo>
                      <a:pt x="1736" y="0"/>
                      <a:pt x="1479" y="0"/>
                      <a:pt x="1189"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nvGrpSpPr>
              <p:cNvPr id="108" name="Google Shape;3672;p45"/>
              <p:cNvGrpSpPr/>
              <p:nvPr/>
            </p:nvGrpSpPr>
            <p:grpSpPr>
              <a:xfrm>
                <a:off x="3946901" y="4239949"/>
                <a:ext cx="1164192" cy="727111"/>
                <a:chOff x="4185301" y="4239949"/>
                <a:chExt cx="1164192" cy="727111"/>
              </a:xfrm>
            </p:grpSpPr>
            <p:sp>
              <p:nvSpPr>
                <p:cNvPr id="1049224" name="Google Shape;3673;p45"/>
                <p:cNvSpPr/>
                <p:nvPr/>
              </p:nvSpPr>
              <p:spPr>
                <a:xfrm rot="557089">
                  <a:off x="5008787" y="4435847"/>
                  <a:ext cx="290010" cy="177721"/>
                </a:xfrm>
                <a:custGeom>
                  <a:avLst/>
                  <a:ahLst/>
                  <a:rect l="l" t="t" r="r" b="b"/>
                  <a:pathLst>
                    <a:path w="18066" h="11071" extrusionOk="0">
                      <a:moveTo>
                        <a:pt x="585" y="1"/>
                      </a:moveTo>
                      <a:cubicBezTo>
                        <a:pt x="431" y="1"/>
                        <a:pt x="282" y="30"/>
                        <a:pt x="129" y="77"/>
                      </a:cubicBezTo>
                      <a:lnTo>
                        <a:pt x="1" y="77"/>
                      </a:lnTo>
                      <a:lnTo>
                        <a:pt x="258" y="495"/>
                      </a:lnTo>
                      <a:cubicBezTo>
                        <a:pt x="386" y="752"/>
                        <a:pt x="676" y="881"/>
                        <a:pt x="933" y="1138"/>
                      </a:cubicBezTo>
                      <a:cubicBezTo>
                        <a:pt x="1479" y="1685"/>
                        <a:pt x="1994" y="2103"/>
                        <a:pt x="2540" y="2488"/>
                      </a:cubicBezTo>
                      <a:cubicBezTo>
                        <a:pt x="6430" y="4899"/>
                        <a:pt x="10576" y="7310"/>
                        <a:pt x="15269" y="10139"/>
                      </a:cubicBezTo>
                      <a:cubicBezTo>
                        <a:pt x="15816" y="10524"/>
                        <a:pt x="16459" y="10653"/>
                        <a:pt x="17134" y="10942"/>
                      </a:cubicBezTo>
                      <a:cubicBezTo>
                        <a:pt x="17262" y="10942"/>
                        <a:pt x="17423" y="11071"/>
                        <a:pt x="17552" y="11071"/>
                      </a:cubicBezTo>
                      <a:lnTo>
                        <a:pt x="18066" y="11071"/>
                      </a:lnTo>
                      <a:lnTo>
                        <a:pt x="17937" y="10942"/>
                      </a:lnTo>
                      <a:cubicBezTo>
                        <a:pt x="17809" y="10782"/>
                        <a:pt x="17680" y="10653"/>
                        <a:pt x="17423" y="10524"/>
                      </a:cubicBezTo>
                      <a:cubicBezTo>
                        <a:pt x="17005" y="10139"/>
                        <a:pt x="16459" y="9592"/>
                        <a:pt x="15944" y="9335"/>
                      </a:cubicBezTo>
                      <a:cubicBezTo>
                        <a:pt x="13534" y="7856"/>
                        <a:pt x="11123" y="6378"/>
                        <a:pt x="8712" y="5028"/>
                      </a:cubicBezTo>
                      <a:cubicBezTo>
                        <a:pt x="6976" y="3967"/>
                        <a:pt x="5208" y="2906"/>
                        <a:pt x="3344" y="1813"/>
                      </a:cubicBezTo>
                      <a:cubicBezTo>
                        <a:pt x="2797" y="1428"/>
                        <a:pt x="2154" y="881"/>
                        <a:pt x="1479" y="335"/>
                      </a:cubicBezTo>
                      <a:cubicBezTo>
                        <a:pt x="1133" y="90"/>
                        <a:pt x="851" y="1"/>
                        <a:pt x="58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25" name="Google Shape;3674;p45"/>
                <p:cNvSpPr/>
                <p:nvPr/>
              </p:nvSpPr>
              <p:spPr>
                <a:xfrm rot="557089">
                  <a:off x="4223254" y="4324082"/>
                  <a:ext cx="1088285" cy="558847"/>
                </a:xfrm>
                <a:custGeom>
                  <a:avLst/>
                  <a:ahLst/>
                  <a:rect l="l" t="t" r="r" b="b"/>
                  <a:pathLst>
                    <a:path w="67794" h="34813" extrusionOk="0">
                      <a:moveTo>
                        <a:pt x="44874" y="22244"/>
                      </a:moveTo>
                      <a:lnTo>
                        <a:pt x="45549" y="23980"/>
                      </a:lnTo>
                      <a:lnTo>
                        <a:pt x="45164" y="24108"/>
                      </a:lnTo>
                      <a:cubicBezTo>
                        <a:pt x="41531" y="24366"/>
                        <a:pt x="38060" y="25169"/>
                        <a:pt x="34717" y="26133"/>
                      </a:cubicBezTo>
                      <a:cubicBezTo>
                        <a:pt x="32306" y="26776"/>
                        <a:pt x="29734" y="27451"/>
                        <a:pt x="27324" y="27869"/>
                      </a:cubicBezTo>
                      <a:lnTo>
                        <a:pt x="27195" y="27323"/>
                      </a:lnTo>
                      <a:lnTo>
                        <a:pt x="30538" y="26391"/>
                      </a:lnTo>
                      <a:cubicBezTo>
                        <a:pt x="35231" y="25041"/>
                        <a:pt x="39924" y="23723"/>
                        <a:pt x="44617" y="22373"/>
                      </a:cubicBezTo>
                      <a:lnTo>
                        <a:pt x="44874" y="22244"/>
                      </a:lnTo>
                      <a:close/>
                      <a:moveTo>
                        <a:pt x="31084" y="0"/>
                      </a:moveTo>
                      <a:cubicBezTo>
                        <a:pt x="30699" y="129"/>
                        <a:pt x="30281" y="129"/>
                        <a:pt x="29895" y="257"/>
                      </a:cubicBezTo>
                      <a:cubicBezTo>
                        <a:pt x="28545" y="546"/>
                        <a:pt x="27066" y="804"/>
                        <a:pt x="25716" y="1221"/>
                      </a:cubicBezTo>
                      <a:lnTo>
                        <a:pt x="23466" y="1736"/>
                      </a:lnTo>
                      <a:lnTo>
                        <a:pt x="23466" y="1350"/>
                      </a:lnTo>
                      <a:lnTo>
                        <a:pt x="23466" y="1061"/>
                      </a:lnTo>
                      <a:cubicBezTo>
                        <a:pt x="23305" y="1221"/>
                        <a:pt x="23305" y="1221"/>
                        <a:pt x="23177" y="1221"/>
                      </a:cubicBezTo>
                      <a:cubicBezTo>
                        <a:pt x="22791" y="1607"/>
                        <a:pt x="22502" y="1864"/>
                        <a:pt x="22245" y="2154"/>
                      </a:cubicBezTo>
                      <a:lnTo>
                        <a:pt x="21570" y="2957"/>
                      </a:lnTo>
                      <a:cubicBezTo>
                        <a:pt x="18645" y="6975"/>
                        <a:pt x="15430" y="11251"/>
                        <a:pt x="12473" y="15397"/>
                      </a:cubicBezTo>
                      <a:cubicBezTo>
                        <a:pt x="8198" y="21312"/>
                        <a:pt x="4694" y="26391"/>
                        <a:pt x="1479" y="31759"/>
                      </a:cubicBezTo>
                      <a:lnTo>
                        <a:pt x="1094" y="32562"/>
                      </a:lnTo>
                      <a:lnTo>
                        <a:pt x="290" y="33752"/>
                      </a:lnTo>
                      <a:cubicBezTo>
                        <a:pt x="161" y="34170"/>
                        <a:pt x="1" y="34298"/>
                        <a:pt x="161" y="34427"/>
                      </a:cubicBezTo>
                      <a:lnTo>
                        <a:pt x="804" y="34427"/>
                      </a:lnTo>
                      <a:cubicBezTo>
                        <a:pt x="804" y="34427"/>
                        <a:pt x="965" y="34427"/>
                        <a:pt x="965" y="34555"/>
                      </a:cubicBezTo>
                      <a:cubicBezTo>
                        <a:pt x="1222" y="34684"/>
                        <a:pt x="1479" y="34812"/>
                        <a:pt x="1897" y="34812"/>
                      </a:cubicBezTo>
                      <a:cubicBezTo>
                        <a:pt x="2412" y="34812"/>
                        <a:pt x="2829" y="34555"/>
                        <a:pt x="3376" y="34427"/>
                      </a:cubicBezTo>
                      <a:cubicBezTo>
                        <a:pt x="3633" y="34298"/>
                        <a:pt x="3890" y="34170"/>
                        <a:pt x="4180" y="34170"/>
                      </a:cubicBezTo>
                      <a:cubicBezTo>
                        <a:pt x="4822" y="34009"/>
                        <a:pt x="5369" y="33752"/>
                        <a:pt x="6044" y="33623"/>
                      </a:cubicBezTo>
                      <a:cubicBezTo>
                        <a:pt x="8455" y="32820"/>
                        <a:pt x="10866" y="32145"/>
                        <a:pt x="13534" y="31759"/>
                      </a:cubicBezTo>
                      <a:cubicBezTo>
                        <a:pt x="15430" y="31598"/>
                        <a:pt x="17423" y="31084"/>
                        <a:pt x="19448" y="30537"/>
                      </a:cubicBezTo>
                      <a:cubicBezTo>
                        <a:pt x="20252" y="30409"/>
                        <a:pt x="21055" y="30152"/>
                        <a:pt x="21859" y="29991"/>
                      </a:cubicBezTo>
                      <a:lnTo>
                        <a:pt x="23048" y="29734"/>
                      </a:lnTo>
                      <a:cubicBezTo>
                        <a:pt x="26520" y="28930"/>
                        <a:pt x="29895" y="28126"/>
                        <a:pt x="33367" y="27451"/>
                      </a:cubicBezTo>
                      <a:cubicBezTo>
                        <a:pt x="35231" y="26937"/>
                        <a:pt x="37128" y="26519"/>
                        <a:pt x="39121" y="26133"/>
                      </a:cubicBezTo>
                      <a:cubicBezTo>
                        <a:pt x="40599" y="25716"/>
                        <a:pt x="41949" y="25330"/>
                        <a:pt x="43396" y="25041"/>
                      </a:cubicBezTo>
                      <a:cubicBezTo>
                        <a:pt x="43685" y="24912"/>
                        <a:pt x="43942" y="24912"/>
                        <a:pt x="44360" y="24912"/>
                      </a:cubicBezTo>
                      <a:cubicBezTo>
                        <a:pt x="44746" y="24783"/>
                        <a:pt x="45164" y="24655"/>
                        <a:pt x="45549" y="24655"/>
                      </a:cubicBezTo>
                      <a:cubicBezTo>
                        <a:pt x="45678" y="24526"/>
                        <a:pt x="45807" y="24366"/>
                        <a:pt x="45807" y="24237"/>
                      </a:cubicBezTo>
                      <a:cubicBezTo>
                        <a:pt x="45807" y="23851"/>
                        <a:pt x="45807" y="23433"/>
                        <a:pt x="45678" y="22919"/>
                      </a:cubicBezTo>
                      <a:lnTo>
                        <a:pt x="45678" y="22244"/>
                      </a:lnTo>
                      <a:lnTo>
                        <a:pt x="45678" y="22115"/>
                      </a:lnTo>
                      <a:lnTo>
                        <a:pt x="45807" y="21955"/>
                      </a:lnTo>
                      <a:cubicBezTo>
                        <a:pt x="45967" y="21955"/>
                        <a:pt x="45967" y="21826"/>
                        <a:pt x="46096" y="21826"/>
                      </a:cubicBezTo>
                      <a:cubicBezTo>
                        <a:pt x="46900" y="21569"/>
                        <a:pt x="47575" y="21440"/>
                        <a:pt x="48378" y="21151"/>
                      </a:cubicBezTo>
                      <a:cubicBezTo>
                        <a:pt x="50114" y="20637"/>
                        <a:pt x="51721" y="20090"/>
                        <a:pt x="53457" y="19544"/>
                      </a:cubicBezTo>
                      <a:cubicBezTo>
                        <a:pt x="54936" y="19158"/>
                        <a:pt x="56414" y="18740"/>
                        <a:pt x="58022" y="18226"/>
                      </a:cubicBezTo>
                      <a:cubicBezTo>
                        <a:pt x="60272" y="17679"/>
                        <a:pt x="62554" y="16876"/>
                        <a:pt x="64836" y="16201"/>
                      </a:cubicBezTo>
                      <a:cubicBezTo>
                        <a:pt x="65640" y="15944"/>
                        <a:pt x="66315" y="15687"/>
                        <a:pt x="66990" y="15269"/>
                      </a:cubicBezTo>
                      <a:cubicBezTo>
                        <a:pt x="67247" y="15140"/>
                        <a:pt x="67504" y="15011"/>
                        <a:pt x="67793" y="14883"/>
                      </a:cubicBezTo>
                      <a:lnTo>
                        <a:pt x="67793" y="14722"/>
                      </a:lnTo>
                      <a:lnTo>
                        <a:pt x="66186" y="14722"/>
                      </a:lnTo>
                      <a:lnTo>
                        <a:pt x="65768" y="14883"/>
                      </a:lnTo>
                      <a:cubicBezTo>
                        <a:pt x="59629" y="16747"/>
                        <a:pt x="53457" y="18483"/>
                        <a:pt x="47285" y="20219"/>
                      </a:cubicBezTo>
                      <a:cubicBezTo>
                        <a:pt x="32820" y="24526"/>
                        <a:pt x="17680" y="28930"/>
                        <a:pt x="2829" y="33495"/>
                      </a:cubicBezTo>
                      <a:lnTo>
                        <a:pt x="1897" y="33752"/>
                      </a:lnTo>
                      <a:lnTo>
                        <a:pt x="2572" y="33077"/>
                      </a:lnTo>
                      <a:lnTo>
                        <a:pt x="2829" y="32820"/>
                      </a:lnTo>
                      <a:cubicBezTo>
                        <a:pt x="2958" y="32691"/>
                        <a:pt x="3087" y="32402"/>
                        <a:pt x="3215" y="32273"/>
                      </a:cubicBezTo>
                      <a:lnTo>
                        <a:pt x="5626" y="30666"/>
                      </a:lnTo>
                      <a:cubicBezTo>
                        <a:pt x="8198" y="28930"/>
                        <a:pt x="10737" y="27066"/>
                        <a:pt x="13276" y="25458"/>
                      </a:cubicBezTo>
                      <a:lnTo>
                        <a:pt x="13951" y="24912"/>
                      </a:lnTo>
                      <a:cubicBezTo>
                        <a:pt x="20509" y="20637"/>
                        <a:pt x="27195" y="16072"/>
                        <a:pt x="34170" y="11926"/>
                      </a:cubicBezTo>
                      <a:cubicBezTo>
                        <a:pt x="35906" y="10993"/>
                        <a:pt x="37642" y="9772"/>
                        <a:pt x="39378" y="8711"/>
                      </a:cubicBezTo>
                      <a:cubicBezTo>
                        <a:pt x="40342" y="8165"/>
                        <a:pt x="41274" y="7490"/>
                        <a:pt x="42206" y="6975"/>
                      </a:cubicBezTo>
                      <a:cubicBezTo>
                        <a:pt x="43557" y="6172"/>
                        <a:pt x="44746" y="5368"/>
                        <a:pt x="46096" y="4565"/>
                      </a:cubicBezTo>
                      <a:lnTo>
                        <a:pt x="47414" y="3761"/>
                      </a:lnTo>
                      <a:lnTo>
                        <a:pt x="47414" y="3472"/>
                      </a:lnTo>
                      <a:lnTo>
                        <a:pt x="47157" y="3472"/>
                      </a:lnTo>
                      <a:cubicBezTo>
                        <a:pt x="46482" y="3761"/>
                        <a:pt x="45678" y="4018"/>
                        <a:pt x="45003" y="4436"/>
                      </a:cubicBezTo>
                      <a:cubicBezTo>
                        <a:pt x="42881" y="5625"/>
                        <a:pt x="40728" y="6975"/>
                        <a:pt x="38574" y="8165"/>
                      </a:cubicBezTo>
                      <a:lnTo>
                        <a:pt x="38317" y="8454"/>
                      </a:lnTo>
                      <a:cubicBezTo>
                        <a:pt x="37385" y="8968"/>
                        <a:pt x="36581" y="9515"/>
                        <a:pt x="35778" y="10061"/>
                      </a:cubicBezTo>
                      <a:cubicBezTo>
                        <a:pt x="35360" y="10190"/>
                        <a:pt x="34974" y="10447"/>
                        <a:pt x="34556" y="10704"/>
                      </a:cubicBezTo>
                      <a:lnTo>
                        <a:pt x="34299" y="10993"/>
                      </a:lnTo>
                      <a:lnTo>
                        <a:pt x="34170" y="10576"/>
                      </a:lnTo>
                      <a:lnTo>
                        <a:pt x="34170" y="10447"/>
                      </a:lnTo>
                      <a:lnTo>
                        <a:pt x="34170" y="10190"/>
                      </a:lnTo>
                      <a:cubicBezTo>
                        <a:pt x="34170" y="9643"/>
                        <a:pt x="34299" y="9097"/>
                        <a:pt x="34427" y="8583"/>
                      </a:cubicBezTo>
                      <a:cubicBezTo>
                        <a:pt x="34556" y="7361"/>
                        <a:pt x="34717" y="6043"/>
                        <a:pt x="34845" y="4822"/>
                      </a:cubicBezTo>
                      <a:cubicBezTo>
                        <a:pt x="34974" y="4147"/>
                        <a:pt x="34974" y="3472"/>
                        <a:pt x="34845" y="2539"/>
                      </a:cubicBezTo>
                      <a:lnTo>
                        <a:pt x="34556" y="2282"/>
                      </a:lnTo>
                      <a:cubicBezTo>
                        <a:pt x="34556" y="2411"/>
                        <a:pt x="34427" y="2539"/>
                        <a:pt x="34299" y="2668"/>
                      </a:cubicBezTo>
                      <a:lnTo>
                        <a:pt x="34299" y="2957"/>
                      </a:lnTo>
                      <a:cubicBezTo>
                        <a:pt x="34042" y="4436"/>
                        <a:pt x="33752" y="6043"/>
                        <a:pt x="33495" y="7490"/>
                      </a:cubicBezTo>
                      <a:lnTo>
                        <a:pt x="32949" y="11508"/>
                      </a:lnTo>
                      <a:lnTo>
                        <a:pt x="32820" y="11668"/>
                      </a:lnTo>
                      <a:cubicBezTo>
                        <a:pt x="24527" y="17004"/>
                        <a:pt x="16234" y="22373"/>
                        <a:pt x="8037" y="27741"/>
                      </a:cubicBezTo>
                      <a:lnTo>
                        <a:pt x="6044" y="29059"/>
                      </a:lnTo>
                      <a:lnTo>
                        <a:pt x="7908" y="27194"/>
                      </a:lnTo>
                      <a:cubicBezTo>
                        <a:pt x="8037" y="26937"/>
                        <a:pt x="8198" y="26776"/>
                        <a:pt x="8455" y="26648"/>
                      </a:cubicBezTo>
                      <a:lnTo>
                        <a:pt x="14755" y="20347"/>
                      </a:lnTo>
                      <a:cubicBezTo>
                        <a:pt x="19577" y="15526"/>
                        <a:pt x="24527" y="10865"/>
                        <a:pt x="29349" y="6043"/>
                      </a:cubicBezTo>
                      <a:cubicBezTo>
                        <a:pt x="30699" y="4693"/>
                        <a:pt x="32017" y="3343"/>
                        <a:pt x="33238" y="1864"/>
                      </a:cubicBezTo>
                      <a:lnTo>
                        <a:pt x="33367" y="1736"/>
                      </a:lnTo>
                      <a:cubicBezTo>
                        <a:pt x="33495" y="1607"/>
                        <a:pt x="33624" y="1350"/>
                        <a:pt x="33752" y="1061"/>
                      </a:cubicBezTo>
                      <a:cubicBezTo>
                        <a:pt x="33752" y="932"/>
                        <a:pt x="33913" y="932"/>
                        <a:pt x="33913" y="932"/>
                      </a:cubicBezTo>
                      <a:cubicBezTo>
                        <a:pt x="33752" y="932"/>
                        <a:pt x="33624" y="932"/>
                        <a:pt x="33624" y="1061"/>
                      </a:cubicBezTo>
                      <a:cubicBezTo>
                        <a:pt x="33367" y="1221"/>
                        <a:pt x="33238" y="1350"/>
                        <a:pt x="32949" y="1479"/>
                      </a:cubicBezTo>
                      <a:cubicBezTo>
                        <a:pt x="32692" y="1607"/>
                        <a:pt x="32563" y="1864"/>
                        <a:pt x="32306" y="2025"/>
                      </a:cubicBezTo>
                      <a:cubicBezTo>
                        <a:pt x="31759" y="2411"/>
                        <a:pt x="31502" y="2668"/>
                        <a:pt x="31084" y="2957"/>
                      </a:cubicBezTo>
                      <a:cubicBezTo>
                        <a:pt x="24527" y="9515"/>
                        <a:pt x="17552" y="16201"/>
                        <a:pt x="9933" y="23562"/>
                      </a:cubicBezTo>
                      <a:cubicBezTo>
                        <a:pt x="9001" y="24655"/>
                        <a:pt x="8037" y="25587"/>
                        <a:pt x="7105" y="26519"/>
                      </a:cubicBezTo>
                      <a:cubicBezTo>
                        <a:pt x="6590" y="27066"/>
                        <a:pt x="6172" y="27451"/>
                        <a:pt x="5787" y="27998"/>
                      </a:cubicBezTo>
                      <a:lnTo>
                        <a:pt x="5497" y="28126"/>
                      </a:lnTo>
                      <a:lnTo>
                        <a:pt x="5369" y="27998"/>
                      </a:lnTo>
                      <a:lnTo>
                        <a:pt x="5240" y="27869"/>
                      </a:lnTo>
                      <a:lnTo>
                        <a:pt x="5240" y="27580"/>
                      </a:lnTo>
                      <a:cubicBezTo>
                        <a:pt x="5240" y="27451"/>
                        <a:pt x="5369" y="27451"/>
                        <a:pt x="5369" y="27323"/>
                      </a:cubicBezTo>
                      <a:cubicBezTo>
                        <a:pt x="6172" y="26133"/>
                        <a:pt x="7105" y="24912"/>
                        <a:pt x="7908" y="23562"/>
                      </a:cubicBezTo>
                      <a:cubicBezTo>
                        <a:pt x="9805" y="20765"/>
                        <a:pt x="11926" y="17808"/>
                        <a:pt x="13951" y="15011"/>
                      </a:cubicBezTo>
                      <a:cubicBezTo>
                        <a:pt x="16073" y="11926"/>
                        <a:pt x="18227" y="8840"/>
                        <a:pt x="20380" y="5882"/>
                      </a:cubicBezTo>
                      <a:cubicBezTo>
                        <a:pt x="21184" y="4950"/>
                        <a:pt x="21859" y="3889"/>
                        <a:pt x="22663" y="2957"/>
                      </a:cubicBezTo>
                      <a:cubicBezTo>
                        <a:pt x="22791" y="2668"/>
                        <a:pt x="23048" y="2539"/>
                        <a:pt x="23177" y="2539"/>
                      </a:cubicBezTo>
                      <a:cubicBezTo>
                        <a:pt x="23852" y="2282"/>
                        <a:pt x="24527" y="2154"/>
                        <a:pt x="25073" y="2154"/>
                      </a:cubicBezTo>
                      <a:cubicBezTo>
                        <a:pt x="26006" y="1864"/>
                        <a:pt x="26809" y="1736"/>
                        <a:pt x="27613" y="1607"/>
                      </a:cubicBezTo>
                      <a:cubicBezTo>
                        <a:pt x="28931" y="1350"/>
                        <a:pt x="30152" y="1061"/>
                        <a:pt x="31342" y="804"/>
                      </a:cubicBezTo>
                      <a:cubicBezTo>
                        <a:pt x="32017" y="675"/>
                        <a:pt x="32145" y="546"/>
                        <a:pt x="32017" y="257"/>
                      </a:cubicBezTo>
                      <a:cubicBezTo>
                        <a:pt x="32017" y="129"/>
                        <a:pt x="31888" y="0"/>
                        <a:pt x="3163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sp>
            <p:nvSpPr>
              <p:cNvPr id="1049226" name="Google Shape;3675;p45"/>
              <p:cNvSpPr/>
              <p:nvPr/>
            </p:nvSpPr>
            <p:spPr>
              <a:xfrm rot="-10786615">
                <a:off x="6358192" y="2325368"/>
                <a:ext cx="92367" cy="25813"/>
              </a:xfrm>
              <a:custGeom>
                <a:avLst/>
                <a:ahLst/>
                <a:rect l="l" t="t" r="r" b="b"/>
                <a:pathLst>
                  <a:path w="5754" h="1608" extrusionOk="0">
                    <a:moveTo>
                      <a:pt x="514" y="0"/>
                    </a:moveTo>
                    <a:cubicBezTo>
                      <a:pt x="129" y="0"/>
                      <a:pt x="0" y="129"/>
                      <a:pt x="0" y="386"/>
                    </a:cubicBezTo>
                    <a:cubicBezTo>
                      <a:pt x="0" y="547"/>
                      <a:pt x="129" y="804"/>
                      <a:pt x="514" y="933"/>
                    </a:cubicBezTo>
                    <a:lnTo>
                      <a:pt x="932" y="933"/>
                    </a:lnTo>
                    <a:lnTo>
                      <a:pt x="1864" y="1190"/>
                    </a:lnTo>
                    <a:cubicBezTo>
                      <a:pt x="2797" y="1350"/>
                      <a:pt x="3729" y="1479"/>
                      <a:pt x="4693" y="1608"/>
                    </a:cubicBezTo>
                    <a:lnTo>
                      <a:pt x="5497" y="1608"/>
                    </a:lnTo>
                    <a:cubicBezTo>
                      <a:pt x="5625" y="1479"/>
                      <a:pt x="5754" y="1479"/>
                      <a:pt x="5754" y="1350"/>
                    </a:cubicBezTo>
                    <a:cubicBezTo>
                      <a:pt x="5754" y="1350"/>
                      <a:pt x="5754" y="1190"/>
                      <a:pt x="5625" y="1190"/>
                    </a:cubicBezTo>
                    <a:cubicBezTo>
                      <a:pt x="5208" y="804"/>
                      <a:pt x="4822" y="675"/>
                      <a:pt x="4404" y="547"/>
                    </a:cubicBezTo>
                    <a:lnTo>
                      <a:pt x="1993" y="129"/>
                    </a:lnTo>
                    <a:cubicBezTo>
                      <a:pt x="1736" y="0"/>
                      <a:pt x="1479" y="0"/>
                      <a:pt x="1189"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27" name="Google Shape;3676;p45"/>
              <p:cNvSpPr/>
              <p:nvPr/>
            </p:nvSpPr>
            <p:spPr>
              <a:xfrm rot="-10786615">
                <a:off x="6540702" y="2364749"/>
                <a:ext cx="73280" cy="19616"/>
              </a:xfrm>
              <a:custGeom>
                <a:avLst/>
                <a:ahLst/>
                <a:rect l="l" t="t" r="r" b="b"/>
                <a:pathLst>
                  <a:path w="4565" h="1222" extrusionOk="0">
                    <a:moveTo>
                      <a:pt x="675" y="0"/>
                    </a:moveTo>
                    <a:cubicBezTo>
                      <a:pt x="129" y="0"/>
                      <a:pt x="0" y="418"/>
                      <a:pt x="0" y="418"/>
                    </a:cubicBezTo>
                    <a:cubicBezTo>
                      <a:pt x="0" y="675"/>
                      <a:pt x="0" y="804"/>
                      <a:pt x="129" y="965"/>
                    </a:cubicBezTo>
                    <a:cubicBezTo>
                      <a:pt x="257" y="1093"/>
                      <a:pt x="418" y="1093"/>
                      <a:pt x="547" y="1093"/>
                    </a:cubicBezTo>
                    <a:cubicBezTo>
                      <a:pt x="1222" y="1222"/>
                      <a:pt x="1736" y="1222"/>
                      <a:pt x="2283" y="1222"/>
                    </a:cubicBezTo>
                    <a:lnTo>
                      <a:pt x="3472" y="1222"/>
                    </a:lnTo>
                    <a:cubicBezTo>
                      <a:pt x="3761" y="1222"/>
                      <a:pt x="4018" y="965"/>
                      <a:pt x="4276" y="804"/>
                    </a:cubicBezTo>
                    <a:cubicBezTo>
                      <a:pt x="4436" y="804"/>
                      <a:pt x="4436" y="804"/>
                      <a:pt x="4565" y="675"/>
                    </a:cubicBezTo>
                    <a:lnTo>
                      <a:pt x="4276" y="675"/>
                    </a:lnTo>
                    <a:cubicBezTo>
                      <a:pt x="4018" y="418"/>
                      <a:pt x="3761" y="290"/>
                      <a:pt x="3472" y="290"/>
                    </a:cubicBezTo>
                    <a:cubicBezTo>
                      <a:pt x="2668" y="161"/>
                      <a:pt x="1736" y="0"/>
                      <a:pt x="80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28" name="Google Shape;3677;p45"/>
              <p:cNvSpPr/>
              <p:nvPr/>
            </p:nvSpPr>
            <p:spPr>
              <a:xfrm rot="-10786615">
                <a:off x="6721264" y="2367538"/>
                <a:ext cx="86187" cy="23758"/>
              </a:xfrm>
              <a:custGeom>
                <a:avLst/>
                <a:ahLst/>
                <a:rect l="l" t="t" r="r" b="b"/>
                <a:pathLst>
                  <a:path w="5369" h="1480" extrusionOk="0">
                    <a:moveTo>
                      <a:pt x="3215" y="1"/>
                    </a:moveTo>
                    <a:cubicBezTo>
                      <a:pt x="2411" y="1"/>
                      <a:pt x="1607" y="129"/>
                      <a:pt x="547" y="258"/>
                    </a:cubicBezTo>
                    <a:cubicBezTo>
                      <a:pt x="418" y="258"/>
                      <a:pt x="0" y="676"/>
                      <a:pt x="0" y="804"/>
                    </a:cubicBezTo>
                    <a:cubicBezTo>
                      <a:pt x="0" y="933"/>
                      <a:pt x="129" y="1190"/>
                      <a:pt x="418" y="1351"/>
                    </a:cubicBezTo>
                    <a:cubicBezTo>
                      <a:pt x="547" y="1479"/>
                      <a:pt x="804" y="1479"/>
                      <a:pt x="932" y="1479"/>
                    </a:cubicBezTo>
                    <a:lnTo>
                      <a:pt x="1350" y="1479"/>
                    </a:lnTo>
                    <a:cubicBezTo>
                      <a:pt x="2668" y="1479"/>
                      <a:pt x="3890" y="1061"/>
                      <a:pt x="5368" y="258"/>
                    </a:cubicBezTo>
                    <a:cubicBezTo>
                      <a:pt x="4693" y="129"/>
                      <a:pt x="4018" y="1"/>
                      <a:pt x="321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29" name="Google Shape;3678;p45"/>
              <p:cNvSpPr/>
              <p:nvPr/>
            </p:nvSpPr>
            <p:spPr>
              <a:xfrm rot="13545">
                <a:off x="6017984" y="2381251"/>
                <a:ext cx="59152" cy="59675"/>
              </a:xfrm>
              <a:custGeom>
                <a:avLst/>
                <a:ahLst/>
                <a:rect l="l" t="t" r="r" b="b"/>
                <a:pathLst>
                  <a:path w="3729" h="3762" extrusionOk="0">
                    <a:moveTo>
                      <a:pt x="3729" y="0"/>
                    </a:moveTo>
                    <a:cubicBezTo>
                      <a:pt x="3472" y="129"/>
                      <a:pt x="3215" y="129"/>
                      <a:pt x="3086" y="257"/>
                    </a:cubicBezTo>
                    <a:cubicBezTo>
                      <a:pt x="2122" y="932"/>
                      <a:pt x="1318" y="1865"/>
                      <a:pt x="129" y="2958"/>
                    </a:cubicBezTo>
                    <a:cubicBezTo>
                      <a:pt x="129" y="3086"/>
                      <a:pt x="0" y="3343"/>
                      <a:pt x="129" y="3472"/>
                    </a:cubicBezTo>
                    <a:lnTo>
                      <a:pt x="386" y="3761"/>
                    </a:lnTo>
                    <a:lnTo>
                      <a:pt x="514" y="3761"/>
                    </a:lnTo>
                    <a:cubicBezTo>
                      <a:pt x="675" y="3761"/>
                      <a:pt x="675" y="3761"/>
                      <a:pt x="804" y="3633"/>
                    </a:cubicBezTo>
                    <a:cubicBezTo>
                      <a:pt x="1061" y="3633"/>
                      <a:pt x="1190" y="3472"/>
                      <a:pt x="1318" y="3343"/>
                    </a:cubicBezTo>
                    <a:cubicBezTo>
                      <a:pt x="1993" y="2668"/>
                      <a:pt x="2797" y="1736"/>
                      <a:pt x="3600" y="675"/>
                    </a:cubicBezTo>
                    <a:cubicBezTo>
                      <a:pt x="3729" y="547"/>
                      <a:pt x="3729" y="257"/>
                      <a:pt x="3729" y="129"/>
                    </a:cubicBezTo>
                    <a:lnTo>
                      <a:pt x="3729"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30" name="Google Shape;3679;p45"/>
              <p:cNvSpPr/>
              <p:nvPr/>
            </p:nvSpPr>
            <p:spPr>
              <a:xfrm rot="13545">
                <a:off x="5537327" y="2472756"/>
                <a:ext cx="104027" cy="40815"/>
              </a:xfrm>
              <a:custGeom>
                <a:avLst/>
                <a:ahLst/>
                <a:rect l="l" t="t" r="r" b="b"/>
                <a:pathLst>
                  <a:path w="6558" h="2573" extrusionOk="0">
                    <a:moveTo>
                      <a:pt x="547" y="1"/>
                    </a:moveTo>
                    <a:cubicBezTo>
                      <a:pt x="418" y="1"/>
                      <a:pt x="129" y="161"/>
                      <a:pt x="129" y="290"/>
                    </a:cubicBezTo>
                    <a:cubicBezTo>
                      <a:pt x="0" y="290"/>
                      <a:pt x="129" y="547"/>
                      <a:pt x="129" y="676"/>
                    </a:cubicBezTo>
                    <a:lnTo>
                      <a:pt x="547" y="1094"/>
                    </a:lnTo>
                    <a:lnTo>
                      <a:pt x="675" y="1222"/>
                    </a:lnTo>
                    <a:cubicBezTo>
                      <a:pt x="1864" y="2026"/>
                      <a:pt x="3215" y="2572"/>
                      <a:pt x="4693" y="2572"/>
                    </a:cubicBezTo>
                    <a:cubicBezTo>
                      <a:pt x="5368" y="2572"/>
                      <a:pt x="5882" y="2412"/>
                      <a:pt x="6558" y="2283"/>
                    </a:cubicBezTo>
                    <a:cubicBezTo>
                      <a:pt x="6172" y="2154"/>
                      <a:pt x="5754" y="2026"/>
                      <a:pt x="5368" y="1769"/>
                    </a:cubicBezTo>
                    <a:cubicBezTo>
                      <a:pt x="4147" y="1351"/>
                      <a:pt x="2829" y="804"/>
                      <a:pt x="1479" y="290"/>
                    </a:cubicBezTo>
                    <a:lnTo>
                      <a:pt x="1350" y="290"/>
                    </a:lnTo>
                    <a:cubicBezTo>
                      <a:pt x="1061" y="161"/>
                      <a:pt x="804" y="1"/>
                      <a:pt x="547"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31" name="Google Shape;3680;p45"/>
              <p:cNvSpPr/>
              <p:nvPr/>
            </p:nvSpPr>
            <p:spPr>
              <a:xfrm rot="13545">
                <a:off x="5346438" y="2374594"/>
                <a:ext cx="89259" cy="63752"/>
              </a:xfrm>
              <a:custGeom>
                <a:avLst/>
                <a:ahLst/>
                <a:rect l="l" t="t" r="r" b="b"/>
                <a:pathLst>
                  <a:path w="5627" h="4019" extrusionOk="0">
                    <a:moveTo>
                      <a:pt x="1" y="0"/>
                    </a:moveTo>
                    <a:lnTo>
                      <a:pt x="1" y="675"/>
                    </a:lnTo>
                    <a:lnTo>
                      <a:pt x="419" y="1061"/>
                    </a:lnTo>
                    <a:lnTo>
                      <a:pt x="547" y="1061"/>
                    </a:lnTo>
                    <a:cubicBezTo>
                      <a:pt x="804" y="1479"/>
                      <a:pt x="1222" y="1736"/>
                      <a:pt x="1608" y="1993"/>
                    </a:cubicBezTo>
                    <a:cubicBezTo>
                      <a:pt x="2026" y="2282"/>
                      <a:pt x="2412" y="2668"/>
                      <a:pt x="2669" y="2925"/>
                    </a:cubicBezTo>
                    <a:cubicBezTo>
                      <a:pt x="3472" y="3600"/>
                      <a:pt x="4437" y="3890"/>
                      <a:pt x="5626" y="4018"/>
                    </a:cubicBezTo>
                    <a:cubicBezTo>
                      <a:pt x="4276" y="2411"/>
                      <a:pt x="2540" y="1318"/>
                      <a:pt x="933" y="257"/>
                    </a:cubicBezTo>
                    <a:lnTo>
                      <a:pt x="547"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32" name="Google Shape;3681;p45"/>
              <p:cNvSpPr/>
              <p:nvPr/>
            </p:nvSpPr>
            <p:spPr>
              <a:xfrm rot="13545">
                <a:off x="5172471" y="2276035"/>
                <a:ext cx="104551" cy="48968"/>
              </a:xfrm>
              <a:custGeom>
                <a:avLst/>
                <a:ahLst/>
                <a:rect l="l" t="t" r="r" b="b"/>
                <a:pathLst>
                  <a:path w="6591" h="3087" extrusionOk="0">
                    <a:moveTo>
                      <a:pt x="804" y="0"/>
                    </a:moveTo>
                    <a:cubicBezTo>
                      <a:pt x="161" y="0"/>
                      <a:pt x="161" y="129"/>
                      <a:pt x="0" y="418"/>
                    </a:cubicBezTo>
                    <a:cubicBezTo>
                      <a:pt x="0" y="675"/>
                      <a:pt x="161" y="804"/>
                      <a:pt x="547" y="804"/>
                    </a:cubicBezTo>
                    <a:cubicBezTo>
                      <a:pt x="675" y="933"/>
                      <a:pt x="675" y="933"/>
                      <a:pt x="804" y="933"/>
                    </a:cubicBezTo>
                    <a:cubicBezTo>
                      <a:pt x="1608" y="1222"/>
                      <a:pt x="2701" y="1479"/>
                      <a:pt x="3633" y="1865"/>
                    </a:cubicBezTo>
                    <a:cubicBezTo>
                      <a:pt x="3890" y="2025"/>
                      <a:pt x="4179" y="2154"/>
                      <a:pt x="4436" y="2411"/>
                    </a:cubicBezTo>
                    <a:cubicBezTo>
                      <a:pt x="4694" y="2540"/>
                      <a:pt x="4983" y="2668"/>
                      <a:pt x="5240" y="2829"/>
                    </a:cubicBezTo>
                    <a:cubicBezTo>
                      <a:pt x="5497" y="2958"/>
                      <a:pt x="5915" y="2958"/>
                      <a:pt x="6301" y="3086"/>
                    </a:cubicBezTo>
                    <a:lnTo>
                      <a:pt x="6590" y="3086"/>
                    </a:lnTo>
                    <a:cubicBezTo>
                      <a:pt x="6429" y="2958"/>
                      <a:pt x="6429" y="2829"/>
                      <a:pt x="6301" y="2829"/>
                    </a:cubicBezTo>
                    <a:cubicBezTo>
                      <a:pt x="6044" y="2411"/>
                      <a:pt x="5915" y="2154"/>
                      <a:pt x="5626" y="1865"/>
                    </a:cubicBezTo>
                    <a:cubicBezTo>
                      <a:pt x="4308" y="675"/>
                      <a:pt x="2829" y="0"/>
                      <a:pt x="109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33" name="Google Shape;3682;p45"/>
              <p:cNvSpPr/>
              <p:nvPr/>
            </p:nvSpPr>
            <p:spPr>
              <a:xfrm rot="13385" flipH="1">
                <a:off x="4833541" y="2366618"/>
                <a:ext cx="107344" cy="47484"/>
              </a:xfrm>
              <a:custGeom>
                <a:avLst/>
                <a:ahLst/>
                <a:rect l="l" t="t" r="r" b="b"/>
                <a:pathLst>
                  <a:path w="6687" h="2958" extrusionOk="0">
                    <a:moveTo>
                      <a:pt x="643" y="1"/>
                    </a:moveTo>
                    <a:cubicBezTo>
                      <a:pt x="515" y="1"/>
                      <a:pt x="258" y="129"/>
                      <a:pt x="258" y="258"/>
                    </a:cubicBezTo>
                    <a:cubicBezTo>
                      <a:pt x="129" y="418"/>
                      <a:pt x="0" y="804"/>
                      <a:pt x="643" y="1061"/>
                    </a:cubicBezTo>
                    <a:cubicBezTo>
                      <a:pt x="1608" y="1608"/>
                      <a:pt x="2668" y="2154"/>
                      <a:pt x="4018" y="2669"/>
                    </a:cubicBezTo>
                    <a:cubicBezTo>
                      <a:pt x="4276" y="2829"/>
                      <a:pt x="4533" y="2958"/>
                      <a:pt x="4951" y="2958"/>
                    </a:cubicBezTo>
                    <a:lnTo>
                      <a:pt x="5626" y="2958"/>
                    </a:lnTo>
                    <a:cubicBezTo>
                      <a:pt x="6011" y="2958"/>
                      <a:pt x="6269" y="2958"/>
                      <a:pt x="6429" y="2829"/>
                    </a:cubicBezTo>
                    <a:lnTo>
                      <a:pt x="6686" y="2829"/>
                    </a:lnTo>
                    <a:cubicBezTo>
                      <a:pt x="6686" y="2669"/>
                      <a:pt x="6558" y="2669"/>
                      <a:pt x="6558" y="2540"/>
                    </a:cubicBezTo>
                    <a:lnTo>
                      <a:pt x="6429" y="2540"/>
                    </a:lnTo>
                    <a:lnTo>
                      <a:pt x="5208" y="1736"/>
                    </a:lnTo>
                    <a:cubicBezTo>
                      <a:pt x="3858" y="1222"/>
                      <a:pt x="2411" y="676"/>
                      <a:pt x="1061" y="129"/>
                    </a:cubicBezTo>
                    <a:cubicBezTo>
                      <a:pt x="933" y="1"/>
                      <a:pt x="804" y="1"/>
                      <a:pt x="64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34" name="Google Shape;3683;p45"/>
              <p:cNvSpPr/>
              <p:nvPr/>
            </p:nvSpPr>
            <p:spPr>
              <a:xfrm rot="-10786615">
                <a:off x="4270454" y="2355865"/>
                <a:ext cx="92367" cy="25813"/>
              </a:xfrm>
              <a:custGeom>
                <a:avLst/>
                <a:ahLst/>
                <a:rect l="l" t="t" r="r" b="b"/>
                <a:pathLst>
                  <a:path w="5754" h="1608" extrusionOk="0">
                    <a:moveTo>
                      <a:pt x="514" y="0"/>
                    </a:moveTo>
                    <a:cubicBezTo>
                      <a:pt x="129" y="0"/>
                      <a:pt x="0" y="129"/>
                      <a:pt x="0" y="386"/>
                    </a:cubicBezTo>
                    <a:cubicBezTo>
                      <a:pt x="0" y="547"/>
                      <a:pt x="129" y="804"/>
                      <a:pt x="514" y="933"/>
                    </a:cubicBezTo>
                    <a:lnTo>
                      <a:pt x="932" y="933"/>
                    </a:lnTo>
                    <a:lnTo>
                      <a:pt x="1864" y="1190"/>
                    </a:lnTo>
                    <a:cubicBezTo>
                      <a:pt x="2797" y="1350"/>
                      <a:pt x="3729" y="1479"/>
                      <a:pt x="4693" y="1608"/>
                    </a:cubicBezTo>
                    <a:lnTo>
                      <a:pt x="5497" y="1608"/>
                    </a:lnTo>
                    <a:cubicBezTo>
                      <a:pt x="5625" y="1479"/>
                      <a:pt x="5754" y="1479"/>
                      <a:pt x="5754" y="1350"/>
                    </a:cubicBezTo>
                    <a:cubicBezTo>
                      <a:pt x="5754" y="1350"/>
                      <a:pt x="5754" y="1190"/>
                      <a:pt x="5625" y="1190"/>
                    </a:cubicBezTo>
                    <a:cubicBezTo>
                      <a:pt x="5208" y="804"/>
                      <a:pt x="4822" y="675"/>
                      <a:pt x="4404" y="547"/>
                    </a:cubicBezTo>
                    <a:lnTo>
                      <a:pt x="1993" y="129"/>
                    </a:lnTo>
                    <a:cubicBezTo>
                      <a:pt x="1736" y="0"/>
                      <a:pt x="1479" y="0"/>
                      <a:pt x="1189"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35" name="Google Shape;3684;p45"/>
              <p:cNvSpPr/>
              <p:nvPr/>
            </p:nvSpPr>
            <p:spPr>
              <a:xfrm rot="-10786615">
                <a:off x="4452964" y="2395246"/>
                <a:ext cx="73280" cy="19616"/>
              </a:xfrm>
              <a:custGeom>
                <a:avLst/>
                <a:ahLst/>
                <a:rect l="l" t="t" r="r" b="b"/>
                <a:pathLst>
                  <a:path w="4565" h="1222" extrusionOk="0">
                    <a:moveTo>
                      <a:pt x="675" y="0"/>
                    </a:moveTo>
                    <a:cubicBezTo>
                      <a:pt x="129" y="0"/>
                      <a:pt x="0" y="418"/>
                      <a:pt x="0" y="418"/>
                    </a:cubicBezTo>
                    <a:cubicBezTo>
                      <a:pt x="0" y="675"/>
                      <a:pt x="0" y="804"/>
                      <a:pt x="129" y="965"/>
                    </a:cubicBezTo>
                    <a:cubicBezTo>
                      <a:pt x="257" y="1093"/>
                      <a:pt x="418" y="1093"/>
                      <a:pt x="547" y="1093"/>
                    </a:cubicBezTo>
                    <a:cubicBezTo>
                      <a:pt x="1222" y="1222"/>
                      <a:pt x="1736" y="1222"/>
                      <a:pt x="2283" y="1222"/>
                    </a:cubicBezTo>
                    <a:lnTo>
                      <a:pt x="3472" y="1222"/>
                    </a:lnTo>
                    <a:cubicBezTo>
                      <a:pt x="3761" y="1222"/>
                      <a:pt x="4018" y="965"/>
                      <a:pt x="4276" y="804"/>
                    </a:cubicBezTo>
                    <a:cubicBezTo>
                      <a:pt x="4436" y="804"/>
                      <a:pt x="4436" y="804"/>
                      <a:pt x="4565" y="675"/>
                    </a:cubicBezTo>
                    <a:lnTo>
                      <a:pt x="4276" y="675"/>
                    </a:lnTo>
                    <a:cubicBezTo>
                      <a:pt x="4018" y="418"/>
                      <a:pt x="3761" y="290"/>
                      <a:pt x="3472" y="290"/>
                    </a:cubicBezTo>
                    <a:cubicBezTo>
                      <a:pt x="2668" y="161"/>
                      <a:pt x="1736" y="0"/>
                      <a:pt x="80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36" name="Google Shape;3685;p45"/>
              <p:cNvSpPr/>
              <p:nvPr/>
            </p:nvSpPr>
            <p:spPr>
              <a:xfrm rot="-10786615">
                <a:off x="4633525" y="2398036"/>
                <a:ext cx="86187" cy="23758"/>
              </a:xfrm>
              <a:custGeom>
                <a:avLst/>
                <a:ahLst/>
                <a:rect l="l" t="t" r="r" b="b"/>
                <a:pathLst>
                  <a:path w="5369" h="1480" extrusionOk="0">
                    <a:moveTo>
                      <a:pt x="3215" y="1"/>
                    </a:moveTo>
                    <a:cubicBezTo>
                      <a:pt x="2411" y="1"/>
                      <a:pt x="1607" y="129"/>
                      <a:pt x="547" y="258"/>
                    </a:cubicBezTo>
                    <a:cubicBezTo>
                      <a:pt x="418" y="258"/>
                      <a:pt x="0" y="676"/>
                      <a:pt x="0" y="804"/>
                    </a:cubicBezTo>
                    <a:cubicBezTo>
                      <a:pt x="0" y="933"/>
                      <a:pt x="129" y="1190"/>
                      <a:pt x="418" y="1351"/>
                    </a:cubicBezTo>
                    <a:cubicBezTo>
                      <a:pt x="547" y="1479"/>
                      <a:pt x="804" y="1479"/>
                      <a:pt x="932" y="1479"/>
                    </a:cubicBezTo>
                    <a:lnTo>
                      <a:pt x="1350" y="1479"/>
                    </a:lnTo>
                    <a:cubicBezTo>
                      <a:pt x="2668" y="1479"/>
                      <a:pt x="3890" y="1061"/>
                      <a:pt x="5368" y="258"/>
                    </a:cubicBezTo>
                    <a:cubicBezTo>
                      <a:pt x="4693" y="129"/>
                      <a:pt x="4018" y="1"/>
                      <a:pt x="321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37" name="Google Shape;3686;p45"/>
              <p:cNvSpPr/>
              <p:nvPr/>
            </p:nvSpPr>
            <p:spPr>
              <a:xfrm rot="-3453141">
                <a:off x="5001600" y="2279053"/>
                <a:ext cx="104541" cy="48964"/>
              </a:xfrm>
              <a:custGeom>
                <a:avLst/>
                <a:ahLst/>
                <a:rect l="l" t="t" r="r" b="b"/>
                <a:pathLst>
                  <a:path w="6591" h="3087" extrusionOk="0">
                    <a:moveTo>
                      <a:pt x="804" y="0"/>
                    </a:moveTo>
                    <a:cubicBezTo>
                      <a:pt x="161" y="0"/>
                      <a:pt x="161" y="129"/>
                      <a:pt x="0" y="418"/>
                    </a:cubicBezTo>
                    <a:cubicBezTo>
                      <a:pt x="0" y="675"/>
                      <a:pt x="161" y="804"/>
                      <a:pt x="547" y="804"/>
                    </a:cubicBezTo>
                    <a:cubicBezTo>
                      <a:pt x="675" y="933"/>
                      <a:pt x="675" y="933"/>
                      <a:pt x="804" y="933"/>
                    </a:cubicBezTo>
                    <a:cubicBezTo>
                      <a:pt x="1608" y="1222"/>
                      <a:pt x="2701" y="1479"/>
                      <a:pt x="3633" y="1865"/>
                    </a:cubicBezTo>
                    <a:cubicBezTo>
                      <a:pt x="3890" y="2025"/>
                      <a:pt x="4179" y="2154"/>
                      <a:pt x="4436" y="2411"/>
                    </a:cubicBezTo>
                    <a:cubicBezTo>
                      <a:pt x="4694" y="2540"/>
                      <a:pt x="4983" y="2668"/>
                      <a:pt x="5240" y="2829"/>
                    </a:cubicBezTo>
                    <a:cubicBezTo>
                      <a:pt x="5497" y="2958"/>
                      <a:pt x="5915" y="2958"/>
                      <a:pt x="6301" y="3086"/>
                    </a:cubicBezTo>
                    <a:lnTo>
                      <a:pt x="6590" y="3086"/>
                    </a:lnTo>
                    <a:cubicBezTo>
                      <a:pt x="6429" y="2958"/>
                      <a:pt x="6429" y="2829"/>
                      <a:pt x="6301" y="2829"/>
                    </a:cubicBezTo>
                    <a:cubicBezTo>
                      <a:pt x="6044" y="2411"/>
                      <a:pt x="5915" y="2154"/>
                      <a:pt x="5626" y="1865"/>
                    </a:cubicBezTo>
                    <a:cubicBezTo>
                      <a:pt x="4308" y="675"/>
                      <a:pt x="2829" y="0"/>
                      <a:pt x="109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38" name="Google Shape;3687;p45"/>
              <p:cNvSpPr/>
              <p:nvPr/>
            </p:nvSpPr>
            <p:spPr>
              <a:xfrm rot="13385" flipH="1">
                <a:off x="3742858" y="2294367"/>
                <a:ext cx="90328" cy="29954"/>
              </a:xfrm>
              <a:custGeom>
                <a:avLst/>
                <a:ahLst/>
                <a:rect l="l" t="t" r="r" b="b"/>
                <a:pathLst>
                  <a:path w="5627" h="1866" extrusionOk="0">
                    <a:moveTo>
                      <a:pt x="419" y="1"/>
                    </a:moveTo>
                    <a:cubicBezTo>
                      <a:pt x="290" y="1"/>
                      <a:pt x="162" y="129"/>
                      <a:pt x="1" y="258"/>
                    </a:cubicBezTo>
                    <a:cubicBezTo>
                      <a:pt x="1" y="387"/>
                      <a:pt x="162" y="644"/>
                      <a:pt x="162" y="644"/>
                    </a:cubicBezTo>
                    <a:cubicBezTo>
                      <a:pt x="676" y="933"/>
                      <a:pt x="1222" y="1190"/>
                      <a:pt x="1769" y="1319"/>
                    </a:cubicBezTo>
                    <a:cubicBezTo>
                      <a:pt x="2412" y="1608"/>
                      <a:pt x="3087" y="1608"/>
                      <a:pt x="3890" y="1737"/>
                    </a:cubicBezTo>
                    <a:cubicBezTo>
                      <a:pt x="4180" y="1737"/>
                      <a:pt x="4308" y="1865"/>
                      <a:pt x="4565" y="1865"/>
                    </a:cubicBezTo>
                    <a:lnTo>
                      <a:pt x="5369" y="1865"/>
                    </a:lnTo>
                    <a:cubicBezTo>
                      <a:pt x="5498" y="1737"/>
                      <a:pt x="5626" y="1737"/>
                      <a:pt x="5626" y="1737"/>
                    </a:cubicBezTo>
                    <a:cubicBezTo>
                      <a:pt x="5626" y="1608"/>
                      <a:pt x="5626" y="1447"/>
                      <a:pt x="5498" y="1447"/>
                    </a:cubicBezTo>
                    <a:lnTo>
                      <a:pt x="5498" y="1319"/>
                    </a:lnTo>
                    <a:lnTo>
                      <a:pt x="5369" y="1319"/>
                    </a:lnTo>
                    <a:lnTo>
                      <a:pt x="5241" y="1190"/>
                    </a:lnTo>
                    <a:cubicBezTo>
                      <a:pt x="3890" y="387"/>
                      <a:pt x="2412" y="258"/>
                      <a:pt x="96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39" name="Google Shape;3688;p45"/>
              <p:cNvSpPr/>
              <p:nvPr/>
            </p:nvSpPr>
            <p:spPr>
              <a:xfrm rot="-10786615">
                <a:off x="3946952" y="2292859"/>
                <a:ext cx="92367" cy="25813"/>
              </a:xfrm>
              <a:custGeom>
                <a:avLst/>
                <a:ahLst/>
                <a:rect l="l" t="t" r="r" b="b"/>
                <a:pathLst>
                  <a:path w="5754" h="1608" extrusionOk="0">
                    <a:moveTo>
                      <a:pt x="514" y="0"/>
                    </a:moveTo>
                    <a:cubicBezTo>
                      <a:pt x="129" y="0"/>
                      <a:pt x="0" y="129"/>
                      <a:pt x="0" y="386"/>
                    </a:cubicBezTo>
                    <a:cubicBezTo>
                      <a:pt x="0" y="547"/>
                      <a:pt x="129" y="804"/>
                      <a:pt x="514" y="933"/>
                    </a:cubicBezTo>
                    <a:lnTo>
                      <a:pt x="932" y="933"/>
                    </a:lnTo>
                    <a:lnTo>
                      <a:pt x="1864" y="1190"/>
                    </a:lnTo>
                    <a:cubicBezTo>
                      <a:pt x="2797" y="1350"/>
                      <a:pt x="3729" y="1479"/>
                      <a:pt x="4693" y="1608"/>
                    </a:cubicBezTo>
                    <a:lnTo>
                      <a:pt x="5497" y="1608"/>
                    </a:lnTo>
                    <a:cubicBezTo>
                      <a:pt x="5625" y="1479"/>
                      <a:pt x="5754" y="1479"/>
                      <a:pt x="5754" y="1350"/>
                    </a:cubicBezTo>
                    <a:cubicBezTo>
                      <a:pt x="5754" y="1350"/>
                      <a:pt x="5754" y="1190"/>
                      <a:pt x="5625" y="1190"/>
                    </a:cubicBezTo>
                    <a:cubicBezTo>
                      <a:pt x="5208" y="804"/>
                      <a:pt x="4822" y="675"/>
                      <a:pt x="4404" y="547"/>
                    </a:cubicBezTo>
                    <a:lnTo>
                      <a:pt x="1993" y="129"/>
                    </a:lnTo>
                    <a:cubicBezTo>
                      <a:pt x="1736" y="0"/>
                      <a:pt x="1479" y="0"/>
                      <a:pt x="1189"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40" name="Google Shape;3689;p45"/>
              <p:cNvSpPr/>
              <p:nvPr/>
            </p:nvSpPr>
            <p:spPr>
              <a:xfrm rot="-10786615">
                <a:off x="4129463" y="2332240"/>
                <a:ext cx="73280" cy="19616"/>
              </a:xfrm>
              <a:custGeom>
                <a:avLst/>
                <a:ahLst/>
                <a:rect l="l" t="t" r="r" b="b"/>
                <a:pathLst>
                  <a:path w="4565" h="1222" extrusionOk="0">
                    <a:moveTo>
                      <a:pt x="675" y="0"/>
                    </a:moveTo>
                    <a:cubicBezTo>
                      <a:pt x="129" y="0"/>
                      <a:pt x="0" y="418"/>
                      <a:pt x="0" y="418"/>
                    </a:cubicBezTo>
                    <a:cubicBezTo>
                      <a:pt x="0" y="675"/>
                      <a:pt x="0" y="804"/>
                      <a:pt x="129" y="965"/>
                    </a:cubicBezTo>
                    <a:cubicBezTo>
                      <a:pt x="257" y="1093"/>
                      <a:pt x="418" y="1093"/>
                      <a:pt x="547" y="1093"/>
                    </a:cubicBezTo>
                    <a:cubicBezTo>
                      <a:pt x="1222" y="1222"/>
                      <a:pt x="1736" y="1222"/>
                      <a:pt x="2283" y="1222"/>
                    </a:cubicBezTo>
                    <a:lnTo>
                      <a:pt x="3472" y="1222"/>
                    </a:lnTo>
                    <a:cubicBezTo>
                      <a:pt x="3761" y="1222"/>
                      <a:pt x="4018" y="965"/>
                      <a:pt x="4276" y="804"/>
                    </a:cubicBezTo>
                    <a:cubicBezTo>
                      <a:pt x="4436" y="804"/>
                      <a:pt x="4436" y="804"/>
                      <a:pt x="4565" y="675"/>
                    </a:cubicBezTo>
                    <a:lnTo>
                      <a:pt x="4276" y="675"/>
                    </a:lnTo>
                    <a:cubicBezTo>
                      <a:pt x="4018" y="418"/>
                      <a:pt x="3761" y="290"/>
                      <a:pt x="3472" y="290"/>
                    </a:cubicBezTo>
                    <a:cubicBezTo>
                      <a:pt x="2668" y="161"/>
                      <a:pt x="1736" y="0"/>
                      <a:pt x="80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41" name="Google Shape;3690;p45"/>
              <p:cNvSpPr/>
              <p:nvPr/>
            </p:nvSpPr>
            <p:spPr>
              <a:xfrm rot="13545">
                <a:off x="3606745" y="2348742"/>
                <a:ext cx="59152" cy="59675"/>
              </a:xfrm>
              <a:custGeom>
                <a:avLst/>
                <a:ahLst/>
                <a:rect l="l" t="t" r="r" b="b"/>
                <a:pathLst>
                  <a:path w="3729" h="3762" extrusionOk="0">
                    <a:moveTo>
                      <a:pt x="3729" y="0"/>
                    </a:moveTo>
                    <a:cubicBezTo>
                      <a:pt x="3472" y="129"/>
                      <a:pt x="3215" y="129"/>
                      <a:pt x="3086" y="257"/>
                    </a:cubicBezTo>
                    <a:cubicBezTo>
                      <a:pt x="2122" y="932"/>
                      <a:pt x="1318" y="1865"/>
                      <a:pt x="129" y="2958"/>
                    </a:cubicBezTo>
                    <a:cubicBezTo>
                      <a:pt x="129" y="3086"/>
                      <a:pt x="0" y="3343"/>
                      <a:pt x="129" y="3472"/>
                    </a:cubicBezTo>
                    <a:lnTo>
                      <a:pt x="386" y="3761"/>
                    </a:lnTo>
                    <a:lnTo>
                      <a:pt x="514" y="3761"/>
                    </a:lnTo>
                    <a:cubicBezTo>
                      <a:pt x="675" y="3761"/>
                      <a:pt x="675" y="3761"/>
                      <a:pt x="804" y="3633"/>
                    </a:cubicBezTo>
                    <a:cubicBezTo>
                      <a:pt x="1061" y="3633"/>
                      <a:pt x="1190" y="3472"/>
                      <a:pt x="1318" y="3343"/>
                    </a:cubicBezTo>
                    <a:cubicBezTo>
                      <a:pt x="1993" y="2668"/>
                      <a:pt x="2797" y="1736"/>
                      <a:pt x="3600" y="675"/>
                    </a:cubicBezTo>
                    <a:cubicBezTo>
                      <a:pt x="3729" y="547"/>
                      <a:pt x="3729" y="257"/>
                      <a:pt x="3729" y="129"/>
                    </a:cubicBezTo>
                    <a:lnTo>
                      <a:pt x="3729"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42" name="Google Shape;3691;p45"/>
              <p:cNvSpPr/>
              <p:nvPr/>
            </p:nvSpPr>
            <p:spPr>
              <a:xfrm rot="13545">
                <a:off x="3461582" y="2450205"/>
                <a:ext cx="85166" cy="34168"/>
              </a:xfrm>
              <a:custGeom>
                <a:avLst/>
                <a:ahLst/>
                <a:rect l="l" t="t" r="r" b="b"/>
                <a:pathLst>
                  <a:path w="5369" h="2154" extrusionOk="0">
                    <a:moveTo>
                      <a:pt x="5240" y="0"/>
                    </a:moveTo>
                    <a:cubicBezTo>
                      <a:pt x="4822" y="0"/>
                      <a:pt x="4436" y="0"/>
                      <a:pt x="4179" y="129"/>
                    </a:cubicBezTo>
                    <a:cubicBezTo>
                      <a:pt x="3504" y="418"/>
                      <a:pt x="2829" y="547"/>
                      <a:pt x="2154" y="804"/>
                    </a:cubicBezTo>
                    <a:lnTo>
                      <a:pt x="964" y="1222"/>
                    </a:lnTo>
                    <a:lnTo>
                      <a:pt x="675" y="1222"/>
                    </a:lnTo>
                    <a:cubicBezTo>
                      <a:pt x="547" y="1222"/>
                      <a:pt x="418" y="1222"/>
                      <a:pt x="418" y="1350"/>
                    </a:cubicBezTo>
                    <a:cubicBezTo>
                      <a:pt x="161" y="1479"/>
                      <a:pt x="0" y="1607"/>
                      <a:pt x="0" y="1736"/>
                    </a:cubicBezTo>
                    <a:cubicBezTo>
                      <a:pt x="0" y="1865"/>
                      <a:pt x="161" y="2025"/>
                      <a:pt x="289" y="2025"/>
                    </a:cubicBezTo>
                    <a:cubicBezTo>
                      <a:pt x="547" y="2154"/>
                      <a:pt x="675" y="2154"/>
                      <a:pt x="964" y="2154"/>
                    </a:cubicBezTo>
                    <a:lnTo>
                      <a:pt x="1350" y="2154"/>
                    </a:lnTo>
                    <a:cubicBezTo>
                      <a:pt x="2700" y="2154"/>
                      <a:pt x="3632" y="1865"/>
                      <a:pt x="4307" y="1350"/>
                    </a:cubicBezTo>
                    <a:cubicBezTo>
                      <a:pt x="4693" y="932"/>
                      <a:pt x="5111" y="547"/>
                      <a:pt x="5368" y="129"/>
                    </a:cubicBezTo>
                    <a:lnTo>
                      <a:pt x="5368"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43" name="Google Shape;3692;p45"/>
              <p:cNvSpPr/>
              <p:nvPr/>
            </p:nvSpPr>
            <p:spPr>
              <a:xfrm rot="13545">
                <a:off x="3126088" y="2440247"/>
                <a:ext cx="104027" cy="40815"/>
              </a:xfrm>
              <a:custGeom>
                <a:avLst/>
                <a:ahLst/>
                <a:rect l="l" t="t" r="r" b="b"/>
                <a:pathLst>
                  <a:path w="6558" h="2573" extrusionOk="0">
                    <a:moveTo>
                      <a:pt x="547" y="1"/>
                    </a:moveTo>
                    <a:cubicBezTo>
                      <a:pt x="418" y="1"/>
                      <a:pt x="129" y="161"/>
                      <a:pt x="129" y="290"/>
                    </a:cubicBezTo>
                    <a:cubicBezTo>
                      <a:pt x="0" y="290"/>
                      <a:pt x="129" y="547"/>
                      <a:pt x="129" y="676"/>
                    </a:cubicBezTo>
                    <a:lnTo>
                      <a:pt x="547" y="1094"/>
                    </a:lnTo>
                    <a:lnTo>
                      <a:pt x="675" y="1222"/>
                    </a:lnTo>
                    <a:cubicBezTo>
                      <a:pt x="1864" y="2026"/>
                      <a:pt x="3215" y="2572"/>
                      <a:pt x="4693" y="2572"/>
                    </a:cubicBezTo>
                    <a:cubicBezTo>
                      <a:pt x="5368" y="2572"/>
                      <a:pt x="5882" y="2412"/>
                      <a:pt x="6558" y="2283"/>
                    </a:cubicBezTo>
                    <a:cubicBezTo>
                      <a:pt x="6172" y="2154"/>
                      <a:pt x="5754" y="2026"/>
                      <a:pt x="5368" y="1769"/>
                    </a:cubicBezTo>
                    <a:cubicBezTo>
                      <a:pt x="4147" y="1351"/>
                      <a:pt x="2829" y="804"/>
                      <a:pt x="1479" y="290"/>
                    </a:cubicBezTo>
                    <a:lnTo>
                      <a:pt x="1350" y="290"/>
                    </a:lnTo>
                    <a:cubicBezTo>
                      <a:pt x="1061" y="161"/>
                      <a:pt x="804" y="1"/>
                      <a:pt x="547"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44" name="Google Shape;3693;p45"/>
              <p:cNvSpPr/>
              <p:nvPr/>
            </p:nvSpPr>
            <p:spPr>
              <a:xfrm rot="13545">
                <a:off x="2935198" y="2342086"/>
                <a:ext cx="89259" cy="63752"/>
              </a:xfrm>
              <a:custGeom>
                <a:avLst/>
                <a:ahLst/>
                <a:rect l="l" t="t" r="r" b="b"/>
                <a:pathLst>
                  <a:path w="5627" h="4019" extrusionOk="0">
                    <a:moveTo>
                      <a:pt x="1" y="0"/>
                    </a:moveTo>
                    <a:lnTo>
                      <a:pt x="1" y="675"/>
                    </a:lnTo>
                    <a:lnTo>
                      <a:pt x="419" y="1061"/>
                    </a:lnTo>
                    <a:lnTo>
                      <a:pt x="547" y="1061"/>
                    </a:lnTo>
                    <a:cubicBezTo>
                      <a:pt x="804" y="1479"/>
                      <a:pt x="1222" y="1736"/>
                      <a:pt x="1608" y="1993"/>
                    </a:cubicBezTo>
                    <a:cubicBezTo>
                      <a:pt x="2026" y="2282"/>
                      <a:pt x="2412" y="2668"/>
                      <a:pt x="2669" y="2925"/>
                    </a:cubicBezTo>
                    <a:cubicBezTo>
                      <a:pt x="3472" y="3600"/>
                      <a:pt x="4437" y="3890"/>
                      <a:pt x="5626" y="4018"/>
                    </a:cubicBezTo>
                    <a:cubicBezTo>
                      <a:pt x="4276" y="2411"/>
                      <a:pt x="2540" y="1318"/>
                      <a:pt x="933" y="257"/>
                    </a:cubicBezTo>
                    <a:lnTo>
                      <a:pt x="547"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45" name="Google Shape;3694;p45"/>
              <p:cNvSpPr/>
              <p:nvPr/>
            </p:nvSpPr>
            <p:spPr>
              <a:xfrm rot="13545">
                <a:off x="2761231" y="2243526"/>
                <a:ext cx="104551" cy="48968"/>
              </a:xfrm>
              <a:custGeom>
                <a:avLst/>
                <a:ahLst/>
                <a:rect l="l" t="t" r="r" b="b"/>
                <a:pathLst>
                  <a:path w="6591" h="3087" extrusionOk="0">
                    <a:moveTo>
                      <a:pt x="804" y="0"/>
                    </a:moveTo>
                    <a:cubicBezTo>
                      <a:pt x="161" y="0"/>
                      <a:pt x="161" y="129"/>
                      <a:pt x="0" y="418"/>
                    </a:cubicBezTo>
                    <a:cubicBezTo>
                      <a:pt x="0" y="675"/>
                      <a:pt x="161" y="804"/>
                      <a:pt x="547" y="804"/>
                    </a:cubicBezTo>
                    <a:cubicBezTo>
                      <a:pt x="675" y="933"/>
                      <a:pt x="675" y="933"/>
                      <a:pt x="804" y="933"/>
                    </a:cubicBezTo>
                    <a:cubicBezTo>
                      <a:pt x="1608" y="1222"/>
                      <a:pt x="2701" y="1479"/>
                      <a:pt x="3633" y="1865"/>
                    </a:cubicBezTo>
                    <a:cubicBezTo>
                      <a:pt x="3890" y="2025"/>
                      <a:pt x="4179" y="2154"/>
                      <a:pt x="4436" y="2411"/>
                    </a:cubicBezTo>
                    <a:cubicBezTo>
                      <a:pt x="4694" y="2540"/>
                      <a:pt x="4983" y="2668"/>
                      <a:pt x="5240" y="2829"/>
                    </a:cubicBezTo>
                    <a:cubicBezTo>
                      <a:pt x="5497" y="2958"/>
                      <a:pt x="5915" y="2958"/>
                      <a:pt x="6301" y="3086"/>
                    </a:cubicBezTo>
                    <a:lnTo>
                      <a:pt x="6590" y="3086"/>
                    </a:lnTo>
                    <a:cubicBezTo>
                      <a:pt x="6429" y="2958"/>
                      <a:pt x="6429" y="2829"/>
                      <a:pt x="6301" y="2829"/>
                    </a:cubicBezTo>
                    <a:cubicBezTo>
                      <a:pt x="6044" y="2411"/>
                      <a:pt x="5915" y="2154"/>
                      <a:pt x="5626" y="1865"/>
                    </a:cubicBezTo>
                    <a:cubicBezTo>
                      <a:pt x="4308" y="675"/>
                      <a:pt x="2829" y="0"/>
                      <a:pt x="109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46" name="Google Shape;3695;p45"/>
              <p:cNvSpPr/>
              <p:nvPr/>
            </p:nvSpPr>
            <p:spPr>
              <a:xfrm rot="13385" flipH="1">
                <a:off x="2422302" y="2334109"/>
                <a:ext cx="107344" cy="47484"/>
              </a:xfrm>
              <a:custGeom>
                <a:avLst/>
                <a:ahLst/>
                <a:rect l="l" t="t" r="r" b="b"/>
                <a:pathLst>
                  <a:path w="6687" h="2958" extrusionOk="0">
                    <a:moveTo>
                      <a:pt x="643" y="1"/>
                    </a:moveTo>
                    <a:cubicBezTo>
                      <a:pt x="515" y="1"/>
                      <a:pt x="258" y="129"/>
                      <a:pt x="258" y="258"/>
                    </a:cubicBezTo>
                    <a:cubicBezTo>
                      <a:pt x="129" y="418"/>
                      <a:pt x="0" y="804"/>
                      <a:pt x="643" y="1061"/>
                    </a:cubicBezTo>
                    <a:cubicBezTo>
                      <a:pt x="1608" y="1608"/>
                      <a:pt x="2668" y="2154"/>
                      <a:pt x="4018" y="2669"/>
                    </a:cubicBezTo>
                    <a:cubicBezTo>
                      <a:pt x="4276" y="2829"/>
                      <a:pt x="4533" y="2958"/>
                      <a:pt x="4951" y="2958"/>
                    </a:cubicBezTo>
                    <a:lnTo>
                      <a:pt x="5626" y="2958"/>
                    </a:lnTo>
                    <a:cubicBezTo>
                      <a:pt x="6011" y="2958"/>
                      <a:pt x="6269" y="2958"/>
                      <a:pt x="6429" y="2829"/>
                    </a:cubicBezTo>
                    <a:lnTo>
                      <a:pt x="6686" y="2829"/>
                    </a:lnTo>
                    <a:cubicBezTo>
                      <a:pt x="6686" y="2669"/>
                      <a:pt x="6558" y="2669"/>
                      <a:pt x="6558" y="2540"/>
                    </a:cubicBezTo>
                    <a:lnTo>
                      <a:pt x="6429" y="2540"/>
                    </a:lnTo>
                    <a:lnTo>
                      <a:pt x="5208" y="1736"/>
                    </a:lnTo>
                    <a:cubicBezTo>
                      <a:pt x="3858" y="1222"/>
                      <a:pt x="2411" y="676"/>
                      <a:pt x="1061" y="129"/>
                    </a:cubicBezTo>
                    <a:cubicBezTo>
                      <a:pt x="933" y="1"/>
                      <a:pt x="804" y="1"/>
                      <a:pt x="64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47" name="Google Shape;3696;p45"/>
              <p:cNvSpPr/>
              <p:nvPr/>
            </p:nvSpPr>
            <p:spPr>
              <a:xfrm rot="-10786615">
                <a:off x="1859214" y="2323356"/>
                <a:ext cx="92367" cy="25813"/>
              </a:xfrm>
              <a:custGeom>
                <a:avLst/>
                <a:ahLst/>
                <a:rect l="l" t="t" r="r" b="b"/>
                <a:pathLst>
                  <a:path w="5754" h="1608" extrusionOk="0">
                    <a:moveTo>
                      <a:pt x="514" y="0"/>
                    </a:moveTo>
                    <a:cubicBezTo>
                      <a:pt x="129" y="0"/>
                      <a:pt x="0" y="129"/>
                      <a:pt x="0" y="386"/>
                    </a:cubicBezTo>
                    <a:cubicBezTo>
                      <a:pt x="0" y="547"/>
                      <a:pt x="129" y="804"/>
                      <a:pt x="514" y="933"/>
                    </a:cubicBezTo>
                    <a:lnTo>
                      <a:pt x="932" y="933"/>
                    </a:lnTo>
                    <a:lnTo>
                      <a:pt x="1864" y="1190"/>
                    </a:lnTo>
                    <a:cubicBezTo>
                      <a:pt x="2797" y="1350"/>
                      <a:pt x="3729" y="1479"/>
                      <a:pt x="4693" y="1608"/>
                    </a:cubicBezTo>
                    <a:lnTo>
                      <a:pt x="5497" y="1608"/>
                    </a:lnTo>
                    <a:cubicBezTo>
                      <a:pt x="5625" y="1479"/>
                      <a:pt x="5754" y="1479"/>
                      <a:pt x="5754" y="1350"/>
                    </a:cubicBezTo>
                    <a:cubicBezTo>
                      <a:pt x="5754" y="1350"/>
                      <a:pt x="5754" y="1190"/>
                      <a:pt x="5625" y="1190"/>
                    </a:cubicBezTo>
                    <a:cubicBezTo>
                      <a:pt x="5208" y="804"/>
                      <a:pt x="4822" y="675"/>
                      <a:pt x="4404" y="547"/>
                    </a:cubicBezTo>
                    <a:lnTo>
                      <a:pt x="1993" y="129"/>
                    </a:lnTo>
                    <a:cubicBezTo>
                      <a:pt x="1736" y="0"/>
                      <a:pt x="1479" y="0"/>
                      <a:pt x="1189"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48" name="Google Shape;3697;p45"/>
              <p:cNvSpPr/>
              <p:nvPr/>
            </p:nvSpPr>
            <p:spPr>
              <a:xfrm rot="-10786615">
                <a:off x="2041725" y="2362738"/>
                <a:ext cx="73280" cy="19616"/>
              </a:xfrm>
              <a:custGeom>
                <a:avLst/>
                <a:ahLst/>
                <a:rect l="l" t="t" r="r" b="b"/>
                <a:pathLst>
                  <a:path w="4565" h="1222" extrusionOk="0">
                    <a:moveTo>
                      <a:pt x="675" y="0"/>
                    </a:moveTo>
                    <a:cubicBezTo>
                      <a:pt x="129" y="0"/>
                      <a:pt x="0" y="418"/>
                      <a:pt x="0" y="418"/>
                    </a:cubicBezTo>
                    <a:cubicBezTo>
                      <a:pt x="0" y="675"/>
                      <a:pt x="0" y="804"/>
                      <a:pt x="129" y="965"/>
                    </a:cubicBezTo>
                    <a:cubicBezTo>
                      <a:pt x="257" y="1093"/>
                      <a:pt x="418" y="1093"/>
                      <a:pt x="547" y="1093"/>
                    </a:cubicBezTo>
                    <a:cubicBezTo>
                      <a:pt x="1222" y="1222"/>
                      <a:pt x="1736" y="1222"/>
                      <a:pt x="2283" y="1222"/>
                    </a:cubicBezTo>
                    <a:lnTo>
                      <a:pt x="3472" y="1222"/>
                    </a:lnTo>
                    <a:cubicBezTo>
                      <a:pt x="3761" y="1222"/>
                      <a:pt x="4018" y="965"/>
                      <a:pt x="4276" y="804"/>
                    </a:cubicBezTo>
                    <a:cubicBezTo>
                      <a:pt x="4436" y="804"/>
                      <a:pt x="4436" y="804"/>
                      <a:pt x="4565" y="675"/>
                    </a:cubicBezTo>
                    <a:lnTo>
                      <a:pt x="4276" y="675"/>
                    </a:lnTo>
                    <a:cubicBezTo>
                      <a:pt x="4018" y="418"/>
                      <a:pt x="3761" y="290"/>
                      <a:pt x="3472" y="290"/>
                    </a:cubicBezTo>
                    <a:cubicBezTo>
                      <a:pt x="2668" y="161"/>
                      <a:pt x="1736" y="0"/>
                      <a:pt x="80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49" name="Google Shape;3698;p45"/>
              <p:cNvSpPr/>
              <p:nvPr/>
            </p:nvSpPr>
            <p:spPr>
              <a:xfrm rot="-10786615">
                <a:off x="2222286" y="2365527"/>
                <a:ext cx="86187" cy="23758"/>
              </a:xfrm>
              <a:custGeom>
                <a:avLst/>
                <a:ahLst/>
                <a:rect l="l" t="t" r="r" b="b"/>
                <a:pathLst>
                  <a:path w="5369" h="1480" extrusionOk="0">
                    <a:moveTo>
                      <a:pt x="3215" y="1"/>
                    </a:moveTo>
                    <a:cubicBezTo>
                      <a:pt x="2411" y="1"/>
                      <a:pt x="1607" y="129"/>
                      <a:pt x="547" y="258"/>
                    </a:cubicBezTo>
                    <a:cubicBezTo>
                      <a:pt x="418" y="258"/>
                      <a:pt x="0" y="676"/>
                      <a:pt x="0" y="804"/>
                    </a:cubicBezTo>
                    <a:cubicBezTo>
                      <a:pt x="0" y="933"/>
                      <a:pt x="129" y="1190"/>
                      <a:pt x="418" y="1351"/>
                    </a:cubicBezTo>
                    <a:cubicBezTo>
                      <a:pt x="547" y="1479"/>
                      <a:pt x="804" y="1479"/>
                      <a:pt x="932" y="1479"/>
                    </a:cubicBezTo>
                    <a:lnTo>
                      <a:pt x="1350" y="1479"/>
                    </a:lnTo>
                    <a:cubicBezTo>
                      <a:pt x="2668" y="1479"/>
                      <a:pt x="3890" y="1061"/>
                      <a:pt x="5368" y="258"/>
                    </a:cubicBezTo>
                    <a:cubicBezTo>
                      <a:pt x="4693" y="129"/>
                      <a:pt x="4018" y="1"/>
                      <a:pt x="321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50" name="Google Shape;3699;p45"/>
              <p:cNvSpPr/>
              <p:nvPr/>
            </p:nvSpPr>
            <p:spPr>
              <a:xfrm rot="-3453141">
                <a:off x="2590360" y="2246544"/>
                <a:ext cx="104541" cy="48964"/>
              </a:xfrm>
              <a:custGeom>
                <a:avLst/>
                <a:ahLst/>
                <a:rect l="l" t="t" r="r" b="b"/>
                <a:pathLst>
                  <a:path w="6591" h="3087" extrusionOk="0">
                    <a:moveTo>
                      <a:pt x="804" y="0"/>
                    </a:moveTo>
                    <a:cubicBezTo>
                      <a:pt x="161" y="0"/>
                      <a:pt x="161" y="129"/>
                      <a:pt x="0" y="418"/>
                    </a:cubicBezTo>
                    <a:cubicBezTo>
                      <a:pt x="0" y="675"/>
                      <a:pt x="161" y="804"/>
                      <a:pt x="547" y="804"/>
                    </a:cubicBezTo>
                    <a:cubicBezTo>
                      <a:pt x="675" y="933"/>
                      <a:pt x="675" y="933"/>
                      <a:pt x="804" y="933"/>
                    </a:cubicBezTo>
                    <a:cubicBezTo>
                      <a:pt x="1608" y="1222"/>
                      <a:pt x="2701" y="1479"/>
                      <a:pt x="3633" y="1865"/>
                    </a:cubicBezTo>
                    <a:cubicBezTo>
                      <a:pt x="3890" y="2025"/>
                      <a:pt x="4179" y="2154"/>
                      <a:pt x="4436" y="2411"/>
                    </a:cubicBezTo>
                    <a:cubicBezTo>
                      <a:pt x="4694" y="2540"/>
                      <a:pt x="4983" y="2668"/>
                      <a:pt x="5240" y="2829"/>
                    </a:cubicBezTo>
                    <a:cubicBezTo>
                      <a:pt x="5497" y="2958"/>
                      <a:pt x="5915" y="2958"/>
                      <a:pt x="6301" y="3086"/>
                    </a:cubicBezTo>
                    <a:lnTo>
                      <a:pt x="6590" y="3086"/>
                    </a:lnTo>
                    <a:cubicBezTo>
                      <a:pt x="6429" y="2958"/>
                      <a:pt x="6429" y="2829"/>
                      <a:pt x="6301" y="2829"/>
                    </a:cubicBezTo>
                    <a:cubicBezTo>
                      <a:pt x="6044" y="2411"/>
                      <a:pt x="5915" y="2154"/>
                      <a:pt x="5626" y="1865"/>
                    </a:cubicBezTo>
                    <a:cubicBezTo>
                      <a:pt x="4308" y="675"/>
                      <a:pt x="2829" y="0"/>
                      <a:pt x="109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51" name="Google Shape;3700;p45"/>
              <p:cNvSpPr/>
              <p:nvPr/>
            </p:nvSpPr>
            <p:spPr>
              <a:xfrm rot="-10786615">
                <a:off x="1697856" y="2324766"/>
                <a:ext cx="86187" cy="23758"/>
              </a:xfrm>
              <a:custGeom>
                <a:avLst/>
                <a:ahLst/>
                <a:rect l="l" t="t" r="r" b="b"/>
                <a:pathLst>
                  <a:path w="5369" h="1480" extrusionOk="0">
                    <a:moveTo>
                      <a:pt x="3215" y="1"/>
                    </a:moveTo>
                    <a:cubicBezTo>
                      <a:pt x="2411" y="1"/>
                      <a:pt x="1607" y="129"/>
                      <a:pt x="547" y="258"/>
                    </a:cubicBezTo>
                    <a:cubicBezTo>
                      <a:pt x="418" y="258"/>
                      <a:pt x="0" y="676"/>
                      <a:pt x="0" y="804"/>
                    </a:cubicBezTo>
                    <a:cubicBezTo>
                      <a:pt x="0" y="933"/>
                      <a:pt x="129" y="1190"/>
                      <a:pt x="418" y="1351"/>
                    </a:cubicBezTo>
                    <a:cubicBezTo>
                      <a:pt x="547" y="1479"/>
                      <a:pt x="804" y="1479"/>
                      <a:pt x="932" y="1479"/>
                    </a:cubicBezTo>
                    <a:lnTo>
                      <a:pt x="1350" y="1479"/>
                    </a:lnTo>
                    <a:cubicBezTo>
                      <a:pt x="2668" y="1479"/>
                      <a:pt x="3890" y="1061"/>
                      <a:pt x="5368" y="258"/>
                    </a:cubicBezTo>
                    <a:cubicBezTo>
                      <a:pt x="4693" y="129"/>
                      <a:pt x="4018" y="1"/>
                      <a:pt x="321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52" name="Google Shape;3701;p45"/>
              <p:cNvSpPr/>
              <p:nvPr/>
            </p:nvSpPr>
            <p:spPr>
              <a:xfrm rot="9631252">
                <a:off x="1247220" y="2363787"/>
                <a:ext cx="92359" cy="25810"/>
              </a:xfrm>
              <a:custGeom>
                <a:avLst/>
                <a:ahLst/>
                <a:rect l="l" t="t" r="r" b="b"/>
                <a:pathLst>
                  <a:path w="5754" h="1608" extrusionOk="0">
                    <a:moveTo>
                      <a:pt x="514" y="0"/>
                    </a:moveTo>
                    <a:cubicBezTo>
                      <a:pt x="129" y="0"/>
                      <a:pt x="0" y="129"/>
                      <a:pt x="0" y="386"/>
                    </a:cubicBezTo>
                    <a:cubicBezTo>
                      <a:pt x="0" y="547"/>
                      <a:pt x="129" y="804"/>
                      <a:pt x="514" y="933"/>
                    </a:cubicBezTo>
                    <a:lnTo>
                      <a:pt x="932" y="933"/>
                    </a:lnTo>
                    <a:lnTo>
                      <a:pt x="1864" y="1190"/>
                    </a:lnTo>
                    <a:cubicBezTo>
                      <a:pt x="2797" y="1350"/>
                      <a:pt x="3729" y="1479"/>
                      <a:pt x="4693" y="1608"/>
                    </a:cubicBezTo>
                    <a:lnTo>
                      <a:pt x="5497" y="1608"/>
                    </a:lnTo>
                    <a:cubicBezTo>
                      <a:pt x="5625" y="1479"/>
                      <a:pt x="5754" y="1479"/>
                      <a:pt x="5754" y="1350"/>
                    </a:cubicBezTo>
                    <a:cubicBezTo>
                      <a:pt x="5754" y="1350"/>
                      <a:pt x="5754" y="1190"/>
                      <a:pt x="5625" y="1190"/>
                    </a:cubicBezTo>
                    <a:cubicBezTo>
                      <a:pt x="5208" y="804"/>
                      <a:pt x="4822" y="675"/>
                      <a:pt x="4404" y="547"/>
                    </a:cubicBezTo>
                    <a:lnTo>
                      <a:pt x="1993" y="129"/>
                    </a:lnTo>
                    <a:cubicBezTo>
                      <a:pt x="1736" y="0"/>
                      <a:pt x="1479" y="0"/>
                      <a:pt x="1189"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53" name="Google Shape;3702;p45"/>
              <p:cNvSpPr/>
              <p:nvPr/>
            </p:nvSpPr>
            <p:spPr>
              <a:xfrm rot="9631252">
                <a:off x="1431833" y="2342713"/>
                <a:ext cx="73274" cy="19615"/>
              </a:xfrm>
              <a:custGeom>
                <a:avLst/>
                <a:ahLst/>
                <a:rect l="l" t="t" r="r" b="b"/>
                <a:pathLst>
                  <a:path w="4565" h="1222" extrusionOk="0">
                    <a:moveTo>
                      <a:pt x="675" y="0"/>
                    </a:moveTo>
                    <a:cubicBezTo>
                      <a:pt x="129" y="0"/>
                      <a:pt x="0" y="418"/>
                      <a:pt x="0" y="418"/>
                    </a:cubicBezTo>
                    <a:cubicBezTo>
                      <a:pt x="0" y="675"/>
                      <a:pt x="0" y="804"/>
                      <a:pt x="129" y="965"/>
                    </a:cubicBezTo>
                    <a:cubicBezTo>
                      <a:pt x="257" y="1093"/>
                      <a:pt x="418" y="1093"/>
                      <a:pt x="547" y="1093"/>
                    </a:cubicBezTo>
                    <a:cubicBezTo>
                      <a:pt x="1222" y="1222"/>
                      <a:pt x="1736" y="1222"/>
                      <a:pt x="2283" y="1222"/>
                    </a:cubicBezTo>
                    <a:lnTo>
                      <a:pt x="3472" y="1222"/>
                    </a:lnTo>
                    <a:cubicBezTo>
                      <a:pt x="3761" y="1222"/>
                      <a:pt x="4018" y="965"/>
                      <a:pt x="4276" y="804"/>
                    </a:cubicBezTo>
                    <a:cubicBezTo>
                      <a:pt x="4436" y="804"/>
                      <a:pt x="4436" y="804"/>
                      <a:pt x="4565" y="675"/>
                    </a:cubicBezTo>
                    <a:lnTo>
                      <a:pt x="4276" y="675"/>
                    </a:lnTo>
                    <a:cubicBezTo>
                      <a:pt x="4018" y="418"/>
                      <a:pt x="3761" y="290"/>
                      <a:pt x="3472" y="290"/>
                    </a:cubicBezTo>
                    <a:cubicBezTo>
                      <a:pt x="2668" y="161"/>
                      <a:pt x="1736" y="0"/>
                      <a:pt x="80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54" name="Google Shape;3703;p45"/>
              <p:cNvSpPr/>
              <p:nvPr/>
            </p:nvSpPr>
            <p:spPr>
              <a:xfrm rot="9631252">
                <a:off x="1095623" y="2420632"/>
                <a:ext cx="86179" cy="23756"/>
              </a:xfrm>
              <a:custGeom>
                <a:avLst/>
                <a:ahLst/>
                <a:rect l="l" t="t" r="r" b="b"/>
                <a:pathLst>
                  <a:path w="5369" h="1480" extrusionOk="0">
                    <a:moveTo>
                      <a:pt x="3215" y="1"/>
                    </a:moveTo>
                    <a:cubicBezTo>
                      <a:pt x="2411" y="1"/>
                      <a:pt x="1607" y="129"/>
                      <a:pt x="547" y="258"/>
                    </a:cubicBezTo>
                    <a:cubicBezTo>
                      <a:pt x="418" y="258"/>
                      <a:pt x="0" y="676"/>
                      <a:pt x="0" y="804"/>
                    </a:cubicBezTo>
                    <a:cubicBezTo>
                      <a:pt x="0" y="933"/>
                      <a:pt x="129" y="1190"/>
                      <a:pt x="418" y="1351"/>
                    </a:cubicBezTo>
                    <a:cubicBezTo>
                      <a:pt x="547" y="1479"/>
                      <a:pt x="804" y="1479"/>
                      <a:pt x="932" y="1479"/>
                    </a:cubicBezTo>
                    <a:lnTo>
                      <a:pt x="1350" y="1479"/>
                    </a:lnTo>
                    <a:cubicBezTo>
                      <a:pt x="2668" y="1479"/>
                      <a:pt x="3890" y="1061"/>
                      <a:pt x="5368" y="258"/>
                    </a:cubicBezTo>
                    <a:cubicBezTo>
                      <a:pt x="4693" y="129"/>
                      <a:pt x="4018" y="1"/>
                      <a:pt x="321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55" name="Google Shape;3704;p45"/>
              <p:cNvSpPr/>
              <p:nvPr/>
            </p:nvSpPr>
            <p:spPr>
              <a:xfrm rot="-13385">
                <a:off x="5495894" y="4320526"/>
                <a:ext cx="90328" cy="29954"/>
              </a:xfrm>
              <a:custGeom>
                <a:avLst/>
                <a:ahLst/>
                <a:rect l="l" t="t" r="r" b="b"/>
                <a:pathLst>
                  <a:path w="5627" h="1866" extrusionOk="0">
                    <a:moveTo>
                      <a:pt x="419" y="1"/>
                    </a:moveTo>
                    <a:cubicBezTo>
                      <a:pt x="290" y="1"/>
                      <a:pt x="162" y="129"/>
                      <a:pt x="1" y="258"/>
                    </a:cubicBezTo>
                    <a:cubicBezTo>
                      <a:pt x="1" y="387"/>
                      <a:pt x="162" y="644"/>
                      <a:pt x="162" y="644"/>
                    </a:cubicBezTo>
                    <a:cubicBezTo>
                      <a:pt x="676" y="933"/>
                      <a:pt x="1222" y="1190"/>
                      <a:pt x="1769" y="1319"/>
                    </a:cubicBezTo>
                    <a:cubicBezTo>
                      <a:pt x="2412" y="1608"/>
                      <a:pt x="3087" y="1608"/>
                      <a:pt x="3890" y="1737"/>
                    </a:cubicBezTo>
                    <a:cubicBezTo>
                      <a:pt x="4180" y="1737"/>
                      <a:pt x="4308" y="1865"/>
                      <a:pt x="4565" y="1865"/>
                    </a:cubicBezTo>
                    <a:lnTo>
                      <a:pt x="5369" y="1865"/>
                    </a:lnTo>
                    <a:cubicBezTo>
                      <a:pt x="5498" y="1737"/>
                      <a:pt x="5626" y="1737"/>
                      <a:pt x="5626" y="1737"/>
                    </a:cubicBezTo>
                    <a:cubicBezTo>
                      <a:pt x="5626" y="1608"/>
                      <a:pt x="5626" y="1447"/>
                      <a:pt x="5498" y="1447"/>
                    </a:cubicBezTo>
                    <a:lnTo>
                      <a:pt x="5498" y="1319"/>
                    </a:lnTo>
                    <a:lnTo>
                      <a:pt x="5369" y="1319"/>
                    </a:lnTo>
                    <a:lnTo>
                      <a:pt x="5241" y="1190"/>
                    </a:lnTo>
                    <a:cubicBezTo>
                      <a:pt x="3890" y="387"/>
                      <a:pt x="2412" y="258"/>
                      <a:pt x="96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56" name="Google Shape;3705;p45"/>
              <p:cNvSpPr/>
              <p:nvPr/>
            </p:nvSpPr>
            <p:spPr>
              <a:xfrm rot="10786615" flipH="1">
                <a:off x="5289761" y="4319018"/>
                <a:ext cx="92367" cy="25813"/>
              </a:xfrm>
              <a:custGeom>
                <a:avLst/>
                <a:ahLst/>
                <a:rect l="l" t="t" r="r" b="b"/>
                <a:pathLst>
                  <a:path w="5754" h="1608" extrusionOk="0">
                    <a:moveTo>
                      <a:pt x="514" y="0"/>
                    </a:moveTo>
                    <a:cubicBezTo>
                      <a:pt x="129" y="0"/>
                      <a:pt x="0" y="129"/>
                      <a:pt x="0" y="386"/>
                    </a:cubicBezTo>
                    <a:cubicBezTo>
                      <a:pt x="0" y="547"/>
                      <a:pt x="129" y="804"/>
                      <a:pt x="514" y="933"/>
                    </a:cubicBezTo>
                    <a:lnTo>
                      <a:pt x="932" y="933"/>
                    </a:lnTo>
                    <a:lnTo>
                      <a:pt x="1864" y="1190"/>
                    </a:lnTo>
                    <a:cubicBezTo>
                      <a:pt x="2797" y="1350"/>
                      <a:pt x="3729" y="1479"/>
                      <a:pt x="4693" y="1608"/>
                    </a:cubicBezTo>
                    <a:lnTo>
                      <a:pt x="5497" y="1608"/>
                    </a:lnTo>
                    <a:cubicBezTo>
                      <a:pt x="5625" y="1479"/>
                      <a:pt x="5754" y="1479"/>
                      <a:pt x="5754" y="1350"/>
                    </a:cubicBezTo>
                    <a:cubicBezTo>
                      <a:pt x="5754" y="1350"/>
                      <a:pt x="5754" y="1190"/>
                      <a:pt x="5625" y="1190"/>
                    </a:cubicBezTo>
                    <a:cubicBezTo>
                      <a:pt x="5208" y="804"/>
                      <a:pt x="4822" y="675"/>
                      <a:pt x="4404" y="547"/>
                    </a:cubicBezTo>
                    <a:lnTo>
                      <a:pt x="1993" y="129"/>
                    </a:lnTo>
                    <a:cubicBezTo>
                      <a:pt x="1736" y="0"/>
                      <a:pt x="1479" y="0"/>
                      <a:pt x="1189"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57" name="Google Shape;3706;p45"/>
              <p:cNvSpPr/>
              <p:nvPr/>
            </p:nvSpPr>
            <p:spPr>
              <a:xfrm rot="10786615" flipH="1">
                <a:off x="5126336" y="4358399"/>
                <a:ext cx="73280" cy="19616"/>
              </a:xfrm>
              <a:custGeom>
                <a:avLst/>
                <a:ahLst/>
                <a:rect l="l" t="t" r="r" b="b"/>
                <a:pathLst>
                  <a:path w="4565" h="1222" extrusionOk="0">
                    <a:moveTo>
                      <a:pt x="675" y="0"/>
                    </a:moveTo>
                    <a:cubicBezTo>
                      <a:pt x="129" y="0"/>
                      <a:pt x="0" y="418"/>
                      <a:pt x="0" y="418"/>
                    </a:cubicBezTo>
                    <a:cubicBezTo>
                      <a:pt x="0" y="675"/>
                      <a:pt x="0" y="804"/>
                      <a:pt x="129" y="965"/>
                    </a:cubicBezTo>
                    <a:cubicBezTo>
                      <a:pt x="257" y="1093"/>
                      <a:pt x="418" y="1093"/>
                      <a:pt x="547" y="1093"/>
                    </a:cubicBezTo>
                    <a:cubicBezTo>
                      <a:pt x="1222" y="1222"/>
                      <a:pt x="1736" y="1222"/>
                      <a:pt x="2283" y="1222"/>
                    </a:cubicBezTo>
                    <a:lnTo>
                      <a:pt x="3472" y="1222"/>
                    </a:lnTo>
                    <a:cubicBezTo>
                      <a:pt x="3761" y="1222"/>
                      <a:pt x="4018" y="965"/>
                      <a:pt x="4276" y="804"/>
                    </a:cubicBezTo>
                    <a:cubicBezTo>
                      <a:pt x="4436" y="804"/>
                      <a:pt x="4436" y="804"/>
                      <a:pt x="4565" y="675"/>
                    </a:cubicBezTo>
                    <a:lnTo>
                      <a:pt x="4276" y="675"/>
                    </a:lnTo>
                    <a:cubicBezTo>
                      <a:pt x="4018" y="418"/>
                      <a:pt x="3761" y="290"/>
                      <a:pt x="3472" y="290"/>
                    </a:cubicBezTo>
                    <a:cubicBezTo>
                      <a:pt x="2668" y="161"/>
                      <a:pt x="1736" y="0"/>
                      <a:pt x="80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58" name="Google Shape;3707;p45"/>
              <p:cNvSpPr/>
              <p:nvPr/>
            </p:nvSpPr>
            <p:spPr>
              <a:xfrm rot="10786615" flipH="1">
                <a:off x="4932869" y="4361188"/>
                <a:ext cx="86187" cy="23758"/>
              </a:xfrm>
              <a:custGeom>
                <a:avLst/>
                <a:ahLst/>
                <a:rect l="l" t="t" r="r" b="b"/>
                <a:pathLst>
                  <a:path w="5369" h="1480" extrusionOk="0">
                    <a:moveTo>
                      <a:pt x="3215" y="1"/>
                    </a:moveTo>
                    <a:cubicBezTo>
                      <a:pt x="2411" y="1"/>
                      <a:pt x="1607" y="129"/>
                      <a:pt x="547" y="258"/>
                    </a:cubicBezTo>
                    <a:cubicBezTo>
                      <a:pt x="418" y="258"/>
                      <a:pt x="0" y="676"/>
                      <a:pt x="0" y="804"/>
                    </a:cubicBezTo>
                    <a:cubicBezTo>
                      <a:pt x="0" y="933"/>
                      <a:pt x="129" y="1190"/>
                      <a:pt x="418" y="1351"/>
                    </a:cubicBezTo>
                    <a:cubicBezTo>
                      <a:pt x="547" y="1479"/>
                      <a:pt x="804" y="1479"/>
                      <a:pt x="932" y="1479"/>
                    </a:cubicBezTo>
                    <a:lnTo>
                      <a:pt x="1350" y="1479"/>
                    </a:lnTo>
                    <a:cubicBezTo>
                      <a:pt x="2668" y="1479"/>
                      <a:pt x="3890" y="1061"/>
                      <a:pt x="5368" y="258"/>
                    </a:cubicBezTo>
                    <a:cubicBezTo>
                      <a:pt x="4693" y="129"/>
                      <a:pt x="4018" y="1"/>
                      <a:pt x="321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59" name="Google Shape;3708;p45"/>
              <p:cNvSpPr/>
              <p:nvPr/>
            </p:nvSpPr>
            <p:spPr>
              <a:xfrm rot="-13545" flipH="1">
                <a:off x="5663183" y="4374901"/>
                <a:ext cx="59152" cy="59675"/>
              </a:xfrm>
              <a:custGeom>
                <a:avLst/>
                <a:ahLst/>
                <a:rect l="l" t="t" r="r" b="b"/>
                <a:pathLst>
                  <a:path w="3729" h="3762" extrusionOk="0">
                    <a:moveTo>
                      <a:pt x="3729" y="0"/>
                    </a:moveTo>
                    <a:cubicBezTo>
                      <a:pt x="3472" y="129"/>
                      <a:pt x="3215" y="129"/>
                      <a:pt x="3086" y="257"/>
                    </a:cubicBezTo>
                    <a:cubicBezTo>
                      <a:pt x="2122" y="932"/>
                      <a:pt x="1318" y="1865"/>
                      <a:pt x="129" y="2958"/>
                    </a:cubicBezTo>
                    <a:cubicBezTo>
                      <a:pt x="129" y="3086"/>
                      <a:pt x="0" y="3343"/>
                      <a:pt x="129" y="3472"/>
                    </a:cubicBezTo>
                    <a:lnTo>
                      <a:pt x="386" y="3761"/>
                    </a:lnTo>
                    <a:lnTo>
                      <a:pt x="514" y="3761"/>
                    </a:lnTo>
                    <a:cubicBezTo>
                      <a:pt x="675" y="3761"/>
                      <a:pt x="675" y="3761"/>
                      <a:pt x="804" y="3633"/>
                    </a:cubicBezTo>
                    <a:cubicBezTo>
                      <a:pt x="1061" y="3633"/>
                      <a:pt x="1190" y="3472"/>
                      <a:pt x="1318" y="3343"/>
                    </a:cubicBezTo>
                    <a:cubicBezTo>
                      <a:pt x="1993" y="2668"/>
                      <a:pt x="2797" y="1736"/>
                      <a:pt x="3600" y="675"/>
                    </a:cubicBezTo>
                    <a:cubicBezTo>
                      <a:pt x="3729" y="547"/>
                      <a:pt x="3729" y="257"/>
                      <a:pt x="3729" y="129"/>
                    </a:cubicBezTo>
                    <a:lnTo>
                      <a:pt x="3729"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60" name="Google Shape;3709;p45"/>
              <p:cNvSpPr/>
              <p:nvPr/>
            </p:nvSpPr>
            <p:spPr>
              <a:xfrm rot="-13545" flipH="1">
                <a:off x="5782331" y="4476364"/>
                <a:ext cx="85166" cy="34168"/>
              </a:xfrm>
              <a:custGeom>
                <a:avLst/>
                <a:ahLst/>
                <a:rect l="l" t="t" r="r" b="b"/>
                <a:pathLst>
                  <a:path w="5369" h="2154" extrusionOk="0">
                    <a:moveTo>
                      <a:pt x="5240" y="0"/>
                    </a:moveTo>
                    <a:cubicBezTo>
                      <a:pt x="4822" y="0"/>
                      <a:pt x="4436" y="0"/>
                      <a:pt x="4179" y="129"/>
                    </a:cubicBezTo>
                    <a:cubicBezTo>
                      <a:pt x="3504" y="418"/>
                      <a:pt x="2829" y="547"/>
                      <a:pt x="2154" y="804"/>
                    </a:cubicBezTo>
                    <a:lnTo>
                      <a:pt x="964" y="1222"/>
                    </a:lnTo>
                    <a:lnTo>
                      <a:pt x="675" y="1222"/>
                    </a:lnTo>
                    <a:cubicBezTo>
                      <a:pt x="547" y="1222"/>
                      <a:pt x="418" y="1222"/>
                      <a:pt x="418" y="1350"/>
                    </a:cubicBezTo>
                    <a:cubicBezTo>
                      <a:pt x="161" y="1479"/>
                      <a:pt x="0" y="1607"/>
                      <a:pt x="0" y="1736"/>
                    </a:cubicBezTo>
                    <a:cubicBezTo>
                      <a:pt x="0" y="1865"/>
                      <a:pt x="161" y="2025"/>
                      <a:pt x="289" y="2025"/>
                    </a:cubicBezTo>
                    <a:cubicBezTo>
                      <a:pt x="547" y="2154"/>
                      <a:pt x="675" y="2154"/>
                      <a:pt x="964" y="2154"/>
                    </a:cubicBezTo>
                    <a:lnTo>
                      <a:pt x="1350" y="2154"/>
                    </a:lnTo>
                    <a:cubicBezTo>
                      <a:pt x="2700" y="2154"/>
                      <a:pt x="3632" y="1865"/>
                      <a:pt x="4307" y="1350"/>
                    </a:cubicBezTo>
                    <a:cubicBezTo>
                      <a:pt x="4693" y="932"/>
                      <a:pt x="5111" y="547"/>
                      <a:pt x="5368" y="129"/>
                    </a:cubicBezTo>
                    <a:lnTo>
                      <a:pt x="5368"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61" name="Google Shape;3710;p45"/>
              <p:cNvSpPr/>
              <p:nvPr/>
            </p:nvSpPr>
            <p:spPr>
              <a:xfrm rot="-13545" flipH="1">
                <a:off x="5946145" y="4515984"/>
                <a:ext cx="91274" cy="17354"/>
              </a:xfrm>
              <a:custGeom>
                <a:avLst/>
                <a:ahLst/>
                <a:rect l="l" t="t" r="r" b="b"/>
                <a:pathLst>
                  <a:path w="5754" h="1094" extrusionOk="0">
                    <a:moveTo>
                      <a:pt x="2539" y="1"/>
                    </a:moveTo>
                    <a:cubicBezTo>
                      <a:pt x="1864" y="1"/>
                      <a:pt x="1222" y="129"/>
                      <a:pt x="546" y="129"/>
                    </a:cubicBezTo>
                    <a:cubicBezTo>
                      <a:pt x="0" y="129"/>
                      <a:pt x="0" y="418"/>
                      <a:pt x="0" y="547"/>
                    </a:cubicBezTo>
                    <a:cubicBezTo>
                      <a:pt x="0" y="676"/>
                      <a:pt x="0" y="804"/>
                      <a:pt x="546" y="933"/>
                    </a:cubicBezTo>
                    <a:lnTo>
                      <a:pt x="1222" y="933"/>
                    </a:lnTo>
                    <a:cubicBezTo>
                      <a:pt x="1607" y="1093"/>
                      <a:pt x="2154" y="1093"/>
                      <a:pt x="2539" y="1093"/>
                    </a:cubicBezTo>
                    <a:lnTo>
                      <a:pt x="2668" y="1093"/>
                    </a:lnTo>
                    <a:cubicBezTo>
                      <a:pt x="3761" y="1093"/>
                      <a:pt x="4565" y="1093"/>
                      <a:pt x="5368" y="933"/>
                    </a:cubicBezTo>
                    <a:cubicBezTo>
                      <a:pt x="5497" y="933"/>
                      <a:pt x="5625" y="804"/>
                      <a:pt x="5625" y="676"/>
                    </a:cubicBezTo>
                    <a:lnTo>
                      <a:pt x="5754" y="547"/>
                    </a:lnTo>
                    <a:cubicBezTo>
                      <a:pt x="5497" y="290"/>
                      <a:pt x="5368" y="129"/>
                      <a:pt x="524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62" name="Google Shape;3711;p45"/>
              <p:cNvSpPr/>
              <p:nvPr/>
            </p:nvSpPr>
            <p:spPr>
              <a:xfrm rot="-13545" flipH="1">
                <a:off x="6098965" y="4466406"/>
                <a:ext cx="104027" cy="40815"/>
              </a:xfrm>
              <a:custGeom>
                <a:avLst/>
                <a:ahLst/>
                <a:rect l="l" t="t" r="r" b="b"/>
                <a:pathLst>
                  <a:path w="6558" h="2573" extrusionOk="0">
                    <a:moveTo>
                      <a:pt x="547" y="1"/>
                    </a:moveTo>
                    <a:cubicBezTo>
                      <a:pt x="418" y="1"/>
                      <a:pt x="129" y="161"/>
                      <a:pt x="129" y="290"/>
                    </a:cubicBezTo>
                    <a:cubicBezTo>
                      <a:pt x="0" y="290"/>
                      <a:pt x="129" y="547"/>
                      <a:pt x="129" y="676"/>
                    </a:cubicBezTo>
                    <a:lnTo>
                      <a:pt x="547" y="1094"/>
                    </a:lnTo>
                    <a:lnTo>
                      <a:pt x="675" y="1222"/>
                    </a:lnTo>
                    <a:cubicBezTo>
                      <a:pt x="1864" y="2026"/>
                      <a:pt x="3215" y="2572"/>
                      <a:pt x="4693" y="2572"/>
                    </a:cubicBezTo>
                    <a:cubicBezTo>
                      <a:pt x="5368" y="2572"/>
                      <a:pt x="5882" y="2412"/>
                      <a:pt x="6558" y="2283"/>
                    </a:cubicBezTo>
                    <a:cubicBezTo>
                      <a:pt x="6172" y="2154"/>
                      <a:pt x="5754" y="2026"/>
                      <a:pt x="5368" y="1769"/>
                    </a:cubicBezTo>
                    <a:cubicBezTo>
                      <a:pt x="4147" y="1351"/>
                      <a:pt x="2829" y="804"/>
                      <a:pt x="1479" y="290"/>
                    </a:cubicBezTo>
                    <a:lnTo>
                      <a:pt x="1350" y="290"/>
                    </a:lnTo>
                    <a:cubicBezTo>
                      <a:pt x="1061" y="161"/>
                      <a:pt x="804" y="1"/>
                      <a:pt x="547"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63" name="Google Shape;3712;p45"/>
              <p:cNvSpPr/>
              <p:nvPr/>
            </p:nvSpPr>
            <p:spPr>
              <a:xfrm rot="-13545" flipH="1">
                <a:off x="6304622" y="4368244"/>
                <a:ext cx="89259" cy="63752"/>
              </a:xfrm>
              <a:custGeom>
                <a:avLst/>
                <a:ahLst/>
                <a:rect l="l" t="t" r="r" b="b"/>
                <a:pathLst>
                  <a:path w="5627" h="4019" extrusionOk="0">
                    <a:moveTo>
                      <a:pt x="1" y="0"/>
                    </a:moveTo>
                    <a:lnTo>
                      <a:pt x="1" y="675"/>
                    </a:lnTo>
                    <a:lnTo>
                      <a:pt x="419" y="1061"/>
                    </a:lnTo>
                    <a:lnTo>
                      <a:pt x="547" y="1061"/>
                    </a:lnTo>
                    <a:cubicBezTo>
                      <a:pt x="804" y="1479"/>
                      <a:pt x="1222" y="1736"/>
                      <a:pt x="1608" y="1993"/>
                    </a:cubicBezTo>
                    <a:cubicBezTo>
                      <a:pt x="2026" y="2282"/>
                      <a:pt x="2412" y="2668"/>
                      <a:pt x="2669" y="2925"/>
                    </a:cubicBezTo>
                    <a:cubicBezTo>
                      <a:pt x="3472" y="3600"/>
                      <a:pt x="4437" y="3890"/>
                      <a:pt x="5626" y="4018"/>
                    </a:cubicBezTo>
                    <a:cubicBezTo>
                      <a:pt x="4276" y="2411"/>
                      <a:pt x="2540" y="1318"/>
                      <a:pt x="933" y="257"/>
                    </a:cubicBezTo>
                    <a:lnTo>
                      <a:pt x="547"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64" name="Google Shape;3713;p45"/>
              <p:cNvSpPr/>
              <p:nvPr/>
            </p:nvSpPr>
            <p:spPr>
              <a:xfrm rot="-13545" flipH="1">
                <a:off x="6463298" y="4269685"/>
                <a:ext cx="104551" cy="48968"/>
              </a:xfrm>
              <a:custGeom>
                <a:avLst/>
                <a:ahLst/>
                <a:rect l="l" t="t" r="r" b="b"/>
                <a:pathLst>
                  <a:path w="6591" h="3087" extrusionOk="0">
                    <a:moveTo>
                      <a:pt x="804" y="0"/>
                    </a:moveTo>
                    <a:cubicBezTo>
                      <a:pt x="161" y="0"/>
                      <a:pt x="161" y="129"/>
                      <a:pt x="0" y="418"/>
                    </a:cubicBezTo>
                    <a:cubicBezTo>
                      <a:pt x="0" y="675"/>
                      <a:pt x="161" y="804"/>
                      <a:pt x="547" y="804"/>
                    </a:cubicBezTo>
                    <a:cubicBezTo>
                      <a:pt x="675" y="933"/>
                      <a:pt x="675" y="933"/>
                      <a:pt x="804" y="933"/>
                    </a:cubicBezTo>
                    <a:cubicBezTo>
                      <a:pt x="1608" y="1222"/>
                      <a:pt x="2701" y="1479"/>
                      <a:pt x="3633" y="1865"/>
                    </a:cubicBezTo>
                    <a:cubicBezTo>
                      <a:pt x="3890" y="2025"/>
                      <a:pt x="4179" y="2154"/>
                      <a:pt x="4436" y="2411"/>
                    </a:cubicBezTo>
                    <a:cubicBezTo>
                      <a:pt x="4694" y="2540"/>
                      <a:pt x="4983" y="2668"/>
                      <a:pt x="5240" y="2829"/>
                    </a:cubicBezTo>
                    <a:cubicBezTo>
                      <a:pt x="5497" y="2958"/>
                      <a:pt x="5915" y="2958"/>
                      <a:pt x="6301" y="3086"/>
                    </a:cubicBezTo>
                    <a:lnTo>
                      <a:pt x="6590" y="3086"/>
                    </a:lnTo>
                    <a:cubicBezTo>
                      <a:pt x="6429" y="2958"/>
                      <a:pt x="6429" y="2829"/>
                      <a:pt x="6301" y="2829"/>
                    </a:cubicBezTo>
                    <a:cubicBezTo>
                      <a:pt x="6044" y="2411"/>
                      <a:pt x="5915" y="2154"/>
                      <a:pt x="5626" y="1865"/>
                    </a:cubicBezTo>
                    <a:cubicBezTo>
                      <a:pt x="4308" y="675"/>
                      <a:pt x="2829" y="0"/>
                      <a:pt x="109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65" name="Google Shape;3714;p45"/>
              <p:cNvSpPr/>
              <p:nvPr/>
            </p:nvSpPr>
            <p:spPr>
              <a:xfrm rot="-13385">
                <a:off x="6799434" y="4360268"/>
                <a:ext cx="107344" cy="47484"/>
              </a:xfrm>
              <a:custGeom>
                <a:avLst/>
                <a:ahLst/>
                <a:rect l="l" t="t" r="r" b="b"/>
                <a:pathLst>
                  <a:path w="6687" h="2958" extrusionOk="0">
                    <a:moveTo>
                      <a:pt x="643" y="1"/>
                    </a:moveTo>
                    <a:cubicBezTo>
                      <a:pt x="515" y="1"/>
                      <a:pt x="258" y="129"/>
                      <a:pt x="258" y="258"/>
                    </a:cubicBezTo>
                    <a:cubicBezTo>
                      <a:pt x="129" y="418"/>
                      <a:pt x="0" y="804"/>
                      <a:pt x="643" y="1061"/>
                    </a:cubicBezTo>
                    <a:cubicBezTo>
                      <a:pt x="1608" y="1608"/>
                      <a:pt x="2668" y="2154"/>
                      <a:pt x="4018" y="2669"/>
                    </a:cubicBezTo>
                    <a:cubicBezTo>
                      <a:pt x="4276" y="2829"/>
                      <a:pt x="4533" y="2958"/>
                      <a:pt x="4951" y="2958"/>
                    </a:cubicBezTo>
                    <a:lnTo>
                      <a:pt x="5626" y="2958"/>
                    </a:lnTo>
                    <a:cubicBezTo>
                      <a:pt x="6011" y="2958"/>
                      <a:pt x="6269" y="2958"/>
                      <a:pt x="6429" y="2829"/>
                    </a:cubicBezTo>
                    <a:lnTo>
                      <a:pt x="6686" y="2829"/>
                    </a:lnTo>
                    <a:cubicBezTo>
                      <a:pt x="6686" y="2669"/>
                      <a:pt x="6558" y="2669"/>
                      <a:pt x="6558" y="2540"/>
                    </a:cubicBezTo>
                    <a:lnTo>
                      <a:pt x="6429" y="2540"/>
                    </a:lnTo>
                    <a:lnTo>
                      <a:pt x="5208" y="1736"/>
                    </a:lnTo>
                    <a:cubicBezTo>
                      <a:pt x="3858" y="1222"/>
                      <a:pt x="2411" y="676"/>
                      <a:pt x="1061" y="129"/>
                    </a:cubicBezTo>
                    <a:cubicBezTo>
                      <a:pt x="933" y="1"/>
                      <a:pt x="804" y="1"/>
                      <a:pt x="64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66" name="Google Shape;3715;p45"/>
              <p:cNvSpPr/>
              <p:nvPr/>
            </p:nvSpPr>
            <p:spPr>
              <a:xfrm rot="10786615" flipH="1">
                <a:off x="7377499" y="4349515"/>
                <a:ext cx="92367" cy="25813"/>
              </a:xfrm>
              <a:custGeom>
                <a:avLst/>
                <a:ahLst/>
                <a:rect l="l" t="t" r="r" b="b"/>
                <a:pathLst>
                  <a:path w="5754" h="1608" extrusionOk="0">
                    <a:moveTo>
                      <a:pt x="514" y="0"/>
                    </a:moveTo>
                    <a:cubicBezTo>
                      <a:pt x="129" y="0"/>
                      <a:pt x="0" y="129"/>
                      <a:pt x="0" y="386"/>
                    </a:cubicBezTo>
                    <a:cubicBezTo>
                      <a:pt x="0" y="547"/>
                      <a:pt x="129" y="804"/>
                      <a:pt x="514" y="933"/>
                    </a:cubicBezTo>
                    <a:lnTo>
                      <a:pt x="932" y="933"/>
                    </a:lnTo>
                    <a:lnTo>
                      <a:pt x="1864" y="1190"/>
                    </a:lnTo>
                    <a:cubicBezTo>
                      <a:pt x="2797" y="1350"/>
                      <a:pt x="3729" y="1479"/>
                      <a:pt x="4693" y="1608"/>
                    </a:cubicBezTo>
                    <a:lnTo>
                      <a:pt x="5497" y="1608"/>
                    </a:lnTo>
                    <a:cubicBezTo>
                      <a:pt x="5625" y="1479"/>
                      <a:pt x="5754" y="1479"/>
                      <a:pt x="5754" y="1350"/>
                    </a:cubicBezTo>
                    <a:cubicBezTo>
                      <a:pt x="5754" y="1350"/>
                      <a:pt x="5754" y="1190"/>
                      <a:pt x="5625" y="1190"/>
                    </a:cubicBezTo>
                    <a:cubicBezTo>
                      <a:pt x="5208" y="804"/>
                      <a:pt x="4822" y="675"/>
                      <a:pt x="4404" y="547"/>
                    </a:cubicBezTo>
                    <a:lnTo>
                      <a:pt x="1993" y="129"/>
                    </a:lnTo>
                    <a:cubicBezTo>
                      <a:pt x="1736" y="0"/>
                      <a:pt x="1479" y="0"/>
                      <a:pt x="1189"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67" name="Google Shape;3716;p45"/>
              <p:cNvSpPr/>
              <p:nvPr/>
            </p:nvSpPr>
            <p:spPr>
              <a:xfrm rot="10786615" flipH="1">
                <a:off x="7214075" y="4388896"/>
                <a:ext cx="73280" cy="19616"/>
              </a:xfrm>
              <a:custGeom>
                <a:avLst/>
                <a:ahLst/>
                <a:rect l="l" t="t" r="r" b="b"/>
                <a:pathLst>
                  <a:path w="4565" h="1222" extrusionOk="0">
                    <a:moveTo>
                      <a:pt x="675" y="0"/>
                    </a:moveTo>
                    <a:cubicBezTo>
                      <a:pt x="129" y="0"/>
                      <a:pt x="0" y="418"/>
                      <a:pt x="0" y="418"/>
                    </a:cubicBezTo>
                    <a:cubicBezTo>
                      <a:pt x="0" y="675"/>
                      <a:pt x="0" y="804"/>
                      <a:pt x="129" y="965"/>
                    </a:cubicBezTo>
                    <a:cubicBezTo>
                      <a:pt x="257" y="1093"/>
                      <a:pt x="418" y="1093"/>
                      <a:pt x="547" y="1093"/>
                    </a:cubicBezTo>
                    <a:cubicBezTo>
                      <a:pt x="1222" y="1222"/>
                      <a:pt x="1736" y="1222"/>
                      <a:pt x="2283" y="1222"/>
                    </a:cubicBezTo>
                    <a:lnTo>
                      <a:pt x="3472" y="1222"/>
                    </a:lnTo>
                    <a:cubicBezTo>
                      <a:pt x="3761" y="1222"/>
                      <a:pt x="4018" y="965"/>
                      <a:pt x="4276" y="804"/>
                    </a:cubicBezTo>
                    <a:cubicBezTo>
                      <a:pt x="4436" y="804"/>
                      <a:pt x="4436" y="804"/>
                      <a:pt x="4565" y="675"/>
                    </a:cubicBezTo>
                    <a:lnTo>
                      <a:pt x="4276" y="675"/>
                    </a:lnTo>
                    <a:cubicBezTo>
                      <a:pt x="4018" y="418"/>
                      <a:pt x="3761" y="290"/>
                      <a:pt x="3472" y="290"/>
                    </a:cubicBezTo>
                    <a:cubicBezTo>
                      <a:pt x="2668" y="161"/>
                      <a:pt x="1736" y="0"/>
                      <a:pt x="80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68" name="Google Shape;3717;p45"/>
              <p:cNvSpPr/>
              <p:nvPr/>
            </p:nvSpPr>
            <p:spPr>
              <a:xfrm rot="10786615" flipH="1">
                <a:off x="7020607" y="4391686"/>
                <a:ext cx="86187" cy="23758"/>
              </a:xfrm>
              <a:custGeom>
                <a:avLst/>
                <a:ahLst/>
                <a:rect l="l" t="t" r="r" b="b"/>
                <a:pathLst>
                  <a:path w="5369" h="1480" extrusionOk="0">
                    <a:moveTo>
                      <a:pt x="3215" y="1"/>
                    </a:moveTo>
                    <a:cubicBezTo>
                      <a:pt x="2411" y="1"/>
                      <a:pt x="1607" y="129"/>
                      <a:pt x="547" y="258"/>
                    </a:cubicBezTo>
                    <a:cubicBezTo>
                      <a:pt x="418" y="258"/>
                      <a:pt x="0" y="676"/>
                      <a:pt x="0" y="804"/>
                    </a:cubicBezTo>
                    <a:cubicBezTo>
                      <a:pt x="0" y="933"/>
                      <a:pt x="129" y="1190"/>
                      <a:pt x="418" y="1351"/>
                    </a:cubicBezTo>
                    <a:cubicBezTo>
                      <a:pt x="547" y="1479"/>
                      <a:pt x="804" y="1479"/>
                      <a:pt x="932" y="1479"/>
                    </a:cubicBezTo>
                    <a:lnTo>
                      <a:pt x="1350" y="1479"/>
                    </a:lnTo>
                    <a:cubicBezTo>
                      <a:pt x="2668" y="1479"/>
                      <a:pt x="3890" y="1061"/>
                      <a:pt x="5368" y="258"/>
                    </a:cubicBezTo>
                    <a:cubicBezTo>
                      <a:pt x="4693" y="129"/>
                      <a:pt x="4018" y="1"/>
                      <a:pt x="321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69" name="Google Shape;3718;p45"/>
              <p:cNvSpPr/>
              <p:nvPr/>
            </p:nvSpPr>
            <p:spPr>
              <a:xfrm rot="3453141" flipH="1">
                <a:off x="6634178" y="4272703"/>
                <a:ext cx="104541" cy="48964"/>
              </a:xfrm>
              <a:custGeom>
                <a:avLst/>
                <a:ahLst/>
                <a:rect l="l" t="t" r="r" b="b"/>
                <a:pathLst>
                  <a:path w="6591" h="3087" extrusionOk="0">
                    <a:moveTo>
                      <a:pt x="804" y="0"/>
                    </a:moveTo>
                    <a:cubicBezTo>
                      <a:pt x="161" y="0"/>
                      <a:pt x="161" y="129"/>
                      <a:pt x="0" y="418"/>
                    </a:cubicBezTo>
                    <a:cubicBezTo>
                      <a:pt x="0" y="675"/>
                      <a:pt x="161" y="804"/>
                      <a:pt x="547" y="804"/>
                    </a:cubicBezTo>
                    <a:cubicBezTo>
                      <a:pt x="675" y="933"/>
                      <a:pt x="675" y="933"/>
                      <a:pt x="804" y="933"/>
                    </a:cubicBezTo>
                    <a:cubicBezTo>
                      <a:pt x="1608" y="1222"/>
                      <a:pt x="2701" y="1479"/>
                      <a:pt x="3633" y="1865"/>
                    </a:cubicBezTo>
                    <a:cubicBezTo>
                      <a:pt x="3890" y="2025"/>
                      <a:pt x="4179" y="2154"/>
                      <a:pt x="4436" y="2411"/>
                    </a:cubicBezTo>
                    <a:cubicBezTo>
                      <a:pt x="4694" y="2540"/>
                      <a:pt x="4983" y="2668"/>
                      <a:pt x="5240" y="2829"/>
                    </a:cubicBezTo>
                    <a:cubicBezTo>
                      <a:pt x="5497" y="2958"/>
                      <a:pt x="5915" y="2958"/>
                      <a:pt x="6301" y="3086"/>
                    </a:cubicBezTo>
                    <a:lnTo>
                      <a:pt x="6590" y="3086"/>
                    </a:lnTo>
                    <a:cubicBezTo>
                      <a:pt x="6429" y="2958"/>
                      <a:pt x="6429" y="2829"/>
                      <a:pt x="6301" y="2829"/>
                    </a:cubicBezTo>
                    <a:cubicBezTo>
                      <a:pt x="6044" y="2411"/>
                      <a:pt x="5915" y="2154"/>
                      <a:pt x="5626" y="1865"/>
                    </a:cubicBezTo>
                    <a:cubicBezTo>
                      <a:pt x="4308" y="675"/>
                      <a:pt x="2829" y="0"/>
                      <a:pt x="109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70" name="Google Shape;3719;p45"/>
              <p:cNvSpPr/>
              <p:nvPr/>
            </p:nvSpPr>
            <p:spPr>
              <a:xfrm rot="-3102411" flipH="1">
                <a:off x="8399831" y="4330039"/>
                <a:ext cx="85168" cy="34169"/>
              </a:xfrm>
              <a:custGeom>
                <a:avLst/>
                <a:ahLst/>
                <a:rect l="l" t="t" r="r" b="b"/>
                <a:pathLst>
                  <a:path w="5369" h="2154" extrusionOk="0">
                    <a:moveTo>
                      <a:pt x="5240" y="0"/>
                    </a:moveTo>
                    <a:cubicBezTo>
                      <a:pt x="4822" y="0"/>
                      <a:pt x="4436" y="0"/>
                      <a:pt x="4179" y="129"/>
                    </a:cubicBezTo>
                    <a:cubicBezTo>
                      <a:pt x="3504" y="418"/>
                      <a:pt x="2829" y="547"/>
                      <a:pt x="2154" y="804"/>
                    </a:cubicBezTo>
                    <a:lnTo>
                      <a:pt x="964" y="1222"/>
                    </a:lnTo>
                    <a:lnTo>
                      <a:pt x="675" y="1222"/>
                    </a:lnTo>
                    <a:cubicBezTo>
                      <a:pt x="547" y="1222"/>
                      <a:pt x="418" y="1222"/>
                      <a:pt x="418" y="1350"/>
                    </a:cubicBezTo>
                    <a:cubicBezTo>
                      <a:pt x="161" y="1479"/>
                      <a:pt x="0" y="1607"/>
                      <a:pt x="0" y="1736"/>
                    </a:cubicBezTo>
                    <a:cubicBezTo>
                      <a:pt x="0" y="1865"/>
                      <a:pt x="161" y="2025"/>
                      <a:pt x="289" y="2025"/>
                    </a:cubicBezTo>
                    <a:cubicBezTo>
                      <a:pt x="547" y="2154"/>
                      <a:pt x="675" y="2154"/>
                      <a:pt x="964" y="2154"/>
                    </a:cubicBezTo>
                    <a:lnTo>
                      <a:pt x="1350" y="2154"/>
                    </a:lnTo>
                    <a:cubicBezTo>
                      <a:pt x="2700" y="2154"/>
                      <a:pt x="3632" y="1865"/>
                      <a:pt x="4307" y="1350"/>
                    </a:cubicBezTo>
                    <a:cubicBezTo>
                      <a:pt x="4693" y="932"/>
                      <a:pt x="5111" y="547"/>
                      <a:pt x="5368" y="129"/>
                    </a:cubicBezTo>
                    <a:lnTo>
                      <a:pt x="5368"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71" name="Google Shape;3720;p45"/>
              <p:cNvSpPr/>
              <p:nvPr/>
            </p:nvSpPr>
            <p:spPr>
              <a:xfrm rot="-3102411" flipH="1">
                <a:off x="8525105" y="4227320"/>
                <a:ext cx="91275" cy="17354"/>
              </a:xfrm>
              <a:custGeom>
                <a:avLst/>
                <a:ahLst/>
                <a:rect l="l" t="t" r="r" b="b"/>
                <a:pathLst>
                  <a:path w="5754" h="1094" extrusionOk="0">
                    <a:moveTo>
                      <a:pt x="2539" y="1"/>
                    </a:moveTo>
                    <a:cubicBezTo>
                      <a:pt x="1864" y="1"/>
                      <a:pt x="1222" y="129"/>
                      <a:pt x="546" y="129"/>
                    </a:cubicBezTo>
                    <a:cubicBezTo>
                      <a:pt x="0" y="129"/>
                      <a:pt x="0" y="418"/>
                      <a:pt x="0" y="547"/>
                    </a:cubicBezTo>
                    <a:cubicBezTo>
                      <a:pt x="0" y="676"/>
                      <a:pt x="0" y="804"/>
                      <a:pt x="546" y="933"/>
                    </a:cubicBezTo>
                    <a:lnTo>
                      <a:pt x="1222" y="933"/>
                    </a:lnTo>
                    <a:cubicBezTo>
                      <a:pt x="1607" y="1093"/>
                      <a:pt x="2154" y="1093"/>
                      <a:pt x="2539" y="1093"/>
                    </a:cubicBezTo>
                    <a:lnTo>
                      <a:pt x="2668" y="1093"/>
                    </a:lnTo>
                    <a:cubicBezTo>
                      <a:pt x="3761" y="1093"/>
                      <a:pt x="4565" y="1093"/>
                      <a:pt x="5368" y="933"/>
                    </a:cubicBezTo>
                    <a:cubicBezTo>
                      <a:pt x="5497" y="933"/>
                      <a:pt x="5625" y="804"/>
                      <a:pt x="5625" y="676"/>
                    </a:cubicBezTo>
                    <a:lnTo>
                      <a:pt x="5754" y="547"/>
                    </a:lnTo>
                    <a:cubicBezTo>
                      <a:pt x="5497" y="290"/>
                      <a:pt x="5368" y="129"/>
                      <a:pt x="524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72" name="Google Shape;3721;p45"/>
              <p:cNvSpPr/>
              <p:nvPr/>
            </p:nvSpPr>
            <p:spPr>
              <a:xfrm rot="-1795378">
                <a:off x="7848590" y="2273538"/>
                <a:ext cx="104023" cy="40813"/>
              </a:xfrm>
              <a:custGeom>
                <a:avLst/>
                <a:ahLst/>
                <a:rect l="l" t="t" r="r" b="b"/>
                <a:pathLst>
                  <a:path w="6558" h="2573" extrusionOk="0">
                    <a:moveTo>
                      <a:pt x="547" y="1"/>
                    </a:moveTo>
                    <a:cubicBezTo>
                      <a:pt x="418" y="1"/>
                      <a:pt x="129" y="161"/>
                      <a:pt x="129" y="290"/>
                    </a:cubicBezTo>
                    <a:cubicBezTo>
                      <a:pt x="0" y="290"/>
                      <a:pt x="129" y="547"/>
                      <a:pt x="129" y="676"/>
                    </a:cubicBezTo>
                    <a:lnTo>
                      <a:pt x="547" y="1094"/>
                    </a:lnTo>
                    <a:lnTo>
                      <a:pt x="675" y="1222"/>
                    </a:lnTo>
                    <a:cubicBezTo>
                      <a:pt x="1864" y="2026"/>
                      <a:pt x="3215" y="2572"/>
                      <a:pt x="4693" y="2572"/>
                    </a:cubicBezTo>
                    <a:cubicBezTo>
                      <a:pt x="5368" y="2572"/>
                      <a:pt x="5882" y="2412"/>
                      <a:pt x="6558" y="2283"/>
                    </a:cubicBezTo>
                    <a:cubicBezTo>
                      <a:pt x="6172" y="2154"/>
                      <a:pt x="5754" y="2026"/>
                      <a:pt x="5368" y="1769"/>
                    </a:cubicBezTo>
                    <a:cubicBezTo>
                      <a:pt x="4147" y="1351"/>
                      <a:pt x="2829" y="804"/>
                      <a:pt x="1479" y="290"/>
                    </a:cubicBezTo>
                    <a:lnTo>
                      <a:pt x="1350" y="290"/>
                    </a:lnTo>
                    <a:cubicBezTo>
                      <a:pt x="1061" y="161"/>
                      <a:pt x="804" y="1"/>
                      <a:pt x="547"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73" name="Google Shape;3722;p45"/>
              <p:cNvSpPr/>
              <p:nvPr/>
            </p:nvSpPr>
            <p:spPr>
              <a:xfrm rot="-1795378">
                <a:off x="7640986" y="2286638"/>
                <a:ext cx="89255" cy="63749"/>
              </a:xfrm>
              <a:custGeom>
                <a:avLst/>
                <a:ahLst/>
                <a:rect l="l" t="t" r="r" b="b"/>
                <a:pathLst>
                  <a:path w="5627" h="4019" extrusionOk="0">
                    <a:moveTo>
                      <a:pt x="1" y="0"/>
                    </a:moveTo>
                    <a:lnTo>
                      <a:pt x="1" y="675"/>
                    </a:lnTo>
                    <a:lnTo>
                      <a:pt x="419" y="1061"/>
                    </a:lnTo>
                    <a:lnTo>
                      <a:pt x="547" y="1061"/>
                    </a:lnTo>
                    <a:cubicBezTo>
                      <a:pt x="804" y="1479"/>
                      <a:pt x="1222" y="1736"/>
                      <a:pt x="1608" y="1993"/>
                    </a:cubicBezTo>
                    <a:cubicBezTo>
                      <a:pt x="2026" y="2282"/>
                      <a:pt x="2412" y="2668"/>
                      <a:pt x="2669" y="2925"/>
                    </a:cubicBezTo>
                    <a:cubicBezTo>
                      <a:pt x="3472" y="3600"/>
                      <a:pt x="4437" y="3890"/>
                      <a:pt x="5626" y="4018"/>
                    </a:cubicBezTo>
                    <a:cubicBezTo>
                      <a:pt x="4276" y="2411"/>
                      <a:pt x="2540" y="1318"/>
                      <a:pt x="933" y="257"/>
                    </a:cubicBezTo>
                    <a:lnTo>
                      <a:pt x="547"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nvGrpSpPr>
              <p:cNvPr id="109" name="Google Shape;3723;p45"/>
              <p:cNvGrpSpPr/>
              <p:nvPr/>
            </p:nvGrpSpPr>
            <p:grpSpPr>
              <a:xfrm>
                <a:off x="8061000" y="2181884"/>
                <a:ext cx="755199" cy="1977146"/>
                <a:chOff x="8061000" y="2181884"/>
                <a:chExt cx="755199" cy="1977146"/>
              </a:xfrm>
            </p:grpSpPr>
            <p:grpSp>
              <p:nvGrpSpPr>
                <p:cNvPr id="110" name="Google Shape;3724;p45"/>
                <p:cNvGrpSpPr/>
                <p:nvPr/>
              </p:nvGrpSpPr>
              <p:grpSpPr>
                <a:xfrm rot="-216038">
                  <a:off x="8422345" y="2192829"/>
                  <a:ext cx="371389" cy="727083"/>
                  <a:chOff x="8915667" y="2383456"/>
                  <a:chExt cx="371399" cy="727102"/>
                </a:xfrm>
              </p:grpSpPr>
              <p:sp>
                <p:nvSpPr>
                  <p:cNvPr id="1049274" name="Google Shape;3725;p45"/>
                  <p:cNvSpPr/>
                  <p:nvPr/>
                </p:nvSpPr>
                <p:spPr>
                  <a:xfrm rot="-5400000" flipH="1">
                    <a:off x="9009248" y="3062409"/>
                    <a:ext cx="50164" cy="46134"/>
                  </a:xfrm>
                  <a:custGeom>
                    <a:avLst/>
                    <a:ahLst/>
                    <a:rect l="l" t="t" r="r" b="b"/>
                    <a:pathLst>
                      <a:path w="3087" h="2839" extrusionOk="0">
                        <a:moveTo>
                          <a:pt x="2926" y="0"/>
                        </a:moveTo>
                        <a:cubicBezTo>
                          <a:pt x="1608" y="0"/>
                          <a:pt x="804" y="932"/>
                          <a:pt x="258" y="1897"/>
                        </a:cubicBezTo>
                        <a:cubicBezTo>
                          <a:pt x="129" y="2154"/>
                          <a:pt x="0" y="2411"/>
                          <a:pt x="386" y="2700"/>
                        </a:cubicBezTo>
                        <a:cubicBezTo>
                          <a:pt x="494" y="2797"/>
                          <a:pt x="598" y="2839"/>
                          <a:pt x="699" y="2839"/>
                        </a:cubicBezTo>
                        <a:cubicBezTo>
                          <a:pt x="868" y="2839"/>
                          <a:pt x="1029" y="2721"/>
                          <a:pt x="1190" y="2540"/>
                        </a:cubicBezTo>
                        <a:cubicBezTo>
                          <a:pt x="1736" y="2025"/>
                          <a:pt x="2283" y="1350"/>
                          <a:pt x="2926" y="547"/>
                        </a:cubicBezTo>
                        <a:cubicBezTo>
                          <a:pt x="3086" y="418"/>
                          <a:pt x="3086" y="290"/>
                          <a:pt x="3086"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75" name="Google Shape;3726;p45"/>
                  <p:cNvSpPr/>
                  <p:nvPr/>
                </p:nvSpPr>
                <p:spPr>
                  <a:xfrm rot="-5400000" flipH="1">
                    <a:off x="9119119" y="2915457"/>
                    <a:ext cx="97695" cy="74181"/>
                  </a:xfrm>
                  <a:custGeom>
                    <a:avLst/>
                    <a:ahLst/>
                    <a:rect l="l" t="t" r="r" b="b"/>
                    <a:pathLst>
                      <a:path w="6012" h="4565" extrusionOk="0">
                        <a:moveTo>
                          <a:pt x="6011" y="0"/>
                        </a:moveTo>
                        <a:lnTo>
                          <a:pt x="6011" y="0"/>
                        </a:lnTo>
                        <a:cubicBezTo>
                          <a:pt x="5625" y="161"/>
                          <a:pt x="5336" y="290"/>
                          <a:pt x="5079" y="547"/>
                        </a:cubicBezTo>
                        <a:cubicBezTo>
                          <a:pt x="4532" y="804"/>
                          <a:pt x="4147" y="1222"/>
                          <a:pt x="3729" y="1608"/>
                        </a:cubicBezTo>
                        <a:cubicBezTo>
                          <a:pt x="2668" y="2411"/>
                          <a:pt x="1607" y="3376"/>
                          <a:pt x="257" y="3761"/>
                        </a:cubicBezTo>
                        <a:cubicBezTo>
                          <a:pt x="257" y="3890"/>
                          <a:pt x="257" y="3890"/>
                          <a:pt x="129" y="3890"/>
                        </a:cubicBezTo>
                        <a:cubicBezTo>
                          <a:pt x="129" y="4018"/>
                          <a:pt x="0" y="4308"/>
                          <a:pt x="129" y="4308"/>
                        </a:cubicBezTo>
                        <a:cubicBezTo>
                          <a:pt x="129" y="4436"/>
                          <a:pt x="257" y="4565"/>
                          <a:pt x="386" y="4565"/>
                        </a:cubicBezTo>
                        <a:lnTo>
                          <a:pt x="514" y="4565"/>
                        </a:lnTo>
                        <a:cubicBezTo>
                          <a:pt x="804" y="4565"/>
                          <a:pt x="1189" y="4565"/>
                          <a:pt x="1479" y="4436"/>
                        </a:cubicBezTo>
                        <a:cubicBezTo>
                          <a:pt x="2797" y="3890"/>
                          <a:pt x="4018" y="2958"/>
                          <a:pt x="5079" y="1608"/>
                        </a:cubicBezTo>
                        <a:cubicBezTo>
                          <a:pt x="5336" y="1222"/>
                          <a:pt x="5625" y="675"/>
                          <a:pt x="5882" y="290"/>
                        </a:cubicBezTo>
                        <a:cubicBezTo>
                          <a:pt x="6011" y="161"/>
                          <a:pt x="6011" y="161"/>
                          <a:pt x="601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76" name="Google Shape;3727;p45"/>
                  <p:cNvSpPr/>
                  <p:nvPr/>
                </p:nvSpPr>
                <p:spPr>
                  <a:xfrm rot="-5400000" flipH="1">
                    <a:off x="9226454" y="2740718"/>
                    <a:ext cx="100311" cy="20914"/>
                  </a:xfrm>
                  <a:custGeom>
                    <a:avLst/>
                    <a:ahLst/>
                    <a:rect l="l" t="t" r="r" b="b"/>
                    <a:pathLst>
                      <a:path w="6173" h="1287" extrusionOk="0">
                        <a:moveTo>
                          <a:pt x="4694" y="1"/>
                        </a:moveTo>
                        <a:cubicBezTo>
                          <a:pt x="3890" y="1"/>
                          <a:pt x="3215" y="129"/>
                          <a:pt x="2412" y="129"/>
                        </a:cubicBezTo>
                        <a:lnTo>
                          <a:pt x="547" y="129"/>
                        </a:lnTo>
                        <a:cubicBezTo>
                          <a:pt x="290" y="129"/>
                          <a:pt x="130" y="258"/>
                          <a:pt x="1" y="258"/>
                        </a:cubicBezTo>
                        <a:cubicBezTo>
                          <a:pt x="1" y="387"/>
                          <a:pt x="1" y="676"/>
                          <a:pt x="130" y="676"/>
                        </a:cubicBezTo>
                        <a:cubicBezTo>
                          <a:pt x="419" y="1062"/>
                          <a:pt x="805" y="1190"/>
                          <a:pt x="1094" y="1190"/>
                        </a:cubicBezTo>
                        <a:cubicBezTo>
                          <a:pt x="1689" y="1254"/>
                          <a:pt x="2219" y="1287"/>
                          <a:pt x="2701" y="1287"/>
                        </a:cubicBezTo>
                        <a:cubicBezTo>
                          <a:pt x="3183" y="1287"/>
                          <a:pt x="3617" y="1254"/>
                          <a:pt x="4019" y="1190"/>
                        </a:cubicBezTo>
                        <a:cubicBezTo>
                          <a:pt x="4694" y="1062"/>
                          <a:pt x="5241" y="933"/>
                          <a:pt x="6044" y="387"/>
                        </a:cubicBezTo>
                        <a:cubicBezTo>
                          <a:pt x="6173" y="387"/>
                          <a:pt x="6173" y="258"/>
                          <a:pt x="6173" y="258"/>
                        </a:cubicBezTo>
                        <a:lnTo>
                          <a:pt x="6044" y="258"/>
                        </a:lnTo>
                        <a:cubicBezTo>
                          <a:pt x="5626" y="129"/>
                          <a:pt x="5112" y="1"/>
                          <a:pt x="469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77" name="Google Shape;3728;p45"/>
                  <p:cNvSpPr/>
                  <p:nvPr/>
                </p:nvSpPr>
                <p:spPr>
                  <a:xfrm rot="-5400000" flipH="1">
                    <a:off x="9192250" y="2505425"/>
                    <a:ext cx="84630" cy="71565"/>
                  </a:xfrm>
                  <a:custGeom>
                    <a:avLst/>
                    <a:ahLst/>
                    <a:rect l="l" t="t" r="r" b="b"/>
                    <a:pathLst>
                      <a:path w="5208" h="4404" extrusionOk="0">
                        <a:moveTo>
                          <a:pt x="129" y="0"/>
                        </a:moveTo>
                        <a:cubicBezTo>
                          <a:pt x="0" y="129"/>
                          <a:pt x="0" y="514"/>
                          <a:pt x="129" y="643"/>
                        </a:cubicBezTo>
                        <a:cubicBezTo>
                          <a:pt x="932" y="1607"/>
                          <a:pt x="1864" y="2668"/>
                          <a:pt x="2925" y="3600"/>
                        </a:cubicBezTo>
                        <a:cubicBezTo>
                          <a:pt x="3215" y="3858"/>
                          <a:pt x="3600" y="4018"/>
                          <a:pt x="4018" y="4147"/>
                        </a:cubicBezTo>
                        <a:cubicBezTo>
                          <a:pt x="4147" y="4275"/>
                          <a:pt x="4404" y="4275"/>
                          <a:pt x="4532" y="4404"/>
                        </a:cubicBezTo>
                        <a:cubicBezTo>
                          <a:pt x="4822" y="4275"/>
                          <a:pt x="5079" y="4147"/>
                          <a:pt x="5207" y="4018"/>
                        </a:cubicBezTo>
                        <a:cubicBezTo>
                          <a:pt x="5207" y="3858"/>
                          <a:pt x="5079" y="3600"/>
                          <a:pt x="4950" y="3600"/>
                        </a:cubicBezTo>
                        <a:cubicBezTo>
                          <a:pt x="3890" y="2540"/>
                          <a:pt x="2668" y="1607"/>
                          <a:pt x="1607" y="643"/>
                        </a:cubicBezTo>
                        <a:lnTo>
                          <a:pt x="1479" y="643"/>
                        </a:lnTo>
                        <a:cubicBezTo>
                          <a:pt x="1189" y="386"/>
                          <a:pt x="932" y="129"/>
                          <a:pt x="675"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78" name="Google Shape;3729;p45"/>
                  <p:cNvSpPr/>
                  <p:nvPr/>
                </p:nvSpPr>
                <p:spPr>
                  <a:xfrm rot="-5400000" flipH="1">
                    <a:off x="9074466" y="2364126"/>
                    <a:ext cx="52244" cy="112840"/>
                  </a:xfrm>
                  <a:custGeom>
                    <a:avLst/>
                    <a:ahLst/>
                    <a:rect l="l" t="t" r="r" b="b"/>
                    <a:pathLst>
                      <a:path w="3215" h="6944" extrusionOk="0">
                        <a:moveTo>
                          <a:pt x="386" y="0"/>
                        </a:moveTo>
                        <a:cubicBezTo>
                          <a:pt x="386" y="0"/>
                          <a:pt x="257" y="129"/>
                          <a:pt x="129" y="386"/>
                        </a:cubicBezTo>
                        <a:cubicBezTo>
                          <a:pt x="0" y="386"/>
                          <a:pt x="0" y="515"/>
                          <a:pt x="0" y="675"/>
                        </a:cubicBezTo>
                        <a:lnTo>
                          <a:pt x="0" y="933"/>
                        </a:lnTo>
                        <a:cubicBezTo>
                          <a:pt x="129" y="2926"/>
                          <a:pt x="804" y="4822"/>
                          <a:pt x="1865" y="6140"/>
                        </a:cubicBezTo>
                        <a:cubicBezTo>
                          <a:pt x="2122" y="6429"/>
                          <a:pt x="2411" y="6686"/>
                          <a:pt x="2925" y="6944"/>
                        </a:cubicBezTo>
                        <a:lnTo>
                          <a:pt x="3215" y="6944"/>
                        </a:lnTo>
                        <a:lnTo>
                          <a:pt x="3215" y="6686"/>
                        </a:lnTo>
                        <a:cubicBezTo>
                          <a:pt x="3086" y="6301"/>
                          <a:pt x="3086" y="5883"/>
                          <a:pt x="2925" y="5626"/>
                        </a:cubicBezTo>
                        <a:cubicBezTo>
                          <a:pt x="2411" y="4276"/>
                          <a:pt x="1865" y="2926"/>
                          <a:pt x="1318" y="1608"/>
                        </a:cubicBezTo>
                        <a:lnTo>
                          <a:pt x="932" y="515"/>
                        </a:lnTo>
                        <a:lnTo>
                          <a:pt x="804" y="386"/>
                        </a:lnTo>
                        <a:lnTo>
                          <a:pt x="804" y="258"/>
                        </a:lnTo>
                        <a:cubicBezTo>
                          <a:pt x="675" y="129"/>
                          <a:pt x="514" y="0"/>
                          <a:pt x="386"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79" name="Google Shape;3730;p45"/>
                  <p:cNvSpPr/>
                  <p:nvPr/>
                </p:nvSpPr>
                <p:spPr>
                  <a:xfrm rot="-5400000" flipH="1">
                    <a:off x="8938856" y="2360267"/>
                    <a:ext cx="32403" cy="78780"/>
                  </a:xfrm>
                  <a:custGeom>
                    <a:avLst/>
                    <a:ahLst/>
                    <a:rect l="l" t="t" r="r" b="b"/>
                    <a:pathLst>
                      <a:path w="1994" h="4848" extrusionOk="0">
                        <a:moveTo>
                          <a:pt x="1865" y="1"/>
                        </a:moveTo>
                        <a:cubicBezTo>
                          <a:pt x="1736" y="1"/>
                          <a:pt x="1479" y="129"/>
                          <a:pt x="1350" y="129"/>
                        </a:cubicBezTo>
                        <a:cubicBezTo>
                          <a:pt x="1189" y="258"/>
                          <a:pt x="1189" y="258"/>
                          <a:pt x="1061" y="258"/>
                        </a:cubicBezTo>
                        <a:lnTo>
                          <a:pt x="1061" y="387"/>
                        </a:lnTo>
                        <a:lnTo>
                          <a:pt x="257" y="2797"/>
                        </a:lnTo>
                        <a:lnTo>
                          <a:pt x="0" y="3762"/>
                        </a:lnTo>
                        <a:cubicBezTo>
                          <a:pt x="0" y="3890"/>
                          <a:pt x="129" y="4019"/>
                          <a:pt x="129" y="4147"/>
                        </a:cubicBezTo>
                        <a:cubicBezTo>
                          <a:pt x="129" y="4694"/>
                          <a:pt x="257" y="4823"/>
                          <a:pt x="547" y="4823"/>
                        </a:cubicBezTo>
                        <a:cubicBezTo>
                          <a:pt x="580" y="4839"/>
                          <a:pt x="612" y="4847"/>
                          <a:pt x="642" y="4847"/>
                        </a:cubicBezTo>
                        <a:cubicBezTo>
                          <a:pt x="840" y="4847"/>
                          <a:pt x="966" y="4494"/>
                          <a:pt x="1189" y="4019"/>
                        </a:cubicBezTo>
                        <a:cubicBezTo>
                          <a:pt x="1479" y="2797"/>
                          <a:pt x="1736" y="1737"/>
                          <a:pt x="1993" y="547"/>
                        </a:cubicBezTo>
                        <a:cubicBezTo>
                          <a:pt x="1993" y="387"/>
                          <a:pt x="1865" y="1"/>
                          <a:pt x="186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sp>
              <p:nvSpPr>
                <p:cNvPr id="1049280" name="Google Shape;3731;p45"/>
                <p:cNvSpPr/>
                <p:nvPr/>
              </p:nvSpPr>
              <p:spPr>
                <a:xfrm rot="-5934294">
                  <a:off x="8376494" y="3165671"/>
                  <a:ext cx="90333" cy="29956"/>
                </a:xfrm>
                <a:custGeom>
                  <a:avLst/>
                  <a:ahLst/>
                  <a:rect l="l" t="t" r="r" b="b"/>
                  <a:pathLst>
                    <a:path w="5627" h="1866" extrusionOk="0">
                      <a:moveTo>
                        <a:pt x="419" y="1"/>
                      </a:moveTo>
                      <a:cubicBezTo>
                        <a:pt x="290" y="1"/>
                        <a:pt x="162" y="129"/>
                        <a:pt x="1" y="258"/>
                      </a:cubicBezTo>
                      <a:cubicBezTo>
                        <a:pt x="1" y="387"/>
                        <a:pt x="162" y="644"/>
                        <a:pt x="162" y="644"/>
                      </a:cubicBezTo>
                      <a:cubicBezTo>
                        <a:pt x="676" y="933"/>
                        <a:pt x="1222" y="1190"/>
                        <a:pt x="1769" y="1319"/>
                      </a:cubicBezTo>
                      <a:cubicBezTo>
                        <a:pt x="2412" y="1608"/>
                        <a:pt x="3087" y="1608"/>
                        <a:pt x="3890" y="1737"/>
                      </a:cubicBezTo>
                      <a:cubicBezTo>
                        <a:pt x="4180" y="1737"/>
                        <a:pt x="4308" y="1865"/>
                        <a:pt x="4565" y="1865"/>
                      </a:cubicBezTo>
                      <a:lnTo>
                        <a:pt x="5369" y="1865"/>
                      </a:lnTo>
                      <a:cubicBezTo>
                        <a:pt x="5498" y="1737"/>
                        <a:pt x="5626" y="1737"/>
                        <a:pt x="5626" y="1737"/>
                      </a:cubicBezTo>
                      <a:cubicBezTo>
                        <a:pt x="5626" y="1608"/>
                        <a:pt x="5626" y="1447"/>
                        <a:pt x="5498" y="1447"/>
                      </a:cubicBezTo>
                      <a:lnTo>
                        <a:pt x="5498" y="1319"/>
                      </a:lnTo>
                      <a:lnTo>
                        <a:pt x="5369" y="1319"/>
                      </a:lnTo>
                      <a:lnTo>
                        <a:pt x="5241" y="1190"/>
                      </a:lnTo>
                      <a:cubicBezTo>
                        <a:pt x="3890" y="387"/>
                        <a:pt x="2412" y="258"/>
                        <a:pt x="96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81" name="Google Shape;3732;p45"/>
                <p:cNvSpPr/>
                <p:nvPr/>
              </p:nvSpPr>
              <p:spPr>
                <a:xfrm rot="4865706" flipH="1">
                  <a:off x="8402926" y="3371030"/>
                  <a:ext cx="92372" cy="25814"/>
                </a:xfrm>
                <a:custGeom>
                  <a:avLst/>
                  <a:ahLst/>
                  <a:rect l="l" t="t" r="r" b="b"/>
                  <a:pathLst>
                    <a:path w="5754" h="1608" extrusionOk="0">
                      <a:moveTo>
                        <a:pt x="514" y="0"/>
                      </a:moveTo>
                      <a:cubicBezTo>
                        <a:pt x="129" y="0"/>
                        <a:pt x="0" y="129"/>
                        <a:pt x="0" y="386"/>
                      </a:cubicBezTo>
                      <a:cubicBezTo>
                        <a:pt x="0" y="547"/>
                        <a:pt x="129" y="804"/>
                        <a:pt x="514" y="933"/>
                      </a:cubicBezTo>
                      <a:lnTo>
                        <a:pt x="932" y="933"/>
                      </a:lnTo>
                      <a:lnTo>
                        <a:pt x="1864" y="1190"/>
                      </a:lnTo>
                      <a:cubicBezTo>
                        <a:pt x="2797" y="1350"/>
                        <a:pt x="3729" y="1479"/>
                        <a:pt x="4693" y="1608"/>
                      </a:cubicBezTo>
                      <a:lnTo>
                        <a:pt x="5497" y="1608"/>
                      </a:lnTo>
                      <a:cubicBezTo>
                        <a:pt x="5625" y="1479"/>
                        <a:pt x="5754" y="1479"/>
                        <a:pt x="5754" y="1350"/>
                      </a:cubicBezTo>
                      <a:cubicBezTo>
                        <a:pt x="5754" y="1350"/>
                        <a:pt x="5754" y="1190"/>
                        <a:pt x="5625" y="1190"/>
                      </a:cubicBezTo>
                      <a:cubicBezTo>
                        <a:pt x="5208" y="804"/>
                        <a:pt x="4822" y="675"/>
                        <a:pt x="4404" y="547"/>
                      </a:cubicBezTo>
                      <a:lnTo>
                        <a:pt x="1993" y="129"/>
                      </a:lnTo>
                      <a:cubicBezTo>
                        <a:pt x="1736" y="0"/>
                        <a:pt x="1479" y="0"/>
                        <a:pt x="1189"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82" name="Google Shape;3733;p45"/>
                <p:cNvSpPr/>
                <p:nvPr/>
              </p:nvSpPr>
              <p:spPr>
                <a:xfrm rot="2793892" flipH="1">
                  <a:off x="8466443" y="3495825"/>
                  <a:ext cx="73285" cy="19618"/>
                </a:xfrm>
                <a:custGeom>
                  <a:avLst/>
                  <a:ahLst/>
                  <a:rect l="l" t="t" r="r" b="b"/>
                  <a:pathLst>
                    <a:path w="4565" h="1222" extrusionOk="0">
                      <a:moveTo>
                        <a:pt x="675" y="0"/>
                      </a:moveTo>
                      <a:cubicBezTo>
                        <a:pt x="129" y="0"/>
                        <a:pt x="0" y="418"/>
                        <a:pt x="0" y="418"/>
                      </a:cubicBezTo>
                      <a:cubicBezTo>
                        <a:pt x="0" y="675"/>
                        <a:pt x="0" y="804"/>
                        <a:pt x="129" y="965"/>
                      </a:cubicBezTo>
                      <a:cubicBezTo>
                        <a:pt x="257" y="1093"/>
                        <a:pt x="418" y="1093"/>
                        <a:pt x="547" y="1093"/>
                      </a:cubicBezTo>
                      <a:cubicBezTo>
                        <a:pt x="1222" y="1222"/>
                        <a:pt x="1736" y="1222"/>
                        <a:pt x="2283" y="1222"/>
                      </a:cubicBezTo>
                      <a:lnTo>
                        <a:pt x="3472" y="1222"/>
                      </a:lnTo>
                      <a:cubicBezTo>
                        <a:pt x="3761" y="1222"/>
                        <a:pt x="4018" y="965"/>
                        <a:pt x="4276" y="804"/>
                      </a:cubicBezTo>
                      <a:cubicBezTo>
                        <a:pt x="4436" y="804"/>
                        <a:pt x="4436" y="804"/>
                        <a:pt x="4565" y="675"/>
                      </a:cubicBezTo>
                      <a:lnTo>
                        <a:pt x="4276" y="675"/>
                      </a:lnTo>
                      <a:cubicBezTo>
                        <a:pt x="4018" y="418"/>
                        <a:pt x="3761" y="290"/>
                        <a:pt x="3472" y="290"/>
                      </a:cubicBezTo>
                      <a:cubicBezTo>
                        <a:pt x="2668" y="161"/>
                        <a:pt x="1736" y="0"/>
                        <a:pt x="80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83" name="Google Shape;3734;p45"/>
                <p:cNvSpPr/>
                <p:nvPr/>
              </p:nvSpPr>
              <p:spPr>
                <a:xfrm rot="-5935315" flipH="1">
                  <a:off x="8437596" y="2990398"/>
                  <a:ext cx="59149" cy="59673"/>
                </a:xfrm>
                <a:custGeom>
                  <a:avLst/>
                  <a:ahLst/>
                  <a:rect l="l" t="t" r="r" b="b"/>
                  <a:pathLst>
                    <a:path w="3729" h="3762" extrusionOk="0">
                      <a:moveTo>
                        <a:pt x="3729" y="0"/>
                      </a:moveTo>
                      <a:cubicBezTo>
                        <a:pt x="3472" y="129"/>
                        <a:pt x="3215" y="129"/>
                        <a:pt x="3086" y="257"/>
                      </a:cubicBezTo>
                      <a:cubicBezTo>
                        <a:pt x="2122" y="932"/>
                        <a:pt x="1318" y="1865"/>
                        <a:pt x="129" y="2958"/>
                      </a:cubicBezTo>
                      <a:cubicBezTo>
                        <a:pt x="129" y="3086"/>
                        <a:pt x="0" y="3343"/>
                        <a:pt x="129" y="3472"/>
                      </a:cubicBezTo>
                      <a:lnTo>
                        <a:pt x="386" y="3761"/>
                      </a:lnTo>
                      <a:lnTo>
                        <a:pt x="514" y="3761"/>
                      </a:lnTo>
                      <a:cubicBezTo>
                        <a:pt x="675" y="3761"/>
                        <a:pt x="675" y="3761"/>
                        <a:pt x="804" y="3633"/>
                      </a:cubicBezTo>
                      <a:cubicBezTo>
                        <a:pt x="1061" y="3633"/>
                        <a:pt x="1190" y="3472"/>
                        <a:pt x="1318" y="3343"/>
                      </a:cubicBezTo>
                      <a:cubicBezTo>
                        <a:pt x="1993" y="2668"/>
                        <a:pt x="2797" y="1736"/>
                        <a:pt x="3600" y="675"/>
                      </a:cubicBezTo>
                      <a:cubicBezTo>
                        <a:pt x="3729" y="547"/>
                        <a:pt x="3729" y="257"/>
                        <a:pt x="3729" y="129"/>
                      </a:cubicBezTo>
                      <a:lnTo>
                        <a:pt x="3729"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84" name="Google Shape;3735;p45"/>
                <p:cNvSpPr/>
                <p:nvPr/>
              </p:nvSpPr>
              <p:spPr>
                <a:xfrm rot="438387">
                  <a:off x="8234223" y="2273014"/>
                  <a:ext cx="85173" cy="34171"/>
                </a:xfrm>
                <a:custGeom>
                  <a:avLst/>
                  <a:ahLst/>
                  <a:rect l="l" t="t" r="r" b="b"/>
                  <a:pathLst>
                    <a:path w="5369" h="2154" extrusionOk="0">
                      <a:moveTo>
                        <a:pt x="5240" y="0"/>
                      </a:moveTo>
                      <a:cubicBezTo>
                        <a:pt x="4822" y="0"/>
                        <a:pt x="4436" y="0"/>
                        <a:pt x="4179" y="129"/>
                      </a:cubicBezTo>
                      <a:cubicBezTo>
                        <a:pt x="3504" y="418"/>
                        <a:pt x="2829" y="547"/>
                        <a:pt x="2154" y="804"/>
                      </a:cubicBezTo>
                      <a:lnTo>
                        <a:pt x="964" y="1222"/>
                      </a:lnTo>
                      <a:lnTo>
                        <a:pt x="675" y="1222"/>
                      </a:lnTo>
                      <a:cubicBezTo>
                        <a:pt x="547" y="1222"/>
                        <a:pt x="418" y="1222"/>
                        <a:pt x="418" y="1350"/>
                      </a:cubicBezTo>
                      <a:cubicBezTo>
                        <a:pt x="161" y="1479"/>
                        <a:pt x="0" y="1607"/>
                        <a:pt x="0" y="1736"/>
                      </a:cubicBezTo>
                      <a:cubicBezTo>
                        <a:pt x="0" y="1865"/>
                        <a:pt x="161" y="2025"/>
                        <a:pt x="289" y="2025"/>
                      </a:cubicBezTo>
                      <a:cubicBezTo>
                        <a:pt x="547" y="2154"/>
                        <a:pt x="675" y="2154"/>
                        <a:pt x="964" y="2154"/>
                      </a:cubicBezTo>
                      <a:lnTo>
                        <a:pt x="1350" y="2154"/>
                      </a:lnTo>
                      <a:cubicBezTo>
                        <a:pt x="2700" y="2154"/>
                        <a:pt x="3632" y="1865"/>
                        <a:pt x="4307" y="1350"/>
                      </a:cubicBezTo>
                      <a:cubicBezTo>
                        <a:pt x="4693" y="932"/>
                        <a:pt x="5111" y="547"/>
                        <a:pt x="5368" y="129"/>
                      </a:cubicBezTo>
                      <a:lnTo>
                        <a:pt x="5368"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85" name="Google Shape;3736;p45"/>
                <p:cNvSpPr/>
                <p:nvPr/>
              </p:nvSpPr>
              <p:spPr>
                <a:xfrm rot="438387">
                  <a:off x="8061733" y="2291817"/>
                  <a:ext cx="91280" cy="17355"/>
                </a:xfrm>
                <a:custGeom>
                  <a:avLst/>
                  <a:ahLst/>
                  <a:rect l="l" t="t" r="r" b="b"/>
                  <a:pathLst>
                    <a:path w="5754" h="1094" extrusionOk="0">
                      <a:moveTo>
                        <a:pt x="2539" y="1"/>
                      </a:moveTo>
                      <a:cubicBezTo>
                        <a:pt x="1864" y="1"/>
                        <a:pt x="1222" y="129"/>
                        <a:pt x="546" y="129"/>
                      </a:cubicBezTo>
                      <a:cubicBezTo>
                        <a:pt x="0" y="129"/>
                        <a:pt x="0" y="418"/>
                        <a:pt x="0" y="547"/>
                      </a:cubicBezTo>
                      <a:cubicBezTo>
                        <a:pt x="0" y="676"/>
                        <a:pt x="0" y="804"/>
                        <a:pt x="546" y="933"/>
                      </a:cubicBezTo>
                      <a:lnTo>
                        <a:pt x="1222" y="933"/>
                      </a:lnTo>
                      <a:cubicBezTo>
                        <a:pt x="1607" y="1093"/>
                        <a:pt x="2154" y="1093"/>
                        <a:pt x="2539" y="1093"/>
                      </a:cubicBezTo>
                      <a:lnTo>
                        <a:pt x="2668" y="1093"/>
                      </a:lnTo>
                      <a:cubicBezTo>
                        <a:pt x="3761" y="1093"/>
                        <a:pt x="4565" y="1093"/>
                        <a:pt x="5368" y="933"/>
                      </a:cubicBezTo>
                      <a:cubicBezTo>
                        <a:pt x="5497" y="933"/>
                        <a:pt x="5625" y="804"/>
                        <a:pt x="5625" y="676"/>
                      </a:cubicBezTo>
                      <a:lnTo>
                        <a:pt x="5754" y="547"/>
                      </a:lnTo>
                      <a:cubicBezTo>
                        <a:pt x="5497" y="290"/>
                        <a:pt x="5368" y="129"/>
                        <a:pt x="524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86" name="Google Shape;3737;p45"/>
                <p:cNvSpPr/>
                <p:nvPr/>
              </p:nvSpPr>
              <p:spPr>
                <a:xfrm rot="4865706">
                  <a:off x="8665505" y="3949793"/>
                  <a:ext cx="90333" cy="29956"/>
                </a:xfrm>
                <a:custGeom>
                  <a:avLst/>
                  <a:ahLst/>
                  <a:rect l="l" t="t" r="r" b="b"/>
                  <a:pathLst>
                    <a:path w="5627" h="1866" extrusionOk="0">
                      <a:moveTo>
                        <a:pt x="419" y="1"/>
                      </a:moveTo>
                      <a:cubicBezTo>
                        <a:pt x="290" y="1"/>
                        <a:pt x="162" y="129"/>
                        <a:pt x="1" y="258"/>
                      </a:cubicBezTo>
                      <a:cubicBezTo>
                        <a:pt x="1" y="387"/>
                        <a:pt x="162" y="644"/>
                        <a:pt x="162" y="644"/>
                      </a:cubicBezTo>
                      <a:cubicBezTo>
                        <a:pt x="676" y="933"/>
                        <a:pt x="1222" y="1190"/>
                        <a:pt x="1769" y="1319"/>
                      </a:cubicBezTo>
                      <a:cubicBezTo>
                        <a:pt x="2412" y="1608"/>
                        <a:pt x="3087" y="1608"/>
                        <a:pt x="3890" y="1737"/>
                      </a:cubicBezTo>
                      <a:cubicBezTo>
                        <a:pt x="4180" y="1737"/>
                        <a:pt x="4308" y="1865"/>
                        <a:pt x="4565" y="1865"/>
                      </a:cubicBezTo>
                      <a:lnTo>
                        <a:pt x="5369" y="1865"/>
                      </a:lnTo>
                      <a:cubicBezTo>
                        <a:pt x="5498" y="1737"/>
                        <a:pt x="5626" y="1737"/>
                        <a:pt x="5626" y="1737"/>
                      </a:cubicBezTo>
                      <a:cubicBezTo>
                        <a:pt x="5626" y="1608"/>
                        <a:pt x="5626" y="1447"/>
                        <a:pt x="5498" y="1447"/>
                      </a:cubicBezTo>
                      <a:lnTo>
                        <a:pt x="5498" y="1319"/>
                      </a:lnTo>
                      <a:lnTo>
                        <a:pt x="5369" y="1319"/>
                      </a:lnTo>
                      <a:lnTo>
                        <a:pt x="5241" y="1190"/>
                      </a:lnTo>
                      <a:cubicBezTo>
                        <a:pt x="3890" y="387"/>
                        <a:pt x="2412" y="258"/>
                        <a:pt x="96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87" name="Google Shape;3738;p45"/>
                <p:cNvSpPr/>
                <p:nvPr/>
              </p:nvSpPr>
              <p:spPr>
                <a:xfrm rot="-5934294" flipH="1">
                  <a:off x="8637034" y="3748576"/>
                  <a:ext cx="92372" cy="25814"/>
                </a:xfrm>
                <a:custGeom>
                  <a:avLst/>
                  <a:ahLst/>
                  <a:rect l="l" t="t" r="r" b="b"/>
                  <a:pathLst>
                    <a:path w="5754" h="1608" extrusionOk="0">
                      <a:moveTo>
                        <a:pt x="514" y="0"/>
                      </a:moveTo>
                      <a:cubicBezTo>
                        <a:pt x="129" y="0"/>
                        <a:pt x="0" y="129"/>
                        <a:pt x="0" y="386"/>
                      </a:cubicBezTo>
                      <a:cubicBezTo>
                        <a:pt x="0" y="547"/>
                        <a:pt x="129" y="804"/>
                        <a:pt x="514" y="933"/>
                      </a:cubicBezTo>
                      <a:lnTo>
                        <a:pt x="932" y="933"/>
                      </a:lnTo>
                      <a:lnTo>
                        <a:pt x="1864" y="1190"/>
                      </a:lnTo>
                      <a:cubicBezTo>
                        <a:pt x="2797" y="1350"/>
                        <a:pt x="3729" y="1479"/>
                        <a:pt x="4693" y="1608"/>
                      </a:cubicBezTo>
                      <a:lnTo>
                        <a:pt x="5497" y="1608"/>
                      </a:lnTo>
                      <a:cubicBezTo>
                        <a:pt x="5625" y="1479"/>
                        <a:pt x="5754" y="1479"/>
                        <a:pt x="5754" y="1350"/>
                      </a:cubicBezTo>
                      <a:cubicBezTo>
                        <a:pt x="5754" y="1350"/>
                        <a:pt x="5754" y="1190"/>
                        <a:pt x="5625" y="1190"/>
                      </a:cubicBezTo>
                      <a:cubicBezTo>
                        <a:pt x="5208" y="804"/>
                        <a:pt x="4822" y="675"/>
                        <a:pt x="4404" y="547"/>
                      </a:cubicBezTo>
                      <a:lnTo>
                        <a:pt x="1993" y="129"/>
                      </a:lnTo>
                      <a:cubicBezTo>
                        <a:pt x="1736" y="0"/>
                        <a:pt x="1479" y="0"/>
                        <a:pt x="1189"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88" name="Google Shape;3739;p45"/>
                <p:cNvSpPr/>
                <p:nvPr/>
              </p:nvSpPr>
              <p:spPr>
                <a:xfrm rot="-8006108" flipH="1">
                  <a:off x="8592604" y="3629977"/>
                  <a:ext cx="73285" cy="19618"/>
                </a:xfrm>
                <a:custGeom>
                  <a:avLst/>
                  <a:ahLst/>
                  <a:rect l="l" t="t" r="r" b="b"/>
                  <a:pathLst>
                    <a:path w="4565" h="1222" extrusionOk="0">
                      <a:moveTo>
                        <a:pt x="675" y="0"/>
                      </a:moveTo>
                      <a:cubicBezTo>
                        <a:pt x="129" y="0"/>
                        <a:pt x="0" y="418"/>
                        <a:pt x="0" y="418"/>
                      </a:cubicBezTo>
                      <a:cubicBezTo>
                        <a:pt x="0" y="675"/>
                        <a:pt x="0" y="804"/>
                        <a:pt x="129" y="965"/>
                      </a:cubicBezTo>
                      <a:cubicBezTo>
                        <a:pt x="257" y="1093"/>
                        <a:pt x="418" y="1093"/>
                        <a:pt x="547" y="1093"/>
                      </a:cubicBezTo>
                      <a:cubicBezTo>
                        <a:pt x="1222" y="1222"/>
                        <a:pt x="1736" y="1222"/>
                        <a:pt x="2283" y="1222"/>
                      </a:cubicBezTo>
                      <a:lnTo>
                        <a:pt x="3472" y="1222"/>
                      </a:lnTo>
                      <a:cubicBezTo>
                        <a:pt x="3761" y="1222"/>
                        <a:pt x="4018" y="965"/>
                        <a:pt x="4276" y="804"/>
                      </a:cubicBezTo>
                      <a:cubicBezTo>
                        <a:pt x="4436" y="804"/>
                        <a:pt x="4436" y="804"/>
                        <a:pt x="4565" y="675"/>
                      </a:cubicBezTo>
                      <a:lnTo>
                        <a:pt x="4276" y="675"/>
                      </a:lnTo>
                      <a:cubicBezTo>
                        <a:pt x="4018" y="418"/>
                        <a:pt x="3761" y="290"/>
                        <a:pt x="3472" y="290"/>
                      </a:cubicBezTo>
                      <a:cubicBezTo>
                        <a:pt x="2668" y="161"/>
                        <a:pt x="1736" y="0"/>
                        <a:pt x="80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89" name="Google Shape;3740;p45"/>
                <p:cNvSpPr/>
                <p:nvPr/>
              </p:nvSpPr>
              <p:spPr>
                <a:xfrm rot="4864685" flipH="1">
                  <a:off x="8635587" y="4095350"/>
                  <a:ext cx="59149" cy="59673"/>
                </a:xfrm>
                <a:custGeom>
                  <a:avLst/>
                  <a:ahLst/>
                  <a:rect l="l" t="t" r="r" b="b"/>
                  <a:pathLst>
                    <a:path w="3729" h="3762" extrusionOk="0">
                      <a:moveTo>
                        <a:pt x="3729" y="0"/>
                      </a:moveTo>
                      <a:cubicBezTo>
                        <a:pt x="3472" y="129"/>
                        <a:pt x="3215" y="129"/>
                        <a:pt x="3086" y="257"/>
                      </a:cubicBezTo>
                      <a:cubicBezTo>
                        <a:pt x="2122" y="932"/>
                        <a:pt x="1318" y="1865"/>
                        <a:pt x="129" y="2958"/>
                      </a:cubicBezTo>
                      <a:cubicBezTo>
                        <a:pt x="129" y="3086"/>
                        <a:pt x="0" y="3343"/>
                        <a:pt x="129" y="3472"/>
                      </a:cubicBezTo>
                      <a:lnTo>
                        <a:pt x="386" y="3761"/>
                      </a:lnTo>
                      <a:lnTo>
                        <a:pt x="514" y="3761"/>
                      </a:lnTo>
                      <a:cubicBezTo>
                        <a:pt x="675" y="3761"/>
                        <a:pt x="675" y="3761"/>
                        <a:pt x="804" y="3633"/>
                      </a:cubicBezTo>
                      <a:cubicBezTo>
                        <a:pt x="1061" y="3633"/>
                        <a:pt x="1190" y="3472"/>
                        <a:pt x="1318" y="3343"/>
                      </a:cubicBezTo>
                      <a:cubicBezTo>
                        <a:pt x="1993" y="2668"/>
                        <a:pt x="2797" y="1736"/>
                        <a:pt x="3600" y="675"/>
                      </a:cubicBezTo>
                      <a:cubicBezTo>
                        <a:pt x="3729" y="547"/>
                        <a:pt x="3729" y="257"/>
                        <a:pt x="3729" y="129"/>
                      </a:cubicBezTo>
                      <a:lnTo>
                        <a:pt x="3729"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sp>
            <p:nvSpPr>
              <p:cNvPr id="1049290" name="Google Shape;3741;p45"/>
              <p:cNvSpPr/>
              <p:nvPr/>
            </p:nvSpPr>
            <p:spPr>
              <a:xfrm rot="-13545" flipH="1">
                <a:off x="7539223" y="4269685"/>
                <a:ext cx="104551" cy="48968"/>
              </a:xfrm>
              <a:custGeom>
                <a:avLst/>
                <a:ahLst/>
                <a:rect l="l" t="t" r="r" b="b"/>
                <a:pathLst>
                  <a:path w="6591" h="3087" extrusionOk="0">
                    <a:moveTo>
                      <a:pt x="804" y="0"/>
                    </a:moveTo>
                    <a:cubicBezTo>
                      <a:pt x="161" y="0"/>
                      <a:pt x="161" y="129"/>
                      <a:pt x="0" y="418"/>
                    </a:cubicBezTo>
                    <a:cubicBezTo>
                      <a:pt x="0" y="675"/>
                      <a:pt x="161" y="804"/>
                      <a:pt x="547" y="804"/>
                    </a:cubicBezTo>
                    <a:cubicBezTo>
                      <a:pt x="675" y="933"/>
                      <a:pt x="675" y="933"/>
                      <a:pt x="804" y="933"/>
                    </a:cubicBezTo>
                    <a:cubicBezTo>
                      <a:pt x="1608" y="1222"/>
                      <a:pt x="2701" y="1479"/>
                      <a:pt x="3633" y="1865"/>
                    </a:cubicBezTo>
                    <a:cubicBezTo>
                      <a:pt x="3890" y="2025"/>
                      <a:pt x="4179" y="2154"/>
                      <a:pt x="4436" y="2411"/>
                    </a:cubicBezTo>
                    <a:cubicBezTo>
                      <a:pt x="4694" y="2540"/>
                      <a:pt x="4983" y="2668"/>
                      <a:pt x="5240" y="2829"/>
                    </a:cubicBezTo>
                    <a:cubicBezTo>
                      <a:pt x="5497" y="2958"/>
                      <a:pt x="5915" y="2958"/>
                      <a:pt x="6301" y="3086"/>
                    </a:cubicBezTo>
                    <a:lnTo>
                      <a:pt x="6590" y="3086"/>
                    </a:lnTo>
                    <a:cubicBezTo>
                      <a:pt x="6429" y="2958"/>
                      <a:pt x="6429" y="2829"/>
                      <a:pt x="6301" y="2829"/>
                    </a:cubicBezTo>
                    <a:cubicBezTo>
                      <a:pt x="6044" y="2411"/>
                      <a:pt x="5915" y="2154"/>
                      <a:pt x="5626" y="1865"/>
                    </a:cubicBezTo>
                    <a:cubicBezTo>
                      <a:pt x="4308" y="675"/>
                      <a:pt x="2829" y="0"/>
                      <a:pt x="109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91" name="Google Shape;3742;p45"/>
              <p:cNvSpPr/>
              <p:nvPr/>
            </p:nvSpPr>
            <p:spPr>
              <a:xfrm rot="-13385">
                <a:off x="7875359" y="4360268"/>
                <a:ext cx="107344" cy="47484"/>
              </a:xfrm>
              <a:custGeom>
                <a:avLst/>
                <a:ahLst/>
                <a:rect l="l" t="t" r="r" b="b"/>
                <a:pathLst>
                  <a:path w="6687" h="2958" extrusionOk="0">
                    <a:moveTo>
                      <a:pt x="643" y="1"/>
                    </a:moveTo>
                    <a:cubicBezTo>
                      <a:pt x="515" y="1"/>
                      <a:pt x="258" y="129"/>
                      <a:pt x="258" y="258"/>
                    </a:cubicBezTo>
                    <a:cubicBezTo>
                      <a:pt x="129" y="418"/>
                      <a:pt x="0" y="804"/>
                      <a:pt x="643" y="1061"/>
                    </a:cubicBezTo>
                    <a:cubicBezTo>
                      <a:pt x="1608" y="1608"/>
                      <a:pt x="2668" y="2154"/>
                      <a:pt x="4018" y="2669"/>
                    </a:cubicBezTo>
                    <a:cubicBezTo>
                      <a:pt x="4276" y="2829"/>
                      <a:pt x="4533" y="2958"/>
                      <a:pt x="4951" y="2958"/>
                    </a:cubicBezTo>
                    <a:lnTo>
                      <a:pt x="5626" y="2958"/>
                    </a:lnTo>
                    <a:cubicBezTo>
                      <a:pt x="6011" y="2958"/>
                      <a:pt x="6269" y="2958"/>
                      <a:pt x="6429" y="2829"/>
                    </a:cubicBezTo>
                    <a:lnTo>
                      <a:pt x="6686" y="2829"/>
                    </a:lnTo>
                    <a:cubicBezTo>
                      <a:pt x="6686" y="2669"/>
                      <a:pt x="6558" y="2669"/>
                      <a:pt x="6558" y="2540"/>
                    </a:cubicBezTo>
                    <a:lnTo>
                      <a:pt x="6429" y="2540"/>
                    </a:lnTo>
                    <a:lnTo>
                      <a:pt x="5208" y="1736"/>
                    </a:lnTo>
                    <a:cubicBezTo>
                      <a:pt x="3858" y="1222"/>
                      <a:pt x="2411" y="676"/>
                      <a:pt x="1061" y="129"/>
                    </a:cubicBezTo>
                    <a:cubicBezTo>
                      <a:pt x="933" y="1"/>
                      <a:pt x="804" y="1"/>
                      <a:pt x="64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92" name="Google Shape;3743;p45"/>
              <p:cNvSpPr/>
              <p:nvPr/>
            </p:nvSpPr>
            <p:spPr>
              <a:xfrm rot="10786615" flipH="1">
                <a:off x="8290000" y="4388896"/>
                <a:ext cx="73280" cy="19616"/>
              </a:xfrm>
              <a:custGeom>
                <a:avLst/>
                <a:ahLst/>
                <a:rect l="l" t="t" r="r" b="b"/>
                <a:pathLst>
                  <a:path w="4565" h="1222" extrusionOk="0">
                    <a:moveTo>
                      <a:pt x="675" y="0"/>
                    </a:moveTo>
                    <a:cubicBezTo>
                      <a:pt x="129" y="0"/>
                      <a:pt x="0" y="418"/>
                      <a:pt x="0" y="418"/>
                    </a:cubicBezTo>
                    <a:cubicBezTo>
                      <a:pt x="0" y="675"/>
                      <a:pt x="0" y="804"/>
                      <a:pt x="129" y="965"/>
                    </a:cubicBezTo>
                    <a:cubicBezTo>
                      <a:pt x="257" y="1093"/>
                      <a:pt x="418" y="1093"/>
                      <a:pt x="547" y="1093"/>
                    </a:cubicBezTo>
                    <a:cubicBezTo>
                      <a:pt x="1222" y="1222"/>
                      <a:pt x="1736" y="1222"/>
                      <a:pt x="2283" y="1222"/>
                    </a:cubicBezTo>
                    <a:lnTo>
                      <a:pt x="3472" y="1222"/>
                    </a:lnTo>
                    <a:cubicBezTo>
                      <a:pt x="3761" y="1222"/>
                      <a:pt x="4018" y="965"/>
                      <a:pt x="4276" y="804"/>
                    </a:cubicBezTo>
                    <a:cubicBezTo>
                      <a:pt x="4436" y="804"/>
                      <a:pt x="4436" y="804"/>
                      <a:pt x="4565" y="675"/>
                    </a:cubicBezTo>
                    <a:lnTo>
                      <a:pt x="4276" y="675"/>
                    </a:lnTo>
                    <a:cubicBezTo>
                      <a:pt x="4018" y="418"/>
                      <a:pt x="3761" y="290"/>
                      <a:pt x="3472" y="290"/>
                    </a:cubicBezTo>
                    <a:cubicBezTo>
                      <a:pt x="2668" y="161"/>
                      <a:pt x="1736" y="0"/>
                      <a:pt x="80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93" name="Google Shape;3744;p45"/>
              <p:cNvSpPr/>
              <p:nvPr/>
            </p:nvSpPr>
            <p:spPr>
              <a:xfrm rot="10786615" flipH="1">
                <a:off x="8096532" y="4391686"/>
                <a:ext cx="86187" cy="23758"/>
              </a:xfrm>
              <a:custGeom>
                <a:avLst/>
                <a:ahLst/>
                <a:rect l="l" t="t" r="r" b="b"/>
                <a:pathLst>
                  <a:path w="5369" h="1480" extrusionOk="0">
                    <a:moveTo>
                      <a:pt x="3215" y="1"/>
                    </a:moveTo>
                    <a:cubicBezTo>
                      <a:pt x="2411" y="1"/>
                      <a:pt x="1607" y="129"/>
                      <a:pt x="547" y="258"/>
                    </a:cubicBezTo>
                    <a:cubicBezTo>
                      <a:pt x="418" y="258"/>
                      <a:pt x="0" y="676"/>
                      <a:pt x="0" y="804"/>
                    </a:cubicBezTo>
                    <a:cubicBezTo>
                      <a:pt x="0" y="933"/>
                      <a:pt x="129" y="1190"/>
                      <a:pt x="418" y="1351"/>
                    </a:cubicBezTo>
                    <a:cubicBezTo>
                      <a:pt x="547" y="1479"/>
                      <a:pt x="804" y="1479"/>
                      <a:pt x="932" y="1479"/>
                    </a:cubicBezTo>
                    <a:lnTo>
                      <a:pt x="1350" y="1479"/>
                    </a:lnTo>
                    <a:cubicBezTo>
                      <a:pt x="2668" y="1479"/>
                      <a:pt x="3890" y="1061"/>
                      <a:pt x="5368" y="258"/>
                    </a:cubicBezTo>
                    <a:cubicBezTo>
                      <a:pt x="4693" y="129"/>
                      <a:pt x="4018" y="1"/>
                      <a:pt x="321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94" name="Google Shape;3745;p45"/>
              <p:cNvSpPr/>
              <p:nvPr/>
            </p:nvSpPr>
            <p:spPr>
              <a:xfrm rot="3453141" flipH="1">
                <a:off x="7710103" y="4272703"/>
                <a:ext cx="104541" cy="48964"/>
              </a:xfrm>
              <a:custGeom>
                <a:avLst/>
                <a:ahLst/>
                <a:rect l="l" t="t" r="r" b="b"/>
                <a:pathLst>
                  <a:path w="6591" h="3087" extrusionOk="0">
                    <a:moveTo>
                      <a:pt x="804" y="0"/>
                    </a:moveTo>
                    <a:cubicBezTo>
                      <a:pt x="161" y="0"/>
                      <a:pt x="161" y="129"/>
                      <a:pt x="0" y="418"/>
                    </a:cubicBezTo>
                    <a:cubicBezTo>
                      <a:pt x="0" y="675"/>
                      <a:pt x="161" y="804"/>
                      <a:pt x="547" y="804"/>
                    </a:cubicBezTo>
                    <a:cubicBezTo>
                      <a:pt x="675" y="933"/>
                      <a:pt x="675" y="933"/>
                      <a:pt x="804" y="933"/>
                    </a:cubicBezTo>
                    <a:cubicBezTo>
                      <a:pt x="1608" y="1222"/>
                      <a:pt x="2701" y="1479"/>
                      <a:pt x="3633" y="1865"/>
                    </a:cubicBezTo>
                    <a:cubicBezTo>
                      <a:pt x="3890" y="2025"/>
                      <a:pt x="4179" y="2154"/>
                      <a:pt x="4436" y="2411"/>
                    </a:cubicBezTo>
                    <a:cubicBezTo>
                      <a:pt x="4694" y="2540"/>
                      <a:pt x="4983" y="2668"/>
                      <a:pt x="5240" y="2829"/>
                    </a:cubicBezTo>
                    <a:cubicBezTo>
                      <a:pt x="5497" y="2958"/>
                      <a:pt x="5915" y="2958"/>
                      <a:pt x="6301" y="3086"/>
                    </a:cubicBezTo>
                    <a:lnTo>
                      <a:pt x="6590" y="3086"/>
                    </a:lnTo>
                    <a:cubicBezTo>
                      <a:pt x="6429" y="2958"/>
                      <a:pt x="6429" y="2829"/>
                      <a:pt x="6301" y="2829"/>
                    </a:cubicBezTo>
                    <a:cubicBezTo>
                      <a:pt x="6044" y="2411"/>
                      <a:pt x="5915" y="2154"/>
                      <a:pt x="5626" y="1865"/>
                    </a:cubicBezTo>
                    <a:cubicBezTo>
                      <a:pt x="4308" y="675"/>
                      <a:pt x="2829" y="0"/>
                      <a:pt x="109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nvGrpSpPr>
              <p:cNvPr id="111" name="Google Shape;3746;p45"/>
              <p:cNvGrpSpPr/>
              <p:nvPr/>
            </p:nvGrpSpPr>
            <p:grpSpPr>
              <a:xfrm>
                <a:off x="1214325" y="2075450"/>
                <a:ext cx="572400" cy="572400"/>
                <a:chOff x="583750" y="2075450"/>
                <a:chExt cx="572400" cy="572400"/>
              </a:xfrm>
            </p:grpSpPr>
            <p:sp>
              <p:nvSpPr>
                <p:cNvPr id="1049295" name="Google Shape;3747;p45"/>
                <p:cNvSpPr/>
                <p:nvPr/>
              </p:nvSpPr>
              <p:spPr>
                <a:xfrm rot="10800000" flipH="1">
                  <a:off x="583750" y="2075450"/>
                  <a:ext cx="572400" cy="572400"/>
                </a:xfrm>
                <a:prstGeom prst="ellipse"/>
                <a:solidFill>
                  <a:schemeClr val="accent4"/>
                </a:solidFill>
                <a:ln w="19050" cap="flat" cmpd="sng">
                  <a:solidFill>
                    <a:schemeClr val="dk2"/>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grpSp>
              <p:nvGrpSpPr>
                <p:cNvPr id="112" name="Google Shape;3748;p45"/>
                <p:cNvGrpSpPr/>
                <p:nvPr/>
              </p:nvGrpSpPr>
              <p:grpSpPr>
                <a:xfrm rot="10800000" flipH="1">
                  <a:off x="717635" y="2196676"/>
                  <a:ext cx="304630" cy="333532"/>
                  <a:chOff x="-39625900" y="3238300"/>
                  <a:chExt cx="290650" cy="318225"/>
                </a:xfrm>
              </p:grpSpPr>
              <p:sp>
                <p:nvSpPr>
                  <p:cNvPr id="1049296" name="Google Shape;3749;p45"/>
                  <p:cNvSpPr/>
                  <p:nvPr/>
                </p:nvSpPr>
                <p:spPr>
                  <a:xfrm>
                    <a:off x="-39625900" y="3238300"/>
                    <a:ext cx="290650" cy="318225"/>
                  </a:xfrm>
                  <a:custGeom>
                    <a:avLst/>
                    <a:ahLst/>
                    <a:rect l="l" t="t" r="r" b="b"/>
                    <a:pathLst>
                      <a:path w="11626" h="12729" extrusionOk="0">
                        <a:moveTo>
                          <a:pt x="442" y="1"/>
                        </a:moveTo>
                        <a:cubicBezTo>
                          <a:pt x="221" y="1"/>
                          <a:pt x="32" y="190"/>
                          <a:pt x="32" y="442"/>
                        </a:cubicBezTo>
                        <a:lnTo>
                          <a:pt x="32" y="4159"/>
                        </a:lnTo>
                        <a:cubicBezTo>
                          <a:pt x="32" y="4317"/>
                          <a:pt x="126" y="4474"/>
                          <a:pt x="284" y="4569"/>
                        </a:cubicBezTo>
                        <a:cubicBezTo>
                          <a:pt x="1072" y="4821"/>
                          <a:pt x="1670" y="5640"/>
                          <a:pt x="1670" y="6491"/>
                        </a:cubicBezTo>
                        <a:cubicBezTo>
                          <a:pt x="1670" y="7404"/>
                          <a:pt x="1103" y="8129"/>
                          <a:pt x="284" y="8475"/>
                        </a:cubicBezTo>
                        <a:cubicBezTo>
                          <a:pt x="126" y="8507"/>
                          <a:pt x="0" y="8664"/>
                          <a:pt x="0" y="8853"/>
                        </a:cubicBezTo>
                        <a:lnTo>
                          <a:pt x="0" y="12319"/>
                        </a:lnTo>
                        <a:cubicBezTo>
                          <a:pt x="0" y="12571"/>
                          <a:pt x="221" y="12729"/>
                          <a:pt x="442" y="12729"/>
                        </a:cubicBezTo>
                        <a:lnTo>
                          <a:pt x="3308" y="12729"/>
                        </a:lnTo>
                        <a:lnTo>
                          <a:pt x="3308" y="4852"/>
                        </a:lnTo>
                        <a:cubicBezTo>
                          <a:pt x="3308" y="3687"/>
                          <a:pt x="4254" y="2805"/>
                          <a:pt x="5419" y="2741"/>
                        </a:cubicBezTo>
                        <a:lnTo>
                          <a:pt x="6238" y="2741"/>
                        </a:lnTo>
                        <a:cubicBezTo>
                          <a:pt x="7373" y="2741"/>
                          <a:pt x="8286" y="3687"/>
                          <a:pt x="8318" y="4852"/>
                        </a:cubicBezTo>
                        <a:lnTo>
                          <a:pt x="8318" y="12729"/>
                        </a:lnTo>
                        <a:lnTo>
                          <a:pt x="11216" y="12729"/>
                        </a:lnTo>
                        <a:cubicBezTo>
                          <a:pt x="11437" y="12729"/>
                          <a:pt x="11594" y="12508"/>
                          <a:pt x="11626" y="12319"/>
                        </a:cubicBezTo>
                        <a:lnTo>
                          <a:pt x="11626" y="8853"/>
                        </a:lnTo>
                        <a:cubicBezTo>
                          <a:pt x="11626" y="8696"/>
                          <a:pt x="11500" y="8538"/>
                          <a:pt x="11374" y="8475"/>
                        </a:cubicBezTo>
                        <a:cubicBezTo>
                          <a:pt x="10586" y="8192"/>
                          <a:pt x="9988" y="7404"/>
                          <a:pt x="9988" y="6491"/>
                        </a:cubicBezTo>
                        <a:cubicBezTo>
                          <a:pt x="9988" y="5577"/>
                          <a:pt x="10586" y="4852"/>
                          <a:pt x="11374" y="4569"/>
                        </a:cubicBezTo>
                        <a:cubicBezTo>
                          <a:pt x="11531" y="4537"/>
                          <a:pt x="11626" y="4380"/>
                          <a:pt x="11626" y="4159"/>
                        </a:cubicBezTo>
                        <a:lnTo>
                          <a:pt x="11626" y="442"/>
                        </a:lnTo>
                        <a:cubicBezTo>
                          <a:pt x="11626" y="190"/>
                          <a:pt x="11437" y="1"/>
                          <a:pt x="11216"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97" name="Google Shape;3750;p45"/>
                  <p:cNvSpPr/>
                  <p:nvPr/>
                </p:nvSpPr>
                <p:spPr>
                  <a:xfrm>
                    <a:off x="-39521150" y="3328875"/>
                    <a:ext cx="82725" cy="227650"/>
                  </a:xfrm>
                  <a:custGeom>
                    <a:avLst/>
                    <a:ahLst/>
                    <a:rect l="l" t="t" r="r" b="b"/>
                    <a:pathLst>
                      <a:path w="3309" h="9106" extrusionOk="0">
                        <a:moveTo>
                          <a:pt x="1607" y="3309"/>
                        </a:moveTo>
                        <a:cubicBezTo>
                          <a:pt x="2080" y="3309"/>
                          <a:pt x="2426" y="3655"/>
                          <a:pt x="2426" y="4128"/>
                        </a:cubicBezTo>
                        <a:cubicBezTo>
                          <a:pt x="2426" y="4600"/>
                          <a:pt x="2080" y="4947"/>
                          <a:pt x="1607" y="4947"/>
                        </a:cubicBezTo>
                        <a:cubicBezTo>
                          <a:pt x="1135" y="4947"/>
                          <a:pt x="788" y="4600"/>
                          <a:pt x="788" y="4128"/>
                        </a:cubicBezTo>
                        <a:cubicBezTo>
                          <a:pt x="788" y="3655"/>
                          <a:pt x="1135" y="3309"/>
                          <a:pt x="1607" y="3309"/>
                        </a:cubicBezTo>
                        <a:close/>
                        <a:moveTo>
                          <a:pt x="1229" y="1"/>
                        </a:moveTo>
                        <a:cubicBezTo>
                          <a:pt x="536" y="1"/>
                          <a:pt x="1" y="536"/>
                          <a:pt x="1" y="1261"/>
                        </a:cubicBezTo>
                        <a:lnTo>
                          <a:pt x="1" y="9106"/>
                        </a:lnTo>
                        <a:lnTo>
                          <a:pt x="3309" y="9106"/>
                        </a:lnTo>
                        <a:lnTo>
                          <a:pt x="3309" y="1229"/>
                        </a:lnTo>
                        <a:cubicBezTo>
                          <a:pt x="3309" y="536"/>
                          <a:pt x="2742" y="1"/>
                          <a:pt x="208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grpSp>
          <p:grpSp>
            <p:nvGrpSpPr>
              <p:cNvPr id="113" name="Google Shape;3751;p45"/>
              <p:cNvGrpSpPr/>
              <p:nvPr/>
            </p:nvGrpSpPr>
            <p:grpSpPr>
              <a:xfrm>
                <a:off x="3120191" y="2075450"/>
                <a:ext cx="572400" cy="572400"/>
                <a:chOff x="2774141" y="2075450"/>
                <a:chExt cx="572400" cy="572400"/>
              </a:xfrm>
            </p:grpSpPr>
            <p:sp>
              <p:nvSpPr>
                <p:cNvPr id="1049298" name="Google Shape;3752;p45"/>
                <p:cNvSpPr/>
                <p:nvPr/>
              </p:nvSpPr>
              <p:spPr>
                <a:xfrm>
                  <a:off x="2774141" y="2075450"/>
                  <a:ext cx="572400" cy="572400"/>
                </a:xfrm>
                <a:prstGeom prst="ellipse"/>
                <a:solidFill>
                  <a:schemeClr val="accent4"/>
                </a:solidFill>
                <a:ln w="19050" cap="flat" cmpd="sng">
                  <a:solidFill>
                    <a:schemeClr val="dk2"/>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299" name="Google Shape;3753;p45"/>
                <p:cNvSpPr/>
                <p:nvPr/>
              </p:nvSpPr>
              <p:spPr>
                <a:xfrm>
                  <a:off x="2919162" y="2194884"/>
                  <a:ext cx="282358" cy="333532"/>
                </a:xfrm>
                <a:custGeom>
                  <a:avLst/>
                  <a:ahLst/>
                  <a:rect l="l" t="t" r="r" b="b"/>
                  <a:pathLst>
                    <a:path w="10776" h="12729" extrusionOk="0">
                      <a:moveTo>
                        <a:pt x="1670" y="851"/>
                      </a:moveTo>
                      <a:lnTo>
                        <a:pt x="1670" y="9326"/>
                      </a:lnTo>
                      <a:cubicBezTo>
                        <a:pt x="1355" y="9326"/>
                        <a:pt x="1072" y="9421"/>
                        <a:pt x="851" y="9578"/>
                      </a:cubicBezTo>
                      <a:lnTo>
                        <a:pt x="851" y="2049"/>
                      </a:lnTo>
                      <a:cubicBezTo>
                        <a:pt x="851" y="1481"/>
                        <a:pt x="1198" y="1072"/>
                        <a:pt x="1670" y="851"/>
                      </a:cubicBezTo>
                      <a:close/>
                      <a:moveTo>
                        <a:pt x="9925" y="10177"/>
                      </a:moveTo>
                      <a:lnTo>
                        <a:pt x="9925" y="10208"/>
                      </a:lnTo>
                      <a:lnTo>
                        <a:pt x="9925" y="11846"/>
                      </a:lnTo>
                      <a:lnTo>
                        <a:pt x="1670" y="11846"/>
                      </a:lnTo>
                      <a:cubicBezTo>
                        <a:pt x="1229" y="11846"/>
                        <a:pt x="851" y="11468"/>
                        <a:pt x="851" y="11027"/>
                      </a:cubicBezTo>
                      <a:cubicBezTo>
                        <a:pt x="851" y="10586"/>
                        <a:pt x="1229" y="10177"/>
                        <a:pt x="1670" y="10177"/>
                      </a:cubicBezTo>
                      <a:close/>
                      <a:moveTo>
                        <a:pt x="2111" y="1"/>
                      </a:moveTo>
                      <a:cubicBezTo>
                        <a:pt x="914" y="1"/>
                        <a:pt x="1" y="946"/>
                        <a:pt x="1" y="2080"/>
                      </a:cubicBezTo>
                      <a:lnTo>
                        <a:pt x="1" y="11059"/>
                      </a:lnTo>
                      <a:cubicBezTo>
                        <a:pt x="1" y="11973"/>
                        <a:pt x="757" y="12729"/>
                        <a:pt x="1670" y="12729"/>
                      </a:cubicBezTo>
                      <a:lnTo>
                        <a:pt x="10334" y="12729"/>
                      </a:lnTo>
                      <a:cubicBezTo>
                        <a:pt x="10586" y="12729"/>
                        <a:pt x="10775" y="12508"/>
                        <a:pt x="10775" y="12319"/>
                      </a:cubicBezTo>
                      <a:lnTo>
                        <a:pt x="10775" y="473"/>
                      </a:lnTo>
                      <a:cubicBezTo>
                        <a:pt x="10775" y="221"/>
                        <a:pt x="10586" y="64"/>
                        <a:pt x="10334" y="64"/>
                      </a:cubicBezTo>
                      <a:lnTo>
                        <a:pt x="9105" y="64"/>
                      </a:lnTo>
                      <a:lnTo>
                        <a:pt x="9105" y="3781"/>
                      </a:lnTo>
                      <a:cubicBezTo>
                        <a:pt x="9105" y="4011"/>
                        <a:pt x="8912" y="4171"/>
                        <a:pt x="8708" y="4171"/>
                      </a:cubicBezTo>
                      <a:cubicBezTo>
                        <a:pt x="8604" y="4171"/>
                        <a:pt x="8498" y="4129"/>
                        <a:pt x="8412" y="4033"/>
                      </a:cubicBezTo>
                      <a:lnTo>
                        <a:pt x="7845" y="3498"/>
                      </a:lnTo>
                      <a:lnTo>
                        <a:pt x="7310" y="4033"/>
                      </a:lnTo>
                      <a:cubicBezTo>
                        <a:pt x="7214" y="4129"/>
                        <a:pt x="7100" y="4171"/>
                        <a:pt x="6991" y="4171"/>
                      </a:cubicBezTo>
                      <a:cubicBezTo>
                        <a:pt x="6778" y="4171"/>
                        <a:pt x="6585" y="4011"/>
                        <a:pt x="6585" y="3781"/>
                      </a:cubicBezTo>
                      <a:lnTo>
                        <a:pt x="6585" y="64"/>
                      </a:lnTo>
                      <a:lnTo>
                        <a:pt x="2111" y="64"/>
                      </a:lnTo>
                      <a:lnTo>
                        <a:pt x="2111"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grpSp>
            <p:nvGrpSpPr>
              <p:cNvPr id="114" name="Google Shape;3754;p45"/>
              <p:cNvGrpSpPr/>
              <p:nvPr/>
            </p:nvGrpSpPr>
            <p:grpSpPr>
              <a:xfrm>
                <a:off x="5035732" y="2075450"/>
                <a:ext cx="572400" cy="572400"/>
                <a:chOff x="5406432" y="2075450"/>
                <a:chExt cx="572400" cy="572400"/>
              </a:xfrm>
            </p:grpSpPr>
            <p:sp>
              <p:nvSpPr>
                <p:cNvPr id="1049300" name="Google Shape;3755;p45"/>
                <p:cNvSpPr/>
                <p:nvPr/>
              </p:nvSpPr>
              <p:spPr>
                <a:xfrm>
                  <a:off x="5406432" y="2075450"/>
                  <a:ext cx="572400" cy="572400"/>
                </a:xfrm>
                <a:prstGeom prst="ellipse"/>
                <a:solidFill>
                  <a:schemeClr val="accent4"/>
                </a:solidFill>
                <a:ln w="19050" cap="flat" cmpd="sng">
                  <a:solidFill>
                    <a:schemeClr val="dk2"/>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grpSp>
              <p:nvGrpSpPr>
                <p:cNvPr id="115" name="Google Shape;3756;p45"/>
                <p:cNvGrpSpPr/>
                <p:nvPr/>
              </p:nvGrpSpPr>
              <p:grpSpPr>
                <a:xfrm>
                  <a:off x="5526692" y="2196116"/>
                  <a:ext cx="331881" cy="331069"/>
                  <a:chOff x="-38537400" y="3588000"/>
                  <a:chExt cx="316650" cy="315875"/>
                </a:xfrm>
              </p:grpSpPr>
              <p:sp>
                <p:nvSpPr>
                  <p:cNvPr id="1049301" name="Google Shape;3757;p45"/>
                  <p:cNvSpPr/>
                  <p:nvPr/>
                </p:nvSpPr>
                <p:spPr>
                  <a:xfrm>
                    <a:off x="-38327900" y="3719550"/>
                    <a:ext cx="20500" cy="41750"/>
                  </a:xfrm>
                  <a:custGeom>
                    <a:avLst/>
                    <a:ahLst/>
                    <a:rect l="l" t="t" r="r" b="b"/>
                    <a:pathLst>
                      <a:path w="820" h="1670" extrusionOk="0">
                        <a:moveTo>
                          <a:pt x="1" y="0"/>
                        </a:moveTo>
                        <a:lnTo>
                          <a:pt x="1" y="1229"/>
                        </a:lnTo>
                        <a:cubicBezTo>
                          <a:pt x="1" y="1449"/>
                          <a:pt x="190" y="1607"/>
                          <a:pt x="442" y="1670"/>
                        </a:cubicBezTo>
                        <a:cubicBezTo>
                          <a:pt x="631" y="1607"/>
                          <a:pt x="820" y="1449"/>
                          <a:pt x="820" y="1229"/>
                        </a:cubicBezTo>
                        <a:lnTo>
                          <a:pt x="820"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02" name="Google Shape;3758;p45"/>
                  <p:cNvSpPr/>
                  <p:nvPr/>
                </p:nvSpPr>
                <p:spPr>
                  <a:xfrm>
                    <a:off x="-38452350" y="3719550"/>
                    <a:ext cx="21300" cy="41750"/>
                  </a:xfrm>
                  <a:custGeom>
                    <a:avLst/>
                    <a:ahLst/>
                    <a:rect l="l" t="t" r="r" b="b"/>
                    <a:pathLst>
                      <a:path w="852" h="1670" extrusionOk="0">
                        <a:moveTo>
                          <a:pt x="1" y="0"/>
                        </a:moveTo>
                        <a:lnTo>
                          <a:pt x="1" y="1229"/>
                        </a:lnTo>
                        <a:cubicBezTo>
                          <a:pt x="1" y="1449"/>
                          <a:pt x="221" y="1607"/>
                          <a:pt x="410" y="1670"/>
                        </a:cubicBezTo>
                        <a:cubicBezTo>
                          <a:pt x="631" y="1607"/>
                          <a:pt x="851" y="1449"/>
                          <a:pt x="851" y="1229"/>
                        </a:cubicBezTo>
                        <a:lnTo>
                          <a:pt x="851"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03" name="Google Shape;3759;p45"/>
                  <p:cNvSpPr/>
                  <p:nvPr/>
                </p:nvSpPr>
                <p:spPr>
                  <a:xfrm>
                    <a:off x="-38516925" y="3759700"/>
                    <a:ext cx="275700" cy="144175"/>
                  </a:xfrm>
                  <a:custGeom>
                    <a:avLst/>
                    <a:ahLst/>
                    <a:rect l="l" t="t" r="r" b="b"/>
                    <a:pathLst>
                      <a:path w="11028" h="5767" extrusionOk="0">
                        <a:moveTo>
                          <a:pt x="7152" y="1671"/>
                        </a:moveTo>
                        <a:cubicBezTo>
                          <a:pt x="7404" y="1671"/>
                          <a:pt x="7593" y="1860"/>
                          <a:pt x="7593" y="2112"/>
                        </a:cubicBezTo>
                        <a:lnTo>
                          <a:pt x="7593" y="3750"/>
                        </a:lnTo>
                        <a:cubicBezTo>
                          <a:pt x="7593" y="4002"/>
                          <a:pt x="7404" y="4159"/>
                          <a:pt x="7152" y="4159"/>
                        </a:cubicBezTo>
                        <a:lnTo>
                          <a:pt x="3844" y="4159"/>
                        </a:lnTo>
                        <a:cubicBezTo>
                          <a:pt x="3624" y="4159"/>
                          <a:pt x="3434" y="3939"/>
                          <a:pt x="3434" y="3750"/>
                        </a:cubicBezTo>
                        <a:lnTo>
                          <a:pt x="3434" y="2112"/>
                        </a:lnTo>
                        <a:cubicBezTo>
                          <a:pt x="3434" y="1860"/>
                          <a:pt x="3624" y="1671"/>
                          <a:pt x="3844" y="1671"/>
                        </a:cubicBezTo>
                        <a:close/>
                        <a:moveTo>
                          <a:pt x="0" y="1"/>
                        </a:moveTo>
                        <a:lnTo>
                          <a:pt x="0" y="4537"/>
                        </a:lnTo>
                        <a:cubicBezTo>
                          <a:pt x="0" y="5199"/>
                          <a:pt x="568" y="5766"/>
                          <a:pt x="1261" y="5766"/>
                        </a:cubicBezTo>
                        <a:lnTo>
                          <a:pt x="9798" y="5766"/>
                        </a:lnTo>
                        <a:cubicBezTo>
                          <a:pt x="10460" y="5766"/>
                          <a:pt x="11027" y="5199"/>
                          <a:pt x="11027" y="4537"/>
                        </a:cubicBezTo>
                        <a:lnTo>
                          <a:pt x="11027" y="1"/>
                        </a:lnTo>
                        <a:lnTo>
                          <a:pt x="9168" y="1"/>
                        </a:lnTo>
                        <a:cubicBezTo>
                          <a:pt x="9011" y="473"/>
                          <a:pt x="8538" y="851"/>
                          <a:pt x="8003" y="851"/>
                        </a:cubicBezTo>
                        <a:cubicBezTo>
                          <a:pt x="7436" y="851"/>
                          <a:pt x="6995" y="473"/>
                          <a:pt x="6806" y="1"/>
                        </a:cubicBezTo>
                        <a:lnTo>
                          <a:pt x="4159" y="1"/>
                        </a:lnTo>
                        <a:cubicBezTo>
                          <a:pt x="4002" y="473"/>
                          <a:pt x="3560" y="851"/>
                          <a:pt x="2993" y="851"/>
                        </a:cubicBezTo>
                        <a:cubicBezTo>
                          <a:pt x="2489" y="851"/>
                          <a:pt x="2017" y="536"/>
                          <a:pt x="1859"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04" name="Google Shape;3760;p45"/>
                  <p:cNvSpPr/>
                  <p:nvPr/>
                </p:nvSpPr>
                <p:spPr>
                  <a:xfrm>
                    <a:off x="-38537400" y="3588000"/>
                    <a:ext cx="316650" cy="151250"/>
                  </a:xfrm>
                  <a:custGeom>
                    <a:avLst/>
                    <a:ahLst/>
                    <a:rect l="l" t="t" r="r" b="b"/>
                    <a:pathLst>
                      <a:path w="12666" h="6050" extrusionOk="0">
                        <a:moveTo>
                          <a:pt x="7971" y="820"/>
                        </a:moveTo>
                        <a:cubicBezTo>
                          <a:pt x="8223" y="820"/>
                          <a:pt x="8381" y="1009"/>
                          <a:pt x="8412" y="1229"/>
                        </a:cubicBezTo>
                        <a:lnTo>
                          <a:pt x="8412" y="1639"/>
                        </a:lnTo>
                        <a:lnTo>
                          <a:pt x="4253" y="1639"/>
                        </a:lnTo>
                        <a:lnTo>
                          <a:pt x="4253" y="1229"/>
                        </a:lnTo>
                        <a:cubicBezTo>
                          <a:pt x="4253" y="1009"/>
                          <a:pt x="4443" y="851"/>
                          <a:pt x="4663" y="820"/>
                        </a:cubicBezTo>
                        <a:close/>
                        <a:moveTo>
                          <a:pt x="4632" y="1"/>
                        </a:moveTo>
                        <a:cubicBezTo>
                          <a:pt x="3970" y="1"/>
                          <a:pt x="3403" y="536"/>
                          <a:pt x="3403" y="1229"/>
                        </a:cubicBezTo>
                        <a:lnTo>
                          <a:pt x="3403" y="1639"/>
                        </a:lnTo>
                        <a:lnTo>
                          <a:pt x="1229" y="1639"/>
                        </a:lnTo>
                        <a:cubicBezTo>
                          <a:pt x="536" y="1639"/>
                          <a:pt x="0" y="2175"/>
                          <a:pt x="0" y="2868"/>
                        </a:cubicBezTo>
                        <a:lnTo>
                          <a:pt x="0" y="5609"/>
                        </a:lnTo>
                        <a:cubicBezTo>
                          <a:pt x="0" y="5861"/>
                          <a:pt x="189" y="6050"/>
                          <a:pt x="378" y="6050"/>
                        </a:cubicBezTo>
                        <a:lnTo>
                          <a:pt x="2584" y="6050"/>
                        </a:lnTo>
                        <a:lnTo>
                          <a:pt x="2584" y="4821"/>
                        </a:lnTo>
                        <a:cubicBezTo>
                          <a:pt x="2584" y="4600"/>
                          <a:pt x="2804" y="4380"/>
                          <a:pt x="3025" y="4380"/>
                        </a:cubicBezTo>
                        <a:lnTo>
                          <a:pt x="4663" y="4380"/>
                        </a:lnTo>
                        <a:cubicBezTo>
                          <a:pt x="4915" y="4380"/>
                          <a:pt x="5104" y="4600"/>
                          <a:pt x="5104" y="4821"/>
                        </a:cubicBezTo>
                        <a:lnTo>
                          <a:pt x="5104" y="6050"/>
                        </a:lnTo>
                        <a:lnTo>
                          <a:pt x="7593" y="6050"/>
                        </a:lnTo>
                        <a:lnTo>
                          <a:pt x="7593" y="4821"/>
                        </a:lnTo>
                        <a:cubicBezTo>
                          <a:pt x="7593" y="4600"/>
                          <a:pt x="7782" y="4380"/>
                          <a:pt x="7971" y="4380"/>
                        </a:cubicBezTo>
                        <a:lnTo>
                          <a:pt x="9641" y="4380"/>
                        </a:lnTo>
                        <a:cubicBezTo>
                          <a:pt x="9861" y="4380"/>
                          <a:pt x="10019" y="4600"/>
                          <a:pt x="10019" y="4821"/>
                        </a:cubicBezTo>
                        <a:lnTo>
                          <a:pt x="10019" y="6050"/>
                        </a:lnTo>
                        <a:lnTo>
                          <a:pt x="12224" y="6050"/>
                        </a:lnTo>
                        <a:cubicBezTo>
                          <a:pt x="12476" y="6050"/>
                          <a:pt x="12665" y="5861"/>
                          <a:pt x="12665" y="5609"/>
                        </a:cubicBezTo>
                        <a:lnTo>
                          <a:pt x="12665" y="2868"/>
                        </a:lnTo>
                        <a:cubicBezTo>
                          <a:pt x="12665" y="2238"/>
                          <a:pt x="12067" y="1639"/>
                          <a:pt x="11405" y="1639"/>
                        </a:cubicBezTo>
                        <a:lnTo>
                          <a:pt x="9200" y="1639"/>
                        </a:lnTo>
                        <a:lnTo>
                          <a:pt x="9200" y="1229"/>
                        </a:lnTo>
                        <a:cubicBezTo>
                          <a:pt x="9200" y="568"/>
                          <a:pt x="8664" y="32"/>
                          <a:pt x="794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grpSp>
          <p:grpSp>
            <p:nvGrpSpPr>
              <p:cNvPr id="116" name="Google Shape;3761;p45"/>
              <p:cNvGrpSpPr/>
              <p:nvPr/>
            </p:nvGrpSpPr>
            <p:grpSpPr>
              <a:xfrm>
                <a:off x="6969599" y="2075450"/>
                <a:ext cx="572400" cy="572400"/>
                <a:chOff x="8038724" y="2075450"/>
                <a:chExt cx="572400" cy="572400"/>
              </a:xfrm>
            </p:grpSpPr>
            <p:sp>
              <p:nvSpPr>
                <p:cNvPr id="1049305" name="Google Shape;3762;p45"/>
                <p:cNvSpPr/>
                <p:nvPr/>
              </p:nvSpPr>
              <p:spPr>
                <a:xfrm>
                  <a:off x="8038724" y="2075450"/>
                  <a:ext cx="572400" cy="572400"/>
                </a:xfrm>
                <a:prstGeom prst="ellipse"/>
                <a:solidFill>
                  <a:schemeClr val="accent4"/>
                </a:solidFill>
                <a:ln w="19050" cap="flat" cmpd="sng">
                  <a:solidFill>
                    <a:schemeClr val="dk2"/>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grpSp>
              <p:nvGrpSpPr>
                <p:cNvPr id="117" name="Google Shape;3763;p45"/>
                <p:cNvGrpSpPr/>
                <p:nvPr/>
              </p:nvGrpSpPr>
              <p:grpSpPr>
                <a:xfrm>
                  <a:off x="8155865" y="2195552"/>
                  <a:ext cx="338117" cy="332195"/>
                  <a:chOff x="-40748275" y="3238700"/>
                  <a:chExt cx="322600" cy="316950"/>
                </a:xfrm>
              </p:grpSpPr>
              <p:sp>
                <p:nvSpPr>
                  <p:cNvPr id="1049306" name="Google Shape;3764;p45"/>
                  <p:cNvSpPr/>
                  <p:nvPr/>
                </p:nvSpPr>
                <p:spPr>
                  <a:xfrm>
                    <a:off x="-40709675" y="3273750"/>
                    <a:ext cx="84300" cy="84300"/>
                  </a:xfrm>
                  <a:custGeom>
                    <a:avLst/>
                    <a:ahLst/>
                    <a:rect l="l" t="t" r="r" b="b"/>
                    <a:pathLst>
                      <a:path w="3372" h="3372" extrusionOk="0">
                        <a:moveTo>
                          <a:pt x="2710" y="0"/>
                        </a:moveTo>
                        <a:lnTo>
                          <a:pt x="1" y="2710"/>
                        </a:lnTo>
                        <a:lnTo>
                          <a:pt x="694" y="3371"/>
                        </a:lnTo>
                        <a:lnTo>
                          <a:pt x="3372" y="662"/>
                        </a:lnTo>
                        <a:lnTo>
                          <a:pt x="2710"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07" name="Google Shape;3765;p45"/>
                  <p:cNvSpPr/>
                  <p:nvPr/>
                </p:nvSpPr>
                <p:spPr>
                  <a:xfrm>
                    <a:off x="-40578925" y="3247175"/>
                    <a:ext cx="151250" cy="149475"/>
                  </a:xfrm>
                  <a:custGeom>
                    <a:avLst/>
                    <a:ahLst/>
                    <a:rect l="l" t="t" r="r" b="b"/>
                    <a:pathLst>
                      <a:path w="6050" h="5979" extrusionOk="0">
                        <a:moveTo>
                          <a:pt x="2663" y="0"/>
                        </a:moveTo>
                        <a:cubicBezTo>
                          <a:pt x="2552" y="0"/>
                          <a:pt x="2442" y="39"/>
                          <a:pt x="2363" y="118"/>
                        </a:cubicBezTo>
                        <a:lnTo>
                          <a:pt x="1261" y="1221"/>
                        </a:lnTo>
                        <a:lnTo>
                          <a:pt x="2678" y="2639"/>
                        </a:lnTo>
                        <a:cubicBezTo>
                          <a:pt x="2836" y="2796"/>
                          <a:pt x="2836" y="3080"/>
                          <a:pt x="2678" y="3237"/>
                        </a:cubicBezTo>
                        <a:cubicBezTo>
                          <a:pt x="2637" y="3278"/>
                          <a:pt x="2560" y="3302"/>
                          <a:pt x="2473" y="3302"/>
                        </a:cubicBezTo>
                        <a:cubicBezTo>
                          <a:pt x="2360" y="3302"/>
                          <a:pt x="2232" y="3263"/>
                          <a:pt x="2143" y="3174"/>
                        </a:cubicBezTo>
                        <a:lnTo>
                          <a:pt x="725" y="1756"/>
                        </a:lnTo>
                        <a:lnTo>
                          <a:pt x="0" y="2481"/>
                        </a:lnTo>
                        <a:lnTo>
                          <a:pt x="3529" y="5978"/>
                        </a:lnTo>
                        <a:lnTo>
                          <a:pt x="5892" y="3615"/>
                        </a:lnTo>
                        <a:cubicBezTo>
                          <a:pt x="6049" y="3458"/>
                          <a:pt x="6049" y="3174"/>
                          <a:pt x="5892" y="3017"/>
                        </a:cubicBezTo>
                        <a:lnTo>
                          <a:pt x="2962" y="118"/>
                        </a:lnTo>
                        <a:cubicBezTo>
                          <a:pt x="2883" y="39"/>
                          <a:pt x="2773" y="0"/>
                          <a:pt x="266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08" name="Google Shape;3766;p45"/>
                  <p:cNvSpPr/>
                  <p:nvPr/>
                </p:nvSpPr>
                <p:spPr>
                  <a:xfrm>
                    <a:off x="-40678175" y="3305250"/>
                    <a:ext cx="213475" cy="213475"/>
                  </a:xfrm>
                  <a:custGeom>
                    <a:avLst/>
                    <a:ahLst/>
                    <a:rect l="l" t="t" r="r" b="b"/>
                    <a:pathLst>
                      <a:path w="8539" h="8539" extrusionOk="0">
                        <a:moveTo>
                          <a:pt x="2679" y="0"/>
                        </a:moveTo>
                        <a:lnTo>
                          <a:pt x="1" y="2678"/>
                        </a:lnTo>
                        <a:lnTo>
                          <a:pt x="5861" y="8538"/>
                        </a:lnTo>
                        <a:lnTo>
                          <a:pt x="8539" y="5860"/>
                        </a:lnTo>
                        <a:lnTo>
                          <a:pt x="2679"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09" name="Google Shape;3767;p45"/>
                  <p:cNvSpPr/>
                  <p:nvPr/>
                </p:nvSpPr>
                <p:spPr>
                  <a:xfrm>
                    <a:off x="-40513550" y="3469850"/>
                    <a:ext cx="87875" cy="85800"/>
                  </a:xfrm>
                  <a:custGeom>
                    <a:avLst/>
                    <a:ahLst/>
                    <a:rect l="l" t="t" r="r" b="b"/>
                    <a:pathLst>
                      <a:path w="3515" h="3432" extrusionOk="0">
                        <a:moveTo>
                          <a:pt x="2426" y="1"/>
                        </a:moveTo>
                        <a:lnTo>
                          <a:pt x="0" y="2427"/>
                        </a:lnTo>
                        <a:lnTo>
                          <a:pt x="2899" y="3404"/>
                        </a:lnTo>
                        <a:cubicBezTo>
                          <a:pt x="2948" y="3423"/>
                          <a:pt x="2996" y="3432"/>
                          <a:pt x="3044" y="3432"/>
                        </a:cubicBezTo>
                        <a:cubicBezTo>
                          <a:pt x="3302" y="3432"/>
                          <a:pt x="3514" y="3166"/>
                          <a:pt x="3434" y="2899"/>
                        </a:cubicBezTo>
                        <a:lnTo>
                          <a:pt x="2426"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10" name="Google Shape;3768;p45"/>
                  <p:cNvSpPr/>
                  <p:nvPr/>
                </p:nvSpPr>
                <p:spPr>
                  <a:xfrm>
                    <a:off x="-40738025" y="3404500"/>
                    <a:ext cx="150450" cy="149475"/>
                  </a:xfrm>
                  <a:custGeom>
                    <a:avLst/>
                    <a:ahLst/>
                    <a:rect l="l" t="t" r="r" b="b"/>
                    <a:pathLst>
                      <a:path w="6018" h="5979" extrusionOk="0">
                        <a:moveTo>
                          <a:pt x="2521" y="0"/>
                        </a:moveTo>
                        <a:lnTo>
                          <a:pt x="1796" y="725"/>
                        </a:lnTo>
                        <a:lnTo>
                          <a:pt x="3308" y="2205"/>
                        </a:lnTo>
                        <a:cubicBezTo>
                          <a:pt x="3466" y="2363"/>
                          <a:pt x="3466" y="2646"/>
                          <a:pt x="3308" y="2804"/>
                        </a:cubicBezTo>
                        <a:cubicBezTo>
                          <a:pt x="3230" y="2883"/>
                          <a:pt x="3119" y="2922"/>
                          <a:pt x="3009" y="2922"/>
                        </a:cubicBezTo>
                        <a:cubicBezTo>
                          <a:pt x="2899" y="2922"/>
                          <a:pt x="2789" y="2883"/>
                          <a:pt x="2710" y="2804"/>
                        </a:cubicBezTo>
                        <a:lnTo>
                          <a:pt x="1229" y="1292"/>
                        </a:lnTo>
                        <a:lnTo>
                          <a:pt x="158" y="2363"/>
                        </a:lnTo>
                        <a:cubicBezTo>
                          <a:pt x="0" y="2520"/>
                          <a:pt x="0" y="2804"/>
                          <a:pt x="158" y="2962"/>
                        </a:cubicBezTo>
                        <a:lnTo>
                          <a:pt x="3056" y="5860"/>
                        </a:lnTo>
                        <a:cubicBezTo>
                          <a:pt x="3135" y="5939"/>
                          <a:pt x="3245" y="5978"/>
                          <a:pt x="3356" y="5978"/>
                        </a:cubicBezTo>
                        <a:cubicBezTo>
                          <a:pt x="3466" y="5978"/>
                          <a:pt x="3576" y="5939"/>
                          <a:pt x="3655" y="5860"/>
                        </a:cubicBezTo>
                        <a:lnTo>
                          <a:pt x="6018" y="3497"/>
                        </a:lnTo>
                        <a:lnTo>
                          <a:pt x="2521"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311" name="Google Shape;3769;p45"/>
                  <p:cNvSpPr/>
                  <p:nvPr/>
                </p:nvSpPr>
                <p:spPr>
                  <a:xfrm>
                    <a:off x="-40748275" y="3238700"/>
                    <a:ext cx="92175" cy="87850"/>
                  </a:xfrm>
                  <a:custGeom>
                    <a:avLst/>
                    <a:ahLst/>
                    <a:rect l="l" t="t" r="r" b="b"/>
                    <a:pathLst>
                      <a:path w="3687" h="3514" extrusionOk="0">
                        <a:moveTo>
                          <a:pt x="2281" y="0"/>
                        </a:moveTo>
                        <a:cubicBezTo>
                          <a:pt x="1915" y="0"/>
                          <a:pt x="1545" y="142"/>
                          <a:pt x="1261" y="426"/>
                        </a:cubicBezTo>
                        <a:lnTo>
                          <a:pt x="568" y="1119"/>
                        </a:lnTo>
                        <a:cubicBezTo>
                          <a:pt x="1" y="1686"/>
                          <a:pt x="1" y="2568"/>
                          <a:pt x="568" y="3135"/>
                        </a:cubicBezTo>
                        <a:lnTo>
                          <a:pt x="946" y="3513"/>
                        </a:lnTo>
                        <a:lnTo>
                          <a:pt x="3687" y="804"/>
                        </a:lnTo>
                        <a:lnTo>
                          <a:pt x="3277" y="426"/>
                        </a:lnTo>
                        <a:cubicBezTo>
                          <a:pt x="3010" y="142"/>
                          <a:pt x="2647" y="0"/>
                          <a:pt x="228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grpSp>
        </p:grpSp>
      </p:grpSp>
      <p:sp>
        <p:nvSpPr>
          <p:cNvPr id="1049312" name="Google Shape;3651;p45"/>
          <p:cNvSpPr txBox="1"/>
          <p:nvPr/>
        </p:nvSpPr>
        <p:spPr>
          <a:xfrm>
            <a:off x="494138" y="940741"/>
            <a:ext cx="7533524" cy="460547"/>
          </a:xfrm>
          <a:prstGeom prst="rect"/>
          <a:noFill/>
          <a:ln>
            <a:noFill/>
          </a:ln>
        </p:spPr>
        <p:txBody>
          <a:bodyPr anchor="t" anchorCtr="0" bIns="91425" lIns="91425" rIns="91425" spcFirstLastPara="1" tIns="91425" wrap="square">
            <a:noAutofit/>
          </a:bodyPr>
          <a:p>
            <a:pPr indent="0" marL="0">
              <a:buNone/>
            </a:pPr>
            <a:r>
              <a:rPr dirty="0" lang="en-US" err="1">
                <a:latin typeface="Century Schoolbook" pitchFamily="18" charset="0"/>
              </a:rPr>
              <a:t>Sebab-sebab</a:t>
            </a:r>
            <a:r>
              <a:rPr dirty="0" lang="en-US">
                <a:latin typeface="Century Schoolbook" pitchFamily="18" charset="0"/>
              </a:rPr>
              <a:t> yang </a:t>
            </a:r>
            <a:r>
              <a:rPr dirty="0" lang="en-US" err="1">
                <a:latin typeface="Century Schoolbook" pitchFamily="18" charset="0"/>
              </a:rPr>
              <a:t>bersumber</a:t>
            </a:r>
            <a:r>
              <a:rPr dirty="0" lang="en-US">
                <a:latin typeface="Century Schoolbook" pitchFamily="18" charset="0"/>
              </a:rPr>
              <a:t> </a:t>
            </a:r>
            <a:r>
              <a:rPr dirty="0" lang="en-US" err="1">
                <a:latin typeface="Century Schoolbook" pitchFamily="18" charset="0"/>
              </a:rPr>
              <a:t>dari</a:t>
            </a:r>
            <a:r>
              <a:rPr dirty="0" lang="en-US">
                <a:latin typeface="Century Schoolbook" pitchFamily="18" charset="0"/>
              </a:rPr>
              <a:t> </a:t>
            </a:r>
            <a:r>
              <a:rPr dirty="0" lang="en-US" err="1">
                <a:latin typeface="Century Schoolbook" pitchFamily="18" charset="0"/>
              </a:rPr>
              <a:t>dalam</a:t>
            </a:r>
            <a:r>
              <a:rPr dirty="0" lang="en-US">
                <a:latin typeface="Century Schoolbook" pitchFamily="18" charset="0"/>
              </a:rPr>
              <a:t> </a:t>
            </a:r>
            <a:r>
              <a:rPr dirty="0" lang="en-US" err="1">
                <a:latin typeface="Century Schoolbook" pitchFamily="18" charset="0"/>
              </a:rPr>
              <a:t>masyarakat</a:t>
            </a:r>
            <a:r>
              <a:rPr dirty="0" lang="en-US">
                <a:latin typeface="Century Schoolbook" pitchFamily="18" charset="0"/>
              </a:rPr>
              <a:t> </a:t>
            </a:r>
            <a:r>
              <a:rPr dirty="0" lang="en-US" err="1">
                <a:latin typeface="Century Schoolbook" pitchFamily="18" charset="0"/>
              </a:rPr>
              <a:t>itu</a:t>
            </a:r>
            <a:r>
              <a:rPr dirty="0" lang="en-US">
                <a:latin typeface="Century Schoolbook" pitchFamily="18" charset="0"/>
              </a:rPr>
              <a:t> </a:t>
            </a:r>
            <a:r>
              <a:rPr dirty="0" lang="en-US" err="1">
                <a:latin typeface="Century Schoolbook" pitchFamily="18" charset="0"/>
              </a:rPr>
              <a:t>sendiri</a:t>
            </a:r>
            <a:r>
              <a:rPr dirty="0" lang="en-US">
                <a:latin typeface="Century Schoolbook" pitchFamily="18" charset="0"/>
              </a:rPr>
              <a:t> </a:t>
            </a:r>
            <a:r>
              <a:rPr dirty="0" lang="en-US" err="1">
                <a:latin typeface="Century Schoolbook" pitchFamily="18" charset="0"/>
              </a:rPr>
              <a:t>antara</a:t>
            </a:r>
            <a:r>
              <a:rPr dirty="0" lang="en-US">
                <a:latin typeface="Century Schoolbook" pitchFamily="18" charset="0"/>
              </a:rPr>
              <a:t> lain </a:t>
            </a:r>
            <a:r>
              <a:rPr dirty="0" lang="en-US" err="1">
                <a:latin typeface="Century Schoolbook" pitchFamily="18" charset="0"/>
              </a:rPr>
              <a:t>sebagai</a:t>
            </a:r>
            <a:r>
              <a:rPr dirty="0" lang="en-US">
                <a:latin typeface="Century Schoolbook" pitchFamily="18" charset="0"/>
              </a:rPr>
              <a:t> </a:t>
            </a:r>
            <a:r>
              <a:rPr dirty="0" lang="en-US" err="1">
                <a:latin typeface="Century Schoolbook" pitchFamily="18" charset="0"/>
              </a:rPr>
              <a:t>berikut</a:t>
            </a:r>
            <a:r>
              <a:rPr dirty="0" lang="en-US">
                <a:latin typeface="Century Schoolbook" pitchFamily="18" charset="0"/>
              </a:rPr>
              <a:t>:</a:t>
            </a:r>
          </a:p>
        </p:txBody>
      </p:sp>
    </p:spTree>
  </p:cSld>
  <p:clrMapOvr>
    <a:masterClrMapping/>
  </p:clrMapOvr>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27" name="Shape 4021"/>
        <p:cNvGrpSpPr/>
        <p:nvPr/>
      </p:nvGrpSpPr>
      <p:grpSpPr>
        <a:xfrm>
          <a:off x="0" y="0"/>
          <a:ext cx="0" cy="0"/>
          <a:chOff x="0" y="0"/>
          <a:chExt cx="0" cy="0"/>
        </a:xfrm>
      </p:grpSpPr>
      <p:sp>
        <p:nvSpPr>
          <p:cNvPr id="1049442" name="Google Shape;4022;p53"/>
          <p:cNvSpPr txBox="1">
            <a:spLocks noGrp="1"/>
          </p:cNvSpPr>
          <p:nvPr>
            <p:ph type="title"/>
          </p:nvPr>
        </p:nvSpPr>
        <p:spPr>
          <a:xfrm>
            <a:off x="997526" y="1395023"/>
            <a:ext cx="7232073" cy="2321954"/>
          </a:xfrm>
          <a:prstGeom prst="rect"/>
        </p:spPr>
        <p:txBody>
          <a:bodyPr anchor="t" anchorCtr="0" bIns="91425" lIns="91425" rIns="91425" spcFirstLastPara="1" tIns="91425" wrap="square">
            <a:noAutofit/>
          </a:bodyPr>
          <a:p>
            <a:pPr algn="l" lvl="0"/>
            <a:r>
              <a:rPr b="0" dirty="0" sz="1800" lang="id-ID">
                <a:latin typeface="Century Schoolbook" pitchFamily="18" charset="0"/>
              </a:rPr>
              <a:t>Faktor dari Luar</a:t>
            </a:r>
            <a:br>
              <a:rPr b="0" dirty="0" sz="1800" lang="id-ID">
                <a:latin typeface="Century Schoolbook" pitchFamily="18" charset="0"/>
              </a:rPr>
            </a:br>
            <a:r>
              <a:rPr b="0" dirty="0" sz="1800" lang="id-ID">
                <a:latin typeface="Century Schoolbook" pitchFamily="18" charset="0"/>
              </a:rPr>
              <a:t>Perubahan sosial dan budaya dapat pula bersumber atau berasal dan luar masyarakat itu sendiri diantaranya adalah sebagai </a:t>
            </a:r>
            <a:r>
              <a:rPr b="0" dirty="0" sz="1800" lang="id-ID" smtClean="0">
                <a:latin typeface="Century Schoolbook" pitchFamily="18" charset="0"/>
              </a:rPr>
              <a:t>berikut:</a:t>
            </a:r>
            <a:br>
              <a:rPr b="0" dirty="0" sz="1800" lang="id-ID" smtClean="0">
                <a:latin typeface="Century Schoolbook" pitchFamily="18" charset="0"/>
              </a:rPr>
            </a:br>
            <a:r>
              <a:rPr b="0" dirty="0" sz="1800" lang="id-ID" smtClean="0">
                <a:latin typeface="Century Schoolbook" pitchFamily="18" charset="0"/>
              </a:rPr>
              <a:t>1. Sebab-sebab </a:t>
            </a:r>
            <a:r>
              <a:rPr b="0" dirty="0" sz="1800" lang="id-ID">
                <a:latin typeface="Century Schoolbook" pitchFamily="18" charset="0"/>
              </a:rPr>
              <a:t>yang Berasal dari Lingkungan Alam</a:t>
            </a:r>
            <a:br>
              <a:rPr b="0" dirty="0" sz="1800" lang="id-ID">
                <a:latin typeface="Century Schoolbook" pitchFamily="18" charset="0"/>
              </a:rPr>
            </a:br>
            <a:r>
              <a:rPr b="0" dirty="0" sz="1800" lang="id-ID" smtClean="0">
                <a:latin typeface="Century Schoolbook" pitchFamily="18" charset="0"/>
              </a:rPr>
              <a:t>2. Peperangan</a:t>
            </a:r>
            <a:r>
              <a:rPr b="0" dirty="0" sz="1800" lang="id-ID">
                <a:latin typeface="Century Schoolbook" pitchFamily="18" charset="0"/>
              </a:rPr>
              <a:t/>
            </a:r>
            <a:br>
              <a:rPr b="0" dirty="0" sz="1800" lang="id-ID">
                <a:latin typeface="Century Schoolbook" pitchFamily="18" charset="0"/>
              </a:rPr>
            </a:br>
            <a:r>
              <a:rPr b="0" dirty="0" sz="1800" lang="id-ID" smtClean="0">
                <a:latin typeface="Century Schoolbook" pitchFamily="18" charset="0"/>
              </a:rPr>
              <a:t>3. Pengaruh </a:t>
            </a:r>
            <a:r>
              <a:rPr b="0" dirty="0" sz="1800" lang="id-ID">
                <a:latin typeface="Century Schoolbook" pitchFamily="18" charset="0"/>
              </a:rPr>
              <a:t>Kebudayaan Masyarakat Lain</a:t>
            </a:r>
          </a:p>
        </p:txBody>
      </p:sp>
    </p:spTree>
  </p:cSld>
  <p:clrMapOvr>
    <a:masterClrMapping/>
  </p:clrMapOvr>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34" name="Shape 4051"/>
        <p:cNvGrpSpPr/>
        <p:nvPr/>
      </p:nvGrpSpPr>
      <p:grpSpPr>
        <a:xfrm>
          <a:off x="0" y="0"/>
          <a:ext cx="0" cy="0"/>
          <a:chOff x="0" y="0"/>
          <a:chExt cx="0" cy="0"/>
        </a:xfrm>
      </p:grpSpPr>
      <p:sp>
        <p:nvSpPr>
          <p:cNvPr id="1049519" name="Google Shape;4054;p56"/>
          <p:cNvSpPr txBox="1">
            <a:spLocks noGrp="1"/>
          </p:cNvSpPr>
          <p:nvPr>
            <p:ph type="subTitle" idx="1"/>
          </p:nvPr>
        </p:nvSpPr>
        <p:spPr>
          <a:xfrm>
            <a:off x="1485659" y="1485776"/>
            <a:ext cx="6553936" cy="2789341"/>
          </a:xfrm>
          <a:prstGeom prst="rect"/>
        </p:spPr>
        <p:txBody>
          <a:bodyPr anchor="t" anchorCtr="0" bIns="91425" lIns="91425" rIns="91425" spcFirstLastPara="1" tIns="91425" wrap="square">
            <a:noAutofit/>
          </a:bodyPr>
          <a:p>
            <a:pPr algn="just" indent="0" lvl="0" marL="0"/>
            <a:r>
              <a:rPr b="1" dirty="0" lang="en-US" err="1">
                <a:latin typeface="Century Schoolbook" pitchFamily="18" charset="0"/>
              </a:rPr>
              <a:t>Pengertian</a:t>
            </a:r>
            <a:r>
              <a:rPr b="1" dirty="0" lang="en-US">
                <a:latin typeface="Century Schoolbook" pitchFamily="18" charset="0"/>
              </a:rPr>
              <a:t> </a:t>
            </a:r>
            <a:r>
              <a:rPr b="1" dirty="0" lang="en-US" err="1">
                <a:latin typeface="Century Schoolbook" pitchFamily="18" charset="0"/>
              </a:rPr>
              <a:t>Kebudayaan</a:t>
            </a:r>
            <a:endParaRPr dirty="0" lang="en-US">
              <a:latin typeface="Century Schoolbook" pitchFamily="18" charset="0"/>
            </a:endParaRPr>
          </a:p>
          <a:p>
            <a:pPr algn="just" indent="0" marL="0"/>
            <a:r>
              <a:rPr dirty="0" lang="en-US">
                <a:latin typeface="Century Schoolbook" pitchFamily="18" charset="0"/>
              </a:rPr>
              <a:t>Kata </a:t>
            </a:r>
            <a:r>
              <a:rPr dirty="0" lang="en-US" err="1">
                <a:latin typeface="Century Schoolbook" pitchFamily="18" charset="0"/>
              </a:rPr>
              <a:t>kebudayaan</a:t>
            </a:r>
            <a:r>
              <a:rPr dirty="0" lang="en-US">
                <a:latin typeface="Century Schoolbook" pitchFamily="18" charset="0"/>
              </a:rPr>
              <a:t> </a:t>
            </a:r>
            <a:r>
              <a:rPr dirty="0" lang="en-US" err="1">
                <a:latin typeface="Century Schoolbook" pitchFamily="18" charset="0"/>
              </a:rPr>
              <a:t>berasal</a:t>
            </a:r>
            <a:r>
              <a:rPr dirty="0" lang="en-US">
                <a:latin typeface="Century Schoolbook" pitchFamily="18" charset="0"/>
              </a:rPr>
              <a:t> </a:t>
            </a:r>
            <a:r>
              <a:rPr dirty="0" lang="en-US" err="1">
                <a:latin typeface="Century Schoolbook" pitchFamily="18" charset="0"/>
              </a:rPr>
              <a:t>dari</a:t>
            </a:r>
            <a:r>
              <a:rPr dirty="0" lang="en-US">
                <a:latin typeface="Century Schoolbook" pitchFamily="18" charset="0"/>
              </a:rPr>
              <a:t> kata </a:t>
            </a:r>
            <a:r>
              <a:rPr dirty="0" lang="en-US" err="1">
                <a:latin typeface="Century Schoolbook" pitchFamily="18" charset="0"/>
              </a:rPr>
              <a:t>Sansekerta</a:t>
            </a:r>
            <a:r>
              <a:rPr dirty="0" lang="en-US">
                <a:latin typeface="Century Schoolbook" pitchFamily="18" charset="0"/>
              </a:rPr>
              <a:t> “</a:t>
            </a:r>
            <a:r>
              <a:rPr dirty="0" lang="en-US" err="1">
                <a:latin typeface="Century Schoolbook" pitchFamily="18" charset="0"/>
              </a:rPr>
              <a:t>buddhayah</a:t>
            </a:r>
            <a:r>
              <a:rPr dirty="0" lang="en-US">
                <a:latin typeface="Century Schoolbook" pitchFamily="18" charset="0"/>
              </a:rPr>
              <a:t>”, </a:t>
            </a:r>
            <a:r>
              <a:rPr dirty="0" lang="en-US" err="1">
                <a:latin typeface="Century Schoolbook" pitchFamily="18" charset="0"/>
              </a:rPr>
              <a:t>yaitu</a:t>
            </a:r>
            <a:r>
              <a:rPr dirty="0" lang="en-US">
                <a:latin typeface="Century Schoolbook" pitchFamily="18" charset="0"/>
              </a:rPr>
              <a:t> </a:t>
            </a:r>
            <a:r>
              <a:rPr dirty="0" lang="en-US" err="1">
                <a:latin typeface="Century Schoolbook" pitchFamily="18" charset="0"/>
              </a:rPr>
              <a:t>bentuk</a:t>
            </a:r>
            <a:r>
              <a:rPr dirty="0" lang="en-US">
                <a:latin typeface="Century Schoolbook" pitchFamily="18" charset="0"/>
              </a:rPr>
              <a:t> </a:t>
            </a:r>
            <a:r>
              <a:rPr dirty="0" lang="en-US" err="1">
                <a:latin typeface="Century Schoolbook" pitchFamily="18" charset="0"/>
              </a:rPr>
              <a:t>jamak</a:t>
            </a:r>
            <a:r>
              <a:rPr dirty="0" lang="en-US">
                <a:latin typeface="Century Schoolbook" pitchFamily="18" charset="0"/>
              </a:rPr>
              <a:t> </a:t>
            </a:r>
            <a:r>
              <a:rPr dirty="0" lang="en-US" err="1">
                <a:latin typeface="Century Schoolbook" pitchFamily="18" charset="0"/>
              </a:rPr>
              <a:t>dari</a:t>
            </a:r>
            <a:r>
              <a:rPr dirty="0" lang="en-US">
                <a:latin typeface="Century Schoolbook" pitchFamily="18" charset="0"/>
              </a:rPr>
              <a:t> “</a:t>
            </a:r>
            <a:r>
              <a:rPr dirty="0" lang="en-US" err="1">
                <a:latin typeface="Century Schoolbook" pitchFamily="18" charset="0"/>
              </a:rPr>
              <a:t>buddh”i</a:t>
            </a:r>
            <a:r>
              <a:rPr dirty="0" lang="en-US">
                <a:latin typeface="Century Schoolbook" pitchFamily="18" charset="0"/>
              </a:rPr>
              <a:t> yang </a:t>
            </a:r>
            <a:r>
              <a:rPr dirty="0" lang="en-US" err="1">
                <a:latin typeface="Century Schoolbook" pitchFamily="18" charset="0"/>
              </a:rPr>
              <a:t>berarti</a:t>
            </a:r>
            <a:r>
              <a:rPr dirty="0" lang="en-US">
                <a:latin typeface="Century Schoolbook" pitchFamily="18" charset="0"/>
              </a:rPr>
              <a:t> </a:t>
            </a:r>
            <a:r>
              <a:rPr dirty="0" lang="en-US" err="1">
                <a:latin typeface="Century Schoolbook" pitchFamily="18" charset="0"/>
              </a:rPr>
              <a:t>budi</a:t>
            </a:r>
            <a:r>
              <a:rPr dirty="0" lang="en-US">
                <a:latin typeface="Century Schoolbook" pitchFamily="18" charset="0"/>
              </a:rPr>
              <a:t> </a:t>
            </a:r>
            <a:r>
              <a:rPr dirty="0" lang="en-US" err="1">
                <a:latin typeface="Century Schoolbook" pitchFamily="18" charset="0"/>
              </a:rPr>
              <a:t>atau</a:t>
            </a:r>
            <a:r>
              <a:rPr dirty="0" lang="en-US">
                <a:latin typeface="Century Schoolbook" pitchFamily="18" charset="0"/>
              </a:rPr>
              <a:t> </a:t>
            </a:r>
            <a:r>
              <a:rPr dirty="0" lang="en-US" err="1">
                <a:latin typeface="Century Schoolbook" pitchFamily="18" charset="0"/>
              </a:rPr>
              <a:t>akal</a:t>
            </a:r>
            <a:r>
              <a:rPr dirty="0" lang="en-US">
                <a:latin typeface="Century Schoolbook" pitchFamily="18" charset="0"/>
              </a:rPr>
              <a:t>. </a:t>
            </a:r>
            <a:r>
              <a:rPr dirty="0" lang="en-US" err="1">
                <a:latin typeface="Century Schoolbook" pitchFamily="18" charset="0"/>
              </a:rPr>
              <a:t>Dengan</a:t>
            </a:r>
            <a:r>
              <a:rPr dirty="0" lang="en-US">
                <a:latin typeface="Century Schoolbook" pitchFamily="18" charset="0"/>
              </a:rPr>
              <a:t> </a:t>
            </a:r>
            <a:r>
              <a:rPr dirty="0" lang="en-US" err="1">
                <a:latin typeface="Century Schoolbook" pitchFamily="18" charset="0"/>
              </a:rPr>
              <a:t>demikian</a:t>
            </a:r>
            <a:r>
              <a:rPr dirty="0" lang="en-US">
                <a:latin typeface="Century Schoolbook" pitchFamily="18" charset="0"/>
              </a:rPr>
              <a:t> </a:t>
            </a:r>
            <a:r>
              <a:rPr dirty="0" lang="en-US" err="1">
                <a:latin typeface="Century Schoolbook" pitchFamily="18" charset="0"/>
              </a:rPr>
              <a:t>secara</a:t>
            </a:r>
            <a:r>
              <a:rPr dirty="0" lang="en-US">
                <a:latin typeface="Century Schoolbook" pitchFamily="18" charset="0"/>
              </a:rPr>
              <a:t> </a:t>
            </a:r>
            <a:r>
              <a:rPr dirty="0" lang="en-US" err="1">
                <a:latin typeface="Century Schoolbook" pitchFamily="18" charset="0"/>
              </a:rPr>
              <a:t>sederhana</a:t>
            </a:r>
            <a:r>
              <a:rPr dirty="0" lang="en-US">
                <a:latin typeface="Century Schoolbook" pitchFamily="18" charset="0"/>
              </a:rPr>
              <a:t> </a:t>
            </a:r>
            <a:r>
              <a:rPr dirty="0" lang="en-US" err="1">
                <a:latin typeface="Century Schoolbook" pitchFamily="18" charset="0"/>
              </a:rPr>
              <a:t>kebudayaan</a:t>
            </a:r>
            <a:r>
              <a:rPr dirty="0" lang="en-US">
                <a:latin typeface="Century Schoolbook" pitchFamily="18" charset="0"/>
              </a:rPr>
              <a:t> </a:t>
            </a:r>
            <a:r>
              <a:rPr dirty="0" lang="en-US" err="1">
                <a:latin typeface="Century Schoolbook" pitchFamily="18" charset="0"/>
              </a:rPr>
              <a:t>dapat</a:t>
            </a:r>
            <a:r>
              <a:rPr dirty="0" lang="en-US">
                <a:latin typeface="Century Schoolbook" pitchFamily="18" charset="0"/>
              </a:rPr>
              <a:t> </a:t>
            </a:r>
            <a:r>
              <a:rPr dirty="0" lang="en-US" err="1">
                <a:latin typeface="Century Schoolbook" pitchFamily="18" charset="0"/>
              </a:rPr>
              <a:t>diartikan</a:t>
            </a:r>
            <a:r>
              <a:rPr dirty="0" lang="en-US">
                <a:latin typeface="Century Schoolbook" pitchFamily="18" charset="0"/>
              </a:rPr>
              <a:t> </a:t>
            </a:r>
            <a:r>
              <a:rPr dirty="0" lang="en-US" err="1">
                <a:latin typeface="Century Schoolbook" pitchFamily="18" charset="0"/>
              </a:rPr>
              <a:t>hal-hal</a:t>
            </a:r>
            <a:r>
              <a:rPr dirty="0" lang="en-US">
                <a:latin typeface="Century Schoolbook" pitchFamily="18" charset="0"/>
              </a:rPr>
              <a:t> yang </a:t>
            </a:r>
            <a:r>
              <a:rPr dirty="0" lang="en-US" err="1">
                <a:latin typeface="Century Schoolbook" pitchFamily="18" charset="0"/>
              </a:rPr>
              <a:t>bersangkutan</a:t>
            </a:r>
            <a:r>
              <a:rPr dirty="0" lang="en-US">
                <a:latin typeface="Century Schoolbook" pitchFamily="18" charset="0"/>
              </a:rPr>
              <a:t> </a:t>
            </a:r>
            <a:r>
              <a:rPr dirty="0" lang="en-US" err="1">
                <a:latin typeface="Century Schoolbook" pitchFamily="18" charset="0"/>
              </a:rPr>
              <a:t>dengan</a:t>
            </a:r>
            <a:r>
              <a:rPr dirty="0" lang="en-US">
                <a:latin typeface="Century Schoolbook" pitchFamily="18" charset="0"/>
              </a:rPr>
              <a:t> </a:t>
            </a:r>
            <a:r>
              <a:rPr dirty="0" lang="en-US" err="1">
                <a:latin typeface="Century Schoolbook" pitchFamily="18" charset="0"/>
              </a:rPr>
              <a:t>akal</a:t>
            </a:r>
            <a:r>
              <a:rPr dirty="0" lang="en-US">
                <a:latin typeface="Century Schoolbook" pitchFamily="18" charset="0"/>
              </a:rPr>
              <a:t> (</a:t>
            </a:r>
            <a:r>
              <a:rPr dirty="0" lang="en-US" err="1">
                <a:latin typeface="Century Schoolbook" pitchFamily="18" charset="0"/>
              </a:rPr>
              <a:t>Koentjaraningrat</a:t>
            </a:r>
            <a:r>
              <a:rPr dirty="0" lang="en-US">
                <a:latin typeface="Century Schoolbook" pitchFamily="18" charset="0"/>
              </a:rPr>
              <a:t>, 1979:195).</a:t>
            </a:r>
            <a:r>
              <a:rPr b="1" dirty="0" lang="en-US">
                <a:latin typeface="Century Schoolbook" pitchFamily="18" charset="0"/>
              </a:rPr>
              <a:t> </a:t>
            </a:r>
            <a:r>
              <a:rPr dirty="0" lang="en-US" err="1">
                <a:latin typeface="Century Schoolbook" pitchFamily="18" charset="0"/>
              </a:rPr>
              <a:t>Selain</a:t>
            </a:r>
            <a:r>
              <a:rPr dirty="0" lang="en-US">
                <a:latin typeface="Century Schoolbook" pitchFamily="18" charset="0"/>
              </a:rPr>
              <a:t> </a:t>
            </a:r>
            <a:r>
              <a:rPr dirty="0" lang="en-US" err="1">
                <a:latin typeface="Century Schoolbook" pitchFamily="18" charset="0"/>
              </a:rPr>
              <a:t>itu</a:t>
            </a:r>
            <a:r>
              <a:rPr dirty="0" lang="en-US">
                <a:latin typeface="Century Schoolbook" pitchFamily="18" charset="0"/>
              </a:rPr>
              <a:t>, </a:t>
            </a:r>
            <a:r>
              <a:rPr dirty="0" lang="en-US" err="1">
                <a:latin typeface="Century Schoolbook" pitchFamily="18" charset="0"/>
              </a:rPr>
              <a:t>ada</a:t>
            </a:r>
            <a:r>
              <a:rPr dirty="0" lang="en-US">
                <a:latin typeface="Century Schoolbook" pitchFamily="18" charset="0"/>
              </a:rPr>
              <a:t> yang </a:t>
            </a:r>
            <a:r>
              <a:rPr dirty="0" lang="en-US" err="1">
                <a:latin typeface="Century Schoolbook" pitchFamily="18" charset="0"/>
              </a:rPr>
              <a:t>mengupas</a:t>
            </a:r>
            <a:r>
              <a:rPr dirty="0" lang="en-US">
                <a:latin typeface="Century Schoolbook" pitchFamily="18" charset="0"/>
              </a:rPr>
              <a:t> kata </a:t>
            </a:r>
            <a:r>
              <a:rPr dirty="0" lang="en-US" err="1">
                <a:latin typeface="Century Schoolbook" pitchFamily="18" charset="0"/>
              </a:rPr>
              <a:t>budaya</a:t>
            </a:r>
            <a:r>
              <a:rPr dirty="0" lang="en-US">
                <a:latin typeface="Century Schoolbook" pitchFamily="18" charset="0"/>
              </a:rPr>
              <a:t> </a:t>
            </a:r>
            <a:r>
              <a:rPr dirty="0" lang="en-US" err="1">
                <a:latin typeface="Century Schoolbook" pitchFamily="18" charset="0"/>
              </a:rPr>
              <a:t>sebagai</a:t>
            </a:r>
            <a:r>
              <a:rPr dirty="0" lang="en-US">
                <a:latin typeface="Century Schoolbook" pitchFamily="18" charset="0"/>
              </a:rPr>
              <a:t> </a:t>
            </a:r>
            <a:r>
              <a:rPr dirty="0" lang="en-US" err="1">
                <a:latin typeface="Century Schoolbook" pitchFamily="18" charset="0"/>
              </a:rPr>
              <a:t>perkembangan</a:t>
            </a:r>
            <a:r>
              <a:rPr dirty="0" lang="en-US">
                <a:latin typeface="Century Schoolbook" pitchFamily="18" charset="0"/>
              </a:rPr>
              <a:t> </a:t>
            </a:r>
            <a:r>
              <a:rPr dirty="0" lang="en-US" err="1">
                <a:latin typeface="Century Schoolbook" pitchFamily="18" charset="0"/>
              </a:rPr>
              <a:t>dari</a:t>
            </a:r>
            <a:r>
              <a:rPr dirty="0" lang="en-US">
                <a:latin typeface="Century Schoolbook" pitchFamily="18" charset="0"/>
              </a:rPr>
              <a:t> kata </a:t>
            </a:r>
            <a:r>
              <a:rPr dirty="0" lang="en-US" err="1">
                <a:latin typeface="Century Schoolbook" pitchFamily="18" charset="0"/>
              </a:rPr>
              <a:t>majemuk</a:t>
            </a:r>
            <a:r>
              <a:rPr dirty="0" lang="en-US">
                <a:latin typeface="Century Schoolbook" pitchFamily="18" charset="0"/>
              </a:rPr>
              <a:t> </a:t>
            </a:r>
            <a:r>
              <a:rPr dirty="0" lang="en-US" err="1">
                <a:latin typeface="Century Schoolbook" pitchFamily="18" charset="0"/>
              </a:rPr>
              <a:t>budi-daya</a:t>
            </a:r>
            <a:r>
              <a:rPr dirty="0" lang="en-US">
                <a:latin typeface="Century Schoolbook" pitchFamily="18" charset="0"/>
              </a:rPr>
              <a:t>, yang </a:t>
            </a:r>
            <a:r>
              <a:rPr dirty="0" lang="en-US" err="1">
                <a:latin typeface="Century Schoolbook" pitchFamily="18" charset="0"/>
              </a:rPr>
              <a:t>mempunyai</a:t>
            </a:r>
            <a:r>
              <a:rPr dirty="0" lang="en-US">
                <a:latin typeface="Century Schoolbook" pitchFamily="18" charset="0"/>
              </a:rPr>
              <a:t> </a:t>
            </a:r>
            <a:r>
              <a:rPr dirty="0" lang="en-US" err="1">
                <a:latin typeface="Century Schoolbook" pitchFamily="18" charset="0"/>
              </a:rPr>
              <a:t>a;rti</a:t>
            </a:r>
            <a:r>
              <a:rPr dirty="0" lang="en-US">
                <a:latin typeface="Century Schoolbook" pitchFamily="18" charset="0"/>
              </a:rPr>
              <a:t> </a:t>
            </a:r>
            <a:r>
              <a:rPr dirty="0" lang="en-US" err="1">
                <a:latin typeface="Century Schoolbook" pitchFamily="18" charset="0"/>
              </a:rPr>
              <a:t>daya</a:t>
            </a:r>
            <a:r>
              <a:rPr dirty="0" lang="en-US">
                <a:latin typeface="Century Schoolbook" pitchFamily="18" charset="0"/>
              </a:rPr>
              <a:t> </a:t>
            </a:r>
            <a:r>
              <a:rPr dirty="0" lang="en-US" err="1">
                <a:latin typeface="Century Schoolbook" pitchFamily="18" charset="0"/>
              </a:rPr>
              <a:t>dari</a:t>
            </a:r>
            <a:r>
              <a:rPr dirty="0" lang="en-US">
                <a:latin typeface="Century Schoolbook" pitchFamily="18" charset="0"/>
              </a:rPr>
              <a:t> </a:t>
            </a:r>
            <a:r>
              <a:rPr dirty="0" lang="en-US" err="1">
                <a:latin typeface="Century Schoolbook" pitchFamily="18" charset="0"/>
              </a:rPr>
              <a:t>budi</a:t>
            </a:r>
            <a:r>
              <a:rPr dirty="0" lang="en-US">
                <a:latin typeface="Century Schoolbook" pitchFamily="18" charset="0"/>
              </a:rPr>
              <a:t>. </a:t>
            </a:r>
            <a:r>
              <a:rPr dirty="0" lang="en-US" err="1">
                <a:latin typeface="Century Schoolbook" pitchFamily="18" charset="0"/>
              </a:rPr>
              <a:t>Oleh</a:t>
            </a:r>
            <a:r>
              <a:rPr dirty="0" lang="en-US">
                <a:latin typeface="Century Schoolbook" pitchFamily="18" charset="0"/>
              </a:rPr>
              <a:t> </a:t>
            </a:r>
            <a:r>
              <a:rPr dirty="0" lang="en-US" err="1">
                <a:latin typeface="Century Schoolbook" pitchFamily="18" charset="0"/>
              </a:rPr>
              <a:t>karena</a:t>
            </a:r>
            <a:r>
              <a:rPr dirty="0" lang="en-US">
                <a:latin typeface="Century Schoolbook" pitchFamily="18" charset="0"/>
              </a:rPr>
              <a:t> </a:t>
            </a:r>
            <a:r>
              <a:rPr dirty="0" lang="en-US" err="1">
                <a:latin typeface="Century Schoolbook" pitchFamily="18" charset="0"/>
              </a:rPr>
              <a:t>itu</a:t>
            </a:r>
            <a:r>
              <a:rPr dirty="0" lang="en-US">
                <a:latin typeface="Century Schoolbook" pitchFamily="18" charset="0"/>
              </a:rPr>
              <a:t> </a:t>
            </a:r>
            <a:r>
              <a:rPr dirty="0" lang="en-US" err="1">
                <a:latin typeface="Century Schoolbook" pitchFamily="18" charset="0"/>
              </a:rPr>
              <a:t>mereka</a:t>
            </a:r>
            <a:r>
              <a:rPr dirty="0" lang="en-US">
                <a:latin typeface="Century Schoolbook" pitchFamily="18" charset="0"/>
              </a:rPr>
              <a:t> </a:t>
            </a:r>
            <a:r>
              <a:rPr dirty="0" lang="en-US" err="1">
                <a:latin typeface="Century Schoolbook" pitchFamily="18" charset="0"/>
              </a:rPr>
              <a:t>membedakan</a:t>
            </a:r>
            <a:r>
              <a:rPr dirty="0" lang="en-US">
                <a:latin typeface="Century Schoolbook" pitchFamily="18" charset="0"/>
              </a:rPr>
              <a:t> “</a:t>
            </a:r>
            <a:r>
              <a:rPr dirty="0" lang="en-US" err="1">
                <a:latin typeface="Century Schoolbook" pitchFamily="18" charset="0"/>
              </a:rPr>
              <a:t>budaya</a:t>
            </a:r>
            <a:r>
              <a:rPr dirty="0" lang="en-US">
                <a:latin typeface="Century Schoolbook" pitchFamily="18" charset="0"/>
              </a:rPr>
              <a:t>” </a:t>
            </a:r>
            <a:r>
              <a:rPr dirty="0" lang="en-US" err="1">
                <a:latin typeface="Century Schoolbook" pitchFamily="18" charset="0"/>
              </a:rPr>
              <a:t>dari</a:t>
            </a:r>
            <a:r>
              <a:rPr dirty="0" lang="en-US">
                <a:latin typeface="Century Schoolbook" pitchFamily="18" charset="0"/>
              </a:rPr>
              <a:t> “</a:t>
            </a:r>
            <a:r>
              <a:rPr dirty="0" lang="en-US" err="1">
                <a:latin typeface="Century Schoolbook" pitchFamily="18" charset="0"/>
              </a:rPr>
              <a:t>kebudayaan</a:t>
            </a:r>
            <a:r>
              <a:rPr dirty="0" lang="en-US">
                <a:latin typeface="Century Schoolbook" pitchFamily="18" charset="0"/>
              </a:rPr>
              <a:t>”. </a:t>
            </a:r>
            <a:r>
              <a:rPr dirty="0" lang="en-US" err="1">
                <a:latin typeface="Century Schoolbook" pitchFamily="18" charset="0"/>
              </a:rPr>
              <a:t>Budaya</a:t>
            </a:r>
            <a:r>
              <a:rPr dirty="0" lang="en-US">
                <a:latin typeface="Century Schoolbook" pitchFamily="18" charset="0"/>
              </a:rPr>
              <a:t> </a:t>
            </a:r>
            <a:r>
              <a:rPr dirty="0" lang="en-US" err="1">
                <a:latin typeface="Century Schoolbook" pitchFamily="18" charset="0"/>
              </a:rPr>
              <a:t>adalah</a:t>
            </a:r>
            <a:r>
              <a:rPr dirty="0" lang="en-US">
                <a:latin typeface="Century Schoolbook" pitchFamily="18" charset="0"/>
              </a:rPr>
              <a:t> </a:t>
            </a:r>
            <a:r>
              <a:rPr dirty="0" lang="en-US" err="1">
                <a:latin typeface="Century Schoolbook" pitchFamily="18" charset="0"/>
              </a:rPr>
              <a:t>daya</a:t>
            </a:r>
            <a:r>
              <a:rPr dirty="0" lang="en-US">
                <a:latin typeface="Century Schoolbook" pitchFamily="18" charset="0"/>
              </a:rPr>
              <a:t> </a:t>
            </a:r>
            <a:r>
              <a:rPr dirty="0" lang="en-US" err="1">
                <a:latin typeface="Century Schoolbook" pitchFamily="18" charset="0"/>
              </a:rPr>
              <a:t>dari</a:t>
            </a:r>
            <a:r>
              <a:rPr dirty="0" lang="en-US">
                <a:latin typeface="Century Schoolbook" pitchFamily="18" charset="0"/>
              </a:rPr>
              <a:t> </a:t>
            </a:r>
            <a:r>
              <a:rPr dirty="0" lang="en-US" err="1">
                <a:latin typeface="Century Schoolbook" pitchFamily="18" charset="0"/>
              </a:rPr>
              <a:t>budi</a:t>
            </a:r>
            <a:r>
              <a:rPr dirty="0" lang="en-US">
                <a:latin typeface="Century Schoolbook" pitchFamily="18" charset="0"/>
              </a:rPr>
              <a:t> yang </a:t>
            </a:r>
            <a:r>
              <a:rPr dirty="0" lang="en-US" err="1">
                <a:latin typeface="Century Schoolbook" pitchFamily="18" charset="0"/>
              </a:rPr>
              <a:t>berupa</a:t>
            </a:r>
            <a:r>
              <a:rPr dirty="0" lang="en-US">
                <a:latin typeface="Century Schoolbook" pitchFamily="18" charset="0"/>
              </a:rPr>
              <a:t> </a:t>
            </a:r>
            <a:r>
              <a:rPr dirty="0" lang="en-US" err="1">
                <a:latin typeface="Century Schoolbook" pitchFamily="18" charset="0"/>
              </a:rPr>
              <a:t>cipta</a:t>
            </a:r>
            <a:r>
              <a:rPr dirty="0" lang="en-US">
                <a:latin typeface="Century Schoolbook" pitchFamily="18" charset="0"/>
              </a:rPr>
              <a:t>, rasa, </a:t>
            </a:r>
            <a:r>
              <a:rPr dirty="0" lang="en-US" err="1">
                <a:latin typeface="Century Schoolbook" pitchFamily="18" charset="0"/>
              </a:rPr>
              <a:t>dan</a:t>
            </a:r>
            <a:r>
              <a:rPr dirty="0" lang="en-US">
                <a:latin typeface="Century Schoolbook" pitchFamily="18" charset="0"/>
              </a:rPr>
              <a:t> </a:t>
            </a:r>
            <a:r>
              <a:rPr dirty="0" lang="en-US" err="1">
                <a:latin typeface="Century Schoolbook" pitchFamily="18" charset="0"/>
              </a:rPr>
              <a:t>karsa</a:t>
            </a:r>
            <a:r>
              <a:rPr dirty="0" lang="en-US">
                <a:latin typeface="Century Schoolbook" pitchFamily="18" charset="0"/>
              </a:rPr>
              <a:t>, </a:t>
            </a:r>
            <a:r>
              <a:rPr dirty="0" lang="en-US" err="1">
                <a:latin typeface="Century Schoolbook" pitchFamily="18" charset="0"/>
              </a:rPr>
              <a:t>sedangkan</a:t>
            </a:r>
            <a:r>
              <a:rPr dirty="0" lang="en-US">
                <a:latin typeface="Century Schoolbook" pitchFamily="18" charset="0"/>
              </a:rPr>
              <a:t> </a:t>
            </a:r>
            <a:r>
              <a:rPr dirty="0" lang="en-US" err="1">
                <a:latin typeface="Century Schoolbook" pitchFamily="18" charset="0"/>
              </a:rPr>
              <a:t>kebudayaan</a:t>
            </a:r>
            <a:r>
              <a:rPr dirty="0" lang="en-US">
                <a:latin typeface="Century Schoolbook" pitchFamily="18" charset="0"/>
              </a:rPr>
              <a:t> </a:t>
            </a:r>
            <a:r>
              <a:rPr dirty="0" lang="en-US" err="1">
                <a:latin typeface="Century Schoolbook" pitchFamily="18" charset="0"/>
              </a:rPr>
              <a:t>adalah</a:t>
            </a:r>
            <a:r>
              <a:rPr dirty="0" lang="en-US">
                <a:latin typeface="Century Schoolbook" pitchFamily="18" charset="0"/>
              </a:rPr>
              <a:t> </a:t>
            </a:r>
            <a:r>
              <a:rPr dirty="0" lang="en-US" err="1">
                <a:latin typeface="Century Schoolbook" pitchFamily="18" charset="0"/>
              </a:rPr>
              <a:t>hasil</a:t>
            </a:r>
            <a:r>
              <a:rPr dirty="0" lang="en-US">
                <a:latin typeface="Century Schoolbook" pitchFamily="18" charset="0"/>
              </a:rPr>
              <a:t> </a:t>
            </a:r>
            <a:r>
              <a:rPr dirty="0" lang="en-US" err="1">
                <a:latin typeface="Century Schoolbook" pitchFamily="18" charset="0"/>
              </a:rPr>
              <a:t>dari</a:t>
            </a:r>
            <a:r>
              <a:rPr dirty="0" lang="en-US">
                <a:latin typeface="Century Schoolbook" pitchFamily="18" charset="0"/>
              </a:rPr>
              <a:t> </a:t>
            </a:r>
            <a:r>
              <a:rPr dirty="0" lang="en-US" err="1">
                <a:latin typeface="Century Schoolbook" pitchFamily="18" charset="0"/>
              </a:rPr>
              <a:t>cipta</a:t>
            </a:r>
            <a:r>
              <a:rPr dirty="0" lang="en-US">
                <a:latin typeface="Century Schoolbook" pitchFamily="18" charset="0"/>
              </a:rPr>
              <a:t>, rasa</a:t>
            </a:r>
            <a:r>
              <a:rPr b="1" dirty="0" lang="en-US">
                <a:latin typeface="Century Schoolbook" pitchFamily="18" charset="0"/>
              </a:rPr>
              <a:t> </a:t>
            </a:r>
            <a:r>
              <a:rPr dirty="0" lang="en-US" err="1">
                <a:latin typeface="Century Schoolbook" pitchFamily="18" charset="0"/>
              </a:rPr>
              <a:t>dan</a:t>
            </a:r>
            <a:r>
              <a:rPr dirty="0" lang="en-US">
                <a:latin typeface="Century Schoolbook" pitchFamily="18" charset="0"/>
              </a:rPr>
              <a:t> </a:t>
            </a:r>
            <a:r>
              <a:rPr dirty="0" lang="en-US" err="1">
                <a:latin typeface="Century Schoolbook" pitchFamily="18" charset="0"/>
              </a:rPr>
              <a:t>karsa</a:t>
            </a:r>
            <a:r>
              <a:rPr dirty="0" lang="en-US">
                <a:latin typeface="Century Schoolbook" pitchFamily="18" charset="0"/>
              </a:rPr>
              <a:t>.</a:t>
            </a:r>
            <a:endParaRPr dirty="0">
              <a:latin typeface="Century Schoolbook" pitchFamily="18" charset="0"/>
            </a:endParaRPr>
          </a:p>
        </p:txBody>
      </p:sp>
      <p:sp>
        <p:nvSpPr>
          <p:cNvPr id="1049520" name="Title 5"/>
          <p:cNvSpPr>
            <a:spLocks noGrp="1"/>
          </p:cNvSpPr>
          <p:nvPr>
            <p:ph type="title" idx="2"/>
          </p:nvPr>
        </p:nvSpPr>
        <p:spPr>
          <a:xfrm>
            <a:off x="2043800" y="423731"/>
            <a:ext cx="5056500" cy="761100"/>
          </a:xfrm>
        </p:spPr>
        <p:txBody>
          <a:bodyPr/>
          <a:p>
            <a:r>
              <a:rPr dirty="0" sz="3200" lang="en-US" err="1">
                <a:latin typeface="Algerian" pitchFamily="82" charset="0"/>
              </a:rPr>
              <a:t>Konsep</a:t>
            </a:r>
            <a:r>
              <a:rPr dirty="0" sz="3200" lang="en-US">
                <a:latin typeface="Algerian" pitchFamily="82" charset="0"/>
              </a:rPr>
              <a:t> </a:t>
            </a:r>
            <a:r>
              <a:rPr dirty="0" sz="3200" lang="en-US" err="1" smtClean="0">
                <a:latin typeface="Algerian" pitchFamily="82" charset="0"/>
              </a:rPr>
              <a:t>Kebud</a:t>
            </a:r>
            <a:r>
              <a:rPr dirty="0" sz="3200" lang="id-ID" smtClean="0">
                <a:latin typeface="Algerian" pitchFamily="82" charset="0"/>
              </a:rPr>
              <a:t>a</a:t>
            </a:r>
            <a:r>
              <a:rPr dirty="0" sz="3200" lang="en-US" err="1" smtClean="0">
                <a:latin typeface="Algerian" pitchFamily="82" charset="0"/>
              </a:rPr>
              <a:t>yaan</a:t>
            </a:r>
            <a:endParaRPr dirty="0" sz="3200" lang="id-ID">
              <a:latin typeface="Algerian" pitchFamily="82" charset="0"/>
            </a:endParaRPr>
          </a:p>
        </p:txBody>
      </p:sp>
    </p:spTree>
  </p:cSld>
  <p:clrMapOvr>
    <a:masterClrMapping/>
  </p:clrMapOvr>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41" name="Shape 3955"/>
        <p:cNvGrpSpPr/>
        <p:nvPr/>
      </p:nvGrpSpPr>
      <p:grpSpPr>
        <a:xfrm>
          <a:off x="0" y="0"/>
          <a:ext cx="0" cy="0"/>
          <a:chOff x="0" y="0"/>
          <a:chExt cx="0" cy="0"/>
        </a:xfrm>
      </p:grpSpPr>
      <p:sp>
        <p:nvSpPr>
          <p:cNvPr id="1049594" name="Google Shape;3956;p49"/>
          <p:cNvSpPr txBox="1">
            <a:spLocks noGrp="1"/>
          </p:cNvSpPr>
          <p:nvPr>
            <p:ph type="title"/>
          </p:nvPr>
        </p:nvSpPr>
        <p:spPr>
          <a:xfrm>
            <a:off x="720000" y="403761"/>
            <a:ext cx="7704000" cy="546265"/>
          </a:xfrm>
          <a:prstGeom prst="rect"/>
        </p:spPr>
        <p:txBody>
          <a:bodyPr anchor="t" anchorCtr="0" bIns="91425" lIns="91425" rIns="91425" spcFirstLastPara="1" tIns="91425" wrap="square">
            <a:noAutofit/>
          </a:bodyPr>
          <a:p>
            <a:pPr indent="0" lvl="0" marL="0"/>
            <a:r>
              <a:rPr b="0" dirty="0" sz="2000" lang="en-US" err="1">
                <a:latin typeface="Algerian" pitchFamily="82" charset="0"/>
              </a:rPr>
              <a:t>Ciri-ciri</a:t>
            </a:r>
            <a:r>
              <a:rPr b="0" dirty="0" sz="2000" lang="en-US">
                <a:latin typeface="Algerian" pitchFamily="82" charset="0"/>
              </a:rPr>
              <a:t> </a:t>
            </a:r>
            <a:r>
              <a:rPr b="0" dirty="0" sz="2000" lang="en-US" err="1" smtClean="0">
                <a:latin typeface="Algerian" pitchFamily="82" charset="0"/>
              </a:rPr>
              <a:t>Kebudayaan</a:t>
            </a:r>
            <a:endParaRPr b="0" dirty="0" sz="2000" lang="en-US">
              <a:latin typeface="Algerian" pitchFamily="82" charset="0"/>
            </a:endParaRPr>
          </a:p>
        </p:txBody>
      </p:sp>
      <p:sp>
        <p:nvSpPr>
          <p:cNvPr id="1049595" name="Google Shape;3957;p49"/>
          <p:cNvSpPr txBox="1">
            <a:spLocks noGrp="1"/>
          </p:cNvSpPr>
          <p:nvPr>
            <p:ph type="subTitle" idx="1"/>
          </p:nvPr>
        </p:nvSpPr>
        <p:spPr>
          <a:xfrm>
            <a:off x="724125" y="1951482"/>
            <a:ext cx="2316000" cy="698700"/>
          </a:xfrm>
          <a:prstGeom prst="rect"/>
        </p:spPr>
        <p:txBody>
          <a:bodyPr anchor="t" anchorCtr="0" bIns="91425" lIns="91425" rIns="91425" spcFirstLastPara="1" tIns="91425" wrap="square">
            <a:noAutofit/>
          </a:bodyPr>
          <a:p>
            <a:pPr indent="0" lvl="0" marL="0"/>
            <a:r>
              <a:rPr dirty="0" lang="en-US" err="1">
                <a:latin typeface="Century Schoolbook" pitchFamily="18" charset="0"/>
              </a:rPr>
              <a:t>Kebudayaan</a:t>
            </a:r>
            <a:r>
              <a:rPr dirty="0" lang="en-US">
                <a:latin typeface="Century Schoolbook" pitchFamily="18" charset="0"/>
              </a:rPr>
              <a:t> </a:t>
            </a:r>
            <a:r>
              <a:rPr dirty="0" lang="en-US" err="1">
                <a:latin typeface="Century Schoolbook" pitchFamily="18" charset="0"/>
              </a:rPr>
              <a:t>diperoleh</a:t>
            </a:r>
            <a:r>
              <a:rPr dirty="0" lang="en-US">
                <a:latin typeface="Century Schoolbook" pitchFamily="18" charset="0"/>
              </a:rPr>
              <a:t> </a:t>
            </a:r>
            <a:r>
              <a:rPr dirty="0" lang="en-US" err="1">
                <a:latin typeface="Century Schoolbook" pitchFamily="18" charset="0"/>
              </a:rPr>
              <a:t>manusia</a:t>
            </a:r>
            <a:r>
              <a:rPr dirty="0" lang="en-US">
                <a:latin typeface="Century Schoolbook" pitchFamily="18" charset="0"/>
              </a:rPr>
              <a:t> </a:t>
            </a:r>
            <a:r>
              <a:rPr dirty="0" lang="en-US" err="1">
                <a:latin typeface="Century Schoolbook" pitchFamily="18" charset="0"/>
              </a:rPr>
              <a:t>sebagai</a:t>
            </a:r>
            <a:r>
              <a:rPr dirty="0" lang="en-US">
                <a:latin typeface="Century Schoolbook" pitchFamily="18" charset="0"/>
              </a:rPr>
              <a:t> </a:t>
            </a:r>
            <a:r>
              <a:rPr dirty="0" lang="en-US" err="1">
                <a:latin typeface="Century Schoolbook" pitchFamily="18" charset="0"/>
              </a:rPr>
              <a:t>anggota</a:t>
            </a:r>
            <a:r>
              <a:rPr dirty="0" lang="en-US">
                <a:latin typeface="Century Schoolbook" pitchFamily="18" charset="0"/>
              </a:rPr>
              <a:t> </a:t>
            </a:r>
            <a:r>
              <a:rPr dirty="0" lang="en-US" err="1">
                <a:latin typeface="Century Schoolbook" pitchFamily="18" charset="0"/>
              </a:rPr>
              <a:t>masyarakat</a:t>
            </a:r>
            <a:r>
              <a:rPr dirty="0" lang="en-US">
                <a:latin typeface="Century Schoolbook" pitchFamily="18" charset="0"/>
              </a:rPr>
              <a:t>.</a:t>
            </a:r>
            <a:br>
              <a:rPr dirty="0" lang="en-US">
                <a:latin typeface="Century Schoolbook" pitchFamily="18" charset="0"/>
              </a:rPr>
            </a:br>
            <a:endParaRPr dirty="0">
              <a:latin typeface="Century Schoolbook" pitchFamily="18" charset="0"/>
            </a:endParaRPr>
          </a:p>
        </p:txBody>
      </p:sp>
      <p:sp>
        <p:nvSpPr>
          <p:cNvPr id="1049596" name="Google Shape;3959;p49"/>
          <p:cNvSpPr txBox="1">
            <a:spLocks noGrp="1"/>
          </p:cNvSpPr>
          <p:nvPr>
            <p:ph type="title" idx="3"/>
          </p:nvPr>
        </p:nvSpPr>
        <p:spPr>
          <a:xfrm>
            <a:off x="724137" y="1540773"/>
            <a:ext cx="2316000" cy="439500"/>
          </a:xfrm>
          <a:prstGeom prst="rect"/>
        </p:spPr>
        <p:txBody>
          <a:bodyPr anchor="ctr" anchorCtr="0" bIns="91425" lIns="91425" rIns="91425" spcFirstLastPara="1" tIns="91425" wrap="square">
            <a:noAutofit/>
          </a:bodyPr>
          <a:p>
            <a:pPr algn="ctr" indent="0" lvl="0" marL="0" rtl="0">
              <a:spcBef>
                <a:spcPts val="0"/>
              </a:spcBef>
              <a:spcAft>
                <a:spcPts val="0"/>
              </a:spcAft>
              <a:buNone/>
            </a:pPr>
            <a:r>
              <a:rPr lang="en">
                <a:latin typeface="Century Schoolbook" pitchFamily="18" charset="0"/>
              </a:rPr>
              <a:t>01</a:t>
            </a:r>
            <a:endParaRPr>
              <a:latin typeface="Century Schoolbook" pitchFamily="18" charset="0"/>
            </a:endParaRPr>
          </a:p>
        </p:txBody>
      </p:sp>
      <p:sp>
        <p:nvSpPr>
          <p:cNvPr id="1049597" name="Google Shape;3960;p49"/>
          <p:cNvSpPr txBox="1">
            <a:spLocks noGrp="1"/>
          </p:cNvSpPr>
          <p:nvPr>
            <p:ph type="subTitle" idx="4"/>
          </p:nvPr>
        </p:nvSpPr>
        <p:spPr>
          <a:xfrm>
            <a:off x="3425872" y="1935678"/>
            <a:ext cx="2316000" cy="1258784"/>
          </a:xfrm>
          <a:prstGeom prst="rect"/>
        </p:spPr>
        <p:txBody>
          <a:bodyPr anchor="t" anchorCtr="0" bIns="91425" lIns="91425" rIns="91425" spcFirstLastPara="1" tIns="91425" wrap="square">
            <a:noAutofit/>
          </a:bodyPr>
          <a:p>
            <a:pPr indent="0" lvl="0" marL="0">
              <a:buClr>
                <a:schemeClr val="dk1"/>
              </a:buClr>
              <a:buSzPts val="1100"/>
            </a:pPr>
            <a:r>
              <a:rPr dirty="0" lang="en-US" err="1">
                <a:latin typeface="Century Schoolbook" pitchFamily="18" charset="0"/>
              </a:rPr>
              <a:t>Kebudayaan</a:t>
            </a:r>
            <a:r>
              <a:rPr dirty="0" lang="en-US">
                <a:latin typeface="Century Schoolbook" pitchFamily="18" charset="0"/>
              </a:rPr>
              <a:t> </a:t>
            </a:r>
            <a:r>
              <a:rPr dirty="0" lang="en-US" err="1">
                <a:latin typeface="Century Schoolbook" pitchFamily="18" charset="0"/>
              </a:rPr>
              <a:t>diwariskan</a:t>
            </a:r>
            <a:r>
              <a:rPr dirty="0" lang="en-US">
                <a:latin typeface="Century Schoolbook" pitchFamily="18" charset="0"/>
              </a:rPr>
              <a:t> </a:t>
            </a:r>
            <a:r>
              <a:rPr dirty="0" lang="en-US" err="1">
                <a:latin typeface="Century Schoolbook" pitchFamily="18" charset="0"/>
              </a:rPr>
              <a:t>dari</a:t>
            </a:r>
            <a:r>
              <a:rPr dirty="0" lang="en-US">
                <a:latin typeface="Century Schoolbook" pitchFamily="18" charset="0"/>
              </a:rPr>
              <a:t> </a:t>
            </a:r>
            <a:r>
              <a:rPr dirty="0" lang="en-US" err="1">
                <a:latin typeface="Century Schoolbook" pitchFamily="18" charset="0"/>
              </a:rPr>
              <a:t>generasi</a:t>
            </a:r>
            <a:r>
              <a:rPr dirty="0" lang="en-US">
                <a:latin typeface="Century Schoolbook" pitchFamily="18" charset="0"/>
              </a:rPr>
              <a:t> </a:t>
            </a:r>
            <a:r>
              <a:rPr dirty="0" lang="en-US" err="1">
                <a:latin typeface="Century Schoolbook" pitchFamily="18" charset="0"/>
              </a:rPr>
              <a:t>ke</a:t>
            </a:r>
            <a:r>
              <a:rPr dirty="0" lang="en-US">
                <a:latin typeface="Century Schoolbook" pitchFamily="18" charset="0"/>
              </a:rPr>
              <a:t> </a:t>
            </a:r>
            <a:r>
              <a:rPr dirty="0" lang="en-US" err="1">
                <a:latin typeface="Century Schoolbook" pitchFamily="18" charset="0"/>
              </a:rPr>
              <a:t>generasi</a:t>
            </a:r>
            <a:r>
              <a:rPr dirty="0" lang="en-US">
                <a:latin typeface="Century Schoolbook" pitchFamily="18" charset="0"/>
              </a:rPr>
              <a:t> </a:t>
            </a:r>
            <a:r>
              <a:rPr dirty="0" lang="en-US" err="1">
                <a:latin typeface="Century Schoolbook" pitchFamily="18" charset="0"/>
              </a:rPr>
              <a:t>secara</a:t>
            </a:r>
            <a:r>
              <a:rPr dirty="0" lang="en-US">
                <a:latin typeface="Century Schoolbook" pitchFamily="18" charset="0"/>
              </a:rPr>
              <a:t> non </a:t>
            </a:r>
            <a:r>
              <a:rPr dirty="0" lang="en-US" err="1">
                <a:latin typeface="Century Schoolbook" pitchFamily="18" charset="0"/>
              </a:rPr>
              <a:t>genetis</a:t>
            </a:r>
            <a:r>
              <a:rPr dirty="0" lang="en-US">
                <a:latin typeface="Century Schoolbook" pitchFamily="18" charset="0"/>
              </a:rPr>
              <a:t>, </a:t>
            </a:r>
            <a:r>
              <a:rPr dirty="0" lang="en-US" err="1">
                <a:latin typeface="Century Schoolbook" pitchFamily="18" charset="0"/>
              </a:rPr>
              <a:t>tetapi</a:t>
            </a:r>
            <a:r>
              <a:rPr dirty="0" lang="en-US">
                <a:latin typeface="Century Schoolbook" pitchFamily="18" charset="0"/>
              </a:rPr>
              <a:t> </a:t>
            </a:r>
            <a:r>
              <a:rPr dirty="0" lang="en-US" err="1">
                <a:latin typeface="Century Schoolbook" pitchFamily="18" charset="0"/>
              </a:rPr>
              <a:t>diperoleh</a:t>
            </a:r>
            <a:r>
              <a:rPr dirty="0" lang="en-US">
                <a:latin typeface="Century Schoolbook" pitchFamily="18" charset="0"/>
              </a:rPr>
              <a:t> </a:t>
            </a:r>
            <a:r>
              <a:rPr dirty="0" lang="en-US" err="1">
                <a:latin typeface="Century Schoolbook" pitchFamily="18" charset="0"/>
              </a:rPr>
              <a:t>manusia</a:t>
            </a:r>
            <a:r>
              <a:rPr dirty="0" lang="en-US">
                <a:latin typeface="Century Schoolbook" pitchFamily="18" charset="0"/>
              </a:rPr>
              <a:t> </a:t>
            </a:r>
            <a:r>
              <a:rPr dirty="0" lang="en-US" err="1">
                <a:latin typeface="Century Schoolbook" pitchFamily="18" charset="0"/>
              </a:rPr>
              <a:t>melalui</a:t>
            </a:r>
            <a:r>
              <a:rPr dirty="0" lang="en-US">
                <a:latin typeface="Century Schoolbook" pitchFamily="18" charset="0"/>
              </a:rPr>
              <a:t> proses </a:t>
            </a:r>
            <a:r>
              <a:rPr dirty="0" lang="en-US" err="1">
                <a:latin typeface="Century Schoolbook" pitchFamily="18" charset="0"/>
              </a:rPr>
              <a:t>belajar</a:t>
            </a:r>
            <a:r>
              <a:rPr dirty="0" lang="en-US">
                <a:latin typeface="Century Schoolbook" pitchFamily="18" charset="0"/>
              </a:rPr>
              <a:t>.</a:t>
            </a:r>
            <a:br>
              <a:rPr dirty="0" lang="en-US">
                <a:latin typeface="Century Schoolbook" pitchFamily="18" charset="0"/>
              </a:rPr>
            </a:br>
            <a:endParaRPr dirty="0">
              <a:latin typeface="Century Schoolbook" pitchFamily="18" charset="0"/>
            </a:endParaRPr>
          </a:p>
        </p:txBody>
      </p:sp>
      <p:sp>
        <p:nvSpPr>
          <p:cNvPr id="1049598" name="Google Shape;3962;p49"/>
          <p:cNvSpPr txBox="1">
            <a:spLocks noGrp="1"/>
          </p:cNvSpPr>
          <p:nvPr>
            <p:ph type="title" idx="6"/>
          </p:nvPr>
        </p:nvSpPr>
        <p:spPr>
          <a:xfrm>
            <a:off x="3414008" y="1540773"/>
            <a:ext cx="2316000" cy="439500"/>
          </a:xfrm>
          <a:prstGeom prst="rect"/>
        </p:spPr>
        <p:txBody>
          <a:bodyPr anchor="ctr" anchorCtr="0" bIns="91425" lIns="91425" rIns="91425" spcFirstLastPara="1" tIns="91425" wrap="square">
            <a:noAutofit/>
          </a:bodyPr>
          <a:p>
            <a:pPr algn="ctr" indent="0" lvl="0" marL="0" rtl="0">
              <a:spcBef>
                <a:spcPts val="0"/>
              </a:spcBef>
              <a:spcAft>
                <a:spcPts val="0"/>
              </a:spcAft>
              <a:buNone/>
            </a:pPr>
            <a:r>
              <a:rPr lang="en">
                <a:latin typeface="Century Schoolbook" pitchFamily="18" charset="0"/>
              </a:rPr>
              <a:t>02</a:t>
            </a:r>
            <a:endParaRPr>
              <a:latin typeface="Century Schoolbook" pitchFamily="18" charset="0"/>
            </a:endParaRPr>
          </a:p>
        </p:txBody>
      </p:sp>
      <p:sp>
        <p:nvSpPr>
          <p:cNvPr id="1049599" name="Google Shape;3963;p49"/>
          <p:cNvSpPr txBox="1">
            <a:spLocks noGrp="1"/>
          </p:cNvSpPr>
          <p:nvPr>
            <p:ph type="subTitle" idx="7"/>
          </p:nvPr>
        </p:nvSpPr>
        <p:spPr>
          <a:xfrm>
            <a:off x="6103866" y="1911928"/>
            <a:ext cx="2316000" cy="1021277"/>
          </a:xfrm>
          <a:prstGeom prst="rect"/>
        </p:spPr>
        <p:txBody>
          <a:bodyPr anchor="t" anchorCtr="0" bIns="91425" lIns="91425" rIns="91425" spcFirstLastPara="1" tIns="91425" wrap="square">
            <a:noAutofit/>
          </a:bodyPr>
          <a:p>
            <a:pPr indent="0" lvl="0" marL="0"/>
            <a:r>
              <a:rPr dirty="0" lang="en-US" err="1">
                <a:latin typeface="Century Schoolbook" pitchFamily="18" charset="0"/>
              </a:rPr>
              <a:t>Kebendaan</a:t>
            </a:r>
            <a:r>
              <a:rPr dirty="0" lang="en-US">
                <a:latin typeface="Century Schoolbook" pitchFamily="18" charset="0"/>
              </a:rPr>
              <a:t> </a:t>
            </a:r>
            <a:r>
              <a:rPr dirty="0" lang="en-US" err="1">
                <a:latin typeface="Century Schoolbook" pitchFamily="18" charset="0"/>
              </a:rPr>
              <a:t>kebudayaan</a:t>
            </a:r>
            <a:r>
              <a:rPr dirty="0" lang="en-US">
                <a:latin typeface="Century Schoolbook" pitchFamily="18" charset="0"/>
              </a:rPr>
              <a:t> </a:t>
            </a:r>
            <a:r>
              <a:rPr dirty="0" lang="en-US" err="1">
                <a:latin typeface="Century Schoolbook" pitchFamily="18" charset="0"/>
              </a:rPr>
              <a:t>dapat</a:t>
            </a:r>
            <a:r>
              <a:rPr dirty="0" lang="en-US">
                <a:latin typeface="Century Schoolbook" pitchFamily="18" charset="0"/>
              </a:rPr>
              <a:t> </a:t>
            </a:r>
            <a:r>
              <a:rPr dirty="0" lang="en-US" err="1">
                <a:latin typeface="Century Schoolbook" pitchFamily="18" charset="0"/>
              </a:rPr>
              <a:t>berupa</a:t>
            </a:r>
            <a:r>
              <a:rPr dirty="0" lang="en-US">
                <a:latin typeface="Century Schoolbook" pitchFamily="18" charset="0"/>
              </a:rPr>
              <a:t> </a:t>
            </a:r>
            <a:r>
              <a:rPr dirty="0" lang="en-US" err="1">
                <a:latin typeface="Century Schoolbook" pitchFamily="18" charset="0"/>
              </a:rPr>
              <a:t>gagasan</a:t>
            </a:r>
            <a:r>
              <a:rPr dirty="0" lang="en-US">
                <a:latin typeface="Century Schoolbook" pitchFamily="18" charset="0"/>
              </a:rPr>
              <a:t>, </a:t>
            </a:r>
            <a:r>
              <a:rPr dirty="0" lang="en-US" err="1">
                <a:latin typeface="Century Schoolbook" pitchFamily="18" charset="0"/>
              </a:rPr>
              <a:t>tindakan</a:t>
            </a:r>
            <a:r>
              <a:rPr dirty="0" lang="en-US">
                <a:latin typeface="Century Schoolbook" pitchFamily="18" charset="0"/>
              </a:rPr>
              <a:t>, </a:t>
            </a:r>
            <a:r>
              <a:rPr dirty="0" lang="en-US" err="1">
                <a:latin typeface="Century Schoolbook" pitchFamily="18" charset="0"/>
              </a:rPr>
              <a:t>dan</a:t>
            </a:r>
            <a:r>
              <a:rPr dirty="0" lang="en-US">
                <a:latin typeface="Century Schoolbook" pitchFamily="18" charset="0"/>
              </a:rPr>
              <a:t> </a:t>
            </a:r>
            <a:r>
              <a:rPr dirty="0" lang="en-US" err="1">
                <a:latin typeface="Century Schoolbook" pitchFamily="18" charset="0"/>
              </a:rPr>
              <a:t>hasil</a:t>
            </a:r>
            <a:r>
              <a:rPr dirty="0" lang="en-US">
                <a:latin typeface="Century Schoolbook" pitchFamily="18" charset="0"/>
              </a:rPr>
              <a:t> </a:t>
            </a:r>
            <a:r>
              <a:rPr dirty="0" lang="en-US" err="1">
                <a:latin typeface="Century Schoolbook" pitchFamily="18" charset="0"/>
              </a:rPr>
              <a:t>karya</a:t>
            </a:r>
            <a:r>
              <a:rPr dirty="0" lang="en-US">
                <a:latin typeface="Century Schoolbook" pitchFamily="18" charset="0"/>
              </a:rPr>
              <a:t> yang </a:t>
            </a:r>
            <a:r>
              <a:rPr dirty="0" lang="en-US" err="1">
                <a:latin typeface="Century Schoolbook" pitchFamily="18" charset="0"/>
              </a:rPr>
              <a:t>berbentuk</a:t>
            </a:r>
            <a:r>
              <a:rPr dirty="0" lang="en-US">
                <a:latin typeface="Century Schoolbook" pitchFamily="18" charset="0"/>
              </a:rPr>
              <a:t> material.</a:t>
            </a:r>
            <a:br>
              <a:rPr dirty="0" lang="en-US">
                <a:latin typeface="Century Schoolbook" pitchFamily="18" charset="0"/>
              </a:rPr>
            </a:br>
            <a:endParaRPr dirty="0">
              <a:latin typeface="Century Schoolbook" pitchFamily="18" charset="0"/>
            </a:endParaRPr>
          </a:p>
        </p:txBody>
      </p:sp>
      <p:sp>
        <p:nvSpPr>
          <p:cNvPr id="1049600" name="Google Shape;3965;p49"/>
          <p:cNvSpPr txBox="1">
            <a:spLocks noGrp="1"/>
          </p:cNvSpPr>
          <p:nvPr>
            <p:ph type="title" idx="9"/>
          </p:nvPr>
        </p:nvSpPr>
        <p:spPr>
          <a:xfrm>
            <a:off x="6103879" y="1540773"/>
            <a:ext cx="2316000" cy="439500"/>
          </a:xfrm>
          <a:prstGeom prst="rect"/>
        </p:spPr>
        <p:txBody>
          <a:bodyPr anchor="ctr" anchorCtr="0" bIns="91425" lIns="91425" rIns="91425" spcFirstLastPara="1" tIns="91425" wrap="square">
            <a:noAutofit/>
          </a:bodyPr>
          <a:p>
            <a:pPr algn="ctr" indent="0" lvl="0" marL="0" rtl="0">
              <a:spcBef>
                <a:spcPts val="0"/>
              </a:spcBef>
              <a:spcAft>
                <a:spcPts val="0"/>
              </a:spcAft>
              <a:buNone/>
            </a:pPr>
            <a:r>
              <a:rPr lang="en">
                <a:latin typeface="Century Schoolbook" pitchFamily="18" charset="0"/>
              </a:rPr>
              <a:t>03</a:t>
            </a:r>
            <a:endParaRPr>
              <a:latin typeface="Century Schoolbook" pitchFamily="18" charset="0"/>
            </a:endParaRPr>
          </a:p>
        </p:txBody>
      </p:sp>
      <p:sp>
        <p:nvSpPr>
          <p:cNvPr id="1049601" name="Google Shape;3966;p49"/>
          <p:cNvSpPr txBox="1">
            <a:spLocks noGrp="1"/>
          </p:cNvSpPr>
          <p:nvPr>
            <p:ph type="subTitle" idx="13"/>
          </p:nvPr>
        </p:nvSpPr>
        <p:spPr>
          <a:xfrm>
            <a:off x="1543500" y="3619698"/>
            <a:ext cx="2316000" cy="698700"/>
          </a:xfrm>
          <a:prstGeom prst="rect"/>
        </p:spPr>
        <p:txBody>
          <a:bodyPr anchor="t" anchorCtr="0" bIns="91425" lIns="91425" rIns="91425" spcFirstLastPara="1" tIns="91425" wrap="square">
            <a:noAutofit/>
          </a:bodyPr>
          <a:p>
            <a:pPr indent="0" lvl="0" marL="0"/>
            <a:r>
              <a:rPr dirty="0" lang="en-US" err="1">
                <a:latin typeface="Century Schoolbook" pitchFamily="18" charset="0"/>
              </a:rPr>
              <a:t>Kebudayaan</a:t>
            </a:r>
            <a:r>
              <a:rPr dirty="0" lang="en-US">
                <a:latin typeface="Century Schoolbook" pitchFamily="18" charset="0"/>
              </a:rPr>
              <a:t> </a:t>
            </a:r>
            <a:r>
              <a:rPr dirty="0" lang="en-US" err="1">
                <a:latin typeface="Century Schoolbook" pitchFamily="18" charset="0"/>
              </a:rPr>
              <a:t>sifatnya</a:t>
            </a:r>
            <a:r>
              <a:rPr dirty="0" lang="en-US">
                <a:latin typeface="Century Schoolbook" pitchFamily="18" charset="0"/>
              </a:rPr>
              <a:t> </a:t>
            </a:r>
            <a:r>
              <a:rPr dirty="0" lang="en-US" err="1" smtClean="0">
                <a:latin typeface="Century Schoolbook" pitchFamily="18" charset="0"/>
              </a:rPr>
              <a:t>dinamis</a:t>
            </a:r>
            <a:endParaRPr dirty="0">
              <a:latin typeface="Century Schoolbook" pitchFamily="18" charset="0"/>
            </a:endParaRPr>
          </a:p>
        </p:txBody>
      </p:sp>
      <p:sp>
        <p:nvSpPr>
          <p:cNvPr id="1049602" name="Google Shape;3968;p49"/>
          <p:cNvSpPr txBox="1">
            <a:spLocks noGrp="1"/>
          </p:cNvSpPr>
          <p:nvPr>
            <p:ph type="title" idx="15"/>
          </p:nvPr>
        </p:nvSpPr>
        <p:spPr>
          <a:xfrm>
            <a:off x="1543512" y="3185239"/>
            <a:ext cx="2316000" cy="439500"/>
          </a:xfrm>
          <a:prstGeom prst="rect"/>
        </p:spPr>
        <p:txBody>
          <a:bodyPr anchor="ctr" anchorCtr="0" bIns="91425" lIns="91425" rIns="91425" spcFirstLastPara="1" tIns="91425" wrap="square">
            <a:noAutofit/>
          </a:bodyPr>
          <a:p>
            <a:pPr algn="ctr" indent="0" lvl="0" marL="0" rtl="0">
              <a:spcBef>
                <a:spcPts val="0"/>
              </a:spcBef>
              <a:spcAft>
                <a:spcPts val="0"/>
              </a:spcAft>
              <a:buNone/>
            </a:pPr>
            <a:r>
              <a:rPr lang="en">
                <a:latin typeface="Century Schoolbook" pitchFamily="18" charset="0"/>
              </a:rPr>
              <a:t>04</a:t>
            </a:r>
            <a:endParaRPr>
              <a:latin typeface="Century Schoolbook" pitchFamily="18" charset="0"/>
            </a:endParaRPr>
          </a:p>
        </p:txBody>
      </p:sp>
      <p:sp>
        <p:nvSpPr>
          <p:cNvPr id="1049603" name="Google Shape;3972;p49"/>
          <p:cNvSpPr txBox="1">
            <a:spLocks noGrp="1"/>
          </p:cNvSpPr>
          <p:nvPr>
            <p:ph type="subTitle" idx="19"/>
          </p:nvPr>
        </p:nvSpPr>
        <p:spPr>
          <a:xfrm>
            <a:off x="4999477" y="3619701"/>
            <a:ext cx="2956986" cy="999800"/>
          </a:xfrm>
          <a:prstGeom prst="rect"/>
        </p:spPr>
        <p:txBody>
          <a:bodyPr anchor="t" anchorCtr="0" bIns="91425" lIns="91425" rIns="91425" spcFirstLastPara="1" tIns="91425" wrap="square">
            <a:noAutofit/>
          </a:bodyPr>
          <a:p>
            <a:pPr indent="0" lvl="0" marL="0"/>
            <a:r>
              <a:rPr dirty="0" lang="en-US" err="1">
                <a:latin typeface="Century Schoolbook" pitchFamily="18" charset="0"/>
              </a:rPr>
              <a:t>Kebudayaan</a:t>
            </a:r>
            <a:r>
              <a:rPr dirty="0" lang="en-US">
                <a:latin typeface="Century Schoolbook" pitchFamily="18" charset="0"/>
              </a:rPr>
              <a:t> </a:t>
            </a:r>
            <a:r>
              <a:rPr dirty="0" lang="en-US" err="1">
                <a:latin typeface="Century Schoolbook" pitchFamily="18" charset="0"/>
              </a:rPr>
              <a:t>dibutuhkan</a:t>
            </a:r>
            <a:r>
              <a:rPr dirty="0" lang="en-US">
                <a:latin typeface="Century Schoolbook" pitchFamily="18" charset="0"/>
              </a:rPr>
              <a:t> </a:t>
            </a:r>
            <a:r>
              <a:rPr dirty="0" lang="en-US" err="1">
                <a:latin typeface="Century Schoolbook" pitchFamily="18" charset="0"/>
              </a:rPr>
              <a:t>oleh</a:t>
            </a:r>
            <a:r>
              <a:rPr dirty="0" lang="en-US">
                <a:latin typeface="Century Schoolbook" pitchFamily="18" charset="0"/>
              </a:rPr>
              <a:t> </a:t>
            </a:r>
            <a:r>
              <a:rPr dirty="0" lang="en-US" err="1">
                <a:latin typeface="Century Schoolbook" pitchFamily="18" charset="0"/>
              </a:rPr>
              <a:t>manusia</a:t>
            </a:r>
            <a:r>
              <a:rPr dirty="0" lang="en-US">
                <a:latin typeface="Century Schoolbook" pitchFamily="18" charset="0"/>
              </a:rPr>
              <a:t> </a:t>
            </a:r>
            <a:r>
              <a:rPr dirty="0" lang="en-US" err="1">
                <a:latin typeface="Century Schoolbook" pitchFamily="18" charset="0"/>
              </a:rPr>
              <a:t>untuk</a:t>
            </a:r>
            <a:r>
              <a:rPr dirty="0" lang="en-US">
                <a:latin typeface="Century Schoolbook" pitchFamily="18" charset="0"/>
              </a:rPr>
              <a:t> </a:t>
            </a:r>
            <a:r>
              <a:rPr dirty="0" lang="en-US" err="1">
                <a:latin typeface="Century Schoolbook" pitchFamily="18" charset="0"/>
              </a:rPr>
              <a:t>menyesuaikan</a:t>
            </a:r>
            <a:r>
              <a:rPr dirty="0" lang="en-US">
                <a:latin typeface="Century Schoolbook" pitchFamily="18" charset="0"/>
              </a:rPr>
              <a:t> </a:t>
            </a:r>
            <a:r>
              <a:rPr dirty="0" lang="en-US" err="1">
                <a:latin typeface="Century Schoolbook" pitchFamily="18" charset="0"/>
              </a:rPr>
              <a:t>diri</a:t>
            </a:r>
            <a:r>
              <a:rPr dirty="0" lang="en-US">
                <a:latin typeface="Century Schoolbook" pitchFamily="18" charset="0"/>
              </a:rPr>
              <a:t> </a:t>
            </a:r>
            <a:r>
              <a:rPr dirty="0" lang="en-US" err="1">
                <a:latin typeface="Century Schoolbook" pitchFamily="18" charset="0"/>
              </a:rPr>
              <a:t>dengan</a:t>
            </a:r>
            <a:r>
              <a:rPr dirty="0" lang="en-US">
                <a:latin typeface="Century Schoolbook" pitchFamily="18" charset="0"/>
              </a:rPr>
              <a:t> </a:t>
            </a:r>
            <a:r>
              <a:rPr dirty="0" lang="en-US" err="1">
                <a:latin typeface="Century Schoolbook" pitchFamily="18" charset="0"/>
              </a:rPr>
              <a:t>lingkungan</a:t>
            </a:r>
            <a:r>
              <a:rPr dirty="0" lang="en-US">
                <a:latin typeface="Century Schoolbook" pitchFamily="18" charset="0"/>
              </a:rPr>
              <a:t> </a:t>
            </a:r>
            <a:r>
              <a:rPr dirty="0" lang="en-US" err="1">
                <a:latin typeface="Century Schoolbook" pitchFamily="18" charset="0"/>
              </a:rPr>
              <a:t>dan</a:t>
            </a:r>
            <a:r>
              <a:rPr dirty="0" lang="en-US">
                <a:latin typeface="Century Schoolbook" pitchFamily="18" charset="0"/>
              </a:rPr>
              <a:t> </a:t>
            </a:r>
            <a:r>
              <a:rPr dirty="0" lang="en-US" err="1">
                <a:latin typeface="Century Schoolbook" pitchFamily="18" charset="0"/>
              </a:rPr>
              <a:t>untuk</a:t>
            </a:r>
            <a:r>
              <a:rPr dirty="0" lang="en-US">
                <a:latin typeface="Century Schoolbook" pitchFamily="18" charset="0"/>
              </a:rPr>
              <a:t> </a:t>
            </a:r>
            <a:r>
              <a:rPr dirty="0" lang="en-US" err="1">
                <a:latin typeface="Century Schoolbook" pitchFamily="18" charset="0"/>
              </a:rPr>
              <a:t>memenuhi</a:t>
            </a:r>
            <a:r>
              <a:rPr dirty="0" lang="en-US">
                <a:latin typeface="Century Schoolbook" pitchFamily="18" charset="0"/>
              </a:rPr>
              <a:t> </a:t>
            </a:r>
            <a:r>
              <a:rPr dirty="0" lang="en-US" err="1">
                <a:latin typeface="Century Schoolbook" pitchFamily="18" charset="0"/>
              </a:rPr>
              <a:t>berbagai</a:t>
            </a:r>
            <a:r>
              <a:rPr dirty="0" lang="en-US">
                <a:latin typeface="Century Schoolbook" pitchFamily="18" charset="0"/>
              </a:rPr>
              <a:t> </a:t>
            </a:r>
            <a:r>
              <a:rPr dirty="0" lang="en-US" err="1">
                <a:latin typeface="Century Schoolbook" pitchFamily="18" charset="0"/>
              </a:rPr>
              <a:t>kebutuhan</a:t>
            </a:r>
            <a:endParaRPr dirty="0">
              <a:latin typeface="Century Schoolbook" pitchFamily="18" charset="0"/>
            </a:endParaRPr>
          </a:p>
        </p:txBody>
      </p:sp>
      <p:sp>
        <p:nvSpPr>
          <p:cNvPr id="1049604" name="Google Shape;3974;p49"/>
          <p:cNvSpPr txBox="1">
            <a:spLocks noGrp="1"/>
          </p:cNvSpPr>
          <p:nvPr>
            <p:ph type="title" idx="21"/>
          </p:nvPr>
        </p:nvSpPr>
        <p:spPr>
          <a:xfrm>
            <a:off x="5296379" y="3137739"/>
            <a:ext cx="2316000" cy="439500"/>
          </a:xfrm>
          <a:prstGeom prst="rect"/>
        </p:spPr>
        <p:txBody>
          <a:bodyPr anchor="ctr" anchorCtr="0" bIns="91425" lIns="91425" rIns="91425" spcFirstLastPara="1" tIns="91425" wrap="square">
            <a:noAutofit/>
          </a:bodyPr>
          <a:p>
            <a:pPr algn="ctr" indent="0" lvl="0" marL="0" rtl="0">
              <a:spcBef>
                <a:spcPts val="0"/>
              </a:spcBef>
              <a:spcAft>
                <a:spcPts val="0"/>
              </a:spcAft>
              <a:buNone/>
            </a:pPr>
            <a:r>
              <a:rPr dirty="0" lang="en" smtClean="0">
                <a:latin typeface="Century Schoolbook" pitchFamily="18" charset="0"/>
              </a:rPr>
              <a:t>0</a:t>
            </a:r>
            <a:r>
              <a:rPr dirty="0" lang="id-ID" smtClean="0">
                <a:latin typeface="Century Schoolbook" pitchFamily="18" charset="0"/>
              </a:rPr>
              <a:t>5</a:t>
            </a:r>
            <a:endParaRPr dirty="0">
              <a:latin typeface="Century Schoolbook" pitchFamily="18" charset="0"/>
            </a:endParaRPr>
          </a:p>
        </p:txBody>
      </p:sp>
    </p:spTree>
  </p:cSld>
  <p:clrMapOvr>
    <a:masterClrMapping/>
  </p:clrMapOvr>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48" name="Shape 3534"/>
        <p:cNvGrpSpPr/>
        <p:nvPr/>
      </p:nvGrpSpPr>
      <p:grpSpPr>
        <a:xfrm>
          <a:off x="0" y="0"/>
          <a:ext cx="0" cy="0"/>
          <a:chOff x="0" y="0"/>
          <a:chExt cx="0" cy="0"/>
        </a:xfrm>
      </p:grpSpPr>
      <p:grpSp>
        <p:nvGrpSpPr>
          <p:cNvPr id="149" name="Google Shape;3576;p41"/>
          <p:cNvGrpSpPr/>
          <p:nvPr/>
        </p:nvGrpSpPr>
        <p:grpSpPr>
          <a:xfrm>
            <a:off x="344382" y="831273"/>
            <a:ext cx="8312739" cy="3888994"/>
            <a:chOff x="1129025" y="609299"/>
            <a:chExt cx="6902748" cy="3837843"/>
          </a:xfrm>
        </p:grpSpPr>
        <p:sp>
          <p:nvSpPr>
            <p:cNvPr id="1049657" name="Google Shape;3577;p41"/>
            <p:cNvSpPr/>
            <p:nvPr/>
          </p:nvSpPr>
          <p:spPr>
            <a:xfrm>
              <a:off x="1129025" y="609299"/>
              <a:ext cx="6761251" cy="3741422"/>
            </a:xfrm>
            <a:custGeom>
              <a:avLst/>
              <a:ahLst/>
              <a:rect l="l" t="t" r="r" b="b"/>
              <a:pathLst>
                <a:path w="8089" h="13947" extrusionOk="0">
                  <a:moveTo>
                    <a:pt x="4578" y="1"/>
                  </a:moveTo>
                  <a:cubicBezTo>
                    <a:pt x="4543" y="1"/>
                    <a:pt x="4507" y="3"/>
                    <a:pt x="4470" y="9"/>
                  </a:cubicBezTo>
                  <a:cubicBezTo>
                    <a:pt x="4280" y="27"/>
                    <a:pt x="4090" y="49"/>
                    <a:pt x="3904" y="68"/>
                  </a:cubicBezTo>
                  <a:cubicBezTo>
                    <a:pt x="3660" y="104"/>
                    <a:pt x="3434" y="122"/>
                    <a:pt x="3185" y="140"/>
                  </a:cubicBezTo>
                  <a:cubicBezTo>
                    <a:pt x="2868" y="181"/>
                    <a:pt x="2547" y="235"/>
                    <a:pt x="2226" y="235"/>
                  </a:cubicBezTo>
                  <a:cubicBezTo>
                    <a:pt x="2199" y="232"/>
                    <a:pt x="2173" y="230"/>
                    <a:pt x="2148" y="230"/>
                  </a:cubicBezTo>
                  <a:cubicBezTo>
                    <a:pt x="2035" y="230"/>
                    <a:pt x="1939" y="260"/>
                    <a:pt x="1828" y="294"/>
                  </a:cubicBezTo>
                  <a:cubicBezTo>
                    <a:pt x="1660" y="348"/>
                    <a:pt x="1489" y="425"/>
                    <a:pt x="1321" y="461"/>
                  </a:cubicBezTo>
                  <a:cubicBezTo>
                    <a:pt x="1190" y="502"/>
                    <a:pt x="1059" y="556"/>
                    <a:pt x="964" y="651"/>
                  </a:cubicBezTo>
                  <a:cubicBezTo>
                    <a:pt x="851" y="764"/>
                    <a:pt x="738" y="859"/>
                    <a:pt x="643" y="932"/>
                  </a:cubicBezTo>
                  <a:cubicBezTo>
                    <a:pt x="606" y="954"/>
                    <a:pt x="606" y="972"/>
                    <a:pt x="584" y="1008"/>
                  </a:cubicBezTo>
                  <a:cubicBezTo>
                    <a:pt x="511" y="1235"/>
                    <a:pt x="435" y="1479"/>
                    <a:pt x="380" y="1723"/>
                  </a:cubicBezTo>
                  <a:cubicBezTo>
                    <a:pt x="245" y="2329"/>
                    <a:pt x="190" y="2967"/>
                    <a:pt x="154" y="3592"/>
                  </a:cubicBezTo>
                  <a:cubicBezTo>
                    <a:pt x="113" y="4026"/>
                    <a:pt x="113" y="4460"/>
                    <a:pt x="77" y="4890"/>
                  </a:cubicBezTo>
                  <a:cubicBezTo>
                    <a:pt x="59" y="5193"/>
                    <a:pt x="77" y="5514"/>
                    <a:pt x="59" y="5835"/>
                  </a:cubicBezTo>
                  <a:cubicBezTo>
                    <a:pt x="41" y="6247"/>
                    <a:pt x="41" y="6681"/>
                    <a:pt x="18" y="7116"/>
                  </a:cubicBezTo>
                  <a:cubicBezTo>
                    <a:pt x="0" y="8079"/>
                    <a:pt x="0" y="9020"/>
                    <a:pt x="59" y="9979"/>
                  </a:cubicBezTo>
                  <a:lnTo>
                    <a:pt x="59" y="10056"/>
                  </a:lnTo>
                  <a:cubicBezTo>
                    <a:pt x="95" y="10341"/>
                    <a:pt x="95" y="10622"/>
                    <a:pt x="77" y="10884"/>
                  </a:cubicBezTo>
                  <a:cubicBezTo>
                    <a:pt x="41" y="11205"/>
                    <a:pt x="18" y="11544"/>
                    <a:pt x="18" y="11866"/>
                  </a:cubicBezTo>
                  <a:lnTo>
                    <a:pt x="18" y="12187"/>
                  </a:lnTo>
                  <a:cubicBezTo>
                    <a:pt x="0" y="12395"/>
                    <a:pt x="77" y="12580"/>
                    <a:pt x="131" y="12770"/>
                  </a:cubicBezTo>
                  <a:cubicBezTo>
                    <a:pt x="131" y="12829"/>
                    <a:pt x="172" y="12901"/>
                    <a:pt x="226" y="12942"/>
                  </a:cubicBezTo>
                  <a:cubicBezTo>
                    <a:pt x="340" y="13033"/>
                    <a:pt x="435" y="13168"/>
                    <a:pt x="530" y="13281"/>
                  </a:cubicBezTo>
                  <a:cubicBezTo>
                    <a:pt x="606" y="13354"/>
                    <a:pt x="697" y="13413"/>
                    <a:pt x="774" y="13485"/>
                  </a:cubicBezTo>
                  <a:cubicBezTo>
                    <a:pt x="923" y="13639"/>
                    <a:pt x="1095" y="13711"/>
                    <a:pt x="1303" y="13734"/>
                  </a:cubicBezTo>
                  <a:cubicBezTo>
                    <a:pt x="1511" y="13752"/>
                    <a:pt x="1697" y="13770"/>
                    <a:pt x="1905" y="13788"/>
                  </a:cubicBezTo>
                  <a:cubicBezTo>
                    <a:pt x="2149" y="13824"/>
                    <a:pt x="2393" y="13847"/>
                    <a:pt x="2660" y="13883"/>
                  </a:cubicBezTo>
                  <a:cubicBezTo>
                    <a:pt x="2846" y="13901"/>
                    <a:pt x="3036" y="13901"/>
                    <a:pt x="3226" y="13919"/>
                  </a:cubicBezTo>
                  <a:cubicBezTo>
                    <a:pt x="3372" y="13932"/>
                    <a:pt x="3515" y="13947"/>
                    <a:pt x="3660" y="13947"/>
                  </a:cubicBezTo>
                  <a:cubicBezTo>
                    <a:pt x="3721" y="13947"/>
                    <a:pt x="3783" y="13944"/>
                    <a:pt x="3845" y="13937"/>
                  </a:cubicBezTo>
                  <a:cubicBezTo>
                    <a:pt x="4044" y="13916"/>
                    <a:pt x="4243" y="13907"/>
                    <a:pt x="4442" y="13907"/>
                  </a:cubicBezTo>
                  <a:cubicBezTo>
                    <a:pt x="4582" y="13907"/>
                    <a:pt x="4723" y="13912"/>
                    <a:pt x="4863" y="13919"/>
                  </a:cubicBezTo>
                  <a:cubicBezTo>
                    <a:pt x="4938" y="13919"/>
                    <a:pt x="5001" y="13944"/>
                    <a:pt x="5070" y="13944"/>
                  </a:cubicBezTo>
                  <a:cubicBezTo>
                    <a:pt x="5090" y="13944"/>
                    <a:pt x="5110" y="13942"/>
                    <a:pt x="5130" y="13937"/>
                  </a:cubicBezTo>
                  <a:cubicBezTo>
                    <a:pt x="5316" y="13883"/>
                    <a:pt x="5506" y="13901"/>
                    <a:pt x="5696" y="13883"/>
                  </a:cubicBezTo>
                  <a:cubicBezTo>
                    <a:pt x="5899" y="13847"/>
                    <a:pt x="6107" y="13824"/>
                    <a:pt x="6297" y="13770"/>
                  </a:cubicBezTo>
                  <a:cubicBezTo>
                    <a:pt x="6429" y="13734"/>
                    <a:pt x="6560" y="13711"/>
                    <a:pt x="6673" y="13639"/>
                  </a:cubicBezTo>
                  <a:cubicBezTo>
                    <a:pt x="6750" y="13562"/>
                    <a:pt x="6863" y="13544"/>
                    <a:pt x="6940" y="13449"/>
                  </a:cubicBezTo>
                  <a:cubicBezTo>
                    <a:pt x="6940" y="13440"/>
                    <a:pt x="6944" y="13435"/>
                    <a:pt x="6953" y="13435"/>
                  </a:cubicBezTo>
                  <a:cubicBezTo>
                    <a:pt x="6962" y="13435"/>
                    <a:pt x="6976" y="13440"/>
                    <a:pt x="6994" y="13449"/>
                  </a:cubicBezTo>
                  <a:cubicBezTo>
                    <a:pt x="7000" y="13460"/>
                    <a:pt x="7005" y="13464"/>
                    <a:pt x="7011" y="13464"/>
                  </a:cubicBezTo>
                  <a:cubicBezTo>
                    <a:pt x="7024" y="13464"/>
                    <a:pt x="7037" y="13443"/>
                    <a:pt x="7053" y="13431"/>
                  </a:cubicBezTo>
                  <a:cubicBezTo>
                    <a:pt x="7125" y="13241"/>
                    <a:pt x="7279" y="13091"/>
                    <a:pt x="7410" y="12920"/>
                  </a:cubicBezTo>
                  <a:cubicBezTo>
                    <a:pt x="7578" y="12693"/>
                    <a:pt x="7673" y="12431"/>
                    <a:pt x="7709" y="12151"/>
                  </a:cubicBezTo>
                  <a:cubicBezTo>
                    <a:pt x="7750" y="11866"/>
                    <a:pt x="7750" y="11585"/>
                    <a:pt x="7750" y="11300"/>
                  </a:cubicBezTo>
                  <a:cubicBezTo>
                    <a:pt x="7750" y="10680"/>
                    <a:pt x="7786" y="10074"/>
                    <a:pt x="7845" y="9472"/>
                  </a:cubicBezTo>
                  <a:cubicBezTo>
                    <a:pt x="7881" y="9056"/>
                    <a:pt x="7899" y="8663"/>
                    <a:pt x="7935" y="8265"/>
                  </a:cubicBezTo>
                  <a:cubicBezTo>
                    <a:pt x="7994" y="7794"/>
                    <a:pt x="8048" y="7342"/>
                    <a:pt x="8071" y="6871"/>
                  </a:cubicBezTo>
                  <a:cubicBezTo>
                    <a:pt x="8089" y="6324"/>
                    <a:pt x="8089" y="5777"/>
                    <a:pt x="8071" y="5252"/>
                  </a:cubicBezTo>
                  <a:cubicBezTo>
                    <a:pt x="8048" y="4854"/>
                    <a:pt x="8012" y="4460"/>
                    <a:pt x="8012" y="4062"/>
                  </a:cubicBezTo>
                  <a:lnTo>
                    <a:pt x="8012" y="3026"/>
                  </a:lnTo>
                  <a:cubicBezTo>
                    <a:pt x="8012" y="2687"/>
                    <a:pt x="7935" y="2348"/>
                    <a:pt x="7899" y="2008"/>
                  </a:cubicBezTo>
                  <a:cubicBezTo>
                    <a:pt x="7881" y="1705"/>
                    <a:pt x="7863" y="1407"/>
                    <a:pt x="7845" y="1103"/>
                  </a:cubicBezTo>
                  <a:lnTo>
                    <a:pt x="7750" y="841"/>
                  </a:lnTo>
                  <a:lnTo>
                    <a:pt x="7731" y="818"/>
                  </a:lnTo>
                  <a:cubicBezTo>
                    <a:pt x="7731" y="687"/>
                    <a:pt x="7636" y="615"/>
                    <a:pt x="7596" y="502"/>
                  </a:cubicBezTo>
                  <a:cubicBezTo>
                    <a:pt x="7483" y="312"/>
                    <a:pt x="7315" y="235"/>
                    <a:pt x="7107" y="199"/>
                  </a:cubicBezTo>
                  <a:cubicBezTo>
                    <a:pt x="6994" y="181"/>
                    <a:pt x="6863" y="181"/>
                    <a:pt x="6750" y="140"/>
                  </a:cubicBezTo>
                  <a:cubicBezTo>
                    <a:pt x="6578" y="104"/>
                    <a:pt x="6410" y="86"/>
                    <a:pt x="6220" y="49"/>
                  </a:cubicBezTo>
                  <a:cubicBezTo>
                    <a:pt x="6171" y="36"/>
                    <a:pt x="6118" y="31"/>
                    <a:pt x="6065" y="31"/>
                  </a:cubicBezTo>
                  <a:cubicBezTo>
                    <a:pt x="5957" y="31"/>
                    <a:pt x="5843" y="49"/>
                    <a:pt x="5732" y="49"/>
                  </a:cubicBezTo>
                  <a:cubicBezTo>
                    <a:pt x="5411" y="27"/>
                    <a:pt x="5108" y="49"/>
                    <a:pt x="4791" y="9"/>
                  </a:cubicBezTo>
                  <a:cubicBezTo>
                    <a:pt x="4716" y="9"/>
                    <a:pt x="4648" y="1"/>
                    <a:pt x="4578" y="1"/>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658" name="Google Shape;3578;p41"/>
            <p:cNvSpPr/>
            <p:nvPr/>
          </p:nvSpPr>
          <p:spPr>
            <a:xfrm>
              <a:off x="1129025" y="786125"/>
              <a:ext cx="6902748" cy="3661018"/>
            </a:xfrm>
            <a:custGeom>
              <a:avLst/>
              <a:ahLst/>
              <a:rect l="l" t="t" r="r" b="b"/>
              <a:pathLst>
                <a:path w="8089" h="13947" extrusionOk="0">
                  <a:moveTo>
                    <a:pt x="4578" y="1"/>
                  </a:moveTo>
                  <a:cubicBezTo>
                    <a:pt x="4543" y="1"/>
                    <a:pt x="4507" y="3"/>
                    <a:pt x="4470" y="9"/>
                  </a:cubicBezTo>
                  <a:cubicBezTo>
                    <a:pt x="4280" y="27"/>
                    <a:pt x="4090" y="49"/>
                    <a:pt x="3904" y="68"/>
                  </a:cubicBezTo>
                  <a:cubicBezTo>
                    <a:pt x="3660" y="104"/>
                    <a:pt x="3434" y="122"/>
                    <a:pt x="3185" y="140"/>
                  </a:cubicBezTo>
                  <a:cubicBezTo>
                    <a:pt x="2868" y="181"/>
                    <a:pt x="2547" y="235"/>
                    <a:pt x="2226" y="235"/>
                  </a:cubicBezTo>
                  <a:cubicBezTo>
                    <a:pt x="2199" y="232"/>
                    <a:pt x="2173" y="230"/>
                    <a:pt x="2148" y="230"/>
                  </a:cubicBezTo>
                  <a:cubicBezTo>
                    <a:pt x="2035" y="230"/>
                    <a:pt x="1939" y="260"/>
                    <a:pt x="1828" y="294"/>
                  </a:cubicBezTo>
                  <a:cubicBezTo>
                    <a:pt x="1660" y="348"/>
                    <a:pt x="1489" y="425"/>
                    <a:pt x="1321" y="461"/>
                  </a:cubicBezTo>
                  <a:cubicBezTo>
                    <a:pt x="1190" y="502"/>
                    <a:pt x="1059" y="556"/>
                    <a:pt x="964" y="651"/>
                  </a:cubicBezTo>
                  <a:cubicBezTo>
                    <a:pt x="851" y="764"/>
                    <a:pt x="738" y="859"/>
                    <a:pt x="643" y="932"/>
                  </a:cubicBezTo>
                  <a:cubicBezTo>
                    <a:pt x="606" y="954"/>
                    <a:pt x="606" y="972"/>
                    <a:pt x="584" y="1008"/>
                  </a:cubicBezTo>
                  <a:cubicBezTo>
                    <a:pt x="511" y="1235"/>
                    <a:pt x="435" y="1479"/>
                    <a:pt x="380" y="1723"/>
                  </a:cubicBezTo>
                  <a:cubicBezTo>
                    <a:pt x="245" y="2329"/>
                    <a:pt x="190" y="2967"/>
                    <a:pt x="154" y="3592"/>
                  </a:cubicBezTo>
                  <a:cubicBezTo>
                    <a:pt x="113" y="4026"/>
                    <a:pt x="113" y="4460"/>
                    <a:pt x="77" y="4890"/>
                  </a:cubicBezTo>
                  <a:cubicBezTo>
                    <a:pt x="59" y="5193"/>
                    <a:pt x="77" y="5514"/>
                    <a:pt x="59" y="5835"/>
                  </a:cubicBezTo>
                  <a:cubicBezTo>
                    <a:pt x="41" y="6247"/>
                    <a:pt x="41" y="6681"/>
                    <a:pt x="18" y="7116"/>
                  </a:cubicBezTo>
                  <a:cubicBezTo>
                    <a:pt x="0" y="8079"/>
                    <a:pt x="0" y="9020"/>
                    <a:pt x="59" y="9979"/>
                  </a:cubicBezTo>
                  <a:lnTo>
                    <a:pt x="59" y="10056"/>
                  </a:lnTo>
                  <a:cubicBezTo>
                    <a:pt x="95" y="10341"/>
                    <a:pt x="95" y="10622"/>
                    <a:pt x="77" y="10884"/>
                  </a:cubicBezTo>
                  <a:cubicBezTo>
                    <a:pt x="41" y="11205"/>
                    <a:pt x="18" y="11544"/>
                    <a:pt x="18" y="11866"/>
                  </a:cubicBezTo>
                  <a:lnTo>
                    <a:pt x="18" y="12187"/>
                  </a:lnTo>
                  <a:cubicBezTo>
                    <a:pt x="0" y="12395"/>
                    <a:pt x="77" y="12580"/>
                    <a:pt x="131" y="12770"/>
                  </a:cubicBezTo>
                  <a:cubicBezTo>
                    <a:pt x="131" y="12829"/>
                    <a:pt x="172" y="12901"/>
                    <a:pt x="226" y="12942"/>
                  </a:cubicBezTo>
                  <a:cubicBezTo>
                    <a:pt x="340" y="13033"/>
                    <a:pt x="435" y="13168"/>
                    <a:pt x="530" y="13281"/>
                  </a:cubicBezTo>
                  <a:cubicBezTo>
                    <a:pt x="606" y="13354"/>
                    <a:pt x="697" y="13413"/>
                    <a:pt x="774" y="13485"/>
                  </a:cubicBezTo>
                  <a:cubicBezTo>
                    <a:pt x="923" y="13639"/>
                    <a:pt x="1095" y="13711"/>
                    <a:pt x="1303" y="13734"/>
                  </a:cubicBezTo>
                  <a:cubicBezTo>
                    <a:pt x="1511" y="13752"/>
                    <a:pt x="1697" y="13770"/>
                    <a:pt x="1905" y="13788"/>
                  </a:cubicBezTo>
                  <a:cubicBezTo>
                    <a:pt x="2149" y="13824"/>
                    <a:pt x="2393" y="13847"/>
                    <a:pt x="2660" y="13883"/>
                  </a:cubicBezTo>
                  <a:cubicBezTo>
                    <a:pt x="2846" y="13901"/>
                    <a:pt x="3036" y="13901"/>
                    <a:pt x="3226" y="13919"/>
                  </a:cubicBezTo>
                  <a:cubicBezTo>
                    <a:pt x="3372" y="13932"/>
                    <a:pt x="3515" y="13947"/>
                    <a:pt x="3660" y="13947"/>
                  </a:cubicBezTo>
                  <a:cubicBezTo>
                    <a:pt x="3721" y="13947"/>
                    <a:pt x="3783" y="13944"/>
                    <a:pt x="3845" y="13937"/>
                  </a:cubicBezTo>
                  <a:cubicBezTo>
                    <a:pt x="4044" y="13916"/>
                    <a:pt x="4243" y="13907"/>
                    <a:pt x="4442" y="13907"/>
                  </a:cubicBezTo>
                  <a:cubicBezTo>
                    <a:pt x="4582" y="13907"/>
                    <a:pt x="4723" y="13912"/>
                    <a:pt x="4863" y="13919"/>
                  </a:cubicBezTo>
                  <a:cubicBezTo>
                    <a:pt x="4938" y="13919"/>
                    <a:pt x="5001" y="13944"/>
                    <a:pt x="5070" y="13944"/>
                  </a:cubicBezTo>
                  <a:cubicBezTo>
                    <a:pt x="5090" y="13944"/>
                    <a:pt x="5110" y="13942"/>
                    <a:pt x="5130" y="13937"/>
                  </a:cubicBezTo>
                  <a:cubicBezTo>
                    <a:pt x="5316" y="13883"/>
                    <a:pt x="5506" y="13901"/>
                    <a:pt x="5696" y="13883"/>
                  </a:cubicBezTo>
                  <a:cubicBezTo>
                    <a:pt x="5899" y="13847"/>
                    <a:pt x="6107" y="13824"/>
                    <a:pt x="6297" y="13770"/>
                  </a:cubicBezTo>
                  <a:cubicBezTo>
                    <a:pt x="6429" y="13734"/>
                    <a:pt x="6560" y="13711"/>
                    <a:pt x="6673" y="13639"/>
                  </a:cubicBezTo>
                  <a:cubicBezTo>
                    <a:pt x="6750" y="13562"/>
                    <a:pt x="6863" y="13544"/>
                    <a:pt x="6940" y="13449"/>
                  </a:cubicBezTo>
                  <a:cubicBezTo>
                    <a:pt x="6940" y="13440"/>
                    <a:pt x="6944" y="13435"/>
                    <a:pt x="6953" y="13435"/>
                  </a:cubicBezTo>
                  <a:cubicBezTo>
                    <a:pt x="6962" y="13435"/>
                    <a:pt x="6976" y="13440"/>
                    <a:pt x="6994" y="13449"/>
                  </a:cubicBezTo>
                  <a:cubicBezTo>
                    <a:pt x="7000" y="13460"/>
                    <a:pt x="7005" y="13464"/>
                    <a:pt x="7011" y="13464"/>
                  </a:cubicBezTo>
                  <a:cubicBezTo>
                    <a:pt x="7024" y="13464"/>
                    <a:pt x="7037" y="13443"/>
                    <a:pt x="7053" y="13431"/>
                  </a:cubicBezTo>
                  <a:cubicBezTo>
                    <a:pt x="7125" y="13241"/>
                    <a:pt x="7279" y="13091"/>
                    <a:pt x="7410" y="12920"/>
                  </a:cubicBezTo>
                  <a:cubicBezTo>
                    <a:pt x="7578" y="12693"/>
                    <a:pt x="7673" y="12431"/>
                    <a:pt x="7709" y="12151"/>
                  </a:cubicBezTo>
                  <a:cubicBezTo>
                    <a:pt x="7750" y="11866"/>
                    <a:pt x="7750" y="11585"/>
                    <a:pt x="7750" y="11300"/>
                  </a:cubicBezTo>
                  <a:cubicBezTo>
                    <a:pt x="7750" y="10680"/>
                    <a:pt x="7786" y="10074"/>
                    <a:pt x="7845" y="9472"/>
                  </a:cubicBezTo>
                  <a:cubicBezTo>
                    <a:pt x="7881" y="9056"/>
                    <a:pt x="7899" y="8663"/>
                    <a:pt x="7935" y="8265"/>
                  </a:cubicBezTo>
                  <a:cubicBezTo>
                    <a:pt x="7994" y="7794"/>
                    <a:pt x="8048" y="7342"/>
                    <a:pt x="8071" y="6871"/>
                  </a:cubicBezTo>
                  <a:cubicBezTo>
                    <a:pt x="8089" y="6324"/>
                    <a:pt x="8089" y="5777"/>
                    <a:pt x="8071" y="5252"/>
                  </a:cubicBezTo>
                  <a:cubicBezTo>
                    <a:pt x="8048" y="4854"/>
                    <a:pt x="8012" y="4460"/>
                    <a:pt x="8012" y="4062"/>
                  </a:cubicBezTo>
                  <a:lnTo>
                    <a:pt x="8012" y="3026"/>
                  </a:lnTo>
                  <a:cubicBezTo>
                    <a:pt x="8012" y="2687"/>
                    <a:pt x="7935" y="2348"/>
                    <a:pt x="7899" y="2008"/>
                  </a:cubicBezTo>
                  <a:cubicBezTo>
                    <a:pt x="7881" y="1705"/>
                    <a:pt x="7863" y="1407"/>
                    <a:pt x="7845" y="1103"/>
                  </a:cubicBezTo>
                  <a:lnTo>
                    <a:pt x="7750" y="841"/>
                  </a:lnTo>
                  <a:lnTo>
                    <a:pt x="7731" y="818"/>
                  </a:lnTo>
                  <a:cubicBezTo>
                    <a:pt x="7731" y="687"/>
                    <a:pt x="7636" y="615"/>
                    <a:pt x="7596" y="502"/>
                  </a:cubicBezTo>
                  <a:cubicBezTo>
                    <a:pt x="7483" y="312"/>
                    <a:pt x="7315" y="235"/>
                    <a:pt x="7107" y="199"/>
                  </a:cubicBezTo>
                  <a:cubicBezTo>
                    <a:pt x="6994" y="181"/>
                    <a:pt x="6863" y="181"/>
                    <a:pt x="6750" y="140"/>
                  </a:cubicBezTo>
                  <a:cubicBezTo>
                    <a:pt x="6578" y="104"/>
                    <a:pt x="6410" y="86"/>
                    <a:pt x="6220" y="49"/>
                  </a:cubicBezTo>
                  <a:cubicBezTo>
                    <a:pt x="6171" y="36"/>
                    <a:pt x="6118" y="31"/>
                    <a:pt x="6065" y="31"/>
                  </a:cubicBezTo>
                  <a:cubicBezTo>
                    <a:pt x="5957" y="31"/>
                    <a:pt x="5843" y="49"/>
                    <a:pt x="5732" y="49"/>
                  </a:cubicBezTo>
                  <a:cubicBezTo>
                    <a:pt x="5411" y="27"/>
                    <a:pt x="5108" y="49"/>
                    <a:pt x="4791" y="9"/>
                  </a:cubicBezTo>
                  <a:cubicBezTo>
                    <a:pt x="4716" y="9"/>
                    <a:pt x="4648" y="1"/>
                    <a:pt x="4578" y="1"/>
                  </a:cubicBezTo>
                  <a:close/>
                </a:path>
              </a:pathLst>
            </a:custGeom>
            <a:noFill/>
            <a:ln w="28575" cap="flat" cmpd="sng">
              <a:solidFill>
                <a:schemeClr val="dk2"/>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grpSp>
      <p:sp>
        <p:nvSpPr>
          <p:cNvPr id="1049659" name="Google Shape;3535;p38"/>
          <p:cNvSpPr txBox="1">
            <a:spLocks noGrp="1"/>
          </p:cNvSpPr>
          <p:nvPr>
            <p:ph type="title"/>
          </p:nvPr>
        </p:nvSpPr>
        <p:spPr>
          <a:xfrm>
            <a:off x="720000" y="409375"/>
            <a:ext cx="7704000" cy="477600"/>
          </a:xfrm>
          <a:prstGeom prst="rect"/>
        </p:spPr>
        <p:txBody>
          <a:bodyPr anchor="t" anchorCtr="0" bIns="91425" lIns="91425" rIns="91425" spcFirstLastPara="1" tIns="91425" wrap="square">
            <a:noAutofit/>
          </a:bodyPr>
          <a:p>
            <a:pPr lvl="0"/>
            <a:r>
              <a:rPr dirty="0" sz="2000" lang="en-US" err="1">
                <a:latin typeface="Algerian" pitchFamily="82" charset="0"/>
              </a:rPr>
              <a:t>Unsur-unsur</a:t>
            </a:r>
            <a:r>
              <a:rPr dirty="0" sz="2000" lang="en-US">
                <a:latin typeface="Algerian" pitchFamily="82" charset="0"/>
              </a:rPr>
              <a:t> </a:t>
            </a:r>
            <a:r>
              <a:rPr dirty="0" sz="2000" lang="en-US" err="1">
                <a:latin typeface="Algerian" pitchFamily="82" charset="0"/>
              </a:rPr>
              <a:t>Kebudayaan</a:t>
            </a:r>
            <a:endParaRPr dirty="0" sz="2000" lang="en-US">
              <a:latin typeface="Algerian" pitchFamily="82" charset="0"/>
            </a:endParaRPr>
          </a:p>
        </p:txBody>
      </p:sp>
      <p:sp>
        <p:nvSpPr>
          <p:cNvPr id="1049660" name="Google Shape;3536;p38"/>
          <p:cNvSpPr txBox="1">
            <a:spLocks noGrp="1"/>
          </p:cNvSpPr>
          <p:nvPr>
            <p:ph type="body" idx="1"/>
          </p:nvPr>
        </p:nvSpPr>
        <p:spPr>
          <a:xfrm>
            <a:off x="720000" y="1152475"/>
            <a:ext cx="7704000" cy="3450900"/>
          </a:xfrm>
          <a:prstGeom prst="rect"/>
        </p:spPr>
        <p:txBody>
          <a:bodyPr anchor="t" anchorCtr="0" bIns="91425" lIns="91425" numCol="1" rIns="91425" spcFirstLastPara="1" tIns="91425" wrap="square">
            <a:noAutofit/>
          </a:bodyPr>
          <a:p>
            <a:pPr algn="just" indent="-304800" lvl="0" marL="457200" rtl="0">
              <a:spcBef>
                <a:spcPts val="0"/>
              </a:spcBef>
              <a:spcAft>
                <a:spcPts val="0"/>
              </a:spcAft>
              <a:buClr>
                <a:schemeClr val="dk2"/>
              </a:buClr>
              <a:buSzPts val="1200"/>
              <a:buChar char="●"/>
            </a:pPr>
            <a:r>
              <a:rPr b="1" dirty="0" sz="1600" lang="en" smtClean="0">
                <a:solidFill>
                  <a:schemeClr val="hlink"/>
                </a:solidFill>
                <a:uFill>
                  <a:noFill/>
                </a:uFill>
                <a:latin typeface="Century Schoolbook" pitchFamily="18" charset="0"/>
              </a:rPr>
              <a:t>B</a:t>
            </a:r>
            <a:r>
              <a:rPr b="1" dirty="0" sz="1600" lang="id-ID" smtClean="0">
                <a:solidFill>
                  <a:schemeClr val="hlink"/>
                </a:solidFill>
                <a:uFill>
                  <a:noFill/>
                </a:uFill>
                <a:latin typeface="Century Schoolbook" pitchFamily="18" charset="0"/>
              </a:rPr>
              <a:t>ahasa</a:t>
            </a:r>
            <a:endParaRPr dirty="0" sz="1600">
              <a:solidFill>
                <a:schemeClr val="dk2"/>
              </a:solidFill>
              <a:latin typeface="Century Schoolbook" pitchFamily="18" charset="0"/>
            </a:endParaRPr>
          </a:p>
          <a:p>
            <a:pPr algn="just" indent="-273050" lvl="1" marL="628650">
              <a:spcBef>
                <a:spcPts val="0"/>
              </a:spcBef>
              <a:buClr>
                <a:schemeClr val="dk2"/>
              </a:buClr>
            </a:pPr>
            <a:r>
              <a:rPr dirty="0" sz="1600" lang="id-ID">
                <a:solidFill>
                  <a:schemeClr val="dk2"/>
                </a:solidFill>
                <a:latin typeface="Century Schoolbook" pitchFamily="18" charset="0"/>
              </a:rPr>
              <a:t>Bahasa isyarat, misalnya kentongan, gerakan tangan, anggukan, gelengan kepala dan isyarat lain yang diterima berdasarkan kesepakatan suatu </a:t>
            </a:r>
            <a:r>
              <a:rPr dirty="0" sz="1600" lang="id-ID" smtClean="0">
                <a:solidFill>
                  <a:schemeClr val="dk2"/>
                </a:solidFill>
                <a:latin typeface="Century Schoolbook" pitchFamily="18" charset="0"/>
              </a:rPr>
              <a:t>masyarakat.</a:t>
            </a:r>
          </a:p>
          <a:p>
            <a:pPr algn="just" indent="-273050" lvl="1" marL="628650">
              <a:spcBef>
                <a:spcPts val="0"/>
              </a:spcBef>
              <a:buClr>
                <a:schemeClr val="dk2"/>
              </a:buClr>
            </a:pPr>
            <a:r>
              <a:rPr dirty="0" sz="1600" lang="id-ID" smtClean="0">
                <a:solidFill>
                  <a:schemeClr val="dk2"/>
                </a:solidFill>
                <a:latin typeface="Century Schoolbook" pitchFamily="18" charset="0"/>
              </a:rPr>
              <a:t>Bahasa </a:t>
            </a:r>
            <a:r>
              <a:rPr dirty="0" sz="1600" lang="id-ID">
                <a:solidFill>
                  <a:schemeClr val="dk2"/>
                </a:solidFill>
                <a:latin typeface="Century Schoolbook" pitchFamily="18" charset="0"/>
              </a:rPr>
              <a:t>lisan diucapkan melalui </a:t>
            </a:r>
            <a:r>
              <a:rPr dirty="0" sz="1600" lang="id-ID" smtClean="0">
                <a:solidFill>
                  <a:schemeClr val="dk2"/>
                </a:solidFill>
                <a:latin typeface="Century Schoolbook" pitchFamily="18" charset="0"/>
              </a:rPr>
              <a:t>mulut.</a:t>
            </a:r>
          </a:p>
          <a:p>
            <a:pPr algn="just" indent="-273050" lvl="1" marL="628650">
              <a:spcBef>
                <a:spcPts val="0"/>
              </a:spcBef>
              <a:buClr>
                <a:schemeClr val="dk2"/>
              </a:buClr>
            </a:pPr>
            <a:r>
              <a:rPr dirty="0" sz="1600" lang="id-ID" smtClean="0">
                <a:solidFill>
                  <a:schemeClr val="dk2"/>
                </a:solidFill>
                <a:latin typeface="Century Schoolbook" pitchFamily="18" charset="0"/>
              </a:rPr>
              <a:t>Bahasa </a:t>
            </a:r>
            <a:r>
              <a:rPr dirty="0" sz="1600" lang="id-ID">
                <a:solidFill>
                  <a:schemeClr val="dk2"/>
                </a:solidFill>
                <a:latin typeface="Century Schoolbook" pitchFamily="18" charset="0"/>
              </a:rPr>
              <a:t>tulisan melalui buku, surat, koran, dan sebagainya.</a:t>
            </a:r>
          </a:p>
          <a:p>
            <a:pPr algn="just" lvl="0">
              <a:buClr>
                <a:schemeClr val="dk2"/>
              </a:buClr>
            </a:pPr>
            <a:r>
              <a:rPr dirty="0" sz="1600" lang="id-ID">
                <a:solidFill>
                  <a:schemeClr val="dk2"/>
                </a:solidFill>
                <a:latin typeface="Century Schoolbook" pitchFamily="18" charset="0"/>
              </a:rPr>
              <a:t>Sistem peralatan dan Perlengkapan Hidup Manusia atau Sistem Teknologi</a:t>
            </a:r>
          </a:p>
          <a:p>
            <a:pPr algn="just" lvl="0">
              <a:buClr>
                <a:schemeClr val="dk2"/>
              </a:buClr>
            </a:pPr>
            <a:r>
              <a:rPr dirty="0" sz="1600" lang="id-ID">
                <a:solidFill>
                  <a:schemeClr val="dk2"/>
                </a:solidFill>
                <a:latin typeface="Century Schoolbook" pitchFamily="18" charset="0"/>
              </a:rPr>
              <a:t>Sistem Mata Pencaharian Hidup atau Sistem Ekonomi</a:t>
            </a:r>
          </a:p>
          <a:p>
            <a:pPr algn="just" lvl="0">
              <a:buClr>
                <a:schemeClr val="dk2"/>
              </a:buClr>
            </a:pPr>
            <a:r>
              <a:rPr dirty="0" sz="1600" lang="id-ID">
                <a:solidFill>
                  <a:schemeClr val="dk2"/>
                </a:solidFill>
                <a:latin typeface="Century Schoolbook" pitchFamily="18" charset="0"/>
              </a:rPr>
              <a:t>Sistem kemasyarakatan atau organisasi sosial atau sistem sosial</a:t>
            </a:r>
          </a:p>
          <a:p>
            <a:pPr algn="just" lvl="0">
              <a:buClr>
                <a:schemeClr val="dk2"/>
              </a:buClr>
            </a:pPr>
            <a:r>
              <a:rPr dirty="0" sz="1600" lang="id-ID">
                <a:solidFill>
                  <a:schemeClr val="dk2"/>
                </a:solidFill>
                <a:latin typeface="Century Schoolbook" pitchFamily="18" charset="0"/>
              </a:rPr>
              <a:t>Sistem Pengetahuan</a:t>
            </a:r>
          </a:p>
          <a:p>
            <a:pPr algn="just" lvl="0">
              <a:buClr>
                <a:schemeClr val="dk2"/>
              </a:buClr>
            </a:pPr>
            <a:r>
              <a:rPr dirty="0" sz="1600" lang="id-ID">
                <a:solidFill>
                  <a:schemeClr val="dk2"/>
                </a:solidFill>
                <a:latin typeface="Century Schoolbook" pitchFamily="18" charset="0"/>
              </a:rPr>
              <a:t>Sistem Religi (kepercayaan)</a:t>
            </a:r>
          </a:p>
          <a:p>
            <a:pPr algn="just" lvl="0">
              <a:buClr>
                <a:schemeClr val="dk2"/>
              </a:buClr>
            </a:pPr>
            <a:r>
              <a:rPr dirty="0" sz="1600" lang="id-ID">
                <a:solidFill>
                  <a:schemeClr val="dk2"/>
                </a:solidFill>
                <a:latin typeface="Century Schoolbook" pitchFamily="18" charset="0"/>
              </a:rPr>
              <a:t>Sistem Kesenian</a:t>
            </a:r>
          </a:p>
        </p:txBody>
      </p:sp>
    </p:spTree>
  </p:cSld>
  <p:clrMapOvr>
    <a:masterClrMapping/>
  </p:clrMapOvr>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57" name="Shape 4113"/>
        <p:cNvGrpSpPr/>
        <p:nvPr/>
      </p:nvGrpSpPr>
      <p:grpSpPr>
        <a:xfrm>
          <a:off x="0" y="0"/>
          <a:ext cx="0" cy="0"/>
          <a:chOff x="0" y="0"/>
          <a:chExt cx="0" cy="0"/>
        </a:xfrm>
      </p:grpSpPr>
      <p:sp>
        <p:nvSpPr>
          <p:cNvPr id="1049769" name="Google Shape;4114;p61"/>
          <p:cNvSpPr txBox="1">
            <a:spLocks noGrp="1"/>
          </p:cNvSpPr>
          <p:nvPr>
            <p:ph type="title" idx="8"/>
          </p:nvPr>
        </p:nvSpPr>
        <p:spPr>
          <a:xfrm>
            <a:off x="720000" y="540000"/>
            <a:ext cx="7704000" cy="477600"/>
          </a:xfrm>
          <a:prstGeom prst="rect"/>
        </p:spPr>
        <p:txBody>
          <a:bodyPr anchor="t" anchorCtr="0" bIns="91425" lIns="91425" rIns="91425" spcFirstLastPara="1" tIns="91425" wrap="square">
            <a:noAutofit/>
          </a:bodyPr>
          <a:p>
            <a:pPr lvl="0"/>
            <a:r>
              <a:rPr dirty="0" sz="2400" lang="en-US" err="1">
                <a:latin typeface="Algerian" pitchFamily="82" charset="0"/>
              </a:rPr>
              <a:t>Wujud</a:t>
            </a:r>
            <a:r>
              <a:rPr dirty="0" sz="2400" lang="en-US">
                <a:latin typeface="Algerian" pitchFamily="82" charset="0"/>
              </a:rPr>
              <a:t> </a:t>
            </a:r>
            <a:r>
              <a:rPr dirty="0" sz="2400" lang="en-US" err="1">
                <a:latin typeface="Algerian" pitchFamily="82" charset="0"/>
              </a:rPr>
              <a:t>Kebudayaan</a:t>
            </a:r>
            <a:endParaRPr dirty="0" sz="2400" lang="en-US">
              <a:latin typeface="Algerian" pitchFamily="82" charset="0"/>
            </a:endParaRPr>
          </a:p>
        </p:txBody>
      </p:sp>
      <p:sp>
        <p:nvSpPr>
          <p:cNvPr id="1049770" name="Google Shape;4115;p61"/>
          <p:cNvSpPr txBox="1">
            <a:spLocks noGrp="1"/>
          </p:cNvSpPr>
          <p:nvPr>
            <p:ph type="subTitle" idx="6"/>
          </p:nvPr>
        </p:nvSpPr>
        <p:spPr>
          <a:xfrm>
            <a:off x="914400" y="1662541"/>
            <a:ext cx="7517081" cy="1900052"/>
          </a:xfrm>
          <a:prstGeom prst="rect"/>
        </p:spPr>
        <p:txBody>
          <a:bodyPr anchor="t" anchorCtr="0" bIns="91425" lIns="114300" rIns="91425" spcFirstLastPara="1" tIns="91425" wrap="square">
            <a:noAutofit/>
          </a:bodyPr>
          <a:p>
            <a:pPr algn="l" indent="0" marL="0"/>
            <a:r>
              <a:rPr dirty="0" sz="1600" lang="en-US" err="1" smtClean="0"/>
              <a:t>Menurut</a:t>
            </a:r>
            <a:r>
              <a:rPr dirty="0" sz="1600" lang="en-US"/>
              <a:t> </a:t>
            </a:r>
            <a:r>
              <a:rPr dirty="0" sz="1600" lang="en-US" err="1"/>
              <a:t>Koentjaraningrat</a:t>
            </a:r>
            <a:r>
              <a:rPr dirty="0" sz="1600" lang="en-US"/>
              <a:t> (1979:200-204) </a:t>
            </a:r>
            <a:r>
              <a:rPr dirty="0" sz="1600" lang="en-US" err="1"/>
              <a:t>ketujuh</a:t>
            </a:r>
            <a:r>
              <a:rPr dirty="0" sz="1600" lang="en-US"/>
              <a:t> </a:t>
            </a:r>
            <a:r>
              <a:rPr dirty="0" sz="1600" lang="en-US" err="1"/>
              <a:t>unsur</a:t>
            </a:r>
            <a:r>
              <a:rPr dirty="0" sz="1600" lang="en-US"/>
              <a:t> </a:t>
            </a:r>
            <a:r>
              <a:rPr dirty="0" sz="1600" lang="en-US" err="1"/>
              <a:t>kebudayaan</a:t>
            </a:r>
            <a:r>
              <a:rPr dirty="0" sz="1600" lang="en-US"/>
              <a:t> </a:t>
            </a:r>
            <a:r>
              <a:rPr dirty="0" sz="1600" lang="en-US" err="1"/>
              <a:t>tersebut</a:t>
            </a:r>
            <a:r>
              <a:rPr dirty="0" sz="1600" lang="en-US"/>
              <a:t> </a:t>
            </a:r>
            <a:r>
              <a:rPr dirty="0" sz="1600" lang="en-US" err="1"/>
              <a:t>masing-masing</a:t>
            </a:r>
            <a:r>
              <a:rPr dirty="0" sz="1600" lang="en-US"/>
              <a:t> </a:t>
            </a:r>
            <a:r>
              <a:rPr dirty="0" sz="1600" lang="en-US" err="1"/>
              <a:t>mempunyai</a:t>
            </a:r>
            <a:r>
              <a:rPr dirty="0" sz="1600" lang="en-US"/>
              <a:t> </a:t>
            </a:r>
            <a:r>
              <a:rPr dirty="0" sz="1600" lang="en-US" err="1"/>
              <a:t>tiga</a:t>
            </a:r>
            <a:r>
              <a:rPr dirty="0" sz="1600" lang="en-US"/>
              <a:t> </a:t>
            </a:r>
            <a:r>
              <a:rPr dirty="0" sz="1600" lang="en-US" err="1"/>
              <a:t>wujud</a:t>
            </a:r>
            <a:r>
              <a:rPr dirty="0" sz="1600" lang="en-US"/>
              <a:t> </a:t>
            </a:r>
            <a:r>
              <a:rPr dirty="0" sz="1600" lang="en-US" err="1"/>
              <a:t>kebudayaan</a:t>
            </a:r>
            <a:r>
              <a:rPr dirty="0" sz="1600" lang="en-US"/>
              <a:t>. </a:t>
            </a:r>
            <a:r>
              <a:rPr dirty="0" sz="1600" lang="en-US" err="1"/>
              <a:t>Adapun</a:t>
            </a:r>
            <a:r>
              <a:rPr dirty="0" sz="1600" lang="en-US"/>
              <a:t> </a:t>
            </a:r>
            <a:r>
              <a:rPr dirty="0" sz="1600" lang="en-US" err="1"/>
              <a:t>wujud</a:t>
            </a:r>
            <a:r>
              <a:rPr dirty="0" sz="1600" lang="en-US"/>
              <a:t> </a:t>
            </a:r>
            <a:r>
              <a:rPr dirty="0" sz="1600" lang="en-US" err="1"/>
              <a:t>kebudayaan</a:t>
            </a:r>
            <a:r>
              <a:rPr dirty="0" sz="1600" lang="en-US"/>
              <a:t> </a:t>
            </a:r>
            <a:r>
              <a:rPr dirty="0" sz="1600" lang="en-US" err="1"/>
              <a:t>itu</a:t>
            </a:r>
            <a:r>
              <a:rPr dirty="0" sz="1600" lang="en-US"/>
              <a:t> </a:t>
            </a:r>
            <a:r>
              <a:rPr dirty="0" sz="1600" lang="en-US" err="1"/>
              <a:t>adalah</a:t>
            </a:r>
            <a:r>
              <a:rPr dirty="0" sz="1600" lang="en-US"/>
              <a:t> </a:t>
            </a:r>
            <a:r>
              <a:rPr dirty="0" sz="1600" lang="en-US" err="1"/>
              <a:t>sebagai</a:t>
            </a:r>
            <a:r>
              <a:rPr dirty="0" sz="1600" lang="en-US"/>
              <a:t> </a:t>
            </a:r>
            <a:r>
              <a:rPr dirty="0" sz="1600" lang="en-US" err="1"/>
              <a:t>berikut</a:t>
            </a:r>
            <a:r>
              <a:rPr dirty="0" sz="1600" lang="en-US"/>
              <a:t> :</a:t>
            </a:r>
          </a:p>
          <a:p>
            <a:pPr algn="l" lvl="0">
              <a:buFont typeface="Arial" pitchFamily="34" charset="0"/>
              <a:buChar char="•"/>
            </a:pPr>
            <a:r>
              <a:rPr dirty="0" sz="1600" lang="en-US" err="1"/>
              <a:t>Sistem</a:t>
            </a:r>
            <a:r>
              <a:rPr dirty="0" sz="1600" lang="en-US"/>
              <a:t> </a:t>
            </a:r>
            <a:r>
              <a:rPr dirty="0" sz="1600" lang="en-US" err="1"/>
              <a:t>Budaya</a:t>
            </a:r>
            <a:r>
              <a:rPr dirty="0" sz="1600" lang="en-US"/>
              <a:t> (</a:t>
            </a:r>
            <a:r>
              <a:rPr dirty="0" sz="1600" i="1" lang="en-US"/>
              <a:t>cultural system</a:t>
            </a:r>
            <a:r>
              <a:rPr dirty="0" sz="1600" lang="en-US"/>
              <a:t>)</a:t>
            </a:r>
          </a:p>
          <a:p>
            <a:pPr algn="l" lvl="0">
              <a:buFont typeface="Arial" pitchFamily="34" charset="0"/>
              <a:buChar char="•"/>
            </a:pPr>
            <a:r>
              <a:rPr dirty="0" sz="1600" lang="en-US" err="1"/>
              <a:t>Sistem</a:t>
            </a:r>
            <a:r>
              <a:rPr dirty="0" sz="1600" lang="en-US"/>
              <a:t> </a:t>
            </a:r>
            <a:r>
              <a:rPr dirty="0" sz="1600" lang="en-US" err="1"/>
              <a:t>Sosial</a:t>
            </a:r>
            <a:r>
              <a:rPr dirty="0" sz="1600" lang="en-US"/>
              <a:t> (</a:t>
            </a:r>
            <a:r>
              <a:rPr dirty="0" sz="1600" i="1" lang="en-US"/>
              <a:t>social system</a:t>
            </a:r>
            <a:r>
              <a:rPr dirty="0" sz="1600" lang="en-US"/>
              <a:t>)</a:t>
            </a:r>
          </a:p>
          <a:p>
            <a:pPr algn="l" lvl="0">
              <a:buFont typeface="Arial" pitchFamily="34" charset="0"/>
              <a:buChar char="•"/>
            </a:pPr>
            <a:r>
              <a:rPr dirty="0" sz="1600" lang="en-US" err="1"/>
              <a:t>Berupa</a:t>
            </a:r>
            <a:r>
              <a:rPr dirty="0" sz="1600" lang="en-US"/>
              <a:t> </a:t>
            </a:r>
            <a:r>
              <a:rPr dirty="0" sz="1600" lang="en-US" err="1"/>
              <a:t>Kebudayaan</a:t>
            </a:r>
            <a:r>
              <a:rPr dirty="0" sz="1600" lang="en-US"/>
              <a:t> </a:t>
            </a:r>
            <a:r>
              <a:rPr dirty="0" sz="1600" lang="en-US" err="1"/>
              <a:t>Fisik</a:t>
            </a:r>
            <a:endParaRPr dirty="0" sz="1600" lang="en-US"/>
          </a:p>
        </p:txBody>
      </p:sp>
    </p:spTree>
  </p:cSld>
  <p:clrMapOvr>
    <a:masterClrMapping/>
  </p:clrMapOvr>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64" name="Shape 3575"/>
        <p:cNvGrpSpPr/>
        <p:nvPr/>
      </p:nvGrpSpPr>
      <p:grpSpPr>
        <a:xfrm>
          <a:off x="0" y="0"/>
          <a:ext cx="0" cy="0"/>
          <a:chOff x="0" y="0"/>
          <a:chExt cx="0" cy="0"/>
        </a:xfrm>
      </p:grpSpPr>
      <p:grpSp>
        <p:nvGrpSpPr>
          <p:cNvPr id="165" name="Google Shape;3576;p41"/>
          <p:cNvGrpSpPr/>
          <p:nvPr/>
        </p:nvGrpSpPr>
        <p:grpSpPr>
          <a:xfrm>
            <a:off x="285876" y="464667"/>
            <a:ext cx="8584991" cy="3837843"/>
            <a:chOff x="1129025" y="609299"/>
            <a:chExt cx="6902748" cy="3837843"/>
          </a:xfrm>
        </p:grpSpPr>
        <p:sp>
          <p:nvSpPr>
            <p:cNvPr id="1049809" name="Google Shape;3577;p41"/>
            <p:cNvSpPr/>
            <p:nvPr/>
          </p:nvSpPr>
          <p:spPr>
            <a:xfrm>
              <a:off x="1129025" y="609299"/>
              <a:ext cx="6761251" cy="3741422"/>
            </a:xfrm>
            <a:custGeom>
              <a:avLst/>
              <a:ahLst/>
              <a:rect l="l" t="t" r="r" b="b"/>
              <a:pathLst>
                <a:path w="8089" h="13947" extrusionOk="0">
                  <a:moveTo>
                    <a:pt x="4578" y="1"/>
                  </a:moveTo>
                  <a:cubicBezTo>
                    <a:pt x="4543" y="1"/>
                    <a:pt x="4507" y="3"/>
                    <a:pt x="4470" y="9"/>
                  </a:cubicBezTo>
                  <a:cubicBezTo>
                    <a:pt x="4280" y="27"/>
                    <a:pt x="4090" y="49"/>
                    <a:pt x="3904" y="68"/>
                  </a:cubicBezTo>
                  <a:cubicBezTo>
                    <a:pt x="3660" y="104"/>
                    <a:pt x="3434" y="122"/>
                    <a:pt x="3185" y="140"/>
                  </a:cubicBezTo>
                  <a:cubicBezTo>
                    <a:pt x="2868" y="181"/>
                    <a:pt x="2547" y="235"/>
                    <a:pt x="2226" y="235"/>
                  </a:cubicBezTo>
                  <a:cubicBezTo>
                    <a:pt x="2199" y="232"/>
                    <a:pt x="2173" y="230"/>
                    <a:pt x="2148" y="230"/>
                  </a:cubicBezTo>
                  <a:cubicBezTo>
                    <a:pt x="2035" y="230"/>
                    <a:pt x="1939" y="260"/>
                    <a:pt x="1828" y="294"/>
                  </a:cubicBezTo>
                  <a:cubicBezTo>
                    <a:pt x="1660" y="348"/>
                    <a:pt x="1489" y="425"/>
                    <a:pt x="1321" y="461"/>
                  </a:cubicBezTo>
                  <a:cubicBezTo>
                    <a:pt x="1190" y="502"/>
                    <a:pt x="1059" y="556"/>
                    <a:pt x="964" y="651"/>
                  </a:cubicBezTo>
                  <a:cubicBezTo>
                    <a:pt x="851" y="764"/>
                    <a:pt x="738" y="859"/>
                    <a:pt x="643" y="932"/>
                  </a:cubicBezTo>
                  <a:cubicBezTo>
                    <a:pt x="606" y="954"/>
                    <a:pt x="606" y="972"/>
                    <a:pt x="584" y="1008"/>
                  </a:cubicBezTo>
                  <a:cubicBezTo>
                    <a:pt x="511" y="1235"/>
                    <a:pt x="435" y="1479"/>
                    <a:pt x="380" y="1723"/>
                  </a:cubicBezTo>
                  <a:cubicBezTo>
                    <a:pt x="245" y="2329"/>
                    <a:pt x="190" y="2967"/>
                    <a:pt x="154" y="3592"/>
                  </a:cubicBezTo>
                  <a:cubicBezTo>
                    <a:pt x="113" y="4026"/>
                    <a:pt x="113" y="4460"/>
                    <a:pt x="77" y="4890"/>
                  </a:cubicBezTo>
                  <a:cubicBezTo>
                    <a:pt x="59" y="5193"/>
                    <a:pt x="77" y="5514"/>
                    <a:pt x="59" y="5835"/>
                  </a:cubicBezTo>
                  <a:cubicBezTo>
                    <a:pt x="41" y="6247"/>
                    <a:pt x="41" y="6681"/>
                    <a:pt x="18" y="7116"/>
                  </a:cubicBezTo>
                  <a:cubicBezTo>
                    <a:pt x="0" y="8079"/>
                    <a:pt x="0" y="9020"/>
                    <a:pt x="59" y="9979"/>
                  </a:cubicBezTo>
                  <a:lnTo>
                    <a:pt x="59" y="10056"/>
                  </a:lnTo>
                  <a:cubicBezTo>
                    <a:pt x="95" y="10341"/>
                    <a:pt x="95" y="10622"/>
                    <a:pt x="77" y="10884"/>
                  </a:cubicBezTo>
                  <a:cubicBezTo>
                    <a:pt x="41" y="11205"/>
                    <a:pt x="18" y="11544"/>
                    <a:pt x="18" y="11866"/>
                  </a:cubicBezTo>
                  <a:lnTo>
                    <a:pt x="18" y="12187"/>
                  </a:lnTo>
                  <a:cubicBezTo>
                    <a:pt x="0" y="12395"/>
                    <a:pt x="77" y="12580"/>
                    <a:pt x="131" y="12770"/>
                  </a:cubicBezTo>
                  <a:cubicBezTo>
                    <a:pt x="131" y="12829"/>
                    <a:pt x="172" y="12901"/>
                    <a:pt x="226" y="12942"/>
                  </a:cubicBezTo>
                  <a:cubicBezTo>
                    <a:pt x="340" y="13033"/>
                    <a:pt x="435" y="13168"/>
                    <a:pt x="530" y="13281"/>
                  </a:cubicBezTo>
                  <a:cubicBezTo>
                    <a:pt x="606" y="13354"/>
                    <a:pt x="697" y="13413"/>
                    <a:pt x="774" y="13485"/>
                  </a:cubicBezTo>
                  <a:cubicBezTo>
                    <a:pt x="923" y="13639"/>
                    <a:pt x="1095" y="13711"/>
                    <a:pt x="1303" y="13734"/>
                  </a:cubicBezTo>
                  <a:cubicBezTo>
                    <a:pt x="1511" y="13752"/>
                    <a:pt x="1697" y="13770"/>
                    <a:pt x="1905" y="13788"/>
                  </a:cubicBezTo>
                  <a:cubicBezTo>
                    <a:pt x="2149" y="13824"/>
                    <a:pt x="2393" y="13847"/>
                    <a:pt x="2660" y="13883"/>
                  </a:cubicBezTo>
                  <a:cubicBezTo>
                    <a:pt x="2846" y="13901"/>
                    <a:pt x="3036" y="13901"/>
                    <a:pt x="3226" y="13919"/>
                  </a:cubicBezTo>
                  <a:cubicBezTo>
                    <a:pt x="3372" y="13932"/>
                    <a:pt x="3515" y="13947"/>
                    <a:pt x="3660" y="13947"/>
                  </a:cubicBezTo>
                  <a:cubicBezTo>
                    <a:pt x="3721" y="13947"/>
                    <a:pt x="3783" y="13944"/>
                    <a:pt x="3845" y="13937"/>
                  </a:cubicBezTo>
                  <a:cubicBezTo>
                    <a:pt x="4044" y="13916"/>
                    <a:pt x="4243" y="13907"/>
                    <a:pt x="4442" y="13907"/>
                  </a:cubicBezTo>
                  <a:cubicBezTo>
                    <a:pt x="4582" y="13907"/>
                    <a:pt x="4723" y="13912"/>
                    <a:pt x="4863" y="13919"/>
                  </a:cubicBezTo>
                  <a:cubicBezTo>
                    <a:pt x="4938" y="13919"/>
                    <a:pt x="5001" y="13944"/>
                    <a:pt x="5070" y="13944"/>
                  </a:cubicBezTo>
                  <a:cubicBezTo>
                    <a:pt x="5090" y="13944"/>
                    <a:pt x="5110" y="13942"/>
                    <a:pt x="5130" y="13937"/>
                  </a:cubicBezTo>
                  <a:cubicBezTo>
                    <a:pt x="5316" y="13883"/>
                    <a:pt x="5506" y="13901"/>
                    <a:pt x="5696" y="13883"/>
                  </a:cubicBezTo>
                  <a:cubicBezTo>
                    <a:pt x="5899" y="13847"/>
                    <a:pt x="6107" y="13824"/>
                    <a:pt x="6297" y="13770"/>
                  </a:cubicBezTo>
                  <a:cubicBezTo>
                    <a:pt x="6429" y="13734"/>
                    <a:pt x="6560" y="13711"/>
                    <a:pt x="6673" y="13639"/>
                  </a:cubicBezTo>
                  <a:cubicBezTo>
                    <a:pt x="6750" y="13562"/>
                    <a:pt x="6863" y="13544"/>
                    <a:pt x="6940" y="13449"/>
                  </a:cubicBezTo>
                  <a:cubicBezTo>
                    <a:pt x="6940" y="13440"/>
                    <a:pt x="6944" y="13435"/>
                    <a:pt x="6953" y="13435"/>
                  </a:cubicBezTo>
                  <a:cubicBezTo>
                    <a:pt x="6962" y="13435"/>
                    <a:pt x="6976" y="13440"/>
                    <a:pt x="6994" y="13449"/>
                  </a:cubicBezTo>
                  <a:cubicBezTo>
                    <a:pt x="7000" y="13460"/>
                    <a:pt x="7005" y="13464"/>
                    <a:pt x="7011" y="13464"/>
                  </a:cubicBezTo>
                  <a:cubicBezTo>
                    <a:pt x="7024" y="13464"/>
                    <a:pt x="7037" y="13443"/>
                    <a:pt x="7053" y="13431"/>
                  </a:cubicBezTo>
                  <a:cubicBezTo>
                    <a:pt x="7125" y="13241"/>
                    <a:pt x="7279" y="13091"/>
                    <a:pt x="7410" y="12920"/>
                  </a:cubicBezTo>
                  <a:cubicBezTo>
                    <a:pt x="7578" y="12693"/>
                    <a:pt x="7673" y="12431"/>
                    <a:pt x="7709" y="12151"/>
                  </a:cubicBezTo>
                  <a:cubicBezTo>
                    <a:pt x="7750" y="11866"/>
                    <a:pt x="7750" y="11585"/>
                    <a:pt x="7750" y="11300"/>
                  </a:cubicBezTo>
                  <a:cubicBezTo>
                    <a:pt x="7750" y="10680"/>
                    <a:pt x="7786" y="10074"/>
                    <a:pt x="7845" y="9472"/>
                  </a:cubicBezTo>
                  <a:cubicBezTo>
                    <a:pt x="7881" y="9056"/>
                    <a:pt x="7899" y="8663"/>
                    <a:pt x="7935" y="8265"/>
                  </a:cubicBezTo>
                  <a:cubicBezTo>
                    <a:pt x="7994" y="7794"/>
                    <a:pt x="8048" y="7342"/>
                    <a:pt x="8071" y="6871"/>
                  </a:cubicBezTo>
                  <a:cubicBezTo>
                    <a:pt x="8089" y="6324"/>
                    <a:pt x="8089" y="5777"/>
                    <a:pt x="8071" y="5252"/>
                  </a:cubicBezTo>
                  <a:cubicBezTo>
                    <a:pt x="8048" y="4854"/>
                    <a:pt x="8012" y="4460"/>
                    <a:pt x="8012" y="4062"/>
                  </a:cubicBezTo>
                  <a:lnTo>
                    <a:pt x="8012" y="3026"/>
                  </a:lnTo>
                  <a:cubicBezTo>
                    <a:pt x="8012" y="2687"/>
                    <a:pt x="7935" y="2348"/>
                    <a:pt x="7899" y="2008"/>
                  </a:cubicBezTo>
                  <a:cubicBezTo>
                    <a:pt x="7881" y="1705"/>
                    <a:pt x="7863" y="1407"/>
                    <a:pt x="7845" y="1103"/>
                  </a:cubicBezTo>
                  <a:lnTo>
                    <a:pt x="7750" y="841"/>
                  </a:lnTo>
                  <a:lnTo>
                    <a:pt x="7731" y="818"/>
                  </a:lnTo>
                  <a:cubicBezTo>
                    <a:pt x="7731" y="687"/>
                    <a:pt x="7636" y="615"/>
                    <a:pt x="7596" y="502"/>
                  </a:cubicBezTo>
                  <a:cubicBezTo>
                    <a:pt x="7483" y="312"/>
                    <a:pt x="7315" y="235"/>
                    <a:pt x="7107" y="199"/>
                  </a:cubicBezTo>
                  <a:cubicBezTo>
                    <a:pt x="6994" y="181"/>
                    <a:pt x="6863" y="181"/>
                    <a:pt x="6750" y="140"/>
                  </a:cubicBezTo>
                  <a:cubicBezTo>
                    <a:pt x="6578" y="104"/>
                    <a:pt x="6410" y="86"/>
                    <a:pt x="6220" y="49"/>
                  </a:cubicBezTo>
                  <a:cubicBezTo>
                    <a:pt x="6171" y="36"/>
                    <a:pt x="6118" y="31"/>
                    <a:pt x="6065" y="31"/>
                  </a:cubicBezTo>
                  <a:cubicBezTo>
                    <a:pt x="5957" y="31"/>
                    <a:pt x="5843" y="49"/>
                    <a:pt x="5732" y="49"/>
                  </a:cubicBezTo>
                  <a:cubicBezTo>
                    <a:pt x="5411" y="27"/>
                    <a:pt x="5108" y="49"/>
                    <a:pt x="4791" y="9"/>
                  </a:cubicBezTo>
                  <a:cubicBezTo>
                    <a:pt x="4716" y="9"/>
                    <a:pt x="4648" y="1"/>
                    <a:pt x="4578" y="1"/>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810" name="Google Shape;3578;p41"/>
            <p:cNvSpPr/>
            <p:nvPr/>
          </p:nvSpPr>
          <p:spPr>
            <a:xfrm>
              <a:off x="1129025" y="786125"/>
              <a:ext cx="6902748" cy="3661018"/>
            </a:xfrm>
            <a:custGeom>
              <a:avLst/>
              <a:ahLst/>
              <a:rect l="l" t="t" r="r" b="b"/>
              <a:pathLst>
                <a:path w="8089" h="13947" extrusionOk="0">
                  <a:moveTo>
                    <a:pt x="4578" y="1"/>
                  </a:moveTo>
                  <a:cubicBezTo>
                    <a:pt x="4543" y="1"/>
                    <a:pt x="4507" y="3"/>
                    <a:pt x="4470" y="9"/>
                  </a:cubicBezTo>
                  <a:cubicBezTo>
                    <a:pt x="4280" y="27"/>
                    <a:pt x="4090" y="49"/>
                    <a:pt x="3904" y="68"/>
                  </a:cubicBezTo>
                  <a:cubicBezTo>
                    <a:pt x="3660" y="104"/>
                    <a:pt x="3434" y="122"/>
                    <a:pt x="3185" y="140"/>
                  </a:cubicBezTo>
                  <a:cubicBezTo>
                    <a:pt x="2868" y="181"/>
                    <a:pt x="2547" y="235"/>
                    <a:pt x="2226" y="235"/>
                  </a:cubicBezTo>
                  <a:cubicBezTo>
                    <a:pt x="2199" y="232"/>
                    <a:pt x="2173" y="230"/>
                    <a:pt x="2148" y="230"/>
                  </a:cubicBezTo>
                  <a:cubicBezTo>
                    <a:pt x="2035" y="230"/>
                    <a:pt x="1939" y="260"/>
                    <a:pt x="1828" y="294"/>
                  </a:cubicBezTo>
                  <a:cubicBezTo>
                    <a:pt x="1660" y="348"/>
                    <a:pt x="1489" y="425"/>
                    <a:pt x="1321" y="461"/>
                  </a:cubicBezTo>
                  <a:cubicBezTo>
                    <a:pt x="1190" y="502"/>
                    <a:pt x="1059" y="556"/>
                    <a:pt x="964" y="651"/>
                  </a:cubicBezTo>
                  <a:cubicBezTo>
                    <a:pt x="851" y="764"/>
                    <a:pt x="738" y="859"/>
                    <a:pt x="643" y="932"/>
                  </a:cubicBezTo>
                  <a:cubicBezTo>
                    <a:pt x="606" y="954"/>
                    <a:pt x="606" y="972"/>
                    <a:pt x="584" y="1008"/>
                  </a:cubicBezTo>
                  <a:cubicBezTo>
                    <a:pt x="511" y="1235"/>
                    <a:pt x="435" y="1479"/>
                    <a:pt x="380" y="1723"/>
                  </a:cubicBezTo>
                  <a:cubicBezTo>
                    <a:pt x="245" y="2329"/>
                    <a:pt x="190" y="2967"/>
                    <a:pt x="154" y="3592"/>
                  </a:cubicBezTo>
                  <a:cubicBezTo>
                    <a:pt x="113" y="4026"/>
                    <a:pt x="113" y="4460"/>
                    <a:pt x="77" y="4890"/>
                  </a:cubicBezTo>
                  <a:cubicBezTo>
                    <a:pt x="59" y="5193"/>
                    <a:pt x="77" y="5514"/>
                    <a:pt x="59" y="5835"/>
                  </a:cubicBezTo>
                  <a:cubicBezTo>
                    <a:pt x="41" y="6247"/>
                    <a:pt x="41" y="6681"/>
                    <a:pt x="18" y="7116"/>
                  </a:cubicBezTo>
                  <a:cubicBezTo>
                    <a:pt x="0" y="8079"/>
                    <a:pt x="0" y="9020"/>
                    <a:pt x="59" y="9979"/>
                  </a:cubicBezTo>
                  <a:lnTo>
                    <a:pt x="59" y="10056"/>
                  </a:lnTo>
                  <a:cubicBezTo>
                    <a:pt x="95" y="10341"/>
                    <a:pt x="95" y="10622"/>
                    <a:pt x="77" y="10884"/>
                  </a:cubicBezTo>
                  <a:cubicBezTo>
                    <a:pt x="41" y="11205"/>
                    <a:pt x="18" y="11544"/>
                    <a:pt x="18" y="11866"/>
                  </a:cubicBezTo>
                  <a:lnTo>
                    <a:pt x="18" y="12187"/>
                  </a:lnTo>
                  <a:cubicBezTo>
                    <a:pt x="0" y="12395"/>
                    <a:pt x="77" y="12580"/>
                    <a:pt x="131" y="12770"/>
                  </a:cubicBezTo>
                  <a:cubicBezTo>
                    <a:pt x="131" y="12829"/>
                    <a:pt x="172" y="12901"/>
                    <a:pt x="226" y="12942"/>
                  </a:cubicBezTo>
                  <a:cubicBezTo>
                    <a:pt x="340" y="13033"/>
                    <a:pt x="435" y="13168"/>
                    <a:pt x="530" y="13281"/>
                  </a:cubicBezTo>
                  <a:cubicBezTo>
                    <a:pt x="606" y="13354"/>
                    <a:pt x="697" y="13413"/>
                    <a:pt x="774" y="13485"/>
                  </a:cubicBezTo>
                  <a:cubicBezTo>
                    <a:pt x="923" y="13639"/>
                    <a:pt x="1095" y="13711"/>
                    <a:pt x="1303" y="13734"/>
                  </a:cubicBezTo>
                  <a:cubicBezTo>
                    <a:pt x="1511" y="13752"/>
                    <a:pt x="1697" y="13770"/>
                    <a:pt x="1905" y="13788"/>
                  </a:cubicBezTo>
                  <a:cubicBezTo>
                    <a:pt x="2149" y="13824"/>
                    <a:pt x="2393" y="13847"/>
                    <a:pt x="2660" y="13883"/>
                  </a:cubicBezTo>
                  <a:cubicBezTo>
                    <a:pt x="2846" y="13901"/>
                    <a:pt x="3036" y="13901"/>
                    <a:pt x="3226" y="13919"/>
                  </a:cubicBezTo>
                  <a:cubicBezTo>
                    <a:pt x="3372" y="13932"/>
                    <a:pt x="3515" y="13947"/>
                    <a:pt x="3660" y="13947"/>
                  </a:cubicBezTo>
                  <a:cubicBezTo>
                    <a:pt x="3721" y="13947"/>
                    <a:pt x="3783" y="13944"/>
                    <a:pt x="3845" y="13937"/>
                  </a:cubicBezTo>
                  <a:cubicBezTo>
                    <a:pt x="4044" y="13916"/>
                    <a:pt x="4243" y="13907"/>
                    <a:pt x="4442" y="13907"/>
                  </a:cubicBezTo>
                  <a:cubicBezTo>
                    <a:pt x="4582" y="13907"/>
                    <a:pt x="4723" y="13912"/>
                    <a:pt x="4863" y="13919"/>
                  </a:cubicBezTo>
                  <a:cubicBezTo>
                    <a:pt x="4938" y="13919"/>
                    <a:pt x="5001" y="13944"/>
                    <a:pt x="5070" y="13944"/>
                  </a:cubicBezTo>
                  <a:cubicBezTo>
                    <a:pt x="5090" y="13944"/>
                    <a:pt x="5110" y="13942"/>
                    <a:pt x="5130" y="13937"/>
                  </a:cubicBezTo>
                  <a:cubicBezTo>
                    <a:pt x="5316" y="13883"/>
                    <a:pt x="5506" y="13901"/>
                    <a:pt x="5696" y="13883"/>
                  </a:cubicBezTo>
                  <a:cubicBezTo>
                    <a:pt x="5899" y="13847"/>
                    <a:pt x="6107" y="13824"/>
                    <a:pt x="6297" y="13770"/>
                  </a:cubicBezTo>
                  <a:cubicBezTo>
                    <a:pt x="6429" y="13734"/>
                    <a:pt x="6560" y="13711"/>
                    <a:pt x="6673" y="13639"/>
                  </a:cubicBezTo>
                  <a:cubicBezTo>
                    <a:pt x="6750" y="13562"/>
                    <a:pt x="6863" y="13544"/>
                    <a:pt x="6940" y="13449"/>
                  </a:cubicBezTo>
                  <a:cubicBezTo>
                    <a:pt x="6940" y="13440"/>
                    <a:pt x="6944" y="13435"/>
                    <a:pt x="6953" y="13435"/>
                  </a:cubicBezTo>
                  <a:cubicBezTo>
                    <a:pt x="6962" y="13435"/>
                    <a:pt x="6976" y="13440"/>
                    <a:pt x="6994" y="13449"/>
                  </a:cubicBezTo>
                  <a:cubicBezTo>
                    <a:pt x="7000" y="13460"/>
                    <a:pt x="7005" y="13464"/>
                    <a:pt x="7011" y="13464"/>
                  </a:cubicBezTo>
                  <a:cubicBezTo>
                    <a:pt x="7024" y="13464"/>
                    <a:pt x="7037" y="13443"/>
                    <a:pt x="7053" y="13431"/>
                  </a:cubicBezTo>
                  <a:cubicBezTo>
                    <a:pt x="7125" y="13241"/>
                    <a:pt x="7279" y="13091"/>
                    <a:pt x="7410" y="12920"/>
                  </a:cubicBezTo>
                  <a:cubicBezTo>
                    <a:pt x="7578" y="12693"/>
                    <a:pt x="7673" y="12431"/>
                    <a:pt x="7709" y="12151"/>
                  </a:cubicBezTo>
                  <a:cubicBezTo>
                    <a:pt x="7750" y="11866"/>
                    <a:pt x="7750" y="11585"/>
                    <a:pt x="7750" y="11300"/>
                  </a:cubicBezTo>
                  <a:cubicBezTo>
                    <a:pt x="7750" y="10680"/>
                    <a:pt x="7786" y="10074"/>
                    <a:pt x="7845" y="9472"/>
                  </a:cubicBezTo>
                  <a:cubicBezTo>
                    <a:pt x="7881" y="9056"/>
                    <a:pt x="7899" y="8663"/>
                    <a:pt x="7935" y="8265"/>
                  </a:cubicBezTo>
                  <a:cubicBezTo>
                    <a:pt x="7994" y="7794"/>
                    <a:pt x="8048" y="7342"/>
                    <a:pt x="8071" y="6871"/>
                  </a:cubicBezTo>
                  <a:cubicBezTo>
                    <a:pt x="8089" y="6324"/>
                    <a:pt x="8089" y="5777"/>
                    <a:pt x="8071" y="5252"/>
                  </a:cubicBezTo>
                  <a:cubicBezTo>
                    <a:pt x="8048" y="4854"/>
                    <a:pt x="8012" y="4460"/>
                    <a:pt x="8012" y="4062"/>
                  </a:cubicBezTo>
                  <a:lnTo>
                    <a:pt x="8012" y="3026"/>
                  </a:lnTo>
                  <a:cubicBezTo>
                    <a:pt x="8012" y="2687"/>
                    <a:pt x="7935" y="2348"/>
                    <a:pt x="7899" y="2008"/>
                  </a:cubicBezTo>
                  <a:cubicBezTo>
                    <a:pt x="7881" y="1705"/>
                    <a:pt x="7863" y="1407"/>
                    <a:pt x="7845" y="1103"/>
                  </a:cubicBezTo>
                  <a:lnTo>
                    <a:pt x="7750" y="841"/>
                  </a:lnTo>
                  <a:lnTo>
                    <a:pt x="7731" y="818"/>
                  </a:lnTo>
                  <a:cubicBezTo>
                    <a:pt x="7731" y="687"/>
                    <a:pt x="7636" y="615"/>
                    <a:pt x="7596" y="502"/>
                  </a:cubicBezTo>
                  <a:cubicBezTo>
                    <a:pt x="7483" y="312"/>
                    <a:pt x="7315" y="235"/>
                    <a:pt x="7107" y="199"/>
                  </a:cubicBezTo>
                  <a:cubicBezTo>
                    <a:pt x="6994" y="181"/>
                    <a:pt x="6863" y="181"/>
                    <a:pt x="6750" y="140"/>
                  </a:cubicBezTo>
                  <a:cubicBezTo>
                    <a:pt x="6578" y="104"/>
                    <a:pt x="6410" y="86"/>
                    <a:pt x="6220" y="49"/>
                  </a:cubicBezTo>
                  <a:cubicBezTo>
                    <a:pt x="6171" y="36"/>
                    <a:pt x="6118" y="31"/>
                    <a:pt x="6065" y="31"/>
                  </a:cubicBezTo>
                  <a:cubicBezTo>
                    <a:pt x="5957" y="31"/>
                    <a:pt x="5843" y="49"/>
                    <a:pt x="5732" y="49"/>
                  </a:cubicBezTo>
                  <a:cubicBezTo>
                    <a:pt x="5411" y="27"/>
                    <a:pt x="5108" y="49"/>
                    <a:pt x="4791" y="9"/>
                  </a:cubicBezTo>
                  <a:cubicBezTo>
                    <a:pt x="4716" y="9"/>
                    <a:pt x="4648" y="1"/>
                    <a:pt x="4578" y="1"/>
                  </a:cubicBezTo>
                  <a:close/>
                </a:path>
              </a:pathLst>
            </a:custGeom>
            <a:noFill/>
            <a:ln w="28575" cap="flat" cmpd="sng">
              <a:solidFill>
                <a:schemeClr val="dk2"/>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grpSp>
      <p:sp>
        <p:nvSpPr>
          <p:cNvPr id="1049811" name="Google Shape;3579;p41"/>
          <p:cNvSpPr txBox="1">
            <a:spLocks noGrp="1"/>
          </p:cNvSpPr>
          <p:nvPr>
            <p:ph type="title"/>
          </p:nvPr>
        </p:nvSpPr>
        <p:spPr>
          <a:xfrm>
            <a:off x="1273271" y="1334495"/>
            <a:ext cx="6610200" cy="553681"/>
          </a:xfrm>
          <a:prstGeom prst="rect"/>
        </p:spPr>
        <p:txBody>
          <a:bodyPr anchor="ctr" anchorCtr="0" bIns="91425" lIns="91425" rIns="91425" spcFirstLastPara="1" tIns="91425" wrap="square">
            <a:noAutofit/>
          </a:bodyPr>
          <a:p>
            <a:pPr lvl="0"/>
            <a:r>
              <a:rPr dirty="0" sz="2000" lang="en-US" err="1">
                <a:latin typeface="Algerian" pitchFamily="82" charset="0"/>
              </a:rPr>
              <a:t>Perkembangan</a:t>
            </a:r>
            <a:r>
              <a:rPr dirty="0" sz="2000" lang="en-US">
                <a:latin typeface="Algerian" pitchFamily="82" charset="0"/>
              </a:rPr>
              <a:t> </a:t>
            </a:r>
            <a:r>
              <a:rPr dirty="0" sz="2000" lang="en-US" err="1">
                <a:latin typeface="Algerian" pitchFamily="82" charset="0"/>
              </a:rPr>
              <a:t>atau</a:t>
            </a:r>
            <a:r>
              <a:rPr dirty="0" sz="2000" lang="en-US">
                <a:latin typeface="Algerian" pitchFamily="82" charset="0"/>
              </a:rPr>
              <a:t> </a:t>
            </a:r>
            <a:r>
              <a:rPr dirty="0" sz="2000" lang="en-US" err="1">
                <a:latin typeface="Algerian" pitchFamily="82" charset="0"/>
              </a:rPr>
              <a:t>Dinamika</a:t>
            </a:r>
            <a:r>
              <a:rPr dirty="0" sz="2000" lang="en-US">
                <a:latin typeface="Algerian" pitchFamily="82" charset="0"/>
              </a:rPr>
              <a:t> </a:t>
            </a:r>
            <a:r>
              <a:rPr dirty="0" sz="2000" lang="en-US" err="1" smtClean="0">
                <a:latin typeface="Algerian" pitchFamily="82" charset="0"/>
              </a:rPr>
              <a:t>Kebudayaan</a:t>
            </a:r>
            <a:endParaRPr dirty="0" sz="2000">
              <a:latin typeface="Algerian" pitchFamily="82" charset="0"/>
            </a:endParaRPr>
          </a:p>
        </p:txBody>
      </p:sp>
      <p:sp>
        <p:nvSpPr>
          <p:cNvPr id="1049812" name="Google Shape;3580;p41"/>
          <p:cNvSpPr txBox="1">
            <a:spLocks noGrp="1"/>
          </p:cNvSpPr>
          <p:nvPr>
            <p:ph type="title" idx="2"/>
          </p:nvPr>
        </p:nvSpPr>
        <p:spPr>
          <a:xfrm>
            <a:off x="717582" y="1990275"/>
            <a:ext cx="8046410" cy="1655427"/>
          </a:xfrm>
          <a:prstGeom prst="rect"/>
        </p:spPr>
        <p:txBody>
          <a:bodyPr anchor="ctr" anchorCtr="0" bIns="91425" lIns="91425" rIns="91425" spcFirstLastPara="1" tIns="91425" wrap="square">
            <a:noAutofit/>
          </a:bodyPr>
          <a:p>
            <a:pPr algn="l" lvl="0"/>
            <a:r>
              <a:rPr dirty="0" lang="en-US" err="1" smtClean="0">
                <a:latin typeface="Century Schoolbook" pitchFamily="18" charset="0"/>
              </a:rPr>
              <a:t>Faktor-faktor</a:t>
            </a:r>
            <a:r>
              <a:rPr dirty="0" lang="en-US" smtClean="0">
                <a:latin typeface="Century Schoolbook" pitchFamily="18" charset="0"/>
              </a:rPr>
              <a:t> </a:t>
            </a:r>
            <a:r>
              <a:rPr dirty="0" lang="en-US">
                <a:latin typeface="Century Schoolbook" pitchFamily="18" charset="0"/>
              </a:rPr>
              <a:t>yang </a:t>
            </a:r>
            <a:r>
              <a:rPr dirty="0" lang="en-US" err="1">
                <a:latin typeface="Century Schoolbook" pitchFamily="18" charset="0"/>
              </a:rPr>
              <a:t>mempengaruhi</a:t>
            </a:r>
            <a:r>
              <a:rPr dirty="0" lang="en-US">
                <a:latin typeface="Century Schoolbook" pitchFamily="18" charset="0"/>
              </a:rPr>
              <a:t> </a:t>
            </a:r>
            <a:r>
              <a:rPr dirty="0" lang="en-US" err="1">
                <a:latin typeface="Century Schoolbook" pitchFamily="18" charset="0"/>
              </a:rPr>
              <a:t>perkembangan</a:t>
            </a:r>
            <a:r>
              <a:rPr dirty="0" lang="en-US">
                <a:latin typeface="Century Schoolbook" pitchFamily="18" charset="0"/>
              </a:rPr>
              <a:t> </a:t>
            </a:r>
            <a:r>
              <a:rPr dirty="0" lang="en-US" err="1">
                <a:latin typeface="Century Schoolbook" pitchFamily="18" charset="0"/>
              </a:rPr>
              <a:t>kebudayaan</a:t>
            </a:r>
            <a:r>
              <a:rPr dirty="0" lang="en-US">
                <a:latin typeface="Century Schoolbook" pitchFamily="18" charset="0"/>
              </a:rPr>
              <a:t> </a:t>
            </a:r>
            <a:r>
              <a:rPr dirty="0" lang="en-US" err="1" smtClean="0">
                <a:latin typeface="Century Schoolbook" pitchFamily="18" charset="0"/>
              </a:rPr>
              <a:t>dapat</a:t>
            </a:r>
            <a:r>
              <a:rPr dirty="0" lang="id-ID" smtClean="0">
                <a:latin typeface="Century Schoolbook" pitchFamily="18" charset="0"/>
              </a:rPr>
              <a:t> </a:t>
            </a:r>
            <a:r>
              <a:rPr dirty="0" lang="en-US" err="1" smtClean="0">
                <a:latin typeface="Century Schoolbook" pitchFamily="18" charset="0"/>
              </a:rPr>
              <a:t>disebabkan</a:t>
            </a:r>
            <a:r>
              <a:rPr dirty="0" lang="en-US" smtClean="0">
                <a:latin typeface="Century Schoolbook" pitchFamily="18" charset="0"/>
              </a:rPr>
              <a:t> </a:t>
            </a:r>
            <a:r>
              <a:rPr dirty="0" lang="en-US" err="1">
                <a:latin typeface="Century Schoolbook" pitchFamily="18" charset="0"/>
              </a:rPr>
              <a:t>antara</a:t>
            </a:r>
            <a:r>
              <a:rPr dirty="0" lang="en-US">
                <a:latin typeface="Century Schoolbook" pitchFamily="18" charset="0"/>
              </a:rPr>
              <a:t> lain </a:t>
            </a:r>
            <a:r>
              <a:rPr dirty="0" lang="en-US" smtClean="0">
                <a:latin typeface="Century Schoolbook" pitchFamily="18" charset="0"/>
              </a:rPr>
              <a:t>:</a:t>
            </a:r>
            <a:r>
              <a:rPr dirty="0" lang="id-ID" smtClean="0">
                <a:latin typeface="Century Schoolbook" pitchFamily="18" charset="0"/>
              </a:rPr>
              <a:t/>
            </a:r>
            <a:br>
              <a:rPr dirty="0" lang="id-ID" smtClean="0">
                <a:latin typeface="Century Schoolbook" pitchFamily="18" charset="0"/>
              </a:rPr>
            </a:br>
            <a:r>
              <a:rPr dirty="0" lang="id-ID" smtClean="0">
                <a:latin typeface="Century Schoolbook" pitchFamily="18" charset="0"/>
              </a:rPr>
              <a:t/>
            </a:r>
            <a:br>
              <a:rPr dirty="0" lang="id-ID" smtClean="0">
                <a:latin typeface="Century Schoolbook" pitchFamily="18" charset="0"/>
              </a:rPr>
            </a:br>
            <a:r>
              <a:rPr dirty="0" lang="id-ID" smtClean="0">
                <a:latin typeface="Century Schoolbook" pitchFamily="18" charset="0"/>
              </a:rPr>
              <a:t>1. </a:t>
            </a:r>
            <a:r>
              <a:rPr dirty="0" lang="en-US" err="1" smtClean="0">
                <a:latin typeface="Century Schoolbook" pitchFamily="18" charset="0"/>
              </a:rPr>
              <a:t>Faktor</a:t>
            </a:r>
            <a:r>
              <a:rPr dirty="0" lang="en-US" smtClean="0">
                <a:latin typeface="Century Schoolbook" pitchFamily="18" charset="0"/>
              </a:rPr>
              <a:t> </a:t>
            </a:r>
            <a:r>
              <a:rPr dirty="0" lang="en-US" err="1">
                <a:latin typeface="Century Schoolbook" pitchFamily="18" charset="0"/>
              </a:rPr>
              <a:t>dari</a:t>
            </a:r>
            <a:r>
              <a:rPr dirty="0" lang="en-US">
                <a:latin typeface="Century Schoolbook" pitchFamily="18" charset="0"/>
              </a:rPr>
              <a:t> </a:t>
            </a:r>
            <a:r>
              <a:rPr dirty="0" lang="en-US" err="1">
                <a:latin typeface="Century Schoolbook" pitchFamily="18" charset="0"/>
              </a:rPr>
              <a:t>dalam</a:t>
            </a:r>
            <a:r>
              <a:rPr dirty="0" lang="en-US">
                <a:latin typeface="Century Schoolbook" pitchFamily="18" charset="0"/>
              </a:rPr>
              <a:t> (Internal) </a:t>
            </a:r>
            <a:r>
              <a:rPr dirty="0" lang="en-US" err="1">
                <a:latin typeface="Century Schoolbook" pitchFamily="18" charset="0"/>
              </a:rPr>
              <a:t>antara</a:t>
            </a:r>
            <a:r>
              <a:rPr dirty="0" lang="en-US">
                <a:latin typeface="Century Schoolbook" pitchFamily="18" charset="0"/>
              </a:rPr>
              <a:t> lain </a:t>
            </a:r>
            <a:r>
              <a:rPr dirty="0" i="1" lang="en-US">
                <a:latin typeface="Century Schoolbook" pitchFamily="18" charset="0"/>
              </a:rPr>
              <a:t>discovery, </a:t>
            </a:r>
            <a:r>
              <a:rPr dirty="0" i="1" lang="en-US" err="1">
                <a:latin typeface="Century Schoolbook" pitchFamily="18" charset="0"/>
              </a:rPr>
              <a:t>infention</a:t>
            </a:r>
            <a:r>
              <a:rPr dirty="0" i="1" lang="en-US">
                <a:latin typeface="Century Schoolbook" pitchFamily="18" charset="0"/>
              </a:rPr>
              <a:t>, </a:t>
            </a:r>
            <a:r>
              <a:rPr dirty="0" i="1" lang="en-US" err="1">
                <a:latin typeface="Century Schoolbook" pitchFamily="18" charset="0"/>
              </a:rPr>
              <a:t>inovasi</a:t>
            </a:r>
            <a:r>
              <a:rPr dirty="0" i="1" lang="en-US">
                <a:latin typeface="Century Schoolbook" pitchFamily="18" charset="0"/>
              </a:rPr>
              <a:t>, </a:t>
            </a:r>
            <a:r>
              <a:rPr dirty="0" i="1" lang="en-US" err="1">
                <a:latin typeface="Century Schoolbook" pitchFamily="18" charset="0"/>
              </a:rPr>
              <a:t>dan</a:t>
            </a:r>
            <a:r>
              <a:rPr dirty="0" i="1" lang="en-US">
                <a:latin typeface="Century Schoolbook" pitchFamily="18" charset="0"/>
              </a:rPr>
              <a:t> </a:t>
            </a:r>
            <a:r>
              <a:rPr dirty="0" i="1" lang="en-US" err="1">
                <a:latin typeface="Century Schoolbook" pitchFamily="18" charset="0"/>
              </a:rPr>
              <a:t>enkulturasi</a:t>
            </a:r>
            <a:r>
              <a:rPr dirty="0" i="1" lang="en-US">
                <a:latin typeface="Century Schoolbook" pitchFamily="18" charset="0"/>
              </a:rPr>
              <a:t>.</a:t>
            </a:r>
            <a:r>
              <a:rPr dirty="0" lang="en-US">
                <a:latin typeface="Century Schoolbook" pitchFamily="18" charset="0"/>
              </a:rPr>
              <a:t/>
            </a:r>
            <a:br>
              <a:rPr dirty="0" lang="en-US">
                <a:latin typeface="Century Schoolbook" pitchFamily="18" charset="0"/>
              </a:rPr>
            </a:br>
            <a:r>
              <a:rPr dirty="0" lang="id-ID" smtClean="0">
                <a:latin typeface="Century Schoolbook" pitchFamily="18" charset="0"/>
              </a:rPr>
              <a:t>2. </a:t>
            </a:r>
            <a:r>
              <a:rPr dirty="0" lang="en-US" err="1" smtClean="0">
                <a:latin typeface="Century Schoolbook" pitchFamily="18" charset="0"/>
              </a:rPr>
              <a:t>Faktor</a:t>
            </a:r>
            <a:r>
              <a:rPr dirty="0" lang="en-US" smtClean="0">
                <a:latin typeface="Century Schoolbook" pitchFamily="18" charset="0"/>
              </a:rPr>
              <a:t> </a:t>
            </a:r>
            <a:r>
              <a:rPr dirty="0" lang="en-US" err="1">
                <a:latin typeface="Century Schoolbook" pitchFamily="18" charset="0"/>
              </a:rPr>
              <a:t>eksternal</a:t>
            </a:r>
            <a:r>
              <a:rPr dirty="0" lang="en-US">
                <a:latin typeface="Century Schoolbook" pitchFamily="18" charset="0"/>
              </a:rPr>
              <a:t> </a:t>
            </a:r>
            <a:r>
              <a:rPr dirty="0" lang="en-US" err="1">
                <a:latin typeface="Century Schoolbook" pitchFamily="18" charset="0"/>
              </a:rPr>
              <a:t>antara</a:t>
            </a:r>
            <a:r>
              <a:rPr dirty="0" lang="en-US">
                <a:latin typeface="Century Schoolbook" pitchFamily="18" charset="0"/>
              </a:rPr>
              <a:t> lain </a:t>
            </a:r>
            <a:r>
              <a:rPr dirty="0" lang="en-US" err="1">
                <a:latin typeface="Century Schoolbook" pitchFamily="18" charset="0"/>
              </a:rPr>
              <a:t>meliputi</a:t>
            </a:r>
            <a:r>
              <a:rPr dirty="0" lang="en-US">
                <a:latin typeface="Century Schoolbook" pitchFamily="18" charset="0"/>
              </a:rPr>
              <a:t> : </a:t>
            </a:r>
            <a:r>
              <a:rPr dirty="0" lang="en-US" err="1">
                <a:latin typeface="Century Schoolbook" pitchFamily="18" charset="0"/>
              </a:rPr>
              <a:t>difusi</a:t>
            </a:r>
            <a:r>
              <a:rPr dirty="0" lang="en-US">
                <a:latin typeface="Century Schoolbook" pitchFamily="18" charset="0"/>
              </a:rPr>
              <a:t>, </a:t>
            </a:r>
            <a:r>
              <a:rPr dirty="0" lang="en-US" err="1">
                <a:latin typeface="Century Schoolbook" pitchFamily="18" charset="0"/>
              </a:rPr>
              <a:t>akulturasi</a:t>
            </a:r>
            <a:r>
              <a:rPr dirty="0" lang="en-US">
                <a:latin typeface="Century Schoolbook" pitchFamily="18" charset="0"/>
              </a:rPr>
              <a:t> </a:t>
            </a:r>
            <a:r>
              <a:rPr dirty="0" lang="en-US" err="1">
                <a:latin typeface="Century Schoolbook" pitchFamily="18" charset="0"/>
              </a:rPr>
              <a:t>dan</a:t>
            </a:r>
            <a:r>
              <a:rPr dirty="0" lang="en-US">
                <a:latin typeface="Century Schoolbook" pitchFamily="18" charset="0"/>
              </a:rPr>
              <a:t> </a:t>
            </a:r>
            <a:r>
              <a:rPr dirty="0" lang="en-US" err="1">
                <a:latin typeface="Century Schoolbook" pitchFamily="18" charset="0"/>
              </a:rPr>
              <a:t>asimilasi</a:t>
            </a:r>
            <a:r>
              <a:rPr dirty="0" lang="en-US">
                <a:latin typeface="Century Schoolbook" pitchFamily="18" charset="0"/>
              </a:rPr>
              <a:t>.</a:t>
            </a:r>
            <a:endParaRPr dirty="0" lang="en-US">
              <a:latin typeface="Century Schoolbook" pitchFamily="18" charset="0"/>
            </a:endParaRPr>
          </a:p>
        </p:txBody>
      </p:sp>
    </p:spTree>
  </p:cSld>
  <p:clrMapOvr>
    <a:masterClrMapping/>
  </p:clrMapOvr>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71" name="Shape 3569"/>
        <p:cNvGrpSpPr/>
        <p:nvPr/>
      </p:nvGrpSpPr>
      <p:grpSpPr>
        <a:xfrm>
          <a:off x="0" y="0"/>
          <a:ext cx="0" cy="0"/>
          <a:chOff x="0" y="0"/>
          <a:chExt cx="0" cy="0"/>
        </a:xfrm>
      </p:grpSpPr>
      <p:sp>
        <p:nvSpPr>
          <p:cNvPr id="1050116" name="Google Shape;3570;p40"/>
          <p:cNvSpPr txBox="1">
            <a:spLocks noGrp="1"/>
          </p:cNvSpPr>
          <p:nvPr>
            <p:ph type="title"/>
          </p:nvPr>
        </p:nvSpPr>
        <p:spPr>
          <a:xfrm>
            <a:off x="3368339" y="2280063"/>
            <a:ext cx="2438400" cy="1072982"/>
          </a:xfrm>
          <a:prstGeom prst="rect"/>
        </p:spPr>
        <p:txBody>
          <a:bodyPr anchor="b" anchorCtr="0" bIns="91425" lIns="91425" rIns="91425" spcFirstLastPara="1" tIns="91425" wrap="square">
            <a:noAutofit/>
          </a:bodyPr>
          <a:p>
            <a:pPr algn="ctr" indent="0" lvl="0" marL="0" rtl="0">
              <a:spcBef>
                <a:spcPts val="0"/>
              </a:spcBef>
              <a:spcAft>
                <a:spcPts val="0"/>
              </a:spcAft>
              <a:buNone/>
            </a:pPr>
            <a:r>
              <a:rPr dirty="0" sz="3200" lang="id-ID" smtClean="0">
                <a:latin typeface="Algerian" pitchFamily="82" charset="0"/>
              </a:rPr>
              <a:t>TERIMA KASIH</a:t>
            </a:r>
            <a:endParaRPr dirty="0" sz="3200">
              <a:latin typeface="Algerian" pitchFamily="82" charset="0"/>
            </a:endParaRPr>
          </a:p>
        </p:txBody>
      </p:sp>
    </p:spTree>
  </p:cSld>
  <p:clrMapOvr>
    <a:masterClrMapping/>
  </p:clrMapOvr>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53" name="Shape 3613"/>
        <p:cNvGrpSpPr/>
        <p:nvPr/>
      </p:nvGrpSpPr>
      <p:grpSpPr>
        <a:xfrm>
          <a:off x="0" y="0"/>
          <a:ext cx="0" cy="0"/>
          <a:chOff x="0" y="0"/>
          <a:chExt cx="0" cy="0"/>
        </a:xfrm>
      </p:grpSpPr>
      <p:sp>
        <p:nvSpPr>
          <p:cNvPr id="1048745" name="Google Shape;3614;p44"/>
          <p:cNvSpPr txBox="1">
            <a:spLocks noGrp="1"/>
          </p:cNvSpPr>
          <p:nvPr>
            <p:ph type="title"/>
          </p:nvPr>
        </p:nvSpPr>
        <p:spPr>
          <a:xfrm>
            <a:off x="1638793" y="421247"/>
            <a:ext cx="5740177" cy="477600"/>
          </a:xfrm>
          <a:prstGeom prst="rect"/>
        </p:spPr>
        <p:txBody>
          <a:bodyPr anchor="t" anchorCtr="0" bIns="91425" lIns="91425" rIns="91425" spcFirstLastPara="1" tIns="91425" wrap="square">
            <a:noAutofit/>
          </a:bodyPr>
          <a:p>
            <a:pPr lvl="0"/>
            <a:r>
              <a:rPr dirty="0" lang="en-US" err="1">
                <a:latin typeface="Algerian" pitchFamily="82" charset="0"/>
              </a:rPr>
              <a:t>Konsep</a:t>
            </a:r>
            <a:r>
              <a:rPr dirty="0" lang="en-US">
                <a:latin typeface="Algerian" pitchFamily="82" charset="0"/>
              </a:rPr>
              <a:t> </a:t>
            </a:r>
            <a:r>
              <a:rPr dirty="0" lang="en-US" err="1">
                <a:latin typeface="Algerian" pitchFamily="82" charset="0"/>
              </a:rPr>
              <a:t>Waktu</a:t>
            </a:r>
            <a:endParaRPr dirty="0">
              <a:latin typeface="Algerian" pitchFamily="82" charset="0"/>
            </a:endParaRPr>
          </a:p>
        </p:txBody>
      </p:sp>
      <p:sp>
        <p:nvSpPr>
          <p:cNvPr id="1048746" name="Google Shape;3617;p44"/>
          <p:cNvSpPr txBox="1">
            <a:spLocks noGrp="1"/>
          </p:cNvSpPr>
          <p:nvPr>
            <p:ph type="subTitle" idx="3"/>
          </p:nvPr>
        </p:nvSpPr>
        <p:spPr>
          <a:xfrm>
            <a:off x="1223158" y="1258784"/>
            <a:ext cx="7042068" cy="2763815"/>
          </a:xfrm>
          <a:prstGeom prst="rect"/>
        </p:spPr>
        <p:txBody>
          <a:bodyPr anchor="t" anchorCtr="0" bIns="91425" lIns="91425" rIns="91425" spcFirstLastPara="1" tIns="91425" wrap="square">
            <a:noAutofit/>
          </a:bodyPr>
          <a:p>
            <a:pPr algn="just" indent="0" lvl="0" marL="0"/>
            <a:r>
              <a:rPr b="1" dirty="0" lang="en-US" err="1">
                <a:latin typeface="Century Schoolbook" pitchFamily="18" charset="0"/>
              </a:rPr>
              <a:t>Pengertian</a:t>
            </a:r>
            <a:r>
              <a:rPr b="1" dirty="0" lang="en-US">
                <a:latin typeface="Century Schoolbook" pitchFamily="18" charset="0"/>
              </a:rPr>
              <a:t> </a:t>
            </a:r>
            <a:r>
              <a:rPr b="1" dirty="0" lang="en-US" err="1">
                <a:latin typeface="Century Schoolbook" pitchFamily="18" charset="0"/>
              </a:rPr>
              <a:t>Konsep</a:t>
            </a:r>
            <a:r>
              <a:rPr b="1" dirty="0" lang="en-US">
                <a:latin typeface="Century Schoolbook" pitchFamily="18" charset="0"/>
              </a:rPr>
              <a:t> </a:t>
            </a:r>
            <a:r>
              <a:rPr b="1" dirty="0" lang="en-US" err="1">
                <a:latin typeface="Century Schoolbook" pitchFamily="18" charset="0"/>
              </a:rPr>
              <a:t>Waktu</a:t>
            </a:r>
            <a:endParaRPr b="1" dirty="0" lang="en-US">
              <a:latin typeface="Century Schoolbook" pitchFamily="18" charset="0"/>
            </a:endParaRPr>
          </a:p>
          <a:p>
            <a:pPr algn="just" indent="0" marL="0"/>
            <a:r>
              <a:rPr dirty="0" lang="en-US" err="1">
                <a:latin typeface="Century Schoolbook" pitchFamily="18" charset="0"/>
              </a:rPr>
              <a:t>Waktu</a:t>
            </a:r>
            <a:r>
              <a:rPr dirty="0" lang="en-US">
                <a:latin typeface="Century Schoolbook" pitchFamily="18" charset="0"/>
              </a:rPr>
              <a:t> </a:t>
            </a:r>
            <a:r>
              <a:rPr dirty="0" lang="en-US" err="1">
                <a:latin typeface="Century Schoolbook" pitchFamily="18" charset="0"/>
              </a:rPr>
              <a:t>memiliki</a:t>
            </a:r>
            <a:r>
              <a:rPr dirty="0" lang="en-US">
                <a:latin typeface="Century Schoolbook" pitchFamily="18" charset="0"/>
              </a:rPr>
              <a:t> </a:t>
            </a:r>
            <a:r>
              <a:rPr dirty="0" lang="en-US" err="1">
                <a:latin typeface="Century Schoolbook" pitchFamily="18" charset="0"/>
              </a:rPr>
              <a:t>dua</a:t>
            </a:r>
            <a:r>
              <a:rPr dirty="0" lang="en-US">
                <a:latin typeface="Century Schoolbook" pitchFamily="18" charset="0"/>
              </a:rPr>
              <a:t> </a:t>
            </a:r>
            <a:r>
              <a:rPr dirty="0" lang="en-US" err="1">
                <a:latin typeface="Century Schoolbook" pitchFamily="18" charset="0"/>
              </a:rPr>
              <a:t>makna</a:t>
            </a:r>
            <a:r>
              <a:rPr dirty="0" lang="en-US">
                <a:latin typeface="Century Schoolbook" pitchFamily="18" charset="0"/>
              </a:rPr>
              <a:t>, </a:t>
            </a:r>
            <a:r>
              <a:rPr dirty="0" lang="en-US" err="1">
                <a:latin typeface="Century Schoolbook" pitchFamily="18" charset="0"/>
              </a:rPr>
              <a:t>yakni</a:t>
            </a:r>
            <a:r>
              <a:rPr dirty="0" lang="en-US">
                <a:latin typeface="Century Schoolbook" pitchFamily="18" charset="0"/>
              </a:rPr>
              <a:t> </a:t>
            </a:r>
            <a:r>
              <a:rPr dirty="0" lang="en-US" err="1">
                <a:latin typeface="Century Schoolbook" pitchFamily="18" charset="0"/>
              </a:rPr>
              <a:t>makna</a:t>
            </a:r>
            <a:r>
              <a:rPr dirty="0" lang="en-US">
                <a:latin typeface="Century Schoolbook" pitchFamily="18" charset="0"/>
              </a:rPr>
              <a:t> </a:t>
            </a:r>
            <a:r>
              <a:rPr dirty="0" lang="en-US" err="1">
                <a:latin typeface="Century Schoolbook" pitchFamily="18" charset="0"/>
              </a:rPr>
              <a:t>denotatif</a:t>
            </a:r>
            <a:r>
              <a:rPr dirty="0" lang="en-US">
                <a:latin typeface="Century Schoolbook" pitchFamily="18" charset="0"/>
              </a:rPr>
              <a:t> </a:t>
            </a:r>
            <a:r>
              <a:rPr dirty="0" lang="en-US" err="1">
                <a:latin typeface="Century Schoolbook" pitchFamily="18" charset="0"/>
              </a:rPr>
              <a:t>dan</a:t>
            </a:r>
            <a:r>
              <a:rPr dirty="0" lang="en-US">
                <a:latin typeface="Century Schoolbook" pitchFamily="18" charset="0"/>
              </a:rPr>
              <a:t> </a:t>
            </a:r>
            <a:r>
              <a:rPr dirty="0" lang="en-US" err="1">
                <a:latin typeface="Century Schoolbook" pitchFamily="18" charset="0"/>
              </a:rPr>
              <a:t>makna</a:t>
            </a:r>
            <a:r>
              <a:rPr dirty="0" lang="en-US">
                <a:latin typeface="Century Schoolbook" pitchFamily="18" charset="0"/>
              </a:rPr>
              <a:t> </a:t>
            </a:r>
            <a:r>
              <a:rPr dirty="0" lang="en-US" err="1">
                <a:latin typeface="Century Schoolbook" pitchFamily="18" charset="0"/>
              </a:rPr>
              <a:t>konotatif</a:t>
            </a:r>
            <a:r>
              <a:rPr dirty="0" lang="en-US">
                <a:latin typeface="Century Schoolbook" pitchFamily="18" charset="0"/>
              </a:rPr>
              <a:t>. </a:t>
            </a:r>
            <a:r>
              <a:rPr dirty="0" lang="en-US" err="1">
                <a:latin typeface="Century Schoolbook" pitchFamily="18" charset="0"/>
              </a:rPr>
              <a:t>Makna</a:t>
            </a:r>
            <a:r>
              <a:rPr dirty="0" lang="en-US">
                <a:latin typeface="Century Schoolbook" pitchFamily="18" charset="0"/>
              </a:rPr>
              <a:t> </a:t>
            </a:r>
            <a:r>
              <a:rPr dirty="0" lang="en-US" err="1">
                <a:latin typeface="Century Schoolbook" pitchFamily="18" charset="0"/>
              </a:rPr>
              <a:t>waktu</a:t>
            </a:r>
            <a:r>
              <a:rPr dirty="0" lang="en-US">
                <a:latin typeface="Century Schoolbook" pitchFamily="18" charset="0"/>
              </a:rPr>
              <a:t> </a:t>
            </a:r>
            <a:r>
              <a:rPr dirty="0" lang="en-US" err="1">
                <a:latin typeface="Century Schoolbook" pitchFamily="18" charset="0"/>
              </a:rPr>
              <a:t>secara</a:t>
            </a:r>
            <a:r>
              <a:rPr dirty="0" lang="en-US">
                <a:latin typeface="Century Schoolbook" pitchFamily="18" charset="0"/>
              </a:rPr>
              <a:t> </a:t>
            </a:r>
            <a:r>
              <a:rPr dirty="0" lang="en-US" err="1">
                <a:latin typeface="Century Schoolbook" pitchFamily="18" charset="0"/>
              </a:rPr>
              <a:t>denotatif</a:t>
            </a:r>
            <a:r>
              <a:rPr dirty="0" lang="en-US">
                <a:latin typeface="Century Schoolbook" pitchFamily="18" charset="0"/>
              </a:rPr>
              <a:t> </a:t>
            </a:r>
            <a:r>
              <a:rPr dirty="0" lang="en-US" err="1">
                <a:latin typeface="Century Schoolbook" pitchFamily="18" charset="0"/>
              </a:rPr>
              <a:t>adalah</a:t>
            </a:r>
            <a:r>
              <a:rPr dirty="0" lang="en-US">
                <a:latin typeface="Century Schoolbook" pitchFamily="18" charset="0"/>
              </a:rPr>
              <a:t> </a:t>
            </a:r>
            <a:r>
              <a:rPr dirty="0" lang="en-US" err="1">
                <a:latin typeface="Century Schoolbook" pitchFamily="18" charset="0"/>
              </a:rPr>
              <a:t>merupakan</a:t>
            </a:r>
            <a:r>
              <a:rPr dirty="0" lang="en-US">
                <a:latin typeface="Century Schoolbook" pitchFamily="18" charset="0"/>
              </a:rPr>
              <a:t> </a:t>
            </a:r>
            <a:r>
              <a:rPr dirty="0" lang="en-US" err="1">
                <a:latin typeface="Century Schoolbook" pitchFamily="18" charset="0"/>
              </a:rPr>
              <a:t>satu</a:t>
            </a:r>
            <a:r>
              <a:rPr dirty="0" lang="en-US">
                <a:latin typeface="Century Schoolbook" pitchFamily="18" charset="0"/>
              </a:rPr>
              <a:t> </a:t>
            </a:r>
            <a:r>
              <a:rPr dirty="0" lang="en-US" err="1">
                <a:latin typeface="Century Schoolbook" pitchFamily="18" charset="0"/>
              </a:rPr>
              <a:t>kesatuan</a:t>
            </a:r>
            <a:r>
              <a:rPr dirty="0" lang="en-US">
                <a:latin typeface="Century Schoolbook" pitchFamily="18" charset="0"/>
              </a:rPr>
              <a:t>: </a:t>
            </a:r>
            <a:r>
              <a:rPr dirty="0" lang="en-US" err="1">
                <a:latin typeface="Century Schoolbook" pitchFamily="18" charset="0"/>
              </a:rPr>
              <a:t>detik</a:t>
            </a:r>
            <a:r>
              <a:rPr dirty="0" lang="en-US">
                <a:latin typeface="Century Schoolbook" pitchFamily="18" charset="0"/>
              </a:rPr>
              <a:t>, </a:t>
            </a:r>
            <a:r>
              <a:rPr dirty="0" lang="en-US" err="1">
                <a:latin typeface="Century Schoolbook" pitchFamily="18" charset="0"/>
              </a:rPr>
              <a:t>menit</a:t>
            </a:r>
            <a:r>
              <a:rPr dirty="0" lang="en-US">
                <a:latin typeface="Century Schoolbook" pitchFamily="18" charset="0"/>
              </a:rPr>
              <a:t>, jam, </a:t>
            </a:r>
            <a:r>
              <a:rPr dirty="0" lang="en-US" err="1">
                <a:latin typeface="Century Schoolbook" pitchFamily="18" charset="0"/>
              </a:rPr>
              <a:t>hari</a:t>
            </a:r>
            <a:r>
              <a:rPr dirty="0" lang="en-US">
                <a:latin typeface="Century Schoolbook" pitchFamily="18" charset="0"/>
              </a:rPr>
              <a:t>, </a:t>
            </a:r>
            <a:r>
              <a:rPr dirty="0" lang="en-US" err="1">
                <a:latin typeface="Century Schoolbook" pitchFamily="18" charset="0"/>
              </a:rPr>
              <a:t>minggu</a:t>
            </a:r>
            <a:r>
              <a:rPr dirty="0" lang="en-US">
                <a:latin typeface="Century Schoolbook" pitchFamily="18" charset="0"/>
              </a:rPr>
              <a:t>, </a:t>
            </a:r>
            <a:r>
              <a:rPr dirty="0" lang="en-US" err="1">
                <a:latin typeface="Century Schoolbook" pitchFamily="18" charset="0"/>
              </a:rPr>
              <a:t>bulan</a:t>
            </a:r>
            <a:r>
              <a:rPr dirty="0" lang="en-US">
                <a:latin typeface="Century Schoolbook" pitchFamily="18" charset="0"/>
              </a:rPr>
              <a:t>, </a:t>
            </a:r>
            <a:r>
              <a:rPr dirty="0" lang="en-US" err="1">
                <a:latin typeface="Century Schoolbook" pitchFamily="18" charset="0"/>
              </a:rPr>
              <a:t>tahun</a:t>
            </a:r>
            <a:r>
              <a:rPr dirty="0" lang="en-US">
                <a:latin typeface="Century Schoolbook" pitchFamily="18" charset="0"/>
              </a:rPr>
              <a:t>, </a:t>
            </a:r>
            <a:r>
              <a:rPr dirty="0" lang="en-US" err="1">
                <a:latin typeface="Century Schoolbook" pitchFamily="18" charset="0"/>
              </a:rPr>
              <a:t>abad</a:t>
            </a:r>
            <a:r>
              <a:rPr dirty="0" lang="en-US">
                <a:latin typeface="Century Schoolbook" pitchFamily="18" charset="0"/>
              </a:rPr>
              <a:t>, </a:t>
            </a:r>
            <a:r>
              <a:rPr dirty="0" lang="en-US" err="1">
                <a:latin typeface="Century Schoolbook" pitchFamily="18" charset="0"/>
              </a:rPr>
              <a:t>dan</a:t>
            </a:r>
            <a:r>
              <a:rPr dirty="0" lang="en-US">
                <a:latin typeface="Century Schoolbook" pitchFamily="18" charset="0"/>
              </a:rPr>
              <a:t> </a:t>
            </a:r>
            <a:r>
              <a:rPr dirty="0" lang="en-US" err="1">
                <a:latin typeface="Century Schoolbook" pitchFamily="18" charset="0"/>
              </a:rPr>
              <a:t>seterusnya</a:t>
            </a:r>
            <a:r>
              <a:rPr dirty="0" lang="en-US">
                <a:latin typeface="Century Schoolbook" pitchFamily="18" charset="0"/>
              </a:rPr>
              <a:t>. </a:t>
            </a:r>
            <a:r>
              <a:rPr dirty="0" lang="en-US" err="1">
                <a:latin typeface="Century Schoolbook" pitchFamily="18" charset="0"/>
              </a:rPr>
              <a:t>Sedangkan</a:t>
            </a:r>
            <a:r>
              <a:rPr dirty="0" lang="en-US">
                <a:latin typeface="Century Schoolbook" pitchFamily="18" charset="0"/>
              </a:rPr>
              <a:t> </a:t>
            </a:r>
            <a:r>
              <a:rPr dirty="0" lang="en-US" err="1">
                <a:latin typeface="Century Schoolbook" pitchFamily="18" charset="0"/>
              </a:rPr>
              <a:t>makna</a:t>
            </a:r>
            <a:r>
              <a:rPr dirty="0" lang="en-US">
                <a:latin typeface="Century Schoolbook" pitchFamily="18" charset="0"/>
              </a:rPr>
              <a:t> </a:t>
            </a:r>
            <a:r>
              <a:rPr dirty="0" lang="en-US" err="1">
                <a:latin typeface="Century Schoolbook" pitchFamily="18" charset="0"/>
              </a:rPr>
              <a:t>waktu</a:t>
            </a:r>
            <a:r>
              <a:rPr dirty="0" lang="en-US">
                <a:latin typeface="Century Schoolbook" pitchFamily="18" charset="0"/>
              </a:rPr>
              <a:t> </a:t>
            </a:r>
            <a:r>
              <a:rPr dirty="0" lang="en-US" err="1">
                <a:latin typeface="Century Schoolbook" pitchFamily="18" charset="0"/>
              </a:rPr>
              <a:t>secara</a:t>
            </a:r>
            <a:r>
              <a:rPr dirty="0" lang="en-US">
                <a:latin typeface="Century Schoolbook" pitchFamily="18" charset="0"/>
              </a:rPr>
              <a:t> </a:t>
            </a:r>
            <a:r>
              <a:rPr dirty="0" lang="en-US" err="1">
                <a:latin typeface="Century Schoolbook" pitchFamily="18" charset="0"/>
              </a:rPr>
              <a:t>konotatif</a:t>
            </a:r>
            <a:r>
              <a:rPr dirty="0" lang="en-US">
                <a:latin typeface="Century Schoolbook" pitchFamily="18" charset="0"/>
              </a:rPr>
              <a:t> </a:t>
            </a:r>
            <a:r>
              <a:rPr dirty="0" lang="en-US" err="1">
                <a:latin typeface="Century Schoolbook" pitchFamily="18" charset="0"/>
              </a:rPr>
              <a:t>adalah</a:t>
            </a:r>
            <a:r>
              <a:rPr dirty="0" lang="en-US">
                <a:latin typeface="Century Schoolbook" pitchFamily="18" charset="0"/>
              </a:rPr>
              <a:t> </a:t>
            </a:r>
            <a:r>
              <a:rPr dirty="0" lang="en-US" err="1">
                <a:latin typeface="Century Schoolbook" pitchFamily="18" charset="0"/>
              </a:rPr>
              <a:t>waktu</a:t>
            </a:r>
            <a:r>
              <a:rPr dirty="0" lang="en-US">
                <a:latin typeface="Century Schoolbook" pitchFamily="18" charset="0"/>
              </a:rPr>
              <a:t> </a:t>
            </a:r>
            <a:r>
              <a:rPr dirty="0" lang="en-US" err="1">
                <a:latin typeface="Century Schoolbook" pitchFamily="18" charset="0"/>
              </a:rPr>
              <a:t>sebagai</a:t>
            </a:r>
            <a:r>
              <a:rPr dirty="0" lang="en-US">
                <a:latin typeface="Century Schoolbook" pitchFamily="18" charset="0"/>
              </a:rPr>
              <a:t> </a:t>
            </a:r>
            <a:r>
              <a:rPr dirty="0" lang="en-US" err="1">
                <a:latin typeface="Century Schoolbook" pitchFamily="18" charset="0"/>
              </a:rPr>
              <a:t>suatu</a:t>
            </a:r>
            <a:r>
              <a:rPr dirty="0" lang="en-US">
                <a:latin typeface="Century Schoolbook" pitchFamily="18" charset="0"/>
              </a:rPr>
              <a:t> </a:t>
            </a:r>
            <a:r>
              <a:rPr dirty="0" lang="en-US" err="1">
                <a:latin typeface="Century Schoolbook" pitchFamily="18" charset="0"/>
              </a:rPr>
              <a:t>konsep</a:t>
            </a:r>
            <a:r>
              <a:rPr dirty="0" lang="en-US">
                <a:latin typeface="Century Schoolbook" pitchFamily="18" charset="0"/>
              </a:rPr>
              <a:t>. </a:t>
            </a:r>
          </a:p>
          <a:p>
            <a:pPr algn="just" indent="0" marL="0"/>
            <a:endParaRPr dirty="0" lang="en-US">
              <a:latin typeface="Century Schoolbook" pitchFamily="18" charset="0"/>
            </a:endParaRPr>
          </a:p>
          <a:p>
            <a:pPr algn="just" indent="0" marL="0"/>
            <a:r>
              <a:rPr dirty="0" lang="en-US" err="1">
                <a:latin typeface="Century Schoolbook" pitchFamily="18" charset="0"/>
              </a:rPr>
              <a:t>Berdasarkan</a:t>
            </a:r>
            <a:r>
              <a:rPr dirty="0" lang="en-US">
                <a:latin typeface="Century Schoolbook" pitchFamily="18" charset="0"/>
              </a:rPr>
              <a:t> </a:t>
            </a:r>
            <a:r>
              <a:rPr dirty="0" lang="en-US" err="1">
                <a:latin typeface="Century Schoolbook" pitchFamily="18" charset="0"/>
              </a:rPr>
              <a:t>dimensi</a:t>
            </a:r>
            <a:r>
              <a:rPr dirty="0" lang="en-US">
                <a:latin typeface="Century Schoolbook" pitchFamily="18" charset="0"/>
              </a:rPr>
              <a:t> </a:t>
            </a:r>
            <a:r>
              <a:rPr dirty="0" lang="en-US" err="1">
                <a:latin typeface="Century Schoolbook" pitchFamily="18" charset="0"/>
              </a:rPr>
              <a:t>waktu</a:t>
            </a:r>
            <a:r>
              <a:rPr dirty="0" i="1" lang="en-US">
                <a:latin typeface="Century Schoolbook" pitchFamily="18" charset="0"/>
              </a:rPr>
              <a:t>,</a:t>
            </a:r>
            <a:r>
              <a:rPr dirty="0" lang="en-US">
                <a:latin typeface="Century Schoolbook" pitchFamily="18" charset="0"/>
              </a:rPr>
              <a:t> </a:t>
            </a:r>
            <a:r>
              <a:rPr dirty="0" lang="en-US" err="1">
                <a:latin typeface="Century Schoolbook" pitchFamily="18" charset="0"/>
              </a:rPr>
              <a:t>suatu</a:t>
            </a:r>
            <a:r>
              <a:rPr dirty="0" lang="en-US">
                <a:latin typeface="Century Schoolbook" pitchFamily="18" charset="0"/>
              </a:rPr>
              <a:t> </a:t>
            </a:r>
            <a:r>
              <a:rPr dirty="0" lang="en-US" err="1">
                <a:latin typeface="Century Schoolbook" pitchFamily="18" charset="0"/>
              </a:rPr>
              <a:t>peristiwa</a:t>
            </a:r>
            <a:r>
              <a:rPr dirty="0" lang="en-US">
                <a:latin typeface="Century Schoolbook" pitchFamily="18" charset="0"/>
              </a:rPr>
              <a:t> </a:t>
            </a:r>
            <a:r>
              <a:rPr dirty="0" lang="en-US" err="1">
                <a:latin typeface="Century Schoolbook" pitchFamily="18" charset="0"/>
              </a:rPr>
              <a:t>merupakan</a:t>
            </a:r>
            <a:r>
              <a:rPr dirty="0" lang="en-US">
                <a:latin typeface="Century Schoolbook" pitchFamily="18" charset="0"/>
              </a:rPr>
              <a:t> </a:t>
            </a:r>
            <a:r>
              <a:rPr dirty="0" lang="en-US" err="1">
                <a:latin typeface="Century Schoolbook" pitchFamily="18" charset="0"/>
              </a:rPr>
              <a:t>suatu</a:t>
            </a:r>
            <a:r>
              <a:rPr dirty="0" lang="en-US">
                <a:latin typeface="Century Schoolbook" pitchFamily="18" charset="0"/>
              </a:rPr>
              <a:t> proses. </a:t>
            </a:r>
            <a:r>
              <a:rPr dirty="0" lang="en-US" err="1">
                <a:latin typeface="Century Schoolbook" pitchFamily="18" charset="0"/>
              </a:rPr>
              <a:t>Artinya</a:t>
            </a:r>
            <a:r>
              <a:rPr dirty="0" lang="en-US">
                <a:latin typeface="Century Schoolbook" pitchFamily="18" charset="0"/>
              </a:rPr>
              <a:t>, </a:t>
            </a:r>
            <a:r>
              <a:rPr dirty="0" lang="en-US" err="1">
                <a:latin typeface="Century Schoolbook" pitchFamily="18" charset="0"/>
              </a:rPr>
              <a:t>peristiwa</a:t>
            </a:r>
            <a:r>
              <a:rPr dirty="0" lang="en-US">
                <a:latin typeface="Century Schoolbook" pitchFamily="18" charset="0"/>
              </a:rPr>
              <a:t> </a:t>
            </a:r>
            <a:r>
              <a:rPr dirty="0" lang="en-US" err="1">
                <a:latin typeface="Century Schoolbook" pitchFamily="18" charset="0"/>
              </a:rPr>
              <a:t>tersebut</a:t>
            </a:r>
            <a:r>
              <a:rPr dirty="0" lang="en-US">
                <a:latin typeface="Century Schoolbook" pitchFamily="18" charset="0"/>
              </a:rPr>
              <a:t> </a:t>
            </a:r>
            <a:r>
              <a:rPr dirty="0" lang="en-US" err="1">
                <a:latin typeface="Century Schoolbook" pitchFamily="18" charset="0"/>
              </a:rPr>
              <a:t>mengalami</a:t>
            </a:r>
            <a:r>
              <a:rPr dirty="0" lang="en-US">
                <a:latin typeface="Century Schoolbook" pitchFamily="18" charset="0"/>
              </a:rPr>
              <a:t> </a:t>
            </a:r>
            <a:r>
              <a:rPr dirty="0" lang="en-US" err="1">
                <a:latin typeface="Century Schoolbook" pitchFamily="18" charset="0"/>
              </a:rPr>
              <a:t>perubahan</a:t>
            </a:r>
            <a:r>
              <a:rPr dirty="0" lang="en-US">
                <a:latin typeface="Century Schoolbook" pitchFamily="18" charset="0"/>
              </a:rPr>
              <a:t> </a:t>
            </a:r>
            <a:r>
              <a:rPr dirty="0" lang="en-US" err="1">
                <a:latin typeface="Century Schoolbook" pitchFamily="18" charset="0"/>
              </a:rPr>
              <a:t>sejalan</a:t>
            </a:r>
            <a:r>
              <a:rPr dirty="0" lang="en-US">
                <a:latin typeface="Century Schoolbook" pitchFamily="18" charset="0"/>
              </a:rPr>
              <a:t> </a:t>
            </a:r>
            <a:r>
              <a:rPr dirty="0" lang="en-US" err="1">
                <a:latin typeface="Century Schoolbook" pitchFamily="18" charset="0"/>
              </a:rPr>
              <a:t>dengan</a:t>
            </a:r>
            <a:r>
              <a:rPr dirty="0" lang="en-US">
                <a:latin typeface="Century Schoolbook" pitchFamily="18" charset="0"/>
              </a:rPr>
              <a:t> </a:t>
            </a:r>
            <a:r>
              <a:rPr dirty="0" lang="en-US" err="1">
                <a:latin typeface="Century Schoolbook" pitchFamily="18" charset="0"/>
              </a:rPr>
              <a:t>waktu</a:t>
            </a:r>
            <a:r>
              <a:rPr dirty="0" lang="en-US">
                <a:latin typeface="Century Schoolbook" pitchFamily="18" charset="0"/>
              </a:rPr>
              <a:t>. </a:t>
            </a:r>
            <a:r>
              <a:rPr dirty="0" lang="en-US" err="1">
                <a:latin typeface="Century Schoolbook" pitchFamily="18" charset="0"/>
              </a:rPr>
              <a:t>Konsep</a:t>
            </a:r>
            <a:r>
              <a:rPr dirty="0" lang="en-US">
                <a:latin typeface="Century Schoolbook" pitchFamily="18" charset="0"/>
              </a:rPr>
              <a:t> </a:t>
            </a:r>
            <a:r>
              <a:rPr dirty="0" lang="en-US" err="1">
                <a:latin typeface="Century Schoolbook" pitchFamily="18" charset="0"/>
              </a:rPr>
              <a:t>waktu</a:t>
            </a:r>
            <a:r>
              <a:rPr dirty="0" lang="en-US">
                <a:latin typeface="Century Schoolbook" pitchFamily="18" charset="0"/>
              </a:rPr>
              <a:t> </a:t>
            </a:r>
            <a:r>
              <a:rPr dirty="0" lang="en-US" err="1">
                <a:latin typeface="Century Schoolbook" pitchFamily="18" charset="0"/>
              </a:rPr>
              <a:t>itu</a:t>
            </a:r>
            <a:r>
              <a:rPr dirty="0" lang="en-US">
                <a:latin typeface="Century Schoolbook" pitchFamily="18" charset="0"/>
              </a:rPr>
              <a:t> </a:t>
            </a:r>
            <a:r>
              <a:rPr dirty="0" lang="en-US" err="1">
                <a:latin typeface="Century Schoolbook" pitchFamily="18" charset="0"/>
              </a:rPr>
              <a:t>ada</a:t>
            </a:r>
            <a:r>
              <a:rPr dirty="0" lang="en-US">
                <a:latin typeface="Century Schoolbook" pitchFamily="18" charset="0"/>
              </a:rPr>
              <a:t> </a:t>
            </a:r>
            <a:r>
              <a:rPr dirty="0" lang="en-US" err="1">
                <a:latin typeface="Century Schoolbook" pitchFamily="18" charset="0"/>
              </a:rPr>
              <a:t>dan</a:t>
            </a:r>
            <a:r>
              <a:rPr dirty="0" lang="en-US">
                <a:latin typeface="Century Schoolbook" pitchFamily="18" charset="0"/>
              </a:rPr>
              <a:t> </a:t>
            </a:r>
            <a:r>
              <a:rPr dirty="0" lang="en-US" err="1">
                <a:latin typeface="Century Schoolbook" pitchFamily="18" charset="0"/>
              </a:rPr>
              <a:t>terus</a:t>
            </a:r>
            <a:r>
              <a:rPr dirty="0" lang="en-US">
                <a:latin typeface="Century Schoolbook" pitchFamily="18" charset="0"/>
              </a:rPr>
              <a:t> </a:t>
            </a:r>
            <a:r>
              <a:rPr dirty="0" lang="en-US" err="1">
                <a:latin typeface="Century Schoolbook" pitchFamily="18" charset="0"/>
              </a:rPr>
              <a:t>berjalan</a:t>
            </a:r>
            <a:r>
              <a:rPr dirty="0" lang="en-US">
                <a:latin typeface="Century Schoolbook" pitchFamily="18" charset="0"/>
              </a:rPr>
              <a:t> (</a:t>
            </a:r>
            <a:r>
              <a:rPr dirty="0" i="1" lang="en-US">
                <a:latin typeface="Century Schoolbook" pitchFamily="18" charset="0"/>
              </a:rPr>
              <a:t>continuity</a:t>
            </a:r>
            <a:r>
              <a:rPr dirty="0" lang="en-US">
                <a:latin typeface="Century Schoolbook" pitchFamily="18" charset="0"/>
              </a:rPr>
              <a:t>). </a:t>
            </a:r>
            <a:r>
              <a:rPr dirty="0" lang="en-US" err="1">
                <a:latin typeface="Century Schoolbook" pitchFamily="18" charset="0"/>
              </a:rPr>
              <a:t>Waktu</a:t>
            </a:r>
            <a:r>
              <a:rPr dirty="0" lang="en-US">
                <a:latin typeface="Century Schoolbook" pitchFamily="18" charset="0"/>
              </a:rPr>
              <a:t> </a:t>
            </a:r>
            <a:r>
              <a:rPr dirty="0" lang="en-US" err="1">
                <a:latin typeface="Century Schoolbook" pitchFamily="18" charset="0"/>
              </a:rPr>
              <a:t>dapat</a:t>
            </a:r>
            <a:r>
              <a:rPr dirty="0" lang="en-US">
                <a:latin typeface="Century Schoolbook" pitchFamily="18" charset="0"/>
              </a:rPr>
              <a:t> </a:t>
            </a:r>
            <a:r>
              <a:rPr dirty="0" lang="en-US" err="1">
                <a:latin typeface="Century Schoolbook" pitchFamily="18" charset="0"/>
              </a:rPr>
              <a:t>dimanfaatkan</a:t>
            </a:r>
            <a:r>
              <a:rPr dirty="0" lang="en-US">
                <a:latin typeface="Century Schoolbook" pitchFamily="18" charset="0"/>
              </a:rPr>
              <a:t> </a:t>
            </a:r>
            <a:r>
              <a:rPr dirty="0" lang="en-US" err="1">
                <a:latin typeface="Century Schoolbook" pitchFamily="18" charset="0"/>
              </a:rPr>
              <a:t>oleh</a:t>
            </a:r>
            <a:r>
              <a:rPr dirty="0" lang="en-US">
                <a:latin typeface="Century Schoolbook" pitchFamily="18" charset="0"/>
              </a:rPr>
              <a:t> </a:t>
            </a:r>
            <a:r>
              <a:rPr dirty="0" lang="en-US" err="1">
                <a:latin typeface="Century Schoolbook" pitchFamily="18" charset="0"/>
              </a:rPr>
              <a:t>setiap</a:t>
            </a:r>
            <a:r>
              <a:rPr dirty="0" lang="en-US">
                <a:latin typeface="Century Schoolbook" pitchFamily="18" charset="0"/>
              </a:rPr>
              <a:t> orang yang </a:t>
            </a:r>
            <a:r>
              <a:rPr dirty="0" lang="en-US" err="1">
                <a:latin typeface="Century Schoolbook" pitchFamily="18" charset="0"/>
              </a:rPr>
              <a:t>memiliki</a:t>
            </a:r>
            <a:r>
              <a:rPr dirty="0" lang="en-US">
                <a:latin typeface="Century Schoolbook" pitchFamily="18" charset="0"/>
              </a:rPr>
              <a:t> </a:t>
            </a:r>
            <a:r>
              <a:rPr dirty="0" lang="en-US" err="1">
                <a:latin typeface="Century Schoolbook" pitchFamily="18" charset="0"/>
              </a:rPr>
              <a:t>kesadaran</a:t>
            </a:r>
            <a:r>
              <a:rPr dirty="0" lang="en-US">
                <a:latin typeface="Century Schoolbook" pitchFamily="18" charset="0"/>
              </a:rPr>
              <a:t> </a:t>
            </a:r>
            <a:r>
              <a:rPr dirty="0" lang="en-US" err="1">
                <a:latin typeface="Century Schoolbook" pitchFamily="18" charset="0"/>
              </a:rPr>
              <a:t>bahwa</a:t>
            </a:r>
            <a:r>
              <a:rPr dirty="0" lang="en-US">
                <a:latin typeface="Century Schoolbook" pitchFamily="18" charset="0"/>
              </a:rPr>
              <a:t> </a:t>
            </a:r>
            <a:r>
              <a:rPr dirty="0" lang="en-US" err="1">
                <a:latin typeface="Century Schoolbook" pitchFamily="18" charset="0"/>
              </a:rPr>
              <a:t>waktu</a:t>
            </a:r>
            <a:r>
              <a:rPr dirty="0" lang="en-US">
                <a:latin typeface="Century Schoolbook" pitchFamily="18" charset="0"/>
              </a:rPr>
              <a:t> </a:t>
            </a:r>
            <a:r>
              <a:rPr dirty="0" lang="en-US" err="1">
                <a:latin typeface="Century Schoolbook" pitchFamily="18" charset="0"/>
              </a:rPr>
              <a:t>itu</a:t>
            </a:r>
            <a:r>
              <a:rPr dirty="0" lang="en-US">
                <a:latin typeface="Century Schoolbook" pitchFamily="18" charset="0"/>
              </a:rPr>
              <a:t> </a:t>
            </a:r>
            <a:r>
              <a:rPr dirty="0" lang="en-US" err="1">
                <a:latin typeface="Century Schoolbook" pitchFamily="18" charset="0"/>
              </a:rPr>
              <a:t>terus</a:t>
            </a:r>
            <a:r>
              <a:rPr dirty="0" lang="en-US">
                <a:latin typeface="Century Schoolbook" pitchFamily="18" charset="0"/>
              </a:rPr>
              <a:t> </a:t>
            </a:r>
            <a:r>
              <a:rPr dirty="0" lang="en-US" err="1">
                <a:latin typeface="Century Schoolbook" pitchFamily="18" charset="0"/>
              </a:rPr>
              <a:t>berjalan</a:t>
            </a:r>
            <a:r>
              <a:rPr dirty="0" lang="en-US">
                <a:latin typeface="Century Schoolbook" pitchFamily="18" charset="0"/>
              </a:rPr>
              <a:t>. </a:t>
            </a:r>
            <a:r>
              <a:rPr dirty="0" lang="en-US" err="1">
                <a:latin typeface="Century Schoolbook" pitchFamily="18" charset="0"/>
              </a:rPr>
              <a:t>Jadi</a:t>
            </a:r>
            <a:r>
              <a:rPr dirty="0" lang="en-US">
                <a:latin typeface="Century Schoolbook" pitchFamily="18" charset="0"/>
              </a:rPr>
              <a:t>, </a:t>
            </a:r>
            <a:r>
              <a:rPr dirty="0" lang="en-US" err="1">
                <a:latin typeface="Century Schoolbook" pitchFamily="18" charset="0"/>
              </a:rPr>
              <a:t>hanya</a:t>
            </a:r>
            <a:r>
              <a:rPr dirty="0" lang="en-US">
                <a:latin typeface="Century Schoolbook" pitchFamily="18" charset="0"/>
              </a:rPr>
              <a:t> </a:t>
            </a:r>
            <a:r>
              <a:rPr dirty="0" lang="en-US" err="1">
                <a:latin typeface="Century Schoolbook" pitchFamily="18" charset="0"/>
              </a:rPr>
              <a:t>manusia</a:t>
            </a:r>
            <a:r>
              <a:rPr dirty="0" lang="en-US">
                <a:latin typeface="Century Schoolbook" pitchFamily="18" charset="0"/>
              </a:rPr>
              <a:t> yang </a:t>
            </a:r>
            <a:r>
              <a:rPr dirty="0" lang="en-US" err="1">
                <a:latin typeface="Century Schoolbook" pitchFamily="18" charset="0"/>
              </a:rPr>
              <a:t>dapat</a:t>
            </a:r>
            <a:r>
              <a:rPr dirty="0" lang="en-US">
                <a:latin typeface="Century Schoolbook" pitchFamily="18" charset="0"/>
              </a:rPr>
              <a:t> </a:t>
            </a:r>
            <a:r>
              <a:rPr dirty="0" lang="en-US" err="1">
                <a:latin typeface="Century Schoolbook" pitchFamily="18" charset="0"/>
              </a:rPr>
              <a:t>memanfaatkan</a:t>
            </a:r>
            <a:r>
              <a:rPr dirty="0" lang="en-US">
                <a:latin typeface="Century Schoolbook" pitchFamily="18" charset="0"/>
              </a:rPr>
              <a:t> </a:t>
            </a:r>
            <a:r>
              <a:rPr dirty="0" lang="en-US" err="1">
                <a:latin typeface="Century Schoolbook" pitchFamily="18" charset="0"/>
              </a:rPr>
              <a:t>waktu</a:t>
            </a:r>
            <a:r>
              <a:rPr dirty="0" lang="en-US">
                <a:latin typeface="Century Schoolbook" pitchFamily="18" charset="0"/>
              </a:rPr>
              <a:t> yang </a:t>
            </a:r>
            <a:r>
              <a:rPr dirty="0" lang="en-US" err="1">
                <a:latin typeface="Century Schoolbook" pitchFamily="18" charset="0"/>
              </a:rPr>
              <a:t>dapat</a:t>
            </a:r>
            <a:r>
              <a:rPr dirty="0" lang="en-US">
                <a:latin typeface="Century Schoolbook" pitchFamily="18" charset="0"/>
              </a:rPr>
              <a:t> </a:t>
            </a:r>
            <a:r>
              <a:rPr dirty="0" lang="en-US" err="1">
                <a:latin typeface="Century Schoolbook" pitchFamily="18" charset="0"/>
              </a:rPr>
              <a:t>mengalami</a:t>
            </a:r>
            <a:r>
              <a:rPr dirty="0" lang="en-US">
                <a:latin typeface="Century Schoolbook" pitchFamily="18" charset="0"/>
              </a:rPr>
              <a:t> </a:t>
            </a:r>
            <a:r>
              <a:rPr dirty="0" lang="en-US" err="1">
                <a:latin typeface="Century Schoolbook" pitchFamily="18" charset="0"/>
              </a:rPr>
              <a:t>perubahan</a:t>
            </a:r>
            <a:r>
              <a:rPr dirty="0" lang="en-US">
                <a:latin typeface="Century Schoolbook" pitchFamily="18" charset="0"/>
              </a:rPr>
              <a:t> </a:t>
            </a:r>
            <a:r>
              <a:rPr dirty="0" lang="en-US" err="1">
                <a:latin typeface="Century Schoolbook" pitchFamily="18" charset="0"/>
              </a:rPr>
              <a:t>kearah</a:t>
            </a:r>
            <a:r>
              <a:rPr dirty="0" lang="en-US">
                <a:latin typeface="Century Schoolbook" pitchFamily="18" charset="0"/>
              </a:rPr>
              <a:t> yang </a:t>
            </a:r>
            <a:r>
              <a:rPr dirty="0" lang="en-US" err="1">
                <a:latin typeface="Century Schoolbook" pitchFamily="18" charset="0"/>
              </a:rPr>
              <a:t>lebih</a:t>
            </a:r>
            <a:r>
              <a:rPr dirty="0" lang="en-US">
                <a:latin typeface="Century Schoolbook" pitchFamily="18" charset="0"/>
              </a:rPr>
              <a:t> </a:t>
            </a:r>
            <a:r>
              <a:rPr dirty="0" lang="en-US" err="1">
                <a:latin typeface="Century Schoolbook" pitchFamily="18" charset="0"/>
              </a:rPr>
              <a:t>baik</a:t>
            </a:r>
            <a:r>
              <a:rPr dirty="0" lang="en-US">
                <a:latin typeface="Century Schoolbook" pitchFamily="18" charset="0"/>
              </a:rPr>
              <a:t>.</a:t>
            </a:r>
          </a:p>
        </p:txBody>
      </p:sp>
    </p:spTree>
  </p:cSld>
  <p:clrMapOvr>
    <a:masterClrMapping/>
  </p:clrMapOvr>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60" name="Shape 3647"/>
        <p:cNvGrpSpPr/>
        <p:nvPr/>
      </p:nvGrpSpPr>
      <p:grpSpPr>
        <a:xfrm>
          <a:off x="0" y="0"/>
          <a:ext cx="0" cy="0"/>
          <a:chOff x="0" y="0"/>
          <a:chExt cx="0" cy="0"/>
        </a:xfrm>
      </p:grpSpPr>
      <p:sp>
        <p:nvSpPr>
          <p:cNvPr id="1048797" name="Google Shape;3648;p45"/>
          <p:cNvSpPr txBox="1">
            <a:spLocks noGrp="1"/>
          </p:cNvSpPr>
          <p:nvPr>
            <p:ph type="title"/>
          </p:nvPr>
        </p:nvSpPr>
        <p:spPr>
          <a:xfrm>
            <a:off x="928096" y="278742"/>
            <a:ext cx="7704000" cy="742536"/>
          </a:xfrm>
          <a:prstGeom prst="rect"/>
        </p:spPr>
        <p:txBody>
          <a:bodyPr anchor="t" anchorCtr="0" bIns="91425" lIns="91425" rIns="91425" spcFirstLastPara="1" tIns="91425" wrap="square">
            <a:noAutofit/>
          </a:bodyPr>
          <a:p>
            <a:pPr lvl="0"/>
            <a:r>
              <a:rPr dirty="0" sz="2000" lang="en-US" err="1">
                <a:latin typeface="Algerian" pitchFamily="82" charset="0"/>
              </a:rPr>
              <a:t>Keterkaitan</a:t>
            </a:r>
            <a:r>
              <a:rPr dirty="0" sz="2000" lang="en-US">
                <a:latin typeface="Algerian" pitchFamily="82" charset="0"/>
              </a:rPr>
              <a:t> </a:t>
            </a:r>
            <a:r>
              <a:rPr dirty="0" sz="2000" lang="en-US" err="1">
                <a:latin typeface="Algerian" pitchFamily="82" charset="0"/>
              </a:rPr>
              <a:t>Antara</a:t>
            </a:r>
            <a:r>
              <a:rPr dirty="0" sz="2000" lang="en-US">
                <a:latin typeface="Algerian" pitchFamily="82" charset="0"/>
              </a:rPr>
              <a:t> </a:t>
            </a:r>
            <a:r>
              <a:rPr dirty="0" sz="2000" lang="en-US" err="1">
                <a:latin typeface="Algerian" pitchFamily="82" charset="0"/>
              </a:rPr>
              <a:t>Waktu</a:t>
            </a:r>
            <a:r>
              <a:rPr dirty="0" sz="2000" lang="en-US">
                <a:latin typeface="Algerian" pitchFamily="82" charset="0"/>
              </a:rPr>
              <a:t> </a:t>
            </a:r>
            <a:r>
              <a:rPr dirty="0" sz="2000" lang="en-US" err="1" smtClean="0">
                <a:latin typeface="Algerian" pitchFamily="82" charset="0"/>
              </a:rPr>
              <a:t>dengan</a:t>
            </a:r>
            <a:r>
              <a:rPr dirty="0" sz="2000" lang="id-ID" smtClean="0">
                <a:latin typeface="Algerian" pitchFamily="82" charset="0"/>
              </a:rPr>
              <a:t> </a:t>
            </a:r>
            <a:br>
              <a:rPr dirty="0" sz="2000" lang="id-ID" smtClean="0">
                <a:latin typeface="Algerian" pitchFamily="82" charset="0"/>
              </a:rPr>
            </a:br>
            <a:r>
              <a:rPr dirty="0" sz="2000" lang="en-US" err="1" smtClean="0">
                <a:latin typeface="Algerian" pitchFamily="82" charset="0"/>
              </a:rPr>
              <a:t>Pembabakan</a:t>
            </a:r>
            <a:r>
              <a:rPr dirty="0" sz="2000" lang="en-US" smtClean="0">
                <a:latin typeface="Algerian" pitchFamily="82" charset="0"/>
              </a:rPr>
              <a:t> </a:t>
            </a:r>
            <a:r>
              <a:rPr dirty="0" sz="2000" lang="en-US" err="1">
                <a:latin typeface="Algerian" pitchFamily="82" charset="0"/>
              </a:rPr>
              <a:t>Sejarah</a:t>
            </a:r>
            <a:endParaRPr dirty="0" sz="2000" lang="en-US">
              <a:latin typeface="Algerian" pitchFamily="82" charset="0"/>
            </a:endParaRPr>
          </a:p>
        </p:txBody>
      </p:sp>
      <p:sp>
        <p:nvSpPr>
          <p:cNvPr id="1048798" name="Google Shape;3654;p45"/>
          <p:cNvSpPr txBox="1"/>
          <p:nvPr/>
        </p:nvSpPr>
        <p:spPr>
          <a:xfrm>
            <a:off x="853292" y="1202392"/>
            <a:ext cx="7518812" cy="3420094"/>
          </a:xfrm>
          <a:prstGeom prst="rect"/>
          <a:noFill/>
          <a:ln>
            <a:noFill/>
          </a:ln>
        </p:spPr>
        <p:txBody>
          <a:bodyPr anchor="t" anchorCtr="0" bIns="91425" lIns="91425" rIns="91425" spcFirstLastPara="1" tIns="91425" wrap="square">
            <a:noAutofit/>
          </a:bodyPr>
          <a:p>
            <a:pPr algn="just" lvl="0"/>
            <a:r>
              <a:rPr dirty="0" lang="id-ID" smtClean="0">
                <a:latin typeface="Century Schoolbook" pitchFamily="18" charset="0"/>
              </a:rPr>
              <a:t>U</a:t>
            </a:r>
            <a:r>
              <a:rPr dirty="0" lang="en-US" err="1" smtClean="0">
                <a:latin typeface="Century Schoolbook" pitchFamily="18" charset="0"/>
              </a:rPr>
              <a:t>ntuk</a:t>
            </a:r>
            <a:r>
              <a:rPr dirty="0" lang="en-US" smtClean="0">
                <a:latin typeface="Century Schoolbook" pitchFamily="18" charset="0"/>
              </a:rPr>
              <a:t> </a:t>
            </a:r>
            <a:r>
              <a:rPr dirty="0" lang="en-US" err="1" smtClean="0">
                <a:latin typeface="Century Schoolbook" pitchFamily="18" charset="0"/>
              </a:rPr>
              <a:t>memudahkan</a:t>
            </a:r>
            <a:r>
              <a:rPr dirty="0" lang="en-US" smtClean="0">
                <a:latin typeface="Century Schoolbook" pitchFamily="18" charset="0"/>
              </a:rPr>
              <a:t> </a:t>
            </a:r>
            <a:r>
              <a:rPr dirty="0" lang="en-US" err="1" smtClean="0">
                <a:latin typeface="Century Schoolbook" pitchFamily="18" charset="0"/>
              </a:rPr>
              <a:t>ingatan</a:t>
            </a:r>
            <a:r>
              <a:rPr dirty="0" lang="en-US" smtClean="0">
                <a:latin typeface="Century Schoolbook" pitchFamily="18" charset="0"/>
              </a:rPr>
              <a:t> </a:t>
            </a:r>
            <a:r>
              <a:rPr dirty="0" lang="en-US" err="1" smtClean="0">
                <a:latin typeface="Century Schoolbook" pitchFamily="18" charset="0"/>
              </a:rPr>
              <a:t>manusia</a:t>
            </a:r>
            <a:r>
              <a:rPr dirty="0" lang="en-US" smtClean="0">
                <a:latin typeface="Century Schoolbook" pitchFamily="18" charset="0"/>
              </a:rPr>
              <a:t> </a:t>
            </a:r>
            <a:r>
              <a:rPr dirty="0" lang="en-US" err="1" smtClean="0">
                <a:latin typeface="Century Schoolbook" pitchFamily="18" charset="0"/>
              </a:rPr>
              <a:t>dalam</a:t>
            </a:r>
            <a:r>
              <a:rPr dirty="0" lang="en-US" smtClean="0">
                <a:latin typeface="Century Schoolbook" pitchFamily="18" charset="0"/>
              </a:rPr>
              <a:t> </a:t>
            </a:r>
            <a:r>
              <a:rPr dirty="0" lang="en-US" err="1" smtClean="0">
                <a:latin typeface="Century Schoolbook" pitchFamily="18" charset="0"/>
              </a:rPr>
              <a:t>mempelajari</a:t>
            </a:r>
            <a:r>
              <a:rPr dirty="0" lang="en-US" smtClean="0">
                <a:latin typeface="Century Schoolbook" pitchFamily="18" charset="0"/>
              </a:rPr>
              <a:t> </a:t>
            </a:r>
            <a:r>
              <a:rPr dirty="0" lang="en-US" err="1" smtClean="0">
                <a:latin typeface="Century Schoolbook" pitchFamily="18" charset="0"/>
              </a:rPr>
              <a:t>dan</a:t>
            </a:r>
            <a:r>
              <a:rPr dirty="0" lang="en-US" smtClean="0">
                <a:latin typeface="Century Schoolbook" pitchFamily="18" charset="0"/>
              </a:rPr>
              <a:t> </a:t>
            </a:r>
            <a:r>
              <a:rPr dirty="0" lang="en-US" err="1" smtClean="0">
                <a:latin typeface="Century Schoolbook" pitchFamily="18" charset="0"/>
              </a:rPr>
              <a:t>memahami</a:t>
            </a:r>
            <a:r>
              <a:rPr dirty="0" lang="en-US" smtClean="0">
                <a:latin typeface="Century Schoolbook" pitchFamily="18" charset="0"/>
              </a:rPr>
              <a:t> </a:t>
            </a:r>
            <a:r>
              <a:rPr dirty="0" lang="en-US" err="1" smtClean="0">
                <a:latin typeface="Century Schoolbook" pitchFamily="18" charset="0"/>
              </a:rPr>
              <a:t>peristiwa-peristiwa</a:t>
            </a:r>
            <a:r>
              <a:rPr dirty="0" lang="en-US" smtClean="0">
                <a:latin typeface="Century Schoolbook" pitchFamily="18" charset="0"/>
              </a:rPr>
              <a:t> </a:t>
            </a:r>
            <a:r>
              <a:rPr dirty="0" lang="en-US" err="1" smtClean="0">
                <a:latin typeface="Century Schoolbook" pitchFamily="18" charset="0"/>
              </a:rPr>
              <a:t>masa</a:t>
            </a:r>
            <a:r>
              <a:rPr dirty="0" lang="en-US" smtClean="0">
                <a:latin typeface="Century Schoolbook" pitchFamily="18" charset="0"/>
              </a:rPr>
              <a:t> </a:t>
            </a:r>
            <a:r>
              <a:rPr dirty="0" lang="en-US" err="1" smtClean="0">
                <a:latin typeface="Century Schoolbook" pitchFamily="18" charset="0"/>
              </a:rPr>
              <a:t>lalu</a:t>
            </a:r>
            <a:r>
              <a:rPr dirty="0" lang="en-US" smtClean="0">
                <a:latin typeface="Century Schoolbook" pitchFamily="18" charset="0"/>
              </a:rPr>
              <a:t> </a:t>
            </a:r>
            <a:r>
              <a:rPr dirty="0" lang="en-US" err="1" smtClean="0">
                <a:latin typeface="Century Schoolbook" pitchFamily="18" charset="0"/>
              </a:rPr>
              <a:t>dalam</a:t>
            </a:r>
            <a:r>
              <a:rPr dirty="0" lang="en-US" smtClean="0">
                <a:latin typeface="Century Schoolbook" pitchFamily="18" charset="0"/>
              </a:rPr>
              <a:t> </a:t>
            </a:r>
            <a:r>
              <a:rPr dirty="0" lang="en-US" err="1" smtClean="0">
                <a:latin typeface="Century Schoolbook" pitchFamily="18" charset="0"/>
              </a:rPr>
              <a:t>sejarah</a:t>
            </a:r>
            <a:r>
              <a:rPr dirty="0" lang="en-US" smtClean="0">
                <a:latin typeface="Century Schoolbook" pitchFamily="18" charset="0"/>
              </a:rPr>
              <a:t> </a:t>
            </a:r>
            <a:r>
              <a:rPr dirty="0" lang="en-US" err="1" smtClean="0">
                <a:latin typeface="Century Schoolbook" pitchFamily="18" charset="0"/>
              </a:rPr>
              <a:t>perlu</a:t>
            </a:r>
            <a:r>
              <a:rPr dirty="0" lang="en-US" smtClean="0">
                <a:latin typeface="Century Schoolbook" pitchFamily="18" charset="0"/>
              </a:rPr>
              <a:t> </a:t>
            </a:r>
            <a:r>
              <a:rPr dirty="0" lang="en-US" err="1" smtClean="0">
                <a:latin typeface="Century Schoolbook" pitchFamily="18" charset="0"/>
              </a:rPr>
              <a:t>ditentukan</a:t>
            </a:r>
            <a:r>
              <a:rPr dirty="0" lang="en-US" smtClean="0">
                <a:latin typeface="Century Schoolbook" pitchFamily="18" charset="0"/>
              </a:rPr>
              <a:t> </a:t>
            </a:r>
            <a:r>
              <a:rPr dirty="0" lang="en-US" err="1" smtClean="0">
                <a:latin typeface="Century Schoolbook" pitchFamily="18" charset="0"/>
              </a:rPr>
              <a:t>batas</a:t>
            </a:r>
            <a:r>
              <a:rPr dirty="0" lang="en-US" smtClean="0">
                <a:latin typeface="Century Schoolbook" pitchFamily="18" charset="0"/>
              </a:rPr>
              <a:t> </a:t>
            </a:r>
            <a:r>
              <a:rPr dirty="0" lang="en-US" err="1" smtClean="0">
                <a:latin typeface="Century Schoolbook" pitchFamily="18" charset="0"/>
              </a:rPr>
              <a:t>batas</a:t>
            </a:r>
            <a:r>
              <a:rPr dirty="0" lang="en-US" smtClean="0">
                <a:latin typeface="Century Schoolbook" pitchFamily="18" charset="0"/>
              </a:rPr>
              <a:t> </a:t>
            </a:r>
            <a:r>
              <a:rPr dirty="0" lang="en-US" err="1" smtClean="0">
                <a:latin typeface="Century Schoolbook" pitchFamily="18" charset="0"/>
              </a:rPr>
              <a:t>waktu</a:t>
            </a:r>
            <a:r>
              <a:rPr dirty="0" lang="en-US" smtClean="0">
                <a:latin typeface="Century Schoolbook" pitchFamily="18" charset="0"/>
              </a:rPr>
              <a:t> </a:t>
            </a:r>
            <a:r>
              <a:rPr dirty="0" lang="en-US" err="1" smtClean="0">
                <a:latin typeface="Century Schoolbook" pitchFamily="18" charset="0"/>
              </a:rPr>
              <a:t>dengan</a:t>
            </a:r>
            <a:r>
              <a:rPr dirty="0" lang="en-US" smtClean="0">
                <a:latin typeface="Century Schoolbook" pitchFamily="18" charset="0"/>
              </a:rPr>
              <a:t> </a:t>
            </a:r>
            <a:r>
              <a:rPr dirty="0" lang="en-US" err="1" smtClean="0">
                <a:latin typeface="Century Schoolbook" pitchFamily="18" charset="0"/>
              </a:rPr>
              <a:t>cara</a:t>
            </a:r>
            <a:r>
              <a:rPr dirty="0" lang="en-US" smtClean="0">
                <a:latin typeface="Century Schoolbook" pitchFamily="18" charset="0"/>
              </a:rPr>
              <a:t> </a:t>
            </a:r>
            <a:r>
              <a:rPr dirty="0" lang="en-US" err="1" smtClean="0">
                <a:latin typeface="Century Schoolbook" pitchFamily="18" charset="0"/>
              </a:rPr>
              <a:t>klasifikasi</a:t>
            </a:r>
            <a:r>
              <a:rPr dirty="0" lang="en-US" smtClean="0">
                <a:latin typeface="Century Schoolbook" pitchFamily="18" charset="0"/>
              </a:rPr>
              <a:t> </a:t>
            </a:r>
            <a:r>
              <a:rPr dirty="0" lang="en-US" err="1" smtClean="0">
                <a:latin typeface="Century Schoolbook" pitchFamily="18" charset="0"/>
              </a:rPr>
              <a:t>waktu</a:t>
            </a:r>
            <a:r>
              <a:rPr dirty="0" lang="en-US" smtClean="0">
                <a:latin typeface="Century Schoolbook" pitchFamily="18" charset="0"/>
              </a:rPr>
              <a:t>, </a:t>
            </a:r>
            <a:r>
              <a:rPr dirty="0" lang="en-US" err="1" smtClean="0">
                <a:latin typeface="Century Schoolbook" pitchFamily="18" charset="0"/>
              </a:rPr>
              <a:t>dan</a:t>
            </a:r>
            <a:r>
              <a:rPr dirty="0" lang="en-US" smtClean="0">
                <a:latin typeface="Century Schoolbook" pitchFamily="18" charset="0"/>
              </a:rPr>
              <a:t> </a:t>
            </a:r>
            <a:r>
              <a:rPr dirty="0" lang="en-US" err="1" smtClean="0">
                <a:latin typeface="Century Schoolbook" pitchFamily="18" charset="0"/>
              </a:rPr>
              <a:t>klasifikasi</a:t>
            </a:r>
            <a:r>
              <a:rPr dirty="0" lang="en-US" smtClean="0">
                <a:latin typeface="Century Schoolbook" pitchFamily="18" charset="0"/>
              </a:rPr>
              <a:t> </a:t>
            </a:r>
            <a:r>
              <a:rPr dirty="0" lang="en-US" err="1" smtClean="0">
                <a:latin typeface="Century Schoolbook" pitchFamily="18" charset="0"/>
              </a:rPr>
              <a:t>waktu</a:t>
            </a:r>
            <a:r>
              <a:rPr dirty="0" lang="en-US" smtClean="0">
                <a:latin typeface="Century Schoolbook" pitchFamily="18" charset="0"/>
              </a:rPr>
              <a:t> </a:t>
            </a:r>
            <a:r>
              <a:rPr dirty="0" lang="en-US" err="1" smtClean="0">
                <a:latin typeface="Century Schoolbook" pitchFamily="18" charset="0"/>
              </a:rPr>
              <a:t>dalam</a:t>
            </a:r>
            <a:r>
              <a:rPr dirty="0" lang="en-US" smtClean="0">
                <a:latin typeface="Century Schoolbook" pitchFamily="18" charset="0"/>
              </a:rPr>
              <a:t> </a:t>
            </a:r>
            <a:r>
              <a:rPr dirty="0" lang="en-US" err="1" smtClean="0">
                <a:latin typeface="Century Schoolbook" pitchFamily="18" charset="0"/>
              </a:rPr>
              <a:t>ilmu</a:t>
            </a:r>
            <a:r>
              <a:rPr dirty="0" lang="en-US" smtClean="0">
                <a:latin typeface="Century Schoolbook" pitchFamily="18" charset="0"/>
              </a:rPr>
              <a:t> </a:t>
            </a:r>
            <a:r>
              <a:rPr dirty="0" lang="en-US" err="1" smtClean="0">
                <a:latin typeface="Century Schoolbook" pitchFamily="18" charset="0"/>
              </a:rPr>
              <a:t>sejarah</a:t>
            </a:r>
            <a:r>
              <a:rPr dirty="0" lang="en-US" smtClean="0">
                <a:latin typeface="Century Schoolbook" pitchFamily="18" charset="0"/>
              </a:rPr>
              <a:t> </a:t>
            </a:r>
            <a:r>
              <a:rPr dirty="0" lang="en-US" err="1" smtClean="0">
                <a:latin typeface="Century Schoolbook" pitchFamily="18" charset="0"/>
              </a:rPr>
              <a:t>menghasilkan</a:t>
            </a:r>
            <a:r>
              <a:rPr dirty="0" lang="en-US" smtClean="0">
                <a:latin typeface="Century Schoolbook" pitchFamily="18" charset="0"/>
              </a:rPr>
              <a:t> </a:t>
            </a:r>
            <a:r>
              <a:rPr dirty="0" lang="en-US" err="1" smtClean="0">
                <a:latin typeface="Century Schoolbook" pitchFamily="18" charset="0"/>
              </a:rPr>
              <a:t>pembagian</a:t>
            </a:r>
            <a:r>
              <a:rPr dirty="0" lang="en-US" smtClean="0">
                <a:latin typeface="Century Schoolbook" pitchFamily="18" charset="0"/>
              </a:rPr>
              <a:t> </a:t>
            </a:r>
            <a:r>
              <a:rPr dirty="0" lang="en-US" err="1" smtClean="0">
                <a:latin typeface="Century Schoolbook" pitchFamily="18" charset="0"/>
              </a:rPr>
              <a:t>waktu</a:t>
            </a:r>
            <a:r>
              <a:rPr dirty="0" lang="en-US" smtClean="0">
                <a:latin typeface="Century Schoolbook" pitchFamily="18" charset="0"/>
              </a:rPr>
              <a:t>, </a:t>
            </a:r>
            <a:r>
              <a:rPr dirty="0" lang="en-US" err="1" smtClean="0">
                <a:latin typeface="Century Schoolbook" pitchFamily="18" charset="0"/>
              </a:rPr>
              <a:t>yaitu</a:t>
            </a:r>
            <a:r>
              <a:rPr dirty="0" lang="en-US" smtClean="0">
                <a:latin typeface="Century Schoolbook" pitchFamily="18" charset="0"/>
              </a:rPr>
              <a:t>, </a:t>
            </a:r>
            <a:r>
              <a:rPr dirty="0" lang="en-US" err="1" smtClean="0">
                <a:latin typeface="Century Schoolbook" pitchFamily="18" charset="0"/>
              </a:rPr>
              <a:t>waktu</a:t>
            </a:r>
            <a:r>
              <a:rPr dirty="0" lang="en-US" smtClean="0">
                <a:latin typeface="Century Schoolbook" pitchFamily="18" charset="0"/>
              </a:rPr>
              <a:t> </a:t>
            </a:r>
            <a:r>
              <a:rPr dirty="0" lang="en-US" err="1" smtClean="0">
                <a:latin typeface="Century Schoolbook" pitchFamily="18" charset="0"/>
              </a:rPr>
              <a:t>periode</a:t>
            </a:r>
            <a:r>
              <a:rPr dirty="0" lang="en-US" smtClean="0">
                <a:latin typeface="Century Schoolbook" pitchFamily="18" charset="0"/>
              </a:rPr>
              <a:t>, </a:t>
            </a:r>
            <a:r>
              <a:rPr dirty="0" lang="en-US" err="1" smtClean="0">
                <a:latin typeface="Century Schoolbook" pitchFamily="18" charset="0"/>
              </a:rPr>
              <a:t>zaman</a:t>
            </a:r>
            <a:r>
              <a:rPr dirty="0" lang="en-US" smtClean="0">
                <a:latin typeface="Century Schoolbook" pitchFamily="18" charset="0"/>
              </a:rPr>
              <a:t>, </a:t>
            </a:r>
            <a:r>
              <a:rPr dirty="0" lang="en-US" err="1" smtClean="0">
                <a:latin typeface="Century Schoolbook" pitchFamily="18" charset="0"/>
              </a:rPr>
              <a:t>babakan</a:t>
            </a:r>
            <a:r>
              <a:rPr dirty="0" lang="en-US" smtClean="0">
                <a:latin typeface="Century Schoolbook" pitchFamily="18" charset="0"/>
              </a:rPr>
              <a:t> </a:t>
            </a:r>
            <a:r>
              <a:rPr dirty="0" lang="en-US" err="1" smtClean="0">
                <a:latin typeface="Century Schoolbook" pitchFamily="18" charset="0"/>
              </a:rPr>
              <a:t>waktu</a:t>
            </a:r>
            <a:r>
              <a:rPr dirty="0" lang="en-US" smtClean="0">
                <a:latin typeface="Century Schoolbook" pitchFamily="18" charset="0"/>
              </a:rPr>
              <a:t> </a:t>
            </a:r>
            <a:r>
              <a:rPr dirty="0" lang="en-US" err="1" smtClean="0">
                <a:latin typeface="Century Schoolbook" pitchFamily="18" charset="0"/>
              </a:rPr>
              <a:t>atau</a:t>
            </a:r>
            <a:r>
              <a:rPr dirty="0" lang="en-US" smtClean="0">
                <a:latin typeface="Century Schoolbook" pitchFamily="18" charset="0"/>
              </a:rPr>
              <a:t> </a:t>
            </a:r>
            <a:r>
              <a:rPr dirty="0" lang="en-US" err="1" smtClean="0">
                <a:latin typeface="Century Schoolbook" pitchFamily="18" charset="0"/>
              </a:rPr>
              <a:t>masa</a:t>
            </a:r>
            <a:r>
              <a:rPr dirty="0" lang="en-US" smtClean="0">
                <a:latin typeface="Century Schoolbook" pitchFamily="18" charset="0"/>
              </a:rPr>
              <a:t>, </a:t>
            </a:r>
            <a:r>
              <a:rPr dirty="0" lang="en-US" err="1" smtClean="0">
                <a:latin typeface="Century Schoolbook" pitchFamily="18" charset="0"/>
              </a:rPr>
              <a:t>dan</a:t>
            </a:r>
            <a:r>
              <a:rPr dirty="0" lang="en-US" smtClean="0">
                <a:latin typeface="Century Schoolbook" pitchFamily="18" charset="0"/>
              </a:rPr>
              <a:t> </a:t>
            </a:r>
            <a:r>
              <a:rPr dirty="0" lang="en-US" err="1" smtClean="0">
                <a:latin typeface="Century Schoolbook" pitchFamily="18" charset="0"/>
              </a:rPr>
              <a:t>kini</a:t>
            </a:r>
            <a:r>
              <a:rPr dirty="0" lang="en-US" smtClean="0">
                <a:latin typeface="Century Schoolbook" pitchFamily="18" charset="0"/>
              </a:rPr>
              <a:t>.</a:t>
            </a:r>
            <a:r>
              <a:rPr dirty="0" lang="id-ID" smtClean="0">
                <a:latin typeface="Century Schoolbook" pitchFamily="18" charset="0"/>
              </a:rPr>
              <a:t> Pada hakikatnya, sejarah itu berkaitan dengan konsep waktu atau tempo (</a:t>
            </a:r>
            <a:r>
              <a:rPr dirty="0" i="1" lang="id-ID" smtClean="0">
                <a:latin typeface="Century Schoolbook" pitchFamily="18" charset="0"/>
              </a:rPr>
              <a:t>time</a:t>
            </a:r>
            <a:r>
              <a:rPr dirty="0" lang="id-ID" smtClean="0">
                <a:latin typeface="Century Schoolbook" pitchFamily="18" charset="0"/>
              </a:rPr>
              <a:t>) di mana proses langsungan atau perjalanan waktu adalah berkesinambungan (</a:t>
            </a:r>
            <a:r>
              <a:rPr dirty="0" i="1" lang="id-ID" smtClean="0">
                <a:latin typeface="Century Schoolbook" pitchFamily="18" charset="0"/>
              </a:rPr>
              <a:t>continuity</a:t>
            </a:r>
            <a:r>
              <a:rPr dirty="0" lang="id-ID" smtClean="0">
                <a:latin typeface="Century Schoolbook" pitchFamily="18" charset="0"/>
              </a:rPr>
              <a:t>) dan satuan berlangsungnya waktu (</a:t>
            </a:r>
            <a:r>
              <a:rPr dirty="0" i="1" lang="id-ID" smtClean="0">
                <a:latin typeface="Century Schoolbook" pitchFamily="18" charset="0"/>
              </a:rPr>
              <a:t>duration</a:t>
            </a:r>
            <a:r>
              <a:rPr dirty="0" lang="id-ID" smtClean="0">
                <a:latin typeface="Century Schoolbook" pitchFamily="18" charset="0"/>
              </a:rPr>
              <a:t>) dengan perubahan-perubahan yang mengarungi luas geografis. Dengan demikian, maka kurun waktu memiliki tiga dimensi yaitu: </a:t>
            </a:r>
          </a:p>
          <a:p>
            <a:pPr algn="just" lvl="0"/>
            <a:r>
              <a:rPr dirty="0" lang="id-ID">
                <a:latin typeface="Century Schoolbook" pitchFamily="18" charset="0"/>
              </a:rPr>
              <a:t>Waktu yang lalu (the past), menyusul.</a:t>
            </a:r>
          </a:p>
          <a:p>
            <a:pPr algn="just" lvl="0"/>
            <a:r>
              <a:rPr dirty="0" lang="id-ID">
                <a:latin typeface="Century Schoolbook" pitchFamily="18" charset="0"/>
              </a:rPr>
              <a:t>Waktu sekarang (the present), dan berlanjut.</a:t>
            </a:r>
          </a:p>
          <a:p>
            <a:pPr algn="just" lvl="0"/>
            <a:r>
              <a:rPr dirty="0" lang="id-ID">
                <a:latin typeface="Century Schoolbook" pitchFamily="18" charset="0"/>
              </a:rPr>
              <a:t>Waktu yang akan datang (the future).</a:t>
            </a:r>
          </a:p>
          <a:p>
            <a:pPr algn="just" lvl="0"/>
            <a:endParaRPr dirty="0" lang="id-ID" smtClean="0">
              <a:latin typeface="Century Schoolbook" pitchFamily="18" charset="0"/>
            </a:endParaRPr>
          </a:p>
          <a:p>
            <a:pPr algn="just" lvl="0"/>
            <a:endParaRPr dirty="0">
              <a:solidFill>
                <a:schemeClr val="dk2"/>
              </a:solidFill>
              <a:latin typeface="Century Schoolbook" pitchFamily="18" charset="0"/>
              <a:ea typeface="Open Sans"/>
              <a:cs typeface="Open Sans"/>
              <a:sym typeface="Open Sans"/>
            </a:endParaRPr>
          </a:p>
        </p:txBody>
      </p:sp>
      <p:sp>
        <p:nvSpPr>
          <p:cNvPr id="1048799" name="Google Shape;3856;p47"/>
          <p:cNvSpPr/>
          <p:nvPr/>
        </p:nvSpPr>
        <p:spPr>
          <a:xfrm>
            <a:off x="686078" y="3259808"/>
            <a:ext cx="214714" cy="165249"/>
          </a:xfrm>
          <a:custGeom>
            <a:avLst/>
            <a:ahLst/>
            <a:rect l="l" t="t" r="r" b="b"/>
            <a:pathLst>
              <a:path w="1393" h="1072" extrusionOk="0">
                <a:moveTo>
                  <a:pt x="700" y="0"/>
                </a:moveTo>
                <a:cubicBezTo>
                  <a:pt x="1" y="0"/>
                  <a:pt x="1" y="1072"/>
                  <a:pt x="700" y="1072"/>
                </a:cubicBezTo>
                <a:cubicBezTo>
                  <a:pt x="1392" y="1072"/>
                  <a:pt x="1392" y="0"/>
                  <a:pt x="700"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00" name="Google Shape;3856;p47"/>
          <p:cNvSpPr/>
          <p:nvPr/>
        </p:nvSpPr>
        <p:spPr>
          <a:xfrm>
            <a:off x="686078" y="3464136"/>
            <a:ext cx="214714" cy="165249"/>
          </a:xfrm>
          <a:custGeom>
            <a:avLst/>
            <a:ahLst/>
            <a:rect l="l" t="t" r="r" b="b"/>
            <a:pathLst>
              <a:path w="1393" h="1072" extrusionOk="0">
                <a:moveTo>
                  <a:pt x="700" y="0"/>
                </a:moveTo>
                <a:cubicBezTo>
                  <a:pt x="1" y="0"/>
                  <a:pt x="1" y="1072"/>
                  <a:pt x="700" y="1072"/>
                </a:cubicBezTo>
                <a:cubicBezTo>
                  <a:pt x="1392" y="1072"/>
                  <a:pt x="1392" y="0"/>
                  <a:pt x="700"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801" name="Google Shape;3856;p47"/>
          <p:cNvSpPr/>
          <p:nvPr/>
        </p:nvSpPr>
        <p:spPr>
          <a:xfrm>
            <a:off x="686078" y="3665010"/>
            <a:ext cx="214714" cy="165249"/>
          </a:xfrm>
          <a:custGeom>
            <a:avLst/>
            <a:ahLst/>
            <a:rect l="l" t="t" r="r" b="b"/>
            <a:pathLst>
              <a:path w="1393" h="1072" extrusionOk="0">
                <a:moveTo>
                  <a:pt x="700" y="0"/>
                </a:moveTo>
                <a:cubicBezTo>
                  <a:pt x="1" y="0"/>
                  <a:pt x="1" y="1072"/>
                  <a:pt x="700" y="1072"/>
                </a:cubicBezTo>
                <a:cubicBezTo>
                  <a:pt x="1392" y="1072"/>
                  <a:pt x="1392" y="0"/>
                  <a:pt x="700"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Tree>
  </p:cSld>
  <p:clrMapOvr>
    <a:masterClrMapping/>
  </p:clrMapOvr>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65" name="Shape 3594"/>
        <p:cNvGrpSpPr/>
        <p:nvPr/>
      </p:nvGrpSpPr>
      <p:grpSpPr>
        <a:xfrm>
          <a:off x="0" y="0"/>
          <a:ext cx="0" cy="0"/>
          <a:chOff x="0" y="0"/>
          <a:chExt cx="0" cy="0"/>
        </a:xfrm>
      </p:grpSpPr>
      <p:sp>
        <p:nvSpPr>
          <p:cNvPr id="1048867" name="Google Shape;3596;p43"/>
          <p:cNvSpPr txBox="1">
            <a:spLocks noGrp="1"/>
          </p:cNvSpPr>
          <p:nvPr>
            <p:ph type="title"/>
          </p:nvPr>
        </p:nvSpPr>
        <p:spPr>
          <a:xfrm>
            <a:off x="1266265" y="860634"/>
            <a:ext cx="6500197" cy="477600"/>
          </a:xfrm>
          <a:prstGeom prst="rect"/>
        </p:spPr>
        <p:txBody>
          <a:bodyPr anchor="t" anchorCtr="0" bIns="91425" lIns="91425" rIns="91425" spcFirstLastPara="1" tIns="91425" wrap="square">
            <a:noAutofit/>
          </a:bodyPr>
          <a:p>
            <a:pPr lvl="0"/>
            <a:r>
              <a:rPr dirty="0" sz="2000" lang="en-US" err="1">
                <a:latin typeface="Algerian" pitchFamily="82" charset="0"/>
              </a:rPr>
              <a:t>Pentingnya</a:t>
            </a:r>
            <a:r>
              <a:rPr dirty="0" sz="2000" lang="en-US">
                <a:latin typeface="Algerian" pitchFamily="82" charset="0"/>
              </a:rPr>
              <a:t> </a:t>
            </a:r>
            <a:r>
              <a:rPr dirty="0" sz="2000" lang="en-US" err="1">
                <a:latin typeface="Algerian" pitchFamily="82" charset="0"/>
              </a:rPr>
              <a:t>Waktu</a:t>
            </a:r>
            <a:r>
              <a:rPr dirty="0" sz="2000" lang="en-US">
                <a:latin typeface="Algerian" pitchFamily="82" charset="0"/>
              </a:rPr>
              <a:t> </a:t>
            </a:r>
            <a:r>
              <a:rPr dirty="0" sz="2000" lang="en-US" err="1">
                <a:latin typeface="Algerian" pitchFamily="82" charset="0"/>
              </a:rPr>
              <a:t>dalam</a:t>
            </a:r>
            <a:r>
              <a:rPr dirty="0" sz="2000" lang="en-US">
                <a:latin typeface="Algerian" pitchFamily="82" charset="0"/>
              </a:rPr>
              <a:t> </a:t>
            </a:r>
            <a:r>
              <a:rPr dirty="0" sz="2000" lang="en-US" err="1">
                <a:latin typeface="Algerian" pitchFamily="82" charset="0"/>
              </a:rPr>
              <a:t>Sejarah</a:t>
            </a:r>
            <a:endParaRPr dirty="0" sz="2000" lang="en-US">
              <a:latin typeface="Algerian" pitchFamily="82" charset="0"/>
            </a:endParaRPr>
          </a:p>
        </p:txBody>
      </p:sp>
      <p:sp>
        <p:nvSpPr>
          <p:cNvPr id="1048868" name="Google Shape;3597;p43"/>
          <p:cNvSpPr txBox="1">
            <a:spLocks noGrp="1"/>
          </p:cNvSpPr>
          <p:nvPr>
            <p:ph type="subTitle" idx="1"/>
          </p:nvPr>
        </p:nvSpPr>
        <p:spPr>
          <a:xfrm>
            <a:off x="1321177" y="2002747"/>
            <a:ext cx="6528411" cy="1951735"/>
          </a:xfrm>
          <a:prstGeom prst="rect"/>
        </p:spPr>
        <p:txBody>
          <a:bodyPr anchor="t" anchorCtr="0" bIns="91425" lIns="91425" rIns="91425" spcFirstLastPara="1" tIns="91425" wrap="square">
            <a:noAutofit/>
          </a:bodyPr>
          <a:p>
            <a:pPr algn="just" indent="0" marL="0"/>
            <a:r>
              <a:rPr dirty="0" lang="en-US" err="1" smtClean="0"/>
              <a:t>Sejarah</a:t>
            </a:r>
            <a:r>
              <a:rPr dirty="0" lang="en-US" smtClean="0"/>
              <a:t> </a:t>
            </a:r>
            <a:r>
              <a:rPr dirty="0" lang="en-US" err="1"/>
              <a:t>akan</a:t>
            </a:r>
            <a:r>
              <a:rPr dirty="0" lang="en-US"/>
              <a:t> </a:t>
            </a:r>
            <a:r>
              <a:rPr dirty="0" lang="en-US" err="1"/>
              <a:t>mengantarkan</a:t>
            </a:r>
            <a:r>
              <a:rPr dirty="0" lang="en-US"/>
              <a:t> </a:t>
            </a:r>
            <a:r>
              <a:rPr dirty="0" lang="en-US" err="1"/>
              <a:t>kita</a:t>
            </a:r>
            <a:r>
              <a:rPr dirty="0" lang="en-US"/>
              <a:t> </a:t>
            </a:r>
            <a:r>
              <a:rPr dirty="0" lang="en-US" err="1"/>
              <a:t>untuk</a:t>
            </a:r>
            <a:r>
              <a:rPr dirty="0" lang="en-US"/>
              <a:t> </a:t>
            </a:r>
            <a:r>
              <a:rPr dirty="0" lang="en-US" err="1"/>
              <a:t>memahami</a:t>
            </a:r>
            <a:r>
              <a:rPr dirty="0" lang="en-US"/>
              <a:t> </a:t>
            </a:r>
            <a:r>
              <a:rPr dirty="0" lang="en-US" err="1"/>
              <a:t>apa</a:t>
            </a:r>
            <a:r>
              <a:rPr dirty="0" lang="en-US"/>
              <a:t> yang </a:t>
            </a:r>
            <a:r>
              <a:rPr dirty="0" lang="en-US" err="1"/>
              <a:t>terjadi</a:t>
            </a:r>
            <a:r>
              <a:rPr dirty="0" lang="en-US"/>
              <a:t> </a:t>
            </a:r>
            <a:r>
              <a:rPr dirty="0" lang="en-US" err="1"/>
              <a:t>pada</a:t>
            </a:r>
            <a:r>
              <a:rPr dirty="0" lang="en-US"/>
              <a:t> </a:t>
            </a:r>
            <a:r>
              <a:rPr dirty="0" lang="en-US" err="1"/>
              <a:t>masa</a:t>
            </a:r>
            <a:r>
              <a:rPr dirty="0" lang="en-US"/>
              <a:t> </a:t>
            </a:r>
            <a:r>
              <a:rPr dirty="0" lang="en-US" err="1"/>
              <a:t>lalu</a:t>
            </a:r>
            <a:r>
              <a:rPr dirty="0" lang="en-US"/>
              <a:t> </a:t>
            </a:r>
            <a:r>
              <a:rPr dirty="0" lang="en-US" err="1"/>
              <a:t>untuk</a:t>
            </a:r>
            <a:r>
              <a:rPr dirty="0" lang="en-US"/>
              <a:t> </a:t>
            </a:r>
            <a:r>
              <a:rPr dirty="0" lang="en-US" err="1"/>
              <a:t>dijadikan</a:t>
            </a:r>
            <a:r>
              <a:rPr dirty="0" lang="en-US"/>
              <a:t> </a:t>
            </a:r>
            <a:r>
              <a:rPr dirty="0" lang="en-US" err="1"/>
              <a:t>sebagai</a:t>
            </a:r>
            <a:r>
              <a:rPr dirty="0" lang="en-US"/>
              <a:t> </a:t>
            </a:r>
            <a:r>
              <a:rPr dirty="0" lang="en-US" err="1"/>
              <a:t>pedoman</a:t>
            </a:r>
            <a:r>
              <a:rPr dirty="0" lang="en-US"/>
              <a:t> </a:t>
            </a:r>
            <a:r>
              <a:rPr dirty="0" lang="en-US" err="1"/>
              <a:t>masa</a:t>
            </a:r>
            <a:r>
              <a:rPr dirty="0" lang="en-US"/>
              <a:t> </a:t>
            </a:r>
            <a:r>
              <a:rPr dirty="0" lang="en-US" err="1"/>
              <a:t>kini</a:t>
            </a:r>
            <a:r>
              <a:rPr dirty="0" lang="en-US"/>
              <a:t> </a:t>
            </a:r>
            <a:r>
              <a:rPr dirty="0" lang="en-US" err="1"/>
              <a:t>dan</a:t>
            </a:r>
            <a:r>
              <a:rPr dirty="0" lang="en-US"/>
              <a:t> </a:t>
            </a:r>
            <a:r>
              <a:rPr dirty="0" lang="en-US" err="1"/>
              <a:t>masa</a:t>
            </a:r>
            <a:r>
              <a:rPr dirty="0" lang="en-US"/>
              <a:t> yang </a:t>
            </a:r>
            <a:r>
              <a:rPr dirty="0" lang="en-US" err="1"/>
              <a:t>akan</a:t>
            </a:r>
            <a:r>
              <a:rPr dirty="0" lang="en-US"/>
              <a:t> </a:t>
            </a:r>
            <a:r>
              <a:rPr dirty="0" lang="en-US" err="1"/>
              <a:t>datang</a:t>
            </a:r>
            <a:r>
              <a:rPr dirty="0" lang="en-US"/>
              <a:t>. </a:t>
            </a:r>
            <a:r>
              <a:rPr dirty="0" lang="en-US" err="1"/>
              <a:t>Dengan</a:t>
            </a:r>
            <a:r>
              <a:rPr dirty="0" lang="en-US"/>
              <a:t> kata lain, </a:t>
            </a:r>
            <a:r>
              <a:rPr dirty="0" lang="en-US" err="1"/>
              <a:t>sejarah</a:t>
            </a:r>
            <a:r>
              <a:rPr dirty="0" lang="en-US"/>
              <a:t> </a:t>
            </a:r>
            <a:r>
              <a:rPr dirty="0" lang="en-US" err="1"/>
              <a:t>itu</a:t>
            </a:r>
            <a:r>
              <a:rPr dirty="0" lang="en-US"/>
              <a:t> </a:t>
            </a:r>
            <a:r>
              <a:rPr dirty="0" lang="en-US" err="1"/>
              <a:t>adalah</a:t>
            </a:r>
            <a:r>
              <a:rPr dirty="0" lang="en-US"/>
              <a:t> </a:t>
            </a:r>
            <a:r>
              <a:rPr dirty="0" lang="en-US" err="1"/>
              <a:t>suatu</a:t>
            </a:r>
            <a:r>
              <a:rPr dirty="0" lang="en-US"/>
              <a:t> </a:t>
            </a:r>
            <a:r>
              <a:rPr dirty="0" lang="en-US" err="1"/>
              <a:t>ilmu</a:t>
            </a:r>
            <a:r>
              <a:rPr dirty="0" lang="en-US"/>
              <a:t> </a:t>
            </a:r>
            <a:r>
              <a:rPr dirty="0" lang="en-US" err="1"/>
              <a:t>pengetahuan</a:t>
            </a:r>
            <a:r>
              <a:rPr dirty="0" lang="en-US"/>
              <a:t> </a:t>
            </a:r>
            <a:r>
              <a:rPr dirty="0" lang="en-US" err="1"/>
              <a:t>tentang</a:t>
            </a:r>
            <a:r>
              <a:rPr dirty="0" lang="en-US"/>
              <a:t> </a:t>
            </a:r>
            <a:r>
              <a:rPr dirty="0" lang="en-US" err="1"/>
              <a:t>peristiwa</a:t>
            </a:r>
            <a:r>
              <a:rPr dirty="0" lang="en-US"/>
              <a:t> yang </a:t>
            </a:r>
            <a:r>
              <a:rPr dirty="0" lang="en-US" err="1"/>
              <a:t>terjadi</a:t>
            </a:r>
            <a:r>
              <a:rPr dirty="0" lang="en-US"/>
              <a:t> </a:t>
            </a:r>
            <a:r>
              <a:rPr dirty="0" lang="en-US" err="1"/>
              <a:t>dalam</a:t>
            </a:r>
            <a:r>
              <a:rPr dirty="0" lang="en-US"/>
              <a:t> </a:t>
            </a:r>
            <a:r>
              <a:rPr dirty="0" lang="en-US" err="1"/>
              <a:t>masyarakat</a:t>
            </a:r>
            <a:r>
              <a:rPr dirty="0" lang="en-US"/>
              <a:t> </a:t>
            </a:r>
            <a:r>
              <a:rPr dirty="0" lang="en-US" err="1"/>
              <a:t>manusia</a:t>
            </a:r>
            <a:r>
              <a:rPr dirty="0" lang="en-US"/>
              <a:t> </a:t>
            </a:r>
            <a:r>
              <a:rPr dirty="0" lang="en-US" err="1"/>
              <a:t>pada</a:t>
            </a:r>
            <a:r>
              <a:rPr dirty="0" lang="en-US"/>
              <a:t> </a:t>
            </a:r>
            <a:r>
              <a:rPr dirty="0" lang="en-US" err="1"/>
              <a:t>waktu</a:t>
            </a:r>
            <a:r>
              <a:rPr dirty="0" lang="en-US"/>
              <a:t> yang </a:t>
            </a:r>
            <a:r>
              <a:rPr dirty="0" lang="en-US" err="1"/>
              <a:t>lampau</a:t>
            </a:r>
            <a:r>
              <a:rPr dirty="0" lang="en-US"/>
              <a:t> </a:t>
            </a:r>
            <a:r>
              <a:rPr dirty="0" lang="en-US" err="1"/>
              <a:t>sesuai</a:t>
            </a:r>
            <a:r>
              <a:rPr dirty="0" lang="en-US"/>
              <a:t> </a:t>
            </a:r>
            <a:r>
              <a:rPr dirty="0" lang="en-US" err="1"/>
              <a:t>dengan</a:t>
            </a:r>
            <a:r>
              <a:rPr dirty="0" lang="en-US"/>
              <a:t> </a:t>
            </a:r>
            <a:r>
              <a:rPr dirty="0" lang="en-US" err="1"/>
              <a:t>rangkaian</a:t>
            </a:r>
            <a:r>
              <a:rPr dirty="0" lang="en-US"/>
              <a:t> </a:t>
            </a:r>
            <a:r>
              <a:rPr dirty="0" lang="en-US" err="1"/>
              <a:t>kualitasnya</a:t>
            </a:r>
            <a:r>
              <a:rPr dirty="0" lang="en-US"/>
              <a:t> </a:t>
            </a:r>
            <a:r>
              <a:rPr dirty="0" lang="en-US" err="1"/>
              <a:t>serta</a:t>
            </a:r>
            <a:r>
              <a:rPr dirty="0" lang="en-US"/>
              <a:t> proses </a:t>
            </a:r>
            <a:r>
              <a:rPr dirty="0" lang="en-US" err="1"/>
              <a:t>perkembangannya</a:t>
            </a:r>
            <a:r>
              <a:rPr dirty="0" lang="en-US"/>
              <a:t> </a:t>
            </a:r>
            <a:r>
              <a:rPr dirty="0" lang="en-US" err="1"/>
              <a:t>dalam</a:t>
            </a:r>
            <a:r>
              <a:rPr dirty="0" lang="en-US"/>
              <a:t> </a:t>
            </a:r>
            <a:r>
              <a:rPr dirty="0" lang="en-US" err="1"/>
              <a:t>segala</a:t>
            </a:r>
            <a:r>
              <a:rPr dirty="0" lang="en-US"/>
              <a:t> </a:t>
            </a:r>
            <a:r>
              <a:rPr dirty="0" lang="en-US" err="1"/>
              <a:t>aspeknya</a:t>
            </a:r>
            <a:r>
              <a:rPr dirty="0" lang="en-US"/>
              <a:t> yang </a:t>
            </a:r>
            <a:r>
              <a:rPr dirty="0" lang="en-US" err="1"/>
              <a:t>berguna</a:t>
            </a:r>
            <a:r>
              <a:rPr dirty="0" lang="en-US"/>
              <a:t> </a:t>
            </a:r>
            <a:r>
              <a:rPr dirty="0" lang="en-US" err="1"/>
              <a:t>sebagai</a:t>
            </a:r>
            <a:r>
              <a:rPr dirty="0" lang="en-US"/>
              <a:t> </a:t>
            </a:r>
            <a:r>
              <a:rPr dirty="0" lang="en-US" err="1"/>
              <a:t>pengalaman</a:t>
            </a:r>
            <a:r>
              <a:rPr dirty="0" lang="en-US"/>
              <a:t> </a:t>
            </a:r>
            <a:r>
              <a:rPr dirty="0" lang="en-US" err="1"/>
              <a:t>untuk</a:t>
            </a:r>
            <a:r>
              <a:rPr dirty="0" lang="en-US"/>
              <a:t> </a:t>
            </a:r>
            <a:r>
              <a:rPr dirty="0" lang="en-US" err="1"/>
              <a:t>dijadikan</a:t>
            </a:r>
            <a:r>
              <a:rPr dirty="0" lang="en-US"/>
              <a:t> </a:t>
            </a:r>
            <a:r>
              <a:rPr dirty="0" lang="en-US" err="1"/>
              <a:t>pedoman</a:t>
            </a:r>
            <a:r>
              <a:rPr dirty="0" lang="en-US"/>
              <a:t> </a:t>
            </a:r>
            <a:r>
              <a:rPr dirty="0" lang="en-US" err="1"/>
              <a:t>kehidupan</a:t>
            </a:r>
            <a:r>
              <a:rPr dirty="0" lang="en-US"/>
              <a:t> </a:t>
            </a:r>
            <a:r>
              <a:rPr dirty="0" lang="en-US" err="1"/>
              <a:t>manusia</a:t>
            </a:r>
            <a:r>
              <a:rPr dirty="0" lang="en-US"/>
              <a:t> </a:t>
            </a:r>
            <a:r>
              <a:rPr dirty="0" lang="en-US" err="1"/>
              <a:t>pada</a:t>
            </a:r>
            <a:r>
              <a:rPr dirty="0" lang="en-US"/>
              <a:t> </a:t>
            </a:r>
            <a:r>
              <a:rPr dirty="0" lang="en-US" err="1"/>
              <a:t>masa</a:t>
            </a:r>
            <a:r>
              <a:rPr dirty="0" lang="en-US"/>
              <a:t> </a:t>
            </a:r>
            <a:r>
              <a:rPr dirty="0" lang="en-US" err="1"/>
              <a:t>sekarang</a:t>
            </a:r>
            <a:r>
              <a:rPr dirty="0" lang="en-US"/>
              <a:t> </a:t>
            </a:r>
            <a:r>
              <a:rPr dirty="0" lang="en-US" err="1"/>
              <a:t>serta</a:t>
            </a:r>
            <a:r>
              <a:rPr dirty="0" lang="en-US"/>
              <a:t> </a:t>
            </a:r>
            <a:r>
              <a:rPr dirty="0" lang="en-US" err="1"/>
              <a:t>arah</a:t>
            </a:r>
            <a:r>
              <a:rPr dirty="0" lang="en-US"/>
              <a:t> </a:t>
            </a:r>
            <a:r>
              <a:rPr dirty="0" lang="en-US" err="1"/>
              <a:t>cita-cita</a:t>
            </a:r>
            <a:r>
              <a:rPr dirty="0" lang="en-US"/>
              <a:t> </a:t>
            </a:r>
            <a:r>
              <a:rPr dirty="0" lang="en-US" err="1"/>
              <a:t>pada</a:t>
            </a:r>
            <a:r>
              <a:rPr dirty="0" lang="en-US"/>
              <a:t> </a:t>
            </a:r>
            <a:r>
              <a:rPr dirty="0" lang="en-US" err="1"/>
              <a:t>masa</a:t>
            </a:r>
            <a:r>
              <a:rPr dirty="0" lang="en-US"/>
              <a:t> yang </a:t>
            </a:r>
            <a:r>
              <a:rPr dirty="0" lang="en-US" err="1"/>
              <a:t>akan</a:t>
            </a:r>
            <a:r>
              <a:rPr dirty="0" lang="en-US"/>
              <a:t> </a:t>
            </a:r>
            <a:r>
              <a:rPr dirty="0" lang="en-US" err="1"/>
              <a:t>datang</a:t>
            </a:r>
            <a:endParaRPr dirty="0"/>
          </a:p>
        </p:txBody>
      </p:sp>
    </p:spTree>
  </p:cSld>
  <p:clrMapOvr>
    <a:masterClrMapping/>
  </p:clrMapOvr>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73" name=""/>
        <p:cNvGrpSpPr/>
        <p:nvPr/>
      </p:nvGrpSpPr>
      <p:grpSpPr>
        <a:xfrm>
          <a:off x="0" y="0"/>
          <a:ext cx="0" cy="0"/>
          <a:chOff x="0" y="0"/>
          <a:chExt cx="0" cy="0"/>
        </a:xfrm>
      </p:grpSpPr>
      <p:sp>
        <p:nvSpPr>
          <p:cNvPr id="1048960" name="Title 1"/>
          <p:cNvSpPr>
            <a:spLocks noGrp="1"/>
          </p:cNvSpPr>
          <p:nvPr>
            <p:ph type="title"/>
          </p:nvPr>
        </p:nvSpPr>
        <p:spPr>
          <a:xfrm>
            <a:off x="969382" y="296884"/>
            <a:ext cx="7704000" cy="721074"/>
          </a:xfrm>
        </p:spPr>
        <p:txBody>
          <a:bodyPr/>
          <a:p>
            <a:r>
              <a:rPr dirty="0" sz="2800" lang="en-US" err="1">
                <a:latin typeface="Algerian" pitchFamily="82" charset="0"/>
              </a:rPr>
              <a:t>Konsep</a:t>
            </a:r>
            <a:r>
              <a:rPr dirty="0" sz="2800" lang="en-US">
                <a:latin typeface="Algerian" pitchFamily="82" charset="0"/>
              </a:rPr>
              <a:t> </a:t>
            </a:r>
            <a:r>
              <a:rPr dirty="0" sz="2800" lang="en-US" err="1">
                <a:latin typeface="Algerian" pitchFamily="82" charset="0"/>
              </a:rPr>
              <a:t>Perubahan</a:t>
            </a:r>
            <a:endParaRPr dirty="0" sz="2800" lang="id-ID">
              <a:latin typeface="Algerian" pitchFamily="82" charset="0"/>
            </a:endParaRPr>
          </a:p>
        </p:txBody>
      </p:sp>
      <p:sp>
        <p:nvSpPr>
          <p:cNvPr id="1048961" name="Text Placeholder 2"/>
          <p:cNvSpPr>
            <a:spLocks noGrp="1"/>
          </p:cNvSpPr>
          <p:nvPr>
            <p:ph type="body" idx="1"/>
          </p:nvPr>
        </p:nvSpPr>
        <p:spPr>
          <a:xfrm>
            <a:off x="1128157" y="1092551"/>
            <a:ext cx="7267698" cy="3289466"/>
          </a:xfrm>
        </p:spPr>
        <p:txBody>
          <a:bodyPr/>
          <a:p>
            <a:pPr algn="just" indent="0" lvl="3" marL="0">
              <a:buNone/>
            </a:pPr>
            <a:r>
              <a:rPr b="1" dirty="0" lang="en-US" err="1">
                <a:latin typeface="Century Schoolbook" pitchFamily="18" charset="0"/>
              </a:rPr>
              <a:t>Pengertian</a:t>
            </a:r>
            <a:r>
              <a:rPr b="1" dirty="0" lang="en-US">
                <a:latin typeface="Century Schoolbook" pitchFamily="18" charset="0"/>
              </a:rPr>
              <a:t> </a:t>
            </a:r>
            <a:r>
              <a:rPr b="1" dirty="0" lang="en-US" err="1">
                <a:latin typeface="Century Schoolbook" pitchFamily="18" charset="0"/>
              </a:rPr>
              <a:t>Konsep</a:t>
            </a:r>
            <a:r>
              <a:rPr b="1" dirty="0" lang="en-US">
                <a:latin typeface="Century Schoolbook" pitchFamily="18" charset="0"/>
              </a:rPr>
              <a:t> </a:t>
            </a:r>
            <a:r>
              <a:rPr b="1" dirty="0" lang="en-US" err="1">
                <a:latin typeface="Century Schoolbook" pitchFamily="18" charset="0"/>
              </a:rPr>
              <a:t>Perubahan</a:t>
            </a:r>
            <a:r>
              <a:rPr b="1" dirty="0" lang="en-US">
                <a:latin typeface="Century Schoolbook" pitchFamily="18" charset="0"/>
              </a:rPr>
              <a:t> </a:t>
            </a:r>
            <a:endParaRPr dirty="0" lang="en-US">
              <a:latin typeface="Century Schoolbook" pitchFamily="18" charset="0"/>
            </a:endParaRPr>
          </a:p>
          <a:p>
            <a:pPr algn="just" indent="0" marL="0">
              <a:buNone/>
            </a:pPr>
            <a:r>
              <a:rPr dirty="0" lang="en-US" err="1">
                <a:latin typeface="Century Schoolbook" pitchFamily="18" charset="0"/>
              </a:rPr>
              <a:t>Dalam</a:t>
            </a:r>
            <a:r>
              <a:rPr dirty="0" lang="en-US">
                <a:latin typeface="Century Schoolbook" pitchFamily="18" charset="0"/>
              </a:rPr>
              <a:t> </a:t>
            </a:r>
            <a:r>
              <a:rPr dirty="0" lang="en-US" err="1">
                <a:latin typeface="Century Schoolbook" pitchFamily="18" charset="0"/>
              </a:rPr>
              <a:t>konteks</a:t>
            </a:r>
            <a:r>
              <a:rPr dirty="0" lang="en-US">
                <a:latin typeface="Century Schoolbook" pitchFamily="18" charset="0"/>
              </a:rPr>
              <a:t> </a:t>
            </a:r>
            <a:r>
              <a:rPr dirty="0" lang="en-US" err="1">
                <a:latin typeface="Century Schoolbook" pitchFamily="18" charset="0"/>
              </a:rPr>
              <a:t>kehidupan</a:t>
            </a:r>
            <a:r>
              <a:rPr dirty="0" lang="en-US">
                <a:latin typeface="Century Schoolbook" pitchFamily="18" charset="0"/>
              </a:rPr>
              <a:t> </a:t>
            </a:r>
            <a:r>
              <a:rPr dirty="0" lang="en-US" err="1">
                <a:latin typeface="Century Schoolbook" pitchFamily="18" charset="0"/>
              </a:rPr>
              <a:t>manusia</a:t>
            </a:r>
            <a:r>
              <a:rPr dirty="0" lang="en-US">
                <a:latin typeface="Century Schoolbook" pitchFamily="18" charset="0"/>
              </a:rPr>
              <a:t>, </a:t>
            </a:r>
            <a:r>
              <a:rPr dirty="0" lang="en-US" err="1">
                <a:latin typeface="Century Schoolbook" pitchFamily="18" charset="0"/>
              </a:rPr>
              <a:t>kita</a:t>
            </a:r>
            <a:r>
              <a:rPr dirty="0" lang="en-US">
                <a:latin typeface="Century Schoolbook" pitchFamily="18" charset="0"/>
              </a:rPr>
              <a:t> </a:t>
            </a:r>
            <a:r>
              <a:rPr dirty="0" lang="en-US" err="1">
                <a:latin typeface="Century Schoolbook" pitchFamily="18" charset="0"/>
              </a:rPr>
              <a:t>mengenal</a:t>
            </a:r>
            <a:r>
              <a:rPr dirty="0" lang="en-US">
                <a:latin typeface="Century Schoolbook" pitchFamily="18" charset="0"/>
              </a:rPr>
              <a:t> </a:t>
            </a:r>
            <a:r>
              <a:rPr dirty="0" lang="en-US" err="1">
                <a:latin typeface="Century Schoolbook" pitchFamily="18" charset="0"/>
              </a:rPr>
              <a:t>ada</a:t>
            </a:r>
            <a:r>
              <a:rPr dirty="0" lang="en-US">
                <a:latin typeface="Century Schoolbook" pitchFamily="18" charset="0"/>
              </a:rPr>
              <a:t> </a:t>
            </a:r>
            <a:r>
              <a:rPr dirty="0" lang="en-US" err="1">
                <a:latin typeface="Century Schoolbook" pitchFamily="18" charset="0"/>
              </a:rPr>
              <a:t>dua</a:t>
            </a:r>
            <a:r>
              <a:rPr dirty="0" lang="en-US">
                <a:latin typeface="Century Schoolbook" pitchFamily="18" charset="0"/>
              </a:rPr>
              <a:t> </a:t>
            </a:r>
            <a:r>
              <a:rPr dirty="0" lang="en-US" err="1">
                <a:latin typeface="Century Schoolbook" pitchFamily="18" charset="0"/>
              </a:rPr>
              <a:t>macam</a:t>
            </a:r>
            <a:r>
              <a:rPr dirty="0" lang="en-US">
                <a:latin typeface="Century Schoolbook" pitchFamily="18" charset="0"/>
              </a:rPr>
              <a:t> </a:t>
            </a:r>
            <a:r>
              <a:rPr dirty="0" lang="en-US" err="1">
                <a:latin typeface="Century Schoolbook" pitchFamily="18" charset="0"/>
              </a:rPr>
              <a:t>perubahan</a:t>
            </a:r>
            <a:r>
              <a:rPr dirty="0" lang="en-US">
                <a:latin typeface="Century Schoolbook" pitchFamily="18" charset="0"/>
              </a:rPr>
              <a:t>, </a:t>
            </a:r>
            <a:r>
              <a:rPr dirty="0" lang="en-US" err="1">
                <a:latin typeface="Century Schoolbook" pitchFamily="18" charset="0"/>
              </a:rPr>
              <a:t>yaitu</a:t>
            </a:r>
            <a:r>
              <a:rPr dirty="0" lang="en-US">
                <a:latin typeface="Century Schoolbook" pitchFamily="18" charset="0"/>
              </a:rPr>
              <a:t> </a:t>
            </a:r>
            <a:r>
              <a:rPr dirty="0" lang="en-US" err="1">
                <a:latin typeface="Century Schoolbook" pitchFamily="18" charset="0"/>
              </a:rPr>
              <a:t>perubahan</a:t>
            </a:r>
            <a:r>
              <a:rPr dirty="0" lang="en-US">
                <a:latin typeface="Century Schoolbook" pitchFamily="18" charset="0"/>
              </a:rPr>
              <a:t> </a:t>
            </a:r>
            <a:r>
              <a:rPr dirty="0" lang="en-US" err="1">
                <a:latin typeface="Century Schoolbook" pitchFamily="18" charset="0"/>
              </a:rPr>
              <a:t>sosial</a:t>
            </a:r>
            <a:r>
              <a:rPr dirty="0" lang="en-US">
                <a:latin typeface="Century Schoolbook" pitchFamily="18" charset="0"/>
              </a:rPr>
              <a:t> </a:t>
            </a:r>
            <a:r>
              <a:rPr dirty="0" lang="en-US" err="1">
                <a:latin typeface="Century Schoolbook" pitchFamily="18" charset="0"/>
              </a:rPr>
              <a:t>dan</a:t>
            </a:r>
            <a:r>
              <a:rPr dirty="0" lang="en-US">
                <a:latin typeface="Century Schoolbook" pitchFamily="18" charset="0"/>
              </a:rPr>
              <a:t> </a:t>
            </a:r>
            <a:r>
              <a:rPr dirty="0" lang="en-US" err="1">
                <a:latin typeface="Century Schoolbook" pitchFamily="18" charset="0"/>
              </a:rPr>
              <a:t>perubahan</a:t>
            </a:r>
            <a:r>
              <a:rPr dirty="0" lang="en-US">
                <a:latin typeface="Century Schoolbook" pitchFamily="18" charset="0"/>
              </a:rPr>
              <a:t> </a:t>
            </a:r>
            <a:r>
              <a:rPr dirty="0" lang="en-US" err="1">
                <a:latin typeface="Century Schoolbook" pitchFamily="18" charset="0"/>
              </a:rPr>
              <a:t>kebudayaan</a:t>
            </a:r>
            <a:r>
              <a:rPr dirty="0" i="1" lang="en-US">
                <a:latin typeface="Century Schoolbook" pitchFamily="18" charset="0"/>
              </a:rPr>
              <a:t>.</a:t>
            </a:r>
            <a:r>
              <a:rPr dirty="0" lang="en-US">
                <a:latin typeface="Century Schoolbook" pitchFamily="18" charset="0"/>
              </a:rPr>
              <a:t> </a:t>
            </a:r>
            <a:r>
              <a:rPr dirty="0" lang="en-US" err="1">
                <a:latin typeface="Century Schoolbook" pitchFamily="18" charset="0"/>
              </a:rPr>
              <a:t>Masyarakat</a:t>
            </a:r>
            <a:r>
              <a:rPr dirty="0" lang="en-US">
                <a:latin typeface="Century Schoolbook" pitchFamily="18" charset="0"/>
              </a:rPr>
              <a:t> </a:t>
            </a:r>
            <a:r>
              <a:rPr dirty="0" lang="en-US" err="1">
                <a:latin typeface="Century Schoolbook" pitchFamily="18" charset="0"/>
              </a:rPr>
              <a:t>dan</a:t>
            </a:r>
            <a:r>
              <a:rPr dirty="0" lang="en-US">
                <a:latin typeface="Century Schoolbook" pitchFamily="18" charset="0"/>
              </a:rPr>
              <a:t> </a:t>
            </a:r>
            <a:r>
              <a:rPr dirty="0" lang="en-US" err="1">
                <a:latin typeface="Century Schoolbook" pitchFamily="18" charset="0"/>
              </a:rPr>
              <a:t>kebudayaan</a:t>
            </a:r>
            <a:r>
              <a:rPr dirty="0" lang="en-US">
                <a:latin typeface="Century Schoolbook" pitchFamily="18" charset="0"/>
              </a:rPr>
              <a:t> </a:t>
            </a:r>
            <a:r>
              <a:rPr dirty="0" lang="en-US" err="1">
                <a:latin typeface="Century Schoolbook" pitchFamily="18" charset="0"/>
              </a:rPr>
              <a:t>adalah</a:t>
            </a:r>
            <a:r>
              <a:rPr dirty="0" lang="en-US">
                <a:latin typeface="Century Schoolbook" pitchFamily="18" charset="0"/>
              </a:rPr>
              <a:t> </a:t>
            </a:r>
            <a:r>
              <a:rPr dirty="0" lang="en-US" err="1">
                <a:latin typeface="Century Schoolbook" pitchFamily="18" charset="0"/>
              </a:rPr>
              <a:t>dua</a:t>
            </a:r>
            <a:r>
              <a:rPr dirty="0" lang="en-US">
                <a:latin typeface="Century Schoolbook" pitchFamily="18" charset="0"/>
              </a:rPr>
              <a:t> </a:t>
            </a:r>
            <a:r>
              <a:rPr dirty="0" lang="en-US" err="1">
                <a:latin typeface="Century Schoolbook" pitchFamily="18" charset="0"/>
              </a:rPr>
              <a:t>konsep</a:t>
            </a:r>
            <a:r>
              <a:rPr dirty="0" lang="en-US">
                <a:latin typeface="Century Schoolbook" pitchFamily="18" charset="0"/>
              </a:rPr>
              <a:t> yang </a:t>
            </a:r>
            <a:r>
              <a:rPr dirty="0" lang="en-US" err="1">
                <a:latin typeface="Century Schoolbook" pitchFamily="18" charset="0"/>
              </a:rPr>
              <a:t>berbeda</a:t>
            </a:r>
            <a:r>
              <a:rPr dirty="0" lang="en-US">
                <a:latin typeface="Century Schoolbook" pitchFamily="18" charset="0"/>
              </a:rPr>
              <a:t> </a:t>
            </a:r>
            <a:r>
              <a:rPr dirty="0" lang="en-US" err="1">
                <a:latin typeface="Century Schoolbook" pitchFamily="18" charset="0"/>
              </a:rPr>
              <a:t>tetapi</a:t>
            </a:r>
            <a:r>
              <a:rPr dirty="0" lang="en-US">
                <a:latin typeface="Century Schoolbook" pitchFamily="18" charset="0"/>
              </a:rPr>
              <a:t> </a:t>
            </a:r>
            <a:r>
              <a:rPr dirty="0" lang="en-US" err="1">
                <a:latin typeface="Century Schoolbook" pitchFamily="18" charset="0"/>
              </a:rPr>
              <a:t>tidak</a:t>
            </a:r>
            <a:r>
              <a:rPr dirty="0" lang="en-US">
                <a:latin typeface="Century Schoolbook" pitchFamily="18" charset="0"/>
              </a:rPr>
              <a:t> </a:t>
            </a:r>
            <a:r>
              <a:rPr dirty="0" lang="en-US" err="1">
                <a:latin typeface="Century Schoolbook" pitchFamily="18" charset="0"/>
              </a:rPr>
              <a:t>dapat</a:t>
            </a:r>
            <a:r>
              <a:rPr dirty="0" lang="en-US">
                <a:latin typeface="Century Schoolbook" pitchFamily="18" charset="0"/>
              </a:rPr>
              <a:t> </a:t>
            </a:r>
            <a:r>
              <a:rPr dirty="0" lang="en-US" err="1">
                <a:latin typeface="Century Schoolbook" pitchFamily="18" charset="0"/>
              </a:rPr>
              <a:t>dipisahkan</a:t>
            </a:r>
            <a:r>
              <a:rPr dirty="0" lang="en-US">
                <a:latin typeface="Century Schoolbook" pitchFamily="18" charset="0"/>
              </a:rPr>
              <a:t> </a:t>
            </a:r>
            <a:r>
              <a:rPr dirty="0" lang="en-US" err="1">
                <a:latin typeface="Century Schoolbook" pitchFamily="18" charset="0"/>
              </a:rPr>
              <a:t>secara</a:t>
            </a:r>
            <a:r>
              <a:rPr dirty="0" lang="en-US">
                <a:latin typeface="Century Schoolbook" pitchFamily="18" charset="0"/>
              </a:rPr>
              <a:t> </a:t>
            </a:r>
            <a:r>
              <a:rPr dirty="0" lang="en-US" err="1">
                <a:latin typeface="Century Schoolbook" pitchFamily="18" charset="0"/>
              </a:rPr>
              <a:t>empiris</a:t>
            </a:r>
            <a:r>
              <a:rPr dirty="0" lang="en-US">
                <a:latin typeface="Century Schoolbook" pitchFamily="18" charset="0"/>
              </a:rPr>
              <a:t>, </a:t>
            </a:r>
            <a:r>
              <a:rPr dirty="0" lang="en-US" err="1">
                <a:latin typeface="Century Schoolbook" pitchFamily="18" charset="0"/>
              </a:rPr>
              <a:t>karena</a:t>
            </a:r>
            <a:r>
              <a:rPr dirty="0" lang="en-US">
                <a:latin typeface="Century Schoolbook" pitchFamily="18" charset="0"/>
              </a:rPr>
              <a:t> </a:t>
            </a:r>
            <a:r>
              <a:rPr dirty="0" lang="en-US" err="1">
                <a:latin typeface="Century Schoolbook" pitchFamily="18" charset="0"/>
              </a:rPr>
              <a:t>keduanya</a:t>
            </a:r>
            <a:r>
              <a:rPr dirty="0" lang="en-US">
                <a:latin typeface="Century Schoolbook" pitchFamily="18" charset="0"/>
              </a:rPr>
              <a:t> </a:t>
            </a:r>
            <a:r>
              <a:rPr dirty="0" lang="en-US" err="1">
                <a:latin typeface="Century Schoolbook" pitchFamily="18" charset="0"/>
              </a:rPr>
              <a:t>memiliki</a:t>
            </a:r>
            <a:r>
              <a:rPr dirty="0" lang="en-US">
                <a:latin typeface="Century Schoolbook" pitchFamily="18" charset="0"/>
              </a:rPr>
              <a:t> </a:t>
            </a:r>
            <a:r>
              <a:rPr dirty="0" lang="en-US" err="1">
                <a:latin typeface="Century Schoolbook" pitchFamily="18" charset="0"/>
              </a:rPr>
              <a:t>hubungan</a:t>
            </a:r>
            <a:r>
              <a:rPr dirty="0" lang="en-US">
                <a:latin typeface="Century Schoolbook" pitchFamily="18" charset="0"/>
              </a:rPr>
              <a:t> </a:t>
            </a:r>
            <a:r>
              <a:rPr dirty="0" lang="en-US" err="1">
                <a:latin typeface="Century Schoolbook" pitchFamily="18" charset="0"/>
              </a:rPr>
              <a:t>fungsional</a:t>
            </a:r>
            <a:r>
              <a:rPr dirty="0" lang="en-US">
                <a:latin typeface="Century Schoolbook" pitchFamily="18" charset="0"/>
              </a:rPr>
              <a:t> </a:t>
            </a:r>
            <a:r>
              <a:rPr dirty="0" lang="en-US" err="1">
                <a:latin typeface="Century Schoolbook" pitchFamily="18" charset="0"/>
              </a:rPr>
              <a:t>bagi</a:t>
            </a:r>
            <a:r>
              <a:rPr dirty="0" lang="en-US">
                <a:latin typeface="Century Schoolbook" pitchFamily="18" charset="0"/>
              </a:rPr>
              <a:t> </a:t>
            </a:r>
            <a:r>
              <a:rPr dirty="0" lang="en-US" err="1">
                <a:latin typeface="Century Schoolbook" pitchFamily="18" charset="0"/>
              </a:rPr>
              <a:t>kelangsungan</a:t>
            </a:r>
            <a:r>
              <a:rPr dirty="0" lang="en-US">
                <a:latin typeface="Century Schoolbook" pitchFamily="18" charset="0"/>
              </a:rPr>
              <a:t> </a:t>
            </a:r>
            <a:r>
              <a:rPr dirty="0" lang="en-US" err="1">
                <a:latin typeface="Century Schoolbook" pitchFamily="18" charset="0"/>
              </a:rPr>
              <a:t>hidup</a:t>
            </a:r>
            <a:r>
              <a:rPr dirty="0" lang="en-US">
                <a:latin typeface="Century Schoolbook" pitchFamily="18" charset="0"/>
              </a:rPr>
              <a:t> </a:t>
            </a:r>
            <a:r>
              <a:rPr dirty="0" lang="en-US" err="1">
                <a:latin typeface="Century Schoolbook" pitchFamily="18" charset="0"/>
              </a:rPr>
              <a:t>manusia</a:t>
            </a:r>
            <a:r>
              <a:rPr dirty="0" lang="en-US">
                <a:latin typeface="Century Schoolbook" pitchFamily="18" charset="0"/>
              </a:rPr>
              <a:t> </a:t>
            </a:r>
            <a:r>
              <a:rPr dirty="0" lang="en-US" err="1">
                <a:latin typeface="Century Schoolbook" pitchFamily="18" charset="0"/>
              </a:rPr>
              <a:t>dan</a:t>
            </a:r>
            <a:r>
              <a:rPr dirty="0" lang="en-US">
                <a:latin typeface="Century Schoolbook" pitchFamily="18" charset="0"/>
              </a:rPr>
              <a:t> </a:t>
            </a:r>
            <a:r>
              <a:rPr dirty="0" lang="en-US" err="1">
                <a:latin typeface="Century Schoolbook" pitchFamily="18" charset="0"/>
              </a:rPr>
              <a:t>kemasyarakatan</a:t>
            </a:r>
            <a:r>
              <a:rPr dirty="0" lang="en-US">
                <a:latin typeface="Century Schoolbook" pitchFamily="18" charset="0"/>
              </a:rPr>
              <a:t>. Hal </a:t>
            </a:r>
            <a:r>
              <a:rPr dirty="0" lang="en-US" err="1">
                <a:latin typeface="Century Schoolbook" pitchFamily="18" charset="0"/>
              </a:rPr>
              <a:t>ini</a:t>
            </a:r>
            <a:r>
              <a:rPr dirty="0" lang="en-US">
                <a:latin typeface="Century Schoolbook" pitchFamily="18" charset="0"/>
              </a:rPr>
              <a:t> </a:t>
            </a:r>
            <a:r>
              <a:rPr dirty="0" lang="en-US" err="1">
                <a:latin typeface="Century Schoolbook" pitchFamily="18" charset="0"/>
              </a:rPr>
              <a:t>disebabkan</a:t>
            </a:r>
            <a:r>
              <a:rPr dirty="0" lang="en-US">
                <a:latin typeface="Century Schoolbook" pitchFamily="18" charset="0"/>
              </a:rPr>
              <a:t> </a:t>
            </a:r>
            <a:r>
              <a:rPr dirty="0" lang="en-US" err="1">
                <a:latin typeface="Century Schoolbook" pitchFamily="18" charset="0"/>
              </a:rPr>
              <a:t>karena</a:t>
            </a:r>
            <a:r>
              <a:rPr dirty="0" lang="en-US">
                <a:latin typeface="Century Schoolbook" pitchFamily="18" charset="0"/>
              </a:rPr>
              <a:t> </a:t>
            </a:r>
            <a:r>
              <a:rPr dirty="0" lang="en-US" err="1">
                <a:latin typeface="Century Schoolbook" pitchFamily="18" charset="0"/>
              </a:rPr>
              <a:t>tidak</a:t>
            </a:r>
            <a:r>
              <a:rPr dirty="0" lang="en-US">
                <a:latin typeface="Century Schoolbook" pitchFamily="18" charset="0"/>
              </a:rPr>
              <a:t> </a:t>
            </a:r>
            <a:r>
              <a:rPr dirty="0" lang="en-US" err="1">
                <a:latin typeface="Century Schoolbook" pitchFamily="18" charset="0"/>
              </a:rPr>
              <a:t>ada</a:t>
            </a:r>
            <a:r>
              <a:rPr dirty="0" lang="en-US">
                <a:latin typeface="Century Schoolbook" pitchFamily="18" charset="0"/>
              </a:rPr>
              <a:t> </a:t>
            </a:r>
            <a:r>
              <a:rPr dirty="0" lang="en-US" err="1">
                <a:latin typeface="Century Schoolbook" pitchFamily="18" charset="0"/>
              </a:rPr>
              <a:t>masyarakat</a:t>
            </a:r>
            <a:r>
              <a:rPr dirty="0" lang="en-US">
                <a:latin typeface="Century Schoolbook" pitchFamily="18" charset="0"/>
              </a:rPr>
              <a:t> yang </a:t>
            </a:r>
            <a:r>
              <a:rPr dirty="0" lang="en-US" err="1">
                <a:latin typeface="Century Schoolbook" pitchFamily="18" charset="0"/>
              </a:rPr>
              <a:t>tidak</a:t>
            </a:r>
            <a:r>
              <a:rPr dirty="0" lang="en-US">
                <a:latin typeface="Century Schoolbook" pitchFamily="18" charset="0"/>
              </a:rPr>
              <a:t> </a:t>
            </a:r>
            <a:r>
              <a:rPr dirty="0" lang="en-US" err="1">
                <a:latin typeface="Century Schoolbook" pitchFamily="18" charset="0"/>
              </a:rPr>
              <a:t>mempunyai</a:t>
            </a:r>
            <a:r>
              <a:rPr dirty="0" lang="en-US">
                <a:latin typeface="Century Schoolbook" pitchFamily="18" charset="0"/>
              </a:rPr>
              <a:t> </a:t>
            </a:r>
            <a:r>
              <a:rPr dirty="0" lang="en-US" err="1">
                <a:latin typeface="Century Schoolbook" pitchFamily="18" charset="0"/>
              </a:rPr>
              <a:t>kebudayaan</a:t>
            </a:r>
            <a:r>
              <a:rPr dirty="0" lang="en-US">
                <a:latin typeface="Century Schoolbook" pitchFamily="18" charset="0"/>
              </a:rPr>
              <a:t>, </a:t>
            </a:r>
            <a:r>
              <a:rPr dirty="0" lang="en-US" err="1">
                <a:latin typeface="Century Schoolbook" pitchFamily="18" charset="0"/>
              </a:rPr>
              <a:t>dan</a:t>
            </a:r>
            <a:r>
              <a:rPr dirty="0" lang="en-US">
                <a:latin typeface="Century Schoolbook" pitchFamily="18" charset="0"/>
              </a:rPr>
              <a:t> </a:t>
            </a:r>
            <a:r>
              <a:rPr dirty="0" lang="en-US" err="1">
                <a:latin typeface="Century Schoolbook" pitchFamily="18" charset="0"/>
              </a:rPr>
              <a:t>sebaliknya</a:t>
            </a:r>
            <a:r>
              <a:rPr dirty="0" lang="en-US">
                <a:latin typeface="Century Schoolbook" pitchFamily="18" charset="0"/>
              </a:rPr>
              <a:t> </a:t>
            </a:r>
            <a:r>
              <a:rPr dirty="0" lang="en-US" err="1">
                <a:latin typeface="Century Schoolbook" pitchFamily="18" charset="0"/>
              </a:rPr>
              <a:t>tidak</a:t>
            </a:r>
            <a:r>
              <a:rPr dirty="0" lang="en-US">
                <a:latin typeface="Century Schoolbook" pitchFamily="18" charset="0"/>
              </a:rPr>
              <a:t> </a:t>
            </a:r>
            <a:r>
              <a:rPr dirty="0" lang="en-US" err="1">
                <a:latin typeface="Century Schoolbook" pitchFamily="18" charset="0"/>
              </a:rPr>
              <a:t>mungkin</a:t>
            </a:r>
            <a:r>
              <a:rPr dirty="0" lang="en-US">
                <a:latin typeface="Century Schoolbook" pitchFamily="18" charset="0"/>
              </a:rPr>
              <a:t> </a:t>
            </a:r>
            <a:r>
              <a:rPr dirty="0" lang="en-US" err="1">
                <a:latin typeface="Century Schoolbook" pitchFamily="18" charset="0"/>
              </a:rPr>
              <a:t>ada</a:t>
            </a:r>
            <a:r>
              <a:rPr dirty="0" lang="en-US">
                <a:latin typeface="Century Schoolbook" pitchFamily="18" charset="0"/>
              </a:rPr>
              <a:t> </a:t>
            </a:r>
            <a:r>
              <a:rPr dirty="0" lang="en-US" err="1">
                <a:latin typeface="Century Schoolbook" pitchFamily="18" charset="0"/>
              </a:rPr>
              <a:t>kebudayaan</a:t>
            </a:r>
            <a:r>
              <a:rPr dirty="0" lang="en-US">
                <a:latin typeface="Century Schoolbook" pitchFamily="18" charset="0"/>
              </a:rPr>
              <a:t> </a:t>
            </a:r>
            <a:r>
              <a:rPr dirty="0" lang="en-US" err="1">
                <a:latin typeface="Century Schoolbook" pitchFamily="18" charset="0"/>
              </a:rPr>
              <a:t>tidak</a:t>
            </a:r>
            <a:r>
              <a:rPr dirty="0" lang="en-US">
                <a:latin typeface="Century Schoolbook" pitchFamily="18" charset="0"/>
              </a:rPr>
              <a:t> </a:t>
            </a:r>
            <a:r>
              <a:rPr dirty="0" lang="en-US" err="1">
                <a:latin typeface="Century Schoolbook" pitchFamily="18" charset="0"/>
              </a:rPr>
              <a:t>berjalannya</a:t>
            </a:r>
            <a:r>
              <a:rPr dirty="0" lang="en-US">
                <a:latin typeface="Century Schoolbook" pitchFamily="18" charset="0"/>
              </a:rPr>
              <a:t> </a:t>
            </a:r>
            <a:r>
              <a:rPr dirty="0" lang="en-US" err="1">
                <a:latin typeface="Century Schoolbook" pitchFamily="18" charset="0"/>
              </a:rPr>
              <a:t>atau</a:t>
            </a:r>
            <a:r>
              <a:rPr dirty="0" lang="en-US">
                <a:latin typeface="Century Schoolbook" pitchFamily="18" charset="0"/>
              </a:rPr>
              <a:t> </a:t>
            </a:r>
            <a:r>
              <a:rPr dirty="0" lang="en-US" err="1">
                <a:latin typeface="Century Schoolbook" pitchFamily="18" charset="0"/>
              </a:rPr>
              <a:t>lahir</a:t>
            </a:r>
            <a:r>
              <a:rPr dirty="0" lang="en-US">
                <a:latin typeface="Century Schoolbook" pitchFamily="18" charset="0"/>
              </a:rPr>
              <a:t> </a:t>
            </a:r>
            <a:r>
              <a:rPr dirty="0" lang="en-US" err="1">
                <a:latin typeface="Century Schoolbook" pitchFamily="18" charset="0"/>
              </a:rPr>
              <a:t>dari</a:t>
            </a:r>
            <a:r>
              <a:rPr dirty="0" lang="en-US">
                <a:latin typeface="Century Schoolbook" pitchFamily="18" charset="0"/>
              </a:rPr>
              <a:t> </a:t>
            </a:r>
            <a:r>
              <a:rPr dirty="0" lang="en-US" err="1">
                <a:latin typeface="Century Schoolbook" pitchFamily="18" charset="0"/>
              </a:rPr>
              <a:t>suatu</a:t>
            </a:r>
            <a:r>
              <a:rPr dirty="0" lang="en-US">
                <a:latin typeface="Century Schoolbook" pitchFamily="18" charset="0"/>
              </a:rPr>
              <a:t> </a:t>
            </a:r>
            <a:r>
              <a:rPr dirty="0" lang="en-US" err="1" smtClean="0">
                <a:latin typeface="Century Schoolbook" pitchFamily="18" charset="0"/>
              </a:rPr>
              <a:t>masyarakat</a:t>
            </a:r>
            <a:r>
              <a:rPr dirty="0" lang="id-ID">
                <a:latin typeface="Century Schoolbook" pitchFamily="18" charset="0"/>
              </a:rPr>
              <a:t>. Perubahan sosial budaya adalah sebuah gejala berubahnya struktur sosial dan pola budaya dalam suatu masyarakat. Perubahan sosial dan budaya yang tidak dapat dipisahkan, karena saling terpaut. tidak ada masyarakat yang tidak mempunyai kebudayaan dan sebaliknya tidak mungkin ada kebudayaan yang tidak terjemah dalam suatu masyarakat.</a:t>
            </a:r>
          </a:p>
        </p:txBody>
      </p:sp>
    </p:spTree>
  </p:cSld>
  <p:clrMapOvr>
    <a:masterClrMapping/>
  </p:clrMapOvr>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78" name="Shape 3870"/>
        <p:cNvGrpSpPr/>
        <p:nvPr/>
      </p:nvGrpSpPr>
      <p:grpSpPr>
        <a:xfrm>
          <a:off x="0" y="0"/>
          <a:ext cx="0" cy="0"/>
          <a:chOff x="0" y="0"/>
          <a:chExt cx="0" cy="0"/>
        </a:xfrm>
      </p:grpSpPr>
      <p:sp>
        <p:nvSpPr>
          <p:cNvPr id="1049005" name="Google Shape;3871;p48"/>
          <p:cNvSpPr txBox="1">
            <a:spLocks noGrp="1"/>
          </p:cNvSpPr>
          <p:nvPr>
            <p:ph type="title"/>
          </p:nvPr>
        </p:nvSpPr>
        <p:spPr>
          <a:xfrm>
            <a:off x="705725" y="314368"/>
            <a:ext cx="7980218" cy="477600"/>
          </a:xfrm>
          <a:prstGeom prst="rect"/>
        </p:spPr>
        <p:txBody>
          <a:bodyPr anchor="t" anchorCtr="0" bIns="91425" lIns="91425" rIns="91425" spcFirstLastPara="1" tIns="91425" wrap="square">
            <a:noAutofit/>
          </a:bodyPr>
          <a:p>
            <a:pPr indent="0" marL="0"/>
            <a:r>
              <a:rPr dirty="0" sz="1600" lang="en-US">
                <a:latin typeface="Century Schoolbook" pitchFamily="18" charset="0"/>
              </a:rPr>
              <a:t>Ada Lima </a:t>
            </a:r>
            <a:r>
              <a:rPr dirty="0" sz="1600" lang="en-US" err="1">
                <a:latin typeface="Century Schoolbook" pitchFamily="18" charset="0"/>
              </a:rPr>
              <a:t>faktor</a:t>
            </a:r>
            <a:r>
              <a:rPr dirty="0" sz="1600" lang="en-US">
                <a:latin typeface="Century Schoolbook" pitchFamily="18" charset="0"/>
              </a:rPr>
              <a:t> yang </a:t>
            </a:r>
            <a:r>
              <a:rPr dirty="0" sz="1600" lang="en-US" err="1">
                <a:latin typeface="Century Schoolbook" pitchFamily="18" charset="0"/>
              </a:rPr>
              <a:t>menjadi</a:t>
            </a:r>
            <a:r>
              <a:rPr dirty="0" sz="1600" lang="en-US">
                <a:latin typeface="Century Schoolbook" pitchFamily="18" charset="0"/>
              </a:rPr>
              <a:t> </a:t>
            </a:r>
            <a:r>
              <a:rPr dirty="0" sz="1600" lang="en-US" err="1">
                <a:latin typeface="Century Schoolbook" pitchFamily="18" charset="0"/>
              </a:rPr>
              <a:t>penyebab</a:t>
            </a:r>
            <a:r>
              <a:rPr dirty="0" sz="1600" lang="en-US">
                <a:latin typeface="Century Schoolbook" pitchFamily="18" charset="0"/>
              </a:rPr>
              <a:t> </a:t>
            </a:r>
            <a:r>
              <a:rPr dirty="0" sz="1600" lang="en-US" err="1">
                <a:latin typeface="Century Schoolbook" pitchFamily="18" charset="0"/>
              </a:rPr>
              <a:t>perubahan</a:t>
            </a:r>
            <a:r>
              <a:rPr dirty="0" sz="1600" lang="en-US">
                <a:latin typeface="Century Schoolbook" pitchFamily="18" charset="0"/>
              </a:rPr>
              <a:t> </a:t>
            </a:r>
            <a:r>
              <a:rPr dirty="0" sz="1600" lang="en-US" err="1">
                <a:latin typeface="Century Schoolbook" pitchFamily="18" charset="0"/>
              </a:rPr>
              <a:t>kebudayaan</a:t>
            </a:r>
            <a:r>
              <a:rPr dirty="0" sz="1600" lang="en-US">
                <a:latin typeface="Century Schoolbook" pitchFamily="18" charset="0"/>
              </a:rPr>
              <a:t> </a:t>
            </a:r>
            <a:r>
              <a:rPr dirty="0" sz="1600" lang="en-US" err="1">
                <a:latin typeface="Century Schoolbook" pitchFamily="18" charset="0"/>
              </a:rPr>
              <a:t>yaitu</a:t>
            </a:r>
            <a:r>
              <a:rPr dirty="0" sz="1600" lang="en-US">
                <a:latin typeface="Century Schoolbook" pitchFamily="18" charset="0"/>
              </a:rPr>
              <a:t>:</a:t>
            </a:r>
          </a:p>
        </p:txBody>
      </p:sp>
      <p:sp>
        <p:nvSpPr>
          <p:cNvPr id="1049006" name="Google Shape;3872;p48"/>
          <p:cNvSpPr txBox="1">
            <a:spLocks noGrp="1"/>
          </p:cNvSpPr>
          <p:nvPr>
            <p:ph type="subTitle" idx="4294967295"/>
          </p:nvPr>
        </p:nvSpPr>
        <p:spPr>
          <a:xfrm>
            <a:off x="593767" y="1316254"/>
            <a:ext cx="2834326" cy="420994"/>
          </a:xfrm>
          <a:prstGeom prst="rect"/>
        </p:spPr>
        <p:txBody>
          <a:bodyPr anchor="t" anchorCtr="0" bIns="91425" lIns="91425" rIns="91425" spcFirstLastPara="1" tIns="91425" wrap="square">
            <a:noAutofit/>
          </a:bodyPr>
          <a:p>
            <a:pPr indent="0" lvl="0" marL="0">
              <a:spcAft>
                <a:spcPts val="1600"/>
              </a:spcAft>
              <a:buNone/>
            </a:pPr>
            <a:r>
              <a:rPr dirty="0" lang="en-US" err="1" smtClean="0">
                <a:latin typeface="Century Schoolbook" pitchFamily="18" charset="0"/>
              </a:rPr>
              <a:t>Perubahan</a:t>
            </a:r>
            <a:r>
              <a:rPr dirty="0" lang="en-US" smtClean="0">
                <a:latin typeface="Century Schoolbook" pitchFamily="18" charset="0"/>
              </a:rPr>
              <a:t> </a:t>
            </a:r>
            <a:r>
              <a:rPr dirty="0" lang="en-US" err="1" smtClean="0">
                <a:latin typeface="Century Schoolbook" pitchFamily="18" charset="0"/>
              </a:rPr>
              <a:t>lingkungan</a:t>
            </a:r>
            <a:r>
              <a:rPr dirty="0" lang="en-US" smtClean="0">
                <a:latin typeface="Century Schoolbook" pitchFamily="18" charset="0"/>
              </a:rPr>
              <a:t> </a:t>
            </a:r>
            <a:r>
              <a:rPr dirty="0" lang="en-US" err="1" smtClean="0">
                <a:latin typeface="Century Schoolbook" pitchFamily="18" charset="0"/>
              </a:rPr>
              <a:t>alam</a:t>
            </a:r>
            <a:endParaRPr dirty="0">
              <a:latin typeface="Century Schoolbook" pitchFamily="18" charset="0"/>
            </a:endParaRPr>
          </a:p>
        </p:txBody>
      </p:sp>
      <p:sp>
        <p:nvSpPr>
          <p:cNvPr id="1049007" name="Google Shape;3874;p48"/>
          <p:cNvSpPr txBox="1">
            <a:spLocks noGrp="1"/>
          </p:cNvSpPr>
          <p:nvPr>
            <p:ph type="subTitle" idx="4294967295"/>
          </p:nvPr>
        </p:nvSpPr>
        <p:spPr>
          <a:xfrm>
            <a:off x="6151418" y="1295632"/>
            <a:ext cx="2549104" cy="461677"/>
          </a:xfrm>
          <a:prstGeom prst="rect"/>
        </p:spPr>
        <p:txBody>
          <a:bodyPr anchor="t" anchorCtr="0" bIns="91425" lIns="91425" rIns="91425" spcFirstLastPara="1" tIns="91425" wrap="square">
            <a:noAutofit/>
          </a:bodyPr>
          <a:p>
            <a:pPr algn="just" indent="0" lvl="0" marL="0">
              <a:spcAft>
                <a:spcPts val="1600"/>
              </a:spcAft>
              <a:buClr>
                <a:schemeClr val="dk1"/>
              </a:buClr>
              <a:buSzPts val="1100"/>
              <a:buNone/>
            </a:pPr>
            <a:r>
              <a:rPr dirty="0" lang="en-US" err="1">
                <a:latin typeface="Century Schoolbook" pitchFamily="18" charset="0"/>
              </a:rPr>
              <a:t>Perubahan</a:t>
            </a:r>
            <a:r>
              <a:rPr dirty="0" lang="en-US">
                <a:latin typeface="Century Schoolbook" pitchFamily="18" charset="0"/>
              </a:rPr>
              <a:t> </a:t>
            </a:r>
            <a:r>
              <a:rPr dirty="0" lang="en-US" err="1">
                <a:latin typeface="Century Schoolbook" pitchFamily="18" charset="0"/>
              </a:rPr>
              <a:t>karena</a:t>
            </a:r>
            <a:r>
              <a:rPr dirty="0" lang="en-US">
                <a:latin typeface="Century Schoolbook" pitchFamily="18" charset="0"/>
              </a:rPr>
              <a:t> </a:t>
            </a:r>
            <a:r>
              <a:rPr dirty="0" lang="en-US" err="1">
                <a:latin typeface="Century Schoolbook" pitchFamily="18" charset="0"/>
              </a:rPr>
              <a:t>adanya</a:t>
            </a:r>
            <a:r>
              <a:rPr dirty="0" lang="en-US">
                <a:latin typeface="Century Schoolbook" pitchFamily="18" charset="0"/>
              </a:rPr>
              <a:t> </a:t>
            </a:r>
            <a:r>
              <a:rPr dirty="0" lang="en-US" err="1">
                <a:latin typeface="Century Schoolbook" pitchFamily="18" charset="0"/>
              </a:rPr>
              <a:t>penemuan</a:t>
            </a:r>
            <a:r>
              <a:rPr dirty="0" lang="en-US">
                <a:latin typeface="Century Schoolbook" pitchFamily="18" charset="0"/>
              </a:rPr>
              <a:t> (</a:t>
            </a:r>
            <a:r>
              <a:rPr dirty="0" i="1" lang="en-US">
                <a:latin typeface="Century Schoolbook" pitchFamily="18" charset="0"/>
              </a:rPr>
              <a:t>Discovery</a:t>
            </a:r>
            <a:r>
              <a:rPr dirty="0" lang="en-US">
                <a:latin typeface="Century Schoolbook" pitchFamily="18" charset="0"/>
              </a:rPr>
              <a:t>)</a:t>
            </a:r>
            <a:endParaRPr dirty="0">
              <a:latin typeface="Century Schoolbook" pitchFamily="18" charset="0"/>
            </a:endParaRPr>
          </a:p>
        </p:txBody>
      </p:sp>
      <p:sp>
        <p:nvSpPr>
          <p:cNvPr id="1049008" name="Google Shape;3876;p48"/>
          <p:cNvSpPr txBox="1">
            <a:spLocks noGrp="1"/>
          </p:cNvSpPr>
          <p:nvPr>
            <p:ph type="subTitle" idx="4294967295"/>
          </p:nvPr>
        </p:nvSpPr>
        <p:spPr>
          <a:xfrm>
            <a:off x="166254" y="2888496"/>
            <a:ext cx="3308449" cy="613107"/>
          </a:xfrm>
          <a:prstGeom prst="rect"/>
        </p:spPr>
        <p:txBody>
          <a:bodyPr anchor="t" anchorCtr="0" bIns="91425" lIns="91425" rIns="91425" spcFirstLastPara="1" tIns="91425" wrap="square">
            <a:noAutofit/>
          </a:bodyPr>
          <a:p>
            <a:pPr algn="just" indent="0" lvl="0" marL="0">
              <a:spcAft>
                <a:spcPts val="1600"/>
              </a:spcAft>
              <a:buClr>
                <a:schemeClr val="dk1"/>
              </a:buClr>
              <a:buSzPts val="1100"/>
              <a:buNone/>
            </a:pPr>
            <a:r>
              <a:rPr dirty="0" lang="en-US" err="1">
                <a:latin typeface="Century Schoolbook" pitchFamily="18" charset="0"/>
              </a:rPr>
              <a:t>Perubahan</a:t>
            </a:r>
            <a:r>
              <a:rPr dirty="0" lang="en-US">
                <a:latin typeface="Century Schoolbook" pitchFamily="18" charset="0"/>
              </a:rPr>
              <a:t> yang </a:t>
            </a:r>
            <a:r>
              <a:rPr dirty="0" lang="en-US" err="1">
                <a:latin typeface="Century Schoolbook" pitchFamily="18" charset="0"/>
              </a:rPr>
              <a:t>disebabkan</a:t>
            </a:r>
            <a:r>
              <a:rPr dirty="0" lang="en-US">
                <a:latin typeface="Century Schoolbook" pitchFamily="18" charset="0"/>
              </a:rPr>
              <a:t> </a:t>
            </a:r>
            <a:r>
              <a:rPr dirty="0" lang="en-US" err="1">
                <a:latin typeface="Century Schoolbook" pitchFamily="18" charset="0"/>
              </a:rPr>
              <a:t>adanya</a:t>
            </a:r>
            <a:r>
              <a:rPr dirty="0" lang="en-US">
                <a:latin typeface="Century Schoolbook" pitchFamily="18" charset="0"/>
              </a:rPr>
              <a:t> </a:t>
            </a:r>
            <a:r>
              <a:rPr dirty="0" lang="en-US" err="1">
                <a:latin typeface="Century Schoolbook" pitchFamily="18" charset="0"/>
              </a:rPr>
              <a:t>kontak</a:t>
            </a:r>
            <a:r>
              <a:rPr dirty="0" lang="en-US">
                <a:latin typeface="Century Schoolbook" pitchFamily="18" charset="0"/>
              </a:rPr>
              <a:t> </a:t>
            </a:r>
            <a:r>
              <a:rPr dirty="0" lang="en-US" err="1">
                <a:latin typeface="Century Schoolbook" pitchFamily="18" charset="0"/>
              </a:rPr>
              <a:t>dengan</a:t>
            </a:r>
            <a:r>
              <a:rPr dirty="0" lang="en-US">
                <a:latin typeface="Century Schoolbook" pitchFamily="18" charset="0"/>
              </a:rPr>
              <a:t> </a:t>
            </a:r>
            <a:r>
              <a:rPr dirty="0" lang="en-US" err="1">
                <a:latin typeface="Century Schoolbook" pitchFamily="18" charset="0"/>
              </a:rPr>
              <a:t>kelompok</a:t>
            </a:r>
            <a:r>
              <a:rPr dirty="0" lang="en-US">
                <a:latin typeface="Century Schoolbook" pitchFamily="18" charset="0"/>
              </a:rPr>
              <a:t> lain</a:t>
            </a:r>
            <a:endParaRPr dirty="0">
              <a:latin typeface="Century Schoolbook" pitchFamily="18" charset="0"/>
            </a:endParaRPr>
          </a:p>
        </p:txBody>
      </p:sp>
      <p:sp>
        <p:nvSpPr>
          <p:cNvPr id="1049009" name="Google Shape;3878;p48"/>
          <p:cNvSpPr txBox="1">
            <a:spLocks noGrp="1"/>
          </p:cNvSpPr>
          <p:nvPr>
            <p:ph type="subTitle" idx="4294967295"/>
          </p:nvPr>
        </p:nvSpPr>
        <p:spPr>
          <a:xfrm>
            <a:off x="5830785" y="2126493"/>
            <a:ext cx="3301339" cy="1350207"/>
          </a:xfrm>
          <a:prstGeom prst="rect"/>
        </p:spPr>
        <p:txBody>
          <a:bodyPr anchor="t" anchorCtr="0" bIns="91425" lIns="91425" rIns="91425" spcFirstLastPara="1" tIns="91425" wrap="square">
            <a:noAutofit/>
          </a:bodyPr>
          <a:p>
            <a:pPr algn="just" indent="0" lvl="0" marL="0">
              <a:spcAft>
                <a:spcPts val="1600"/>
              </a:spcAft>
              <a:buClr>
                <a:schemeClr val="dk1"/>
              </a:buClr>
              <a:buSzPts val="1100"/>
              <a:buNone/>
            </a:pPr>
            <a:r>
              <a:rPr dirty="0" lang="en-US" err="1">
                <a:latin typeface="Century Schoolbook" pitchFamily="18" charset="0"/>
              </a:rPr>
              <a:t>Perubahan</a:t>
            </a:r>
            <a:r>
              <a:rPr dirty="0" lang="en-US">
                <a:latin typeface="Century Schoolbook" pitchFamily="18" charset="0"/>
              </a:rPr>
              <a:t> yang </a:t>
            </a:r>
            <a:r>
              <a:rPr dirty="0" lang="en-US" err="1">
                <a:latin typeface="Century Schoolbook" pitchFamily="18" charset="0"/>
              </a:rPr>
              <a:t>terjadi</a:t>
            </a:r>
            <a:r>
              <a:rPr dirty="0" lang="en-US">
                <a:latin typeface="Century Schoolbook" pitchFamily="18" charset="0"/>
              </a:rPr>
              <a:t> </a:t>
            </a:r>
            <a:r>
              <a:rPr dirty="0" lang="en-US" err="1">
                <a:latin typeface="Century Schoolbook" pitchFamily="18" charset="0"/>
              </a:rPr>
              <a:t>karena</a:t>
            </a:r>
            <a:r>
              <a:rPr dirty="0" lang="en-US">
                <a:latin typeface="Century Schoolbook" pitchFamily="18" charset="0"/>
              </a:rPr>
              <a:t> </a:t>
            </a:r>
            <a:r>
              <a:rPr dirty="0" lang="en-US" err="1">
                <a:latin typeface="Century Schoolbook" pitchFamily="18" charset="0"/>
              </a:rPr>
              <a:t>suatu</a:t>
            </a:r>
            <a:r>
              <a:rPr dirty="0" lang="en-US">
                <a:latin typeface="Century Schoolbook" pitchFamily="18" charset="0"/>
              </a:rPr>
              <a:t> </a:t>
            </a:r>
            <a:r>
              <a:rPr dirty="0" lang="en-US" err="1">
                <a:latin typeface="Century Schoolbook" pitchFamily="18" charset="0"/>
              </a:rPr>
              <a:t>masyarakat</a:t>
            </a:r>
            <a:r>
              <a:rPr dirty="0" lang="en-US">
                <a:latin typeface="Century Schoolbook" pitchFamily="18" charset="0"/>
              </a:rPr>
              <a:t> </a:t>
            </a:r>
            <a:r>
              <a:rPr dirty="0" lang="en-US" err="1">
                <a:latin typeface="Century Schoolbook" pitchFamily="18" charset="0"/>
              </a:rPr>
              <a:t>atau</a:t>
            </a:r>
            <a:r>
              <a:rPr dirty="0" lang="en-US">
                <a:latin typeface="Century Schoolbook" pitchFamily="18" charset="0"/>
              </a:rPr>
              <a:t> </a:t>
            </a:r>
            <a:r>
              <a:rPr dirty="0" lang="en-US" err="1">
                <a:latin typeface="Century Schoolbook" pitchFamily="18" charset="0"/>
              </a:rPr>
              <a:t>bangsa</a:t>
            </a:r>
            <a:r>
              <a:rPr dirty="0" lang="en-US">
                <a:latin typeface="Century Schoolbook" pitchFamily="18" charset="0"/>
              </a:rPr>
              <a:t> </a:t>
            </a:r>
            <a:r>
              <a:rPr dirty="0" lang="en-US" err="1">
                <a:latin typeface="Century Schoolbook" pitchFamily="18" charset="0"/>
              </a:rPr>
              <a:t>mengadopsi</a:t>
            </a:r>
            <a:r>
              <a:rPr dirty="0" lang="en-US">
                <a:latin typeface="Century Schoolbook" pitchFamily="18" charset="0"/>
              </a:rPr>
              <a:t> </a:t>
            </a:r>
            <a:r>
              <a:rPr dirty="0" lang="en-US" err="1">
                <a:latin typeface="Century Schoolbook" pitchFamily="18" charset="0"/>
              </a:rPr>
              <a:t>beberapa</a:t>
            </a:r>
            <a:r>
              <a:rPr dirty="0" lang="en-US">
                <a:latin typeface="Century Schoolbook" pitchFamily="18" charset="0"/>
              </a:rPr>
              <a:t> </a:t>
            </a:r>
            <a:r>
              <a:rPr dirty="0" lang="en-US" err="1">
                <a:latin typeface="Century Schoolbook" pitchFamily="18" charset="0"/>
              </a:rPr>
              <a:t>elemen</a:t>
            </a:r>
            <a:r>
              <a:rPr dirty="0" lang="en-US">
                <a:latin typeface="Century Schoolbook" pitchFamily="18" charset="0"/>
              </a:rPr>
              <a:t> </a:t>
            </a:r>
            <a:r>
              <a:rPr dirty="0" lang="en-US" err="1">
                <a:latin typeface="Century Schoolbook" pitchFamily="18" charset="0"/>
              </a:rPr>
              <a:t>kebudayaan</a:t>
            </a:r>
            <a:r>
              <a:rPr dirty="0" lang="en-US">
                <a:latin typeface="Century Schoolbook" pitchFamily="18" charset="0"/>
              </a:rPr>
              <a:t> material yang </a:t>
            </a:r>
            <a:r>
              <a:rPr dirty="0" lang="en-US" err="1">
                <a:latin typeface="Century Schoolbook" pitchFamily="18" charset="0"/>
              </a:rPr>
              <a:t>telah</a:t>
            </a:r>
            <a:r>
              <a:rPr dirty="0" lang="en-US">
                <a:latin typeface="Century Schoolbook" pitchFamily="18" charset="0"/>
              </a:rPr>
              <a:t> </a:t>
            </a:r>
            <a:r>
              <a:rPr dirty="0" lang="en-US" err="1">
                <a:latin typeface="Century Schoolbook" pitchFamily="18" charset="0"/>
              </a:rPr>
              <a:t>dikembangkan</a:t>
            </a:r>
            <a:r>
              <a:rPr dirty="0" lang="en-US">
                <a:latin typeface="Century Schoolbook" pitchFamily="18" charset="0"/>
              </a:rPr>
              <a:t> </a:t>
            </a:r>
            <a:r>
              <a:rPr dirty="0" lang="en-US" err="1">
                <a:latin typeface="Century Schoolbook" pitchFamily="18" charset="0"/>
              </a:rPr>
              <a:t>oleh</a:t>
            </a:r>
            <a:r>
              <a:rPr dirty="0" lang="en-US">
                <a:latin typeface="Century Schoolbook" pitchFamily="18" charset="0"/>
              </a:rPr>
              <a:t> </a:t>
            </a:r>
            <a:r>
              <a:rPr dirty="0" lang="en-US" err="1">
                <a:latin typeface="Century Schoolbook" pitchFamily="18" charset="0"/>
              </a:rPr>
              <a:t>bangsa</a:t>
            </a:r>
            <a:r>
              <a:rPr dirty="0" lang="en-US">
                <a:latin typeface="Century Schoolbook" pitchFamily="18" charset="0"/>
              </a:rPr>
              <a:t> lain di </a:t>
            </a:r>
            <a:r>
              <a:rPr dirty="0" lang="en-US" err="1">
                <a:latin typeface="Century Schoolbook" pitchFamily="18" charset="0"/>
              </a:rPr>
              <a:t>tempat</a:t>
            </a:r>
            <a:r>
              <a:rPr dirty="0" lang="en-US">
                <a:latin typeface="Century Schoolbook" pitchFamily="18" charset="0"/>
              </a:rPr>
              <a:t> lain</a:t>
            </a:r>
            <a:endParaRPr dirty="0">
              <a:latin typeface="Century Schoolbook" pitchFamily="18" charset="0"/>
            </a:endParaRPr>
          </a:p>
        </p:txBody>
      </p:sp>
      <p:sp>
        <p:nvSpPr>
          <p:cNvPr id="1049010" name="Google Shape;3901;p48"/>
          <p:cNvSpPr/>
          <p:nvPr/>
        </p:nvSpPr>
        <p:spPr>
          <a:xfrm>
            <a:off x="3405233" y="2954980"/>
            <a:ext cx="45719" cy="45719"/>
          </a:xfrm>
          <a:custGeom>
            <a:avLst/>
            <a:ahLst/>
            <a:rect l="l" t="t" r="r" b="b"/>
            <a:pathLst>
              <a:path w="1" h="1" extrusionOk="0">
                <a:moveTo>
                  <a:pt x="1" y="1"/>
                </a:moveTo>
                <a:close/>
              </a:path>
            </a:pathLst>
          </a:custGeom>
          <a:solidFill>
            <a:srgbClr val="E1A95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nvGrpSpPr>
          <p:cNvPr id="79" name="Google Shape;3902;p48"/>
          <p:cNvGrpSpPr/>
          <p:nvPr/>
        </p:nvGrpSpPr>
        <p:grpSpPr>
          <a:xfrm>
            <a:off x="3016332" y="1279163"/>
            <a:ext cx="3016333" cy="2022417"/>
            <a:chOff x="2312307" y="1182710"/>
            <a:chExt cx="4293454" cy="3060716"/>
          </a:xfrm>
        </p:grpSpPr>
        <p:sp>
          <p:nvSpPr>
            <p:cNvPr id="1049011" name="Google Shape;3903;p48"/>
            <p:cNvSpPr/>
            <p:nvPr/>
          </p:nvSpPr>
          <p:spPr>
            <a:xfrm>
              <a:off x="3222900" y="1386196"/>
              <a:ext cx="2698197" cy="2856409"/>
            </a:xfrm>
            <a:custGeom>
              <a:avLst/>
              <a:ahLst/>
              <a:rect l="l" t="t" r="r" b="b"/>
              <a:pathLst>
                <a:path w="3565" h="3774" extrusionOk="0">
                  <a:moveTo>
                    <a:pt x="1733" y="0"/>
                  </a:moveTo>
                  <a:cubicBezTo>
                    <a:pt x="1553" y="0"/>
                    <a:pt x="1375" y="55"/>
                    <a:pt x="1208" y="153"/>
                  </a:cubicBezTo>
                  <a:cubicBezTo>
                    <a:pt x="833" y="361"/>
                    <a:pt x="566" y="700"/>
                    <a:pt x="398" y="1116"/>
                  </a:cubicBezTo>
                  <a:cubicBezTo>
                    <a:pt x="249" y="1510"/>
                    <a:pt x="95" y="1908"/>
                    <a:pt x="41" y="2342"/>
                  </a:cubicBezTo>
                  <a:cubicBezTo>
                    <a:pt x="23" y="2491"/>
                    <a:pt x="0" y="2663"/>
                    <a:pt x="41" y="2831"/>
                  </a:cubicBezTo>
                  <a:cubicBezTo>
                    <a:pt x="59" y="2962"/>
                    <a:pt x="59" y="3093"/>
                    <a:pt x="23" y="3206"/>
                  </a:cubicBezTo>
                  <a:cubicBezTo>
                    <a:pt x="0" y="3301"/>
                    <a:pt x="23" y="3360"/>
                    <a:pt x="95" y="3414"/>
                  </a:cubicBezTo>
                  <a:cubicBezTo>
                    <a:pt x="208" y="3473"/>
                    <a:pt x="303" y="3545"/>
                    <a:pt x="398" y="3622"/>
                  </a:cubicBezTo>
                  <a:cubicBezTo>
                    <a:pt x="525" y="3722"/>
                    <a:pt x="650" y="3773"/>
                    <a:pt x="787" y="3773"/>
                  </a:cubicBezTo>
                  <a:cubicBezTo>
                    <a:pt x="855" y="3773"/>
                    <a:pt x="925" y="3761"/>
                    <a:pt x="1000" y="3735"/>
                  </a:cubicBezTo>
                  <a:cubicBezTo>
                    <a:pt x="1321" y="3640"/>
                    <a:pt x="1642" y="3586"/>
                    <a:pt x="1982" y="3527"/>
                  </a:cubicBezTo>
                  <a:cubicBezTo>
                    <a:pt x="2262" y="3473"/>
                    <a:pt x="2565" y="3473"/>
                    <a:pt x="2868" y="3396"/>
                  </a:cubicBezTo>
                  <a:cubicBezTo>
                    <a:pt x="2922" y="3360"/>
                    <a:pt x="2999" y="3301"/>
                    <a:pt x="3076" y="3247"/>
                  </a:cubicBezTo>
                  <a:cubicBezTo>
                    <a:pt x="3131" y="3206"/>
                    <a:pt x="3167" y="3152"/>
                    <a:pt x="3167" y="3093"/>
                  </a:cubicBezTo>
                  <a:cubicBezTo>
                    <a:pt x="3189" y="2944"/>
                    <a:pt x="3280" y="2849"/>
                    <a:pt x="3393" y="2754"/>
                  </a:cubicBezTo>
                  <a:cubicBezTo>
                    <a:pt x="3452" y="2586"/>
                    <a:pt x="3488" y="2414"/>
                    <a:pt x="3529" y="2247"/>
                  </a:cubicBezTo>
                  <a:cubicBezTo>
                    <a:pt x="3529" y="2170"/>
                    <a:pt x="3565" y="2098"/>
                    <a:pt x="3547" y="2021"/>
                  </a:cubicBezTo>
                  <a:cubicBezTo>
                    <a:pt x="3529" y="1718"/>
                    <a:pt x="3452" y="1437"/>
                    <a:pt x="3226" y="1211"/>
                  </a:cubicBezTo>
                  <a:cubicBezTo>
                    <a:pt x="3131" y="1152"/>
                    <a:pt x="3054" y="1057"/>
                    <a:pt x="2981" y="967"/>
                  </a:cubicBezTo>
                  <a:cubicBezTo>
                    <a:pt x="2941" y="926"/>
                    <a:pt x="2922" y="890"/>
                    <a:pt x="2922" y="854"/>
                  </a:cubicBezTo>
                  <a:cubicBezTo>
                    <a:pt x="2904" y="700"/>
                    <a:pt x="2868" y="569"/>
                    <a:pt x="2773" y="456"/>
                  </a:cubicBezTo>
                  <a:cubicBezTo>
                    <a:pt x="2755" y="438"/>
                    <a:pt x="2755" y="419"/>
                    <a:pt x="2755" y="379"/>
                  </a:cubicBezTo>
                  <a:cubicBezTo>
                    <a:pt x="2737" y="379"/>
                    <a:pt x="2714" y="379"/>
                    <a:pt x="2696" y="361"/>
                  </a:cubicBezTo>
                  <a:cubicBezTo>
                    <a:pt x="2529" y="193"/>
                    <a:pt x="2321" y="62"/>
                    <a:pt x="2058" y="39"/>
                  </a:cubicBezTo>
                  <a:cubicBezTo>
                    <a:pt x="2000" y="21"/>
                    <a:pt x="1963" y="21"/>
                    <a:pt x="1923" y="21"/>
                  </a:cubicBezTo>
                  <a:cubicBezTo>
                    <a:pt x="1859" y="7"/>
                    <a:pt x="1796" y="0"/>
                    <a:pt x="1733"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12" name="Google Shape;3904;p48"/>
            <p:cNvSpPr/>
            <p:nvPr/>
          </p:nvSpPr>
          <p:spPr>
            <a:xfrm>
              <a:off x="3807944" y="1611682"/>
              <a:ext cx="1411497" cy="606802"/>
            </a:xfrm>
            <a:custGeom>
              <a:avLst/>
              <a:ahLst/>
              <a:rect l="l" t="t" r="r" b="b"/>
              <a:pathLst>
                <a:path w="25499" h="10962" extrusionOk="0">
                  <a:moveTo>
                    <a:pt x="11629" y="0"/>
                  </a:moveTo>
                  <a:cubicBezTo>
                    <a:pt x="11011" y="0"/>
                    <a:pt x="10393" y="51"/>
                    <a:pt x="9773" y="192"/>
                  </a:cubicBezTo>
                  <a:cubicBezTo>
                    <a:pt x="9105" y="317"/>
                    <a:pt x="8406" y="443"/>
                    <a:pt x="7762" y="717"/>
                  </a:cubicBezTo>
                  <a:cubicBezTo>
                    <a:pt x="7385" y="890"/>
                    <a:pt x="7015" y="1040"/>
                    <a:pt x="6669" y="1213"/>
                  </a:cubicBezTo>
                  <a:cubicBezTo>
                    <a:pt x="5947" y="1559"/>
                    <a:pt x="5201" y="1911"/>
                    <a:pt x="4502" y="2305"/>
                  </a:cubicBezTo>
                  <a:cubicBezTo>
                    <a:pt x="4054" y="2580"/>
                    <a:pt x="3630" y="2902"/>
                    <a:pt x="3260" y="3278"/>
                  </a:cubicBezTo>
                  <a:cubicBezTo>
                    <a:pt x="2938" y="3625"/>
                    <a:pt x="2610" y="3923"/>
                    <a:pt x="2287" y="4246"/>
                  </a:cubicBezTo>
                  <a:cubicBezTo>
                    <a:pt x="2138" y="4395"/>
                    <a:pt x="1989" y="4574"/>
                    <a:pt x="1893" y="4747"/>
                  </a:cubicBezTo>
                  <a:cubicBezTo>
                    <a:pt x="1595" y="5171"/>
                    <a:pt x="1368" y="5643"/>
                    <a:pt x="1117" y="6114"/>
                  </a:cubicBezTo>
                  <a:cubicBezTo>
                    <a:pt x="944" y="6460"/>
                    <a:pt x="795" y="6860"/>
                    <a:pt x="598" y="7231"/>
                  </a:cubicBezTo>
                  <a:cubicBezTo>
                    <a:pt x="323" y="7678"/>
                    <a:pt x="126" y="8180"/>
                    <a:pt x="102" y="8723"/>
                  </a:cubicBezTo>
                  <a:cubicBezTo>
                    <a:pt x="102" y="8777"/>
                    <a:pt x="72" y="8848"/>
                    <a:pt x="48" y="8902"/>
                  </a:cubicBezTo>
                  <a:cubicBezTo>
                    <a:pt x="48" y="8974"/>
                    <a:pt x="25" y="9021"/>
                    <a:pt x="25" y="9099"/>
                  </a:cubicBezTo>
                  <a:cubicBezTo>
                    <a:pt x="25" y="9350"/>
                    <a:pt x="1" y="9618"/>
                    <a:pt x="1" y="9869"/>
                  </a:cubicBezTo>
                  <a:cubicBezTo>
                    <a:pt x="1" y="9947"/>
                    <a:pt x="25" y="10120"/>
                    <a:pt x="48" y="10192"/>
                  </a:cubicBezTo>
                  <a:cubicBezTo>
                    <a:pt x="150" y="10395"/>
                    <a:pt x="299" y="10544"/>
                    <a:pt x="496" y="10615"/>
                  </a:cubicBezTo>
                  <a:cubicBezTo>
                    <a:pt x="669" y="10693"/>
                    <a:pt x="819" y="10765"/>
                    <a:pt x="1022" y="10765"/>
                  </a:cubicBezTo>
                  <a:cubicBezTo>
                    <a:pt x="1117" y="10789"/>
                    <a:pt x="1242" y="10812"/>
                    <a:pt x="1344" y="10842"/>
                  </a:cubicBezTo>
                  <a:cubicBezTo>
                    <a:pt x="1768" y="10890"/>
                    <a:pt x="2216" y="10962"/>
                    <a:pt x="2639" y="10962"/>
                  </a:cubicBezTo>
                  <a:cubicBezTo>
                    <a:pt x="3135" y="10938"/>
                    <a:pt x="3630" y="10890"/>
                    <a:pt x="4102" y="10890"/>
                  </a:cubicBezTo>
                  <a:cubicBezTo>
                    <a:pt x="4538" y="10896"/>
                    <a:pt x="4974" y="10898"/>
                    <a:pt x="5409" y="10898"/>
                  </a:cubicBezTo>
                  <a:cubicBezTo>
                    <a:pt x="5845" y="10898"/>
                    <a:pt x="6281" y="10896"/>
                    <a:pt x="6716" y="10896"/>
                  </a:cubicBezTo>
                  <a:cubicBezTo>
                    <a:pt x="7587" y="10896"/>
                    <a:pt x="8457" y="10902"/>
                    <a:pt x="9326" y="10938"/>
                  </a:cubicBezTo>
                  <a:cubicBezTo>
                    <a:pt x="9446" y="10944"/>
                    <a:pt x="9568" y="10947"/>
                    <a:pt x="9691" y="10947"/>
                  </a:cubicBezTo>
                  <a:cubicBezTo>
                    <a:pt x="10027" y="10947"/>
                    <a:pt x="10371" y="10925"/>
                    <a:pt x="10699" y="10890"/>
                  </a:cubicBezTo>
                  <a:cubicBezTo>
                    <a:pt x="11170" y="10842"/>
                    <a:pt x="11618" y="10789"/>
                    <a:pt x="12090" y="10789"/>
                  </a:cubicBezTo>
                  <a:cubicBezTo>
                    <a:pt x="12735" y="10789"/>
                    <a:pt x="13355" y="10789"/>
                    <a:pt x="14006" y="10812"/>
                  </a:cubicBezTo>
                  <a:cubicBezTo>
                    <a:pt x="14600" y="10812"/>
                    <a:pt x="15215" y="10760"/>
                    <a:pt x="15834" y="10760"/>
                  </a:cubicBezTo>
                  <a:cubicBezTo>
                    <a:pt x="15937" y="10760"/>
                    <a:pt x="16040" y="10761"/>
                    <a:pt x="16143" y="10765"/>
                  </a:cubicBezTo>
                  <a:cubicBezTo>
                    <a:pt x="16991" y="10765"/>
                    <a:pt x="17863" y="10812"/>
                    <a:pt x="18704" y="10842"/>
                  </a:cubicBezTo>
                  <a:lnTo>
                    <a:pt x="19128" y="10842"/>
                  </a:lnTo>
                  <a:cubicBezTo>
                    <a:pt x="19749" y="10789"/>
                    <a:pt x="20346" y="10789"/>
                    <a:pt x="20967" y="10765"/>
                  </a:cubicBezTo>
                  <a:cubicBezTo>
                    <a:pt x="21767" y="10741"/>
                    <a:pt x="22561" y="10741"/>
                    <a:pt x="23355" y="10663"/>
                  </a:cubicBezTo>
                  <a:cubicBezTo>
                    <a:pt x="23630" y="10639"/>
                    <a:pt x="23880" y="10639"/>
                    <a:pt x="24131" y="10514"/>
                  </a:cubicBezTo>
                  <a:cubicBezTo>
                    <a:pt x="24501" y="10317"/>
                    <a:pt x="24800" y="10042"/>
                    <a:pt x="25074" y="9744"/>
                  </a:cubicBezTo>
                  <a:cubicBezTo>
                    <a:pt x="25122" y="9696"/>
                    <a:pt x="25176" y="9648"/>
                    <a:pt x="25200" y="9571"/>
                  </a:cubicBezTo>
                  <a:cubicBezTo>
                    <a:pt x="25295" y="9320"/>
                    <a:pt x="25373" y="9051"/>
                    <a:pt x="25444" y="8777"/>
                  </a:cubicBezTo>
                  <a:cubicBezTo>
                    <a:pt x="25498" y="8574"/>
                    <a:pt x="25474" y="8424"/>
                    <a:pt x="25421" y="8227"/>
                  </a:cubicBezTo>
                  <a:cubicBezTo>
                    <a:pt x="25349" y="8007"/>
                    <a:pt x="25247" y="7780"/>
                    <a:pt x="25176" y="7529"/>
                  </a:cubicBezTo>
                  <a:cubicBezTo>
                    <a:pt x="25146" y="7433"/>
                    <a:pt x="25122" y="7308"/>
                    <a:pt x="24997" y="7231"/>
                  </a:cubicBezTo>
                  <a:cubicBezTo>
                    <a:pt x="24997" y="7207"/>
                    <a:pt x="24973" y="7183"/>
                    <a:pt x="24973" y="7159"/>
                  </a:cubicBezTo>
                  <a:cubicBezTo>
                    <a:pt x="24973" y="6962"/>
                    <a:pt x="24800" y="6860"/>
                    <a:pt x="24698" y="6711"/>
                  </a:cubicBezTo>
                  <a:cubicBezTo>
                    <a:pt x="24698" y="6687"/>
                    <a:pt x="24650" y="6687"/>
                    <a:pt x="24650" y="6634"/>
                  </a:cubicBezTo>
                  <a:cubicBezTo>
                    <a:pt x="24650" y="6413"/>
                    <a:pt x="24501" y="6287"/>
                    <a:pt x="24376" y="6138"/>
                  </a:cubicBezTo>
                  <a:cubicBezTo>
                    <a:pt x="24280" y="5989"/>
                    <a:pt x="24131" y="5887"/>
                    <a:pt x="24030" y="5738"/>
                  </a:cubicBezTo>
                  <a:cubicBezTo>
                    <a:pt x="23683" y="5093"/>
                    <a:pt x="23158" y="4598"/>
                    <a:pt x="22639" y="4126"/>
                  </a:cubicBezTo>
                  <a:cubicBezTo>
                    <a:pt x="22089" y="3625"/>
                    <a:pt x="21469" y="3177"/>
                    <a:pt x="20872" y="2729"/>
                  </a:cubicBezTo>
                  <a:cubicBezTo>
                    <a:pt x="20221" y="2234"/>
                    <a:pt x="19528" y="1834"/>
                    <a:pt x="18758" y="1535"/>
                  </a:cubicBezTo>
                  <a:cubicBezTo>
                    <a:pt x="18036" y="1261"/>
                    <a:pt x="17313" y="962"/>
                    <a:pt x="16567" y="693"/>
                  </a:cubicBezTo>
                  <a:cubicBezTo>
                    <a:pt x="15970" y="467"/>
                    <a:pt x="15349" y="317"/>
                    <a:pt x="14699" y="216"/>
                  </a:cubicBezTo>
                  <a:cubicBezTo>
                    <a:pt x="14030" y="120"/>
                    <a:pt x="13355" y="96"/>
                    <a:pt x="12687" y="43"/>
                  </a:cubicBezTo>
                  <a:cubicBezTo>
                    <a:pt x="12334" y="17"/>
                    <a:pt x="11981" y="0"/>
                    <a:pt x="11629"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13" name="Google Shape;3905;p48"/>
            <p:cNvSpPr/>
            <p:nvPr/>
          </p:nvSpPr>
          <p:spPr>
            <a:xfrm>
              <a:off x="3817521" y="2281857"/>
              <a:ext cx="1392344" cy="413170"/>
            </a:xfrm>
            <a:custGeom>
              <a:avLst/>
              <a:ahLst/>
              <a:rect l="l" t="t" r="r" b="b"/>
              <a:pathLst>
                <a:path w="25153" h="7464" extrusionOk="0">
                  <a:moveTo>
                    <a:pt x="10212" y="1"/>
                  </a:moveTo>
                  <a:cubicBezTo>
                    <a:pt x="9303" y="1"/>
                    <a:pt x="8395" y="13"/>
                    <a:pt x="7487" y="49"/>
                  </a:cubicBezTo>
                  <a:cubicBezTo>
                    <a:pt x="7302" y="64"/>
                    <a:pt x="7121" y="64"/>
                    <a:pt x="6941" y="64"/>
                  </a:cubicBezTo>
                  <a:cubicBezTo>
                    <a:pt x="6760" y="64"/>
                    <a:pt x="6580" y="64"/>
                    <a:pt x="6395" y="79"/>
                  </a:cubicBezTo>
                  <a:cubicBezTo>
                    <a:pt x="5845" y="102"/>
                    <a:pt x="5272" y="150"/>
                    <a:pt x="4705" y="174"/>
                  </a:cubicBezTo>
                  <a:cubicBezTo>
                    <a:pt x="4618" y="181"/>
                    <a:pt x="4532" y="184"/>
                    <a:pt x="4448" y="184"/>
                  </a:cubicBezTo>
                  <a:cubicBezTo>
                    <a:pt x="4244" y="184"/>
                    <a:pt x="4045" y="167"/>
                    <a:pt x="3834" y="150"/>
                  </a:cubicBezTo>
                  <a:cubicBezTo>
                    <a:pt x="3786" y="146"/>
                    <a:pt x="3738" y="144"/>
                    <a:pt x="3690" y="144"/>
                  </a:cubicBezTo>
                  <a:cubicBezTo>
                    <a:pt x="3487" y="144"/>
                    <a:pt x="3285" y="179"/>
                    <a:pt x="3087" y="198"/>
                  </a:cubicBezTo>
                  <a:cubicBezTo>
                    <a:pt x="2765" y="228"/>
                    <a:pt x="2437" y="228"/>
                    <a:pt x="2114" y="323"/>
                  </a:cubicBezTo>
                  <a:lnTo>
                    <a:pt x="1989" y="323"/>
                  </a:lnTo>
                  <a:cubicBezTo>
                    <a:pt x="1690" y="323"/>
                    <a:pt x="1422" y="347"/>
                    <a:pt x="1147" y="401"/>
                  </a:cubicBezTo>
                  <a:cubicBezTo>
                    <a:pt x="1035" y="401"/>
                    <a:pt x="985" y="501"/>
                    <a:pt x="903" y="501"/>
                  </a:cubicBezTo>
                  <a:cubicBezTo>
                    <a:pt x="893" y="501"/>
                    <a:pt x="883" y="500"/>
                    <a:pt x="872" y="496"/>
                  </a:cubicBezTo>
                  <a:cubicBezTo>
                    <a:pt x="795" y="496"/>
                    <a:pt x="747" y="550"/>
                    <a:pt x="675" y="598"/>
                  </a:cubicBezTo>
                  <a:cubicBezTo>
                    <a:pt x="646" y="622"/>
                    <a:pt x="622" y="646"/>
                    <a:pt x="598" y="676"/>
                  </a:cubicBezTo>
                  <a:cubicBezTo>
                    <a:pt x="425" y="723"/>
                    <a:pt x="323" y="873"/>
                    <a:pt x="198" y="998"/>
                  </a:cubicBezTo>
                  <a:cubicBezTo>
                    <a:pt x="150" y="1022"/>
                    <a:pt x="126" y="1093"/>
                    <a:pt x="126" y="1147"/>
                  </a:cubicBezTo>
                  <a:cubicBezTo>
                    <a:pt x="78" y="1273"/>
                    <a:pt x="25" y="1422"/>
                    <a:pt x="25" y="1571"/>
                  </a:cubicBezTo>
                  <a:cubicBezTo>
                    <a:pt x="1" y="2090"/>
                    <a:pt x="25" y="2586"/>
                    <a:pt x="102" y="3111"/>
                  </a:cubicBezTo>
                  <a:cubicBezTo>
                    <a:pt x="174" y="3660"/>
                    <a:pt x="323" y="4180"/>
                    <a:pt x="425" y="4729"/>
                  </a:cubicBezTo>
                  <a:cubicBezTo>
                    <a:pt x="526" y="5201"/>
                    <a:pt x="699" y="5625"/>
                    <a:pt x="998" y="5995"/>
                  </a:cubicBezTo>
                  <a:cubicBezTo>
                    <a:pt x="1123" y="6144"/>
                    <a:pt x="1219" y="6293"/>
                    <a:pt x="1272" y="6496"/>
                  </a:cubicBezTo>
                  <a:cubicBezTo>
                    <a:pt x="1296" y="6592"/>
                    <a:pt x="1392" y="6669"/>
                    <a:pt x="1469" y="6741"/>
                  </a:cubicBezTo>
                  <a:cubicBezTo>
                    <a:pt x="1491" y="6719"/>
                    <a:pt x="1509" y="6711"/>
                    <a:pt x="1524" y="6711"/>
                  </a:cubicBezTo>
                  <a:cubicBezTo>
                    <a:pt x="1561" y="6711"/>
                    <a:pt x="1585" y="6757"/>
                    <a:pt x="1619" y="6795"/>
                  </a:cubicBezTo>
                  <a:cubicBezTo>
                    <a:pt x="1662" y="6838"/>
                    <a:pt x="1666" y="6947"/>
                    <a:pt x="1744" y="6947"/>
                  </a:cubicBezTo>
                  <a:cubicBezTo>
                    <a:pt x="1751" y="6947"/>
                    <a:pt x="1759" y="6946"/>
                    <a:pt x="1768" y="6944"/>
                  </a:cubicBezTo>
                  <a:cubicBezTo>
                    <a:pt x="1783" y="6936"/>
                    <a:pt x="1797" y="6932"/>
                    <a:pt x="1809" y="6932"/>
                  </a:cubicBezTo>
                  <a:cubicBezTo>
                    <a:pt x="1878" y="6932"/>
                    <a:pt x="1904" y="7039"/>
                    <a:pt x="1965" y="7039"/>
                  </a:cubicBezTo>
                  <a:cubicBezTo>
                    <a:pt x="2090" y="7039"/>
                    <a:pt x="2240" y="7093"/>
                    <a:pt x="2365" y="7093"/>
                  </a:cubicBezTo>
                  <a:cubicBezTo>
                    <a:pt x="2687" y="7093"/>
                    <a:pt x="2986" y="7093"/>
                    <a:pt x="3284" y="7165"/>
                  </a:cubicBezTo>
                  <a:cubicBezTo>
                    <a:pt x="3983" y="7314"/>
                    <a:pt x="4675" y="7290"/>
                    <a:pt x="5374" y="7314"/>
                  </a:cubicBezTo>
                  <a:cubicBezTo>
                    <a:pt x="5539" y="7322"/>
                    <a:pt x="5705" y="7325"/>
                    <a:pt x="5871" y="7325"/>
                  </a:cubicBezTo>
                  <a:cubicBezTo>
                    <a:pt x="6203" y="7325"/>
                    <a:pt x="6536" y="7314"/>
                    <a:pt x="6866" y="7314"/>
                  </a:cubicBezTo>
                  <a:cubicBezTo>
                    <a:pt x="7612" y="7302"/>
                    <a:pt x="8359" y="7290"/>
                    <a:pt x="9105" y="7290"/>
                  </a:cubicBezTo>
                  <a:cubicBezTo>
                    <a:pt x="9851" y="7290"/>
                    <a:pt x="10597" y="7302"/>
                    <a:pt x="11344" y="7338"/>
                  </a:cubicBezTo>
                  <a:cubicBezTo>
                    <a:pt x="12191" y="7362"/>
                    <a:pt x="13063" y="7416"/>
                    <a:pt x="13905" y="7439"/>
                  </a:cubicBezTo>
                  <a:cubicBezTo>
                    <a:pt x="14122" y="7447"/>
                    <a:pt x="14338" y="7450"/>
                    <a:pt x="14554" y="7450"/>
                  </a:cubicBezTo>
                  <a:cubicBezTo>
                    <a:pt x="14985" y="7450"/>
                    <a:pt x="15415" y="7439"/>
                    <a:pt x="15845" y="7439"/>
                  </a:cubicBezTo>
                  <a:lnTo>
                    <a:pt x="15845" y="7463"/>
                  </a:lnTo>
                  <a:lnTo>
                    <a:pt x="19182" y="7463"/>
                  </a:lnTo>
                  <a:cubicBezTo>
                    <a:pt x="19576" y="7463"/>
                    <a:pt x="19976" y="7463"/>
                    <a:pt x="20346" y="7362"/>
                  </a:cubicBezTo>
                  <a:cubicBezTo>
                    <a:pt x="20597" y="7314"/>
                    <a:pt x="20824" y="7266"/>
                    <a:pt x="21069" y="7242"/>
                  </a:cubicBezTo>
                  <a:cubicBezTo>
                    <a:pt x="21493" y="7165"/>
                    <a:pt x="21893" y="7165"/>
                    <a:pt x="22287" y="7039"/>
                  </a:cubicBezTo>
                  <a:cubicBezTo>
                    <a:pt x="22436" y="6992"/>
                    <a:pt x="22585" y="6968"/>
                    <a:pt x="22710" y="6866"/>
                  </a:cubicBezTo>
                  <a:cubicBezTo>
                    <a:pt x="22812" y="6819"/>
                    <a:pt x="22884" y="6741"/>
                    <a:pt x="22985" y="6717"/>
                  </a:cubicBezTo>
                  <a:cubicBezTo>
                    <a:pt x="23134" y="6717"/>
                    <a:pt x="23212" y="6616"/>
                    <a:pt x="23283" y="6520"/>
                  </a:cubicBezTo>
                  <a:cubicBezTo>
                    <a:pt x="23331" y="6466"/>
                    <a:pt x="23385" y="6419"/>
                    <a:pt x="23433" y="6395"/>
                  </a:cubicBezTo>
                  <a:cubicBezTo>
                    <a:pt x="23755" y="6120"/>
                    <a:pt x="24030" y="5750"/>
                    <a:pt x="24203" y="5374"/>
                  </a:cubicBezTo>
                  <a:cubicBezTo>
                    <a:pt x="24430" y="4950"/>
                    <a:pt x="24627" y="4502"/>
                    <a:pt x="24824" y="4078"/>
                  </a:cubicBezTo>
                  <a:cubicBezTo>
                    <a:pt x="24877" y="3929"/>
                    <a:pt x="24949" y="3810"/>
                    <a:pt x="24973" y="3660"/>
                  </a:cubicBezTo>
                  <a:cubicBezTo>
                    <a:pt x="25074" y="3111"/>
                    <a:pt x="25152" y="2538"/>
                    <a:pt x="25098" y="1989"/>
                  </a:cubicBezTo>
                  <a:cubicBezTo>
                    <a:pt x="25098" y="1840"/>
                    <a:pt x="25074" y="1667"/>
                    <a:pt x="25027" y="1517"/>
                  </a:cubicBezTo>
                  <a:cubicBezTo>
                    <a:pt x="24973" y="1368"/>
                    <a:pt x="24949" y="1219"/>
                    <a:pt x="24854" y="1123"/>
                  </a:cubicBezTo>
                  <a:cubicBezTo>
                    <a:pt x="24752" y="998"/>
                    <a:pt x="24752" y="825"/>
                    <a:pt x="24603" y="747"/>
                  </a:cubicBezTo>
                  <a:cubicBezTo>
                    <a:pt x="24579" y="747"/>
                    <a:pt x="24555" y="699"/>
                    <a:pt x="24555" y="676"/>
                  </a:cubicBezTo>
                  <a:cubicBezTo>
                    <a:pt x="24501" y="347"/>
                    <a:pt x="24203" y="276"/>
                    <a:pt x="23958" y="228"/>
                  </a:cubicBezTo>
                  <a:cubicBezTo>
                    <a:pt x="23707" y="174"/>
                    <a:pt x="23433" y="150"/>
                    <a:pt x="23158" y="150"/>
                  </a:cubicBezTo>
                  <a:cubicBezTo>
                    <a:pt x="22561" y="150"/>
                    <a:pt x="21964" y="144"/>
                    <a:pt x="21367" y="144"/>
                  </a:cubicBezTo>
                  <a:cubicBezTo>
                    <a:pt x="20770" y="144"/>
                    <a:pt x="20173" y="150"/>
                    <a:pt x="19576" y="174"/>
                  </a:cubicBezTo>
                  <a:cubicBezTo>
                    <a:pt x="19126" y="194"/>
                    <a:pt x="18678" y="203"/>
                    <a:pt x="18232" y="203"/>
                  </a:cubicBezTo>
                  <a:cubicBezTo>
                    <a:pt x="17496" y="203"/>
                    <a:pt x="16762" y="180"/>
                    <a:pt x="16018" y="150"/>
                  </a:cubicBezTo>
                  <a:cubicBezTo>
                    <a:pt x="15749" y="126"/>
                    <a:pt x="15475" y="126"/>
                    <a:pt x="15224" y="126"/>
                  </a:cubicBezTo>
                  <a:cubicBezTo>
                    <a:pt x="14454" y="102"/>
                    <a:pt x="13708" y="49"/>
                    <a:pt x="12938" y="25"/>
                  </a:cubicBezTo>
                  <a:cubicBezTo>
                    <a:pt x="12030" y="13"/>
                    <a:pt x="11121" y="1"/>
                    <a:pt x="10212" y="1"/>
                  </a:cubicBezTo>
                  <a:close/>
                </a:path>
              </a:pathLst>
            </a:custGeom>
            <a:solidFill>
              <a:schemeClr val="l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14" name="Google Shape;3906;p48"/>
            <p:cNvSpPr/>
            <p:nvPr/>
          </p:nvSpPr>
          <p:spPr>
            <a:xfrm>
              <a:off x="3968915" y="2753309"/>
              <a:ext cx="1064477" cy="334621"/>
            </a:xfrm>
            <a:custGeom>
              <a:avLst/>
              <a:ahLst/>
              <a:rect l="l" t="t" r="r" b="b"/>
              <a:pathLst>
                <a:path w="19230" h="6045" extrusionOk="0">
                  <a:moveTo>
                    <a:pt x="2090" y="1"/>
                  </a:moveTo>
                  <a:cubicBezTo>
                    <a:pt x="1983" y="1"/>
                    <a:pt x="1875" y="11"/>
                    <a:pt x="1767" y="39"/>
                  </a:cubicBezTo>
                  <a:cubicBezTo>
                    <a:pt x="1546" y="93"/>
                    <a:pt x="1296" y="140"/>
                    <a:pt x="1045" y="140"/>
                  </a:cubicBezTo>
                  <a:cubicBezTo>
                    <a:pt x="997" y="140"/>
                    <a:pt x="925" y="140"/>
                    <a:pt x="848" y="164"/>
                  </a:cubicBezTo>
                  <a:cubicBezTo>
                    <a:pt x="502" y="242"/>
                    <a:pt x="227" y="439"/>
                    <a:pt x="125" y="815"/>
                  </a:cubicBezTo>
                  <a:cubicBezTo>
                    <a:pt x="102" y="934"/>
                    <a:pt x="78" y="1060"/>
                    <a:pt x="54" y="1209"/>
                  </a:cubicBezTo>
                  <a:cubicBezTo>
                    <a:pt x="30" y="1484"/>
                    <a:pt x="0" y="1782"/>
                    <a:pt x="102" y="2057"/>
                  </a:cubicBezTo>
                  <a:cubicBezTo>
                    <a:pt x="179" y="2278"/>
                    <a:pt x="275" y="2504"/>
                    <a:pt x="400" y="2701"/>
                  </a:cubicBezTo>
                  <a:cubicBezTo>
                    <a:pt x="627" y="3101"/>
                    <a:pt x="896" y="3448"/>
                    <a:pt x="1075" y="3872"/>
                  </a:cubicBezTo>
                  <a:cubicBezTo>
                    <a:pt x="1248" y="4248"/>
                    <a:pt x="1445" y="4642"/>
                    <a:pt x="1696" y="4994"/>
                  </a:cubicBezTo>
                  <a:cubicBezTo>
                    <a:pt x="1719" y="5065"/>
                    <a:pt x="1767" y="5143"/>
                    <a:pt x="1767" y="5239"/>
                  </a:cubicBezTo>
                  <a:cubicBezTo>
                    <a:pt x="1791" y="5388"/>
                    <a:pt x="1893" y="5465"/>
                    <a:pt x="2018" y="5537"/>
                  </a:cubicBezTo>
                  <a:cubicBezTo>
                    <a:pt x="2293" y="5662"/>
                    <a:pt x="2567" y="5764"/>
                    <a:pt x="2866" y="5812"/>
                  </a:cubicBezTo>
                  <a:cubicBezTo>
                    <a:pt x="3284" y="5889"/>
                    <a:pt x="3707" y="5889"/>
                    <a:pt x="4131" y="5889"/>
                  </a:cubicBezTo>
                  <a:cubicBezTo>
                    <a:pt x="4313" y="5889"/>
                    <a:pt x="4491" y="5881"/>
                    <a:pt x="4665" y="5881"/>
                  </a:cubicBezTo>
                  <a:cubicBezTo>
                    <a:pt x="4821" y="5881"/>
                    <a:pt x="4976" y="5888"/>
                    <a:pt x="5128" y="5913"/>
                  </a:cubicBezTo>
                  <a:cubicBezTo>
                    <a:pt x="5451" y="5937"/>
                    <a:pt x="5773" y="5961"/>
                    <a:pt x="6095" y="5961"/>
                  </a:cubicBezTo>
                  <a:cubicBezTo>
                    <a:pt x="6587" y="5980"/>
                    <a:pt x="7083" y="6018"/>
                    <a:pt x="7576" y="6018"/>
                  </a:cubicBezTo>
                  <a:cubicBezTo>
                    <a:pt x="7706" y="6018"/>
                    <a:pt x="7835" y="6015"/>
                    <a:pt x="7964" y="6009"/>
                  </a:cubicBezTo>
                  <a:cubicBezTo>
                    <a:pt x="8185" y="6009"/>
                    <a:pt x="8412" y="6009"/>
                    <a:pt x="8609" y="5985"/>
                  </a:cubicBezTo>
                  <a:cubicBezTo>
                    <a:pt x="8975" y="5985"/>
                    <a:pt x="9338" y="5974"/>
                    <a:pt x="9696" y="5974"/>
                  </a:cubicBezTo>
                  <a:cubicBezTo>
                    <a:pt x="9874" y="5974"/>
                    <a:pt x="10051" y="5977"/>
                    <a:pt x="10227" y="5985"/>
                  </a:cubicBezTo>
                  <a:cubicBezTo>
                    <a:pt x="10433" y="6005"/>
                    <a:pt x="10620" y="6045"/>
                    <a:pt x="10820" y="6045"/>
                  </a:cubicBezTo>
                  <a:cubicBezTo>
                    <a:pt x="10862" y="6045"/>
                    <a:pt x="10905" y="6043"/>
                    <a:pt x="10949" y="6039"/>
                  </a:cubicBezTo>
                  <a:cubicBezTo>
                    <a:pt x="11695" y="5961"/>
                    <a:pt x="12441" y="5985"/>
                    <a:pt x="13164" y="5961"/>
                  </a:cubicBezTo>
                  <a:cubicBezTo>
                    <a:pt x="13856" y="5913"/>
                    <a:pt x="14555" y="5913"/>
                    <a:pt x="15253" y="5889"/>
                  </a:cubicBezTo>
                  <a:cubicBezTo>
                    <a:pt x="15647" y="5859"/>
                    <a:pt x="16047" y="5889"/>
                    <a:pt x="16447" y="5812"/>
                  </a:cubicBezTo>
                  <a:cubicBezTo>
                    <a:pt x="17014" y="5740"/>
                    <a:pt x="17564" y="5591"/>
                    <a:pt x="17940" y="5089"/>
                  </a:cubicBezTo>
                  <a:cubicBezTo>
                    <a:pt x="17987" y="5042"/>
                    <a:pt x="18059" y="4994"/>
                    <a:pt x="18089" y="4940"/>
                  </a:cubicBezTo>
                  <a:cubicBezTo>
                    <a:pt x="18137" y="4892"/>
                    <a:pt x="18208" y="4815"/>
                    <a:pt x="18238" y="4743"/>
                  </a:cubicBezTo>
                  <a:cubicBezTo>
                    <a:pt x="18358" y="4421"/>
                    <a:pt x="18507" y="4098"/>
                    <a:pt x="18584" y="3770"/>
                  </a:cubicBezTo>
                  <a:cubicBezTo>
                    <a:pt x="18656" y="3424"/>
                    <a:pt x="18781" y="3101"/>
                    <a:pt x="18955" y="2779"/>
                  </a:cubicBezTo>
                  <a:cubicBezTo>
                    <a:pt x="19080" y="2481"/>
                    <a:pt x="19181" y="2158"/>
                    <a:pt x="19205" y="1806"/>
                  </a:cubicBezTo>
                  <a:cubicBezTo>
                    <a:pt x="19229" y="1531"/>
                    <a:pt x="19181" y="1287"/>
                    <a:pt x="19181" y="1036"/>
                  </a:cubicBezTo>
                  <a:cubicBezTo>
                    <a:pt x="19181" y="964"/>
                    <a:pt x="19229" y="863"/>
                    <a:pt x="19080" y="839"/>
                  </a:cubicBezTo>
                  <a:cubicBezTo>
                    <a:pt x="19056" y="839"/>
                    <a:pt x="19080" y="785"/>
                    <a:pt x="19104" y="761"/>
                  </a:cubicBezTo>
                  <a:cubicBezTo>
                    <a:pt x="19134" y="761"/>
                    <a:pt x="19158" y="737"/>
                    <a:pt x="19134" y="713"/>
                  </a:cubicBezTo>
                  <a:cubicBezTo>
                    <a:pt x="19008" y="612"/>
                    <a:pt x="18931" y="439"/>
                    <a:pt x="18758" y="439"/>
                  </a:cubicBezTo>
                  <a:cubicBezTo>
                    <a:pt x="18629" y="439"/>
                    <a:pt x="18558" y="328"/>
                    <a:pt x="18445" y="328"/>
                  </a:cubicBezTo>
                  <a:cubicBezTo>
                    <a:pt x="18427" y="328"/>
                    <a:pt x="18408" y="331"/>
                    <a:pt x="18387" y="337"/>
                  </a:cubicBezTo>
                  <a:cubicBezTo>
                    <a:pt x="18358" y="337"/>
                    <a:pt x="18334" y="290"/>
                    <a:pt x="18310" y="266"/>
                  </a:cubicBezTo>
                  <a:cubicBezTo>
                    <a:pt x="18310" y="266"/>
                    <a:pt x="18262" y="242"/>
                    <a:pt x="18238" y="242"/>
                  </a:cubicBezTo>
                  <a:cubicBezTo>
                    <a:pt x="18181" y="285"/>
                    <a:pt x="18120" y="299"/>
                    <a:pt x="18055" y="299"/>
                  </a:cubicBezTo>
                  <a:cubicBezTo>
                    <a:pt x="17978" y="299"/>
                    <a:pt x="17896" y="279"/>
                    <a:pt x="17814" y="266"/>
                  </a:cubicBezTo>
                  <a:cubicBezTo>
                    <a:pt x="16943" y="266"/>
                    <a:pt x="16047" y="290"/>
                    <a:pt x="15152" y="337"/>
                  </a:cubicBezTo>
                  <a:cubicBezTo>
                    <a:pt x="15089" y="352"/>
                    <a:pt x="15026" y="360"/>
                    <a:pt x="14961" y="360"/>
                  </a:cubicBezTo>
                  <a:cubicBezTo>
                    <a:pt x="14895" y="360"/>
                    <a:pt x="14826" y="352"/>
                    <a:pt x="14752" y="337"/>
                  </a:cubicBezTo>
                  <a:cubicBezTo>
                    <a:pt x="14614" y="313"/>
                    <a:pt x="14479" y="307"/>
                    <a:pt x="14343" y="307"/>
                  </a:cubicBezTo>
                  <a:cubicBezTo>
                    <a:pt x="14207" y="307"/>
                    <a:pt x="14071" y="313"/>
                    <a:pt x="13934" y="313"/>
                  </a:cubicBezTo>
                  <a:cubicBezTo>
                    <a:pt x="13423" y="307"/>
                    <a:pt x="12915" y="306"/>
                    <a:pt x="12407" y="306"/>
                  </a:cubicBezTo>
                  <a:cubicBezTo>
                    <a:pt x="11900" y="306"/>
                    <a:pt x="11393" y="307"/>
                    <a:pt x="10886" y="307"/>
                  </a:cubicBezTo>
                  <a:cubicBezTo>
                    <a:pt x="9873" y="307"/>
                    <a:pt x="8859" y="301"/>
                    <a:pt x="7839" y="266"/>
                  </a:cubicBezTo>
                  <a:cubicBezTo>
                    <a:pt x="7265" y="266"/>
                    <a:pt x="6692" y="266"/>
                    <a:pt x="6095" y="242"/>
                  </a:cubicBezTo>
                  <a:cubicBezTo>
                    <a:pt x="5973" y="242"/>
                    <a:pt x="5843" y="236"/>
                    <a:pt x="5710" y="236"/>
                  </a:cubicBezTo>
                  <a:cubicBezTo>
                    <a:pt x="5576" y="236"/>
                    <a:pt x="5439" y="242"/>
                    <a:pt x="5301" y="266"/>
                  </a:cubicBezTo>
                  <a:cubicBezTo>
                    <a:pt x="5204" y="273"/>
                    <a:pt x="5106" y="279"/>
                    <a:pt x="5010" y="279"/>
                  </a:cubicBezTo>
                  <a:cubicBezTo>
                    <a:pt x="4810" y="279"/>
                    <a:pt x="4615" y="256"/>
                    <a:pt x="4430" y="188"/>
                  </a:cubicBezTo>
                  <a:cubicBezTo>
                    <a:pt x="4179" y="116"/>
                    <a:pt x="3958" y="116"/>
                    <a:pt x="3707" y="116"/>
                  </a:cubicBezTo>
                  <a:cubicBezTo>
                    <a:pt x="3337" y="93"/>
                    <a:pt x="2961" y="93"/>
                    <a:pt x="2591" y="39"/>
                  </a:cubicBezTo>
                  <a:cubicBezTo>
                    <a:pt x="2424" y="24"/>
                    <a:pt x="2257" y="1"/>
                    <a:pt x="2090"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15" name="Google Shape;3907;p48"/>
            <p:cNvSpPr/>
            <p:nvPr/>
          </p:nvSpPr>
          <p:spPr>
            <a:xfrm>
              <a:off x="4124516" y="3166696"/>
              <a:ext cx="774029" cy="394460"/>
            </a:xfrm>
            <a:custGeom>
              <a:avLst/>
              <a:ahLst/>
              <a:rect l="l" t="t" r="r" b="b"/>
              <a:pathLst>
                <a:path w="13983" h="7126" extrusionOk="0">
                  <a:moveTo>
                    <a:pt x="13140" y="0"/>
                  </a:moveTo>
                  <a:cubicBezTo>
                    <a:pt x="13123" y="0"/>
                    <a:pt x="13106" y="3"/>
                    <a:pt x="13087" y="9"/>
                  </a:cubicBezTo>
                  <a:cubicBezTo>
                    <a:pt x="12914" y="33"/>
                    <a:pt x="12765" y="63"/>
                    <a:pt x="12615" y="63"/>
                  </a:cubicBezTo>
                  <a:cubicBezTo>
                    <a:pt x="12412" y="63"/>
                    <a:pt x="12215" y="111"/>
                    <a:pt x="12018" y="135"/>
                  </a:cubicBezTo>
                  <a:cubicBezTo>
                    <a:pt x="11421" y="135"/>
                    <a:pt x="10824" y="260"/>
                    <a:pt x="10251" y="362"/>
                  </a:cubicBezTo>
                  <a:cubicBezTo>
                    <a:pt x="9726" y="433"/>
                    <a:pt x="9230" y="511"/>
                    <a:pt x="8711" y="511"/>
                  </a:cubicBezTo>
                  <a:lnTo>
                    <a:pt x="6795" y="511"/>
                  </a:lnTo>
                  <a:cubicBezTo>
                    <a:pt x="6741" y="511"/>
                    <a:pt x="6693" y="511"/>
                    <a:pt x="6645" y="535"/>
                  </a:cubicBezTo>
                  <a:cubicBezTo>
                    <a:pt x="6269" y="535"/>
                    <a:pt x="5910" y="575"/>
                    <a:pt x="5545" y="575"/>
                  </a:cubicBezTo>
                  <a:cubicBezTo>
                    <a:pt x="5423" y="575"/>
                    <a:pt x="5301" y="571"/>
                    <a:pt x="5177" y="559"/>
                  </a:cubicBezTo>
                  <a:cubicBezTo>
                    <a:pt x="4383" y="511"/>
                    <a:pt x="3583" y="481"/>
                    <a:pt x="2789" y="481"/>
                  </a:cubicBezTo>
                  <a:cubicBezTo>
                    <a:pt x="2600" y="471"/>
                    <a:pt x="2412" y="466"/>
                    <a:pt x="2221" y="466"/>
                  </a:cubicBezTo>
                  <a:cubicBezTo>
                    <a:pt x="1935" y="466"/>
                    <a:pt x="1645" y="479"/>
                    <a:pt x="1344" y="511"/>
                  </a:cubicBezTo>
                  <a:cubicBezTo>
                    <a:pt x="1123" y="535"/>
                    <a:pt x="896" y="511"/>
                    <a:pt x="675" y="582"/>
                  </a:cubicBezTo>
                  <a:cubicBezTo>
                    <a:pt x="401" y="684"/>
                    <a:pt x="252" y="833"/>
                    <a:pt x="78" y="1030"/>
                  </a:cubicBezTo>
                  <a:cubicBezTo>
                    <a:pt x="25" y="1108"/>
                    <a:pt x="1" y="1179"/>
                    <a:pt x="102" y="1227"/>
                  </a:cubicBezTo>
                  <a:cubicBezTo>
                    <a:pt x="174" y="1281"/>
                    <a:pt x="150" y="1329"/>
                    <a:pt x="126" y="1406"/>
                  </a:cubicBezTo>
                  <a:cubicBezTo>
                    <a:pt x="78" y="1651"/>
                    <a:pt x="55" y="1902"/>
                    <a:pt x="102" y="2153"/>
                  </a:cubicBezTo>
                  <a:cubicBezTo>
                    <a:pt x="252" y="2750"/>
                    <a:pt x="377" y="3317"/>
                    <a:pt x="502" y="3914"/>
                  </a:cubicBezTo>
                  <a:cubicBezTo>
                    <a:pt x="574" y="4242"/>
                    <a:pt x="622" y="4564"/>
                    <a:pt x="771" y="4863"/>
                  </a:cubicBezTo>
                  <a:cubicBezTo>
                    <a:pt x="1022" y="5358"/>
                    <a:pt x="1296" y="5884"/>
                    <a:pt x="1643" y="6302"/>
                  </a:cubicBezTo>
                  <a:cubicBezTo>
                    <a:pt x="1744" y="6403"/>
                    <a:pt x="1816" y="6481"/>
                    <a:pt x="1941" y="6528"/>
                  </a:cubicBezTo>
                  <a:cubicBezTo>
                    <a:pt x="2365" y="6702"/>
                    <a:pt x="2789" y="6779"/>
                    <a:pt x="3237" y="6827"/>
                  </a:cubicBezTo>
                  <a:cubicBezTo>
                    <a:pt x="3583" y="6851"/>
                    <a:pt x="3905" y="6899"/>
                    <a:pt x="4234" y="6928"/>
                  </a:cubicBezTo>
                  <a:cubicBezTo>
                    <a:pt x="4532" y="6970"/>
                    <a:pt x="4831" y="7029"/>
                    <a:pt x="5150" y="7029"/>
                  </a:cubicBezTo>
                  <a:cubicBezTo>
                    <a:pt x="5200" y="7029"/>
                    <a:pt x="5251" y="7027"/>
                    <a:pt x="5302" y="7024"/>
                  </a:cubicBezTo>
                  <a:cubicBezTo>
                    <a:pt x="5499" y="7024"/>
                    <a:pt x="5696" y="7024"/>
                    <a:pt x="5899" y="7048"/>
                  </a:cubicBezTo>
                  <a:cubicBezTo>
                    <a:pt x="6323" y="7078"/>
                    <a:pt x="6741" y="7125"/>
                    <a:pt x="7165" y="7125"/>
                  </a:cubicBezTo>
                  <a:cubicBezTo>
                    <a:pt x="7487" y="7125"/>
                    <a:pt x="7839" y="7048"/>
                    <a:pt x="8162" y="7048"/>
                  </a:cubicBezTo>
                  <a:cubicBezTo>
                    <a:pt x="8681" y="7048"/>
                    <a:pt x="9206" y="6952"/>
                    <a:pt x="9756" y="6928"/>
                  </a:cubicBezTo>
                  <a:cubicBezTo>
                    <a:pt x="9840" y="6928"/>
                    <a:pt x="9925" y="6932"/>
                    <a:pt x="10010" y="6932"/>
                  </a:cubicBezTo>
                  <a:cubicBezTo>
                    <a:pt x="10149" y="6932"/>
                    <a:pt x="10288" y="6923"/>
                    <a:pt x="10424" y="6875"/>
                  </a:cubicBezTo>
                  <a:cubicBezTo>
                    <a:pt x="10651" y="6779"/>
                    <a:pt x="10872" y="6749"/>
                    <a:pt x="11099" y="6654"/>
                  </a:cubicBezTo>
                  <a:cubicBezTo>
                    <a:pt x="11147" y="6642"/>
                    <a:pt x="11202" y="6642"/>
                    <a:pt x="11255" y="6642"/>
                  </a:cubicBezTo>
                  <a:cubicBezTo>
                    <a:pt x="11308" y="6642"/>
                    <a:pt x="11359" y="6642"/>
                    <a:pt x="11397" y="6630"/>
                  </a:cubicBezTo>
                  <a:cubicBezTo>
                    <a:pt x="11594" y="6552"/>
                    <a:pt x="11744" y="6481"/>
                    <a:pt x="11869" y="6355"/>
                  </a:cubicBezTo>
                  <a:cubicBezTo>
                    <a:pt x="12293" y="6003"/>
                    <a:pt x="12711" y="5657"/>
                    <a:pt x="12914" y="5108"/>
                  </a:cubicBezTo>
                  <a:cubicBezTo>
                    <a:pt x="13009" y="4887"/>
                    <a:pt x="13111" y="4636"/>
                    <a:pt x="13135" y="4391"/>
                  </a:cubicBezTo>
                  <a:cubicBezTo>
                    <a:pt x="13135" y="4188"/>
                    <a:pt x="13159" y="3991"/>
                    <a:pt x="13236" y="3818"/>
                  </a:cubicBezTo>
                  <a:cubicBezTo>
                    <a:pt x="13260" y="3764"/>
                    <a:pt x="13284" y="3693"/>
                    <a:pt x="13284" y="3645"/>
                  </a:cubicBezTo>
                  <a:cubicBezTo>
                    <a:pt x="13385" y="3347"/>
                    <a:pt x="13409" y="3048"/>
                    <a:pt x="13511" y="2773"/>
                  </a:cubicBezTo>
                  <a:cubicBezTo>
                    <a:pt x="13660" y="2397"/>
                    <a:pt x="13756" y="2027"/>
                    <a:pt x="13857" y="1627"/>
                  </a:cubicBezTo>
                  <a:cubicBezTo>
                    <a:pt x="13935" y="1430"/>
                    <a:pt x="13982" y="1227"/>
                    <a:pt x="13935" y="1006"/>
                  </a:cubicBezTo>
                  <a:cubicBezTo>
                    <a:pt x="13905" y="929"/>
                    <a:pt x="13857" y="929"/>
                    <a:pt x="13833" y="905"/>
                  </a:cubicBezTo>
                  <a:cubicBezTo>
                    <a:pt x="13809" y="857"/>
                    <a:pt x="13959" y="857"/>
                    <a:pt x="13935" y="756"/>
                  </a:cubicBezTo>
                  <a:cubicBezTo>
                    <a:pt x="13935" y="732"/>
                    <a:pt x="13935" y="684"/>
                    <a:pt x="13905" y="630"/>
                  </a:cubicBezTo>
                  <a:cubicBezTo>
                    <a:pt x="13857" y="660"/>
                    <a:pt x="13857" y="708"/>
                    <a:pt x="13809" y="732"/>
                  </a:cubicBezTo>
                  <a:cubicBezTo>
                    <a:pt x="13785" y="582"/>
                    <a:pt x="13732" y="457"/>
                    <a:pt x="13708" y="308"/>
                  </a:cubicBezTo>
                  <a:cubicBezTo>
                    <a:pt x="13684" y="260"/>
                    <a:pt x="13660" y="182"/>
                    <a:pt x="13582" y="182"/>
                  </a:cubicBezTo>
                  <a:cubicBezTo>
                    <a:pt x="13564" y="187"/>
                    <a:pt x="13545" y="189"/>
                    <a:pt x="13528" y="189"/>
                  </a:cubicBezTo>
                  <a:cubicBezTo>
                    <a:pt x="13429" y="189"/>
                    <a:pt x="13350" y="124"/>
                    <a:pt x="13284" y="63"/>
                  </a:cubicBezTo>
                  <a:cubicBezTo>
                    <a:pt x="13231" y="23"/>
                    <a:pt x="13188" y="0"/>
                    <a:pt x="13140"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16" name="Google Shape;3908;p48"/>
            <p:cNvSpPr/>
            <p:nvPr/>
          </p:nvSpPr>
          <p:spPr>
            <a:xfrm>
              <a:off x="4284490" y="3607427"/>
              <a:ext cx="546631" cy="492936"/>
            </a:xfrm>
            <a:custGeom>
              <a:avLst/>
              <a:ahLst/>
              <a:rect l="l" t="t" r="r" b="b"/>
              <a:pathLst>
                <a:path w="9875" h="8905" extrusionOk="0">
                  <a:moveTo>
                    <a:pt x="8359" y="0"/>
                  </a:moveTo>
                  <a:cubicBezTo>
                    <a:pt x="8267" y="0"/>
                    <a:pt x="8175" y="4"/>
                    <a:pt x="8084" y="11"/>
                  </a:cubicBezTo>
                  <a:cubicBezTo>
                    <a:pt x="7636" y="59"/>
                    <a:pt x="7212" y="107"/>
                    <a:pt x="6764" y="160"/>
                  </a:cubicBezTo>
                  <a:cubicBezTo>
                    <a:pt x="6702" y="172"/>
                    <a:pt x="6639" y="178"/>
                    <a:pt x="6576" y="178"/>
                  </a:cubicBezTo>
                  <a:cubicBezTo>
                    <a:pt x="6514" y="178"/>
                    <a:pt x="6451" y="172"/>
                    <a:pt x="6388" y="160"/>
                  </a:cubicBezTo>
                  <a:cubicBezTo>
                    <a:pt x="6042" y="83"/>
                    <a:pt x="5696" y="59"/>
                    <a:pt x="5320" y="59"/>
                  </a:cubicBezTo>
                  <a:cubicBezTo>
                    <a:pt x="4949" y="35"/>
                    <a:pt x="4549" y="35"/>
                    <a:pt x="4149" y="35"/>
                  </a:cubicBezTo>
                  <a:cubicBezTo>
                    <a:pt x="3732" y="59"/>
                    <a:pt x="3284" y="107"/>
                    <a:pt x="2860" y="160"/>
                  </a:cubicBezTo>
                  <a:cubicBezTo>
                    <a:pt x="2690" y="190"/>
                    <a:pt x="2520" y="210"/>
                    <a:pt x="2351" y="210"/>
                  </a:cubicBezTo>
                  <a:cubicBezTo>
                    <a:pt x="2246" y="210"/>
                    <a:pt x="2141" y="203"/>
                    <a:pt x="2036" y="184"/>
                  </a:cubicBezTo>
                  <a:cubicBezTo>
                    <a:pt x="1738" y="131"/>
                    <a:pt x="1463" y="59"/>
                    <a:pt x="1164" y="35"/>
                  </a:cubicBezTo>
                  <a:cubicBezTo>
                    <a:pt x="1134" y="33"/>
                    <a:pt x="1105" y="31"/>
                    <a:pt x="1076" y="31"/>
                  </a:cubicBezTo>
                  <a:cubicBezTo>
                    <a:pt x="826" y="31"/>
                    <a:pt x="646" y="124"/>
                    <a:pt x="448" y="280"/>
                  </a:cubicBezTo>
                  <a:cubicBezTo>
                    <a:pt x="394" y="310"/>
                    <a:pt x="347" y="381"/>
                    <a:pt x="370" y="405"/>
                  </a:cubicBezTo>
                  <a:cubicBezTo>
                    <a:pt x="448" y="608"/>
                    <a:pt x="347" y="757"/>
                    <a:pt x="245" y="877"/>
                  </a:cubicBezTo>
                  <a:cubicBezTo>
                    <a:pt x="221" y="907"/>
                    <a:pt x="221" y="954"/>
                    <a:pt x="197" y="978"/>
                  </a:cubicBezTo>
                  <a:cubicBezTo>
                    <a:pt x="120" y="1277"/>
                    <a:pt x="72" y="1551"/>
                    <a:pt x="96" y="1850"/>
                  </a:cubicBezTo>
                  <a:cubicBezTo>
                    <a:pt x="150" y="2071"/>
                    <a:pt x="197" y="2322"/>
                    <a:pt x="472" y="2423"/>
                  </a:cubicBezTo>
                  <a:cubicBezTo>
                    <a:pt x="544" y="2447"/>
                    <a:pt x="544" y="2519"/>
                    <a:pt x="496" y="2572"/>
                  </a:cubicBezTo>
                  <a:cubicBezTo>
                    <a:pt x="299" y="2745"/>
                    <a:pt x="197" y="2996"/>
                    <a:pt x="120" y="3217"/>
                  </a:cubicBezTo>
                  <a:cubicBezTo>
                    <a:pt x="0" y="3665"/>
                    <a:pt x="150" y="3963"/>
                    <a:pt x="520" y="4136"/>
                  </a:cubicBezTo>
                  <a:cubicBezTo>
                    <a:pt x="597" y="4160"/>
                    <a:pt x="669" y="4214"/>
                    <a:pt x="770" y="4214"/>
                  </a:cubicBezTo>
                  <a:cubicBezTo>
                    <a:pt x="896" y="4214"/>
                    <a:pt x="920" y="4238"/>
                    <a:pt x="866" y="4363"/>
                  </a:cubicBezTo>
                  <a:cubicBezTo>
                    <a:pt x="842" y="4513"/>
                    <a:pt x="770" y="4638"/>
                    <a:pt x="669" y="4733"/>
                  </a:cubicBezTo>
                  <a:cubicBezTo>
                    <a:pt x="347" y="5032"/>
                    <a:pt x="221" y="5384"/>
                    <a:pt x="347" y="5802"/>
                  </a:cubicBezTo>
                  <a:cubicBezTo>
                    <a:pt x="370" y="5880"/>
                    <a:pt x="347" y="5981"/>
                    <a:pt x="299" y="6029"/>
                  </a:cubicBezTo>
                  <a:cubicBezTo>
                    <a:pt x="120" y="6226"/>
                    <a:pt x="120" y="6453"/>
                    <a:pt x="120" y="6674"/>
                  </a:cubicBezTo>
                  <a:cubicBezTo>
                    <a:pt x="120" y="6727"/>
                    <a:pt x="120" y="6751"/>
                    <a:pt x="150" y="6799"/>
                  </a:cubicBezTo>
                  <a:cubicBezTo>
                    <a:pt x="221" y="6972"/>
                    <a:pt x="370" y="7121"/>
                    <a:pt x="520" y="7247"/>
                  </a:cubicBezTo>
                  <a:cubicBezTo>
                    <a:pt x="567" y="7294"/>
                    <a:pt x="597" y="7324"/>
                    <a:pt x="621" y="7396"/>
                  </a:cubicBezTo>
                  <a:cubicBezTo>
                    <a:pt x="818" y="8094"/>
                    <a:pt x="1266" y="8542"/>
                    <a:pt x="1988" y="8739"/>
                  </a:cubicBezTo>
                  <a:cubicBezTo>
                    <a:pt x="2437" y="8871"/>
                    <a:pt x="2899" y="8904"/>
                    <a:pt x="3359" y="8904"/>
                  </a:cubicBezTo>
                  <a:cubicBezTo>
                    <a:pt x="3584" y="8904"/>
                    <a:pt x="3808" y="8896"/>
                    <a:pt x="4030" y="8888"/>
                  </a:cubicBezTo>
                  <a:lnTo>
                    <a:pt x="4126" y="8888"/>
                  </a:lnTo>
                  <a:cubicBezTo>
                    <a:pt x="4424" y="8841"/>
                    <a:pt x="4723" y="8763"/>
                    <a:pt x="5021" y="8691"/>
                  </a:cubicBezTo>
                  <a:cubicBezTo>
                    <a:pt x="5057" y="8673"/>
                    <a:pt x="5089" y="8664"/>
                    <a:pt x="5118" y="8664"/>
                  </a:cubicBezTo>
                  <a:cubicBezTo>
                    <a:pt x="5171" y="8664"/>
                    <a:pt x="5213" y="8693"/>
                    <a:pt x="5248" y="8739"/>
                  </a:cubicBezTo>
                  <a:cubicBezTo>
                    <a:pt x="5373" y="8841"/>
                    <a:pt x="5522" y="8865"/>
                    <a:pt x="5696" y="8865"/>
                  </a:cubicBezTo>
                  <a:cubicBezTo>
                    <a:pt x="5845" y="8865"/>
                    <a:pt x="5994" y="8787"/>
                    <a:pt x="6119" y="8787"/>
                  </a:cubicBezTo>
                  <a:cubicBezTo>
                    <a:pt x="6168" y="8793"/>
                    <a:pt x="6216" y="8796"/>
                    <a:pt x="6264" y="8796"/>
                  </a:cubicBezTo>
                  <a:cubicBezTo>
                    <a:pt x="6439" y="8796"/>
                    <a:pt x="6615" y="8763"/>
                    <a:pt x="6788" y="8763"/>
                  </a:cubicBezTo>
                  <a:cubicBezTo>
                    <a:pt x="6811" y="8770"/>
                    <a:pt x="6831" y="8773"/>
                    <a:pt x="6850" y="8773"/>
                  </a:cubicBezTo>
                  <a:cubicBezTo>
                    <a:pt x="6896" y="8773"/>
                    <a:pt x="6934" y="8756"/>
                    <a:pt x="6985" y="8739"/>
                  </a:cubicBezTo>
                  <a:cubicBezTo>
                    <a:pt x="7684" y="8417"/>
                    <a:pt x="8233" y="7969"/>
                    <a:pt x="8478" y="7223"/>
                  </a:cubicBezTo>
                  <a:cubicBezTo>
                    <a:pt x="8531" y="7074"/>
                    <a:pt x="8603" y="6972"/>
                    <a:pt x="8752" y="6948"/>
                  </a:cubicBezTo>
                  <a:cubicBezTo>
                    <a:pt x="8878" y="6948"/>
                    <a:pt x="8979" y="6900"/>
                    <a:pt x="9075" y="6877"/>
                  </a:cubicBezTo>
                  <a:cubicBezTo>
                    <a:pt x="9254" y="6799"/>
                    <a:pt x="9373" y="6727"/>
                    <a:pt x="9475" y="6578"/>
                  </a:cubicBezTo>
                  <a:cubicBezTo>
                    <a:pt x="9576" y="6429"/>
                    <a:pt x="9672" y="6280"/>
                    <a:pt x="9600" y="6077"/>
                  </a:cubicBezTo>
                  <a:cubicBezTo>
                    <a:pt x="9498" y="5880"/>
                    <a:pt x="9403" y="5653"/>
                    <a:pt x="9152" y="5581"/>
                  </a:cubicBezTo>
                  <a:cubicBezTo>
                    <a:pt x="9075" y="5581"/>
                    <a:pt x="9003" y="5533"/>
                    <a:pt x="8925" y="5504"/>
                  </a:cubicBezTo>
                  <a:cubicBezTo>
                    <a:pt x="8878" y="5480"/>
                    <a:pt x="8776" y="5504"/>
                    <a:pt x="8752" y="5408"/>
                  </a:cubicBezTo>
                  <a:cubicBezTo>
                    <a:pt x="8728" y="5307"/>
                    <a:pt x="8728" y="5205"/>
                    <a:pt x="8776" y="5110"/>
                  </a:cubicBezTo>
                  <a:cubicBezTo>
                    <a:pt x="8806" y="5086"/>
                    <a:pt x="8830" y="5056"/>
                    <a:pt x="8854" y="5056"/>
                  </a:cubicBezTo>
                  <a:cubicBezTo>
                    <a:pt x="9104" y="4710"/>
                    <a:pt x="9128" y="4286"/>
                    <a:pt x="8830" y="3862"/>
                  </a:cubicBezTo>
                  <a:cubicBezTo>
                    <a:pt x="8657" y="3617"/>
                    <a:pt x="8430" y="3468"/>
                    <a:pt x="8233" y="3241"/>
                  </a:cubicBezTo>
                  <a:cubicBezTo>
                    <a:pt x="8382" y="3145"/>
                    <a:pt x="8531" y="2996"/>
                    <a:pt x="8507" y="2817"/>
                  </a:cubicBezTo>
                  <a:cubicBezTo>
                    <a:pt x="8507" y="2668"/>
                    <a:pt x="8555" y="2572"/>
                    <a:pt x="8579" y="2447"/>
                  </a:cubicBezTo>
                  <a:cubicBezTo>
                    <a:pt x="8627" y="2345"/>
                    <a:pt x="8657" y="2220"/>
                    <a:pt x="8657" y="2125"/>
                  </a:cubicBezTo>
                  <a:cubicBezTo>
                    <a:pt x="8657" y="1999"/>
                    <a:pt x="8704" y="1951"/>
                    <a:pt x="8806" y="1922"/>
                  </a:cubicBezTo>
                  <a:cubicBezTo>
                    <a:pt x="8854" y="1898"/>
                    <a:pt x="8901" y="1874"/>
                    <a:pt x="8955" y="1874"/>
                  </a:cubicBezTo>
                  <a:cubicBezTo>
                    <a:pt x="9128" y="1772"/>
                    <a:pt x="9325" y="1748"/>
                    <a:pt x="9475" y="1623"/>
                  </a:cubicBezTo>
                  <a:cubicBezTo>
                    <a:pt x="9624" y="1551"/>
                    <a:pt x="9773" y="1426"/>
                    <a:pt x="9797" y="1277"/>
                  </a:cubicBezTo>
                  <a:cubicBezTo>
                    <a:pt x="9851" y="1002"/>
                    <a:pt x="9875" y="704"/>
                    <a:pt x="9672" y="459"/>
                  </a:cubicBezTo>
                  <a:cubicBezTo>
                    <a:pt x="9552" y="310"/>
                    <a:pt x="9403" y="160"/>
                    <a:pt x="9200" y="107"/>
                  </a:cubicBezTo>
                  <a:cubicBezTo>
                    <a:pt x="8921" y="35"/>
                    <a:pt x="8639" y="0"/>
                    <a:pt x="8359"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17" name="Google Shape;3909;p48"/>
            <p:cNvSpPr/>
            <p:nvPr/>
          </p:nvSpPr>
          <p:spPr>
            <a:xfrm>
              <a:off x="4086210" y="2234972"/>
              <a:ext cx="134900" cy="2989"/>
            </a:xfrm>
            <a:custGeom>
              <a:avLst/>
              <a:ahLst/>
              <a:rect l="l" t="t" r="r" b="b"/>
              <a:pathLst>
                <a:path w="2437" h="54" extrusionOk="0">
                  <a:moveTo>
                    <a:pt x="0" y="0"/>
                  </a:moveTo>
                  <a:lnTo>
                    <a:pt x="0" y="54"/>
                  </a:lnTo>
                  <a:lnTo>
                    <a:pt x="2436" y="54"/>
                  </a:lnTo>
                  <a:lnTo>
                    <a:pt x="2436" y="0"/>
                  </a:ln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18" name="Google Shape;3910;p48"/>
            <p:cNvSpPr/>
            <p:nvPr/>
          </p:nvSpPr>
          <p:spPr>
            <a:xfrm>
              <a:off x="3547911" y="1761520"/>
              <a:ext cx="126597" cy="103791"/>
            </a:xfrm>
            <a:custGeom>
              <a:avLst/>
              <a:ahLst/>
              <a:rect l="l" t="t" r="r" b="b"/>
              <a:pathLst>
                <a:path w="2287" h="1875" extrusionOk="0">
                  <a:moveTo>
                    <a:pt x="269" y="1"/>
                  </a:moveTo>
                  <a:cubicBezTo>
                    <a:pt x="120" y="25"/>
                    <a:pt x="48" y="102"/>
                    <a:pt x="24" y="198"/>
                  </a:cubicBezTo>
                  <a:cubicBezTo>
                    <a:pt x="0" y="299"/>
                    <a:pt x="48" y="347"/>
                    <a:pt x="197" y="449"/>
                  </a:cubicBezTo>
                  <a:cubicBezTo>
                    <a:pt x="323" y="520"/>
                    <a:pt x="448" y="598"/>
                    <a:pt x="567" y="699"/>
                  </a:cubicBezTo>
                  <a:cubicBezTo>
                    <a:pt x="746" y="873"/>
                    <a:pt x="896" y="1046"/>
                    <a:pt x="1069" y="1195"/>
                  </a:cubicBezTo>
                  <a:cubicBezTo>
                    <a:pt x="1367" y="1392"/>
                    <a:pt x="1666" y="1619"/>
                    <a:pt x="1940" y="1816"/>
                  </a:cubicBezTo>
                  <a:cubicBezTo>
                    <a:pt x="1988" y="1840"/>
                    <a:pt x="2012" y="1864"/>
                    <a:pt x="2060" y="1864"/>
                  </a:cubicBezTo>
                  <a:cubicBezTo>
                    <a:pt x="2089" y="1871"/>
                    <a:pt x="2116" y="1874"/>
                    <a:pt x="2141" y="1874"/>
                  </a:cubicBezTo>
                  <a:cubicBezTo>
                    <a:pt x="2219" y="1874"/>
                    <a:pt x="2268" y="1835"/>
                    <a:pt x="2287" y="1744"/>
                  </a:cubicBezTo>
                  <a:cubicBezTo>
                    <a:pt x="2287" y="1595"/>
                    <a:pt x="2209" y="1517"/>
                    <a:pt x="2137" y="1446"/>
                  </a:cubicBezTo>
                  <a:cubicBezTo>
                    <a:pt x="1839" y="1195"/>
                    <a:pt x="1564" y="944"/>
                    <a:pt x="1266" y="723"/>
                  </a:cubicBezTo>
                  <a:cubicBezTo>
                    <a:pt x="1045" y="520"/>
                    <a:pt x="794" y="347"/>
                    <a:pt x="544" y="174"/>
                  </a:cubicBezTo>
                  <a:cubicBezTo>
                    <a:pt x="496" y="126"/>
                    <a:pt x="448" y="73"/>
                    <a:pt x="39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19" name="Google Shape;3911;p48"/>
            <p:cNvSpPr/>
            <p:nvPr/>
          </p:nvSpPr>
          <p:spPr>
            <a:xfrm>
              <a:off x="3921487" y="1315079"/>
              <a:ext cx="96539" cy="142318"/>
            </a:xfrm>
            <a:custGeom>
              <a:avLst/>
              <a:ahLst/>
              <a:rect l="l" t="t" r="r" b="b"/>
              <a:pathLst>
                <a:path w="1744" h="2571" extrusionOk="0">
                  <a:moveTo>
                    <a:pt x="223" y="0"/>
                  </a:moveTo>
                  <a:cubicBezTo>
                    <a:pt x="200" y="0"/>
                    <a:pt x="175" y="3"/>
                    <a:pt x="150" y="9"/>
                  </a:cubicBezTo>
                  <a:cubicBezTo>
                    <a:pt x="54" y="33"/>
                    <a:pt x="24" y="87"/>
                    <a:pt x="24" y="182"/>
                  </a:cubicBezTo>
                  <a:cubicBezTo>
                    <a:pt x="0" y="284"/>
                    <a:pt x="54" y="385"/>
                    <a:pt x="126" y="481"/>
                  </a:cubicBezTo>
                  <a:cubicBezTo>
                    <a:pt x="323" y="803"/>
                    <a:pt x="550" y="1131"/>
                    <a:pt x="747" y="1430"/>
                  </a:cubicBezTo>
                  <a:cubicBezTo>
                    <a:pt x="950" y="1728"/>
                    <a:pt x="1123" y="2051"/>
                    <a:pt x="1296" y="2349"/>
                  </a:cubicBezTo>
                  <a:cubicBezTo>
                    <a:pt x="1368" y="2421"/>
                    <a:pt x="1421" y="2499"/>
                    <a:pt x="1493" y="2570"/>
                  </a:cubicBezTo>
                  <a:cubicBezTo>
                    <a:pt x="1696" y="2499"/>
                    <a:pt x="1744" y="2421"/>
                    <a:pt x="1666" y="2248"/>
                  </a:cubicBezTo>
                  <a:cubicBezTo>
                    <a:pt x="1618" y="2146"/>
                    <a:pt x="1571" y="2051"/>
                    <a:pt x="1517" y="1973"/>
                  </a:cubicBezTo>
                  <a:cubicBezTo>
                    <a:pt x="1218" y="1478"/>
                    <a:pt x="920" y="982"/>
                    <a:pt x="597" y="481"/>
                  </a:cubicBezTo>
                  <a:cubicBezTo>
                    <a:pt x="526" y="355"/>
                    <a:pt x="424" y="260"/>
                    <a:pt x="377" y="87"/>
                  </a:cubicBezTo>
                  <a:cubicBezTo>
                    <a:pt x="359" y="28"/>
                    <a:pt x="296" y="0"/>
                    <a:pt x="22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20" name="Google Shape;3912;p48"/>
            <p:cNvSpPr/>
            <p:nvPr/>
          </p:nvSpPr>
          <p:spPr>
            <a:xfrm>
              <a:off x="4488868" y="1182710"/>
              <a:ext cx="24854" cy="158371"/>
            </a:xfrm>
            <a:custGeom>
              <a:avLst/>
              <a:ahLst/>
              <a:rect l="l" t="t" r="r" b="b"/>
              <a:pathLst>
                <a:path w="449" h="2861" extrusionOk="0">
                  <a:moveTo>
                    <a:pt x="228" y="1"/>
                  </a:moveTo>
                  <a:cubicBezTo>
                    <a:pt x="78" y="72"/>
                    <a:pt x="31" y="150"/>
                    <a:pt x="1" y="299"/>
                  </a:cubicBezTo>
                  <a:lnTo>
                    <a:pt x="1" y="699"/>
                  </a:lnTo>
                  <a:cubicBezTo>
                    <a:pt x="1" y="944"/>
                    <a:pt x="31" y="1171"/>
                    <a:pt x="31" y="1415"/>
                  </a:cubicBezTo>
                  <a:cubicBezTo>
                    <a:pt x="54" y="1744"/>
                    <a:pt x="54" y="2090"/>
                    <a:pt x="54" y="2412"/>
                  </a:cubicBezTo>
                  <a:cubicBezTo>
                    <a:pt x="54" y="2514"/>
                    <a:pt x="54" y="2586"/>
                    <a:pt x="78" y="2687"/>
                  </a:cubicBezTo>
                  <a:cubicBezTo>
                    <a:pt x="102" y="2788"/>
                    <a:pt x="126" y="2860"/>
                    <a:pt x="251" y="2860"/>
                  </a:cubicBezTo>
                  <a:cubicBezTo>
                    <a:pt x="353" y="2860"/>
                    <a:pt x="425" y="2759"/>
                    <a:pt x="425" y="2663"/>
                  </a:cubicBezTo>
                  <a:lnTo>
                    <a:pt x="425" y="2460"/>
                  </a:lnTo>
                  <a:cubicBezTo>
                    <a:pt x="448" y="1744"/>
                    <a:pt x="401" y="1021"/>
                    <a:pt x="353" y="299"/>
                  </a:cubicBezTo>
                  <a:cubicBezTo>
                    <a:pt x="353" y="198"/>
                    <a:pt x="353" y="72"/>
                    <a:pt x="22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21" name="Google Shape;3913;p48"/>
            <p:cNvSpPr/>
            <p:nvPr/>
          </p:nvSpPr>
          <p:spPr>
            <a:xfrm>
              <a:off x="5238525" y="1457401"/>
              <a:ext cx="113478" cy="99584"/>
            </a:xfrm>
            <a:custGeom>
              <a:avLst/>
              <a:ahLst/>
              <a:rect l="l" t="t" r="r" b="b"/>
              <a:pathLst>
                <a:path w="2050" h="1799" extrusionOk="0">
                  <a:moveTo>
                    <a:pt x="1913" y="0"/>
                  </a:moveTo>
                  <a:cubicBezTo>
                    <a:pt x="1898" y="0"/>
                    <a:pt x="1881" y="2"/>
                    <a:pt x="1863" y="5"/>
                  </a:cubicBezTo>
                  <a:cubicBezTo>
                    <a:pt x="1738" y="29"/>
                    <a:pt x="1613" y="77"/>
                    <a:pt x="1541" y="155"/>
                  </a:cubicBezTo>
                  <a:cubicBezTo>
                    <a:pt x="1219" y="399"/>
                    <a:pt x="944" y="698"/>
                    <a:pt x="622" y="973"/>
                  </a:cubicBezTo>
                  <a:cubicBezTo>
                    <a:pt x="496" y="1098"/>
                    <a:pt x="371" y="1223"/>
                    <a:pt x="222" y="1319"/>
                  </a:cubicBezTo>
                  <a:cubicBezTo>
                    <a:pt x="120" y="1396"/>
                    <a:pt x="25" y="1498"/>
                    <a:pt x="1" y="1617"/>
                  </a:cubicBezTo>
                  <a:cubicBezTo>
                    <a:pt x="83" y="1743"/>
                    <a:pt x="135" y="1799"/>
                    <a:pt x="197" y="1799"/>
                  </a:cubicBezTo>
                  <a:cubicBezTo>
                    <a:pt x="248" y="1799"/>
                    <a:pt x="307" y="1762"/>
                    <a:pt x="395" y="1695"/>
                  </a:cubicBezTo>
                  <a:cubicBezTo>
                    <a:pt x="449" y="1671"/>
                    <a:pt x="496" y="1647"/>
                    <a:pt x="520" y="1593"/>
                  </a:cubicBezTo>
                  <a:cubicBezTo>
                    <a:pt x="920" y="1223"/>
                    <a:pt x="1344" y="871"/>
                    <a:pt x="1738" y="501"/>
                  </a:cubicBezTo>
                  <a:cubicBezTo>
                    <a:pt x="1816" y="423"/>
                    <a:pt x="1911" y="328"/>
                    <a:pt x="1965" y="202"/>
                  </a:cubicBezTo>
                  <a:cubicBezTo>
                    <a:pt x="2049" y="92"/>
                    <a:pt x="2022" y="0"/>
                    <a:pt x="191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22" name="Google Shape;3914;p48"/>
            <p:cNvSpPr/>
            <p:nvPr/>
          </p:nvSpPr>
          <p:spPr>
            <a:xfrm>
              <a:off x="5321110" y="2656273"/>
              <a:ext cx="114419" cy="44450"/>
            </a:xfrm>
            <a:custGeom>
              <a:avLst/>
              <a:ahLst/>
              <a:rect l="l" t="t" r="r" b="b"/>
              <a:pathLst>
                <a:path w="2067" h="803" extrusionOk="0">
                  <a:moveTo>
                    <a:pt x="174" y="1"/>
                  </a:moveTo>
                  <a:cubicBezTo>
                    <a:pt x="49" y="1"/>
                    <a:pt x="1" y="78"/>
                    <a:pt x="25" y="180"/>
                  </a:cubicBezTo>
                  <a:cubicBezTo>
                    <a:pt x="79" y="275"/>
                    <a:pt x="126" y="353"/>
                    <a:pt x="228" y="377"/>
                  </a:cubicBezTo>
                  <a:cubicBezTo>
                    <a:pt x="550" y="526"/>
                    <a:pt x="873" y="628"/>
                    <a:pt x="1195" y="699"/>
                  </a:cubicBezTo>
                  <a:cubicBezTo>
                    <a:pt x="1392" y="723"/>
                    <a:pt x="1619" y="777"/>
                    <a:pt x="1792" y="801"/>
                  </a:cubicBezTo>
                  <a:cubicBezTo>
                    <a:pt x="1826" y="801"/>
                    <a:pt x="1859" y="803"/>
                    <a:pt x="1889" y="803"/>
                  </a:cubicBezTo>
                  <a:cubicBezTo>
                    <a:pt x="1967" y="803"/>
                    <a:pt x="2025" y="790"/>
                    <a:pt x="2043" y="699"/>
                  </a:cubicBezTo>
                  <a:cubicBezTo>
                    <a:pt x="2067" y="598"/>
                    <a:pt x="2019" y="526"/>
                    <a:pt x="1893" y="449"/>
                  </a:cubicBezTo>
                  <a:cubicBezTo>
                    <a:pt x="1840" y="425"/>
                    <a:pt x="1792" y="401"/>
                    <a:pt x="1744" y="401"/>
                  </a:cubicBezTo>
                  <a:cubicBezTo>
                    <a:pt x="1541" y="329"/>
                    <a:pt x="1344" y="228"/>
                    <a:pt x="1123" y="204"/>
                  </a:cubicBezTo>
                  <a:cubicBezTo>
                    <a:pt x="825" y="126"/>
                    <a:pt x="496" y="78"/>
                    <a:pt x="17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23" name="Google Shape;3915;p48"/>
            <p:cNvSpPr/>
            <p:nvPr/>
          </p:nvSpPr>
          <p:spPr>
            <a:xfrm>
              <a:off x="5088511" y="3262680"/>
              <a:ext cx="113035" cy="42845"/>
            </a:xfrm>
            <a:custGeom>
              <a:avLst/>
              <a:ahLst/>
              <a:rect l="l" t="t" r="r" b="b"/>
              <a:pathLst>
                <a:path w="2042" h="774" extrusionOk="0">
                  <a:moveTo>
                    <a:pt x="260" y="1"/>
                  </a:moveTo>
                  <a:cubicBezTo>
                    <a:pt x="179" y="1"/>
                    <a:pt x="99" y="19"/>
                    <a:pt x="24" y="66"/>
                  </a:cubicBezTo>
                  <a:cubicBezTo>
                    <a:pt x="0" y="144"/>
                    <a:pt x="48" y="216"/>
                    <a:pt x="102" y="269"/>
                  </a:cubicBezTo>
                  <a:cubicBezTo>
                    <a:pt x="149" y="269"/>
                    <a:pt x="197" y="293"/>
                    <a:pt x="221" y="317"/>
                  </a:cubicBezTo>
                  <a:cubicBezTo>
                    <a:pt x="322" y="490"/>
                    <a:pt x="520" y="490"/>
                    <a:pt x="699" y="538"/>
                  </a:cubicBezTo>
                  <a:cubicBezTo>
                    <a:pt x="818" y="592"/>
                    <a:pt x="943" y="616"/>
                    <a:pt x="1069" y="663"/>
                  </a:cubicBezTo>
                  <a:cubicBezTo>
                    <a:pt x="1261" y="741"/>
                    <a:pt x="1467" y="773"/>
                    <a:pt x="1674" y="773"/>
                  </a:cubicBezTo>
                  <a:cubicBezTo>
                    <a:pt x="1737" y="773"/>
                    <a:pt x="1800" y="770"/>
                    <a:pt x="1863" y="765"/>
                  </a:cubicBezTo>
                  <a:cubicBezTo>
                    <a:pt x="1940" y="765"/>
                    <a:pt x="2012" y="717"/>
                    <a:pt x="2042" y="616"/>
                  </a:cubicBezTo>
                  <a:cubicBezTo>
                    <a:pt x="2042" y="514"/>
                    <a:pt x="1988" y="442"/>
                    <a:pt x="1916" y="389"/>
                  </a:cubicBezTo>
                  <a:cubicBezTo>
                    <a:pt x="1893" y="365"/>
                    <a:pt x="1839" y="365"/>
                    <a:pt x="1815" y="365"/>
                  </a:cubicBezTo>
                  <a:cubicBezTo>
                    <a:pt x="1367" y="269"/>
                    <a:pt x="943" y="144"/>
                    <a:pt x="496" y="42"/>
                  </a:cubicBezTo>
                  <a:cubicBezTo>
                    <a:pt x="421" y="19"/>
                    <a:pt x="340" y="1"/>
                    <a:pt x="26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24" name="Google Shape;3916;p48"/>
            <p:cNvSpPr/>
            <p:nvPr/>
          </p:nvSpPr>
          <p:spPr>
            <a:xfrm>
              <a:off x="5377627" y="2115351"/>
              <a:ext cx="114419" cy="24799"/>
            </a:xfrm>
            <a:custGeom>
              <a:avLst/>
              <a:ahLst/>
              <a:rect l="l" t="t" r="r" b="b"/>
              <a:pathLst>
                <a:path w="2067" h="448" extrusionOk="0">
                  <a:moveTo>
                    <a:pt x="520" y="0"/>
                  </a:moveTo>
                  <a:cubicBezTo>
                    <a:pt x="449" y="0"/>
                    <a:pt x="371" y="24"/>
                    <a:pt x="299" y="48"/>
                  </a:cubicBezTo>
                  <a:cubicBezTo>
                    <a:pt x="222" y="72"/>
                    <a:pt x="150" y="125"/>
                    <a:pt x="72" y="197"/>
                  </a:cubicBezTo>
                  <a:cubicBezTo>
                    <a:pt x="1" y="275"/>
                    <a:pt x="25" y="370"/>
                    <a:pt x="126" y="400"/>
                  </a:cubicBezTo>
                  <a:cubicBezTo>
                    <a:pt x="174" y="448"/>
                    <a:pt x="222" y="448"/>
                    <a:pt x="299" y="448"/>
                  </a:cubicBezTo>
                  <a:lnTo>
                    <a:pt x="472" y="448"/>
                  </a:lnTo>
                  <a:cubicBezTo>
                    <a:pt x="669" y="448"/>
                    <a:pt x="849" y="448"/>
                    <a:pt x="1022" y="424"/>
                  </a:cubicBezTo>
                  <a:cubicBezTo>
                    <a:pt x="1266" y="424"/>
                    <a:pt x="1517" y="400"/>
                    <a:pt x="1768" y="370"/>
                  </a:cubicBezTo>
                  <a:cubicBezTo>
                    <a:pt x="1863" y="370"/>
                    <a:pt x="1965" y="346"/>
                    <a:pt x="2066" y="322"/>
                  </a:cubicBezTo>
                  <a:cubicBezTo>
                    <a:pt x="2066" y="72"/>
                    <a:pt x="2013" y="24"/>
                    <a:pt x="1816"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25" name="Google Shape;3917;p48"/>
            <p:cNvSpPr/>
            <p:nvPr/>
          </p:nvSpPr>
          <p:spPr>
            <a:xfrm>
              <a:off x="3797039" y="3106692"/>
              <a:ext cx="79711" cy="64323"/>
            </a:xfrm>
            <a:custGeom>
              <a:avLst/>
              <a:ahLst/>
              <a:rect l="l" t="t" r="r" b="b"/>
              <a:pathLst>
                <a:path w="1440" h="1162" extrusionOk="0">
                  <a:moveTo>
                    <a:pt x="1219" y="1"/>
                  </a:moveTo>
                  <a:cubicBezTo>
                    <a:pt x="1165" y="1"/>
                    <a:pt x="1093" y="25"/>
                    <a:pt x="1045" y="72"/>
                  </a:cubicBezTo>
                  <a:lnTo>
                    <a:pt x="150" y="747"/>
                  </a:lnTo>
                  <a:cubicBezTo>
                    <a:pt x="96" y="819"/>
                    <a:pt x="48" y="872"/>
                    <a:pt x="1" y="944"/>
                  </a:cubicBezTo>
                  <a:cubicBezTo>
                    <a:pt x="62" y="1089"/>
                    <a:pt x="125" y="1161"/>
                    <a:pt x="215" y="1161"/>
                  </a:cubicBezTo>
                  <a:cubicBezTo>
                    <a:pt x="265" y="1161"/>
                    <a:pt x="324" y="1138"/>
                    <a:pt x="395" y="1093"/>
                  </a:cubicBezTo>
                  <a:cubicBezTo>
                    <a:pt x="448" y="1093"/>
                    <a:pt x="472" y="1046"/>
                    <a:pt x="520" y="1022"/>
                  </a:cubicBezTo>
                  <a:cubicBezTo>
                    <a:pt x="771" y="819"/>
                    <a:pt x="1045" y="622"/>
                    <a:pt x="1290" y="401"/>
                  </a:cubicBezTo>
                  <a:cubicBezTo>
                    <a:pt x="1344" y="371"/>
                    <a:pt x="1416" y="299"/>
                    <a:pt x="1416" y="252"/>
                  </a:cubicBezTo>
                  <a:cubicBezTo>
                    <a:pt x="1439" y="174"/>
                    <a:pt x="1439" y="102"/>
                    <a:pt x="1392" y="49"/>
                  </a:cubicBezTo>
                  <a:cubicBezTo>
                    <a:pt x="1368" y="1"/>
                    <a:pt x="1266" y="1"/>
                    <a:pt x="1219"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26" name="Google Shape;3918;p48"/>
            <p:cNvSpPr/>
            <p:nvPr/>
          </p:nvSpPr>
          <p:spPr>
            <a:xfrm>
              <a:off x="3627545" y="2609222"/>
              <a:ext cx="83974" cy="70578"/>
            </a:xfrm>
            <a:custGeom>
              <a:avLst/>
              <a:ahLst/>
              <a:rect l="l" t="t" r="r" b="b"/>
              <a:pathLst>
                <a:path w="1517" h="1275" extrusionOk="0">
                  <a:moveTo>
                    <a:pt x="1271" y="1"/>
                  </a:moveTo>
                  <a:cubicBezTo>
                    <a:pt x="1209" y="1"/>
                    <a:pt x="1146" y="38"/>
                    <a:pt x="1069" y="105"/>
                  </a:cubicBezTo>
                  <a:cubicBezTo>
                    <a:pt x="997" y="158"/>
                    <a:pt x="920" y="230"/>
                    <a:pt x="824" y="308"/>
                  </a:cubicBezTo>
                  <a:cubicBezTo>
                    <a:pt x="597" y="505"/>
                    <a:pt x="376" y="678"/>
                    <a:pt x="173" y="881"/>
                  </a:cubicBezTo>
                  <a:cubicBezTo>
                    <a:pt x="102" y="928"/>
                    <a:pt x="78" y="1000"/>
                    <a:pt x="24" y="1054"/>
                  </a:cubicBezTo>
                  <a:cubicBezTo>
                    <a:pt x="0" y="1125"/>
                    <a:pt x="0" y="1203"/>
                    <a:pt x="48" y="1251"/>
                  </a:cubicBezTo>
                  <a:cubicBezTo>
                    <a:pt x="102" y="1275"/>
                    <a:pt x="173" y="1275"/>
                    <a:pt x="227" y="1275"/>
                  </a:cubicBezTo>
                  <a:cubicBezTo>
                    <a:pt x="275" y="1251"/>
                    <a:pt x="323" y="1227"/>
                    <a:pt x="376" y="1179"/>
                  </a:cubicBezTo>
                  <a:cubicBezTo>
                    <a:pt x="675" y="928"/>
                    <a:pt x="997" y="654"/>
                    <a:pt x="1296" y="403"/>
                  </a:cubicBezTo>
                  <a:lnTo>
                    <a:pt x="1517" y="182"/>
                  </a:lnTo>
                  <a:cubicBezTo>
                    <a:pt x="1421" y="57"/>
                    <a:pt x="1347" y="1"/>
                    <a:pt x="127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27" name="Google Shape;3919;p48"/>
            <p:cNvSpPr/>
            <p:nvPr/>
          </p:nvSpPr>
          <p:spPr>
            <a:xfrm>
              <a:off x="5040242" y="3500538"/>
              <a:ext cx="60558" cy="55742"/>
            </a:xfrm>
            <a:custGeom>
              <a:avLst/>
              <a:ahLst/>
              <a:rect l="l" t="t" r="r" b="b"/>
              <a:pathLst>
                <a:path w="1094" h="1007" extrusionOk="0">
                  <a:moveTo>
                    <a:pt x="240" y="1"/>
                  </a:moveTo>
                  <a:cubicBezTo>
                    <a:pt x="165" y="1"/>
                    <a:pt x="87" y="34"/>
                    <a:pt x="1" y="121"/>
                  </a:cubicBezTo>
                  <a:cubicBezTo>
                    <a:pt x="24" y="271"/>
                    <a:pt x="126" y="372"/>
                    <a:pt x="227" y="474"/>
                  </a:cubicBezTo>
                  <a:cubicBezTo>
                    <a:pt x="347" y="569"/>
                    <a:pt x="448" y="671"/>
                    <a:pt x="574" y="772"/>
                  </a:cubicBezTo>
                  <a:cubicBezTo>
                    <a:pt x="645" y="820"/>
                    <a:pt x="723" y="921"/>
                    <a:pt x="824" y="969"/>
                  </a:cubicBezTo>
                  <a:cubicBezTo>
                    <a:pt x="856" y="995"/>
                    <a:pt x="886" y="1006"/>
                    <a:pt x="913" y="1006"/>
                  </a:cubicBezTo>
                  <a:cubicBezTo>
                    <a:pt x="968" y="1006"/>
                    <a:pt x="1013" y="961"/>
                    <a:pt x="1045" y="897"/>
                  </a:cubicBezTo>
                  <a:cubicBezTo>
                    <a:pt x="1093" y="820"/>
                    <a:pt x="1069" y="748"/>
                    <a:pt x="1045" y="671"/>
                  </a:cubicBezTo>
                  <a:cubicBezTo>
                    <a:pt x="920" y="450"/>
                    <a:pt x="723" y="271"/>
                    <a:pt x="526" y="121"/>
                  </a:cubicBezTo>
                  <a:cubicBezTo>
                    <a:pt x="426" y="55"/>
                    <a:pt x="335" y="1"/>
                    <a:pt x="24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28" name="Google Shape;3920;p48"/>
            <p:cNvSpPr/>
            <p:nvPr/>
          </p:nvSpPr>
          <p:spPr>
            <a:xfrm>
              <a:off x="4084550" y="3583237"/>
              <a:ext cx="45668" cy="61057"/>
            </a:xfrm>
            <a:custGeom>
              <a:avLst/>
              <a:ahLst/>
              <a:rect l="l" t="t" r="r" b="b"/>
              <a:pathLst>
                <a:path w="825" h="1103" extrusionOk="0">
                  <a:moveTo>
                    <a:pt x="598" y="0"/>
                  </a:moveTo>
                  <a:cubicBezTo>
                    <a:pt x="550" y="48"/>
                    <a:pt x="448" y="72"/>
                    <a:pt x="401" y="150"/>
                  </a:cubicBezTo>
                  <a:cubicBezTo>
                    <a:pt x="299" y="299"/>
                    <a:pt x="204" y="472"/>
                    <a:pt x="102" y="669"/>
                  </a:cubicBezTo>
                  <a:cubicBezTo>
                    <a:pt x="54" y="717"/>
                    <a:pt x="30" y="818"/>
                    <a:pt x="30" y="896"/>
                  </a:cubicBezTo>
                  <a:cubicBezTo>
                    <a:pt x="1" y="968"/>
                    <a:pt x="1" y="1045"/>
                    <a:pt x="78" y="1069"/>
                  </a:cubicBezTo>
                  <a:cubicBezTo>
                    <a:pt x="124" y="1091"/>
                    <a:pt x="163" y="1102"/>
                    <a:pt x="200" y="1102"/>
                  </a:cubicBezTo>
                  <a:cubicBezTo>
                    <a:pt x="245" y="1102"/>
                    <a:pt x="286" y="1085"/>
                    <a:pt x="329" y="1045"/>
                  </a:cubicBezTo>
                  <a:cubicBezTo>
                    <a:pt x="353" y="1015"/>
                    <a:pt x="377" y="968"/>
                    <a:pt x="401" y="944"/>
                  </a:cubicBezTo>
                  <a:cubicBezTo>
                    <a:pt x="502" y="771"/>
                    <a:pt x="627" y="568"/>
                    <a:pt x="723" y="394"/>
                  </a:cubicBezTo>
                  <a:cubicBezTo>
                    <a:pt x="747" y="323"/>
                    <a:pt x="777" y="245"/>
                    <a:pt x="800" y="174"/>
                  </a:cubicBezTo>
                  <a:cubicBezTo>
                    <a:pt x="824" y="72"/>
                    <a:pt x="747" y="0"/>
                    <a:pt x="59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29" name="Google Shape;3921;p48"/>
            <p:cNvSpPr/>
            <p:nvPr/>
          </p:nvSpPr>
          <p:spPr>
            <a:xfrm>
              <a:off x="5238521" y="2241891"/>
              <a:ext cx="29117" cy="23526"/>
            </a:xfrm>
            <a:custGeom>
              <a:avLst/>
              <a:ahLst/>
              <a:rect l="l" t="t" r="r" b="b"/>
              <a:pathLst>
                <a:path w="526" h="425" extrusionOk="0">
                  <a:moveTo>
                    <a:pt x="275" y="1"/>
                  </a:moveTo>
                  <a:cubicBezTo>
                    <a:pt x="126" y="1"/>
                    <a:pt x="0" y="78"/>
                    <a:pt x="0" y="174"/>
                  </a:cubicBezTo>
                  <a:cubicBezTo>
                    <a:pt x="0" y="275"/>
                    <a:pt x="150" y="401"/>
                    <a:pt x="275" y="424"/>
                  </a:cubicBezTo>
                  <a:cubicBezTo>
                    <a:pt x="424" y="424"/>
                    <a:pt x="496" y="353"/>
                    <a:pt x="526" y="227"/>
                  </a:cubicBezTo>
                  <a:cubicBezTo>
                    <a:pt x="526" y="126"/>
                    <a:pt x="377" y="1"/>
                    <a:pt x="27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30" name="Google Shape;3922;p48"/>
            <p:cNvSpPr/>
            <p:nvPr/>
          </p:nvSpPr>
          <p:spPr>
            <a:xfrm>
              <a:off x="3867118" y="2103726"/>
              <a:ext cx="26128" cy="28176"/>
            </a:xfrm>
            <a:custGeom>
              <a:avLst/>
              <a:ahLst/>
              <a:rect l="l" t="t" r="r" b="b"/>
              <a:pathLst>
                <a:path w="472" h="509" extrusionOk="0">
                  <a:moveTo>
                    <a:pt x="348" y="1"/>
                  </a:moveTo>
                  <a:cubicBezTo>
                    <a:pt x="306" y="1"/>
                    <a:pt x="261" y="20"/>
                    <a:pt x="227" y="37"/>
                  </a:cubicBezTo>
                  <a:cubicBezTo>
                    <a:pt x="150" y="109"/>
                    <a:pt x="102" y="186"/>
                    <a:pt x="48" y="282"/>
                  </a:cubicBezTo>
                  <a:cubicBezTo>
                    <a:pt x="0" y="407"/>
                    <a:pt x="48" y="509"/>
                    <a:pt x="227" y="509"/>
                  </a:cubicBezTo>
                  <a:cubicBezTo>
                    <a:pt x="275" y="485"/>
                    <a:pt x="323" y="431"/>
                    <a:pt x="347" y="383"/>
                  </a:cubicBezTo>
                  <a:cubicBezTo>
                    <a:pt x="400" y="335"/>
                    <a:pt x="424" y="234"/>
                    <a:pt x="448" y="186"/>
                  </a:cubicBezTo>
                  <a:cubicBezTo>
                    <a:pt x="472" y="109"/>
                    <a:pt x="472" y="37"/>
                    <a:pt x="400" y="13"/>
                  </a:cubicBezTo>
                  <a:cubicBezTo>
                    <a:pt x="384" y="4"/>
                    <a:pt x="367" y="1"/>
                    <a:pt x="34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31" name="Google Shape;3923;p48"/>
            <p:cNvSpPr/>
            <p:nvPr/>
          </p:nvSpPr>
          <p:spPr>
            <a:xfrm>
              <a:off x="4931526" y="3117264"/>
              <a:ext cx="27456" cy="19928"/>
            </a:xfrm>
            <a:custGeom>
              <a:avLst/>
              <a:ahLst/>
              <a:rect l="l" t="t" r="r" b="b"/>
              <a:pathLst>
                <a:path w="496" h="360" extrusionOk="0">
                  <a:moveTo>
                    <a:pt x="134" y="1"/>
                  </a:moveTo>
                  <a:cubicBezTo>
                    <a:pt x="69" y="1"/>
                    <a:pt x="0" y="44"/>
                    <a:pt x="0" y="108"/>
                  </a:cubicBezTo>
                  <a:cubicBezTo>
                    <a:pt x="0" y="180"/>
                    <a:pt x="48" y="281"/>
                    <a:pt x="102" y="305"/>
                  </a:cubicBezTo>
                  <a:cubicBezTo>
                    <a:pt x="160" y="338"/>
                    <a:pt x="229" y="360"/>
                    <a:pt x="302" y="360"/>
                  </a:cubicBezTo>
                  <a:cubicBezTo>
                    <a:pt x="349" y="360"/>
                    <a:pt x="399" y="350"/>
                    <a:pt x="448" y="329"/>
                  </a:cubicBezTo>
                  <a:cubicBezTo>
                    <a:pt x="496" y="108"/>
                    <a:pt x="400" y="7"/>
                    <a:pt x="174" y="7"/>
                  </a:cubicBezTo>
                  <a:cubicBezTo>
                    <a:pt x="161" y="3"/>
                    <a:pt x="147" y="1"/>
                    <a:pt x="13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32" name="Google Shape;3924;p48"/>
            <p:cNvSpPr/>
            <p:nvPr/>
          </p:nvSpPr>
          <p:spPr>
            <a:xfrm>
              <a:off x="5125488" y="2715945"/>
              <a:ext cx="23526" cy="20371"/>
            </a:xfrm>
            <a:custGeom>
              <a:avLst/>
              <a:ahLst/>
              <a:rect l="l" t="t" r="r" b="b"/>
              <a:pathLst>
                <a:path w="425" h="368" extrusionOk="0">
                  <a:moveTo>
                    <a:pt x="214" y="0"/>
                  </a:moveTo>
                  <a:cubicBezTo>
                    <a:pt x="133" y="0"/>
                    <a:pt x="75" y="69"/>
                    <a:pt x="1" y="218"/>
                  </a:cubicBezTo>
                  <a:cubicBezTo>
                    <a:pt x="31" y="266"/>
                    <a:pt x="54" y="320"/>
                    <a:pt x="78" y="368"/>
                  </a:cubicBezTo>
                  <a:cubicBezTo>
                    <a:pt x="329" y="344"/>
                    <a:pt x="329" y="320"/>
                    <a:pt x="425" y="93"/>
                  </a:cubicBezTo>
                  <a:cubicBezTo>
                    <a:pt x="335" y="32"/>
                    <a:pt x="269" y="0"/>
                    <a:pt x="21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33" name="Google Shape;3925;p48"/>
            <p:cNvSpPr/>
            <p:nvPr/>
          </p:nvSpPr>
          <p:spPr>
            <a:xfrm>
              <a:off x="4261019" y="1546198"/>
              <a:ext cx="15278" cy="7307"/>
            </a:xfrm>
            <a:custGeom>
              <a:avLst/>
              <a:ahLst/>
              <a:rect l="l" t="t" r="r" b="b"/>
              <a:pathLst>
                <a:path w="276" h="132" extrusionOk="0">
                  <a:moveTo>
                    <a:pt x="156" y="0"/>
                  </a:moveTo>
                  <a:cubicBezTo>
                    <a:pt x="105" y="0"/>
                    <a:pt x="56" y="28"/>
                    <a:pt x="0" y="56"/>
                  </a:cubicBezTo>
                  <a:cubicBezTo>
                    <a:pt x="63" y="106"/>
                    <a:pt x="112" y="132"/>
                    <a:pt x="156" y="132"/>
                  </a:cubicBezTo>
                  <a:cubicBezTo>
                    <a:pt x="199" y="132"/>
                    <a:pt x="236" y="106"/>
                    <a:pt x="275" y="56"/>
                  </a:cubicBezTo>
                  <a:cubicBezTo>
                    <a:pt x="232" y="15"/>
                    <a:pt x="194" y="0"/>
                    <a:pt x="156"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34" name="Google Shape;3926;p48"/>
            <p:cNvSpPr/>
            <p:nvPr/>
          </p:nvSpPr>
          <p:spPr>
            <a:xfrm>
              <a:off x="3717053" y="1537784"/>
              <a:ext cx="1605461" cy="2705642"/>
            </a:xfrm>
            <a:custGeom>
              <a:avLst/>
              <a:ahLst/>
              <a:rect l="l" t="t" r="r" b="b"/>
              <a:pathLst>
                <a:path w="29003" h="48878" extrusionOk="0">
                  <a:moveTo>
                    <a:pt x="19282" y="37191"/>
                  </a:moveTo>
                  <a:cubicBezTo>
                    <a:pt x="19458" y="37191"/>
                    <a:pt x="19600" y="37245"/>
                    <a:pt x="19726" y="37370"/>
                  </a:cubicBezTo>
                  <a:cubicBezTo>
                    <a:pt x="19976" y="37597"/>
                    <a:pt x="20072" y="37896"/>
                    <a:pt x="20102" y="38218"/>
                  </a:cubicBezTo>
                  <a:cubicBezTo>
                    <a:pt x="20126" y="38445"/>
                    <a:pt x="20024" y="38618"/>
                    <a:pt x="19803" y="38690"/>
                  </a:cubicBezTo>
                  <a:cubicBezTo>
                    <a:pt x="19552" y="38767"/>
                    <a:pt x="19278" y="38839"/>
                    <a:pt x="19003" y="38863"/>
                  </a:cubicBezTo>
                  <a:cubicBezTo>
                    <a:pt x="18609" y="38893"/>
                    <a:pt x="18185" y="38893"/>
                    <a:pt x="17785" y="38893"/>
                  </a:cubicBezTo>
                  <a:lnTo>
                    <a:pt x="17785" y="38917"/>
                  </a:lnTo>
                  <a:cubicBezTo>
                    <a:pt x="17314" y="38893"/>
                    <a:pt x="16866" y="38863"/>
                    <a:pt x="16418" y="38839"/>
                  </a:cubicBezTo>
                  <a:cubicBezTo>
                    <a:pt x="15672" y="38791"/>
                    <a:pt x="14950" y="38714"/>
                    <a:pt x="14227" y="38642"/>
                  </a:cubicBezTo>
                  <a:cubicBezTo>
                    <a:pt x="13409" y="38564"/>
                    <a:pt x="12586" y="38493"/>
                    <a:pt x="11768" y="38391"/>
                  </a:cubicBezTo>
                  <a:cubicBezTo>
                    <a:pt x="11493" y="38343"/>
                    <a:pt x="11218" y="38242"/>
                    <a:pt x="10944" y="38194"/>
                  </a:cubicBezTo>
                  <a:cubicBezTo>
                    <a:pt x="10669" y="38170"/>
                    <a:pt x="10424" y="38069"/>
                    <a:pt x="10150" y="37997"/>
                  </a:cubicBezTo>
                  <a:cubicBezTo>
                    <a:pt x="10048" y="37943"/>
                    <a:pt x="9977" y="37896"/>
                    <a:pt x="9953" y="37794"/>
                  </a:cubicBezTo>
                  <a:cubicBezTo>
                    <a:pt x="9851" y="37573"/>
                    <a:pt x="9953" y="37370"/>
                    <a:pt x="10174" y="37299"/>
                  </a:cubicBezTo>
                  <a:cubicBezTo>
                    <a:pt x="10281" y="37256"/>
                    <a:pt x="10383" y="37237"/>
                    <a:pt x="10486" y="37237"/>
                  </a:cubicBezTo>
                  <a:cubicBezTo>
                    <a:pt x="10572" y="37237"/>
                    <a:pt x="10657" y="37250"/>
                    <a:pt x="10747" y="37275"/>
                  </a:cubicBezTo>
                  <a:cubicBezTo>
                    <a:pt x="11000" y="37320"/>
                    <a:pt x="11252" y="37337"/>
                    <a:pt x="11503" y="37337"/>
                  </a:cubicBezTo>
                  <a:cubicBezTo>
                    <a:pt x="11649" y="37337"/>
                    <a:pt x="11794" y="37331"/>
                    <a:pt x="11941" y="37323"/>
                  </a:cubicBezTo>
                  <a:cubicBezTo>
                    <a:pt x="12287" y="37299"/>
                    <a:pt x="12639" y="37299"/>
                    <a:pt x="12986" y="37299"/>
                  </a:cubicBezTo>
                  <a:cubicBezTo>
                    <a:pt x="13905" y="37275"/>
                    <a:pt x="14824" y="37275"/>
                    <a:pt x="15744" y="37275"/>
                  </a:cubicBezTo>
                  <a:cubicBezTo>
                    <a:pt x="16591" y="37275"/>
                    <a:pt x="17463" y="37275"/>
                    <a:pt x="18335" y="37251"/>
                  </a:cubicBezTo>
                  <a:cubicBezTo>
                    <a:pt x="18609" y="37251"/>
                    <a:pt x="18908" y="37221"/>
                    <a:pt x="19176" y="37197"/>
                  </a:cubicBezTo>
                  <a:cubicBezTo>
                    <a:pt x="19213" y="37193"/>
                    <a:pt x="19248" y="37191"/>
                    <a:pt x="19282" y="37191"/>
                  </a:cubicBezTo>
                  <a:close/>
                  <a:moveTo>
                    <a:pt x="10221" y="38367"/>
                  </a:moveTo>
                  <a:cubicBezTo>
                    <a:pt x="10699" y="38445"/>
                    <a:pt x="11117" y="38517"/>
                    <a:pt x="11565" y="38564"/>
                  </a:cubicBezTo>
                  <a:cubicBezTo>
                    <a:pt x="12066" y="38642"/>
                    <a:pt x="12538" y="38714"/>
                    <a:pt x="13033" y="38767"/>
                  </a:cubicBezTo>
                  <a:cubicBezTo>
                    <a:pt x="13654" y="38839"/>
                    <a:pt x="14281" y="38917"/>
                    <a:pt x="14926" y="38964"/>
                  </a:cubicBezTo>
                  <a:cubicBezTo>
                    <a:pt x="15744" y="39042"/>
                    <a:pt x="16567" y="39114"/>
                    <a:pt x="17415" y="39161"/>
                  </a:cubicBezTo>
                  <a:cubicBezTo>
                    <a:pt x="17935" y="39191"/>
                    <a:pt x="18460" y="39191"/>
                    <a:pt x="19003" y="39215"/>
                  </a:cubicBezTo>
                  <a:lnTo>
                    <a:pt x="19254" y="39215"/>
                  </a:lnTo>
                  <a:cubicBezTo>
                    <a:pt x="19278" y="39364"/>
                    <a:pt x="19302" y="39514"/>
                    <a:pt x="19326" y="39663"/>
                  </a:cubicBezTo>
                  <a:cubicBezTo>
                    <a:pt x="19355" y="39734"/>
                    <a:pt x="19355" y="39812"/>
                    <a:pt x="19326" y="39860"/>
                  </a:cubicBezTo>
                  <a:cubicBezTo>
                    <a:pt x="19211" y="40147"/>
                    <a:pt x="18930" y="40434"/>
                    <a:pt x="18531" y="40434"/>
                  </a:cubicBezTo>
                  <a:cubicBezTo>
                    <a:pt x="18516" y="40434"/>
                    <a:pt x="18500" y="40434"/>
                    <a:pt x="18484" y="40433"/>
                  </a:cubicBezTo>
                  <a:cubicBezTo>
                    <a:pt x="18036" y="40385"/>
                    <a:pt x="17588" y="40385"/>
                    <a:pt x="17141" y="40355"/>
                  </a:cubicBezTo>
                  <a:cubicBezTo>
                    <a:pt x="17039" y="40331"/>
                    <a:pt x="16914" y="40308"/>
                    <a:pt x="16818" y="40308"/>
                  </a:cubicBezTo>
                  <a:cubicBezTo>
                    <a:pt x="16520" y="40260"/>
                    <a:pt x="16221" y="40236"/>
                    <a:pt x="15923" y="40182"/>
                  </a:cubicBezTo>
                  <a:cubicBezTo>
                    <a:pt x="15648" y="40134"/>
                    <a:pt x="15350" y="40111"/>
                    <a:pt x="15075" y="40057"/>
                  </a:cubicBezTo>
                  <a:cubicBezTo>
                    <a:pt x="14627" y="40009"/>
                    <a:pt x="14180" y="39937"/>
                    <a:pt x="13732" y="39884"/>
                  </a:cubicBezTo>
                  <a:cubicBezTo>
                    <a:pt x="13433" y="39836"/>
                    <a:pt x="13135" y="39788"/>
                    <a:pt x="12836" y="39734"/>
                  </a:cubicBezTo>
                  <a:lnTo>
                    <a:pt x="10818" y="39514"/>
                  </a:lnTo>
                  <a:cubicBezTo>
                    <a:pt x="10598" y="39490"/>
                    <a:pt x="10347" y="39436"/>
                    <a:pt x="10126" y="39412"/>
                  </a:cubicBezTo>
                  <a:cubicBezTo>
                    <a:pt x="9977" y="39412"/>
                    <a:pt x="9923" y="39364"/>
                    <a:pt x="9923" y="39215"/>
                  </a:cubicBezTo>
                  <a:lnTo>
                    <a:pt x="9923" y="38940"/>
                  </a:lnTo>
                  <a:cubicBezTo>
                    <a:pt x="9953" y="38714"/>
                    <a:pt x="10024" y="38517"/>
                    <a:pt x="10221" y="38367"/>
                  </a:cubicBezTo>
                  <a:close/>
                  <a:moveTo>
                    <a:pt x="11242" y="39812"/>
                  </a:moveTo>
                  <a:cubicBezTo>
                    <a:pt x="11917" y="39908"/>
                    <a:pt x="12609" y="39985"/>
                    <a:pt x="13308" y="40111"/>
                  </a:cubicBezTo>
                  <a:cubicBezTo>
                    <a:pt x="14132" y="40236"/>
                    <a:pt x="14950" y="40355"/>
                    <a:pt x="15773" y="40481"/>
                  </a:cubicBezTo>
                  <a:cubicBezTo>
                    <a:pt x="15994" y="40534"/>
                    <a:pt x="16221" y="40534"/>
                    <a:pt x="16442" y="40558"/>
                  </a:cubicBezTo>
                  <a:cubicBezTo>
                    <a:pt x="16788" y="40606"/>
                    <a:pt x="17164" y="40654"/>
                    <a:pt x="17535" y="40708"/>
                  </a:cubicBezTo>
                  <a:cubicBezTo>
                    <a:pt x="17809" y="40731"/>
                    <a:pt x="18108" y="40755"/>
                    <a:pt x="18382" y="40803"/>
                  </a:cubicBezTo>
                  <a:cubicBezTo>
                    <a:pt x="18705" y="40881"/>
                    <a:pt x="19003" y="40952"/>
                    <a:pt x="19302" y="41030"/>
                  </a:cubicBezTo>
                  <a:cubicBezTo>
                    <a:pt x="19475" y="41078"/>
                    <a:pt x="19576" y="41227"/>
                    <a:pt x="19702" y="41352"/>
                  </a:cubicBezTo>
                  <a:cubicBezTo>
                    <a:pt x="19827" y="41454"/>
                    <a:pt x="19875" y="41603"/>
                    <a:pt x="19899" y="41776"/>
                  </a:cubicBezTo>
                  <a:cubicBezTo>
                    <a:pt x="19923" y="41997"/>
                    <a:pt x="19875" y="42200"/>
                    <a:pt x="19702" y="42349"/>
                  </a:cubicBezTo>
                  <a:cubicBezTo>
                    <a:pt x="19624" y="42397"/>
                    <a:pt x="19529" y="42445"/>
                    <a:pt x="19427" y="42475"/>
                  </a:cubicBezTo>
                  <a:cubicBezTo>
                    <a:pt x="19326" y="42499"/>
                    <a:pt x="19206" y="42499"/>
                    <a:pt x="19105" y="42522"/>
                  </a:cubicBezTo>
                  <a:cubicBezTo>
                    <a:pt x="18932" y="42522"/>
                    <a:pt x="18758" y="42522"/>
                    <a:pt x="18579" y="42546"/>
                  </a:cubicBezTo>
                  <a:lnTo>
                    <a:pt x="17439" y="42546"/>
                  </a:lnTo>
                  <a:cubicBezTo>
                    <a:pt x="17345" y="42549"/>
                    <a:pt x="17250" y="42551"/>
                    <a:pt x="17156" y="42551"/>
                  </a:cubicBezTo>
                  <a:cubicBezTo>
                    <a:pt x="16528" y="42551"/>
                    <a:pt x="15903" y="42485"/>
                    <a:pt x="15296" y="42397"/>
                  </a:cubicBezTo>
                  <a:cubicBezTo>
                    <a:pt x="14156" y="42272"/>
                    <a:pt x="13033" y="41949"/>
                    <a:pt x="11917" y="41651"/>
                  </a:cubicBezTo>
                  <a:cubicBezTo>
                    <a:pt x="11445" y="41525"/>
                    <a:pt x="10968" y="41430"/>
                    <a:pt x="10496" y="41328"/>
                  </a:cubicBezTo>
                  <a:cubicBezTo>
                    <a:pt x="10299" y="41281"/>
                    <a:pt x="10150" y="41155"/>
                    <a:pt x="10024" y="41030"/>
                  </a:cubicBezTo>
                  <a:cubicBezTo>
                    <a:pt x="9953" y="40952"/>
                    <a:pt x="9923" y="40881"/>
                    <a:pt x="9953" y="40779"/>
                  </a:cubicBezTo>
                  <a:cubicBezTo>
                    <a:pt x="10001" y="40481"/>
                    <a:pt x="10150" y="40308"/>
                    <a:pt x="10401" y="40182"/>
                  </a:cubicBezTo>
                  <a:cubicBezTo>
                    <a:pt x="10645" y="40057"/>
                    <a:pt x="10872" y="39937"/>
                    <a:pt x="11093" y="39836"/>
                  </a:cubicBezTo>
                  <a:cubicBezTo>
                    <a:pt x="11147" y="39812"/>
                    <a:pt x="11195" y="39812"/>
                    <a:pt x="11242" y="39812"/>
                  </a:cubicBezTo>
                  <a:close/>
                  <a:moveTo>
                    <a:pt x="11404" y="41916"/>
                  </a:moveTo>
                  <a:cubicBezTo>
                    <a:pt x="11551" y="41916"/>
                    <a:pt x="11695" y="41938"/>
                    <a:pt x="11839" y="41973"/>
                  </a:cubicBezTo>
                  <a:cubicBezTo>
                    <a:pt x="12639" y="42176"/>
                    <a:pt x="13409" y="42373"/>
                    <a:pt x="14203" y="42570"/>
                  </a:cubicBezTo>
                  <a:cubicBezTo>
                    <a:pt x="14878" y="42719"/>
                    <a:pt x="15571" y="42797"/>
                    <a:pt x="16245" y="42845"/>
                  </a:cubicBezTo>
                  <a:cubicBezTo>
                    <a:pt x="16741" y="42869"/>
                    <a:pt x="17236" y="42869"/>
                    <a:pt x="17714" y="42893"/>
                  </a:cubicBezTo>
                  <a:cubicBezTo>
                    <a:pt x="18132" y="42893"/>
                    <a:pt x="18532" y="42893"/>
                    <a:pt x="18932" y="42946"/>
                  </a:cubicBezTo>
                  <a:cubicBezTo>
                    <a:pt x="19254" y="42994"/>
                    <a:pt x="19576" y="42970"/>
                    <a:pt x="19899" y="42994"/>
                  </a:cubicBezTo>
                  <a:cubicBezTo>
                    <a:pt x="19923" y="42994"/>
                    <a:pt x="19952" y="42994"/>
                    <a:pt x="20000" y="43018"/>
                  </a:cubicBezTo>
                  <a:cubicBezTo>
                    <a:pt x="20072" y="43316"/>
                    <a:pt x="19952" y="43567"/>
                    <a:pt x="19749" y="43788"/>
                  </a:cubicBezTo>
                  <a:cubicBezTo>
                    <a:pt x="19702" y="43842"/>
                    <a:pt x="19624" y="43866"/>
                    <a:pt x="19552" y="43866"/>
                  </a:cubicBezTo>
                  <a:cubicBezTo>
                    <a:pt x="19057" y="43991"/>
                    <a:pt x="18532" y="44087"/>
                    <a:pt x="17982" y="44087"/>
                  </a:cubicBezTo>
                  <a:cubicBezTo>
                    <a:pt x="17564" y="44087"/>
                    <a:pt x="17141" y="44116"/>
                    <a:pt x="16717" y="44116"/>
                  </a:cubicBezTo>
                  <a:cubicBezTo>
                    <a:pt x="16269" y="44140"/>
                    <a:pt x="15821" y="44164"/>
                    <a:pt x="15374" y="44164"/>
                  </a:cubicBezTo>
                  <a:lnTo>
                    <a:pt x="13332" y="44164"/>
                  </a:lnTo>
                  <a:cubicBezTo>
                    <a:pt x="12711" y="44164"/>
                    <a:pt x="12066" y="44188"/>
                    <a:pt x="11445" y="44188"/>
                  </a:cubicBezTo>
                  <a:cubicBezTo>
                    <a:pt x="11069" y="44188"/>
                    <a:pt x="10699" y="44164"/>
                    <a:pt x="10323" y="44116"/>
                  </a:cubicBezTo>
                  <a:cubicBezTo>
                    <a:pt x="10174" y="44087"/>
                    <a:pt x="10024" y="44015"/>
                    <a:pt x="9827" y="43967"/>
                  </a:cubicBezTo>
                  <a:cubicBezTo>
                    <a:pt x="10115" y="43653"/>
                    <a:pt x="10402" y="43482"/>
                    <a:pt x="10761" y="43482"/>
                  </a:cubicBezTo>
                  <a:cubicBezTo>
                    <a:pt x="10805" y="43482"/>
                    <a:pt x="10850" y="43484"/>
                    <a:pt x="10896" y="43490"/>
                  </a:cubicBezTo>
                  <a:cubicBezTo>
                    <a:pt x="11296" y="43519"/>
                    <a:pt x="11690" y="43567"/>
                    <a:pt x="12090" y="43615"/>
                  </a:cubicBezTo>
                  <a:cubicBezTo>
                    <a:pt x="12365" y="43639"/>
                    <a:pt x="12663" y="43692"/>
                    <a:pt x="12938" y="43716"/>
                  </a:cubicBezTo>
                  <a:cubicBezTo>
                    <a:pt x="13087" y="43740"/>
                    <a:pt x="13236" y="43740"/>
                    <a:pt x="13386" y="43764"/>
                  </a:cubicBezTo>
                  <a:cubicBezTo>
                    <a:pt x="14266" y="43828"/>
                    <a:pt x="15147" y="43872"/>
                    <a:pt x="16028" y="43872"/>
                  </a:cubicBezTo>
                  <a:cubicBezTo>
                    <a:pt x="16216" y="43872"/>
                    <a:pt x="16404" y="43870"/>
                    <a:pt x="16591" y="43866"/>
                  </a:cubicBezTo>
                  <a:cubicBezTo>
                    <a:pt x="17087" y="43842"/>
                    <a:pt x="17588" y="43818"/>
                    <a:pt x="18060" y="43788"/>
                  </a:cubicBezTo>
                  <a:cubicBezTo>
                    <a:pt x="18185" y="43764"/>
                    <a:pt x="18281" y="43740"/>
                    <a:pt x="18406" y="43716"/>
                  </a:cubicBezTo>
                  <a:cubicBezTo>
                    <a:pt x="18382" y="43591"/>
                    <a:pt x="18311" y="43519"/>
                    <a:pt x="18185" y="43519"/>
                  </a:cubicBezTo>
                  <a:cubicBezTo>
                    <a:pt x="17897" y="43519"/>
                    <a:pt x="17597" y="43483"/>
                    <a:pt x="17291" y="43483"/>
                  </a:cubicBezTo>
                  <a:cubicBezTo>
                    <a:pt x="17223" y="43483"/>
                    <a:pt x="17155" y="43485"/>
                    <a:pt x="17087" y="43490"/>
                  </a:cubicBezTo>
                  <a:cubicBezTo>
                    <a:pt x="16692" y="43525"/>
                    <a:pt x="16302" y="43539"/>
                    <a:pt x="15911" y="43539"/>
                  </a:cubicBezTo>
                  <a:cubicBezTo>
                    <a:pt x="15444" y="43539"/>
                    <a:pt x="14976" y="43519"/>
                    <a:pt x="14502" y="43490"/>
                  </a:cubicBezTo>
                  <a:cubicBezTo>
                    <a:pt x="14078" y="43466"/>
                    <a:pt x="13654" y="43466"/>
                    <a:pt x="13206" y="43418"/>
                  </a:cubicBezTo>
                  <a:cubicBezTo>
                    <a:pt x="12986" y="43418"/>
                    <a:pt x="12735" y="43340"/>
                    <a:pt x="12490" y="43316"/>
                  </a:cubicBezTo>
                  <a:cubicBezTo>
                    <a:pt x="12114" y="43293"/>
                    <a:pt x="11744" y="43269"/>
                    <a:pt x="11368" y="43245"/>
                  </a:cubicBezTo>
                  <a:cubicBezTo>
                    <a:pt x="10848" y="43191"/>
                    <a:pt x="10347" y="43072"/>
                    <a:pt x="9851" y="42946"/>
                  </a:cubicBezTo>
                  <a:cubicBezTo>
                    <a:pt x="9851" y="42893"/>
                    <a:pt x="9875" y="42845"/>
                    <a:pt x="9875" y="42797"/>
                  </a:cubicBezTo>
                  <a:cubicBezTo>
                    <a:pt x="9804" y="42594"/>
                    <a:pt x="9851" y="42445"/>
                    <a:pt x="10001" y="42325"/>
                  </a:cubicBezTo>
                  <a:cubicBezTo>
                    <a:pt x="10251" y="42122"/>
                    <a:pt x="10520" y="42051"/>
                    <a:pt x="10818" y="41997"/>
                  </a:cubicBezTo>
                  <a:cubicBezTo>
                    <a:pt x="10944" y="41949"/>
                    <a:pt x="11093" y="41949"/>
                    <a:pt x="11242" y="41925"/>
                  </a:cubicBezTo>
                  <a:cubicBezTo>
                    <a:pt x="11297" y="41919"/>
                    <a:pt x="11351" y="41916"/>
                    <a:pt x="11404" y="41916"/>
                  </a:cubicBezTo>
                  <a:close/>
                  <a:moveTo>
                    <a:pt x="19081" y="44313"/>
                  </a:moveTo>
                  <a:lnTo>
                    <a:pt x="19081" y="44313"/>
                  </a:lnTo>
                  <a:cubicBezTo>
                    <a:pt x="19057" y="44486"/>
                    <a:pt x="19057" y="44486"/>
                    <a:pt x="18854" y="44612"/>
                  </a:cubicBezTo>
                  <a:cubicBezTo>
                    <a:pt x="18830" y="44510"/>
                    <a:pt x="18830" y="44463"/>
                    <a:pt x="18806" y="44385"/>
                  </a:cubicBezTo>
                  <a:cubicBezTo>
                    <a:pt x="18908" y="44361"/>
                    <a:pt x="18979" y="44337"/>
                    <a:pt x="19081" y="44313"/>
                  </a:cubicBezTo>
                  <a:close/>
                  <a:moveTo>
                    <a:pt x="10872" y="44588"/>
                  </a:moveTo>
                  <a:cubicBezTo>
                    <a:pt x="10920" y="44761"/>
                    <a:pt x="10944" y="44934"/>
                    <a:pt x="10998" y="45083"/>
                  </a:cubicBezTo>
                  <a:cubicBezTo>
                    <a:pt x="10968" y="45083"/>
                    <a:pt x="10968" y="45107"/>
                    <a:pt x="10944" y="45107"/>
                  </a:cubicBezTo>
                  <a:cubicBezTo>
                    <a:pt x="10747" y="44958"/>
                    <a:pt x="10550" y="44785"/>
                    <a:pt x="10323" y="44588"/>
                  </a:cubicBezTo>
                  <a:close/>
                  <a:moveTo>
                    <a:pt x="18579" y="44385"/>
                  </a:moveTo>
                  <a:lnTo>
                    <a:pt x="18579" y="44385"/>
                  </a:lnTo>
                  <a:cubicBezTo>
                    <a:pt x="18681" y="44713"/>
                    <a:pt x="18633" y="44833"/>
                    <a:pt x="18406" y="45012"/>
                  </a:cubicBezTo>
                  <a:cubicBezTo>
                    <a:pt x="18257" y="45131"/>
                    <a:pt x="18132" y="45209"/>
                    <a:pt x="17982" y="45310"/>
                  </a:cubicBezTo>
                  <a:cubicBezTo>
                    <a:pt x="17982" y="45334"/>
                    <a:pt x="17958" y="45334"/>
                    <a:pt x="17935" y="45334"/>
                  </a:cubicBezTo>
                  <a:cubicBezTo>
                    <a:pt x="17982" y="45036"/>
                    <a:pt x="18060" y="44737"/>
                    <a:pt x="18108" y="44415"/>
                  </a:cubicBezTo>
                  <a:cubicBezTo>
                    <a:pt x="18281" y="44415"/>
                    <a:pt x="18430" y="44415"/>
                    <a:pt x="18579" y="44385"/>
                  </a:cubicBezTo>
                  <a:close/>
                  <a:moveTo>
                    <a:pt x="11415" y="44534"/>
                  </a:moveTo>
                  <a:cubicBezTo>
                    <a:pt x="11744" y="45012"/>
                    <a:pt x="12042" y="45430"/>
                    <a:pt x="12365" y="45877"/>
                  </a:cubicBezTo>
                  <a:cubicBezTo>
                    <a:pt x="12324" y="45883"/>
                    <a:pt x="12284" y="45886"/>
                    <a:pt x="12244" y="45886"/>
                  </a:cubicBezTo>
                  <a:cubicBezTo>
                    <a:pt x="12067" y="45886"/>
                    <a:pt x="11909" y="45831"/>
                    <a:pt x="11768" y="45728"/>
                  </a:cubicBezTo>
                  <a:cubicBezTo>
                    <a:pt x="11469" y="45531"/>
                    <a:pt x="11218" y="45310"/>
                    <a:pt x="11171" y="44910"/>
                  </a:cubicBezTo>
                  <a:cubicBezTo>
                    <a:pt x="11171" y="44809"/>
                    <a:pt x="11117" y="44713"/>
                    <a:pt x="11093" y="44588"/>
                  </a:cubicBezTo>
                  <a:cubicBezTo>
                    <a:pt x="11069" y="44588"/>
                    <a:pt x="11093" y="44588"/>
                    <a:pt x="11093" y="44564"/>
                  </a:cubicBezTo>
                  <a:cubicBezTo>
                    <a:pt x="11195" y="44564"/>
                    <a:pt x="11320" y="44534"/>
                    <a:pt x="11415" y="44534"/>
                  </a:cubicBezTo>
                  <a:close/>
                  <a:moveTo>
                    <a:pt x="12639" y="44534"/>
                  </a:moveTo>
                  <a:cubicBezTo>
                    <a:pt x="12860" y="45012"/>
                    <a:pt x="13087" y="45507"/>
                    <a:pt x="13308" y="46003"/>
                  </a:cubicBezTo>
                  <a:cubicBezTo>
                    <a:pt x="13239" y="46020"/>
                    <a:pt x="13174" y="46026"/>
                    <a:pt x="13111" y="46026"/>
                  </a:cubicBezTo>
                  <a:cubicBezTo>
                    <a:pt x="12973" y="46026"/>
                    <a:pt x="12846" y="45995"/>
                    <a:pt x="12711" y="45979"/>
                  </a:cubicBezTo>
                  <a:cubicBezTo>
                    <a:pt x="12687" y="45979"/>
                    <a:pt x="12663" y="45931"/>
                    <a:pt x="12639" y="45907"/>
                  </a:cubicBezTo>
                  <a:cubicBezTo>
                    <a:pt x="12311" y="45483"/>
                    <a:pt x="11989" y="45060"/>
                    <a:pt x="11690" y="44612"/>
                  </a:cubicBezTo>
                  <a:cubicBezTo>
                    <a:pt x="11666" y="44612"/>
                    <a:pt x="11666" y="44588"/>
                    <a:pt x="11642" y="44534"/>
                  </a:cubicBezTo>
                  <a:close/>
                  <a:moveTo>
                    <a:pt x="17911" y="44415"/>
                  </a:moveTo>
                  <a:lnTo>
                    <a:pt x="17911" y="44415"/>
                  </a:lnTo>
                  <a:cubicBezTo>
                    <a:pt x="17887" y="44564"/>
                    <a:pt x="17863" y="44683"/>
                    <a:pt x="17833" y="44809"/>
                  </a:cubicBezTo>
                  <a:cubicBezTo>
                    <a:pt x="17761" y="45012"/>
                    <a:pt x="17684" y="45209"/>
                    <a:pt x="17636" y="45406"/>
                  </a:cubicBezTo>
                  <a:cubicBezTo>
                    <a:pt x="17588" y="45633"/>
                    <a:pt x="17463" y="45782"/>
                    <a:pt x="17290" y="45854"/>
                  </a:cubicBezTo>
                  <a:cubicBezTo>
                    <a:pt x="17102" y="45948"/>
                    <a:pt x="16959" y="46083"/>
                    <a:pt x="16745" y="46083"/>
                  </a:cubicBezTo>
                  <a:cubicBezTo>
                    <a:pt x="16728" y="46083"/>
                    <a:pt x="16711" y="46082"/>
                    <a:pt x="16693" y="46080"/>
                  </a:cubicBezTo>
                  <a:cubicBezTo>
                    <a:pt x="16669" y="46080"/>
                    <a:pt x="16669" y="46057"/>
                    <a:pt x="16615" y="46057"/>
                  </a:cubicBezTo>
                  <a:cubicBezTo>
                    <a:pt x="16866" y="45531"/>
                    <a:pt x="17141" y="45060"/>
                    <a:pt x="17188" y="44463"/>
                  </a:cubicBezTo>
                  <a:cubicBezTo>
                    <a:pt x="17439" y="44439"/>
                    <a:pt x="17660" y="44439"/>
                    <a:pt x="17911" y="44415"/>
                  </a:cubicBezTo>
                  <a:close/>
                  <a:moveTo>
                    <a:pt x="13450" y="44501"/>
                  </a:moveTo>
                  <a:cubicBezTo>
                    <a:pt x="13541" y="44501"/>
                    <a:pt x="13629" y="44504"/>
                    <a:pt x="13708" y="44510"/>
                  </a:cubicBezTo>
                  <a:cubicBezTo>
                    <a:pt x="13881" y="45036"/>
                    <a:pt x="14006" y="45555"/>
                    <a:pt x="13983" y="46104"/>
                  </a:cubicBezTo>
                  <a:cubicBezTo>
                    <a:pt x="13929" y="46104"/>
                    <a:pt x="13881" y="46080"/>
                    <a:pt x="13833" y="46080"/>
                  </a:cubicBezTo>
                  <a:cubicBezTo>
                    <a:pt x="13802" y="46086"/>
                    <a:pt x="13774" y="46088"/>
                    <a:pt x="13747" y="46088"/>
                  </a:cubicBezTo>
                  <a:cubicBezTo>
                    <a:pt x="13541" y="46088"/>
                    <a:pt x="13470" y="45929"/>
                    <a:pt x="13386" y="45728"/>
                  </a:cubicBezTo>
                  <a:cubicBezTo>
                    <a:pt x="13236" y="45382"/>
                    <a:pt x="13057" y="45060"/>
                    <a:pt x="12884" y="44713"/>
                  </a:cubicBezTo>
                  <a:cubicBezTo>
                    <a:pt x="12860" y="44660"/>
                    <a:pt x="12836" y="44612"/>
                    <a:pt x="12812" y="44564"/>
                  </a:cubicBezTo>
                  <a:cubicBezTo>
                    <a:pt x="12922" y="44524"/>
                    <a:pt x="13195" y="44501"/>
                    <a:pt x="13450" y="44501"/>
                  </a:cubicBezTo>
                  <a:close/>
                  <a:moveTo>
                    <a:pt x="15051" y="44510"/>
                  </a:moveTo>
                  <a:cubicBezTo>
                    <a:pt x="15027" y="45060"/>
                    <a:pt x="15075" y="45579"/>
                    <a:pt x="14950" y="46104"/>
                  </a:cubicBezTo>
                  <a:lnTo>
                    <a:pt x="14227" y="46104"/>
                  </a:lnTo>
                  <a:cubicBezTo>
                    <a:pt x="14203" y="45555"/>
                    <a:pt x="14132" y="45036"/>
                    <a:pt x="13905" y="44510"/>
                  </a:cubicBezTo>
                  <a:close/>
                  <a:moveTo>
                    <a:pt x="16144" y="44510"/>
                  </a:moveTo>
                  <a:lnTo>
                    <a:pt x="16144" y="44660"/>
                  </a:lnTo>
                  <a:cubicBezTo>
                    <a:pt x="16042" y="45131"/>
                    <a:pt x="15869" y="45555"/>
                    <a:pt x="15672" y="45979"/>
                  </a:cubicBezTo>
                  <a:cubicBezTo>
                    <a:pt x="15624" y="46080"/>
                    <a:pt x="15571" y="46128"/>
                    <a:pt x="15445" y="46128"/>
                  </a:cubicBezTo>
                  <a:cubicBezTo>
                    <a:pt x="15421" y="46120"/>
                    <a:pt x="15394" y="46118"/>
                    <a:pt x="15365" y="46118"/>
                  </a:cubicBezTo>
                  <a:cubicBezTo>
                    <a:pt x="15307" y="46118"/>
                    <a:pt x="15240" y="46128"/>
                    <a:pt x="15177" y="46128"/>
                  </a:cubicBezTo>
                  <a:cubicBezTo>
                    <a:pt x="15200" y="45579"/>
                    <a:pt x="15200" y="45060"/>
                    <a:pt x="15224" y="44510"/>
                  </a:cubicBezTo>
                  <a:close/>
                  <a:moveTo>
                    <a:pt x="17039" y="44486"/>
                  </a:moveTo>
                  <a:cubicBezTo>
                    <a:pt x="16890" y="45060"/>
                    <a:pt x="16639" y="45579"/>
                    <a:pt x="16341" y="46128"/>
                  </a:cubicBezTo>
                  <a:lnTo>
                    <a:pt x="15845" y="46128"/>
                  </a:lnTo>
                  <a:cubicBezTo>
                    <a:pt x="16072" y="45579"/>
                    <a:pt x="16317" y="45083"/>
                    <a:pt x="16317" y="44486"/>
                  </a:cubicBezTo>
                  <a:close/>
                  <a:moveTo>
                    <a:pt x="13833" y="47000"/>
                  </a:moveTo>
                  <a:cubicBezTo>
                    <a:pt x="14054" y="47000"/>
                    <a:pt x="14251" y="47024"/>
                    <a:pt x="14502" y="47048"/>
                  </a:cubicBezTo>
                  <a:cubicBezTo>
                    <a:pt x="14478" y="47173"/>
                    <a:pt x="14454" y="47274"/>
                    <a:pt x="14430" y="47400"/>
                  </a:cubicBezTo>
                  <a:cubicBezTo>
                    <a:pt x="14227" y="47346"/>
                    <a:pt x="14054" y="47274"/>
                    <a:pt x="13881" y="47173"/>
                  </a:cubicBezTo>
                  <a:cubicBezTo>
                    <a:pt x="13833" y="47149"/>
                    <a:pt x="13833" y="47071"/>
                    <a:pt x="13803" y="47048"/>
                  </a:cubicBezTo>
                  <a:cubicBezTo>
                    <a:pt x="13803" y="47024"/>
                    <a:pt x="13833" y="47000"/>
                    <a:pt x="13833" y="47000"/>
                  </a:cubicBezTo>
                  <a:close/>
                  <a:moveTo>
                    <a:pt x="17792" y="0"/>
                  </a:moveTo>
                  <a:cubicBezTo>
                    <a:pt x="17767" y="0"/>
                    <a:pt x="17746" y="11"/>
                    <a:pt x="17714" y="11"/>
                  </a:cubicBezTo>
                  <a:cubicBezTo>
                    <a:pt x="17761" y="136"/>
                    <a:pt x="17738" y="136"/>
                    <a:pt x="17833" y="160"/>
                  </a:cubicBezTo>
                  <a:cubicBezTo>
                    <a:pt x="17958" y="208"/>
                    <a:pt x="18108" y="237"/>
                    <a:pt x="18257" y="261"/>
                  </a:cubicBezTo>
                  <a:cubicBezTo>
                    <a:pt x="18358" y="285"/>
                    <a:pt x="18484" y="285"/>
                    <a:pt x="18579" y="333"/>
                  </a:cubicBezTo>
                  <a:cubicBezTo>
                    <a:pt x="19105" y="560"/>
                    <a:pt x="19654" y="781"/>
                    <a:pt x="20173" y="1055"/>
                  </a:cubicBezTo>
                  <a:cubicBezTo>
                    <a:pt x="20597" y="1252"/>
                    <a:pt x="20997" y="1527"/>
                    <a:pt x="21415" y="1754"/>
                  </a:cubicBezTo>
                  <a:cubicBezTo>
                    <a:pt x="21618" y="1879"/>
                    <a:pt x="21791" y="1999"/>
                    <a:pt x="21988" y="2124"/>
                  </a:cubicBezTo>
                  <a:cubicBezTo>
                    <a:pt x="22460" y="2446"/>
                    <a:pt x="22884" y="2822"/>
                    <a:pt x="23284" y="3246"/>
                  </a:cubicBezTo>
                  <a:cubicBezTo>
                    <a:pt x="23905" y="3843"/>
                    <a:pt x="24549" y="4440"/>
                    <a:pt x="25200" y="5037"/>
                  </a:cubicBezTo>
                  <a:cubicBezTo>
                    <a:pt x="25594" y="5407"/>
                    <a:pt x="25946" y="5831"/>
                    <a:pt x="26269" y="6303"/>
                  </a:cubicBezTo>
                  <a:cubicBezTo>
                    <a:pt x="26788" y="7049"/>
                    <a:pt x="27188" y="7849"/>
                    <a:pt x="27612" y="8643"/>
                  </a:cubicBezTo>
                  <a:cubicBezTo>
                    <a:pt x="28060" y="9461"/>
                    <a:pt x="28280" y="10356"/>
                    <a:pt x="28406" y="11282"/>
                  </a:cubicBezTo>
                  <a:cubicBezTo>
                    <a:pt x="28483" y="11927"/>
                    <a:pt x="28531" y="12595"/>
                    <a:pt x="28555" y="13246"/>
                  </a:cubicBezTo>
                  <a:cubicBezTo>
                    <a:pt x="28555" y="13789"/>
                    <a:pt x="28555" y="14315"/>
                    <a:pt x="28507" y="14834"/>
                  </a:cubicBezTo>
                  <a:cubicBezTo>
                    <a:pt x="28483" y="15282"/>
                    <a:pt x="28382" y="15759"/>
                    <a:pt x="28310" y="16207"/>
                  </a:cubicBezTo>
                  <a:cubicBezTo>
                    <a:pt x="28161" y="17001"/>
                    <a:pt x="27982" y="17771"/>
                    <a:pt x="27660" y="18517"/>
                  </a:cubicBezTo>
                  <a:cubicBezTo>
                    <a:pt x="27063" y="19789"/>
                    <a:pt x="26466" y="21055"/>
                    <a:pt x="25719" y="22225"/>
                  </a:cubicBezTo>
                  <a:cubicBezTo>
                    <a:pt x="25475" y="22672"/>
                    <a:pt x="25200" y="23096"/>
                    <a:pt x="24848" y="23466"/>
                  </a:cubicBezTo>
                  <a:cubicBezTo>
                    <a:pt x="24579" y="23765"/>
                    <a:pt x="24376" y="24087"/>
                    <a:pt x="24203" y="24440"/>
                  </a:cubicBezTo>
                  <a:cubicBezTo>
                    <a:pt x="24078" y="24738"/>
                    <a:pt x="23928" y="25013"/>
                    <a:pt x="23803" y="25311"/>
                  </a:cubicBezTo>
                  <a:cubicBezTo>
                    <a:pt x="23606" y="25783"/>
                    <a:pt x="23385" y="26230"/>
                    <a:pt x="23236" y="26726"/>
                  </a:cubicBezTo>
                  <a:cubicBezTo>
                    <a:pt x="22985" y="27448"/>
                    <a:pt x="22908" y="28242"/>
                    <a:pt x="22758" y="29012"/>
                  </a:cubicBezTo>
                  <a:cubicBezTo>
                    <a:pt x="22687" y="29365"/>
                    <a:pt x="22687" y="29735"/>
                    <a:pt x="22639" y="30087"/>
                  </a:cubicBezTo>
                  <a:cubicBezTo>
                    <a:pt x="22585" y="30433"/>
                    <a:pt x="22514" y="30756"/>
                    <a:pt x="22460" y="31078"/>
                  </a:cubicBezTo>
                  <a:cubicBezTo>
                    <a:pt x="22364" y="31627"/>
                    <a:pt x="22287" y="32147"/>
                    <a:pt x="22161" y="32696"/>
                  </a:cubicBezTo>
                  <a:cubicBezTo>
                    <a:pt x="22042" y="33221"/>
                    <a:pt x="21893" y="33765"/>
                    <a:pt x="21714" y="34290"/>
                  </a:cubicBezTo>
                  <a:cubicBezTo>
                    <a:pt x="21517" y="34935"/>
                    <a:pt x="21194" y="35460"/>
                    <a:pt x="20770" y="35979"/>
                  </a:cubicBezTo>
                  <a:cubicBezTo>
                    <a:pt x="20699" y="36027"/>
                    <a:pt x="20645" y="36081"/>
                    <a:pt x="20573" y="36152"/>
                  </a:cubicBezTo>
                  <a:cubicBezTo>
                    <a:pt x="20275" y="36403"/>
                    <a:pt x="19923" y="36552"/>
                    <a:pt x="19576" y="36678"/>
                  </a:cubicBezTo>
                  <a:cubicBezTo>
                    <a:pt x="19105" y="36851"/>
                    <a:pt x="18609" y="36976"/>
                    <a:pt x="18084" y="36976"/>
                  </a:cubicBezTo>
                  <a:lnTo>
                    <a:pt x="15869" y="36976"/>
                  </a:lnTo>
                  <a:cubicBezTo>
                    <a:pt x="14878" y="37000"/>
                    <a:pt x="13881" y="37000"/>
                    <a:pt x="12884" y="37000"/>
                  </a:cubicBezTo>
                  <a:cubicBezTo>
                    <a:pt x="12766" y="37004"/>
                    <a:pt x="12649" y="37006"/>
                    <a:pt x="12532" y="37006"/>
                  </a:cubicBezTo>
                  <a:cubicBezTo>
                    <a:pt x="11962" y="37006"/>
                    <a:pt x="11403" y="36959"/>
                    <a:pt x="10848" y="36875"/>
                  </a:cubicBezTo>
                  <a:cubicBezTo>
                    <a:pt x="10102" y="36773"/>
                    <a:pt x="9427" y="36552"/>
                    <a:pt x="8783" y="36206"/>
                  </a:cubicBezTo>
                  <a:cubicBezTo>
                    <a:pt x="8610" y="36105"/>
                    <a:pt x="8431" y="35979"/>
                    <a:pt x="8233" y="35878"/>
                  </a:cubicBezTo>
                  <a:cubicBezTo>
                    <a:pt x="8084" y="35806"/>
                    <a:pt x="7959" y="35705"/>
                    <a:pt x="7863" y="35579"/>
                  </a:cubicBezTo>
                  <a:cubicBezTo>
                    <a:pt x="7660" y="35311"/>
                    <a:pt x="7463" y="35036"/>
                    <a:pt x="7314" y="34738"/>
                  </a:cubicBezTo>
                  <a:cubicBezTo>
                    <a:pt x="7063" y="34212"/>
                    <a:pt x="6866" y="33669"/>
                    <a:pt x="6765" y="33096"/>
                  </a:cubicBezTo>
                  <a:cubicBezTo>
                    <a:pt x="6717" y="32744"/>
                    <a:pt x="6693" y="32374"/>
                    <a:pt x="6640" y="31997"/>
                  </a:cubicBezTo>
                  <a:cubicBezTo>
                    <a:pt x="6616" y="31729"/>
                    <a:pt x="6592" y="31454"/>
                    <a:pt x="6568" y="31180"/>
                  </a:cubicBezTo>
                  <a:cubicBezTo>
                    <a:pt x="6520" y="30684"/>
                    <a:pt x="6466" y="30183"/>
                    <a:pt x="6395" y="29687"/>
                  </a:cubicBezTo>
                  <a:cubicBezTo>
                    <a:pt x="6341" y="29412"/>
                    <a:pt x="6246" y="29138"/>
                    <a:pt x="6192" y="28893"/>
                  </a:cubicBezTo>
                  <a:cubicBezTo>
                    <a:pt x="5947" y="27998"/>
                    <a:pt x="5625" y="27150"/>
                    <a:pt x="5272" y="26326"/>
                  </a:cubicBezTo>
                  <a:cubicBezTo>
                    <a:pt x="4926" y="25532"/>
                    <a:pt x="4502" y="24762"/>
                    <a:pt x="4102" y="23992"/>
                  </a:cubicBezTo>
                  <a:cubicBezTo>
                    <a:pt x="3953" y="23717"/>
                    <a:pt x="3834" y="23466"/>
                    <a:pt x="3684" y="23192"/>
                  </a:cubicBezTo>
                  <a:cubicBezTo>
                    <a:pt x="3332" y="22523"/>
                    <a:pt x="2962" y="21849"/>
                    <a:pt x="2610" y="21156"/>
                  </a:cubicBezTo>
                  <a:cubicBezTo>
                    <a:pt x="2287" y="20559"/>
                    <a:pt x="2013" y="19962"/>
                    <a:pt x="1768" y="19311"/>
                  </a:cubicBezTo>
                  <a:cubicBezTo>
                    <a:pt x="1595" y="18840"/>
                    <a:pt x="1392" y="18344"/>
                    <a:pt x="1219" y="17873"/>
                  </a:cubicBezTo>
                  <a:cubicBezTo>
                    <a:pt x="1195" y="17819"/>
                    <a:pt x="1195" y="17771"/>
                    <a:pt x="1171" y="17723"/>
                  </a:cubicBezTo>
                  <a:cubicBezTo>
                    <a:pt x="1147" y="17574"/>
                    <a:pt x="1117" y="17425"/>
                    <a:pt x="1093" y="17252"/>
                  </a:cubicBezTo>
                  <a:cubicBezTo>
                    <a:pt x="944" y="16750"/>
                    <a:pt x="771" y="16255"/>
                    <a:pt x="670" y="15729"/>
                  </a:cubicBezTo>
                  <a:cubicBezTo>
                    <a:pt x="574" y="15312"/>
                    <a:pt x="520" y="14864"/>
                    <a:pt x="449" y="14440"/>
                  </a:cubicBezTo>
                  <a:cubicBezTo>
                    <a:pt x="299" y="13568"/>
                    <a:pt x="323" y="12721"/>
                    <a:pt x="496" y="11879"/>
                  </a:cubicBezTo>
                  <a:cubicBezTo>
                    <a:pt x="670" y="10882"/>
                    <a:pt x="998" y="9939"/>
                    <a:pt x="1344" y="8989"/>
                  </a:cubicBezTo>
                  <a:cubicBezTo>
                    <a:pt x="1941" y="7401"/>
                    <a:pt x="2735" y="5933"/>
                    <a:pt x="3804" y="4590"/>
                  </a:cubicBezTo>
                  <a:cubicBezTo>
                    <a:pt x="4102" y="4213"/>
                    <a:pt x="4431" y="3843"/>
                    <a:pt x="4777" y="3491"/>
                  </a:cubicBezTo>
                  <a:cubicBezTo>
                    <a:pt x="5774" y="2524"/>
                    <a:pt x="6914" y="1778"/>
                    <a:pt x="8084" y="1103"/>
                  </a:cubicBezTo>
                  <a:cubicBezTo>
                    <a:pt x="8431" y="930"/>
                    <a:pt x="8759" y="733"/>
                    <a:pt x="9081" y="560"/>
                  </a:cubicBezTo>
                  <a:cubicBezTo>
                    <a:pt x="9153" y="506"/>
                    <a:pt x="9230" y="482"/>
                    <a:pt x="9326" y="458"/>
                  </a:cubicBezTo>
                  <a:cubicBezTo>
                    <a:pt x="9451" y="411"/>
                    <a:pt x="9553" y="309"/>
                    <a:pt x="9553" y="184"/>
                  </a:cubicBezTo>
                  <a:lnTo>
                    <a:pt x="9553" y="184"/>
                  </a:lnTo>
                  <a:cubicBezTo>
                    <a:pt x="9380" y="261"/>
                    <a:pt x="9230" y="357"/>
                    <a:pt x="9057" y="434"/>
                  </a:cubicBezTo>
                  <a:cubicBezTo>
                    <a:pt x="8210" y="834"/>
                    <a:pt x="7386" y="1282"/>
                    <a:pt x="6592" y="1778"/>
                  </a:cubicBezTo>
                  <a:cubicBezTo>
                    <a:pt x="5744" y="2297"/>
                    <a:pt x="4974" y="2870"/>
                    <a:pt x="4305" y="3593"/>
                  </a:cubicBezTo>
                  <a:cubicBezTo>
                    <a:pt x="3481" y="4440"/>
                    <a:pt x="2813" y="5384"/>
                    <a:pt x="2216" y="6404"/>
                  </a:cubicBezTo>
                  <a:cubicBezTo>
                    <a:pt x="1320" y="7969"/>
                    <a:pt x="670" y="9664"/>
                    <a:pt x="252" y="11431"/>
                  </a:cubicBezTo>
                  <a:cubicBezTo>
                    <a:pt x="102" y="12100"/>
                    <a:pt x="1" y="12774"/>
                    <a:pt x="25" y="13467"/>
                  </a:cubicBezTo>
                  <a:cubicBezTo>
                    <a:pt x="25" y="13843"/>
                    <a:pt x="73" y="14237"/>
                    <a:pt x="126" y="14613"/>
                  </a:cubicBezTo>
                  <a:cubicBezTo>
                    <a:pt x="222" y="15383"/>
                    <a:pt x="347" y="16153"/>
                    <a:pt x="598" y="16876"/>
                  </a:cubicBezTo>
                  <a:cubicBezTo>
                    <a:pt x="699" y="17222"/>
                    <a:pt x="849" y="17550"/>
                    <a:pt x="849" y="17896"/>
                  </a:cubicBezTo>
                  <a:cubicBezTo>
                    <a:pt x="849" y="17944"/>
                    <a:pt x="873" y="17998"/>
                    <a:pt x="896" y="18046"/>
                  </a:cubicBezTo>
                  <a:cubicBezTo>
                    <a:pt x="968" y="18195"/>
                    <a:pt x="1046" y="18344"/>
                    <a:pt x="1093" y="18517"/>
                  </a:cubicBezTo>
                  <a:cubicBezTo>
                    <a:pt x="1416" y="19437"/>
                    <a:pt x="1768" y="20332"/>
                    <a:pt x="2216" y="21204"/>
                  </a:cubicBezTo>
                  <a:cubicBezTo>
                    <a:pt x="2538" y="21801"/>
                    <a:pt x="2861" y="22398"/>
                    <a:pt x="3159" y="22995"/>
                  </a:cubicBezTo>
                  <a:cubicBezTo>
                    <a:pt x="3284" y="23222"/>
                    <a:pt x="3434" y="23466"/>
                    <a:pt x="3505" y="23741"/>
                  </a:cubicBezTo>
                  <a:cubicBezTo>
                    <a:pt x="3505" y="23789"/>
                    <a:pt x="3559" y="23843"/>
                    <a:pt x="3583" y="23890"/>
                  </a:cubicBezTo>
                  <a:cubicBezTo>
                    <a:pt x="3684" y="24040"/>
                    <a:pt x="3780" y="24189"/>
                    <a:pt x="3881" y="24338"/>
                  </a:cubicBezTo>
                  <a:cubicBezTo>
                    <a:pt x="4132" y="24810"/>
                    <a:pt x="4353" y="25281"/>
                    <a:pt x="4604" y="25759"/>
                  </a:cubicBezTo>
                  <a:cubicBezTo>
                    <a:pt x="5099" y="26726"/>
                    <a:pt x="5446" y="27771"/>
                    <a:pt x="5774" y="28815"/>
                  </a:cubicBezTo>
                  <a:cubicBezTo>
                    <a:pt x="5846" y="29042"/>
                    <a:pt x="5923" y="29287"/>
                    <a:pt x="5947" y="29538"/>
                  </a:cubicBezTo>
                  <a:cubicBezTo>
                    <a:pt x="5995" y="29938"/>
                    <a:pt x="6019" y="30356"/>
                    <a:pt x="6072" y="30756"/>
                  </a:cubicBezTo>
                  <a:cubicBezTo>
                    <a:pt x="6096" y="31030"/>
                    <a:pt x="6120" y="31305"/>
                    <a:pt x="6144" y="31580"/>
                  </a:cubicBezTo>
                  <a:cubicBezTo>
                    <a:pt x="6168" y="31997"/>
                    <a:pt x="6168" y="32421"/>
                    <a:pt x="6192" y="32869"/>
                  </a:cubicBezTo>
                  <a:cubicBezTo>
                    <a:pt x="6222" y="33018"/>
                    <a:pt x="6222" y="33191"/>
                    <a:pt x="6246" y="33371"/>
                  </a:cubicBezTo>
                  <a:cubicBezTo>
                    <a:pt x="6395" y="34063"/>
                    <a:pt x="6693" y="34684"/>
                    <a:pt x="7063" y="35281"/>
                  </a:cubicBezTo>
                  <a:cubicBezTo>
                    <a:pt x="7141" y="35430"/>
                    <a:pt x="7213" y="35555"/>
                    <a:pt x="7338" y="35657"/>
                  </a:cubicBezTo>
                  <a:cubicBezTo>
                    <a:pt x="7613" y="35932"/>
                    <a:pt x="7911" y="36176"/>
                    <a:pt x="8210" y="36403"/>
                  </a:cubicBezTo>
                  <a:cubicBezTo>
                    <a:pt x="8335" y="36505"/>
                    <a:pt x="8484" y="36576"/>
                    <a:pt x="8610" y="36654"/>
                  </a:cubicBezTo>
                  <a:lnTo>
                    <a:pt x="9057" y="36875"/>
                  </a:lnTo>
                  <a:cubicBezTo>
                    <a:pt x="8854" y="37496"/>
                    <a:pt x="9153" y="37896"/>
                    <a:pt x="9601" y="38242"/>
                  </a:cubicBezTo>
                  <a:cubicBezTo>
                    <a:pt x="9475" y="38391"/>
                    <a:pt x="9380" y="38517"/>
                    <a:pt x="9278" y="38666"/>
                  </a:cubicBezTo>
                  <a:cubicBezTo>
                    <a:pt x="9081" y="38964"/>
                    <a:pt x="9129" y="39263"/>
                    <a:pt x="9356" y="39537"/>
                  </a:cubicBezTo>
                  <a:cubicBezTo>
                    <a:pt x="9427" y="39639"/>
                    <a:pt x="9529" y="39734"/>
                    <a:pt x="9624" y="39836"/>
                  </a:cubicBezTo>
                  <a:cubicBezTo>
                    <a:pt x="9505" y="40033"/>
                    <a:pt x="9356" y="40236"/>
                    <a:pt x="9230" y="40457"/>
                  </a:cubicBezTo>
                  <a:cubicBezTo>
                    <a:pt x="9105" y="40630"/>
                    <a:pt x="9105" y="40857"/>
                    <a:pt x="9230" y="41030"/>
                  </a:cubicBezTo>
                  <a:cubicBezTo>
                    <a:pt x="9302" y="41155"/>
                    <a:pt x="9427" y="41227"/>
                    <a:pt x="9529" y="41328"/>
                  </a:cubicBezTo>
                  <a:cubicBezTo>
                    <a:pt x="9577" y="41376"/>
                    <a:pt x="9654" y="41400"/>
                    <a:pt x="9726" y="41454"/>
                  </a:cubicBezTo>
                  <a:cubicBezTo>
                    <a:pt x="9702" y="41478"/>
                    <a:pt x="9678" y="41502"/>
                    <a:pt x="9654" y="41525"/>
                  </a:cubicBezTo>
                  <a:cubicBezTo>
                    <a:pt x="9553" y="41651"/>
                    <a:pt x="9427" y="41800"/>
                    <a:pt x="9302" y="41949"/>
                  </a:cubicBezTo>
                  <a:cubicBezTo>
                    <a:pt x="9027" y="42296"/>
                    <a:pt x="9057" y="42648"/>
                    <a:pt x="9356" y="42970"/>
                  </a:cubicBezTo>
                  <a:cubicBezTo>
                    <a:pt x="9427" y="43018"/>
                    <a:pt x="9505" y="43072"/>
                    <a:pt x="9553" y="43119"/>
                  </a:cubicBezTo>
                  <a:cubicBezTo>
                    <a:pt x="9505" y="43221"/>
                    <a:pt x="9475" y="43293"/>
                    <a:pt x="9475" y="43370"/>
                  </a:cubicBezTo>
                  <a:cubicBezTo>
                    <a:pt x="9451" y="43442"/>
                    <a:pt x="9404" y="43519"/>
                    <a:pt x="9404" y="43591"/>
                  </a:cubicBezTo>
                  <a:cubicBezTo>
                    <a:pt x="9380" y="43818"/>
                    <a:pt x="9278" y="44015"/>
                    <a:pt x="9475" y="44236"/>
                  </a:cubicBezTo>
                  <a:cubicBezTo>
                    <a:pt x="9577" y="44361"/>
                    <a:pt x="9726" y="44463"/>
                    <a:pt x="9851" y="44588"/>
                  </a:cubicBezTo>
                  <a:cubicBezTo>
                    <a:pt x="10198" y="44910"/>
                    <a:pt x="10520" y="45257"/>
                    <a:pt x="10872" y="45555"/>
                  </a:cubicBezTo>
                  <a:cubicBezTo>
                    <a:pt x="11296" y="45907"/>
                    <a:pt x="11714" y="46230"/>
                    <a:pt x="12287" y="46301"/>
                  </a:cubicBezTo>
                  <a:cubicBezTo>
                    <a:pt x="12341" y="46301"/>
                    <a:pt x="12412" y="46355"/>
                    <a:pt x="12412" y="46355"/>
                  </a:cubicBezTo>
                  <a:cubicBezTo>
                    <a:pt x="12460" y="46504"/>
                    <a:pt x="12490" y="46600"/>
                    <a:pt x="12538" y="46677"/>
                  </a:cubicBezTo>
                  <a:cubicBezTo>
                    <a:pt x="12812" y="47173"/>
                    <a:pt x="13087" y="47645"/>
                    <a:pt x="13386" y="48116"/>
                  </a:cubicBezTo>
                  <a:cubicBezTo>
                    <a:pt x="13559" y="48415"/>
                    <a:pt x="13756" y="48618"/>
                    <a:pt x="14030" y="48767"/>
                  </a:cubicBezTo>
                  <a:cubicBezTo>
                    <a:pt x="14158" y="48839"/>
                    <a:pt x="14296" y="48878"/>
                    <a:pt x="14438" y="48878"/>
                  </a:cubicBezTo>
                  <a:cubicBezTo>
                    <a:pt x="14541" y="48878"/>
                    <a:pt x="14647" y="48857"/>
                    <a:pt x="14753" y="48815"/>
                  </a:cubicBezTo>
                  <a:cubicBezTo>
                    <a:pt x="14777" y="48791"/>
                    <a:pt x="14824" y="48767"/>
                    <a:pt x="14878" y="48743"/>
                  </a:cubicBezTo>
                  <a:cubicBezTo>
                    <a:pt x="15200" y="48713"/>
                    <a:pt x="15421" y="48516"/>
                    <a:pt x="15624" y="48295"/>
                  </a:cubicBezTo>
                  <a:cubicBezTo>
                    <a:pt x="16072" y="47794"/>
                    <a:pt x="16520" y="47274"/>
                    <a:pt x="16693" y="46600"/>
                  </a:cubicBezTo>
                  <a:cubicBezTo>
                    <a:pt x="16717" y="46576"/>
                    <a:pt x="16765" y="46504"/>
                    <a:pt x="16818" y="46504"/>
                  </a:cubicBezTo>
                  <a:cubicBezTo>
                    <a:pt x="17039" y="46427"/>
                    <a:pt x="17266" y="46355"/>
                    <a:pt x="17511" y="46277"/>
                  </a:cubicBezTo>
                  <a:cubicBezTo>
                    <a:pt x="17564" y="46254"/>
                    <a:pt x="17612" y="46230"/>
                    <a:pt x="17660" y="46206"/>
                  </a:cubicBezTo>
                  <a:cubicBezTo>
                    <a:pt x="17935" y="46027"/>
                    <a:pt x="18209" y="45854"/>
                    <a:pt x="18484" y="45633"/>
                  </a:cubicBezTo>
                  <a:cubicBezTo>
                    <a:pt x="19027" y="45185"/>
                    <a:pt x="19576" y="44683"/>
                    <a:pt x="20102" y="44212"/>
                  </a:cubicBezTo>
                  <a:cubicBezTo>
                    <a:pt x="20251" y="44087"/>
                    <a:pt x="20400" y="43937"/>
                    <a:pt x="20520" y="43764"/>
                  </a:cubicBezTo>
                  <a:cubicBezTo>
                    <a:pt x="20645" y="43639"/>
                    <a:pt x="20699" y="43490"/>
                    <a:pt x="20669" y="43293"/>
                  </a:cubicBezTo>
                  <a:cubicBezTo>
                    <a:pt x="20645" y="43042"/>
                    <a:pt x="20597" y="42797"/>
                    <a:pt x="20448" y="42594"/>
                  </a:cubicBezTo>
                  <a:cubicBezTo>
                    <a:pt x="20520" y="42445"/>
                    <a:pt x="20597" y="42349"/>
                    <a:pt x="20645" y="42200"/>
                  </a:cubicBezTo>
                  <a:cubicBezTo>
                    <a:pt x="20746" y="41902"/>
                    <a:pt x="20645" y="41627"/>
                    <a:pt x="20472" y="41352"/>
                  </a:cubicBezTo>
                  <a:cubicBezTo>
                    <a:pt x="20346" y="41155"/>
                    <a:pt x="20197" y="40952"/>
                    <a:pt x="20048" y="40755"/>
                  </a:cubicBezTo>
                  <a:cubicBezTo>
                    <a:pt x="20346" y="40582"/>
                    <a:pt x="20448" y="40409"/>
                    <a:pt x="20370" y="40111"/>
                  </a:cubicBezTo>
                  <a:cubicBezTo>
                    <a:pt x="20346" y="39985"/>
                    <a:pt x="20275" y="39860"/>
                    <a:pt x="20221" y="39734"/>
                  </a:cubicBezTo>
                  <a:cubicBezTo>
                    <a:pt x="20149" y="39537"/>
                    <a:pt x="20048" y="39364"/>
                    <a:pt x="19976" y="39161"/>
                  </a:cubicBezTo>
                  <a:cubicBezTo>
                    <a:pt x="20173" y="39066"/>
                    <a:pt x="20346" y="38964"/>
                    <a:pt x="20520" y="38863"/>
                  </a:cubicBezTo>
                  <a:cubicBezTo>
                    <a:pt x="20669" y="38791"/>
                    <a:pt x="20794" y="38666"/>
                    <a:pt x="20818" y="38493"/>
                  </a:cubicBezTo>
                  <a:cubicBezTo>
                    <a:pt x="20872" y="38296"/>
                    <a:pt x="20896" y="38093"/>
                    <a:pt x="20848" y="37872"/>
                  </a:cubicBezTo>
                  <a:cubicBezTo>
                    <a:pt x="20794" y="37621"/>
                    <a:pt x="20723" y="37370"/>
                    <a:pt x="20597" y="37126"/>
                  </a:cubicBezTo>
                  <a:cubicBezTo>
                    <a:pt x="20573" y="37072"/>
                    <a:pt x="20549" y="37024"/>
                    <a:pt x="20520" y="36976"/>
                  </a:cubicBezTo>
                  <a:cubicBezTo>
                    <a:pt x="20597" y="36899"/>
                    <a:pt x="20669" y="36851"/>
                    <a:pt x="20746" y="36827"/>
                  </a:cubicBezTo>
                  <a:cubicBezTo>
                    <a:pt x="20920" y="36702"/>
                    <a:pt x="21045" y="36552"/>
                    <a:pt x="21170" y="36355"/>
                  </a:cubicBezTo>
                  <a:cubicBezTo>
                    <a:pt x="21320" y="36105"/>
                    <a:pt x="21469" y="35878"/>
                    <a:pt x="21642" y="35633"/>
                  </a:cubicBezTo>
                  <a:cubicBezTo>
                    <a:pt x="21988" y="35161"/>
                    <a:pt x="22215" y="34636"/>
                    <a:pt x="22340" y="34063"/>
                  </a:cubicBezTo>
                  <a:cubicBezTo>
                    <a:pt x="22436" y="33466"/>
                    <a:pt x="22585" y="32893"/>
                    <a:pt x="22711" y="32296"/>
                  </a:cubicBezTo>
                  <a:cubicBezTo>
                    <a:pt x="22812" y="31800"/>
                    <a:pt x="22908" y="31305"/>
                    <a:pt x="22985" y="30803"/>
                  </a:cubicBezTo>
                  <a:cubicBezTo>
                    <a:pt x="23033" y="30535"/>
                    <a:pt x="23033" y="30284"/>
                    <a:pt x="23087" y="30009"/>
                  </a:cubicBezTo>
                  <a:cubicBezTo>
                    <a:pt x="23158" y="29538"/>
                    <a:pt x="23236" y="29066"/>
                    <a:pt x="23308" y="28618"/>
                  </a:cubicBezTo>
                  <a:cubicBezTo>
                    <a:pt x="23355" y="28344"/>
                    <a:pt x="23409" y="28093"/>
                    <a:pt x="23457" y="27848"/>
                  </a:cubicBezTo>
                  <a:cubicBezTo>
                    <a:pt x="23803" y="26654"/>
                    <a:pt x="24227" y="25508"/>
                    <a:pt x="24752" y="24386"/>
                  </a:cubicBezTo>
                  <a:cubicBezTo>
                    <a:pt x="24901" y="24087"/>
                    <a:pt x="25051" y="23765"/>
                    <a:pt x="25296" y="23544"/>
                  </a:cubicBezTo>
                  <a:cubicBezTo>
                    <a:pt x="25546" y="23317"/>
                    <a:pt x="25719" y="23043"/>
                    <a:pt x="25922" y="22744"/>
                  </a:cubicBezTo>
                  <a:cubicBezTo>
                    <a:pt x="26669" y="21604"/>
                    <a:pt x="27236" y="20386"/>
                    <a:pt x="27833" y="19138"/>
                  </a:cubicBezTo>
                  <a:cubicBezTo>
                    <a:pt x="27958" y="18917"/>
                    <a:pt x="28060" y="18690"/>
                    <a:pt x="28131" y="18446"/>
                  </a:cubicBezTo>
                  <a:cubicBezTo>
                    <a:pt x="28460" y="17670"/>
                    <a:pt x="28633" y="16876"/>
                    <a:pt x="28782" y="16058"/>
                  </a:cubicBezTo>
                  <a:cubicBezTo>
                    <a:pt x="28907" y="15335"/>
                    <a:pt x="29003" y="14637"/>
                    <a:pt x="28979" y="13891"/>
                  </a:cubicBezTo>
                  <a:cubicBezTo>
                    <a:pt x="28979" y="13568"/>
                    <a:pt x="28955" y="13222"/>
                    <a:pt x="28955" y="12870"/>
                  </a:cubicBezTo>
                  <a:cubicBezTo>
                    <a:pt x="28931" y="12225"/>
                    <a:pt x="28877" y="11604"/>
                    <a:pt x="28782" y="10953"/>
                  </a:cubicBezTo>
                  <a:cubicBezTo>
                    <a:pt x="28609" y="10058"/>
                    <a:pt x="28382" y="9192"/>
                    <a:pt x="27934" y="8392"/>
                  </a:cubicBezTo>
                  <a:cubicBezTo>
                    <a:pt x="27683" y="7969"/>
                    <a:pt x="27463" y="7521"/>
                    <a:pt x="27212" y="7103"/>
                  </a:cubicBezTo>
                  <a:cubicBezTo>
                    <a:pt x="26669" y="6154"/>
                    <a:pt x="26018" y="5258"/>
                    <a:pt x="25200" y="4536"/>
                  </a:cubicBezTo>
                  <a:cubicBezTo>
                    <a:pt x="24627" y="4040"/>
                    <a:pt x="24078" y="3521"/>
                    <a:pt x="23534" y="2996"/>
                  </a:cubicBezTo>
                  <a:cubicBezTo>
                    <a:pt x="23236" y="2745"/>
                    <a:pt x="22985" y="2476"/>
                    <a:pt x="22663" y="2249"/>
                  </a:cubicBezTo>
                  <a:cubicBezTo>
                    <a:pt x="21988" y="1730"/>
                    <a:pt x="21242" y="1330"/>
                    <a:pt x="20496" y="930"/>
                  </a:cubicBezTo>
                  <a:cubicBezTo>
                    <a:pt x="20173" y="757"/>
                    <a:pt x="19851" y="631"/>
                    <a:pt x="19529" y="482"/>
                  </a:cubicBezTo>
                  <a:cubicBezTo>
                    <a:pt x="18979" y="237"/>
                    <a:pt x="18406" y="112"/>
                    <a:pt x="17833" y="11"/>
                  </a:cubicBezTo>
                  <a:cubicBezTo>
                    <a:pt x="17817" y="3"/>
                    <a:pt x="17804" y="0"/>
                    <a:pt x="17792"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35" name="Google Shape;3927;p48"/>
            <p:cNvSpPr/>
            <p:nvPr/>
          </p:nvSpPr>
          <p:spPr>
            <a:xfrm>
              <a:off x="3905755" y="2708583"/>
              <a:ext cx="1191074" cy="39634"/>
            </a:xfrm>
            <a:custGeom>
              <a:avLst/>
              <a:ahLst/>
              <a:rect l="l" t="t" r="r" b="b"/>
              <a:pathLst>
                <a:path w="21517" h="716" extrusionOk="0">
                  <a:moveTo>
                    <a:pt x="15366" y="0"/>
                  </a:moveTo>
                  <a:cubicBezTo>
                    <a:pt x="15319" y="0"/>
                    <a:pt x="15271" y="2"/>
                    <a:pt x="15224" y="5"/>
                  </a:cubicBezTo>
                  <a:cubicBezTo>
                    <a:pt x="14603" y="5"/>
                    <a:pt x="14006" y="29"/>
                    <a:pt x="13409" y="53"/>
                  </a:cubicBezTo>
                  <a:lnTo>
                    <a:pt x="12687" y="53"/>
                  </a:lnTo>
                  <a:cubicBezTo>
                    <a:pt x="11787" y="111"/>
                    <a:pt x="10887" y="139"/>
                    <a:pt x="9987" y="139"/>
                  </a:cubicBezTo>
                  <a:cubicBezTo>
                    <a:pt x="9693" y="139"/>
                    <a:pt x="9399" y="136"/>
                    <a:pt x="9105" y="130"/>
                  </a:cubicBezTo>
                  <a:lnTo>
                    <a:pt x="4753" y="130"/>
                  </a:lnTo>
                  <a:cubicBezTo>
                    <a:pt x="3654" y="101"/>
                    <a:pt x="2562" y="77"/>
                    <a:pt x="1469" y="53"/>
                  </a:cubicBezTo>
                  <a:cubicBezTo>
                    <a:pt x="1117" y="53"/>
                    <a:pt x="747" y="29"/>
                    <a:pt x="395" y="5"/>
                  </a:cubicBezTo>
                  <a:cubicBezTo>
                    <a:pt x="275" y="5"/>
                    <a:pt x="150" y="29"/>
                    <a:pt x="1" y="53"/>
                  </a:cubicBezTo>
                  <a:cubicBezTo>
                    <a:pt x="72" y="226"/>
                    <a:pt x="198" y="226"/>
                    <a:pt x="299" y="250"/>
                  </a:cubicBezTo>
                  <a:cubicBezTo>
                    <a:pt x="472" y="280"/>
                    <a:pt x="646" y="280"/>
                    <a:pt x="819" y="304"/>
                  </a:cubicBezTo>
                  <a:cubicBezTo>
                    <a:pt x="1917" y="429"/>
                    <a:pt x="3010" y="477"/>
                    <a:pt x="4126" y="501"/>
                  </a:cubicBezTo>
                  <a:cubicBezTo>
                    <a:pt x="5768" y="524"/>
                    <a:pt x="7439" y="524"/>
                    <a:pt x="9081" y="548"/>
                  </a:cubicBezTo>
                  <a:cubicBezTo>
                    <a:pt x="9923" y="548"/>
                    <a:pt x="10771" y="548"/>
                    <a:pt x="11588" y="524"/>
                  </a:cubicBezTo>
                  <a:cubicBezTo>
                    <a:pt x="12812" y="501"/>
                    <a:pt x="14030" y="453"/>
                    <a:pt x="15248" y="429"/>
                  </a:cubicBezTo>
                  <a:cubicBezTo>
                    <a:pt x="15672" y="429"/>
                    <a:pt x="16096" y="453"/>
                    <a:pt x="16514" y="477"/>
                  </a:cubicBezTo>
                  <a:lnTo>
                    <a:pt x="17039" y="477"/>
                  </a:lnTo>
                  <a:cubicBezTo>
                    <a:pt x="17314" y="501"/>
                    <a:pt x="17612" y="524"/>
                    <a:pt x="17911" y="548"/>
                  </a:cubicBezTo>
                  <a:cubicBezTo>
                    <a:pt x="18406" y="578"/>
                    <a:pt x="18931" y="602"/>
                    <a:pt x="19427" y="626"/>
                  </a:cubicBezTo>
                  <a:cubicBezTo>
                    <a:pt x="19844" y="662"/>
                    <a:pt x="20258" y="716"/>
                    <a:pt x="20685" y="716"/>
                  </a:cubicBezTo>
                  <a:cubicBezTo>
                    <a:pt x="20819" y="716"/>
                    <a:pt x="20955" y="710"/>
                    <a:pt x="21093" y="698"/>
                  </a:cubicBezTo>
                  <a:cubicBezTo>
                    <a:pt x="21194" y="698"/>
                    <a:pt x="21290" y="674"/>
                    <a:pt x="21367" y="626"/>
                  </a:cubicBezTo>
                  <a:cubicBezTo>
                    <a:pt x="21516" y="524"/>
                    <a:pt x="21492" y="351"/>
                    <a:pt x="21319" y="280"/>
                  </a:cubicBezTo>
                  <a:cubicBezTo>
                    <a:pt x="21266" y="280"/>
                    <a:pt x="21218" y="250"/>
                    <a:pt x="21140" y="250"/>
                  </a:cubicBezTo>
                  <a:lnTo>
                    <a:pt x="20794" y="250"/>
                  </a:lnTo>
                  <a:cubicBezTo>
                    <a:pt x="20627" y="250"/>
                    <a:pt x="20462" y="263"/>
                    <a:pt x="20304" y="263"/>
                  </a:cubicBezTo>
                  <a:cubicBezTo>
                    <a:pt x="20225" y="263"/>
                    <a:pt x="20147" y="260"/>
                    <a:pt x="20072" y="250"/>
                  </a:cubicBezTo>
                  <a:cubicBezTo>
                    <a:pt x="19499" y="178"/>
                    <a:pt x="18955" y="130"/>
                    <a:pt x="18382" y="130"/>
                  </a:cubicBezTo>
                  <a:cubicBezTo>
                    <a:pt x="18233" y="130"/>
                    <a:pt x="18060" y="101"/>
                    <a:pt x="17911" y="101"/>
                  </a:cubicBezTo>
                  <a:cubicBezTo>
                    <a:pt x="17417" y="80"/>
                    <a:pt x="16924" y="24"/>
                    <a:pt x="16431" y="24"/>
                  </a:cubicBezTo>
                  <a:cubicBezTo>
                    <a:pt x="16351" y="24"/>
                    <a:pt x="16271" y="26"/>
                    <a:pt x="16191" y="29"/>
                  </a:cubicBezTo>
                  <a:cubicBezTo>
                    <a:pt x="16144" y="32"/>
                    <a:pt x="16097" y="34"/>
                    <a:pt x="16050" y="34"/>
                  </a:cubicBezTo>
                  <a:cubicBezTo>
                    <a:pt x="15822" y="34"/>
                    <a:pt x="15594" y="0"/>
                    <a:pt x="15366"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36" name="Google Shape;3928;p48"/>
            <p:cNvSpPr/>
            <p:nvPr/>
          </p:nvSpPr>
          <p:spPr>
            <a:xfrm>
              <a:off x="3844976" y="2233256"/>
              <a:ext cx="1373136" cy="29504"/>
            </a:xfrm>
            <a:custGeom>
              <a:avLst/>
              <a:ahLst/>
              <a:rect l="l" t="t" r="r" b="b"/>
              <a:pathLst>
                <a:path w="24806" h="533" extrusionOk="0">
                  <a:moveTo>
                    <a:pt x="11469" y="1"/>
                  </a:moveTo>
                  <a:cubicBezTo>
                    <a:pt x="11319" y="1"/>
                    <a:pt x="11170" y="3"/>
                    <a:pt x="11021" y="7"/>
                  </a:cubicBezTo>
                  <a:cubicBezTo>
                    <a:pt x="10179" y="31"/>
                    <a:pt x="9331" y="61"/>
                    <a:pt x="8484" y="109"/>
                  </a:cubicBezTo>
                  <a:cubicBezTo>
                    <a:pt x="7516" y="157"/>
                    <a:pt x="6543" y="157"/>
                    <a:pt x="5600" y="180"/>
                  </a:cubicBezTo>
                  <a:cubicBezTo>
                    <a:pt x="4878" y="210"/>
                    <a:pt x="4132" y="210"/>
                    <a:pt x="3409" y="210"/>
                  </a:cubicBezTo>
                  <a:cubicBezTo>
                    <a:pt x="2890" y="234"/>
                    <a:pt x="2364" y="234"/>
                    <a:pt x="1821" y="234"/>
                  </a:cubicBezTo>
                  <a:cubicBezTo>
                    <a:pt x="1320" y="234"/>
                    <a:pt x="824" y="210"/>
                    <a:pt x="329" y="210"/>
                  </a:cubicBezTo>
                  <a:cubicBezTo>
                    <a:pt x="227" y="210"/>
                    <a:pt x="126" y="234"/>
                    <a:pt x="0" y="234"/>
                  </a:cubicBezTo>
                  <a:cubicBezTo>
                    <a:pt x="78" y="383"/>
                    <a:pt x="150" y="407"/>
                    <a:pt x="251" y="407"/>
                  </a:cubicBezTo>
                  <a:cubicBezTo>
                    <a:pt x="400" y="407"/>
                    <a:pt x="573" y="407"/>
                    <a:pt x="723" y="431"/>
                  </a:cubicBezTo>
                  <a:cubicBezTo>
                    <a:pt x="1417" y="500"/>
                    <a:pt x="2122" y="511"/>
                    <a:pt x="2823" y="511"/>
                  </a:cubicBezTo>
                  <a:cubicBezTo>
                    <a:pt x="3153" y="511"/>
                    <a:pt x="3482" y="509"/>
                    <a:pt x="3809" y="509"/>
                  </a:cubicBezTo>
                  <a:cubicBezTo>
                    <a:pt x="4062" y="513"/>
                    <a:pt x="4315" y="515"/>
                    <a:pt x="4567" y="515"/>
                  </a:cubicBezTo>
                  <a:cubicBezTo>
                    <a:pt x="5758" y="515"/>
                    <a:pt x="6946" y="475"/>
                    <a:pt x="8137" y="455"/>
                  </a:cubicBezTo>
                  <a:cubicBezTo>
                    <a:pt x="8687" y="431"/>
                    <a:pt x="9206" y="383"/>
                    <a:pt x="9731" y="360"/>
                  </a:cubicBezTo>
                  <a:cubicBezTo>
                    <a:pt x="10124" y="351"/>
                    <a:pt x="10516" y="347"/>
                    <a:pt x="10907" y="347"/>
                  </a:cubicBezTo>
                  <a:cubicBezTo>
                    <a:pt x="11822" y="347"/>
                    <a:pt x="12735" y="367"/>
                    <a:pt x="13660" y="383"/>
                  </a:cubicBezTo>
                  <a:cubicBezTo>
                    <a:pt x="14886" y="403"/>
                    <a:pt x="16129" y="438"/>
                    <a:pt x="17365" y="438"/>
                  </a:cubicBezTo>
                  <a:cubicBezTo>
                    <a:pt x="17656" y="438"/>
                    <a:pt x="17948" y="436"/>
                    <a:pt x="18238" y="431"/>
                  </a:cubicBezTo>
                  <a:cubicBezTo>
                    <a:pt x="18846" y="416"/>
                    <a:pt x="19453" y="408"/>
                    <a:pt x="20060" y="408"/>
                  </a:cubicBezTo>
                  <a:cubicBezTo>
                    <a:pt x="21393" y="408"/>
                    <a:pt x="22726" y="447"/>
                    <a:pt x="24059" y="533"/>
                  </a:cubicBezTo>
                  <a:lnTo>
                    <a:pt x="24626" y="533"/>
                  </a:lnTo>
                  <a:cubicBezTo>
                    <a:pt x="24704" y="533"/>
                    <a:pt x="24775" y="533"/>
                    <a:pt x="24805" y="407"/>
                  </a:cubicBezTo>
                  <a:cubicBezTo>
                    <a:pt x="24578" y="157"/>
                    <a:pt x="24578" y="157"/>
                    <a:pt x="24280" y="157"/>
                  </a:cubicBezTo>
                  <a:cubicBezTo>
                    <a:pt x="23981" y="157"/>
                    <a:pt x="23683" y="133"/>
                    <a:pt x="23361" y="109"/>
                  </a:cubicBezTo>
                  <a:cubicBezTo>
                    <a:pt x="22316" y="85"/>
                    <a:pt x="21247" y="61"/>
                    <a:pt x="20203" y="31"/>
                  </a:cubicBezTo>
                  <a:cubicBezTo>
                    <a:pt x="19509" y="31"/>
                    <a:pt x="18835" y="67"/>
                    <a:pt x="18162" y="67"/>
                  </a:cubicBezTo>
                  <a:cubicBezTo>
                    <a:pt x="18012" y="67"/>
                    <a:pt x="17863" y="65"/>
                    <a:pt x="17713" y="61"/>
                  </a:cubicBezTo>
                  <a:cubicBezTo>
                    <a:pt x="16221" y="61"/>
                    <a:pt x="14728" y="31"/>
                    <a:pt x="13260" y="31"/>
                  </a:cubicBezTo>
                  <a:cubicBezTo>
                    <a:pt x="12663" y="31"/>
                    <a:pt x="12066" y="1"/>
                    <a:pt x="11469"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37" name="Google Shape;3929;p48"/>
            <p:cNvSpPr/>
            <p:nvPr/>
          </p:nvSpPr>
          <p:spPr>
            <a:xfrm>
              <a:off x="4090196" y="3113666"/>
              <a:ext cx="817925" cy="47384"/>
            </a:xfrm>
            <a:custGeom>
              <a:avLst/>
              <a:ahLst/>
              <a:rect l="l" t="t" r="r" b="b"/>
              <a:pathLst>
                <a:path w="14776" h="856" extrusionOk="0">
                  <a:moveTo>
                    <a:pt x="14477" y="0"/>
                  </a:moveTo>
                  <a:cubicBezTo>
                    <a:pt x="13856" y="24"/>
                    <a:pt x="13211" y="48"/>
                    <a:pt x="12585" y="48"/>
                  </a:cubicBezTo>
                  <a:cubicBezTo>
                    <a:pt x="11170" y="48"/>
                    <a:pt x="9749" y="72"/>
                    <a:pt x="8334" y="126"/>
                  </a:cubicBezTo>
                  <a:cubicBezTo>
                    <a:pt x="7486" y="173"/>
                    <a:pt x="6645" y="173"/>
                    <a:pt x="5773" y="197"/>
                  </a:cubicBezTo>
                  <a:cubicBezTo>
                    <a:pt x="5098" y="221"/>
                    <a:pt x="4430" y="221"/>
                    <a:pt x="3755" y="245"/>
                  </a:cubicBezTo>
                  <a:cubicBezTo>
                    <a:pt x="3336" y="245"/>
                    <a:pt x="2924" y="273"/>
                    <a:pt x="2516" y="273"/>
                  </a:cubicBezTo>
                  <a:cubicBezTo>
                    <a:pt x="2249" y="273"/>
                    <a:pt x="1984" y="261"/>
                    <a:pt x="1719" y="221"/>
                  </a:cubicBezTo>
                  <a:cubicBezTo>
                    <a:pt x="1669" y="216"/>
                    <a:pt x="1619" y="214"/>
                    <a:pt x="1569" y="214"/>
                  </a:cubicBezTo>
                  <a:cubicBezTo>
                    <a:pt x="1369" y="214"/>
                    <a:pt x="1169" y="245"/>
                    <a:pt x="973" y="245"/>
                  </a:cubicBezTo>
                  <a:lnTo>
                    <a:pt x="597" y="245"/>
                  </a:lnTo>
                  <a:cubicBezTo>
                    <a:pt x="472" y="245"/>
                    <a:pt x="322" y="221"/>
                    <a:pt x="173" y="221"/>
                  </a:cubicBezTo>
                  <a:cubicBezTo>
                    <a:pt x="78" y="221"/>
                    <a:pt x="48" y="275"/>
                    <a:pt x="24" y="370"/>
                  </a:cubicBezTo>
                  <a:cubicBezTo>
                    <a:pt x="0" y="520"/>
                    <a:pt x="78" y="621"/>
                    <a:pt x="251" y="645"/>
                  </a:cubicBezTo>
                  <a:cubicBezTo>
                    <a:pt x="400" y="669"/>
                    <a:pt x="549" y="669"/>
                    <a:pt x="675" y="669"/>
                  </a:cubicBezTo>
                  <a:cubicBezTo>
                    <a:pt x="1021" y="693"/>
                    <a:pt x="1391" y="723"/>
                    <a:pt x="1743" y="746"/>
                  </a:cubicBezTo>
                  <a:cubicBezTo>
                    <a:pt x="2042" y="746"/>
                    <a:pt x="2340" y="770"/>
                    <a:pt x="2639" y="770"/>
                  </a:cubicBezTo>
                  <a:cubicBezTo>
                    <a:pt x="2788" y="794"/>
                    <a:pt x="2937" y="818"/>
                    <a:pt x="3086" y="818"/>
                  </a:cubicBezTo>
                  <a:cubicBezTo>
                    <a:pt x="3480" y="818"/>
                    <a:pt x="3880" y="818"/>
                    <a:pt x="4280" y="842"/>
                  </a:cubicBezTo>
                  <a:cubicBezTo>
                    <a:pt x="4479" y="842"/>
                    <a:pt x="4689" y="855"/>
                    <a:pt x="4902" y="855"/>
                  </a:cubicBezTo>
                  <a:cubicBezTo>
                    <a:pt x="5009" y="855"/>
                    <a:pt x="5116" y="852"/>
                    <a:pt x="5224" y="842"/>
                  </a:cubicBezTo>
                  <a:cubicBezTo>
                    <a:pt x="5821" y="818"/>
                    <a:pt x="6418" y="794"/>
                    <a:pt x="7015" y="770"/>
                  </a:cubicBezTo>
                  <a:cubicBezTo>
                    <a:pt x="7612" y="746"/>
                    <a:pt x="8209" y="746"/>
                    <a:pt x="8806" y="693"/>
                  </a:cubicBezTo>
                  <a:cubicBezTo>
                    <a:pt x="9600" y="645"/>
                    <a:pt x="10376" y="543"/>
                    <a:pt x="11194" y="543"/>
                  </a:cubicBezTo>
                  <a:cubicBezTo>
                    <a:pt x="11269" y="550"/>
                    <a:pt x="11346" y="552"/>
                    <a:pt x="11423" y="552"/>
                  </a:cubicBezTo>
                  <a:cubicBezTo>
                    <a:pt x="11703" y="552"/>
                    <a:pt x="11996" y="520"/>
                    <a:pt x="12286" y="520"/>
                  </a:cubicBezTo>
                  <a:cubicBezTo>
                    <a:pt x="12638" y="496"/>
                    <a:pt x="12985" y="472"/>
                    <a:pt x="13307" y="448"/>
                  </a:cubicBezTo>
                  <a:lnTo>
                    <a:pt x="13307" y="472"/>
                  </a:lnTo>
                  <a:cubicBezTo>
                    <a:pt x="13490" y="472"/>
                    <a:pt x="13662" y="482"/>
                    <a:pt x="13830" y="482"/>
                  </a:cubicBezTo>
                  <a:cubicBezTo>
                    <a:pt x="13913" y="482"/>
                    <a:pt x="13995" y="480"/>
                    <a:pt x="14077" y="472"/>
                  </a:cubicBezTo>
                  <a:cubicBezTo>
                    <a:pt x="14280" y="448"/>
                    <a:pt x="14477" y="424"/>
                    <a:pt x="14650" y="370"/>
                  </a:cubicBezTo>
                  <a:cubicBezTo>
                    <a:pt x="14728" y="370"/>
                    <a:pt x="14776" y="299"/>
                    <a:pt x="14776" y="221"/>
                  </a:cubicBezTo>
                  <a:cubicBezTo>
                    <a:pt x="14776" y="126"/>
                    <a:pt x="14752" y="72"/>
                    <a:pt x="14650" y="48"/>
                  </a:cubicBezTo>
                  <a:cubicBezTo>
                    <a:pt x="14602" y="24"/>
                    <a:pt x="14555" y="0"/>
                    <a:pt x="14477"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38" name="Google Shape;3931;p48"/>
            <p:cNvSpPr/>
            <p:nvPr/>
          </p:nvSpPr>
          <p:spPr>
            <a:xfrm>
              <a:off x="3886271" y="1835811"/>
              <a:ext cx="166951" cy="233986"/>
            </a:xfrm>
            <a:custGeom>
              <a:avLst/>
              <a:ahLst/>
              <a:rect l="l" t="t" r="r" b="b"/>
              <a:pathLst>
                <a:path w="3016" h="4227" extrusionOk="0">
                  <a:moveTo>
                    <a:pt x="2858" y="1"/>
                  </a:moveTo>
                  <a:cubicBezTo>
                    <a:pt x="2826" y="1"/>
                    <a:pt x="2792" y="18"/>
                    <a:pt x="2741" y="47"/>
                  </a:cubicBezTo>
                  <a:cubicBezTo>
                    <a:pt x="2687" y="77"/>
                    <a:pt x="2639" y="101"/>
                    <a:pt x="2592" y="149"/>
                  </a:cubicBezTo>
                  <a:cubicBezTo>
                    <a:pt x="2317" y="423"/>
                    <a:pt x="2042" y="698"/>
                    <a:pt x="1792" y="997"/>
                  </a:cubicBezTo>
                  <a:cubicBezTo>
                    <a:pt x="1595" y="1194"/>
                    <a:pt x="1445" y="1444"/>
                    <a:pt x="1272" y="1641"/>
                  </a:cubicBezTo>
                  <a:cubicBezTo>
                    <a:pt x="699" y="2286"/>
                    <a:pt x="329" y="3032"/>
                    <a:pt x="54" y="3856"/>
                  </a:cubicBezTo>
                  <a:cubicBezTo>
                    <a:pt x="30" y="3928"/>
                    <a:pt x="1" y="4029"/>
                    <a:pt x="30" y="4107"/>
                  </a:cubicBezTo>
                  <a:cubicBezTo>
                    <a:pt x="30" y="4155"/>
                    <a:pt x="78" y="4226"/>
                    <a:pt x="102" y="4226"/>
                  </a:cubicBezTo>
                  <a:cubicBezTo>
                    <a:pt x="150" y="4226"/>
                    <a:pt x="227" y="4202"/>
                    <a:pt x="275" y="4155"/>
                  </a:cubicBezTo>
                  <a:cubicBezTo>
                    <a:pt x="299" y="4131"/>
                    <a:pt x="299" y="4077"/>
                    <a:pt x="329" y="4029"/>
                  </a:cubicBezTo>
                  <a:cubicBezTo>
                    <a:pt x="424" y="3808"/>
                    <a:pt x="502" y="3581"/>
                    <a:pt x="627" y="3384"/>
                  </a:cubicBezTo>
                  <a:cubicBezTo>
                    <a:pt x="974" y="2764"/>
                    <a:pt x="1296" y="2137"/>
                    <a:pt x="1720" y="1570"/>
                  </a:cubicBezTo>
                  <a:cubicBezTo>
                    <a:pt x="2066" y="1122"/>
                    <a:pt x="2418" y="674"/>
                    <a:pt x="2866" y="298"/>
                  </a:cubicBezTo>
                  <a:cubicBezTo>
                    <a:pt x="2914" y="250"/>
                    <a:pt x="2962" y="197"/>
                    <a:pt x="3015" y="125"/>
                  </a:cubicBezTo>
                  <a:cubicBezTo>
                    <a:pt x="2941" y="37"/>
                    <a:pt x="2903" y="1"/>
                    <a:pt x="285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39" name="Google Shape;3932;p48"/>
            <p:cNvSpPr/>
            <p:nvPr/>
          </p:nvSpPr>
          <p:spPr>
            <a:xfrm>
              <a:off x="4309288" y="1506176"/>
              <a:ext cx="348349" cy="40465"/>
            </a:xfrm>
            <a:custGeom>
              <a:avLst/>
              <a:ahLst/>
              <a:rect l="l" t="t" r="r" b="b"/>
              <a:pathLst>
                <a:path w="6293" h="731" extrusionOk="0">
                  <a:moveTo>
                    <a:pt x="3759" y="1"/>
                  </a:moveTo>
                  <a:cubicBezTo>
                    <a:pt x="3225" y="1"/>
                    <a:pt x="2689" y="50"/>
                    <a:pt x="2161" y="110"/>
                  </a:cubicBezTo>
                  <a:cubicBezTo>
                    <a:pt x="1588" y="158"/>
                    <a:pt x="991" y="283"/>
                    <a:pt x="418" y="385"/>
                  </a:cubicBezTo>
                  <a:cubicBezTo>
                    <a:pt x="299" y="408"/>
                    <a:pt x="197" y="432"/>
                    <a:pt x="72" y="510"/>
                  </a:cubicBezTo>
                  <a:cubicBezTo>
                    <a:pt x="24" y="534"/>
                    <a:pt x="24" y="605"/>
                    <a:pt x="0" y="659"/>
                  </a:cubicBezTo>
                  <a:cubicBezTo>
                    <a:pt x="48" y="683"/>
                    <a:pt x="96" y="707"/>
                    <a:pt x="149" y="731"/>
                  </a:cubicBezTo>
                  <a:cubicBezTo>
                    <a:pt x="173" y="731"/>
                    <a:pt x="197" y="707"/>
                    <a:pt x="221" y="707"/>
                  </a:cubicBezTo>
                  <a:cubicBezTo>
                    <a:pt x="370" y="683"/>
                    <a:pt x="543" y="659"/>
                    <a:pt x="716" y="629"/>
                  </a:cubicBezTo>
                  <a:cubicBezTo>
                    <a:pt x="1266" y="534"/>
                    <a:pt x="1791" y="432"/>
                    <a:pt x="2334" y="361"/>
                  </a:cubicBezTo>
                  <a:cubicBezTo>
                    <a:pt x="2609" y="307"/>
                    <a:pt x="2884" y="331"/>
                    <a:pt x="3158" y="307"/>
                  </a:cubicBezTo>
                  <a:cubicBezTo>
                    <a:pt x="3402" y="286"/>
                    <a:pt x="3648" y="274"/>
                    <a:pt x="3894" y="274"/>
                  </a:cubicBezTo>
                  <a:cubicBezTo>
                    <a:pt x="4195" y="274"/>
                    <a:pt x="4498" y="291"/>
                    <a:pt x="4800" y="331"/>
                  </a:cubicBezTo>
                  <a:cubicBezTo>
                    <a:pt x="5098" y="361"/>
                    <a:pt x="5421" y="432"/>
                    <a:pt x="5719" y="480"/>
                  </a:cubicBezTo>
                  <a:cubicBezTo>
                    <a:pt x="5845" y="510"/>
                    <a:pt x="5970" y="534"/>
                    <a:pt x="6089" y="558"/>
                  </a:cubicBezTo>
                  <a:cubicBezTo>
                    <a:pt x="6112" y="563"/>
                    <a:pt x="6133" y="566"/>
                    <a:pt x="6153" y="566"/>
                  </a:cubicBezTo>
                  <a:cubicBezTo>
                    <a:pt x="6223" y="566"/>
                    <a:pt x="6274" y="530"/>
                    <a:pt x="6292" y="432"/>
                  </a:cubicBezTo>
                  <a:cubicBezTo>
                    <a:pt x="6239" y="283"/>
                    <a:pt x="6089" y="283"/>
                    <a:pt x="5970" y="259"/>
                  </a:cubicBezTo>
                  <a:cubicBezTo>
                    <a:pt x="5594" y="182"/>
                    <a:pt x="5248" y="134"/>
                    <a:pt x="4872" y="86"/>
                  </a:cubicBezTo>
                  <a:cubicBezTo>
                    <a:pt x="4504" y="25"/>
                    <a:pt x="4132" y="1"/>
                    <a:pt x="3759"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40" name="Google Shape;3933;p48"/>
            <p:cNvSpPr/>
            <p:nvPr/>
          </p:nvSpPr>
          <p:spPr>
            <a:xfrm>
              <a:off x="3881012" y="2372748"/>
              <a:ext cx="68751" cy="254356"/>
            </a:xfrm>
            <a:custGeom>
              <a:avLst/>
              <a:ahLst/>
              <a:rect l="l" t="t" r="r" b="b"/>
              <a:pathLst>
                <a:path w="1242" h="4595" extrusionOk="0">
                  <a:moveTo>
                    <a:pt x="173" y="1"/>
                  </a:moveTo>
                  <a:cubicBezTo>
                    <a:pt x="72" y="48"/>
                    <a:pt x="24" y="150"/>
                    <a:pt x="24" y="251"/>
                  </a:cubicBezTo>
                  <a:cubicBezTo>
                    <a:pt x="0" y="472"/>
                    <a:pt x="0" y="675"/>
                    <a:pt x="24" y="896"/>
                  </a:cubicBezTo>
                  <a:cubicBezTo>
                    <a:pt x="48" y="1093"/>
                    <a:pt x="96" y="1272"/>
                    <a:pt x="125" y="1469"/>
                  </a:cubicBezTo>
                  <a:cubicBezTo>
                    <a:pt x="197" y="1917"/>
                    <a:pt x="322" y="2389"/>
                    <a:pt x="448" y="2836"/>
                  </a:cubicBezTo>
                  <a:cubicBezTo>
                    <a:pt x="573" y="3260"/>
                    <a:pt x="669" y="3708"/>
                    <a:pt x="794" y="4132"/>
                  </a:cubicBezTo>
                  <a:cubicBezTo>
                    <a:pt x="842" y="4257"/>
                    <a:pt x="896" y="4353"/>
                    <a:pt x="919" y="4478"/>
                  </a:cubicBezTo>
                  <a:cubicBezTo>
                    <a:pt x="957" y="4538"/>
                    <a:pt x="997" y="4595"/>
                    <a:pt x="1058" y="4595"/>
                  </a:cubicBezTo>
                  <a:cubicBezTo>
                    <a:pt x="1076" y="4595"/>
                    <a:pt x="1095" y="4590"/>
                    <a:pt x="1116" y="4580"/>
                  </a:cubicBezTo>
                  <a:cubicBezTo>
                    <a:pt x="1218" y="4556"/>
                    <a:pt x="1242" y="4454"/>
                    <a:pt x="1218" y="4353"/>
                  </a:cubicBezTo>
                  <a:cubicBezTo>
                    <a:pt x="1170" y="4132"/>
                    <a:pt x="1116" y="3905"/>
                    <a:pt x="1045" y="3684"/>
                  </a:cubicBezTo>
                  <a:cubicBezTo>
                    <a:pt x="722" y="2586"/>
                    <a:pt x="519" y="1493"/>
                    <a:pt x="346" y="401"/>
                  </a:cubicBezTo>
                  <a:cubicBezTo>
                    <a:pt x="322" y="251"/>
                    <a:pt x="275" y="126"/>
                    <a:pt x="17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41" name="Google Shape;3934;p48"/>
            <p:cNvSpPr/>
            <p:nvPr/>
          </p:nvSpPr>
          <p:spPr>
            <a:xfrm>
              <a:off x="4161880" y="3245852"/>
              <a:ext cx="67478" cy="217102"/>
            </a:xfrm>
            <a:custGeom>
              <a:avLst/>
              <a:ahLst/>
              <a:rect l="l" t="t" r="r" b="b"/>
              <a:pathLst>
                <a:path w="1219" h="3922" extrusionOk="0">
                  <a:moveTo>
                    <a:pt x="72" y="0"/>
                  </a:moveTo>
                  <a:cubicBezTo>
                    <a:pt x="24" y="48"/>
                    <a:pt x="0" y="96"/>
                    <a:pt x="0" y="149"/>
                  </a:cubicBezTo>
                  <a:cubicBezTo>
                    <a:pt x="0" y="245"/>
                    <a:pt x="24" y="370"/>
                    <a:pt x="48" y="496"/>
                  </a:cubicBezTo>
                  <a:cubicBezTo>
                    <a:pt x="96" y="746"/>
                    <a:pt x="150" y="991"/>
                    <a:pt x="221" y="1242"/>
                  </a:cubicBezTo>
                  <a:cubicBezTo>
                    <a:pt x="245" y="1343"/>
                    <a:pt x="245" y="1469"/>
                    <a:pt x="275" y="1588"/>
                  </a:cubicBezTo>
                  <a:cubicBezTo>
                    <a:pt x="347" y="1839"/>
                    <a:pt x="424" y="2066"/>
                    <a:pt x="472" y="2311"/>
                  </a:cubicBezTo>
                  <a:cubicBezTo>
                    <a:pt x="597" y="2758"/>
                    <a:pt x="693" y="3230"/>
                    <a:pt x="818" y="3678"/>
                  </a:cubicBezTo>
                  <a:cubicBezTo>
                    <a:pt x="860" y="3853"/>
                    <a:pt x="926" y="3921"/>
                    <a:pt x="1070" y="3921"/>
                  </a:cubicBezTo>
                  <a:cubicBezTo>
                    <a:pt x="1112" y="3921"/>
                    <a:pt x="1161" y="3915"/>
                    <a:pt x="1218" y="3904"/>
                  </a:cubicBezTo>
                  <a:cubicBezTo>
                    <a:pt x="1218" y="3827"/>
                    <a:pt x="1194" y="3755"/>
                    <a:pt x="1171" y="3678"/>
                  </a:cubicBezTo>
                  <a:cubicBezTo>
                    <a:pt x="1117" y="3457"/>
                    <a:pt x="1045" y="3230"/>
                    <a:pt x="991" y="3009"/>
                  </a:cubicBezTo>
                  <a:cubicBezTo>
                    <a:pt x="872" y="2561"/>
                    <a:pt x="747" y="2114"/>
                    <a:pt x="621" y="1690"/>
                  </a:cubicBezTo>
                  <a:cubicBezTo>
                    <a:pt x="597" y="1588"/>
                    <a:pt x="544" y="1493"/>
                    <a:pt x="520" y="1391"/>
                  </a:cubicBezTo>
                  <a:cubicBezTo>
                    <a:pt x="395" y="967"/>
                    <a:pt x="275" y="573"/>
                    <a:pt x="150" y="173"/>
                  </a:cubicBezTo>
                  <a:cubicBezTo>
                    <a:pt x="126" y="96"/>
                    <a:pt x="96" y="48"/>
                    <a:pt x="72"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42" name="Google Shape;3935;p48"/>
            <p:cNvSpPr/>
            <p:nvPr/>
          </p:nvSpPr>
          <p:spPr>
            <a:xfrm>
              <a:off x="4007552" y="2825824"/>
              <a:ext cx="66149" cy="138166"/>
            </a:xfrm>
            <a:custGeom>
              <a:avLst/>
              <a:ahLst/>
              <a:rect l="l" t="t" r="r" b="b"/>
              <a:pathLst>
                <a:path w="1195" h="2496" extrusionOk="0">
                  <a:moveTo>
                    <a:pt x="198" y="0"/>
                  </a:moveTo>
                  <a:cubicBezTo>
                    <a:pt x="102" y="24"/>
                    <a:pt x="1" y="102"/>
                    <a:pt x="1" y="174"/>
                  </a:cubicBezTo>
                  <a:cubicBezTo>
                    <a:pt x="1" y="251"/>
                    <a:pt x="24" y="299"/>
                    <a:pt x="48" y="371"/>
                  </a:cubicBezTo>
                  <a:cubicBezTo>
                    <a:pt x="126" y="520"/>
                    <a:pt x="198" y="645"/>
                    <a:pt x="275" y="794"/>
                  </a:cubicBezTo>
                  <a:cubicBezTo>
                    <a:pt x="448" y="1266"/>
                    <a:pt x="645" y="1744"/>
                    <a:pt x="848" y="2215"/>
                  </a:cubicBezTo>
                  <a:cubicBezTo>
                    <a:pt x="872" y="2287"/>
                    <a:pt x="896" y="2364"/>
                    <a:pt x="944" y="2412"/>
                  </a:cubicBezTo>
                  <a:cubicBezTo>
                    <a:pt x="969" y="2452"/>
                    <a:pt x="1039" y="2496"/>
                    <a:pt x="1075" y="2496"/>
                  </a:cubicBezTo>
                  <a:cubicBezTo>
                    <a:pt x="1083" y="2496"/>
                    <a:pt x="1089" y="2494"/>
                    <a:pt x="1093" y="2490"/>
                  </a:cubicBezTo>
                  <a:cubicBezTo>
                    <a:pt x="1147" y="2460"/>
                    <a:pt x="1171" y="2388"/>
                    <a:pt x="1195" y="2364"/>
                  </a:cubicBezTo>
                  <a:cubicBezTo>
                    <a:pt x="1171" y="2263"/>
                    <a:pt x="1171" y="2215"/>
                    <a:pt x="1147" y="2162"/>
                  </a:cubicBezTo>
                  <a:cubicBezTo>
                    <a:pt x="920" y="1469"/>
                    <a:pt x="645" y="771"/>
                    <a:pt x="347" y="126"/>
                  </a:cubicBezTo>
                  <a:cubicBezTo>
                    <a:pt x="323" y="48"/>
                    <a:pt x="275" y="0"/>
                    <a:pt x="19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43" name="Google Shape;3936;p48"/>
            <p:cNvSpPr/>
            <p:nvPr/>
          </p:nvSpPr>
          <p:spPr>
            <a:xfrm>
              <a:off x="3947105" y="2638449"/>
              <a:ext cx="21865" cy="23581"/>
            </a:xfrm>
            <a:custGeom>
              <a:avLst/>
              <a:ahLst/>
              <a:rect l="l" t="t" r="r" b="b"/>
              <a:pathLst>
                <a:path w="395" h="426" extrusionOk="0">
                  <a:moveTo>
                    <a:pt x="173" y="0"/>
                  </a:moveTo>
                  <a:cubicBezTo>
                    <a:pt x="72" y="24"/>
                    <a:pt x="0" y="102"/>
                    <a:pt x="0" y="203"/>
                  </a:cubicBezTo>
                  <a:cubicBezTo>
                    <a:pt x="0" y="299"/>
                    <a:pt x="72" y="353"/>
                    <a:pt x="149" y="400"/>
                  </a:cubicBezTo>
                  <a:cubicBezTo>
                    <a:pt x="175" y="417"/>
                    <a:pt x="198" y="425"/>
                    <a:pt x="219" y="425"/>
                  </a:cubicBezTo>
                  <a:cubicBezTo>
                    <a:pt x="258" y="425"/>
                    <a:pt x="292" y="399"/>
                    <a:pt x="322" y="353"/>
                  </a:cubicBezTo>
                  <a:cubicBezTo>
                    <a:pt x="394" y="203"/>
                    <a:pt x="370" y="126"/>
                    <a:pt x="17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44" name="Google Shape;3937;p48"/>
            <p:cNvSpPr/>
            <p:nvPr/>
          </p:nvSpPr>
          <p:spPr>
            <a:xfrm>
              <a:off x="4083221" y="2994765"/>
              <a:ext cx="16607" cy="21367"/>
            </a:xfrm>
            <a:custGeom>
              <a:avLst/>
              <a:ahLst/>
              <a:rect l="l" t="t" r="r" b="b"/>
              <a:pathLst>
                <a:path w="300" h="386" extrusionOk="0">
                  <a:moveTo>
                    <a:pt x="177" y="1"/>
                  </a:moveTo>
                  <a:cubicBezTo>
                    <a:pt x="168" y="1"/>
                    <a:pt x="159" y="2"/>
                    <a:pt x="150" y="5"/>
                  </a:cubicBezTo>
                  <a:cubicBezTo>
                    <a:pt x="78" y="5"/>
                    <a:pt x="1" y="106"/>
                    <a:pt x="1" y="208"/>
                  </a:cubicBezTo>
                  <a:cubicBezTo>
                    <a:pt x="1" y="317"/>
                    <a:pt x="41" y="386"/>
                    <a:pt x="99" y="386"/>
                  </a:cubicBezTo>
                  <a:cubicBezTo>
                    <a:pt x="108" y="386"/>
                    <a:pt x="117" y="384"/>
                    <a:pt x="126" y="381"/>
                  </a:cubicBezTo>
                  <a:cubicBezTo>
                    <a:pt x="228" y="381"/>
                    <a:pt x="299" y="304"/>
                    <a:pt x="299" y="184"/>
                  </a:cubicBezTo>
                  <a:cubicBezTo>
                    <a:pt x="278" y="74"/>
                    <a:pt x="239" y="1"/>
                    <a:pt x="177"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45" name="Google Shape;3938;p48"/>
            <p:cNvSpPr/>
            <p:nvPr/>
          </p:nvSpPr>
          <p:spPr>
            <a:xfrm>
              <a:off x="4230630" y="3486754"/>
              <a:ext cx="20869" cy="17880"/>
            </a:xfrm>
            <a:custGeom>
              <a:avLst/>
              <a:ahLst/>
              <a:rect l="l" t="t" r="r" b="b"/>
              <a:pathLst>
                <a:path w="377" h="323" extrusionOk="0">
                  <a:moveTo>
                    <a:pt x="149" y="0"/>
                  </a:moveTo>
                  <a:cubicBezTo>
                    <a:pt x="126" y="0"/>
                    <a:pt x="126" y="0"/>
                    <a:pt x="102" y="24"/>
                  </a:cubicBezTo>
                  <a:cubicBezTo>
                    <a:pt x="78" y="72"/>
                    <a:pt x="0" y="126"/>
                    <a:pt x="0" y="149"/>
                  </a:cubicBezTo>
                  <a:cubicBezTo>
                    <a:pt x="24" y="221"/>
                    <a:pt x="102" y="251"/>
                    <a:pt x="149" y="323"/>
                  </a:cubicBezTo>
                  <a:cubicBezTo>
                    <a:pt x="251" y="275"/>
                    <a:pt x="323" y="221"/>
                    <a:pt x="346" y="173"/>
                  </a:cubicBezTo>
                  <a:cubicBezTo>
                    <a:pt x="376" y="149"/>
                    <a:pt x="376" y="24"/>
                    <a:pt x="346" y="24"/>
                  </a:cubicBezTo>
                  <a:cubicBezTo>
                    <a:pt x="275" y="0"/>
                    <a:pt x="197" y="0"/>
                    <a:pt x="149"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46" name="Google Shape;3939;p48"/>
            <p:cNvSpPr/>
            <p:nvPr/>
          </p:nvSpPr>
          <p:spPr>
            <a:xfrm>
              <a:off x="4486699" y="3840690"/>
              <a:ext cx="183170" cy="30113"/>
            </a:xfrm>
            <a:custGeom>
              <a:avLst/>
              <a:ahLst/>
              <a:rect l="l" t="t" r="r" b="b"/>
              <a:pathLst>
                <a:path w="3309" h="544" extrusionOk="0">
                  <a:moveTo>
                    <a:pt x="150" y="0"/>
                  </a:moveTo>
                  <a:cubicBezTo>
                    <a:pt x="102" y="0"/>
                    <a:pt x="49" y="0"/>
                    <a:pt x="25" y="24"/>
                  </a:cubicBezTo>
                  <a:cubicBezTo>
                    <a:pt x="25" y="24"/>
                    <a:pt x="1" y="48"/>
                    <a:pt x="1" y="72"/>
                  </a:cubicBezTo>
                  <a:cubicBezTo>
                    <a:pt x="79" y="96"/>
                    <a:pt x="150" y="173"/>
                    <a:pt x="252" y="173"/>
                  </a:cubicBezTo>
                  <a:cubicBezTo>
                    <a:pt x="449" y="245"/>
                    <a:pt x="676" y="275"/>
                    <a:pt x="873" y="322"/>
                  </a:cubicBezTo>
                  <a:cubicBezTo>
                    <a:pt x="1493" y="394"/>
                    <a:pt x="2090" y="448"/>
                    <a:pt x="2711" y="519"/>
                  </a:cubicBezTo>
                  <a:cubicBezTo>
                    <a:pt x="2837" y="543"/>
                    <a:pt x="2962" y="543"/>
                    <a:pt x="3111" y="543"/>
                  </a:cubicBezTo>
                  <a:cubicBezTo>
                    <a:pt x="3237" y="519"/>
                    <a:pt x="3308" y="472"/>
                    <a:pt x="3308" y="299"/>
                  </a:cubicBezTo>
                  <a:cubicBezTo>
                    <a:pt x="3237" y="275"/>
                    <a:pt x="3159" y="245"/>
                    <a:pt x="3087" y="221"/>
                  </a:cubicBezTo>
                  <a:cubicBezTo>
                    <a:pt x="2914" y="197"/>
                    <a:pt x="2735" y="197"/>
                    <a:pt x="2562" y="197"/>
                  </a:cubicBezTo>
                  <a:cubicBezTo>
                    <a:pt x="1768" y="125"/>
                    <a:pt x="944" y="48"/>
                    <a:pt x="15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47" name="Google Shape;3940;p48"/>
            <p:cNvSpPr/>
            <p:nvPr/>
          </p:nvSpPr>
          <p:spPr>
            <a:xfrm>
              <a:off x="4681048" y="3854196"/>
              <a:ext cx="21865" cy="15444"/>
            </a:xfrm>
            <a:custGeom>
              <a:avLst/>
              <a:ahLst/>
              <a:rect l="l" t="t" r="r" b="b"/>
              <a:pathLst>
                <a:path w="395" h="279" extrusionOk="0">
                  <a:moveTo>
                    <a:pt x="173" y="1"/>
                  </a:moveTo>
                  <a:cubicBezTo>
                    <a:pt x="72" y="1"/>
                    <a:pt x="0" y="55"/>
                    <a:pt x="0" y="126"/>
                  </a:cubicBezTo>
                  <a:cubicBezTo>
                    <a:pt x="24" y="228"/>
                    <a:pt x="96" y="275"/>
                    <a:pt x="197" y="275"/>
                  </a:cubicBezTo>
                  <a:cubicBezTo>
                    <a:pt x="221" y="275"/>
                    <a:pt x="246" y="278"/>
                    <a:pt x="269" y="278"/>
                  </a:cubicBezTo>
                  <a:cubicBezTo>
                    <a:pt x="315" y="278"/>
                    <a:pt x="354" y="267"/>
                    <a:pt x="370" y="204"/>
                  </a:cubicBezTo>
                  <a:cubicBezTo>
                    <a:pt x="394" y="102"/>
                    <a:pt x="269" y="31"/>
                    <a:pt x="17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48" name="Google Shape;3941;p48"/>
            <p:cNvSpPr/>
            <p:nvPr/>
          </p:nvSpPr>
          <p:spPr>
            <a:xfrm>
              <a:off x="4402782" y="3642411"/>
              <a:ext cx="209242" cy="26128"/>
            </a:xfrm>
            <a:custGeom>
              <a:avLst/>
              <a:ahLst/>
              <a:rect l="l" t="t" r="r" b="b"/>
              <a:pathLst>
                <a:path w="3780" h="472" extrusionOk="0">
                  <a:moveTo>
                    <a:pt x="1" y="0"/>
                  </a:moveTo>
                  <a:cubicBezTo>
                    <a:pt x="24" y="72"/>
                    <a:pt x="48" y="125"/>
                    <a:pt x="102" y="149"/>
                  </a:cubicBezTo>
                  <a:cubicBezTo>
                    <a:pt x="174" y="173"/>
                    <a:pt x="275" y="197"/>
                    <a:pt x="371" y="197"/>
                  </a:cubicBezTo>
                  <a:cubicBezTo>
                    <a:pt x="818" y="245"/>
                    <a:pt x="1242" y="299"/>
                    <a:pt x="1690" y="322"/>
                  </a:cubicBezTo>
                  <a:cubicBezTo>
                    <a:pt x="2239" y="370"/>
                    <a:pt x="2812" y="424"/>
                    <a:pt x="3385" y="472"/>
                  </a:cubicBezTo>
                  <a:lnTo>
                    <a:pt x="3583" y="472"/>
                  </a:lnTo>
                  <a:cubicBezTo>
                    <a:pt x="3684" y="472"/>
                    <a:pt x="3756" y="424"/>
                    <a:pt x="3780" y="322"/>
                  </a:cubicBezTo>
                  <a:cubicBezTo>
                    <a:pt x="3708" y="197"/>
                    <a:pt x="3606" y="173"/>
                    <a:pt x="3481" y="149"/>
                  </a:cubicBezTo>
                  <a:cubicBezTo>
                    <a:pt x="2860" y="125"/>
                    <a:pt x="2215" y="72"/>
                    <a:pt x="1595" y="48"/>
                  </a:cubicBezTo>
                  <a:cubicBezTo>
                    <a:pt x="1147" y="24"/>
                    <a:pt x="699" y="0"/>
                    <a:pt x="25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49" name="Google Shape;3942;p48"/>
            <p:cNvSpPr/>
            <p:nvPr/>
          </p:nvSpPr>
          <p:spPr>
            <a:xfrm>
              <a:off x="4624531" y="3655751"/>
              <a:ext cx="27456" cy="13064"/>
            </a:xfrm>
            <a:custGeom>
              <a:avLst/>
              <a:ahLst/>
              <a:rect l="l" t="t" r="r" b="b"/>
              <a:pathLst>
                <a:path w="496" h="236" extrusionOk="0">
                  <a:moveTo>
                    <a:pt x="212" y="1"/>
                  </a:moveTo>
                  <a:cubicBezTo>
                    <a:pt x="173" y="1"/>
                    <a:pt x="134" y="10"/>
                    <a:pt x="96" y="34"/>
                  </a:cubicBezTo>
                  <a:cubicBezTo>
                    <a:pt x="48" y="58"/>
                    <a:pt x="24" y="129"/>
                    <a:pt x="0" y="153"/>
                  </a:cubicBezTo>
                  <a:cubicBezTo>
                    <a:pt x="41" y="179"/>
                    <a:pt x="83" y="235"/>
                    <a:pt x="128" y="235"/>
                  </a:cubicBezTo>
                  <a:cubicBezTo>
                    <a:pt x="135" y="235"/>
                    <a:pt x="142" y="234"/>
                    <a:pt x="150" y="231"/>
                  </a:cubicBezTo>
                  <a:cubicBezTo>
                    <a:pt x="245" y="231"/>
                    <a:pt x="371" y="207"/>
                    <a:pt x="496" y="81"/>
                  </a:cubicBezTo>
                  <a:cubicBezTo>
                    <a:pt x="392" y="48"/>
                    <a:pt x="300" y="1"/>
                    <a:pt x="21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50" name="Google Shape;3943;p48"/>
            <p:cNvSpPr/>
            <p:nvPr/>
          </p:nvSpPr>
          <p:spPr>
            <a:xfrm>
              <a:off x="4324123" y="3899808"/>
              <a:ext cx="123995" cy="23526"/>
            </a:xfrm>
            <a:custGeom>
              <a:avLst/>
              <a:ahLst/>
              <a:rect l="l" t="t" r="r" b="b"/>
              <a:pathLst>
                <a:path w="2240" h="425" extrusionOk="0">
                  <a:moveTo>
                    <a:pt x="299" y="1"/>
                  </a:moveTo>
                  <a:cubicBezTo>
                    <a:pt x="204" y="1"/>
                    <a:pt x="102" y="25"/>
                    <a:pt x="1" y="102"/>
                  </a:cubicBezTo>
                  <a:cubicBezTo>
                    <a:pt x="78" y="251"/>
                    <a:pt x="204" y="251"/>
                    <a:pt x="299" y="251"/>
                  </a:cubicBezTo>
                  <a:cubicBezTo>
                    <a:pt x="848" y="299"/>
                    <a:pt x="1422" y="371"/>
                    <a:pt x="1995" y="424"/>
                  </a:cubicBezTo>
                  <a:cubicBezTo>
                    <a:pt x="2090" y="424"/>
                    <a:pt x="2192" y="424"/>
                    <a:pt x="2239" y="299"/>
                  </a:cubicBezTo>
                  <a:cubicBezTo>
                    <a:pt x="2216" y="102"/>
                    <a:pt x="2066" y="72"/>
                    <a:pt x="1917" y="48"/>
                  </a:cubicBezTo>
                  <a:cubicBezTo>
                    <a:pt x="1374" y="25"/>
                    <a:pt x="848" y="25"/>
                    <a:pt x="299"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51" name="Google Shape;3944;p48"/>
            <p:cNvSpPr/>
            <p:nvPr/>
          </p:nvSpPr>
          <p:spPr>
            <a:xfrm>
              <a:off x="4459299" y="3911211"/>
              <a:ext cx="27456" cy="16108"/>
            </a:xfrm>
            <a:custGeom>
              <a:avLst/>
              <a:ahLst/>
              <a:rect l="l" t="t" r="r" b="b"/>
              <a:pathLst>
                <a:path w="496" h="291" extrusionOk="0">
                  <a:moveTo>
                    <a:pt x="250" y="0"/>
                  </a:moveTo>
                  <a:cubicBezTo>
                    <a:pt x="190" y="0"/>
                    <a:pt x="127" y="23"/>
                    <a:pt x="72" y="69"/>
                  </a:cubicBezTo>
                  <a:cubicBezTo>
                    <a:pt x="0" y="141"/>
                    <a:pt x="24" y="218"/>
                    <a:pt x="126" y="266"/>
                  </a:cubicBezTo>
                  <a:cubicBezTo>
                    <a:pt x="176" y="282"/>
                    <a:pt x="219" y="290"/>
                    <a:pt x="260" y="290"/>
                  </a:cubicBezTo>
                  <a:cubicBezTo>
                    <a:pt x="342" y="290"/>
                    <a:pt x="412" y="258"/>
                    <a:pt x="496" y="195"/>
                  </a:cubicBezTo>
                  <a:cubicBezTo>
                    <a:pt x="451" y="67"/>
                    <a:pt x="353" y="0"/>
                    <a:pt x="25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52" name="Google Shape;3945;p48"/>
            <p:cNvSpPr/>
            <p:nvPr/>
          </p:nvSpPr>
          <p:spPr>
            <a:xfrm>
              <a:off x="4431511" y="3715423"/>
              <a:ext cx="165290" cy="27456"/>
            </a:xfrm>
            <a:custGeom>
              <a:avLst/>
              <a:ahLst/>
              <a:rect l="l" t="t" r="r" b="b"/>
              <a:pathLst>
                <a:path w="2986" h="496" extrusionOk="0">
                  <a:moveTo>
                    <a:pt x="299" y="0"/>
                  </a:moveTo>
                  <a:cubicBezTo>
                    <a:pt x="180" y="0"/>
                    <a:pt x="55" y="24"/>
                    <a:pt x="31" y="96"/>
                  </a:cubicBezTo>
                  <a:cubicBezTo>
                    <a:pt x="1" y="174"/>
                    <a:pt x="102" y="269"/>
                    <a:pt x="252" y="299"/>
                  </a:cubicBezTo>
                  <a:cubicBezTo>
                    <a:pt x="449" y="323"/>
                    <a:pt x="628" y="347"/>
                    <a:pt x="825" y="347"/>
                  </a:cubicBezTo>
                  <a:cubicBezTo>
                    <a:pt x="1422" y="394"/>
                    <a:pt x="2019" y="448"/>
                    <a:pt x="2592" y="496"/>
                  </a:cubicBezTo>
                  <a:cubicBezTo>
                    <a:pt x="2717" y="496"/>
                    <a:pt x="2837" y="472"/>
                    <a:pt x="2962" y="472"/>
                  </a:cubicBezTo>
                  <a:cubicBezTo>
                    <a:pt x="2962" y="448"/>
                    <a:pt x="2986" y="418"/>
                    <a:pt x="2986" y="418"/>
                  </a:cubicBezTo>
                  <a:cubicBezTo>
                    <a:pt x="2890" y="323"/>
                    <a:pt x="2765" y="299"/>
                    <a:pt x="2664" y="299"/>
                  </a:cubicBezTo>
                  <a:cubicBezTo>
                    <a:pt x="2270" y="245"/>
                    <a:pt x="1893" y="197"/>
                    <a:pt x="1523" y="174"/>
                  </a:cubicBezTo>
                  <a:cubicBezTo>
                    <a:pt x="1123" y="120"/>
                    <a:pt x="699" y="72"/>
                    <a:pt x="299"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53" name="Google Shape;3946;p48"/>
            <p:cNvSpPr/>
            <p:nvPr/>
          </p:nvSpPr>
          <p:spPr>
            <a:xfrm>
              <a:off x="4616283" y="3733801"/>
              <a:ext cx="20537" cy="15057"/>
            </a:xfrm>
            <a:custGeom>
              <a:avLst/>
              <a:ahLst/>
              <a:rect l="l" t="t" r="r" b="b"/>
              <a:pathLst>
                <a:path w="371" h="272" extrusionOk="0">
                  <a:moveTo>
                    <a:pt x="186" y="1"/>
                  </a:moveTo>
                  <a:cubicBezTo>
                    <a:pt x="152" y="1"/>
                    <a:pt x="115" y="14"/>
                    <a:pt x="72" y="39"/>
                  </a:cubicBezTo>
                  <a:cubicBezTo>
                    <a:pt x="24" y="62"/>
                    <a:pt x="0" y="116"/>
                    <a:pt x="0" y="140"/>
                  </a:cubicBezTo>
                  <a:cubicBezTo>
                    <a:pt x="0" y="188"/>
                    <a:pt x="48" y="236"/>
                    <a:pt x="96" y="265"/>
                  </a:cubicBezTo>
                  <a:cubicBezTo>
                    <a:pt x="112" y="269"/>
                    <a:pt x="129" y="271"/>
                    <a:pt x="146" y="271"/>
                  </a:cubicBezTo>
                  <a:cubicBezTo>
                    <a:pt x="230" y="271"/>
                    <a:pt x="310" y="224"/>
                    <a:pt x="370" y="164"/>
                  </a:cubicBezTo>
                  <a:cubicBezTo>
                    <a:pt x="307" y="50"/>
                    <a:pt x="252" y="1"/>
                    <a:pt x="186"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54" name="Google Shape;3947;p48"/>
            <p:cNvSpPr/>
            <p:nvPr/>
          </p:nvSpPr>
          <p:spPr>
            <a:xfrm>
              <a:off x="3778883" y="2248644"/>
              <a:ext cx="20869" cy="21644"/>
            </a:xfrm>
            <a:custGeom>
              <a:avLst/>
              <a:ahLst/>
              <a:rect l="l" t="t" r="r" b="b"/>
              <a:pathLst>
                <a:path w="377" h="391" extrusionOk="0">
                  <a:moveTo>
                    <a:pt x="157" y="0"/>
                  </a:moveTo>
                  <a:cubicBezTo>
                    <a:pt x="146" y="0"/>
                    <a:pt x="136" y="2"/>
                    <a:pt x="126" y="4"/>
                  </a:cubicBezTo>
                  <a:cubicBezTo>
                    <a:pt x="54" y="4"/>
                    <a:pt x="0" y="105"/>
                    <a:pt x="0" y="201"/>
                  </a:cubicBezTo>
                  <a:cubicBezTo>
                    <a:pt x="30" y="279"/>
                    <a:pt x="54" y="326"/>
                    <a:pt x="54" y="380"/>
                  </a:cubicBezTo>
                  <a:cubicBezTo>
                    <a:pt x="102" y="380"/>
                    <a:pt x="142" y="391"/>
                    <a:pt x="177" y="391"/>
                  </a:cubicBezTo>
                  <a:cubicBezTo>
                    <a:pt x="195" y="391"/>
                    <a:pt x="211" y="388"/>
                    <a:pt x="227" y="380"/>
                  </a:cubicBezTo>
                  <a:cubicBezTo>
                    <a:pt x="329" y="380"/>
                    <a:pt x="376" y="279"/>
                    <a:pt x="353" y="153"/>
                  </a:cubicBezTo>
                  <a:cubicBezTo>
                    <a:pt x="331" y="89"/>
                    <a:pt x="247" y="0"/>
                    <a:pt x="157"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55" name="Google Shape;3948;p48"/>
            <p:cNvSpPr/>
            <p:nvPr/>
          </p:nvSpPr>
          <p:spPr>
            <a:xfrm>
              <a:off x="5435517" y="1484367"/>
              <a:ext cx="1170244" cy="873631"/>
            </a:xfrm>
            <a:custGeom>
              <a:avLst/>
              <a:ahLst/>
              <a:rect l="l" t="t" r="r" b="b"/>
              <a:pathLst>
                <a:path w="14699" h="8319" extrusionOk="0">
                  <a:moveTo>
                    <a:pt x="12952" y="1"/>
                  </a:moveTo>
                  <a:cubicBezTo>
                    <a:pt x="12863" y="1"/>
                    <a:pt x="12806" y="83"/>
                    <a:pt x="12806" y="235"/>
                  </a:cubicBezTo>
                  <a:cubicBezTo>
                    <a:pt x="12806" y="283"/>
                    <a:pt x="12836" y="361"/>
                    <a:pt x="12884" y="408"/>
                  </a:cubicBezTo>
                  <a:cubicBezTo>
                    <a:pt x="13009" y="558"/>
                    <a:pt x="13135" y="707"/>
                    <a:pt x="13254" y="832"/>
                  </a:cubicBezTo>
                  <a:lnTo>
                    <a:pt x="13702" y="1280"/>
                  </a:lnTo>
                  <a:cubicBezTo>
                    <a:pt x="13678" y="1304"/>
                    <a:pt x="13678" y="1304"/>
                    <a:pt x="13678" y="1328"/>
                  </a:cubicBezTo>
                  <a:lnTo>
                    <a:pt x="13553" y="1328"/>
                  </a:lnTo>
                  <a:cubicBezTo>
                    <a:pt x="13254" y="1304"/>
                    <a:pt x="12956" y="1256"/>
                    <a:pt x="12657" y="1202"/>
                  </a:cubicBezTo>
                  <a:cubicBezTo>
                    <a:pt x="11988" y="1129"/>
                    <a:pt x="11329" y="1065"/>
                    <a:pt x="10662" y="1065"/>
                  </a:cubicBezTo>
                  <a:cubicBezTo>
                    <a:pt x="10466" y="1065"/>
                    <a:pt x="10270" y="1071"/>
                    <a:pt x="10072" y="1083"/>
                  </a:cubicBezTo>
                  <a:cubicBezTo>
                    <a:pt x="9129" y="1155"/>
                    <a:pt x="8210" y="1232"/>
                    <a:pt x="7284" y="1477"/>
                  </a:cubicBezTo>
                  <a:cubicBezTo>
                    <a:pt x="6269" y="1752"/>
                    <a:pt x="5320" y="2128"/>
                    <a:pt x="4448" y="2773"/>
                  </a:cubicBezTo>
                  <a:cubicBezTo>
                    <a:pt x="4377" y="2820"/>
                    <a:pt x="4275" y="2898"/>
                    <a:pt x="4180" y="2946"/>
                  </a:cubicBezTo>
                  <a:cubicBezTo>
                    <a:pt x="2908" y="3817"/>
                    <a:pt x="1792" y="4886"/>
                    <a:pt x="944" y="6181"/>
                  </a:cubicBezTo>
                  <a:cubicBezTo>
                    <a:pt x="568" y="6778"/>
                    <a:pt x="222" y="7399"/>
                    <a:pt x="49" y="8098"/>
                  </a:cubicBezTo>
                  <a:cubicBezTo>
                    <a:pt x="25" y="8169"/>
                    <a:pt x="25" y="8217"/>
                    <a:pt x="1" y="8319"/>
                  </a:cubicBezTo>
                  <a:cubicBezTo>
                    <a:pt x="150" y="8193"/>
                    <a:pt x="198" y="8098"/>
                    <a:pt x="246" y="7972"/>
                  </a:cubicBezTo>
                  <a:cubicBezTo>
                    <a:pt x="795" y="6754"/>
                    <a:pt x="1541" y="5656"/>
                    <a:pt x="2508" y="4737"/>
                  </a:cubicBezTo>
                  <a:cubicBezTo>
                    <a:pt x="2711" y="4540"/>
                    <a:pt x="2908" y="4367"/>
                    <a:pt x="3105" y="4187"/>
                  </a:cubicBezTo>
                  <a:cubicBezTo>
                    <a:pt x="3851" y="3495"/>
                    <a:pt x="4699" y="2970"/>
                    <a:pt x="5595" y="2498"/>
                  </a:cubicBezTo>
                  <a:cubicBezTo>
                    <a:pt x="6419" y="2050"/>
                    <a:pt x="7338" y="1829"/>
                    <a:pt x="8257" y="1650"/>
                  </a:cubicBezTo>
                  <a:cubicBezTo>
                    <a:pt x="8753" y="1579"/>
                    <a:pt x="9278" y="1531"/>
                    <a:pt x="9774" y="1501"/>
                  </a:cubicBezTo>
                  <a:cubicBezTo>
                    <a:pt x="10118" y="1487"/>
                    <a:pt x="10471" y="1473"/>
                    <a:pt x="10822" y="1473"/>
                  </a:cubicBezTo>
                  <a:cubicBezTo>
                    <a:pt x="11080" y="1473"/>
                    <a:pt x="11336" y="1481"/>
                    <a:pt x="11589" y="1501"/>
                  </a:cubicBezTo>
                  <a:cubicBezTo>
                    <a:pt x="12311" y="1555"/>
                    <a:pt x="13033" y="1680"/>
                    <a:pt x="13732" y="1752"/>
                  </a:cubicBezTo>
                  <a:cubicBezTo>
                    <a:pt x="13756" y="1752"/>
                    <a:pt x="13779" y="1776"/>
                    <a:pt x="13803" y="1799"/>
                  </a:cubicBezTo>
                  <a:cubicBezTo>
                    <a:pt x="13756" y="1853"/>
                    <a:pt x="13702" y="1925"/>
                    <a:pt x="13654" y="1979"/>
                  </a:cubicBezTo>
                  <a:cubicBezTo>
                    <a:pt x="13433" y="2176"/>
                    <a:pt x="13206" y="2396"/>
                    <a:pt x="12985" y="2599"/>
                  </a:cubicBezTo>
                  <a:cubicBezTo>
                    <a:pt x="12908" y="2671"/>
                    <a:pt x="12860" y="2725"/>
                    <a:pt x="12806" y="2796"/>
                  </a:cubicBezTo>
                  <a:cubicBezTo>
                    <a:pt x="12759" y="2874"/>
                    <a:pt x="12711" y="2970"/>
                    <a:pt x="12759" y="3047"/>
                  </a:cubicBezTo>
                  <a:cubicBezTo>
                    <a:pt x="12817" y="3119"/>
                    <a:pt x="12899" y="3154"/>
                    <a:pt x="12980" y="3154"/>
                  </a:cubicBezTo>
                  <a:cubicBezTo>
                    <a:pt x="13006" y="3154"/>
                    <a:pt x="13032" y="3150"/>
                    <a:pt x="13057" y="3143"/>
                  </a:cubicBezTo>
                  <a:cubicBezTo>
                    <a:pt x="13105" y="3143"/>
                    <a:pt x="13159" y="3095"/>
                    <a:pt x="13206" y="3047"/>
                  </a:cubicBezTo>
                  <a:cubicBezTo>
                    <a:pt x="13654" y="2647"/>
                    <a:pt x="14126" y="2247"/>
                    <a:pt x="14573" y="1829"/>
                  </a:cubicBezTo>
                  <a:cubicBezTo>
                    <a:pt x="14699" y="1704"/>
                    <a:pt x="14699" y="1579"/>
                    <a:pt x="14573" y="1453"/>
                  </a:cubicBezTo>
                  <a:cubicBezTo>
                    <a:pt x="14478" y="1352"/>
                    <a:pt x="14353" y="1280"/>
                    <a:pt x="14275" y="1179"/>
                  </a:cubicBezTo>
                  <a:cubicBezTo>
                    <a:pt x="13976" y="755"/>
                    <a:pt x="13529" y="486"/>
                    <a:pt x="13182" y="110"/>
                  </a:cubicBezTo>
                  <a:cubicBezTo>
                    <a:pt x="13182" y="86"/>
                    <a:pt x="13135" y="62"/>
                    <a:pt x="13105" y="62"/>
                  </a:cubicBezTo>
                  <a:cubicBezTo>
                    <a:pt x="13048" y="21"/>
                    <a:pt x="12996" y="1"/>
                    <a:pt x="1295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56" name="Google Shape;3949;p48"/>
            <p:cNvSpPr/>
            <p:nvPr/>
          </p:nvSpPr>
          <p:spPr>
            <a:xfrm>
              <a:off x="2930948" y="3024755"/>
              <a:ext cx="895880" cy="1057627"/>
            </a:xfrm>
            <a:custGeom>
              <a:avLst/>
              <a:ahLst/>
              <a:rect l="l" t="t" r="r" b="b"/>
              <a:pathLst>
                <a:path w="6992" h="11910" extrusionOk="0">
                  <a:moveTo>
                    <a:pt x="6765" y="1"/>
                  </a:moveTo>
                  <a:cubicBezTo>
                    <a:pt x="6707" y="1"/>
                    <a:pt x="6652" y="14"/>
                    <a:pt x="6597" y="38"/>
                  </a:cubicBezTo>
                  <a:cubicBezTo>
                    <a:pt x="6299" y="110"/>
                    <a:pt x="6000" y="188"/>
                    <a:pt x="5726" y="313"/>
                  </a:cubicBezTo>
                  <a:cubicBezTo>
                    <a:pt x="5326" y="432"/>
                    <a:pt x="5027" y="683"/>
                    <a:pt x="4753" y="1006"/>
                  </a:cubicBezTo>
                  <a:cubicBezTo>
                    <a:pt x="4084" y="1806"/>
                    <a:pt x="3708" y="2725"/>
                    <a:pt x="3583" y="3746"/>
                  </a:cubicBezTo>
                  <a:cubicBezTo>
                    <a:pt x="3487" y="4564"/>
                    <a:pt x="3409" y="5358"/>
                    <a:pt x="3386" y="6181"/>
                  </a:cubicBezTo>
                  <a:cubicBezTo>
                    <a:pt x="3362" y="7149"/>
                    <a:pt x="3165" y="8074"/>
                    <a:pt x="2765" y="8969"/>
                  </a:cubicBezTo>
                  <a:cubicBezTo>
                    <a:pt x="2514" y="9566"/>
                    <a:pt x="2144" y="10062"/>
                    <a:pt x="1547" y="10360"/>
                  </a:cubicBezTo>
                  <a:cubicBezTo>
                    <a:pt x="1272" y="10486"/>
                    <a:pt x="974" y="10581"/>
                    <a:pt x="651" y="10683"/>
                  </a:cubicBezTo>
                  <a:cubicBezTo>
                    <a:pt x="699" y="10486"/>
                    <a:pt x="825" y="10337"/>
                    <a:pt x="896" y="10163"/>
                  </a:cubicBezTo>
                  <a:cubicBezTo>
                    <a:pt x="950" y="10062"/>
                    <a:pt x="998" y="9984"/>
                    <a:pt x="1045" y="9889"/>
                  </a:cubicBezTo>
                  <a:cubicBezTo>
                    <a:pt x="1075" y="9811"/>
                    <a:pt x="1045" y="9716"/>
                    <a:pt x="974" y="9686"/>
                  </a:cubicBezTo>
                  <a:cubicBezTo>
                    <a:pt x="926" y="9686"/>
                    <a:pt x="848" y="9686"/>
                    <a:pt x="777" y="9716"/>
                  </a:cubicBezTo>
                  <a:cubicBezTo>
                    <a:pt x="723" y="9740"/>
                    <a:pt x="699" y="9811"/>
                    <a:pt x="675" y="9865"/>
                  </a:cubicBezTo>
                  <a:cubicBezTo>
                    <a:pt x="574" y="10014"/>
                    <a:pt x="502" y="10134"/>
                    <a:pt x="425" y="10259"/>
                  </a:cubicBezTo>
                  <a:cubicBezTo>
                    <a:pt x="299" y="10486"/>
                    <a:pt x="204" y="10707"/>
                    <a:pt x="102" y="10934"/>
                  </a:cubicBezTo>
                  <a:cubicBezTo>
                    <a:pt x="1" y="11178"/>
                    <a:pt x="31" y="11280"/>
                    <a:pt x="251" y="11429"/>
                  </a:cubicBezTo>
                  <a:cubicBezTo>
                    <a:pt x="299" y="11453"/>
                    <a:pt x="329" y="11477"/>
                    <a:pt x="377" y="11507"/>
                  </a:cubicBezTo>
                  <a:cubicBezTo>
                    <a:pt x="651" y="11626"/>
                    <a:pt x="926" y="11728"/>
                    <a:pt x="1171" y="11877"/>
                  </a:cubicBezTo>
                  <a:cubicBezTo>
                    <a:pt x="1201" y="11900"/>
                    <a:pt x="1237" y="11909"/>
                    <a:pt x="1274" y="11909"/>
                  </a:cubicBezTo>
                  <a:cubicBezTo>
                    <a:pt x="1364" y="11909"/>
                    <a:pt x="1459" y="11856"/>
                    <a:pt x="1493" y="11805"/>
                  </a:cubicBezTo>
                  <a:cubicBezTo>
                    <a:pt x="1523" y="11751"/>
                    <a:pt x="1469" y="11602"/>
                    <a:pt x="1398" y="11530"/>
                  </a:cubicBezTo>
                  <a:cubicBezTo>
                    <a:pt x="1320" y="11477"/>
                    <a:pt x="1224" y="11429"/>
                    <a:pt x="1147" y="11405"/>
                  </a:cubicBezTo>
                  <a:cubicBezTo>
                    <a:pt x="1022" y="11304"/>
                    <a:pt x="872" y="11232"/>
                    <a:pt x="747" y="11083"/>
                  </a:cubicBezTo>
                  <a:cubicBezTo>
                    <a:pt x="950" y="11005"/>
                    <a:pt x="1147" y="10934"/>
                    <a:pt x="1320" y="10880"/>
                  </a:cubicBezTo>
                  <a:cubicBezTo>
                    <a:pt x="1941" y="10683"/>
                    <a:pt x="2418" y="10313"/>
                    <a:pt x="2741" y="9787"/>
                  </a:cubicBezTo>
                  <a:cubicBezTo>
                    <a:pt x="3362" y="8844"/>
                    <a:pt x="3636" y="7746"/>
                    <a:pt x="3762" y="6629"/>
                  </a:cubicBezTo>
                  <a:cubicBezTo>
                    <a:pt x="3809" y="6104"/>
                    <a:pt x="3786" y="5561"/>
                    <a:pt x="3833" y="5035"/>
                  </a:cubicBezTo>
                  <a:cubicBezTo>
                    <a:pt x="3881" y="4516"/>
                    <a:pt x="3935" y="3990"/>
                    <a:pt x="4006" y="3471"/>
                  </a:cubicBezTo>
                  <a:cubicBezTo>
                    <a:pt x="4108" y="2797"/>
                    <a:pt x="4383" y="2176"/>
                    <a:pt x="4753" y="1579"/>
                  </a:cubicBezTo>
                  <a:cubicBezTo>
                    <a:pt x="5105" y="1083"/>
                    <a:pt x="5553" y="707"/>
                    <a:pt x="6120" y="486"/>
                  </a:cubicBezTo>
                  <a:cubicBezTo>
                    <a:pt x="6323" y="409"/>
                    <a:pt x="6544" y="313"/>
                    <a:pt x="6747" y="235"/>
                  </a:cubicBezTo>
                  <a:cubicBezTo>
                    <a:pt x="6818" y="188"/>
                    <a:pt x="6944" y="164"/>
                    <a:pt x="6991" y="62"/>
                  </a:cubicBezTo>
                  <a:cubicBezTo>
                    <a:pt x="6910" y="20"/>
                    <a:pt x="6836" y="1"/>
                    <a:pt x="676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57" name="Google Shape;3950;p48"/>
            <p:cNvSpPr/>
            <p:nvPr/>
          </p:nvSpPr>
          <p:spPr>
            <a:xfrm flipV="1">
              <a:off x="2312307" y="1921183"/>
              <a:ext cx="1362186" cy="397000"/>
            </a:xfrm>
            <a:custGeom>
              <a:avLst/>
              <a:ahLst/>
              <a:rect l="l" t="t" r="r" b="b"/>
              <a:pathLst>
                <a:path w="11421" h="3594" extrusionOk="0">
                  <a:moveTo>
                    <a:pt x="6855" y="1"/>
                  </a:moveTo>
                  <a:cubicBezTo>
                    <a:pt x="6094" y="1"/>
                    <a:pt x="5332" y="90"/>
                    <a:pt x="4579" y="274"/>
                  </a:cubicBezTo>
                  <a:cubicBezTo>
                    <a:pt x="3905" y="423"/>
                    <a:pt x="3260" y="650"/>
                    <a:pt x="2663" y="1020"/>
                  </a:cubicBezTo>
                  <a:cubicBezTo>
                    <a:pt x="1917" y="1522"/>
                    <a:pt x="1218" y="2041"/>
                    <a:pt x="621" y="2716"/>
                  </a:cubicBezTo>
                  <a:cubicBezTo>
                    <a:pt x="597" y="2740"/>
                    <a:pt x="550" y="2763"/>
                    <a:pt x="502" y="2787"/>
                  </a:cubicBezTo>
                  <a:cubicBezTo>
                    <a:pt x="502" y="2740"/>
                    <a:pt x="526" y="2692"/>
                    <a:pt x="526" y="2662"/>
                  </a:cubicBezTo>
                  <a:cubicBezTo>
                    <a:pt x="621" y="2214"/>
                    <a:pt x="699" y="1766"/>
                    <a:pt x="699" y="1319"/>
                  </a:cubicBezTo>
                  <a:cubicBezTo>
                    <a:pt x="699" y="1223"/>
                    <a:pt x="675" y="1122"/>
                    <a:pt x="621" y="1020"/>
                  </a:cubicBezTo>
                  <a:cubicBezTo>
                    <a:pt x="607" y="964"/>
                    <a:pt x="569" y="941"/>
                    <a:pt x="524" y="941"/>
                  </a:cubicBezTo>
                  <a:cubicBezTo>
                    <a:pt x="492" y="941"/>
                    <a:pt x="456" y="953"/>
                    <a:pt x="424" y="972"/>
                  </a:cubicBezTo>
                  <a:cubicBezTo>
                    <a:pt x="377" y="1020"/>
                    <a:pt x="323" y="1098"/>
                    <a:pt x="323" y="1169"/>
                  </a:cubicBezTo>
                  <a:cubicBezTo>
                    <a:pt x="299" y="1271"/>
                    <a:pt x="299" y="1372"/>
                    <a:pt x="275" y="1468"/>
                  </a:cubicBezTo>
                  <a:cubicBezTo>
                    <a:pt x="227" y="1993"/>
                    <a:pt x="174" y="2489"/>
                    <a:pt x="24" y="2990"/>
                  </a:cubicBezTo>
                  <a:cubicBezTo>
                    <a:pt x="0" y="3086"/>
                    <a:pt x="24" y="3235"/>
                    <a:pt x="54" y="3384"/>
                  </a:cubicBezTo>
                  <a:cubicBezTo>
                    <a:pt x="54" y="3408"/>
                    <a:pt x="102" y="3486"/>
                    <a:pt x="126" y="3510"/>
                  </a:cubicBezTo>
                  <a:cubicBezTo>
                    <a:pt x="230" y="3549"/>
                    <a:pt x="334" y="3593"/>
                    <a:pt x="438" y="3593"/>
                  </a:cubicBezTo>
                  <a:cubicBezTo>
                    <a:pt x="459" y="3593"/>
                    <a:pt x="481" y="3591"/>
                    <a:pt x="502" y="3587"/>
                  </a:cubicBezTo>
                  <a:cubicBezTo>
                    <a:pt x="1021" y="3510"/>
                    <a:pt x="1547" y="3462"/>
                    <a:pt x="2066" y="3384"/>
                  </a:cubicBezTo>
                  <a:cubicBezTo>
                    <a:pt x="2191" y="3360"/>
                    <a:pt x="2317" y="3337"/>
                    <a:pt x="2412" y="3289"/>
                  </a:cubicBezTo>
                  <a:cubicBezTo>
                    <a:pt x="2514" y="3259"/>
                    <a:pt x="2562" y="3187"/>
                    <a:pt x="2562" y="3086"/>
                  </a:cubicBezTo>
                  <a:cubicBezTo>
                    <a:pt x="2538" y="2990"/>
                    <a:pt x="2442" y="2889"/>
                    <a:pt x="2341" y="2889"/>
                  </a:cubicBezTo>
                  <a:cubicBezTo>
                    <a:pt x="2325" y="2881"/>
                    <a:pt x="2308" y="2878"/>
                    <a:pt x="2291" y="2878"/>
                  </a:cubicBezTo>
                  <a:cubicBezTo>
                    <a:pt x="2258" y="2878"/>
                    <a:pt x="2223" y="2889"/>
                    <a:pt x="2191" y="2889"/>
                  </a:cubicBezTo>
                  <a:cubicBezTo>
                    <a:pt x="1941" y="2913"/>
                    <a:pt x="1720" y="2960"/>
                    <a:pt x="1469" y="2990"/>
                  </a:cubicBezTo>
                  <a:cubicBezTo>
                    <a:pt x="1330" y="3007"/>
                    <a:pt x="1187" y="3024"/>
                    <a:pt x="1038" y="3024"/>
                  </a:cubicBezTo>
                  <a:cubicBezTo>
                    <a:pt x="976" y="3024"/>
                    <a:pt x="913" y="3021"/>
                    <a:pt x="848" y="3014"/>
                  </a:cubicBezTo>
                  <a:cubicBezTo>
                    <a:pt x="950" y="2913"/>
                    <a:pt x="1021" y="2811"/>
                    <a:pt x="1123" y="2740"/>
                  </a:cubicBezTo>
                  <a:cubicBezTo>
                    <a:pt x="1618" y="2190"/>
                    <a:pt x="2215" y="1743"/>
                    <a:pt x="2836" y="1372"/>
                  </a:cubicBezTo>
                  <a:cubicBezTo>
                    <a:pt x="3087" y="1223"/>
                    <a:pt x="3338" y="1098"/>
                    <a:pt x="3582" y="972"/>
                  </a:cubicBezTo>
                  <a:cubicBezTo>
                    <a:pt x="4555" y="572"/>
                    <a:pt x="5546" y="375"/>
                    <a:pt x="6591" y="352"/>
                  </a:cubicBezTo>
                  <a:cubicBezTo>
                    <a:pt x="6796" y="344"/>
                    <a:pt x="7001" y="339"/>
                    <a:pt x="7205" y="339"/>
                  </a:cubicBezTo>
                  <a:cubicBezTo>
                    <a:pt x="7673" y="339"/>
                    <a:pt x="8139" y="366"/>
                    <a:pt x="8609" y="453"/>
                  </a:cubicBezTo>
                  <a:cubicBezTo>
                    <a:pt x="9379" y="602"/>
                    <a:pt x="10102" y="871"/>
                    <a:pt x="10746" y="1295"/>
                  </a:cubicBezTo>
                  <a:cubicBezTo>
                    <a:pt x="10973" y="1420"/>
                    <a:pt x="11170" y="1522"/>
                    <a:pt x="11421" y="1671"/>
                  </a:cubicBezTo>
                  <a:cubicBezTo>
                    <a:pt x="11397" y="1468"/>
                    <a:pt x="11272" y="1372"/>
                    <a:pt x="11146" y="1295"/>
                  </a:cubicBezTo>
                  <a:cubicBezTo>
                    <a:pt x="10299" y="626"/>
                    <a:pt x="9331" y="250"/>
                    <a:pt x="8263" y="101"/>
                  </a:cubicBezTo>
                  <a:cubicBezTo>
                    <a:pt x="7795" y="35"/>
                    <a:pt x="7325" y="1"/>
                    <a:pt x="685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058" name="Google Shape;3951;p48"/>
            <p:cNvSpPr/>
            <p:nvPr/>
          </p:nvSpPr>
          <p:spPr>
            <a:xfrm>
              <a:off x="5113276" y="3390317"/>
              <a:ext cx="1222033" cy="278221"/>
            </a:xfrm>
            <a:custGeom>
              <a:avLst/>
              <a:ahLst/>
              <a:rect l="l" t="t" r="r" b="b"/>
              <a:pathLst>
                <a:path w="9576" h="2436" extrusionOk="0">
                  <a:moveTo>
                    <a:pt x="7912" y="0"/>
                  </a:moveTo>
                  <a:cubicBezTo>
                    <a:pt x="7833" y="0"/>
                    <a:pt x="7761" y="32"/>
                    <a:pt x="7713" y="96"/>
                  </a:cubicBezTo>
                  <a:cubicBezTo>
                    <a:pt x="7660" y="197"/>
                    <a:pt x="7689" y="346"/>
                    <a:pt x="7809" y="448"/>
                  </a:cubicBezTo>
                  <a:cubicBezTo>
                    <a:pt x="7934" y="519"/>
                    <a:pt x="8084" y="597"/>
                    <a:pt x="8209" y="693"/>
                  </a:cubicBezTo>
                  <a:cubicBezTo>
                    <a:pt x="8310" y="746"/>
                    <a:pt x="8382" y="794"/>
                    <a:pt x="8507" y="842"/>
                  </a:cubicBezTo>
                  <a:cubicBezTo>
                    <a:pt x="8406" y="872"/>
                    <a:pt x="8382" y="896"/>
                    <a:pt x="8334" y="896"/>
                  </a:cubicBezTo>
                  <a:cubicBezTo>
                    <a:pt x="7813" y="916"/>
                    <a:pt x="7309" y="996"/>
                    <a:pt x="6792" y="996"/>
                  </a:cubicBezTo>
                  <a:cubicBezTo>
                    <a:pt x="6718" y="996"/>
                    <a:pt x="6643" y="995"/>
                    <a:pt x="6567" y="991"/>
                  </a:cubicBezTo>
                  <a:cubicBezTo>
                    <a:pt x="5922" y="991"/>
                    <a:pt x="5272" y="919"/>
                    <a:pt x="4651" y="818"/>
                  </a:cubicBezTo>
                  <a:cubicBezTo>
                    <a:pt x="4078" y="746"/>
                    <a:pt x="3511" y="597"/>
                    <a:pt x="2937" y="472"/>
                  </a:cubicBezTo>
                  <a:cubicBezTo>
                    <a:pt x="2447" y="354"/>
                    <a:pt x="1939" y="251"/>
                    <a:pt x="1429" y="251"/>
                  </a:cubicBezTo>
                  <a:cubicBezTo>
                    <a:pt x="1293" y="251"/>
                    <a:pt x="1157" y="258"/>
                    <a:pt x="1021" y="275"/>
                  </a:cubicBezTo>
                  <a:cubicBezTo>
                    <a:pt x="770" y="299"/>
                    <a:pt x="496" y="346"/>
                    <a:pt x="275" y="448"/>
                  </a:cubicBezTo>
                  <a:cubicBezTo>
                    <a:pt x="149" y="496"/>
                    <a:pt x="48" y="543"/>
                    <a:pt x="0" y="669"/>
                  </a:cubicBezTo>
                  <a:cubicBezTo>
                    <a:pt x="39" y="707"/>
                    <a:pt x="76" y="721"/>
                    <a:pt x="110" y="721"/>
                  </a:cubicBezTo>
                  <a:cubicBezTo>
                    <a:pt x="144" y="721"/>
                    <a:pt x="173" y="707"/>
                    <a:pt x="197" y="693"/>
                  </a:cubicBezTo>
                  <a:cubicBezTo>
                    <a:pt x="347" y="669"/>
                    <a:pt x="472" y="597"/>
                    <a:pt x="621" y="597"/>
                  </a:cubicBezTo>
                  <a:cubicBezTo>
                    <a:pt x="729" y="589"/>
                    <a:pt x="839" y="586"/>
                    <a:pt x="952" y="586"/>
                  </a:cubicBezTo>
                  <a:cubicBezTo>
                    <a:pt x="1178" y="586"/>
                    <a:pt x="1411" y="597"/>
                    <a:pt x="1642" y="597"/>
                  </a:cubicBezTo>
                  <a:cubicBezTo>
                    <a:pt x="1767" y="597"/>
                    <a:pt x="1893" y="597"/>
                    <a:pt x="2042" y="645"/>
                  </a:cubicBezTo>
                  <a:cubicBezTo>
                    <a:pt x="2436" y="722"/>
                    <a:pt x="2860" y="842"/>
                    <a:pt x="3284" y="919"/>
                  </a:cubicBezTo>
                  <a:cubicBezTo>
                    <a:pt x="3630" y="1021"/>
                    <a:pt x="3958" y="1093"/>
                    <a:pt x="4305" y="1140"/>
                  </a:cubicBezTo>
                  <a:cubicBezTo>
                    <a:pt x="4776" y="1218"/>
                    <a:pt x="5248" y="1266"/>
                    <a:pt x="5719" y="1343"/>
                  </a:cubicBezTo>
                  <a:cubicBezTo>
                    <a:pt x="6013" y="1376"/>
                    <a:pt x="6311" y="1388"/>
                    <a:pt x="6608" y="1388"/>
                  </a:cubicBezTo>
                  <a:cubicBezTo>
                    <a:pt x="6970" y="1388"/>
                    <a:pt x="7333" y="1369"/>
                    <a:pt x="7689" y="1343"/>
                  </a:cubicBezTo>
                  <a:cubicBezTo>
                    <a:pt x="8012" y="1319"/>
                    <a:pt x="8310" y="1290"/>
                    <a:pt x="8657" y="1242"/>
                  </a:cubicBezTo>
                  <a:lnTo>
                    <a:pt x="8657" y="1242"/>
                  </a:lnTo>
                  <a:cubicBezTo>
                    <a:pt x="8609" y="1319"/>
                    <a:pt x="8555" y="1367"/>
                    <a:pt x="8507" y="1415"/>
                  </a:cubicBezTo>
                  <a:cubicBezTo>
                    <a:pt x="8358" y="1642"/>
                    <a:pt x="8161" y="1839"/>
                    <a:pt x="8012" y="2089"/>
                  </a:cubicBezTo>
                  <a:cubicBezTo>
                    <a:pt x="7910" y="2263"/>
                    <a:pt x="7988" y="2436"/>
                    <a:pt x="8209" y="2436"/>
                  </a:cubicBezTo>
                  <a:cubicBezTo>
                    <a:pt x="8286" y="2412"/>
                    <a:pt x="8358" y="2388"/>
                    <a:pt x="8406" y="2334"/>
                  </a:cubicBezTo>
                  <a:cubicBezTo>
                    <a:pt x="8704" y="2036"/>
                    <a:pt x="8979" y="1713"/>
                    <a:pt x="9277" y="1415"/>
                  </a:cubicBezTo>
                  <a:cubicBezTo>
                    <a:pt x="9331" y="1367"/>
                    <a:pt x="9331" y="1290"/>
                    <a:pt x="9379" y="1242"/>
                  </a:cubicBezTo>
                  <a:cubicBezTo>
                    <a:pt x="9576" y="1021"/>
                    <a:pt x="9528" y="872"/>
                    <a:pt x="9277" y="746"/>
                  </a:cubicBezTo>
                  <a:cubicBezTo>
                    <a:pt x="9128" y="693"/>
                    <a:pt x="8979" y="621"/>
                    <a:pt x="8854" y="543"/>
                  </a:cubicBezTo>
                  <a:cubicBezTo>
                    <a:pt x="8657" y="424"/>
                    <a:pt x="8483" y="299"/>
                    <a:pt x="8286" y="149"/>
                  </a:cubicBezTo>
                  <a:cubicBezTo>
                    <a:pt x="8209" y="96"/>
                    <a:pt x="8137" y="72"/>
                    <a:pt x="8036" y="24"/>
                  </a:cubicBezTo>
                  <a:cubicBezTo>
                    <a:pt x="7994" y="8"/>
                    <a:pt x="7952" y="0"/>
                    <a:pt x="7912"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grpSp>
      <p:sp>
        <p:nvSpPr>
          <p:cNvPr id="1049059" name="Google Shape;3872;p48"/>
          <p:cNvSpPr txBox="1"/>
          <p:nvPr/>
        </p:nvSpPr>
        <p:spPr>
          <a:xfrm>
            <a:off x="1556266" y="3811983"/>
            <a:ext cx="6530263" cy="961901"/>
          </a:xfrm>
          <a:prstGeom prst="rect"/>
          <a:noFill/>
          <a:ln>
            <a:noFill/>
          </a:ln>
        </p:spPr>
        <p:txBody>
          <a:bodyPr anchor="t" anchorCtr="0" bIns="91425" lIns="91425" rIns="91425" spcFirstLastPara="1" tIns="91425" wrap="square">
            <a:noAutofit/>
          </a:bodyPr>
          <a:lstStyle>
            <a:defPPr algn="l" lvl="0" marR="0" rtl="0">
              <a:lnSpc>
                <a:spcPct val="100000"/>
              </a:lnSpc>
              <a:spcBef>
                <a:spcPts val="0"/>
              </a:spcBef>
              <a:spcAft>
                <a:spcPts val="0"/>
              </a:spcAft>
            </a:defPPr>
            <a:lvl1pPr algn="l" indent="-317500" lvl="0" marL="457200" marR="0" rtl="0">
              <a:lnSpc>
                <a:spcPct val="115000"/>
              </a:lnSpc>
              <a:spcBef>
                <a:spcPts val="0"/>
              </a:spcBef>
              <a:spcAft>
                <a:spcPts val="0"/>
              </a:spcAft>
              <a:buClr>
                <a:schemeClr val="dk2"/>
              </a:buClr>
              <a:buSzPts val="1400"/>
              <a:buFont typeface="Open Sans"/>
              <a:buChar char="●"/>
              <a:defRPr b="0" cap="none" sz="1400" i="0" strike="noStrike" u="none">
                <a:solidFill>
                  <a:schemeClr val="dk2"/>
                </a:solidFill>
                <a:latin typeface="Open Sans"/>
                <a:ea typeface="Open Sans"/>
                <a:cs typeface="Open Sans"/>
                <a:sym typeface="Open Sans"/>
              </a:defRPr>
            </a:lvl1pPr>
            <a:lvl2pPr algn="l" indent="-317500" lvl="1" marL="914400" marR="0" rtl="0">
              <a:lnSpc>
                <a:spcPct val="115000"/>
              </a:lnSpc>
              <a:spcBef>
                <a:spcPts val="1600"/>
              </a:spcBef>
              <a:spcAft>
                <a:spcPts val="0"/>
              </a:spcAft>
              <a:buClr>
                <a:schemeClr val="dk2"/>
              </a:buClr>
              <a:buSzPts val="1400"/>
              <a:buFont typeface="Open Sans"/>
              <a:buChar char="○"/>
              <a:defRPr b="0" cap="none" sz="1400" i="0" strike="noStrike" u="none">
                <a:solidFill>
                  <a:schemeClr val="dk2"/>
                </a:solidFill>
                <a:latin typeface="Open Sans"/>
                <a:ea typeface="Open Sans"/>
                <a:cs typeface="Open Sans"/>
                <a:sym typeface="Open Sans"/>
              </a:defRPr>
            </a:lvl2pPr>
            <a:lvl3pPr algn="l" indent="-317500" lvl="2" marL="1371600" marR="0" rtl="0">
              <a:lnSpc>
                <a:spcPct val="115000"/>
              </a:lnSpc>
              <a:spcBef>
                <a:spcPts val="1600"/>
              </a:spcBef>
              <a:spcAft>
                <a:spcPts val="0"/>
              </a:spcAft>
              <a:buClr>
                <a:schemeClr val="dk2"/>
              </a:buClr>
              <a:buSzPts val="1400"/>
              <a:buFont typeface="Open Sans"/>
              <a:buChar char="■"/>
              <a:defRPr b="0" cap="none" sz="1400" i="0" strike="noStrike" u="none">
                <a:solidFill>
                  <a:schemeClr val="dk2"/>
                </a:solidFill>
                <a:latin typeface="Open Sans"/>
                <a:ea typeface="Open Sans"/>
                <a:cs typeface="Open Sans"/>
                <a:sym typeface="Open Sans"/>
              </a:defRPr>
            </a:lvl3pPr>
            <a:lvl4pPr algn="l" indent="-317500" lvl="3" marL="1828800" marR="0" rtl="0">
              <a:lnSpc>
                <a:spcPct val="115000"/>
              </a:lnSpc>
              <a:spcBef>
                <a:spcPts val="1600"/>
              </a:spcBef>
              <a:spcAft>
                <a:spcPts val="0"/>
              </a:spcAft>
              <a:buClr>
                <a:schemeClr val="dk2"/>
              </a:buClr>
              <a:buSzPts val="1400"/>
              <a:buFont typeface="Open Sans"/>
              <a:buChar char="●"/>
              <a:defRPr b="0" cap="none" sz="1400" i="0" strike="noStrike" u="none">
                <a:solidFill>
                  <a:schemeClr val="dk2"/>
                </a:solidFill>
                <a:latin typeface="Open Sans"/>
                <a:ea typeface="Open Sans"/>
                <a:cs typeface="Open Sans"/>
                <a:sym typeface="Open Sans"/>
              </a:defRPr>
            </a:lvl4pPr>
            <a:lvl5pPr algn="l" indent="-317500" lvl="4" marL="2286000" marR="0" rtl="0">
              <a:lnSpc>
                <a:spcPct val="115000"/>
              </a:lnSpc>
              <a:spcBef>
                <a:spcPts val="1600"/>
              </a:spcBef>
              <a:spcAft>
                <a:spcPts val="0"/>
              </a:spcAft>
              <a:buClr>
                <a:schemeClr val="dk2"/>
              </a:buClr>
              <a:buSzPts val="1400"/>
              <a:buFont typeface="Open Sans"/>
              <a:buChar char="○"/>
              <a:defRPr b="0" cap="none" sz="1400" i="0" strike="noStrike" u="none">
                <a:solidFill>
                  <a:schemeClr val="dk2"/>
                </a:solidFill>
                <a:latin typeface="Open Sans"/>
                <a:ea typeface="Open Sans"/>
                <a:cs typeface="Open Sans"/>
                <a:sym typeface="Open Sans"/>
              </a:defRPr>
            </a:lvl5pPr>
            <a:lvl6pPr algn="l" indent="-317500" lvl="5" marL="2743200" marR="0" rtl="0">
              <a:lnSpc>
                <a:spcPct val="115000"/>
              </a:lnSpc>
              <a:spcBef>
                <a:spcPts val="1600"/>
              </a:spcBef>
              <a:spcAft>
                <a:spcPts val="0"/>
              </a:spcAft>
              <a:buClr>
                <a:schemeClr val="dk2"/>
              </a:buClr>
              <a:buSzPts val="1400"/>
              <a:buFont typeface="Open Sans"/>
              <a:buChar char="■"/>
              <a:defRPr b="0" cap="none" sz="1400" i="0" strike="noStrike" u="none">
                <a:solidFill>
                  <a:schemeClr val="dk2"/>
                </a:solidFill>
                <a:latin typeface="Open Sans"/>
                <a:ea typeface="Open Sans"/>
                <a:cs typeface="Open Sans"/>
                <a:sym typeface="Open Sans"/>
              </a:defRPr>
            </a:lvl6pPr>
            <a:lvl7pPr algn="l" indent="-317500" lvl="6" marL="3200400" marR="0" rtl="0">
              <a:lnSpc>
                <a:spcPct val="115000"/>
              </a:lnSpc>
              <a:spcBef>
                <a:spcPts val="1600"/>
              </a:spcBef>
              <a:spcAft>
                <a:spcPts val="0"/>
              </a:spcAft>
              <a:buClr>
                <a:schemeClr val="dk2"/>
              </a:buClr>
              <a:buSzPts val="1400"/>
              <a:buFont typeface="Open Sans"/>
              <a:buChar char="●"/>
              <a:defRPr b="0" cap="none" sz="1400" i="0" strike="noStrike" u="none">
                <a:solidFill>
                  <a:schemeClr val="dk2"/>
                </a:solidFill>
                <a:latin typeface="Open Sans"/>
                <a:ea typeface="Open Sans"/>
                <a:cs typeface="Open Sans"/>
                <a:sym typeface="Open Sans"/>
              </a:defRPr>
            </a:lvl7pPr>
            <a:lvl8pPr algn="l" indent="-317500" lvl="7" marL="3657600" marR="0" rtl="0">
              <a:lnSpc>
                <a:spcPct val="115000"/>
              </a:lnSpc>
              <a:spcBef>
                <a:spcPts val="1600"/>
              </a:spcBef>
              <a:spcAft>
                <a:spcPts val="0"/>
              </a:spcAft>
              <a:buClr>
                <a:schemeClr val="dk2"/>
              </a:buClr>
              <a:buSzPts val="1400"/>
              <a:buFont typeface="Open Sans"/>
              <a:buChar char="○"/>
              <a:defRPr b="0" cap="none" sz="1400" i="0" strike="noStrike" u="none">
                <a:solidFill>
                  <a:schemeClr val="dk2"/>
                </a:solidFill>
                <a:latin typeface="Open Sans"/>
                <a:ea typeface="Open Sans"/>
                <a:cs typeface="Open Sans"/>
                <a:sym typeface="Open Sans"/>
              </a:defRPr>
            </a:lvl8pPr>
            <a:lvl9pPr algn="l" indent="-317500" lvl="8" marL="4114800" marR="0" rtl="0">
              <a:lnSpc>
                <a:spcPct val="115000"/>
              </a:lnSpc>
              <a:spcBef>
                <a:spcPts val="1600"/>
              </a:spcBef>
              <a:spcAft>
                <a:spcPts val="1600"/>
              </a:spcAft>
              <a:buClr>
                <a:schemeClr val="dk2"/>
              </a:buClr>
              <a:buSzPts val="1400"/>
              <a:buFont typeface="Open Sans"/>
              <a:buChar char="■"/>
              <a:defRPr b="0" cap="none" sz="1400" i="0" strike="noStrike" u="none">
                <a:solidFill>
                  <a:schemeClr val="dk2"/>
                </a:solidFill>
                <a:latin typeface="Open Sans"/>
                <a:ea typeface="Open Sans"/>
                <a:cs typeface="Open Sans"/>
                <a:sym typeface="Open Sans"/>
              </a:defRPr>
            </a:lvl9pPr>
          </a:lstStyle>
          <a:p>
            <a:pPr algn="just" indent="0" marL="0">
              <a:spcAft>
                <a:spcPts val="1600"/>
              </a:spcAft>
              <a:buNone/>
            </a:pPr>
            <a:r>
              <a:rPr dirty="0" lang="en-US" err="1">
                <a:latin typeface="Century Schoolbook" pitchFamily="18" charset="0"/>
              </a:rPr>
              <a:t>Perubahan</a:t>
            </a:r>
            <a:r>
              <a:rPr dirty="0" lang="en-US">
                <a:latin typeface="Century Schoolbook" pitchFamily="18" charset="0"/>
              </a:rPr>
              <a:t> yang </a:t>
            </a:r>
            <a:r>
              <a:rPr dirty="0" lang="en-US" err="1">
                <a:latin typeface="Century Schoolbook" pitchFamily="18" charset="0"/>
              </a:rPr>
              <a:t>terjadi</a:t>
            </a:r>
            <a:r>
              <a:rPr dirty="0" lang="en-US">
                <a:latin typeface="Century Schoolbook" pitchFamily="18" charset="0"/>
              </a:rPr>
              <a:t> </a:t>
            </a:r>
            <a:r>
              <a:rPr dirty="0" lang="en-US" err="1">
                <a:latin typeface="Century Schoolbook" pitchFamily="18" charset="0"/>
              </a:rPr>
              <a:t>karena</a:t>
            </a:r>
            <a:r>
              <a:rPr dirty="0" lang="en-US">
                <a:latin typeface="Century Schoolbook" pitchFamily="18" charset="0"/>
              </a:rPr>
              <a:t> </a:t>
            </a:r>
            <a:r>
              <a:rPr dirty="0" lang="en-US" err="1">
                <a:latin typeface="Century Schoolbook" pitchFamily="18" charset="0"/>
              </a:rPr>
              <a:t>suatu</a:t>
            </a:r>
            <a:r>
              <a:rPr dirty="0" lang="en-US">
                <a:latin typeface="Century Schoolbook" pitchFamily="18" charset="0"/>
              </a:rPr>
              <a:t> </a:t>
            </a:r>
            <a:r>
              <a:rPr dirty="0" lang="en-US" err="1">
                <a:latin typeface="Century Schoolbook" pitchFamily="18" charset="0"/>
              </a:rPr>
              <a:t>bangsa</a:t>
            </a:r>
            <a:r>
              <a:rPr dirty="0" lang="en-US">
                <a:latin typeface="Century Schoolbook" pitchFamily="18" charset="0"/>
              </a:rPr>
              <a:t> </a:t>
            </a:r>
            <a:r>
              <a:rPr dirty="0" lang="en-US" err="1">
                <a:latin typeface="Century Schoolbook" pitchFamily="18" charset="0"/>
              </a:rPr>
              <a:t>memodifikasi</a:t>
            </a:r>
            <a:r>
              <a:rPr dirty="0" lang="en-US">
                <a:latin typeface="Century Schoolbook" pitchFamily="18" charset="0"/>
              </a:rPr>
              <a:t> </a:t>
            </a:r>
            <a:r>
              <a:rPr dirty="0" lang="en-US" err="1">
                <a:latin typeface="Century Schoolbook" pitchFamily="18" charset="0"/>
              </a:rPr>
              <a:t>cara</a:t>
            </a:r>
            <a:r>
              <a:rPr dirty="0" lang="en-US">
                <a:latin typeface="Century Schoolbook" pitchFamily="18" charset="0"/>
              </a:rPr>
              <a:t> </a:t>
            </a:r>
            <a:r>
              <a:rPr dirty="0" lang="en-US" err="1">
                <a:latin typeface="Century Schoolbook" pitchFamily="18" charset="0"/>
              </a:rPr>
              <a:t>hidupnya</a:t>
            </a:r>
            <a:r>
              <a:rPr dirty="0" lang="en-US">
                <a:latin typeface="Century Schoolbook" pitchFamily="18" charset="0"/>
              </a:rPr>
              <a:t> </a:t>
            </a:r>
            <a:r>
              <a:rPr dirty="0" lang="en-US" err="1">
                <a:latin typeface="Century Schoolbook" pitchFamily="18" charset="0"/>
              </a:rPr>
              <a:t>dengan</a:t>
            </a:r>
            <a:r>
              <a:rPr dirty="0" lang="en-US">
                <a:latin typeface="Century Schoolbook" pitchFamily="18" charset="0"/>
              </a:rPr>
              <a:t> </a:t>
            </a:r>
            <a:r>
              <a:rPr dirty="0" lang="en-US" err="1">
                <a:latin typeface="Century Schoolbook" pitchFamily="18" charset="0"/>
              </a:rPr>
              <a:t>mengadopsi</a:t>
            </a:r>
            <a:r>
              <a:rPr dirty="0" lang="en-US">
                <a:latin typeface="Century Schoolbook" pitchFamily="18" charset="0"/>
              </a:rPr>
              <a:t> </a:t>
            </a:r>
            <a:r>
              <a:rPr dirty="0" lang="en-US" err="1">
                <a:latin typeface="Century Schoolbook" pitchFamily="18" charset="0"/>
              </a:rPr>
              <a:t>suatu</a:t>
            </a:r>
            <a:r>
              <a:rPr dirty="0" lang="en-US">
                <a:latin typeface="Century Schoolbook" pitchFamily="18" charset="0"/>
              </a:rPr>
              <a:t> </a:t>
            </a:r>
            <a:r>
              <a:rPr dirty="0" lang="en-US" err="1">
                <a:latin typeface="Century Schoolbook" pitchFamily="18" charset="0"/>
              </a:rPr>
              <a:t>pengetahuan</a:t>
            </a:r>
            <a:r>
              <a:rPr dirty="0" lang="en-US">
                <a:latin typeface="Century Schoolbook" pitchFamily="18" charset="0"/>
              </a:rPr>
              <a:t> </a:t>
            </a:r>
            <a:r>
              <a:rPr dirty="0" lang="en-US" err="1">
                <a:latin typeface="Century Schoolbook" pitchFamily="18" charset="0"/>
              </a:rPr>
              <a:t>atau</a:t>
            </a:r>
            <a:r>
              <a:rPr dirty="0" lang="en-US">
                <a:latin typeface="Century Schoolbook" pitchFamily="18" charset="0"/>
              </a:rPr>
              <a:t> </a:t>
            </a:r>
            <a:r>
              <a:rPr dirty="0" lang="en-US" err="1">
                <a:latin typeface="Century Schoolbook" pitchFamily="18" charset="0"/>
              </a:rPr>
              <a:t>kepercayaan</a:t>
            </a:r>
            <a:r>
              <a:rPr dirty="0" lang="en-US">
                <a:latin typeface="Century Schoolbook" pitchFamily="18" charset="0"/>
              </a:rPr>
              <a:t> </a:t>
            </a:r>
            <a:r>
              <a:rPr dirty="0" lang="en-US" err="1">
                <a:latin typeface="Century Schoolbook" pitchFamily="18" charset="0"/>
              </a:rPr>
              <a:t>baru</a:t>
            </a:r>
            <a:r>
              <a:rPr dirty="0" lang="en-US">
                <a:latin typeface="Century Schoolbook" pitchFamily="18" charset="0"/>
              </a:rPr>
              <a:t>, </a:t>
            </a:r>
            <a:r>
              <a:rPr dirty="0" lang="en-US" err="1">
                <a:latin typeface="Century Schoolbook" pitchFamily="18" charset="0"/>
              </a:rPr>
              <a:t>atau</a:t>
            </a:r>
            <a:r>
              <a:rPr dirty="0" lang="en-US">
                <a:latin typeface="Century Schoolbook" pitchFamily="18" charset="0"/>
              </a:rPr>
              <a:t> </a:t>
            </a:r>
            <a:r>
              <a:rPr dirty="0" lang="en-US" err="1">
                <a:latin typeface="Century Schoolbook" pitchFamily="18" charset="0"/>
              </a:rPr>
              <a:t>karena</a:t>
            </a:r>
            <a:r>
              <a:rPr dirty="0" lang="en-US">
                <a:latin typeface="Century Schoolbook" pitchFamily="18" charset="0"/>
              </a:rPr>
              <a:t> </a:t>
            </a:r>
            <a:r>
              <a:rPr dirty="0" lang="en-US" err="1">
                <a:latin typeface="Century Schoolbook" pitchFamily="18" charset="0"/>
              </a:rPr>
              <a:t>perubahan</a:t>
            </a:r>
            <a:r>
              <a:rPr dirty="0" lang="en-US">
                <a:latin typeface="Century Schoolbook" pitchFamily="18" charset="0"/>
              </a:rPr>
              <a:t> </a:t>
            </a:r>
            <a:r>
              <a:rPr dirty="0" lang="en-US" err="1">
                <a:latin typeface="Century Schoolbook" pitchFamily="18" charset="0"/>
              </a:rPr>
              <a:t>dalam</a:t>
            </a:r>
            <a:r>
              <a:rPr dirty="0" lang="en-US">
                <a:latin typeface="Century Schoolbook" pitchFamily="18" charset="0"/>
              </a:rPr>
              <a:t> </a:t>
            </a:r>
            <a:r>
              <a:rPr dirty="0" lang="en-US" err="1">
                <a:latin typeface="Century Schoolbook" pitchFamily="18" charset="0"/>
              </a:rPr>
              <a:t>pandangan</a:t>
            </a:r>
            <a:r>
              <a:rPr dirty="0" lang="en-US">
                <a:latin typeface="Century Schoolbook" pitchFamily="18" charset="0"/>
              </a:rPr>
              <a:t> </a:t>
            </a:r>
            <a:r>
              <a:rPr dirty="0" lang="en-US" err="1">
                <a:latin typeface="Century Schoolbook" pitchFamily="18" charset="0"/>
              </a:rPr>
              <a:t>hidup</a:t>
            </a:r>
            <a:r>
              <a:rPr dirty="0" lang="en-US">
                <a:latin typeface="Century Schoolbook" pitchFamily="18" charset="0"/>
              </a:rPr>
              <a:t> </a:t>
            </a:r>
            <a:r>
              <a:rPr dirty="0" lang="en-US" err="1">
                <a:latin typeface="Century Schoolbook" pitchFamily="18" charset="0"/>
              </a:rPr>
              <a:t>dan</a:t>
            </a:r>
            <a:r>
              <a:rPr dirty="0" lang="en-US">
                <a:latin typeface="Century Schoolbook" pitchFamily="18" charset="0"/>
              </a:rPr>
              <a:t> </a:t>
            </a:r>
            <a:r>
              <a:rPr dirty="0" lang="en-US" err="1">
                <a:latin typeface="Century Schoolbook" pitchFamily="18" charset="0"/>
              </a:rPr>
              <a:t>konsepsinya</a:t>
            </a:r>
            <a:r>
              <a:rPr dirty="0" lang="en-US">
                <a:latin typeface="Century Schoolbook" pitchFamily="18" charset="0"/>
              </a:rPr>
              <a:t> </a:t>
            </a:r>
            <a:r>
              <a:rPr dirty="0" lang="en-US" err="1">
                <a:latin typeface="Century Schoolbook" pitchFamily="18" charset="0"/>
              </a:rPr>
              <a:t>dengan</a:t>
            </a:r>
            <a:r>
              <a:rPr dirty="0" lang="en-US">
                <a:latin typeface="Century Schoolbook" pitchFamily="18" charset="0"/>
              </a:rPr>
              <a:t> </a:t>
            </a:r>
            <a:r>
              <a:rPr dirty="0" lang="en-US" err="1">
                <a:latin typeface="Century Schoolbook" pitchFamily="18" charset="0"/>
              </a:rPr>
              <a:t>realitas</a:t>
            </a:r>
            <a:r>
              <a:rPr dirty="0" lang="en-US">
                <a:latin typeface="Century Schoolbook" pitchFamily="18" charset="0"/>
              </a:rPr>
              <a:t>.</a:t>
            </a:r>
          </a:p>
        </p:txBody>
      </p:sp>
      <p:sp>
        <p:nvSpPr>
          <p:cNvPr id="1049060" name="Google Shape;3951;p48"/>
          <p:cNvSpPr/>
          <p:nvPr/>
        </p:nvSpPr>
        <p:spPr>
          <a:xfrm rot="5583424">
            <a:off x="4241899" y="3544806"/>
            <a:ext cx="638960" cy="158994"/>
          </a:xfrm>
          <a:custGeom>
            <a:avLst/>
            <a:ahLst/>
            <a:rect l="l" t="t" r="r" b="b"/>
            <a:pathLst>
              <a:path w="9576" h="2436" extrusionOk="0">
                <a:moveTo>
                  <a:pt x="7912" y="0"/>
                </a:moveTo>
                <a:cubicBezTo>
                  <a:pt x="7833" y="0"/>
                  <a:pt x="7761" y="32"/>
                  <a:pt x="7713" y="96"/>
                </a:cubicBezTo>
                <a:cubicBezTo>
                  <a:pt x="7660" y="197"/>
                  <a:pt x="7689" y="346"/>
                  <a:pt x="7809" y="448"/>
                </a:cubicBezTo>
                <a:cubicBezTo>
                  <a:pt x="7934" y="519"/>
                  <a:pt x="8084" y="597"/>
                  <a:pt x="8209" y="693"/>
                </a:cubicBezTo>
                <a:cubicBezTo>
                  <a:pt x="8310" y="746"/>
                  <a:pt x="8382" y="794"/>
                  <a:pt x="8507" y="842"/>
                </a:cubicBezTo>
                <a:cubicBezTo>
                  <a:pt x="8406" y="872"/>
                  <a:pt x="8382" y="896"/>
                  <a:pt x="8334" y="896"/>
                </a:cubicBezTo>
                <a:cubicBezTo>
                  <a:pt x="7813" y="916"/>
                  <a:pt x="7309" y="996"/>
                  <a:pt x="6792" y="996"/>
                </a:cubicBezTo>
                <a:cubicBezTo>
                  <a:pt x="6718" y="996"/>
                  <a:pt x="6643" y="995"/>
                  <a:pt x="6567" y="991"/>
                </a:cubicBezTo>
                <a:cubicBezTo>
                  <a:pt x="5922" y="991"/>
                  <a:pt x="5272" y="919"/>
                  <a:pt x="4651" y="818"/>
                </a:cubicBezTo>
                <a:cubicBezTo>
                  <a:pt x="4078" y="746"/>
                  <a:pt x="3511" y="597"/>
                  <a:pt x="2937" y="472"/>
                </a:cubicBezTo>
                <a:cubicBezTo>
                  <a:pt x="2447" y="354"/>
                  <a:pt x="1939" y="251"/>
                  <a:pt x="1429" y="251"/>
                </a:cubicBezTo>
                <a:cubicBezTo>
                  <a:pt x="1293" y="251"/>
                  <a:pt x="1157" y="258"/>
                  <a:pt x="1021" y="275"/>
                </a:cubicBezTo>
                <a:cubicBezTo>
                  <a:pt x="770" y="299"/>
                  <a:pt x="496" y="346"/>
                  <a:pt x="275" y="448"/>
                </a:cubicBezTo>
                <a:cubicBezTo>
                  <a:pt x="149" y="496"/>
                  <a:pt x="48" y="543"/>
                  <a:pt x="0" y="669"/>
                </a:cubicBezTo>
                <a:cubicBezTo>
                  <a:pt x="39" y="707"/>
                  <a:pt x="76" y="721"/>
                  <a:pt x="110" y="721"/>
                </a:cubicBezTo>
                <a:cubicBezTo>
                  <a:pt x="144" y="721"/>
                  <a:pt x="173" y="707"/>
                  <a:pt x="197" y="693"/>
                </a:cubicBezTo>
                <a:cubicBezTo>
                  <a:pt x="347" y="669"/>
                  <a:pt x="472" y="597"/>
                  <a:pt x="621" y="597"/>
                </a:cubicBezTo>
                <a:cubicBezTo>
                  <a:pt x="729" y="589"/>
                  <a:pt x="839" y="586"/>
                  <a:pt x="952" y="586"/>
                </a:cubicBezTo>
                <a:cubicBezTo>
                  <a:pt x="1178" y="586"/>
                  <a:pt x="1411" y="597"/>
                  <a:pt x="1642" y="597"/>
                </a:cubicBezTo>
                <a:cubicBezTo>
                  <a:pt x="1767" y="597"/>
                  <a:pt x="1893" y="597"/>
                  <a:pt x="2042" y="645"/>
                </a:cubicBezTo>
                <a:cubicBezTo>
                  <a:pt x="2436" y="722"/>
                  <a:pt x="2860" y="842"/>
                  <a:pt x="3284" y="919"/>
                </a:cubicBezTo>
                <a:cubicBezTo>
                  <a:pt x="3630" y="1021"/>
                  <a:pt x="3958" y="1093"/>
                  <a:pt x="4305" y="1140"/>
                </a:cubicBezTo>
                <a:cubicBezTo>
                  <a:pt x="4776" y="1218"/>
                  <a:pt x="5248" y="1266"/>
                  <a:pt x="5719" y="1343"/>
                </a:cubicBezTo>
                <a:cubicBezTo>
                  <a:pt x="6013" y="1376"/>
                  <a:pt x="6311" y="1388"/>
                  <a:pt x="6608" y="1388"/>
                </a:cubicBezTo>
                <a:cubicBezTo>
                  <a:pt x="6970" y="1388"/>
                  <a:pt x="7333" y="1369"/>
                  <a:pt x="7689" y="1343"/>
                </a:cubicBezTo>
                <a:cubicBezTo>
                  <a:pt x="8012" y="1319"/>
                  <a:pt x="8310" y="1290"/>
                  <a:pt x="8657" y="1242"/>
                </a:cubicBezTo>
                <a:lnTo>
                  <a:pt x="8657" y="1242"/>
                </a:lnTo>
                <a:cubicBezTo>
                  <a:pt x="8609" y="1319"/>
                  <a:pt x="8555" y="1367"/>
                  <a:pt x="8507" y="1415"/>
                </a:cubicBezTo>
                <a:cubicBezTo>
                  <a:pt x="8358" y="1642"/>
                  <a:pt x="8161" y="1839"/>
                  <a:pt x="8012" y="2089"/>
                </a:cubicBezTo>
                <a:cubicBezTo>
                  <a:pt x="7910" y="2263"/>
                  <a:pt x="7988" y="2436"/>
                  <a:pt x="8209" y="2436"/>
                </a:cubicBezTo>
                <a:cubicBezTo>
                  <a:pt x="8286" y="2412"/>
                  <a:pt x="8358" y="2388"/>
                  <a:pt x="8406" y="2334"/>
                </a:cubicBezTo>
                <a:cubicBezTo>
                  <a:pt x="8704" y="2036"/>
                  <a:pt x="8979" y="1713"/>
                  <a:pt x="9277" y="1415"/>
                </a:cubicBezTo>
                <a:cubicBezTo>
                  <a:pt x="9331" y="1367"/>
                  <a:pt x="9331" y="1290"/>
                  <a:pt x="9379" y="1242"/>
                </a:cubicBezTo>
                <a:cubicBezTo>
                  <a:pt x="9576" y="1021"/>
                  <a:pt x="9528" y="872"/>
                  <a:pt x="9277" y="746"/>
                </a:cubicBezTo>
                <a:cubicBezTo>
                  <a:pt x="9128" y="693"/>
                  <a:pt x="8979" y="621"/>
                  <a:pt x="8854" y="543"/>
                </a:cubicBezTo>
                <a:cubicBezTo>
                  <a:pt x="8657" y="424"/>
                  <a:pt x="8483" y="299"/>
                  <a:pt x="8286" y="149"/>
                </a:cubicBezTo>
                <a:cubicBezTo>
                  <a:pt x="8209" y="96"/>
                  <a:pt x="8137" y="72"/>
                  <a:pt x="8036" y="24"/>
                </a:cubicBezTo>
                <a:cubicBezTo>
                  <a:pt x="7994" y="8"/>
                  <a:pt x="7952" y="0"/>
                  <a:pt x="7912"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Tree>
  </p:cSld>
  <p:clrMapOvr>
    <a:masterClrMapping/>
  </p:clrMapOvr>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88" name=""/>
        <p:cNvGrpSpPr/>
        <p:nvPr/>
      </p:nvGrpSpPr>
      <p:grpSpPr>
        <a:xfrm>
          <a:off x="0" y="0"/>
          <a:ext cx="0" cy="0"/>
          <a:chOff x="0" y="0"/>
          <a:chExt cx="0" cy="0"/>
        </a:xfrm>
      </p:grpSpPr>
      <p:sp>
        <p:nvSpPr>
          <p:cNvPr id="1049131" name="Title 1"/>
          <p:cNvSpPr>
            <a:spLocks noGrp="1"/>
          </p:cNvSpPr>
          <p:nvPr>
            <p:ph type="title"/>
          </p:nvPr>
        </p:nvSpPr>
        <p:spPr>
          <a:xfrm>
            <a:off x="755625" y="540000"/>
            <a:ext cx="7704000" cy="477600"/>
          </a:xfrm>
        </p:spPr>
        <p:txBody>
          <a:bodyPr/>
          <a:p>
            <a:pPr indent="0" lvl="3" marL="0"/>
            <a:r>
              <a:rPr b="1" dirty="0" sz="2000" lang="en-US" err="1">
                <a:solidFill>
                  <a:schemeClr val="bg2"/>
                </a:solidFill>
                <a:latin typeface="Algerian" pitchFamily="82" charset="0"/>
              </a:rPr>
              <a:t>Faktor-faktor</a:t>
            </a:r>
            <a:r>
              <a:rPr b="1" dirty="0" sz="2000" lang="en-US">
                <a:solidFill>
                  <a:schemeClr val="bg2"/>
                </a:solidFill>
                <a:latin typeface="Algerian" pitchFamily="82" charset="0"/>
              </a:rPr>
              <a:t> yang </a:t>
            </a:r>
            <a:r>
              <a:rPr b="1" dirty="0" sz="2000" lang="en-US" err="1">
                <a:solidFill>
                  <a:schemeClr val="bg2"/>
                </a:solidFill>
                <a:latin typeface="Algerian" pitchFamily="82" charset="0"/>
              </a:rPr>
              <a:t>Mempengaruhi</a:t>
            </a:r>
            <a:r>
              <a:rPr b="1" dirty="0" sz="2000" lang="en-US">
                <a:solidFill>
                  <a:schemeClr val="bg2"/>
                </a:solidFill>
                <a:latin typeface="Algerian" pitchFamily="82" charset="0"/>
              </a:rPr>
              <a:t> Proses </a:t>
            </a:r>
            <a:r>
              <a:rPr b="1" dirty="0" sz="2000" lang="en-US" err="1" smtClean="0">
                <a:solidFill>
                  <a:schemeClr val="bg2"/>
                </a:solidFill>
                <a:latin typeface="Algerian" pitchFamily="82" charset="0"/>
              </a:rPr>
              <a:t>Perubahan</a:t>
            </a:r>
            <a:endParaRPr dirty="0" sz="2000" lang="id-ID">
              <a:solidFill>
                <a:schemeClr val="bg2"/>
              </a:solidFill>
              <a:latin typeface="Algerian" pitchFamily="82" charset="0"/>
            </a:endParaRPr>
          </a:p>
        </p:txBody>
      </p:sp>
      <p:sp>
        <p:nvSpPr>
          <p:cNvPr id="1049132" name="Rectangle 15"/>
          <p:cNvSpPr/>
          <p:nvPr/>
        </p:nvSpPr>
        <p:spPr>
          <a:xfrm>
            <a:off x="605642" y="1291455"/>
            <a:ext cx="7956467" cy="2745740"/>
          </a:xfrm>
          <a:prstGeom prst="rect"/>
        </p:spPr>
        <p:txBody>
          <a:bodyPr wrap="square">
            <a:spAutoFit/>
          </a:bodyPr>
          <a:p>
            <a:r>
              <a:rPr dirty="0" sz="1600" lang="id-ID" smtClean="0">
                <a:solidFill>
                  <a:schemeClr val="bg2"/>
                </a:solidFill>
                <a:latin typeface="Century Schoolbook" pitchFamily="18" charset="0"/>
              </a:rPr>
              <a:t>Faktor </a:t>
            </a:r>
            <a:r>
              <a:rPr dirty="0" sz="1600" lang="id-ID">
                <a:solidFill>
                  <a:schemeClr val="bg2"/>
                </a:solidFill>
                <a:latin typeface="Century Schoolbook" pitchFamily="18" charset="0"/>
              </a:rPr>
              <a:t>yang mendorong jalannya proses perubahan diantaranya:</a:t>
            </a:r>
            <a:br>
              <a:rPr dirty="0" sz="1600" lang="id-ID">
                <a:solidFill>
                  <a:schemeClr val="bg2"/>
                </a:solidFill>
                <a:latin typeface="Century Schoolbook" pitchFamily="18" charset="0"/>
              </a:rPr>
            </a:br>
            <a:r>
              <a:rPr dirty="0" sz="1600" lang="id-ID" smtClean="0">
                <a:solidFill>
                  <a:schemeClr val="bg2"/>
                </a:solidFill>
                <a:latin typeface="Century Schoolbook" pitchFamily="18" charset="0"/>
              </a:rPr>
              <a:t>1. Kontak </a:t>
            </a:r>
            <a:r>
              <a:rPr dirty="0" sz="1600" lang="id-ID">
                <a:solidFill>
                  <a:schemeClr val="bg2"/>
                </a:solidFill>
                <a:latin typeface="Century Schoolbook" pitchFamily="18" charset="0"/>
              </a:rPr>
              <a:t>dengan kebudayaan lain.</a:t>
            </a:r>
            <a:br>
              <a:rPr dirty="0" sz="1600" lang="id-ID">
                <a:solidFill>
                  <a:schemeClr val="bg2"/>
                </a:solidFill>
                <a:latin typeface="Century Schoolbook" pitchFamily="18" charset="0"/>
              </a:rPr>
            </a:br>
            <a:r>
              <a:rPr dirty="0" sz="1600" lang="id-ID" smtClean="0">
                <a:solidFill>
                  <a:schemeClr val="bg2"/>
                </a:solidFill>
                <a:latin typeface="Century Schoolbook" pitchFamily="18" charset="0"/>
              </a:rPr>
              <a:t>2. Sistem </a:t>
            </a:r>
            <a:r>
              <a:rPr dirty="0" sz="1600" lang="id-ID">
                <a:solidFill>
                  <a:schemeClr val="bg2"/>
                </a:solidFill>
                <a:latin typeface="Century Schoolbook" pitchFamily="18" charset="0"/>
              </a:rPr>
              <a:t>pendidikan yang maju.</a:t>
            </a:r>
            <a:br>
              <a:rPr dirty="0" sz="1600" lang="id-ID">
                <a:solidFill>
                  <a:schemeClr val="bg2"/>
                </a:solidFill>
                <a:latin typeface="Century Schoolbook" pitchFamily="18" charset="0"/>
              </a:rPr>
            </a:br>
            <a:r>
              <a:rPr dirty="0" sz="1600" lang="id-ID" smtClean="0">
                <a:solidFill>
                  <a:schemeClr val="bg2"/>
                </a:solidFill>
                <a:latin typeface="Century Schoolbook" pitchFamily="18" charset="0"/>
              </a:rPr>
              <a:t>3. Sikap </a:t>
            </a:r>
            <a:r>
              <a:rPr dirty="0" sz="1600" lang="id-ID">
                <a:solidFill>
                  <a:schemeClr val="bg2"/>
                </a:solidFill>
                <a:latin typeface="Century Schoolbook" pitchFamily="18" charset="0"/>
              </a:rPr>
              <a:t>menghargai hasil karya orang lain dan memiliki keinginan </a:t>
            </a:r>
            <a:r>
              <a:rPr dirty="0" sz="1600" lang="id-ID" smtClean="0">
                <a:solidFill>
                  <a:schemeClr val="bg2"/>
                </a:solidFill>
                <a:latin typeface="Century Schoolbook" pitchFamily="18" charset="0"/>
              </a:rPr>
              <a:t>untuk maju</a:t>
            </a:r>
            <a:r>
              <a:rPr dirty="0" sz="1600" lang="id-ID">
                <a:solidFill>
                  <a:schemeClr val="bg2"/>
                </a:solidFill>
                <a:latin typeface="Century Schoolbook" pitchFamily="18" charset="0"/>
              </a:rPr>
              <a:t>.</a:t>
            </a:r>
            <a:br>
              <a:rPr dirty="0" sz="1600" lang="id-ID">
                <a:solidFill>
                  <a:schemeClr val="bg2"/>
                </a:solidFill>
                <a:latin typeface="Century Schoolbook" pitchFamily="18" charset="0"/>
              </a:rPr>
            </a:br>
            <a:r>
              <a:rPr dirty="0" sz="1600" lang="id-ID" smtClean="0">
                <a:solidFill>
                  <a:schemeClr val="bg2"/>
                </a:solidFill>
                <a:latin typeface="Century Schoolbook" pitchFamily="18" charset="0"/>
              </a:rPr>
              <a:t>4. Penduduk </a:t>
            </a:r>
            <a:r>
              <a:rPr dirty="0" sz="1600" lang="id-ID">
                <a:solidFill>
                  <a:schemeClr val="bg2"/>
                </a:solidFill>
                <a:latin typeface="Century Schoolbook" pitchFamily="18" charset="0"/>
              </a:rPr>
              <a:t>yang heterogen.</a:t>
            </a:r>
            <a:br>
              <a:rPr dirty="0" sz="1600" lang="id-ID">
                <a:solidFill>
                  <a:schemeClr val="bg2"/>
                </a:solidFill>
                <a:latin typeface="Century Schoolbook" pitchFamily="18" charset="0"/>
              </a:rPr>
            </a:br>
            <a:r>
              <a:rPr dirty="0" sz="1600" lang="id-ID" smtClean="0">
                <a:solidFill>
                  <a:schemeClr val="bg2"/>
                </a:solidFill>
                <a:latin typeface="Century Schoolbook" pitchFamily="18" charset="0"/>
              </a:rPr>
              <a:t>5. Terjadinya </a:t>
            </a:r>
            <a:r>
              <a:rPr dirty="0" sz="1600" lang="id-ID">
                <a:solidFill>
                  <a:schemeClr val="bg2"/>
                </a:solidFill>
                <a:latin typeface="Century Schoolbook" pitchFamily="18" charset="0"/>
              </a:rPr>
              <a:t>disorganisasi dalam masyarakat.</a:t>
            </a:r>
            <a:br>
              <a:rPr dirty="0" sz="1600" lang="id-ID">
                <a:solidFill>
                  <a:schemeClr val="bg2"/>
                </a:solidFill>
                <a:latin typeface="Century Schoolbook" pitchFamily="18" charset="0"/>
              </a:rPr>
            </a:br>
            <a:r>
              <a:rPr dirty="0" sz="1600" lang="id-ID" smtClean="0">
                <a:solidFill>
                  <a:schemeClr val="bg2"/>
                </a:solidFill>
                <a:latin typeface="Century Schoolbook" pitchFamily="18" charset="0"/>
              </a:rPr>
              <a:t>6. Sikap </a:t>
            </a:r>
            <a:r>
              <a:rPr dirty="0" sz="1600" lang="id-ID">
                <a:solidFill>
                  <a:schemeClr val="bg2"/>
                </a:solidFill>
                <a:latin typeface="Century Schoolbook" pitchFamily="18" charset="0"/>
              </a:rPr>
              <a:t>mudah menerima hal-hal baru.</a:t>
            </a:r>
            <a:br>
              <a:rPr dirty="0" sz="1600" lang="id-ID">
                <a:solidFill>
                  <a:schemeClr val="bg2"/>
                </a:solidFill>
                <a:latin typeface="Century Schoolbook" pitchFamily="18" charset="0"/>
              </a:rPr>
            </a:br>
            <a:r>
              <a:rPr dirty="0" sz="1600" lang="id-ID" smtClean="0">
                <a:solidFill>
                  <a:schemeClr val="bg2"/>
                </a:solidFill>
                <a:latin typeface="Century Schoolbook" pitchFamily="18" charset="0"/>
              </a:rPr>
              <a:t>7. Orientasi </a:t>
            </a:r>
            <a:r>
              <a:rPr dirty="0" sz="1600" lang="id-ID">
                <a:solidFill>
                  <a:schemeClr val="bg2"/>
                </a:solidFill>
                <a:latin typeface="Century Schoolbook" pitchFamily="18" charset="0"/>
              </a:rPr>
              <a:t>ke masa depan.</a:t>
            </a:r>
            <a:br>
              <a:rPr dirty="0" sz="1600" lang="id-ID">
                <a:solidFill>
                  <a:schemeClr val="bg2"/>
                </a:solidFill>
                <a:latin typeface="Century Schoolbook" pitchFamily="18" charset="0"/>
              </a:rPr>
            </a:br>
            <a:r>
              <a:rPr dirty="0" sz="1600" lang="id-ID" smtClean="0">
                <a:solidFill>
                  <a:schemeClr val="bg2"/>
                </a:solidFill>
                <a:latin typeface="Century Schoolbook" pitchFamily="18" charset="0"/>
              </a:rPr>
              <a:t>8. Pandangan </a:t>
            </a:r>
            <a:r>
              <a:rPr dirty="0" sz="1600" lang="id-ID">
                <a:solidFill>
                  <a:schemeClr val="bg2"/>
                </a:solidFill>
                <a:latin typeface="Century Schoolbook" pitchFamily="18" charset="0"/>
              </a:rPr>
              <a:t>atau nilai bahwa manusia harus senantiasa berikhtiar untuk </a:t>
            </a:r>
            <a:r>
              <a:rPr dirty="0" sz="1600" lang="id-ID" smtClean="0">
                <a:solidFill>
                  <a:schemeClr val="bg2"/>
                </a:solidFill>
                <a:latin typeface="Century Schoolbook" pitchFamily="18" charset="0"/>
              </a:rPr>
              <a:t>memperbaiki </a:t>
            </a:r>
            <a:r>
              <a:rPr dirty="0" sz="1600" lang="id-ID">
                <a:solidFill>
                  <a:schemeClr val="bg2"/>
                </a:solidFill>
                <a:latin typeface="Century Schoolbook" pitchFamily="18" charset="0"/>
              </a:rPr>
              <a:t>hidupnya.</a:t>
            </a:r>
            <a:br>
              <a:rPr dirty="0" sz="1600" lang="id-ID">
                <a:solidFill>
                  <a:schemeClr val="bg2"/>
                </a:solidFill>
                <a:latin typeface="Century Schoolbook" pitchFamily="18" charset="0"/>
              </a:rPr>
            </a:br>
            <a:endParaRPr dirty="0" sz="1600" lang="id-ID">
              <a:solidFill>
                <a:schemeClr val="bg2"/>
              </a:solidFill>
              <a:latin typeface="Century Schoolbook" pitchFamily="18" charset="0"/>
            </a:endParaRPr>
          </a:p>
        </p:txBody>
      </p:sp>
    </p:spTree>
  </p:cSld>
  <p:clrMapOvr>
    <a:masterClrMapping/>
  </p:clrMapOvr>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92" name="Shape 4095"/>
        <p:cNvGrpSpPr/>
        <p:nvPr/>
      </p:nvGrpSpPr>
      <p:grpSpPr>
        <a:xfrm>
          <a:off x="0" y="0"/>
          <a:ext cx="0" cy="0"/>
          <a:chOff x="0" y="0"/>
          <a:chExt cx="0" cy="0"/>
        </a:xfrm>
      </p:grpSpPr>
      <p:sp>
        <p:nvSpPr>
          <p:cNvPr id="1049186" name="Google Shape;4096;p59"/>
          <p:cNvSpPr txBox="1">
            <a:spLocks noGrp="1"/>
          </p:cNvSpPr>
          <p:nvPr>
            <p:ph type="title"/>
          </p:nvPr>
        </p:nvSpPr>
        <p:spPr>
          <a:xfrm>
            <a:off x="720000" y="427512"/>
            <a:ext cx="7758982" cy="760020"/>
          </a:xfrm>
          <a:prstGeom prst="rect"/>
        </p:spPr>
        <p:txBody>
          <a:bodyPr anchor="t" anchorCtr="0" bIns="91425" lIns="91425" rIns="91425" spcFirstLastPara="1" tIns="91425" wrap="square">
            <a:noAutofit/>
          </a:bodyPr>
          <a:p>
            <a:pPr algn="ctr" indent="0" lvl="3" marL="0"/>
            <a:r>
              <a:rPr b="1" dirty="0" sz="2000" lang="en-US" err="1">
                <a:solidFill>
                  <a:schemeClr val="bg2"/>
                </a:solidFill>
                <a:latin typeface="Algerian" pitchFamily="82" charset="0"/>
              </a:rPr>
              <a:t>Faktor-faktor</a:t>
            </a:r>
            <a:r>
              <a:rPr b="1" dirty="0" sz="2000" lang="en-US">
                <a:solidFill>
                  <a:schemeClr val="bg2"/>
                </a:solidFill>
                <a:latin typeface="Algerian" pitchFamily="82" charset="0"/>
              </a:rPr>
              <a:t> yang </a:t>
            </a:r>
            <a:r>
              <a:rPr b="1" dirty="0" sz="2000" lang="en-US" err="1">
                <a:solidFill>
                  <a:schemeClr val="bg2"/>
                </a:solidFill>
                <a:latin typeface="Algerian" pitchFamily="82" charset="0"/>
              </a:rPr>
              <a:t>Menghalangi</a:t>
            </a:r>
            <a:r>
              <a:rPr b="1" dirty="0" sz="2000" lang="en-US">
                <a:solidFill>
                  <a:schemeClr val="bg2"/>
                </a:solidFill>
                <a:latin typeface="Algerian" pitchFamily="82" charset="0"/>
              </a:rPr>
              <a:t> </a:t>
            </a:r>
            <a:r>
              <a:rPr b="1" dirty="0" sz="2000" lang="en-US" err="1">
                <a:solidFill>
                  <a:schemeClr val="bg2"/>
                </a:solidFill>
                <a:latin typeface="Algerian" pitchFamily="82" charset="0"/>
              </a:rPr>
              <a:t>Terjadinya</a:t>
            </a:r>
            <a:r>
              <a:rPr b="1" dirty="0" sz="2000" lang="en-US">
                <a:solidFill>
                  <a:schemeClr val="bg2"/>
                </a:solidFill>
                <a:latin typeface="Algerian" pitchFamily="82" charset="0"/>
              </a:rPr>
              <a:t> </a:t>
            </a:r>
            <a:r>
              <a:rPr b="1" dirty="0" sz="2000" lang="en-US" err="1">
                <a:solidFill>
                  <a:schemeClr val="bg2"/>
                </a:solidFill>
                <a:latin typeface="Algerian" pitchFamily="82" charset="0"/>
              </a:rPr>
              <a:t>Perubahan</a:t>
            </a:r>
            <a:r>
              <a:rPr b="1" dirty="0" sz="2000" lang="en-US">
                <a:solidFill>
                  <a:schemeClr val="bg2"/>
                </a:solidFill>
                <a:latin typeface="Algerian" pitchFamily="82" charset="0"/>
              </a:rPr>
              <a:t> </a:t>
            </a:r>
            <a:r>
              <a:rPr b="1" dirty="0" sz="2000" lang="en-US" err="1">
                <a:solidFill>
                  <a:schemeClr val="bg2"/>
                </a:solidFill>
                <a:latin typeface="Algerian" pitchFamily="82" charset="0"/>
              </a:rPr>
              <a:t>Sosial</a:t>
            </a:r>
            <a:r>
              <a:rPr b="1" dirty="0" sz="2000" lang="en-US">
                <a:solidFill>
                  <a:schemeClr val="bg2"/>
                </a:solidFill>
                <a:latin typeface="Algerian" pitchFamily="82" charset="0"/>
              </a:rPr>
              <a:t> </a:t>
            </a:r>
            <a:r>
              <a:rPr b="1" dirty="0" sz="2000" lang="en-US" err="1">
                <a:solidFill>
                  <a:schemeClr val="bg2"/>
                </a:solidFill>
                <a:latin typeface="Algerian" pitchFamily="82" charset="0"/>
              </a:rPr>
              <a:t>Budaya</a:t>
            </a:r>
            <a:endParaRPr dirty="0" sz="2000" lang="en-US">
              <a:solidFill>
                <a:schemeClr val="bg2"/>
              </a:solidFill>
              <a:latin typeface="Algerian" pitchFamily="82" charset="0"/>
            </a:endParaRPr>
          </a:p>
        </p:txBody>
      </p:sp>
      <p:sp>
        <p:nvSpPr>
          <p:cNvPr id="1049187" name="Google Shape;4100;p59"/>
          <p:cNvSpPr txBox="1">
            <a:spLocks noGrp="1"/>
          </p:cNvSpPr>
          <p:nvPr>
            <p:ph type="body" idx="4294967295"/>
          </p:nvPr>
        </p:nvSpPr>
        <p:spPr>
          <a:xfrm>
            <a:off x="843148" y="1223158"/>
            <a:ext cx="7528956" cy="3563019"/>
          </a:xfrm>
          <a:prstGeom prst="rect"/>
        </p:spPr>
        <p:txBody>
          <a:bodyPr anchor="t" anchorCtr="0" bIns="91425" lIns="91425" rIns="91425" spcFirstLastPara="1" tIns="91425" wrap="square">
            <a:noAutofit/>
          </a:bodyPr>
          <a:p>
            <a:pPr indent="0" lvl="3" marL="0">
              <a:buNone/>
            </a:pPr>
            <a:r>
              <a:rPr dirty="0" sz="1600" lang="en-US">
                <a:solidFill>
                  <a:schemeClr val="bg2"/>
                </a:solidFill>
                <a:latin typeface="Century Schoolbook" pitchFamily="18" charset="0"/>
              </a:rPr>
              <a:t>. </a:t>
            </a:r>
            <a:r>
              <a:rPr dirty="0" sz="1600" lang="en-US" err="1" smtClean="0">
                <a:solidFill>
                  <a:schemeClr val="bg2"/>
                </a:solidFill>
                <a:latin typeface="Century Schoolbook" pitchFamily="18" charset="0"/>
              </a:rPr>
              <a:t>Faktor-faktor</a:t>
            </a:r>
            <a:r>
              <a:rPr dirty="0" sz="1600" lang="en-US" smtClean="0">
                <a:solidFill>
                  <a:schemeClr val="bg2"/>
                </a:solidFill>
                <a:latin typeface="Century Schoolbook" pitchFamily="18" charset="0"/>
              </a:rPr>
              <a:t> </a:t>
            </a:r>
            <a:r>
              <a:rPr dirty="0" sz="1600" lang="en-US">
                <a:solidFill>
                  <a:schemeClr val="bg2"/>
                </a:solidFill>
                <a:latin typeface="Century Schoolbook" pitchFamily="18" charset="0"/>
              </a:rPr>
              <a:t>yang </a:t>
            </a:r>
            <a:r>
              <a:rPr dirty="0" sz="1600" lang="en-US" err="1">
                <a:solidFill>
                  <a:schemeClr val="bg2"/>
                </a:solidFill>
                <a:latin typeface="Century Schoolbook" pitchFamily="18" charset="0"/>
              </a:rPr>
              <a:t>menghalangi</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terjadinya</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perubahan</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diantaranya</a:t>
            </a:r>
            <a:r>
              <a:rPr dirty="0" sz="1600" lang="en-US">
                <a:solidFill>
                  <a:schemeClr val="bg2"/>
                </a:solidFill>
                <a:latin typeface="Century Schoolbook" pitchFamily="18" charset="0"/>
              </a:rPr>
              <a:t>:</a:t>
            </a:r>
          </a:p>
          <a:p>
            <a:pPr lvl="0"/>
            <a:r>
              <a:rPr dirty="0" sz="1600" lang="en-US" err="1">
                <a:solidFill>
                  <a:schemeClr val="bg2"/>
                </a:solidFill>
                <a:latin typeface="Century Schoolbook" pitchFamily="18" charset="0"/>
              </a:rPr>
              <a:t>Kurangnya</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hubungan</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dengan</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masyarakat</a:t>
            </a:r>
            <a:r>
              <a:rPr dirty="0" sz="1600" lang="en-US">
                <a:solidFill>
                  <a:schemeClr val="bg2"/>
                </a:solidFill>
                <a:latin typeface="Century Schoolbook" pitchFamily="18" charset="0"/>
              </a:rPr>
              <a:t> lain.</a:t>
            </a:r>
          </a:p>
          <a:p>
            <a:pPr lvl="0"/>
            <a:r>
              <a:rPr dirty="0" sz="1600" lang="en-US" err="1">
                <a:solidFill>
                  <a:schemeClr val="bg2"/>
                </a:solidFill>
                <a:latin typeface="Century Schoolbook" pitchFamily="18" charset="0"/>
              </a:rPr>
              <a:t>Perkembangan</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ilmu</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pengetahuan</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dan</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teknologi</a:t>
            </a:r>
            <a:r>
              <a:rPr dirty="0" sz="1600" lang="en-US">
                <a:solidFill>
                  <a:schemeClr val="bg2"/>
                </a:solidFill>
                <a:latin typeface="Century Schoolbook" pitchFamily="18" charset="0"/>
              </a:rPr>
              <a:t> yang </a:t>
            </a:r>
            <a:r>
              <a:rPr dirty="0" sz="1600" lang="en-US" err="1">
                <a:solidFill>
                  <a:schemeClr val="bg2"/>
                </a:solidFill>
                <a:latin typeface="Century Schoolbook" pitchFamily="18" charset="0"/>
              </a:rPr>
              <a:t>terlambat</a:t>
            </a:r>
            <a:r>
              <a:rPr dirty="0" sz="1600" lang="en-US">
                <a:solidFill>
                  <a:schemeClr val="bg2"/>
                </a:solidFill>
                <a:latin typeface="Century Schoolbook" pitchFamily="18" charset="0"/>
              </a:rPr>
              <a:t>.</a:t>
            </a:r>
          </a:p>
          <a:p>
            <a:pPr lvl="0"/>
            <a:r>
              <a:rPr dirty="0" sz="1600" lang="en-US" err="1">
                <a:solidFill>
                  <a:schemeClr val="bg2"/>
                </a:solidFill>
                <a:latin typeface="Century Schoolbook" pitchFamily="18" charset="0"/>
              </a:rPr>
              <a:t>Sikap</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masyarakat</a:t>
            </a:r>
            <a:r>
              <a:rPr dirty="0" sz="1600" lang="en-US">
                <a:solidFill>
                  <a:schemeClr val="bg2"/>
                </a:solidFill>
                <a:latin typeface="Century Schoolbook" pitchFamily="18" charset="0"/>
              </a:rPr>
              <a:t> yang </a:t>
            </a:r>
            <a:r>
              <a:rPr dirty="0" sz="1600" lang="en-US" err="1">
                <a:solidFill>
                  <a:schemeClr val="bg2"/>
                </a:solidFill>
                <a:latin typeface="Century Schoolbook" pitchFamily="18" charset="0"/>
              </a:rPr>
              <a:t>tradisional</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yaitu</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sikap</a:t>
            </a:r>
            <a:r>
              <a:rPr dirty="0" sz="1600" lang="en-US">
                <a:solidFill>
                  <a:schemeClr val="bg2"/>
                </a:solidFill>
                <a:latin typeface="Century Schoolbook" pitchFamily="18" charset="0"/>
              </a:rPr>
              <a:t> yang </a:t>
            </a:r>
            <a:r>
              <a:rPr dirty="0" sz="1600" lang="en-US" err="1">
                <a:solidFill>
                  <a:schemeClr val="bg2"/>
                </a:solidFill>
                <a:latin typeface="Century Schoolbook" pitchFamily="18" charset="0"/>
              </a:rPr>
              <a:t>terlalu</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mengagungkan</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tradisi</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nenek</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moyang</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dan</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enggan</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menerima</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Inovasi</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atau</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pembaharuan</a:t>
            </a:r>
            <a:r>
              <a:rPr dirty="0" sz="1600" lang="en-US">
                <a:solidFill>
                  <a:schemeClr val="bg2"/>
                </a:solidFill>
                <a:latin typeface="Century Schoolbook" pitchFamily="18" charset="0"/>
              </a:rPr>
              <a:t>.</a:t>
            </a:r>
          </a:p>
          <a:p>
            <a:pPr lvl="0"/>
            <a:r>
              <a:rPr dirty="0" sz="1600" lang="en-US" err="1">
                <a:solidFill>
                  <a:schemeClr val="bg2"/>
                </a:solidFill>
                <a:latin typeface="Century Schoolbook" pitchFamily="18" charset="0"/>
              </a:rPr>
              <a:t>Prasangka</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terhadap</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hal-hal</a:t>
            </a:r>
            <a:r>
              <a:rPr dirty="0" sz="1600" lang="en-US">
                <a:solidFill>
                  <a:schemeClr val="bg2"/>
                </a:solidFill>
                <a:latin typeface="Century Schoolbook" pitchFamily="18" charset="0"/>
              </a:rPr>
              <a:t> yang </a:t>
            </a:r>
            <a:r>
              <a:rPr dirty="0" sz="1600" lang="en-US" err="1">
                <a:solidFill>
                  <a:schemeClr val="bg2"/>
                </a:solidFill>
                <a:latin typeface="Century Schoolbook" pitchFamily="18" charset="0"/>
              </a:rPr>
              <a:t>baru</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dan</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asing</a:t>
            </a:r>
            <a:r>
              <a:rPr dirty="0" sz="1600" lang="en-US">
                <a:solidFill>
                  <a:schemeClr val="bg2"/>
                </a:solidFill>
                <a:latin typeface="Century Schoolbook" pitchFamily="18" charset="0"/>
              </a:rPr>
              <a:t>.</a:t>
            </a:r>
          </a:p>
          <a:p>
            <a:pPr lvl="0"/>
            <a:r>
              <a:rPr dirty="0" sz="1600" lang="en-US" err="1">
                <a:solidFill>
                  <a:schemeClr val="bg2"/>
                </a:solidFill>
                <a:latin typeface="Century Schoolbook" pitchFamily="18" charset="0"/>
              </a:rPr>
              <a:t>Hambatan-hambatan</a:t>
            </a:r>
            <a:r>
              <a:rPr dirty="0" sz="1600" lang="en-US">
                <a:solidFill>
                  <a:schemeClr val="bg2"/>
                </a:solidFill>
                <a:latin typeface="Century Schoolbook" pitchFamily="18" charset="0"/>
              </a:rPr>
              <a:t> yang </a:t>
            </a:r>
            <a:r>
              <a:rPr dirty="0" sz="1600" lang="en-US" err="1">
                <a:solidFill>
                  <a:schemeClr val="bg2"/>
                </a:solidFill>
                <a:latin typeface="Century Schoolbook" pitchFamily="18" charset="0"/>
              </a:rPr>
              <a:t>bersifat</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ideologi</a:t>
            </a:r>
            <a:r>
              <a:rPr dirty="0" sz="1600" lang="en-US">
                <a:solidFill>
                  <a:schemeClr val="bg2"/>
                </a:solidFill>
                <a:latin typeface="Century Schoolbook" pitchFamily="18" charset="0"/>
              </a:rPr>
              <a:t>.</a:t>
            </a:r>
          </a:p>
          <a:p>
            <a:pPr lvl="0"/>
            <a:r>
              <a:rPr dirty="0" sz="1600" lang="en-US" err="1">
                <a:solidFill>
                  <a:schemeClr val="bg2"/>
                </a:solidFill>
                <a:latin typeface="Century Schoolbook" pitchFamily="18" charset="0"/>
              </a:rPr>
              <a:t>Adat</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atau</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kebiasaan</a:t>
            </a:r>
            <a:r>
              <a:rPr dirty="0" sz="1600" lang="en-US">
                <a:solidFill>
                  <a:schemeClr val="bg2"/>
                </a:solidFill>
                <a:latin typeface="Century Schoolbook" pitchFamily="18" charset="0"/>
              </a:rPr>
              <a:t> yang </a:t>
            </a:r>
            <a:r>
              <a:rPr dirty="0" sz="1600" lang="en-US" err="1">
                <a:solidFill>
                  <a:schemeClr val="bg2"/>
                </a:solidFill>
                <a:latin typeface="Century Schoolbook" pitchFamily="18" charset="0"/>
              </a:rPr>
              <a:t>menolak</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inovasi</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atau</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pembaharuan</a:t>
            </a:r>
            <a:r>
              <a:rPr dirty="0" sz="1600" lang="en-US">
                <a:solidFill>
                  <a:schemeClr val="bg2"/>
                </a:solidFill>
                <a:latin typeface="Century Schoolbook" pitchFamily="18" charset="0"/>
              </a:rPr>
              <a:t>.</a:t>
            </a:r>
          </a:p>
          <a:p>
            <a:pPr lvl="0"/>
            <a:r>
              <a:rPr dirty="0" sz="1600" lang="en-US" err="1">
                <a:solidFill>
                  <a:schemeClr val="bg2"/>
                </a:solidFill>
                <a:latin typeface="Century Schoolbook" pitchFamily="18" charset="0"/>
              </a:rPr>
              <a:t>Pandangan</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atau</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nilai</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bahwa</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hidup</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ini</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pada</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hakikatnya</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nya</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buruk</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dan</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tidak</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mungkin</a:t>
            </a:r>
            <a:r>
              <a:rPr dirty="0" sz="1600" lang="en-US">
                <a:solidFill>
                  <a:schemeClr val="bg2"/>
                </a:solidFill>
                <a:latin typeface="Century Schoolbook" pitchFamily="18" charset="0"/>
              </a:rPr>
              <a:t> </a:t>
            </a:r>
            <a:r>
              <a:rPr dirty="0" sz="1600" lang="en-US" err="1">
                <a:solidFill>
                  <a:schemeClr val="bg2"/>
                </a:solidFill>
                <a:latin typeface="Century Schoolbook" pitchFamily="18" charset="0"/>
              </a:rPr>
              <a:t>diperbaiki</a:t>
            </a:r>
            <a:r>
              <a:rPr dirty="0" sz="1600" lang="en-US">
                <a:solidFill>
                  <a:schemeClr val="bg2"/>
                </a:solidFill>
                <a:latin typeface="Century Schoolbook" pitchFamily="18" charset="0"/>
              </a:rPr>
              <a:t>.</a:t>
            </a:r>
            <a:endParaRPr dirty="0" sz="1600">
              <a:solidFill>
                <a:schemeClr val="bg2"/>
              </a:solidFill>
              <a:latin typeface="Century Schoolbook" pitchFamily="18" charset="0"/>
            </a:endParaRPr>
          </a:p>
        </p:txBody>
      </p:sp>
    </p:spTree>
  </p:cSld>
  <p:clrMapOvr>
    <a:masterClrMapping/>
  </p:clrMapOvr>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95" name="Shape 3540"/>
        <p:cNvGrpSpPr/>
        <p:nvPr/>
      </p:nvGrpSpPr>
      <p:grpSpPr>
        <a:xfrm>
          <a:off x="0" y="0"/>
          <a:ext cx="0" cy="0"/>
          <a:chOff x="0" y="0"/>
          <a:chExt cx="0" cy="0"/>
        </a:xfrm>
      </p:grpSpPr>
      <p:grpSp>
        <p:nvGrpSpPr>
          <p:cNvPr id="96" name="Google Shape;3550;p39"/>
          <p:cNvGrpSpPr/>
          <p:nvPr/>
        </p:nvGrpSpPr>
        <p:grpSpPr>
          <a:xfrm>
            <a:off x="643980" y="1815967"/>
            <a:ext cx="3951775" cy="1381413"/>
            <a:chOff x="526412" y="1136537"/>
            <a:chExt cx="716884" cy="738736"/>
          </a:xfrm>
        </p:grpSpPr>
        <p:sp>
          <p:nvSpPr>
            <p:cNvPr id="1049190" name="Google Shape;3551;p39"/>
            <p:cNvSpPr/>
            <p:nvPr/>
          </p:nvSpPr>
          <p:spPr>
            <a:xfrm>
              <a:off x="526412" y="1176574"/>
              <a:ext cx="660015" cy="698699"/>
            </a:xfrm>
            <a:custGeom>
              <a:avLst/>
              <a:ahLst/>
              <a:rect l="l" t="t" r="r" b="b"/>
              <a:pathLst>
                <a:path w="3565" h="3774" extrusionOk="0">
                  <a:moveTo>
                    <a:pt x="1733" y="0"/>
                  </a:moveTo>
                  <a:cubicBezTo>
                    <a:pt x="1553" y="0"/>
                    <a:pt x="1375" y="55"/>
                    <a:pt x="1208" y="153"/>
                  </a:cubicBezTo>
                  <a:cubicBezTo>
                    <a:pt x="833" y="361"/>
                    <a:pt x="566" y="700"/>
                    <a:pt x="398" y="1116"/>
                  </a:cubicBezTo>
                  <a:cubicBezTo>
                    <a:pt x="249" y="1510"/>
                    <a:pt x="95" y="1908"/>
                    <a:pt x="41" y="2342"/>
                  </a:cubicBezTo>
                  <a:cubicBezTo>
                    <a:pt x="23" y="2491"/>
                    <a:pt x="0" y="2663"/>
                    <a:pt x="41" y="2831"/>
                  </a:cubicBezTo>
                  <a:cubicBezTo>
                    <a:pt x="59" y="2962"/>
                    <a:pt x="59" y="3093"/>
                    <a:pt x="23" y="3206"/>
                  </a:cubicBezTo>
                  <a:cubicBezTo>
                    <a:pt x="0" y="3301"/>
                    <a:pt x="23" y="3360"/>
                    <a:pt x="95" y="3414"/>
                  </a:cubicBezTo>
                  <a:cubicBezTo>
                    <a:pt x="208" y="3473"/>
                    <a:pt x="303" y="3545"/>
                    <a:pt x="398" y="3622"/>
                  </a:cubicBezTo>
                  <a:cubicBezTo>
                    <a:pt x="525" y="3722"/>
                    <a:pt x="650" y="3773"/>
                    <a:pt x="787" y="3773"/>
                  </a:cubicBezTo>
                  <a:cubicBezTo>
                    <a:pt x="855" y="3773"/>
                    <a:pt x="925" y="3761"/>
                    <a:pt x="1000" y="3735"/>
                  </a:cubicBezTo>
                  <a:cubicBezTo>
                    <a:pt x="1321" y="3640"/>
                    <a:pt x="1642" y="3586"/>
                    <a:pt x="1982" y="3527"/>
                  </a:cubicBezTo>
                  <a:cubicBezTo>
                    <a:pt x="2262" y="3473"/>
                    <a:pt x="2565" y="3473"/>
                    <a:pt x="2868" y="3396"/>
                  </a:cubicBezTo>
                  <a:cubicBezTo>
                    <a:pt x="2922" y="3360"/>
                    <a:pt x="2999" y="3301"/>
                    <a:pt x="3076" y="3247"/>
                  </a:cubicBezTo>
                  <a:cubicBezTo>
                    <a:pt x="3131" y="3206"/>
                    <a:pt x="3167" y="3152"/>
                    <a:pt x="3167" y="3093"/>
                  </a:cubicBezTo>
                  <a:cubicBezTo>
                    <a:pt x="3189" y="2944"/>
                    <a:pt x="3280" y="2849"/>
                    <a:pt x="3393" y="2754"/>
                  </a:cubicBezTo>
                  <a:cubicBezTo>
                    <a:pt x="3452" y="2586"/>
                    <a:pt x="3488" y="2414"/>
                    <a:pt x="3529" y="2247"/>
                  </a:cubicBezTo>
                  <a:cubicBezTo>
                    <a:pt x="3529" y="2170"/>
                    <a:pt x="3565" y="2098"/>
                    <a:pt x="3547" y="2021"/>
                  </a:cubicBezTo>
                  <a:cubicBezTo>
                    <a:pt x="3529" y="1718"/>
                    <a:pt x="3452" y="1437"/>
                    <a:pt x="3226" y="1211"/>
                  </a:cubicBezTo>
                  <a:cubicBezTo>
                    <a:pt x="3131" y="1152"/>
                    <a:pt x="3054" y="1057"/>
                    <a:pt x="2981" y="967"/>
                  </a:cubicBezTo>
                  <a:cubicBezTo>
                    <a:pt x="2941" y="926"/>
                    <a:pt x="2922" y="890"/>
                    <a:pt x="2922" y="854"/>
                  </a:cubicBezTo>
                  <a:cubicBezTo>
                    <a:pt x="2904" y="700"/>
                    <a:pt x="2868" y="569"/>
                    <a:pt x="2773" y="456"/>
                  </a:cubicBezTo>
                  <a:cubicBezTo>
                    <a:pt x="2755" y="438"/>
                    <a:pt x="2755" y="419"/>
                    <a:pt x="2755" y="379"/>
                  </a:cubicBezTo>
                  <a:cubicBezTo>
                    <a:pt x="2737" y="379"/>
                    <a:pt x="2714" y="379"/>
                    <a:pt x="2696" y="361"/>
                  </a:cubicBezTo>
                  <a:cubicBezTo>
                    <a:pt x="2529" y="193"/>
                    <a:pt x="2321" y="62"/>
                    <a:pt x="2058" y="39"/>
                  </a:cubicBezTo>
                  <a:cubicBezTo>
                    <a:pt x="2000" y="21"/>
                    <a:pt x="1963" y="21"/>
                    <a:pt x="1923" y="21"/>
                  </a:cubicBezTo>
                  <a:cubicBezTo>
                    <a:pt x="1859" y="7"/>
                    <a:pt x="1796" y="0"/>
                    <a:pt x="1733"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91" name="Google Shape;3552;p39"/>
            <p:cNvSpPr/>
            <p:nvPr/>
          </p:nvSpPr>
          <p:spPr>
            <a:xfrm>
              <a:off x="583281" y="1136537"/>
              <a:ext cx="660015" cy="698699"/>
            </a:xfrm>
            <a:custGeom>
              <a:avLst/>
              <a:ahLst/>
              <a:rect l="l" t="t" r="r" b="b"/>
              <a:pathLst>
                <a:path w="3565" h="3774" extrusionOk="0">
                  <a:moveTo>
                    <a:pt x="1733" y="0"/>
                  </a:moveTo>
                  <a:cubicBezTo>
                    <a:pt x="1553" y="0"/>
                    <a:pt x="1375" y="55"/>
                    <a:pt x="1208" y="153"/>
                  </a:cubicBezTo>
                  <a:cubicBezTo>
                    <a:pt x="833" y="361"/>
                    <a:pt x="566" y="700"/>
                    <a:pt x="398" y="1116"/>
                  </a:cubicBezTo>
                  <a:cubicBezTo>
                    <a:pt x="249" y="1510"/>
                    <a:pt x="95" y="1908"/>
                    <a:pt x="41" y="2342"/>
                  </a:cubicBezTo>
                  <a:cubicBezTo>
                    <a:pt x="23" y="2491"/>
                    <a:pt x="0" y="2663"/>
                    <a:pt x="41" y="2831"/>
                  </a:cubicBezTo>
                  <a:cubicBezTo>
                    <a:pt x="59" y="2962"/>
                    <a:pt x="59" y="3093"/>
                    <a:pt x="23" y="3206"/>
                  </a:cubicBezTo>
                  <a:cubicBezTo>
                    <a:pt x="0" y="3301"/>
                    <a:pt x="23" y="3360"/>
                    <a:pt x="95" y="3414"/>
                  </a:cubicBezTo>
                  <a:cubicBezTo>
                    <a:pt x="208" y="3473"/>
                    <a:pt x="303" y="3545"/>
                    <a:pt x="398" y="3622"/>
                  </a:cubicBezTo>
                  <a:cubicBezTo>
                    <a:pt x="525" y="3722"/>
                    <a:pt x="650" y="3773"/>
                    <a:pt x="787" y="3773"/>
                  </a:cubicBezTo>
                  <a:cubicBezTo>
                    <a:pt x="855" y="3773"/>
                    <a:pt x="925" y="3761"/>
                    <a:pt x="1000" y="3735"/>
                  </a:cubicBezTo>
                  <a:cubicBezTo>
                    <a:pt x="1321" y="3640"/>
                    <a:pt x="1642" y="3586"/>
                    <a:pt x="1982" y="3527"/>
                  </a:cubicBezTo>
                  <a:cubicBezTo>
                    <a:pt x="2262" y="3473"/>
                    <a:pt x="2565" y="3473"/>
                    <a:pt x="2868" y="3396"/>
                  </a:cubicBezTo>
                  <a:cubicBezTo>
                    <a:pt x="2922" y="3360"/>
                    <a:pt x="2999" y="3301"/>
                    <a:pt x="3076" y="3247"/>
                  </a:cubicBezTo>
                  <a:cubicBezTo>
                    <a:pt x="3131" y="3206"/>
                    <a:pt x="3167" y="3152"/>
                    <a:pt x="3167" y="3093"/>
                  </a:cubicBezTo>
                  <a:cubicBezTo>
                    <a:pt x="3189" y="2944"/>
                    <a:pt x="3280" y="2849"/>
                    <a:pt x="3393" y="2754"/>
                  </a:cubicBezTo>
                  <a:cubicBezTo>
                    <a:pt x="3452" y="2586"/>
                    <a:pt x="3488" y="2414"/>
                    <a:pt x="3529" y="2247"/>
                  </a:cubicBezTo>
                  <a:cubicBezTo>
                    <a:pt x="3529" y="2170"/>
                    <a:pt x="3565" y="2098"/>
                    <a:pt x="3547" y="2021"/>
                  </a:cubicBezTo>
                  <a:cubicBezTo>
                    <a:pt x="3529" y="1718"/>
                    <a:pt x="3452" y="1437"/>
                    <a:pt x="3226" y="1211"/>
                  </a:cubicBezTo>
                  <a:cubicBezTo>
                    <a:pt x="3131" y="1152"/>
                    <a:pt x="3054" y="1057"/>
                    <a:pt x="2981" y="967"/>
                  </a:cubicBezTo>
                  <a:cubicBezTo>
                    <a:pt x="2941" y="926"/>
                    <a:pt x="2922" y="890"/>
                    <a:pt x="2922" y="854"/>
                  </a:cubicBezTo>
                  <a:cubicBezTo>
                    <a:pt x="2904" y="700"/>
                    <a:pt x="2868" y="569"/>
                    <a:pt x="2773" y="456"/>
                  </a:cubicBezTo>
                  <a:cubicBezTo>
                    <a:pt x="2755" y="438"/>
                    <a:pt x="2755" y="419"/>
                    <a:pt x="2755" y="379"/>
                  </a:cubicBezTo>
                  <a:cubicBezTo>
                    <a:pt x="2737" y="379"/>
                    <a:pt x="2714" y="379"/>
                    <a:pt x="2696" y="361"/>
                  </a:cubicBezTo>
                  <a:cubicBezTo>
                    <a:pt x="2529" y="193"/>
                    <a:pt x="2321" y="62"/>
                    <a:pt x="2058" y="39"/>
                  </a:cubicBezTo>
                  <a:cubicBezTo>
                    <a:pt x="2000" y="21"/>
                    <a:pt x="1963" y="21"/>
                    <a:pt x="1923" y="21"/>
                  </a:cubicBezTo>
                  <a:cubicBezTo>
                    <a:pt x="1859" y="7"/>
                    <a:pt x="1796" y="0"/>
                    <a:pt x="1733" y="0"/>
                  </a:cubicBezTo>
                  <a:close/>
                </a:path>
              </a:pathLst>
            </a:custGeom>
            <a:noFill/>
            <a:ln w="19050" cap="flat" cmpd="sng">
              <a:solidFill>
                <a:schemeClr val="accent1"/>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grpSp>
      <p:sp>
        <p:nvSpPr>
          <p:cNvPr id="1049192" name="Google Shape;3553;p39"/>
          <p:cNvSpPr txBox="1">
            <a:spLocks noGrp="1"/>
          </p:cNvSpPr>
          <p:nvPr>
            <p:ph type="title"/>
          </p:nvPr>
        </p:nvSpPr>
        <p:spPr>
          <a:xfrm>
            <a:off x="720000" y="540000"/>
            <a:ext cx="7704000" cy="477600"/>
          </a:xfrm>
          <a:prstGeom prst="rect"/>
        </p:spPr>
        <p:txBody>
          <a:bodyPr anchor="t" anchorCtr="0" bIns="91425" lIns="91425" rIns="91425" spcFirstLastPara="1" tIns="91425" wrap="square">
            <a:noAutofit/>
          </a:bodyPr>
          <a:p>
            <a:pPr lvl="0"/>
            <a:r>
              <a:rPr dirty="0" sz="2000" lang="id-ID">
                <a:solidFill>
                  <a:schemeClr val="bg2"/>
                </a:solidFill>
                <a:latin typeface="Algerian" pitchFamily="82" charset="0"/>
              </a:rPr>
              <a:t>Bentuk-bentuk Perubahan Sosial dan Budaya</a:t>
            </a:r>
          </a:p>
        </p:txBody>
      </p:sp>
      <p:sp>
        <p:nvSpPr>
          <p:cNvPr id="1049193" name="Google Shape;3554;p39"/>
          <p:cNvSpPr txBox="1">
            <a:spLocks noGrp="1"/>
          </p:cNvSpPr>
          <p:nvPr>
            <p:ph type="subTitle" idx="1"/>
          </p:nvPr>
        </p:nvSpPr>
        <p:spPr>
          <a:xfrm>
            <a:off x="761962" y="1144215"/>
            <a:ext cx="7359903" cy="698700"/>
          </a:xfrm>
          <a:prstGeom prst="rect"/>
        </p:spPr>
        <p:txBody>
          <a:bodyPr anchor="t" anchorCtr="0" bIns="91425" lIns="91425" rIns="91425" spcFirstLastPara="1" tIns="91425" wrap="square">
            <a:noAutofit/>
          </a:bodyPr>
          <a:p>
            <a:pPr algn="l" indent="0" lvl="0" marL="0"/>
            <a:r>
              <a:rPr dirty="0" lang="en-US" err="1"/>
              <a:t>Perubahan</a:t>
            </a:r>
            <a:r>
              <a:rPr dirty="0" lang="en-US"/>
              <a:t> </a:t>
            </a:r>
            <a:r>
              <a:rPr dirty="0" lang="en-US" err="1"/>
              <a:t>sosial</a:t>
            </a:r>
            <a:r>
              <a:rPr dirty="0" lang="en-US"/>
              <a:t> </a:t>
            </a:r>
            <a:r>
              <a:rPr dirty="0" lang="en-US" err="1"/>
              <a:t>dan</a:t>
            </a:r>
            <a:r>
              <a:rPr dirty="0" lang="en-US"/>
              <a:t> </a:t>
            </a:r>
            <a:r>
              <a:rPr dirty="0" lang="en-US" err="1"/>
              <a:t>budaya</a:t>
            </a:r>
            <a:r>
              <a:rPr dirty="0" lang="en-US"/>
              <a:t> yang </a:t>
            </a:r>
            <a:r>
              <a:rPr dirty="0" lang="en-US" err="1"/>
              <a:t>terjadi</a:t>
            </a:r>
            <a:r>
              <a:rPr dirty="0" lang="en-US"/>
              <a:t> </a:t>
            </a:r>
            <a:r>
              <a:rPr dirty="0" lang="en-US" err="1"/>
              <a:t>dalam</a:t>
            </a:r>
            <a:r>
              <a:rPr dirty="0" lang="en-US"/>
              <a:t> </a:t>
            </a:r>
            <a:r>
              <a:rPr dirty="0" lang="en-US" err="1"/>
              <a:t>masyarakat</a:t>
            </a:r>
            <a:r>
              <a:rPr dirty="0" lang="en-US"/>
              <a:t> </a:t>
            </a:r>
            <a:r>
              <a:rPr dirty="0" lang="en-US" err="1"/>
              <a:t>dapat</a:t>
            </a:r>
            <a:r>
              <a:rPr dirty="0" lang="en-US"/>
              <a:t> </a:t>
            </a:r>
            <a:r>
              <a:rPr dirty="0" lang="en-US" err="1"/>
              <a:t>dibedakan</a:t>
            </a:r>
            <a:r>
              <a:rPr dirty="0" lang="en-US"/>
              <a:t> </a:t>
            </a:r>
            <a:r>
              <a:rPr dirty="0" lang="en-US" err="1"/>
              <a:t>ke</a:t>
            </a:r>
            <a:r>
              <a:rPr dirty="0" lang="en-US"/>
              <a:t> </a:t>
            </a:r>
            <a:r>
              <a:rPr dirty="0" lang="en-US" err="1"/>
              <a:t>dalam</a:t>
            </a:r>
            <a:r>
              <a:rPr dirty="0" lang="en-US"/>
              <a:t> </a:t>
            </a:r>
            <a:r>
              <a:rPr dirty="0" lang="en-US" err="1"/>
              <a:t>bentuk</a:t>
            </a:r>
            <a:r>
              <a:rPr dirty="0" lang="en-US"/>
              <a:t> </a:t>
            </a:r>
            <a:r>
              <a:rPr dirty="0" lang="en-US" err="1"/>
              <a:t>sebagai</a:t>
            </a:r>
            <a:r>
              <a:rPr dirty="0" lang="en-US"/>
              <a:t> </a:t>
            </a:r>
            <a:r>
              <a:rPr dirty="0" lang="en-US" err="1" smtClean="0"/>
              <a:t>berikut</a:t>
            </a:r>
            <a:r>
              <a:rPr dirty="0" lang="id-ID" smtClean="0"/>
              <a:t>:</a:t>
            </a:r>
            <a:endParaRPr dirty="0"/>
          </a:p>
        </p:txBody>
      </p:sp>
      <p:sp>
        <p:nvSpPr>
          <p:cNvPr id="1049194" name="Google Shape;3556;p39"/>
          <p:cNvSpPr txBox="1">
            <a:spLocks noGrp="1"/>
          </p:cNvSpPr>
          <p:nvPr>
            <p:ph type="title" idx="3"/>
          </p:nvPr>
        </p:nvSpPr>
        <p:spPr>
          <a:xfrm>
            <a:off x="1406457" y="2127091"/>
            <a:ext cx="2728490" cy="834032"/>
          </a:xfrm>
          <a:prstGeom prst="rect"/>
        </p:spPr>
        <p:txBody>
          <a:bodyPr anchor="ctr" anchorCtr="0" bIns="91425" lIns="91425" rIns="91425" spcFirstLastPara="1" tIns="91425" wrap="square">
            <a:noAutofit/>
          </a:bodyPr>
          <a:p>
            <a:pPr algn="l"/>
            <a:r>
              <a:rPr b="0" dirty="0" sz="1400" lang="en-US" err="1" smtClean="0"/>
              <a:t>Perubahan</a:t>
            </a:r>
            <a:r>
              <a:rPr b="0" dirty="0" sz="1400" lang="en-US" smtClean="0"/>
              <a:t> yang </a:t>
            </a:r>
            <a:r>
              <a:rPr b="0" dirty="0" sz="1400" lang="en-US" err="1" smtClean="0"/>
              <a:t>terjadi</a:t>
            </a:r>
            <a:r>
              <a:rPr b="0" dirty="0" sz="1400" lang="en-US" smtClean="0"/>
              <a:t> </a:t>
            </a:r>
            <a:r>
              <a:rPr b="0" dirty="0" sz="1400" lang="en-US" err="1" smtClean="0"/>
              <a:t>secara</a:t>
            </a:r>
            <a:r>
              <a:rPr b="0" dirty="0" sz="1400" lang="en-US" smtClean="0"/>
              <a:t> </a:t>
            </a:r>
            <a:r>
              <a:rPr b="0" dirty="0" sz="1400" lang="en-US" err="1" smtClean="0"/>
              <a:t>lambat</a:t>
            </a:r>
            <a:r>
              <a:rPr b="0" dirty="0" sz="1400" lang="en-US" smtClean="0"/>
              <a:t> </a:t>
            </a:r>
            <a:r>
              <a:rPr b="0" dirty="0" sz="1400" lang="en-US" err="1" smtClean="0"/>
              <a:t>dan</a:t>
            </a:r>
            <a:r>
              <a:rPr b="0" dirty="0" sz="1400" lang="en-US" smtClean="0"/>
              <a:t> </a:t>
            </a:r>
            <a:r>
              <a:rPr b="0" dirty="0" sz="1400" lang="en-US" err="1" smtClean="0"/>
              <a:t>perubahan</a:t>
            </a:r>
            <a:r>
              <a:rPr b="0" dirty="0" sz="1400" lang="en-US" smtClean="0"/>
              <a:t> yang </a:t>
            </a:r>
            <a:r>
              <a:rPr b="0" dirty="0" sz="1400" lang="en-US" err="1" smtClean="0"/>
              <a:t>terjadi</a:t>
            </a:r>
            <a:r>
              <a:rPr b="0" dirty="0" sz="1400" lang="en-US" smtClean="0"/>
              <a:t> </a:t>
            </a:r>
            <a:r>
              <a:rPr b="0" dirty="0" sz="1400" lang="en-US" err="1" smtClean="0"/>
              <a:t>secara</a:t>
            </a:r>
            <a:r>
              <a:rPr b="0" dirty="0" sz="1400" lang="en-US" smtClean="0"/>
              <a:t> </a:t>
            </a:r>
            <a:r>
              <a:rPr b="0" dirty="0" sz="1400" lang="en-US" err="1" smtClean="0"/>
              <a:t>cepat</a:t>
            </a:r>
            <a:endParaRPr b="0" dirty="0" sz="1400" lang="en-US"/>
          </a:p>
        </p:txBody>
      </p:sp>
      <p:grpSp>
        <p:nvGrpSpPr>
          <p:cNvPr id="97" name="Google Shape;3550;p39"/>
          <p:cNvGrpSpPr/>
          <p:nvPr/>
        </p:nvGrpSpPr>
        <p:grpSpPr>
          <a:xfrm>
            <a:off x="4595755" y="1827835"/>
            <a:ext cx="4180114" cy="1619618"/>
            <a:chOff x="529984" y="1136537"/>
            <a:chExt cx="713312" cy="738736"/>
          </a:xfrm>
        </p:grpSpPr>
        <p:sp>
          <p:nvSpPr>
            <p:cNvPr id="1049195" name="Google Shape;3551;p39"/>
            <p:cNvSpPr/>
            <p:nvPr/>
          </p:nvSpPr>
          <p:spPr>
            <a:xfrm>
              <a:off x="529984" y="1176574"/>
              <a:ext cx="660015" cy="698699"/>
            </a:xfrm>
            <a:custGeom>
              <a:avLst/>
              <a:ahLst/>
              <a:rect l="l" t="t" r="r" b="b"/>
              <a:pathLst>
                <a:path w="3565" h="3774" extrusionOk="0">
                  <a:moveTo>
                    <a:pt x="1733" y="0"/>
                  </a:moveTo>
                  <a:cubicBezTo>
                    <a:pt x="1553" y="0"/>
                    <a:pt x="1375" y="55"/>
                    <a:pt x="1208" y="153"/>
                  </a:cubicBezTo>
                  <a:cubicBezTo>
                    <a:pt x="833" y="361"/>
                    <a:pt x="566" y="700"/>
                    <a:pt x="398" y="1116"/>
                  </a:cubicBezTo>
                  <a:cubicBezTo>
                    <a:pt x="249" y="1510"/>
                    <a:pt x="95" y="1908"/>
                    <a:pt x="41" y="2342"/>
                  </a:cubicBezTo>
                  <a:cubicBezTo>
                    <a:pt x="23" y="2491"/>
                    <a:pt x="0" y="2663"/>
                    <a:pt x="41" y="2831"/>
                  </a:cubicBezTo>
                  <a:cubicBezTo>
                    <a:pt x="59" y="2962"/>
                    <a:pt x="59" y="3093"/>
                    <a:pt x="23" y="3206"/>
                  </a:cubicBezTo>
                  <a:cubicBezTo>
                    <a:pt x="0" y="3301"/>
                    <a:pt x="23" y="3360"/>
                    <a:pt x="95" y="3414"/>
                  </a:cubicBezTo>
                  <a:cubicBezTo>
                    <a:pt x="208" y="3473"/>
                    <a:pt x="303" y="3545"/>
                    <a:pt x="398" y="3622"/>
                  </a:cubicBezTo>
                  <a:cubicBezTo>
                    <a:pt x="525" y="3722"/>
                    <a:pt x="650" y="3773"/>
                    <a:pt x="787" y="3773"/>
                  </a:cubicBezTo>
                  <a:cubicBezTo>
                    <a:pt x="855" y="3773"/>
                    <a:pt x="925" y="3761"/>
                    <a:pt x="1000" y="3735"/>
                  </a:cubicBezTo>
                  <a:cubicBezTo>
                    <a:pt x="1321" y="3640"/>
                    <a:pt x="1642" y="3586"/>
                    <a:pt x="1982" y="3527"/>
                  </a:cubicBezTo>
                  <a:cubicBezTo>
                    <a:pt x="2262" y="3473"/>
                    <a:pt x="2565" y="3473"/>
                    <a:pt x="2868" y="3396"/>
                  </a:cubicBezTo>
                  <a:cubicBezTo>
                    <a:pt x="2922" y="3360"/>
                    <a:pt x="2999" y="3301"/>
                    <a:pt x="3076" y="3247"/>
                  </a:cubicBezTo>
                  <a:cubicBezTo>
                    <a:pt x="3131" y="3206"/>
                    <a:pt x="3167" y="3152"/>
                    <a:pt x="3167" y="3093"/>
                  </a:cubicBezTo>
                  <a:cubicBezTo>
                    <a:pt x="3189" y="2944"/>
                    <a:pt x="3280" y="2849"/>
                    <a:pt x="3393" y="2754"/>
                  </a:cubicBezTo>
                  <a:cubicBezTo>
                    <a:pt x="3452" y="2586"/>
                    <a:pt x="3488" y="2414"/>
                    <a:pt x="3529" y="2247"/>
                  </a:cubicBezTo>
                  <a:cubicBezTo>
                    <a:pt x="3529" y="2170"/>
                    <a:pt x="3565" y="2098"/>
                    <a:pt x="3547" y="2021"/>
                  </a:cubicBezTo>
                  <a:cubicBezTo>
                    <a:pt x="3529" y="1718"/>
                    <a:pt x="3452" y="1437"/>
                    <a:pt x="3226" y="1211"/>
                  </a:cubicBezTo>
                  <a:cubicBezTo>
                    <a:pt x="3131" y="1152"/>
                    <a:pt x="3054" y="1057"/>
                    <a:pt x="2981" y="967"/>
                  </a:cubicBezTo>
                  <a:cubicBezTo>
                    <a:pt x="2941" y="926"/>
                    <a:pt x="2922" y="890"/>
                    <a:pt x="2922" y="854"/>
                  </a:cubicBezTo>
                  <a:cubicBezTo>
                    <a:pt x="2904" y="700"/>
                    <a:pt x="2868" y="569"/>
                    <a:pt x="2773" y="456"/>
                  </a:cubicBezTo>
                  <a:cubicBezTo>
                    <a:pt x="2755" y="438"/>
                    <a:pt x="2755" y="419"/>
                    <a:pt x="2755" y="379"/>
                  </a:cubicBezTo>
                  <a:cubicBezTo>
                    <a:pt x="2737" y="379"/>
                    <a:pt x="2714" y="379"/>
                    <a:pt x="2696" y="361"/>
                  </a:cubicBezTo>
                  <a:cubicBezTo>
                    <a:pt x="2529" y="193"/>
                    <a:pt x="2321" y="62"/>
                    <a:pt x="2058" y="39"/>
                  </a:cubicBezTo>
                  <a:cubicBezTo>
                    <a:pt x="2000" y="21"/>
                    <a:pt x="1963" y="21"/>
                    <a:pt x="1923" y="21"/>
                  </a:cubicBezTo>
                  <a:cubicBezTo>
                    <a:pt x="1859" y="7"/>
                    <a:pt x="1796" y="0"/>
                    <a:pt x="1733"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96" name="Google Shape;3552;p39"/>
            <p:cNvSpPr/>
            <p:nvPr/>
          </p:nvSpPr>
          <p:spPr>
            <a:xfrm>
              <a:off x="583281" y="1136537"/>
              <a:ext cx="660015" cy="698699"/>
            </a:xfrm>
            <a:custGeom>
              <a:avLst/>
              <a:ahLst/>
              <a:rect l="l" t="t" r="r" b="b"/>
              <a:pathLst>
                <a:path w="3565" h="3774" extrusionOk="0">
                  <a:moveTo>
                    <a:pt x="1733" y="0"/>
                  </a:moveTo>
                  <a:cubicBezTo>
                    <a:pt x="1553" y="0"/>
                    <a:pt x="1375" y="55"/>
                    <a:pt x="1208" y="153"/>
                  </a:cubicBezTo>
                  <a:cubicBezTo>
                    <a:pt x="833" y="361"/>
                    <a:pt x="566" y="700"/>
                    <a:pt x="398" y="1116"/>
                  </a:cubicBezTo>
                  <a:cubicBezTo>
                    <a:pt x="249" y="1510"/>
                    <a:pt x="95" y="1908"/>
                    <a:pt x="41" y="2342"/>
                  </a:cubicBezTo>
                  <a:cubicBezTo>
                    <a:pt x="23" y="2491"/>
                    <a:pt x="0" y="2663"/>
                    <a:pt x="41" y="2831"/>
                  </a:cubicBezTo>
                  <a:cubicBezTo>
                    <a:pt x="59" y="2962"/>
                    <a:pt x="59" y="3093"/>
                    <a:pt x="23" y="3206"/>
                  </a:cubicBezTo>
                  <a:cubicBezTo>
                    <a:pt x="0" y="3301"/>
                    <a:pt x="23" y="3360"/>
                    <a:pt x="95" y="3414"/>
                  </a:cubicBezTo>
                  <a:cubicBezTo>
                    <a:pt x="208" y="3473"/>
                    <a:pt x="303" y="3545"/>
                    <a:pt x="398" y="3622"/>
                  </a:cubicBezTo>
                  <a:cubicBezTo>
                    <a:pt x="525" y="3722"/>
                    <a:pt x="650" y="3773"/>
                    <a:pt x="787" y="3773"/>
                  </a:cubicBezTo>
                  <a:cubicBezTo>
                    <a:pt x="855" y="3773"/>
                    <a:pt x="925" y="3761"/>
                    <a:pt x="1000" y="3735"/>
                  </a:cubicBezTo>
                  <a:cubicBezTo>
                    <a:pt x="1321" y="3640"/>
                    <a:pt x="1642" y="3586"/>
                    <a:pt x="1982" y="3527"/>
                  </a:cubicBezTo>
                  <a:cubicBezTo>
                    <a:pt x="2262" y="3473"/>
                    <a:pt x="2565" y="3473"/>
                    <a:pt x="2868" y="3396"/>
                  </a:cubicBezTo>
                  <a:cubicBezTo>
                    <a:pt x="2922" y="3360"/>
                    <a:pt x="2999" y="3301"/>
                    <a:pt x="3076" y="3247"/>
                  </a:cubicBezTo>
                  <a:cubicBezTo>
                    <a:pt x="3131" y="3206"/>
                    <a:pt x="3167" y="3152"/>
                    <a:pt x="3167" y="3093"/>
                  </a:cubicBezTo>
                  <a:cubicBezTo>
                    <a:pt x="3189" y="2944"/>
                    <a:pt x="3280" y="2849"/>
                    <a:pt x="3393" y="2754"/>
                  </a:cubicBezTo>
                  <a:cubicBezTo>
                    <a:pt x="3452" y="2586"/>
                    <a:pt x="3488" y="2414"/>
                    <a:pt x="3529" y="2247"/>
                  </a:cubicBezTo>
                  <a:cubicBezTo>
                    <a:pt x="3529" y="2170"/>
                    <a:pt x="3565" y="2098"/>
                    <a:pt x="3547" y="2021"/>
                  </a:cubicBezTo>
                  <a:cubicBezTo>
                    <a:pt x="3529" y="1718"/>
                    <a:pt x="3452" y="1437"/>
                    <a:pt x="3226" y="1211"/>
                  </a:cubicBezTo>
                  <a:cubicBezTo>
                    <a:pt x="3131" y="1152"/>
                    <a:pt x="3054" y="1057"/>
                    <a:pt x="2981" y="967"/>
                  </a:cubicBezTo>
                  <a:cubicBezTo>
                    <a:pt x="2941" y="926"/>
                    <a:pt x="2922" y="890"/>
                    <a:pt x="2922" y="854"/>
                  </a:cubicBezTo>
                  <a:cubicBezTo>
                    <a:pt x="2904" y="700"/>
                    <a:pt x="2868" y="569"/>
                    <a:pt x="2773" y="456"/>
                  </a:cubicBezTo>
                  <a:cubicBezTo>
                    <a:pt x="2755" y="438"/>
                    <a:pt x="2755" y="419"/>
                    <a:pt x="2755" y="379"/>
                  </a:cubicBezTo>
                  <a:cubicBezTo>
                    <a:pt x="2737" y="379"/>
                    <a:pt x="2714" y="379"/>
                    <a:pt x="2696" y="361"/>
                  </a:cubicBezTo>
                  <a:cubicBezTo>
                    <a:pt x="2529" y="193"/>
                    <a:pt x="2321" y="62"/>
                    <a:pt x="2058" y="39"/>
                  </a:cubicBezTo>
                  <a:cubicBezTo>
                    <a:pt x="2000" y="21"/>
                    <a:pt x="1963" y="21"/>
                    <a:pt x="1923" y="21"/>
                  </a:cubicBezTo>
                  <a:cubicBezTo>
                    <a:pt x="1859" y="7"/>
                    <a:pt x="1796" y="0"/>
                    <a:pt x="1733" y="0"/>
                  </a:cubicBezTo>
                  <a:close/>
                </a:path>
              </a:pathLst>
            </a:custGeom>
            <a:noFill/>
            <a:ln w="19050" cap="flat" cmpd="sng">
              <a:solidFill>
                <a:schemeClr val="accent1"/>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grpSp>
      <p:sp>
        <p:nvSpPr>
          <p:cNvPr id="1049197" name="Subtitle 7"/>
          <p:cNvSpPr>
            <a:spLocks noGrp="1"/>
          </p:cNvSpPr>
          <p:nvPr>
            <p:ph type="subTitle" idx="7"/>
          </p:nvPr>
        </p:nvSpPr>
        <p:spPr>
          <a:xfrm>
            <a:off x="5484652" y="2014917"/>
            <a:ext cx="3023397" cy="1058380"/>
          </a:xfrm>
        </p:spPr>
        <p:txBody>
          <a:bodyPr/>
          <a:p>
            <a:pPr algn="l" indent="0" marL="0"/>
            <a:r>
              <a:rPr dirty="0" lang="id-ID" smtClean="0"/>
              <a:t>Perubahan yang menimbulkan pengaruh yang kecil dan perubahan-perubahan yang menimbulkan pengaruh yang besar</a:t>
            </a:r>
            <a:endParaRPr dirty="0" lang="id-ID"/>
          </a:p>
        </p:txBody>
      </p:sp>
      <p:grpSp>
        <p:nvGrpSpPr>
          <p:cNvPr id="98" name="Google Shape;3550;p39"/>
          <p:cNvGrpSpPr/>
          <p:nvPr/>
        </p:nvGrpSpPr>
        <p:grpSpPr>
          <a:xfrm>
            <a:off x="1633104" y="3460852"/>
            <a:ext cx="4965861" cy="1531840"/>
            <a:chOff x="529984" y="1136537"/>
            <a:chExt cx="713312" cy="738736"/>
          </a:xfrm>
        </p:grpSpPr>
        <p:sp>
          <p:nvSpPr>
            <p:cNvPr id="1049198" name="Google Shape;3551;p39"/>
            <p:cNvSpPr/>
            <p:nvPr/>
          </p:nvSpPr>
          <p:spPr>
            <a:xfrm>
              <a:off x="529984" y="1176574"/>
              <a:ext cx="660015" cy="698699"/>
            </a:xfrm>
            <a:custGeom>
              <a:avLst/>
              <a:ahLst/>
              <a:rect l="l" t="t" r="r" b="b"/>
              <a:pathLst>
                <a:path w="3565" h="3774" extrusionOk="0">
                  <a:moveTo>
                    <a:pt x="1733" y="0"/>
                  </a:moveTo>
                  <a:cubicBezTo>
                    <a:pt x="1553" y="0"/>
                    <a:pt x="1375" y="55"/>
                    <a:pt x="1208" y="153"/>
                  </a:cubicBezTo>
                  <a:cubicBezTo>
                    <a:pt x="833" y="361"/>
                    <a:pt x="566" y="700"/>
                    <a:pt x="398" y="1116"/>
                  </a:cubicBezTo>
                  <a:cubicBezTo>
                    <a:pt x="249" y="1510"/>
                    <a:pt x="95" y="1908"/>
                    <a:pt x="41" y="2342"/>
                  </a:cubicBezTo>
                  <a:cubicBezTo>
                    <a:pt x="23" y="2491"/>
                    <a:pt x="0" y="2663"/>
                    <a:pt x="41" y="2831"/>
                  </a:cubicBezTo>
                  <a:cubicBezTo>
                    <a:pt x="59" y="2962"/>
                    <a:pt x="59" y="3093"/>
                    <a:pt x="23" y="3206"/>
                  </a:cubicBezTo>
                  <a:cubicBezTo>
                    <a:pt x="0" y="3301"/>
                    <a:pt x="23" y="3360"/>
                    <a:pt x="95" y="3414"/>
                  </a:cubicBezTo>
                  <a:cubicBezTo>
                    <a:pt x="208" y="3473"/>
                    <a:pt x="303" y="3545"/>
                    <a:pt x="398" y="3622"/>
                  </a:cubicBezTo>
                  <a:cubicBezTo>
                    <a:pt x="525" y="3722"/>
                    <a:pt x="650" y="3773"/>
                    <a:pt x="787" y="3773"/>
                  </a:cubicBezTo>
                  <a:cubicBezTo>
                    <a:pt x="855" y="3773"/>
                    <a:pt x="925" y="3761"/>
                    <a:pt x="1000" y="3735"/>
                  </a:cubicBezTo>
                  <a:cubicBezTo>
                    <a:pt x="1321" y="3640"/>
                    <a:pt x="1642" y="3586"/>
                    <a:pt x="1982" y="3527"/>
                  </a:cubicBezTo>
                  <a:cubicBezTo>
                    <a:pt x="2262" y="3473"/>
                    <a:pt x="2565" y="3473"/>
                    <a:pt x="2868" y="3396"/>
                  </a:cubicBezTo>
                  <a:cubicBezTo>
                    <a:pt x="2922" y="3360"/>
                    <a:pt x="2999" y="3301"/>
                    <a:pt x="3076" y="3247"/>
                  </a:cubicBezTo>
                  <a:cubicBezTo>
                    <a:pt x="3131" y="3206"/>
                    <a:pt x="3167" y="3152"/>
                    <a:pt x="3167" y="3093"/>
                  </a:cubicBezTo>
                  <a:cubicBezTo>
                    <a:pt x="3189" y="2944"/>
                    <a:pt x="3280" y="2849"/>
                    <a:pt x="3393" y="2754"/>
                  </a:cubicBezTo>
                  <a:cubicBezTo>
                    <a:pt x="3452" y="2586"/>
                    <a:pt x="3488" y="2414"/>
                    <a:pt x="3529" y="2247"/>
                  </a:cubicBezTo>
                  <a:cubicBezTo>
                    <a:pt x="3529" y="2170"/>
                    <a:pt x="3565" y="2098"/>
                    <a:pt x="3547" y="2021"/>
                  </a:cubicBezTo>
                  <a:cubicBezTo>
                    <a:pt x="3529" y="1718"/>
                    <a:pt x="3452" y="1437"/>
                    <a:pt x="3226" y="1211"/>
                  </a:cubicBezTo>
                  <a:cubicBezTo>
                    <a:pt x="3131" y="1152"/>
                    <a:pt x="3054" y="1057"/>
                    <a:pt x="2981" y="967"/>
                  </a:cubicBezTo>
                  <a:cubicBezTo>
                    <a:pt x="2941" y="926"/>
                    <a:pt x="2922" y="890"/>
                    <a:pt x="2922" y="854"/>
                  </a:cubicBezTo>
                  <a:cubicBezTo>
                    <a:pt x="2904" y="700"/>
                    <a:pt x="2868" y="569"/>
                    <a:pt x="2773" y="456"/>
                  </a:cubicBezTo>
                  <a:cubicBezTo>
                    <a:pt x="2755" y="438"/>
                    <a:pt x="2755" y="419"/>
                    <a:pt x="2755" y="379"/>
                  </a:cubicBezTo>
                  <a:cubicBezTo>
                    <a:pt x="2737" y="379"/>
                    <a:pt x="2714" y="379"/>
                    <a:pt x="2696" y="361"/>
                  </a:cubicBezTo>
                  <a:cubicBezTo>
                    <a:pt x="2529" y="193"/>
                    <a:pt x="2321" y="62"/>
                    <a:pt x="2058" y="39"/>
                  </a:cubicBezTo>
                  <a:cubicBezTo>
                    <a:pt x="2000" y="21"/>
                    <a:pt x="1963" y="21"/>
                    <a:pt x="1923" y="21"/>
                  </a:cubicBezTo>
                  <a:cubicBezTo>
                    <a:pt x="1859" y="7"/>
                    <a:pt x="1796" y="0"/>
                    <a:pt x="1733"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9199" name="Google Shape;3552;p39"/>
            <p:cNvSpPr/>
            <p:nvPr/>
          </p:nvSpPr>
          <p:spPr>
            <a:xfrm>
              <a:off x="583281" y="1136537"/>
              <a:ext cx="660015" cy="698699"/>
            </a:xfrm>
            <a:custGeom>
              <a:avLst/>
              <a:ahLst/>
              <a:rect l="l" t="t" r="r" b="b"/>
              <a:pathLst>
                <a:path w="3565" h="3774" extrusionOk="0">
                  <a:moveTo>
                    <a:pt x="1733" y="0"/>
                  </a:moveTo>
                  <a:cubicBezTo>
                    <a:pt x="1553" y="0"/>
                    <a:pt x="1375" y="55"/>
                    <a:pt x="1208" y="153"/>
                  </a:cubicBezTo>
                  <a:cubicBezTo>
                    <a:pt x="833" y="361"/>
                    <a:pt x="566" y="700"/>
                    <a:pt x="398" y="1116"/>
                  </a:cubicBezTo>
                  <a:cubicBezTo>
                    <a:pt x="249" y="1510"/>
                    <a:pt x="95" y="1908"/>
                    <a:pt x="41" y="2342"/>
                  </a:cubicBezTo>
                  <a:cubicBezTo>
                    <a:pt x="23" y="2491"/>
                    <a:pt x="0" y="2663"/>
                    <a:pt x="41" y="2831"/>
                  </a:cubicBezTo>
                  <a:cubicBezTo>
                    <a:pt x="59" y="2962"/>
                    <a:pt x="59" y="3093"/>
                    <a:pt x="23" y="3206"/>
                  </a:cubicBezTo>
                  <a:cubicBezTo>
                    <a:pt x="0" y="3301"/>
                    <a:pt x="23" y="3360"/>
                    <a:pt x="95" y="3414"/>
                  </a:cubicBezTo>
                  <a:cubicBezTo>
                    <a:pt x="208" y="3473"/>
                    <a:pt x="303" y="3545"/>
                    <a:pt x="398" y="3622"/>
                  </a:cubicBezTo>
                  <a:cubicBezTo>
                    <a:pt x="525" y="3722"/>
                    <a:pt x="650" y="3773"/>
                    <a:pt x="787" y="3773"/>
                  </a:cubicBezTo>
                  <a:cubicBezTo>
                    <a:pt x="855" y="3773"/>
                    <a:pt x="925" y="3761"/>
                    <a:pt x="1000" y="3735"/>
                  </a:cubicBezTo>
                  <a:cubicBezTo>
                    <a:pt x="1321" y="3640"/>
                    <a:pt x="1642" y="3586"/>
                    <a:pt x="1982" y="3527"/>
                  </a:cubicBezTo>
                  <a:cubicBezTo>
                    <a:pt x="2262" y="3473"/>
                    <a:pt x="2565" y="3473"/>
                    <a:pt x="2868" y="3396"/>
                  </a:cubicBezTo>
                  <a:cubicBezTo>
                    <a:pt x="2922" y="3360"/>
                    <a:pt x="2999" y="3301"/>
                    <a:pt x="3076" y="3247"/>
                  </a:cubicBezTo>
                  <a:cubicBezTo>
                    <a:pt x="3131" y="3206"/>
                    <a:pt x="3167" y="3152"/>
                    <a:pt x="3167" y="3093"/>
                  </a:cubicBezTo>
                  <a:cubicBezTo>
                    <a:pt x="3189" y="2944"/>
                    <a:pt x="3280" y="2849"/>
                    <a:pt x="3393" y="2754"/>
                  </a:cubicBezTo>
                  <a:cubicBezTo>
                    <a:pt x="3452" y="2586"/>
                    <a:pt x="3488" y="2414"/>
                    <a:pt x="3529" y="2247"/>
                  </a:cubicBezTo>
                  <a:cubicBezTo>
                    <a:pt x="3529" y="2170"/>
                    <a:pt x="3565" y="2098"/>
                    <a:pt x="3547" y="2021"/>
                  </a:cubicBezTo>
                  <a:cubicBezTo>
                    <a:pt x="3529" y="1718"/>
                    <a:pt x="3452" y="1437"/>
                    <a:pt x="3226" y="1211"/>
                  </a:cubicBezTo>
                  <a:cubicBezTo>
                    <a:pt x="3131" y="1152"/>
                    <a:pt x="3054" y="1057"/>
                    <a:pt x="2981" y="967"/>
                  </a:cubicBezTo>
                  <a:cubicBezTo>
                    <a:pt x="2941" y="926"/>
                    <a:pt x="2922" y="890"/>
                    <a:pt x="2922" y="854"/>
                  </a:cubicBezTo>
                  <a:cubicBezTo>
                    <a:pt x="2904" y="700"/>
                    <a:pt x="2868" y="569"/>
                    <a:pt x="2773" y="456"/>
                  </a:cubicBezTo>
                  <a:cubicBezTo>
                    <a:pt x="2755" y="438"/>
                    <a:pt x="2755" y="419"/>
                    <a:pt x="2755" y="379"/>
                  </a:cubicBezTo>
                  <a:cubicBezTo>
                    <a:pt x="2737" y="379"/>
                    <a:pt x="2714" y="379"/>
                    <a:pt x="2696" y="361"/>
                  </a:cubicBezTo>
                  <a:cubicBezTo>
                    <a:pt x="2529" y="193"/>
                    <a:pt x="2321" y="62"/>
                    <a:pt x="2058" y="39"/>
                  </a:cubicBezTo>
                  <a:cubicBezTo>
                    <a:pt x="2000" y="21"/>
                    <a:pt x="1963" y="21"/>
                    <a:pt x="1923" y="21"/>
                  </a:cubicBezTo>
                  <a:cubicBezTo>
                    <a:pt x="1859" y="7"/>
                    <a:pt x="1796" y="0"/>
                    <a:pt x="1733" y="0"/>
                  </a:cubicBezTo>
                  <a:close/>
                </a:path>
              </a:pathLst>
            </a:custGeom>
            <a:noFill/>
            <a:ln w="19050" cap="flat" cmpd="sng">
              <a:solidFill>
                <a:schemeClr val="accent1"/>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grpSp>
      <p:sp>
        <p:nvSpPr>
          <p:cNvPr id="1049200" name="Title 8"/>
          <p:cNvSpPr>
            <a:spLocks noGrp="1"/>
          </p:cNvSpPr>
          <p:nvPr>
            <p:ph type="title" idx="8"/>
          </p:nvPr>
        </p:nvSpPr>
        <p:spPr>
          <a:xfrm>
            <a:off x="2426630" y="3882335"/>
            <a:ext cx="3963602" cy="890650"/>
          </a:xfrm>
        </p:spPr>
        <p:txBody>
          <a:bodyPr/>
          <a:p>
            <a:pPr algn="l"/>
            <a:r>
              <a:rPr b="0" dirty="0" sz="1400" lang="id-ID"/>
              <a:t>Perubahan yang </a:t>
            </a:r>
            <a:r>
              <a:rPr b="0" dirty="0" sz="1400" lang="id-ID" smtClean="0"/>
              <a:t>dikehendaki </a:t>
            </a:r>
            <a:r>
              <a:rPr b="0" dirty="0" sz="1400" lang="id-ID"/>
              <a:t>atau </a:t>
            </a:r>
            <a:r>
              <a:rPr b="0" dirty="0" sz="1400" lang="id-ID" smtClean="0"/>
              <a:t>perubahan </a:t>
            </a:r>
            <a:r>
              <a:rPr b="0" dirty="0" sz="1400" lang="id-ID"/>
              <a:t>yang </a:t>
            </a:r>
            <a:r>
              <a:rPr b="0" dirty="0" sz="1400" lang="id-ID" smtClean="0"/>
              <a:t>direncanakan </a:t>
            </a:r>
            <a:r>
              <a:rPr b="0" dirty="0" sz="1400" lang="id-ID"/>
              <a:t>dan </a:t>
            </a:r>
            <a:r>
              <a:rPr b="0" dirty="0" sz="1400" lang="id-ID" smtClean="0"/>
              <a:t>perubahan </a:t>
            </a:r>
            <a:r>
              <a:rPr b="0" dirty="0" sz="1400" lang="id-ID"/>
              <a:t>yang </a:t>
            </a:r>
            <a:r>
              <a:rPr b="0" dirty="0" sz="1400" lang="id-ID" smtClean="0"/>
              <a:t>tidak dikehendaki </a:t>
            </a:r>
            <a:r>
              <a:rPr b="0" dirty="0" sz="1400" lang="id-ID"/>
              <a:t>atau </a:t>
            </a:r>
            <a:r>
              <a:rPr b="0" dirty="0" sz="1400" lang="id-ID" smtClean="0"/>
              <a:t>perubahan </a:t>
            </a:r>
            <a:r>
              <a:rPr b="0" dirty="0" sz="1400" lang="id-ID"/>
              <a:t>yang </a:t>
            </a:r>
            <a:r>
              <a:rPr b="0" dirty="0" sz="1400" lang="id-ID" smtClean="0"/>
              <a:t>tidak direncanakan</a:t>
            </a:r>
            <a:endParaRPr b="0" dirty="0" sz="1400" lang="id-ID"/>
          </a:p>
        </p:txBody>
      </p:sp>
      <p:sp>
        <p:nvSpPr>
          <p:cNvPr id="1049201" name="Google Shape;3590;p42"/>
          <p:cNvSpPr txBox="1">
            <a:spLocks noGrp="1"/>
          </p:cNvSpPr>
          <p:nvPr>
            <p:ph type="title" idx="2"/>
          </p:nvPr>
        </p:nvSpPr>
        <p:spPr>
          <a:xfrm>
            <a:off x="633351" y="2469239"/>
            <a:ext cx="648226" cy="492808"/>
          </a:xfrm>
          <a:prstGeom prst="rect"/>
        </p:spPr>
        <p:txBody>
          <a:bodyPr anchor="ctr" anchorCtr="0" bIns="91425" lIns="91425" rIns="91425" spcFirstLastPara="1" tIns="91425" wrap="square">
            <a:noAutofit/>
          </a:bodyPr>
          <a:p>
            <a:pPr algn="ctr" indent="0" lvl="0" marL="0" rtl="0">
              <a:spcBef>
                <a:spcPts val="0"/>
              </a:spcBef>
              <a:spcAft>
                <a:spcPts val="0"/>
              </a:spcAft>
              <a:buNone/>
            </a:pPr>
            <a:r>
              <a:rPr dirty="0" lang="en"/>
              <a:t>01</a:t>
            </a:r>
            <a:endParaRPr dirty="0"/>
          </a:p>
        </p:txBody>
      </p:sp>
      <p:sp>
        <p:nvSpPr>
          <p:cNvPr id="1049202" name="Google Shape;3590;p42"/>
          <p:cNvSpPr txBox="1">
            <a:spLocks noGrp="1"/>
          </p:cNvSpPr>
          <p:nvPr>
            <p:ph type="title" idx="2"/>
          </p:nvPr>
        </p:nvSpPr>
        <p:spPr>
          <a:xfrm>
            <a:off x="4595755" y="2707490"/>
            <a:ext cx="648226" cy="492808"/>
          </a:xfrm>
          <a:prstGeom prst="rect"/>
        </p:spPr>
        <p:txBody>
          <a:bodyPr anchor="ctr" anchorCtr="0" bIns="91425" lIns="91425" rIns="91425" spcFirstLastPara="1" tIns="91425" wrap="square">
            <a:noAutofit/>
          </a:bodyPr>
          <a:p>
            <a:pPr algn="ctr" indent="0" lvl="0" marL="0" rtl="0">
              <a:spcBef>
                <a:spcPts val="0"/>
              </a:spcBef>
              <a:spcAft>
                <a:spcPts val="0"/>
              </a:spcAft>
              <a:buNone/>
            </a:pPr>
            <a:r>
              <a:rPr dirty="0" lang="en" smtClean="0"/>
              <a:t>0</a:t>
            </a:r>
            <a:r>
              <a:rPr dirty="0" lang="id-ID" smtClean="0"/>
              <a:t>2</a:t>
            </a:r>
            <a:endParaRPr dirty="0"/>
          </a:p>
        </p:txBody>
      </p:sp>
      <p:sp>
        <p:nvSpPr>
          <p:cNvPr id="1049203" name="Google Shape;3590;p42"/>
          <p:cNvSpPr txBox="1">
            <a:spLocks noGrp="1"/>
          </p:cNvSpPr>
          <p:nvPr>
            <p:ph type="title" idx="2"/>
          </p:nvPr>
        </p:nvSpPr>
        <p:spPr>
          <a:xfrm>
            <a:off x="1680028" y="4268282"/>
            <a:ext cx="648226" cy="492808"/>
          </a:xfrm>
          <a:prstGeom prst="rect"/>
        </p:spPr>
        <p:txBody>
          <a:bodyPr anchor="ctr" anchorCtr="0" bIns="91425" lIns="91425" rIns="91425" spcFirstLastPara="1" tIns="91425" wrap="square">
            <a:noAutofit/>
          </a:bodyPr>
          <a:p>
            <a:pPr algn="ctr" indent="0" lvl="0" marL="0" rtl="0">
              <a:spcBef>
                <a:spcPts val="0"/>
              </a:spcBef>
              <a:spcAft>
                <a:spcPts val="0"/>
              </a:spcAft>
              <a:buNone/>
            </a:pPr>
            <a:r>
              <a:rPr dirty="0" lang="en" smtClean="0"/>
              <a:t>0</a:t>
            </a:r>
            <a:r>
              <a:rPr dirty="0" lang="id-ID" smtClean="0"/>
              <a:t>3</a:t>
            </a:r>
            <a:endParaRPr dirty="0"/>
          </a:p>
        </p:txBody>
      </p:sp>
    </p:spTree>
  </p:cSld>
  <p:clrMapOvr>
    <a:masterClrMapping/>
  </p:clrMapOvr>
  <p:timing/>
</p:sld>
</file>

<file path=ppt/theme/theme1.xml><?xml version="1.0" encoding="utf-8"?>
<a:theme xmlns:a="http://schemas.openxmlformats.org/drawingml/2006/main" name="Cool Doody Thesis by Slidesgo">
  <a:themeElements>
    <a:clrScheme name="Simple Light">
      <a:dk1>
        <a:srgbClr val="5EB2F7"/>
      </a:dk1>
      <a:lt1>
        <a:srgbClr val="FFFFFF"/>
      </a:lt1>
      <a:dk2>
        <a:srgbClr val="523E2B"/>
      </a:dk2>
      <a:lt2>
        <a:srgbClr val="97E6D2"/>
      </a:lt2>
      <a:accent1>
        <a:srgbClr val="72D1B9"/>
      </a:accent1>
      <a:accent2>
        <a:srgbClr val="40BB9D"/>
      </a:accent2>
      <a:accent3>
        <a:srgbClr val="C2B6B0"/>
      </a:accent3>
      <a:accent4>
        <a:srgbClr val="B5ECFF"/>
      </a:accent4>
      <a:accent5>
        <a:srgbClr val="84C7FE"/>
      </a:accent5>
      <a:accent6>
        <a:srgbClr val="E9F9FB"/>
      </a:accent6>
      <a:hlink>
        <a:srgbClr val="593A1B"/>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itle>KONSEP WAKTU, PERUBAHAN DAN KEBUDAYAAN</dc:title>
  <dc:creator>hps</dc:creator>
  <cp:lastModifiedBy>hps</cp:lastModifiedBy>
  <dcterms:created xsi:type="dcterms:W3CDTF">2021-04-25T03:40:59Z</dcterms:created>
  <dcterms:modified xsi:type="dcterms:W3CDTF">2021-04-25T03:40:59Z</dcterms:modified>
</cp:coreProperties>
</file>