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D6581-E809-49C5-9D7E-8B8E1BFD1F85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C515-3CB1-4FFE-BCEC-F2B510931B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43711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56992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MKU </a:t>
            </a:r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PANCASILA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2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n-US" altLang="ko-KR" sz="2000" b="1" dirty="0" smtClean="0">
                <a:latin typeface="Arial" pitchFamily="34" charset="0"/>
                <a:cs typeface="Arial" pitchFamily="34" charset="0"/>
              </a:rPr>
              <a:t> 15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    </a:t>
            </a:r>
            <a:endParaRPr kumimoji="0" lang="en-US" altLang="ko-K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990600"/>
            <a:ext cx="6096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Argumen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tentang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Dinamika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Tantangan</a:t>
            </a:r>
            <a:endParaRPr lang="en-US" sz="2800" b="1" dirty="0" smtClean="0"/>
          </a:p>
          <a:p>
            <a:r>
              <a:rPr lang="en-US" sz="2800" b="1" dirty="0" err="1" smtClean="0"/>
              <a:t>Pancasila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Dasar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Nilai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Pengembangan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Ilmu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978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kelima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Keadilan</a:t>
            </a:r>
            <a:r>
              <a:rPr lang="en-US" b="1" i="1" dirty="0" smtClean="0"/>
              <a:t> </a:t>
            </a:r>
            <a:r>
              <a:rPr lang="en-US" b="1" i="1" dirty="0" err="1" smtClean="0"/>
              <a:t>Sosial</a:t>
            </a:r>
            <a:r>
              <a:rPr lang="en-US" b="1" i="1" dirty="0" smtClean="0"/>
              <a:t> </a:t>
            </a:r>
            <a:r>
              <a:rPr lang="en-US" b="1" i="1" dirty="0" err="1" smtClean="0"/>
              <a:t>bagi</a:t>
            </a:r>
            <a:r>
              <a:rPr lang="en-US" b="1" i="1" dirty="0" smtClean="0"/>
              <a:t> </a:t>
            </a:r>
            <a:r>
              <a:rPr lang="en-US" b="1" i="1" dirty="0" err="1" smtClean="0"/>
              <a:t>Seluruh</a:t>
            </a:r>
            <a:r>
              <a:rPr lang="en-US" b="1" i="1" dirty="0" smtClean="0"/>
              <a:t> Rakyat Indonesia </a:t>
            </a:r>
            <a:r>
              <a:rPr lang="en-US" b="1" i="1" dirty="0" err="1" smtClean="0"/>
              <a:t>memberikan</a:t>
            </a:r>
            <a:endParaRPr lang="en-US" b="1" i="1" dirty="0" smtClean="0"/>
          </a:p>
          <a:p>
            <a:r>
              <a:rPr lang="sv-SE" dirty="0" smtClean="0"/>
              <a:t>arahan agar selalu diusahakan tidak terjadinya jurang (</a:t>
            </a:r>
            <a:r>
              <a:rPr lang="sv-SE" i="1" dirty="0" smtClean="0"/>
              <a:t>gap) kesejahteraan di</a:t>
            </a:r>
          </a:p>
          <a:p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endParaRPr lang="en-US" dirty="0" smtClean="0"/>
          </a:p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memajukan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endParaRPr lang="en-US" dirty="0" smtClean="0"/>
          </a:p>
          <a:p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(</a:t>
            </a:r>
            <a:r>
              <a:rPr lang="en-US" dirty="0" err="1" smtClean="0"/>
              <a:t>Wahyudi</a:t>
            </a:r>
            <a:r>
              <a:rPr lang="en-US" dirty="0" smtClean="0"/>
              <a:t>, 2006: 69).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2. Urgensi Pancasila sebagai Dasar Nilai Pengembangan 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Pentingnya Pancasila sebagai dasar nilai pengembangan ilmu, meliputi halhal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Barat (</a:t>
            </a:r>
            <a:r>
              <a:rPr lang="en-US" i="1" dirty="0" smtClean="0"/>
              <a:t>Western oriented).</a:t>
            </a:r>
          </a:p>
          <a:p>
            <a:endParaRPr lang="en-US" i="1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prodi-prodi</a:t>
            </a:r>
            <a:r>
              <a:rPr lang="en-US" dirty="0" smtClean="0"/>
              <a:t> yang “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”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endParaRPr lang="en-US" dirty="0" smtClean="0"/>
          </a:p>
          <a:p>
            <a:r>
              <a:rPr lang="en-US" dirty="0" err="1" smtClean="0"/>
              <a:t>tinggi</a:t>
            </a:r>
            <a:r>
              <a:rPr lang="en-US" dirty="0" smtClean="0"/>
              <a:t>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prodi-prodi</a:t>
            </a:r>
            <a:r>
              <a:rPr lang="en-US" dirty="0" smtClean="0"/>
              <a:t> yang </a:t>
            </a:r>
            <a:r>
              <a:rPr lang="en-US" dirty="0" err="1" smtClean="0"/>
              <a:t>terserap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dunia</a:t>
            </a:r>
            <a:endParaRPr lang="en-US" dirty="0" smtClean="0"/>
          </a:p>
          <a:p>
            <a:r>
              <a:rPr lang="en-US" dirty="0" err="1" smtClean="0"/>
              <a:t>industri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183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 smtClean="0"/>
              <a:t>c. Pengembangan ilmu pengetahuan dan teknologi di Indonesia belum</a:t>
            </a:r>
          </a:p>
          <a:p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menyejahterakan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r>
              <a:rPr lang="en-US" dirty="0" smtClean="0"/>
              <a:t>elite yang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(</a:t>
            </a:r>
            <a:r>
              <a:rPr lang="en-US" i="1" dirty="0" smtClean="0"/>
              <a:t>scientist oriented).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F. </a:t>
            </a:r>
            <a:r>
              <a:rPr lang="en-US" b="1" dirty="0" err="1" smtClean="0"/>
              <a:t>Rangkuman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Pentingnya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b="1" dirty="0" smtClean="0"/>
          </a:p>
          <a:p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997839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kelima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.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terminologi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intellectual bastion </a:t>
            </a:r>
            <a:r>
              <a:rPr lang="it-IT" dirty="0" smtClean="0"/>
              <a:t>(Sofian Effendi); Pancasila sebagai </a:t>
            </a:r>
            <a:r>
              <a:rPr lang="it-IT" i="1" dirty="0" smtClean="0"/>
              <a:t>common denominator values (Muladi);</a:t>
            </a:r>
          </a:p>
          <a:p>
            <a:endParaRPr lang="it-IT" i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rambu-rambu</a:t>
            </a:r>
            <a:endParaRPr lang="en-US" dirty="0" smtClean="0"/>
          </a:p>
          <a:p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Membangun</a:t>
            </a:r>
            <a:r>
              <a:rPr lang="en-US" b="1" dirty="0" smtClean="0"/>
              <a:t>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9067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dibicarakan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endParaRPr lang="en-US" dirty="0" smtClean="0"/>
          </a:p>
          <a:p>
            <a:r>
              <a:rPr lang="pt-BR" dirty="0" smtClean="0"/>
              <a:t>oleh para penyelenggara negara sejak Orde Lama sampai era Reformasi. Para</a:t>
            </a:r>
          </a:p>
          <a:p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menyinggung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endParaRPr lang="en-US" dirty="0" smtClean="0"/>
          </a:p>
          <a:p>
            <a:r>
              <a:rPr lang="fi-FI" dirty="0" smtClean="0"/>
              <a:t>keterkaitan antara pengembangan ilmu dan dimensi kemanusiaan (</a:t>
            </a:r>
            <a:r>
              <a:rPr lang="fi-FI" i="1" dirty="0" smtClean="0"/>
              <a:t>humanism).</a:t>
            </a:r>
          </a:p>
          <a:p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endParaRPr lang="en-US" dirty="0" smtClean="0"/>
          </a:p>
          <a:p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endParaRPr lang="en-US" dirty="0" smtClean="0"/>
          </a:p>
          <a:p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endParaRPr lang="en-US" dirty="0" smtClean="0"/>
          </a:p>
          <a:p>
            <a:r>
              <a:rPr lang="en-US" dirty="0" smtClean="0"/>
              <a:t>Seminar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1987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Sarasehan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Pembangunan </a:t>
            </a:r>
            <a:r>
              <a:rPr lang="en-US" dirty="0" err="1" smtClean="0"/>
              <a:t>Nasioanl</a:t>
            </a:r>
            <a:r>
              <a:rPr lang="en-US" dirty="0" smtClean="0"/>
              <a:t>, 2006.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D. </a:t>
            </a:r>
            <a:r>
              <a:rPr lang="en-US" b="1" dirty="0" err="1" smtClean="0"/>
              <a:t>Membangun</a:t>
            </a:r>
            <a:r>
              <a:rPr lang="en-US" b="1" dirty="0" smtClean="0"/>
              <a:t>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9067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dibicarakan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endParaRPr lang="en-US" dirty="0" smtClean="0"/>
          </a:p>
          <a:p>
            <a:r>
              <a:rPr lang="pt-BR" dirty="0" smtClean="0"/>
              <a:t>oleh para penyelenggara negara sejak Orde Lama sampai era Reformasi. Para</a:t>
            </a:r>
          </a:p>
          <a:p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menyinggung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endParaRPr lang="en-US" dirty="0" smtClean="0"/>
          </a:p>
          <a:p>
            <a:r>
              <a:rPr lang="fi-FI" dirty="0" smtClean="0"/>
              <a:t>keterkaitan antara pengembangan ilmu dan dimensi kemanusiaan (</a:t>
            </a:r>
            <a:r>
              <a:rPr lang="fi-FI" i="1" dirty="0" smtClean="0"/>
              <a:t>humanism).</a:t>
            </a:r>
          </a:p>
          <a:p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endParaRPr lang="en-US" dirty="0" smtClean="0"/>
          </a:p>
          <a:p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endParaRPr lang="en-US" dirty="0" smtClean="0"/>
          </a:p>
          <a:p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endParaRPr lang="en-US" dirty="0" smtClean="0"/>
          </a:p>
          <a:p>
            <a:r>
              <a:rPr lang="en-US" dirty="0" smtClean="0"/>
              <a:t>Seminar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1987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Sarasehan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Pembangunan </a:t>
            </a:r>
            <a:r>
              <a:rPr lang="en-US" dirty="0" err="1" smtClean="0"/>
              <a:t>Nasioanl</a:t>
            </a:r>
            <a:r>
              <a:rPr lang="en-US" dirty="0" smtClean="0"/>
              <a:t>, 2006.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7526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Indonesia: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Kapitalisme</a:t>
            </a:r>
            <a:r>
              <a:rPr lang="en-US" dirty="0" smtClean="0"/>
              <a:t> yang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endParaRPr lang="en-US" dirty="0" smtClean="0"/>
          </a:p>
          <a:p>
            <a:r>
              <a:rPr lang="en-US" dirty="0" smtClean="0"/>
              <a:t>Indonesia. </a:t>
            </a:r>
            <a:r>
              <a:rPr lang="en-US" dirty="0" err="1" smtClean="0"/>
              <a:t>Akibatnya</a:t>
            </a:r>
            <a:r>
              <a:rPr lang="en-US" dirty="0" smtClean="0"/>
              <a:t>,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 smtClean="0"/>
          </a:p>
          <a:p>
            <a:r>
              <a:rPr lang="en-US" dirty="0" err="1" smtClean="0"/>
              <a:t>sitem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dirintis</a:t>
            </a:r>
            <a:r>
              <a:rPr lang="en-US" dirty="0" smtClean="0"/>
              <a:t> Prof. </a:t>
            </a:r>
            <a:r>
              <a:rPr lang="en-US" dirty="0" err="1" smtClean="0"/>
              <a:t>Mubyarto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1980-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menyaingi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pemilik</a:t>
            </a:r>
            <a:r>
              <a:rPr lang="en-US" dirty="0" smtClean="0"/>
              <a:t> modal </a:t>
            </a:r>
            <a:r>
              <a:rPr lang="en-US" dirty="0" err="1" smtClean="0"/>
              <a:t>besar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Globalisasi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lemahnya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Indonesia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berkedudukan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negaranegara</a:t>
            </a:r>
            <a:endParaRPr lang="en-US" dirty="0" smtClean="0"/>
          </a:p>
          <a:p>
            <a:r>
              <a:rPr lang="en-US" dirty="0" smtClean="0"/>
              <a:t>lain.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3841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c. </a:t>
            </a:r>
            <a:r>
              <a:rPr lang="en-US" dirty="0" err="1" smtClean="0"/>
              <a:t>Konsumerisme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lain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ipteknya</a:t>
            </a:r>
            <a:r>
              <a:rPr lang="en-US" dirty="0" smtClean="0"/>
              <a:t>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d. </a:t>
            </a:r>
            <a:r>
              <a:rPr lang="en-US" dirty="0" err="1" smtClean="0"/>
              <a:t>Pragmatisme</a:t>
            </a:r>
            <a:r>
              <a:rPr lang="en-US" dirty="0" smtClean="0"/>
              <a:t> yang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; </a:t>
            </a:r>
            <a:r>
              <a:rPr lang="en-US" i="1" dirty="0" smtClean="0"/>
              <a:t>workability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keberhasilan</a:t>
            </a:r>
            <a:r>
              <a:rPr lang="en-US" dirty="0" smtClean="0"/>
              <a:t>), </a:t>
            </a:r>
            <a:r>
              <a:rPr lang="en-US" i="1" dirty="0" smtClean="0"/>
              <a:t>satisfaction (</a:t>
            </a:r>
            <a:r>
              <a:rPr lang="en-US" i="1" dirty="0" err="1" smtClean="0"/>
              <a:t>kepuasan</a:t>
            </a:r>
            <a:r>
              <a:rPr lang="en-US" i="1" dirty="0" smtClean="0"/>
              <a:t>), </a:t>
            </a:r>
            <a:r>
              <a:rPr lang="en-US" i="1" dirty="0" err="1" smtClean="0"/>
              <a:t>dan</a:t>
            </a:r>
            <a:r>
              <a:rPr lang="en-US" i="1" dirty="0" smtClean="0"/>
              <a:t> result (</a:t>
            </a:r>
            <a:r>
              <a:rPr lang="en-US" i="1" dirty="0" err="1" smtClean="0"/>
              <a:t>hasil</a:t>
            </a:r>
            <a:r>
              <a:rPr lang="en-US" i="1" dirty="0" smtClean="0"/>
              <a:t>) (Titus, </a:t>
            </a:r>
            <a:r>
              <a:rPr lang="en-US" i="1" dirty="0" err="1" smtClean="0"/>
              <a:t>dkk</a:t>
            </a:r>
            <a:r>
              <a:rPr lang="en-US" i="1" dirty="0" smtClean="0"/>
              <a:t>.,</a:t>
            </a:r>
          </a:p>
          <a:p>
            <a:r>
              <a:rPr lang="en-US" dirty="0" smtClean="0"/>
              <a:t>1984) </a:t>
            </a:r>
            <a:r>
              <a:rPr lang="en-US" dirty="0" err="1" smtClean="0"/>
              <a:t>mewarnani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smtClean="0"/>
              <a:t>Indonesia.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E. </a:t>
            </a:r>
            <a:r>
              <a:rPr lang="en-US" b="1" dirty="0" err="1" smtClean="0"/>
              <a:t>Mendeskripsikan</a:t>
            </a:r>
            <a:r>
              <a:rPr lang="en-US" b="1" dirty="0" smtClean="0"/>
              <a:t> </a:t>
            </a:r>
            <a:r>
              <a:rPr lang="en-US" b="1" dirty="0" err="1" smtClean="0"/>
              <a:t>Esensi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endParaRPr lang="en-US" b="1" dirty="0" smtClean="0"/>
          </a:p>
          <a:p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Depan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05740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Esensi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endParaRPr lang="en-US" dirty="0" smtClean="0"/>
          </a:p>
          <a:p>
            <a:r>
              <a:rPr lang="en-US" dirty="0" smtClean="0"/>
              <a:t>Prof. </a:t>
            </a:r>
            <a:r>
              <a:rPr lang="en-US" dirty="0" err="1" smtClean="0"/>
              <a:t>Wahyudi</a:t>
            </a:r>
            <a:r>
              <a:rPr lang="en-US" dirty="0" smtClean="0"/>
              <a:t> </a:t>
            </a:r>
            <a:r>
              <a:rPr lang="en-US" dirty="0" err="1" smtClean="0"/>
              <a:t>Sediawan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sarasehan</a:t>
            </a:r>
            <a:r>
              <a:rPr lang="en-US" dirty="0" smtClean="0"/>
              <a:t> </a:t>
            </a:r>
            <a:r>
              <a:rPr lang="en-US" i="1" dirty="0" err="1" smtClean="0"/>
              <a:t>Pancasila</a:t>
            </a:r>
            <a:r>
              <a:rPr lang="en-US" i="1" dirty="0" smtClean="0"/>
              <a:t> </a:t>
            </a:r>
            <a:r>
              <a:rPr lang="en-US" i="1" dirty="0" err="1" smtClean="0"/>
              <a:t>sebagai</a:t>
            </a:r>
            <a:endParaRPr lang="en-US" i="1" dirty="0" smtClean="0"/>
          </a:p>
          <a:p>
            <a:r>
              <a:rPr lang="en-US" i="1" dirty="0" err="1" smtClean="0"/>
              <a:t>Paradigma</a:t>
            </a:r>
            <a:r>
              <a:rPr lang="en-US" i="1" dirty="0" smtClean="0"/>
              <a:t> </a:t>
            </a:r>
            <a:r>
              <a:rPr lang="en-US" i="1" dirty="0" err="1" smtClean="0"/>
              <a:t>Ilmu</a:t>
            </a:r>
            <a:r>
              <a:rPr lang="en-US" i="1" dirty="0" smtClean="0"/>
              <a:t> </a:t>
            </a:r>
            <a:r>
              <a:rPr lang="en-US" i="1" dirty="0" err="1" smtClean="0"/>
              <a:t>Pengetahuan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Pembangunan </a:t>
            </a:r>
            <a:r>
              <a:rPr lang="en-US" i="1" dirty="0" err="1" smtClean="0"/>
              <a:t>Bangsa</a:t>
            </a:r>
            <a:r>
              <a:rPr lang="en-US" i="1" dirty="0" smtClean="0"/>
              <a:t>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.</a:t>
            </a:r>
          </a:p>
          <a:p>
            <a:r>
              <a:rPr lang="fi-FI" b="1" i="1" dirty="0" smtClean="0"/>
              <a:t>Sila pertama, Ketuhanan Yang Maha Esa memberikan kesadaran bahwa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ibarat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menempuh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endParaRPr lang="en-US" dirty="0" smtClean="0"/>
          </a:p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kehidupannya</a:t>
            </a:r>
            <a:r>
              <a:rPr lang="en-US" dirty="0" smtClean="0"/>
              <a:t> yang </a:t>
            </a:r>
            <a:r>
              <a:rPr lang="en-US" dirty="0" err="1" smtClean="0"/>
              <a:t>abadi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akhirat</a:t>
            </a:r>
            <a:r>
              <a:rPr lang="en-US" dirty="0" smtClean="0"/>
              <a:t> </a:t>
            </a:r>
            <a:r>
              <a:rPr lang="en-US" dirty="0" err="1" smtClean="0"/>
              <a:t>nanti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ujiannya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diperintahkan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kebaikan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3841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Kemanusiaan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Adil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Beradab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memberikan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arahan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universal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Indonesia.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humanisme</a:t>
            </a:r>
            <a:r>
              <a:rPr lang="en-US" dirty="0" smtClean="0"/>
              <a:t> </a:t>
            </a:r>
            <a:r>
              <a:rPr lang="en-US" dirty="0" err="1" smtClean="0"/>
              <a:t>menghendaki</a:t>
            </a:r>
            <a:r>
              <a:rPr lang="en-US" dirty="0" smtClean="0"/>
              <a:t> agar </a:t>
            </a:r>
            <a:r>
              <a:rPr lang="en-US" dirty="0" err="1" smtClean="0"/>
              <a:t>perlakuan</a:t>
            </a:r>
            <a:endParaRPr lang="en-US" dirty="0" smtClean="0"/>
          </a:p>
          <a:p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kodratnya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r>
              <a:rPr lang="fi-FI" dirty="0" smtClean="0"/>
              <a:t>memiliki keinginan, seperti kecukupan materi, bersosialisasi, eksistensinya</a:t>
            </a:r>
          </a:p>
          <a:p>
            <a:r>
              <a:rPr lang="en-US" dirty="0" err="1" smtClean="0"/>
              <a:t>dihargai</a:t>
            </a:r>
            <a:r>
              <a:rPr lang="en-US" dirty="0" smtClean="0"/>
              <a:t>,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,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, </a:t>
            </a:r>
            <a:r>
              <a:rPr lang="en-US" dirty="0" err="1" smtClean="0"/>
              <a:t>bekerja</a:t>
            </a:r>
            <a:endParaRPr lang="en-US" dirty="0" smtClean="0"/>
          </a:p>
          <a:p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dirty="0" err="1" smtClean="0"/>
              <a:t>Wahyudi</a:t>
            </a:r>
            <a:r>
              <a:rPr lang="en-US" dirty="0" smtClean="0"/>
              <a:t>, 2006: 65).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443841"/>
            <a:ext cx="8991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Persatuan</a:t>
            </a:r>
            <a:r>
              <a:rPr lang="en-US" b="1" i="1" dirty="0" smtClean="0"/>
              <a:t> Indonesia </a:t>
            </a:r>
            <a:r>
              <a:rPr lang="en-US" b="1" i="1" dirty="0" err="1" smtClean="0"/>
              <a:t>memberikan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landasan</a:t>
            </a:r>
            <a:r>
              <a:rPr lang="en-US" b="1" i="1" dirty="0" smtClean="0"/>
              <a:t> </a:t>
            </a:r>
            <a:r>
              <a:rPr lang="en-US" b="1" i="1" dirty="0" err="1" smtClean="0"/>
              <a:t>esensial</a:t>
            </a:r>
            <a:r>
              <a:rPr lang="en-US" b="1" i="1" dirty="0" smtClean="0"/>
              <a:t> </a:t>
            </a:r>
            <a:r>
              <a:rPr lang="en-US" b="1" i="1" dirty="0" err="1" smtClean="0"/>
              <a:t>bagi</a:t>
            </a:r>
            <a:endParaRPr lang="en-US" b="1" i="1" dirty="0" smtClean="0"/>
          </a:p>
          <a:p>
            <a:r>
              <a:rPr lang="nn-NO" dirty="0" smtClean="0"/>
              <a:t>kelangsungan Negara Kesatauan Republik Indonesia (NKRI). Untuk itu,</a:t>
            </a:r>
          </a:p>
          <a:p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Indonesia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tugas-tugas</a:t>
            </a:r>
            <a:r>
              <a:rPr lang="en-US" dirty="0" smtClean="0"/>
              <a:t> </a:t>
            </a:r>
            <a:r>
              <a:rPr lang="en-US" dirty="0" err="1" smtClean="0"/>
              <a:t>profesionalnya</a:t>
            </a:r>
            <a:r>
              <a:rPr lang="en-US" dirty="0" smtClean="0"/>
              <a:t>.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sinergis</a:t>
            </a:r>
            <a:endParaRPr lang="en-US" dirty="0" smtClean="0"/>
          </a:p>
          <a:p>
            <a:r>
              <a:rPr lang="en-US" dirty="0" err="1" smtClean="0"/>
              <a:t>antarindividu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endParaRPr lang="en-US" dirty="0" smtClean="0"/>
          </a:p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penjumlahan</a:t>
            </a:r>
            <a:endParaRPr lang="en-US" dirty="0" smtClean="0"/>
          </a:p>
          <a:p>
            <a:r>
              <a:rPr lang="sv-SE" dirty="0" smtClean="0"/>
              <a:t>produktivitas individunya (Wahyudi, 2006: 66).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9844"/>
            <a:ext cx="9906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Sila keempat, Kerakyatan yang Dipimpin oleh Hikmah Kebijaksanaan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/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</a:t>
            </a:r>
            <a:r>
              <a:rPr lang="en-US" dirty="0" err="1" smtClean="0"/>
              <a:t>asa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, yang</a:t>
            </a:r>
          </a:p>
          <a:p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Indonesia.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kewajiban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sebasar-besarnya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endParaRPr lang="en-US" dirty="0" smtClean="0"/>
          </a:p>
          <a:p>
            <a:r>
              <a:rPr lang="fi-FI" dirty="0" smtClean="0"/>
              <a:t>kemampuan untuk kemajuan negara. Sila keempat ini juga memberi arahan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regional </a:t>
            </a:r>
            <a:r>
              <a:rPr lang="en-US" dirty="0" err="1" smtClean="0"/>
              <a:t>maupun</a:t>
            </a:r>
            <a:endParaRPr lang="en-US" dirty="0" smtClean="0"/>
          </a:p>
          <a:p>
            <a:r>
              <a:rPr lang="en-US" dirty="0" err="1" smtClean="0"/>
              <a:t>lingkup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(</a:t>
            </a:r>
            <a:r>
              <a:rPr lang="en-US" dirty="0" err="1" smtClean="0"/>
              <a:t>Wahtudi</a:t>
            </a:r>
            <a:r>
              <a:rPr lang="en-US" dirty="0" smtClean="0"/>
              <a:t>, 2006: 68).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1058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</cp:revision>
  <dcterms:created xsi:type="dcterms:W3CDTF">2021-08-28T13:10:54Z</dcterms:created>
  <dcterms:modified xsi:type="dcterms:W3CDTF">2021-08-28T13:22:12Z</dcterms:modified>
</cp:coreProperties>
</file>