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handoutMasters/handoutMaster1.xml" ContentType="application/vnd.openxmlformats-officedocument.presentationml.handoutMaster+xml"/>
  <Override PartName="/ppt/media/image10.svg" ContentType="image/svg+xml"/>
  <Override PartName="/ppt/media/image12.svg" ContentType="image/svg+xml"/>
  <Override PartName="/ppt/media/image13.svg" ContentType="image/svg+xml"/>
  <Override PartName="/ppt/media/image14.svg" ContentType="image/svg+xml"/>
  <Override PartName="/ppt/media/image15.svg" ContentType="image/svg+xml"/>
  <Override PartName="/ppt/media/image17.svg" ContentType="image/svg+xml"/>
  <Override PartName="/ppt/media/image19.svg" ContentType="image/svg+xml"/>
  <Override PartName="/ppt/media/image2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31.svg" ContentType="image/svg+xml"/>
  <Override PartName="/ppt/media/image33.svg" ContentType="image/svg+xml"/>
  <Override PartName="/ppt/media/image35.svg" ContentType="image/svg+xml"/>
  <Override PartName="/ppt/media/image37.svg" ContentType="image/svg+xml"/>
  <Override PartName="/ppt/media/image39.svg" ContentType="image/svg+xml"/>
  <Override PartName="/ppt/media/image4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</p:sldMasterIdLst>
  <p:notesMasterIdLst>
    <p:notesMasterId r:id="rId10"/>
  </p:notesMasterIdLst>
  <p:handoutMasterIdLst>
    <p:handoutMasterId r:id="rId18"/>
  </p:handoutMasterIdLst>
  <p:sldIdLst>
    <p:sldId id="256" r:id="rId8"/>
    <p:sldId id="257" r:id="rId9"/>
    <p:sldId id="258" r:id="rId11"/>
    <p:sldId id="272" r:id="rId12"/>
    <p:sldId id="271" r:id="rId13"/>
    <p:sldId id="262" r:id="rId14"/>
    <p:sldId id="278" r:id="rId15"/>
    <p:sldId id="277" r:id="rId16"/>
    <p:sldId id="276" r:id="rId17"/>
  </p:sldIdLst>
  <p:sldSz cx="12192000" cy="6858000"/>
  <p:notesSz cx="6858000" cy="9144000"/>
  <p:embeddedFontLst>
    <p:embeddedFont>
      <p:font typeface="Manrope SemiBold" charset="0"/>
      <p:bold r:id="rId22"/>
    </p:embeddedFont>
    <p:embeddedFont>
      <p:font typeface="Roboto Black" panose="02000000000000000000" charset="0"/>
      <p:bold r:id="rId23"/>
    </p:embeddedFont>
  </p:embeddedFontLst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7" userDrawn="1">
          <p15:clr>
            <a:srgbClr val="A4A3A4"/>
          </p15:clr>
        </p15:guide>
        <p15:guide id="2" pos="1726" userDrawn="1">
          <p15:clr>
            <a:srgbClr val="A4A3A4"/>
          </p15:clr>
        </p15:guide>
        <p15:guide id="3" pos="1005" userDrawn="1">
          <p15:clr>
            <a:srgbClr val="A4A3A4"/>
          </p15:clr>
        </p15:guide>
        <p15:guide id="4" pos="33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F36"/>
    <a:srgbClr val="650A18"/>
    <a:srgbClr val="E25959"/>
    <a:srgbClr val="F06A8A"/>
    <a:srgbClr val="FDF5F5"/>
    <a:srgbClr val="FC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696" y="726"/>
      </p:cViewPr>
      <p:guideLst>
        <p:guide orient="horz" pos="2237"/>
        <p:guide pos="1726"/>
        <p:guide pos="1005"/>
        <p:guide pos="33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tags" Target="tags/tag48.xml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anrope SemiBold" charset="0"/>
              <a:ea typeface="Manrope SemiBold" charset="0"/>
              <a:cs typeface="Manrope SemiBold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Manrope SemiBold" charset="0"/>
                <a:ea typeface="Manrope SemiBold" charset="0"/>
                <a:cs typeface="Manrope SemiBold" charset="0"/>
              </a:rPr>
            </a:fld>
            <a:endParaRPr lang="zh-CN" altLang="en-US">
              <a:latin typeface="Manrope SemiBold" charset="0"/>
              <a:ea typeface="Manrope SemiBold" charset="0"/>
              <a:cs typeface="Manrope SemiBold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anrope SemiBold" charset="0"/>
              <a:ea typeface="Manrope SemiBold" charset="0"/>
              <a:cs typeface="Manrope SemiBold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Manrope SemiBold" charset="0"/>
                <a:ea typeface="Manrope SemiBold" charset="0"/>
                <a:cs typeface="Manrope SemiBold" charset="0"/>
              </a:rPr>
            </a:fld>
            <a:endParaRPr lang="zh-CN" altLang="en-US">
              <a:latin typeface="Manrope SemiBold" charset="0"/>
              <a:ea typeface="Manrope SemiBold" charset="0"/>
              <a:cs typeface="Manrope Semi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anrope SemiBold" charset="0"/>
                <a:ea typeface="Manrope SemiBold" charset="0"/>
                <a:cs typeface="Manrope SemiBold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anrope SemiBold" charset="0"/>
                <a:ea typeface="Manrope SemiBold" charset="0"/>
                <a:cs typeface="Manrope SemiBold" charset="0"/>
              </a:defRPr>
            </a:lvl1pPr>
          </a:lstStyle>
          <a:p>
            <a:fld id="{097EE77D-06AB-4517-A4A4-15DF21D4EB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anrope SemiBold" charset="0"/>
                <a:ea typeface="Manrope SemiBold" charset="0"/>
                <a:cs typeface="Manrope SemiBold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anrope SemiBold" charset="0"/>
                <a:ea typeface="Manrope SemiBold" charset="0"/>
                <a:cs typeface="Manrope SemiBold" charset="0"/>
              </a:defRPr>
            </a:lvl1pPr>
          </a:lstStyle>
          <a:p>
            <a:fld id="{3C512479-AF14-4CFD-AB4F-B48F3B34A79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anrope SemiBold" charset="0"/>
        <a:ea typeface="Manrope SemiBold" charset="0"/>
        <a:cs typeface="Manrope SemiBold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anrope SemiBold" charset="0"/>
        <a:ea typeface="Manrope SemiBold" charset="0"/>
        <a:cs typeface="Manrope SemiBold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anrope SemiBold" charset="0"/>
        <a:ea typeface="Manrope SemiBold" charset="0"/>
        <a:cs typeface="Manrope SemiBold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anrope SemiBold" charset="0"/>
        <a:ea typeface="Manrope SemiBold" charset="0"/>
        <a:cs typeface="Manrope SemiBold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anrope SemiBold" charset="0"/>
        <a:ea typeface="Manrope SemiBold" charset="0"/>
        <a:cs typeface="Manrope SemiBold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12479-AF14-4CFD-AB4F-B48F3B34A7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12479-AF14-4CFD-AB4F-B48F3B34A7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12479-AF14-4CFD-AB4F-B48F3B34A7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12479-AF14-4CFD-AB4F-B48F3B34A7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12479-AF14-4CFD-AB4F-B48F3B34A7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12479-AF14-4CFD-AB4F-B48F3B34A7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6.svg"/><Relationship Id="rId16" Type="http://schemas.openxmlformats.org/officeDocument/2006/relationships/image" Target="../media/image5.png"/><Relationship Id="rId15" Type="http://schemas.openxmlformats.org/officeDocument/2006/relationships/image" Target="../media/image4.svg"/><Relationship Id="rId14" Type="http://schemas.openxmlformats.org/officeDocument/2006/relationships/image" Target="../media/image3.png"/><Relationship Id="rId13" Type="http://schemas.openxmlformats.org/officeDocument/2006/relationships/image" Target="../media/image2.sv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image" Target="../media/image12.svg"/><Relationship Id="rId16" Type="http://schemas.openxmlformats.org/officeDocument/2006/relationships/image" Target="../media/image11.png"/><Relationship Id="rId15" Type="http://schemas.openxmlformats.org/officeDocument/2006/relationships/image" Target="../media/image10.svg"/><Relationship Id="rId14" Type="http://schemas.openxmlformats.org/officeDocument/2006/relationships/image" Target="../media/image9.png"/><Relationship Id="rId13" Type="http://schemas.openxmlformats.org/officeDocument/2006/relationships/image" Target="../media/image8.svg"/><Relationship Id="rId12" Type="http://schemas.openxmlformats.org/officeDocument/2006/relationships/image" Target="../media/image7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8" Type="http://schemas.openxmlformats.org/officeDocument/2006/relationships/theme" Target="../theme/theme3.xml"/><Relationship Id="rId17" Type="http://schemas.openxmlformats.org/officeDocument/2006/relationships/image" Target="../media/image12.svg"/><Relationship Id="rId16" Type="http://schemas.openxmlformats.org/officeDocument/2006/relationships/image" Target="../media/image11.png"/><Relationship Id="rId15" Type="http://schemas.openxmlformats.org/officeDocument/2006/relationships/image" Target="../media/image10.svg"/><Relationship Id="rId14" Type="http://schemas.openxmlformats.org/officeDocument/2006/relationships/image" Target="../media/image9.png"/><Relationship Id="rId13" Type="http://schemas.openxmlformats.org/officeDocument/2006/relationships/image" Target="../media/image8.svg"/><Relationship Id="rId12" Type="http://schemas.openxmlformats.org/officeDocument/2006/relationships/image" Target="../media/image7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8" Type="http://schemas.openxmlformats.org/officeDocument/2006/relationships/theme" Target="../theme/theme4.xml"/><Relationship Id="rId17" Type="http://schemas.openxmlformats.org/officeDocument/2006/relationships/image" Target="../media/image15.svg"/><Relationship Id="rId16" Type="http://schemas.openxmlformats.org/officeDocument/2006/relationships/image" Target="../media/image11.png"/><Relationship Id="rId15" Type="http://schemas.openxmlformats.org/officeDocument/2006/relationships/image" Target="../media/image14.svg"/><Relationship Id="rId14" Type="http://schemas.openxmlformats.org/officeDocument/2006/relationships/image" Target="../media/image9.png"/><Relationship Id="rId13" Type="http://schemas.openxmlformats.org/officeDocument/2006/relationships/image" Target="../media/image13.svg"/><Relationship Id="rId12" Type="http://schemas.openxmlformats.org/officeDocument/2006/relationships/image" Target="../media/image7.pn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8" Type="http://schemas.openxmlformats.org/officeDocument/2006/relationships/theme" Target="../theme/theme5.xml"/><Relationship Id="rId17" Type="http://schemas.openxmlformats.org/officeDocument/2006/relationships/image" Target="../media/image12.svg"/><Relationship Id="rId16" Type="http://schemas.openxmlformats.org/officeDocument/2006/relationships/image" Target="../media/image11.png"/><Relationship Id="rId15" Type="http://schemas.openxmlformats.org/officeDocument/2006/relationships/image" Target="../media/image10.svg"/><Relationship Id="rId14" Type="http://schemas.openxmlformats.org/officeDocument/2006/relationships/image" Target="../media/image9.png"/><Relationship Id="rId13" Type="http://schemas.openxmlformats.org/officeDocument/2006/relationships/image" Target="../media/image8.svg"/><Relationship Id="rId12" Type="http://schemas.openxmlformats.org/officeDocument/2006/relationships/image" Target="../media/image7.pn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8" Type="http://schemas.openxmlformats.org/officeDocument/2006/relationships/theme" Target="../theme/theme6.xml"/><Relationship Id="rId17" Type="http://schemas.openxmlformats.org/officeDocument/2006/relationships/image" Target="../media/image12.svg"/><Relationship Id="rId16" Type="http://schemas.openxmlformats.org/officeDocument/2006/relationships/image" Target="../media/image11.png"/><Relationship Id="rId15" Type="http://schemas.openxmlformats.org/officeDocument/2006/relationships/image" Target="../media/image10.svg"/><Relationship Id="rId14" Type="http://schemas.openxmlformats.org/officeDocument/2006/relationships/image" Target="../media/image9.png"/><Relationship Id="rId13" Type="http://schemas.openxmlformats.org/officeDocument/2006/relationships/image" Target="../media/image8.svg"/><Relationship Id="rId12" Type="http://schemas.openxmlformats.org/officeDocument/2006/relationships/image" Target="../media/image7.png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anrope SemiBold" charset="0"/>
              </a:defRPr>
            </a:lvl1pPr>
          </a:lstStyle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anrope SemiBold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anrope SemiBold" charset="0"/>
              </a:defRPr>
            </a:lvl1pPr>
          </a:lstStyle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-1"/>
            <a:ext cx="12192000" cy="6858000"/>
            <a:chOff x="0" y="-1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-1"/>
              <a:ext cx="12192000" cy="6858000"/>
            </a:xfrm>
            <a:prstGeom prst="rect">
              <a:avLst/>
            </a:prstGeom>
            <a:solidFill>
              <a:srgbClr val="E2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Manrope SemiBold" charset="0"/>
                <a:cs typeface="Manrope SemiBold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07929" y="90884"/>
              <a:ext cx="11976142" cy="6676231"/>
            </a:xfrm>
            <a:prstGeom prst="rect">
              <a:avLst/>
            </a:prstGeom>
            <a:solidFill>
              <a:srgbClr val="FDF5F5"/>
            </a:solidFill>
            <a:ln>
              <a:solidFill>
                <a:srgbClr val="650A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Manrope SemiBold" charset="0"/>
                <a:cs typeface="Manrope SemiBold" charset="0"/>
              </a:endParaRPr>
            </a:p>
          </p:txBody>
        </p:sp>
        <p:pic>
          <p:nvPicPr>
            <p:cNvPr id="10" name="图形 9"/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02482" y="268953"/>
              <a:ext cx="752475" cy="752475"/>
            </a:xfrm>
            <a:prstGeom prst="rect">
              <a:avLst/>
            </a:prstGeom>
          </p:spPr>
        </p:pic>
        <p:pic>
          <p:nvPicPr>
            <p:cNvPr id="11" name="图形 10"/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1539449" y="5969000"/>
              <a:ext cx="399058" cy="798115"/>
            </a:xfrm>
            <a:prstGeom prst="rect">
              <a:avLst/>
            </a:prstGeom>
          </p:spPr>
        </p:pic>
        <p:pic>
          <p:nvPicPr>
            <p:cNvPr id="12" name="图形 11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0830718" y="374281"/>
              <a:ext cx="943498" cy="540119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Manrope Semi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anrope SemiBold" charset="0"/>
          <a:cs typeface="Manrope SemiBold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anrope SemiBold" charset="0"/>
          <a:cs typeface="Manrope SemiBold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anrope SemiBold" charset="0"/>
          <a:cs typeface="Manrope SemiBold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Manrope SemiBold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Manrope SemiBold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anrope SemiBold" charset="0"/>
              </a:defRPr>
            </a:lvl1pPr>
          </a:lstStyle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anrope SemiBold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anrope SemiBold" charset="0"/>
              </a:defRPr>
            </a:lvl1pPr>
          </a:lstStyle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-1"/>
            <a:ext cx="12192000" cy="6858000"/>
            <a:chOff x="0" y="-1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-1"/>
              <a:ext cx="12192000" cy="6858000"/>
            </a:xfrm>
            <a:prstGeom prst="rect">
              <a:avLst/>
            </a:prstGeom>
            <a:solidFill>
              <a:srgbClr val="E2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Manrope SemiBold" charset="0"/>
                <a:cs typeface="Manrope SemiBold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07929" y="90884"/>
              <a:ext cx="11976142" cy="6676231"/>
            </a:xfrm>
            <a:prstGeom prst="rect">
              <a:avLst/>
            </a:prstGeom>
            <a:solidFill>
              <a:srgbClr val="FDF5F5"/>
            </a:solidFill>
            <a:ln>
              <a:solidFill>
                <a:srgbClr val="650A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Manrope SemiBold" charset="0"/>
                <a:cs typeface="Manrope SemiBold" charset="0"/>
              </a:endParaRPr>
            </a:p>
          </p:txBody>
        </p:sp>
        <p:pic>
          <p:nvPicPr>
            <p:cNvPr id="10" name="图形 9"/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02482" y="268953"/>
              <a:ext cx="752475" cy="752475"/>
            </a:xfrm>
            <a:prstGeom prst="rect">
              <a:avLst/>
            </a:prstGeom>
          </p:spPr>
        </p:pic>
        <p:pic>
          <p:nvPicPr>
            <p:cNvPr id="11" name="图形 10"/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1539449" y="5969000"/>
              <a:ext cx="399058" cy="798115"/>
            </a:xfrm>
            <a:prstGeom prst="rect">
              <a:avLst/>
            </a:prstGeom>
          </p:spPr>
        </p:pic>
        <p:pic>
          <p:nvPicPr>
            <p:cNvPr id="12" name="图形 11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0830718" y="374281"/>
              <a:ext cx="943498" cy="540119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Manrope Semi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anrope SemiBold" charset="0"/>
          <a:cs typeface="Manrope SemiBold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anrope SemiBold" charset="0"/>
          <a:cs typeface="Manrope SemiBold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anrope SemiBold" charset="0"/>
          <a:cs typeface="Manrope SemiBold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Manrope SemiBold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Manrope SemiBold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anrope SemiBold" charset="0"/>
              </a:defRPr>
            </a:lvl1pPr>
          </a:lstStyle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anrope SemiBold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anrope SemiBold" charset="0"/>
              </a:defRPr>
            </a:lvl1pPr>
          </a:lstStyle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-1"/>
            <a:ext cx="12192000" cy="6858000"/>
            <a:chOff x="0" y="-1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-1"/>
              <a:ext cx="12192000" cy="6858000"/>
            </a:xfrm>
            <a:prstGeom prst="rect">
              <a:avLst/>
            </a:prstGeom>
            <a:solidFill>
              <a:srgbClr val="E2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Manrope SemiBold" charset="0"/>
                <a:cs typeface="Manrope SemiBold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07929" y="90884"/>
              <a:ext cx="11976142" cy="6676231"/>
            </a:xfrm>
            <a:prstGeom prst="rect">
              <a:avLst/>
            </a:prstGeom>
            <a:solidFill>
              <a:srgbClr val="FDF5F5"/>
            </a:solidFill>
            <a:ln>
              <a:solidFill>
                <a:srgbClr val="650A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Manrope SemiBold" charset="0"/>
                <a:cs typeface="Manrope SemiBold" charset="0"/>
              </a:endParaRPr>
            </a:p>
          </p:txBody>
        </p:sp>
        <p:pic>
          <p:nvPicPr>
            <p:cNvPr id="10" name="图形 9"/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02482" y="268953"/>
              <a:ext cx="752475" cy="752475"/>
            </a:xfrm>
            <a:prstGeom prst="rect">
              <a:avLst/>
            </a:prstGeom>
          </p:spPr>
        </p:pic>
        <p:pic>
          <p:nvPicPr>
            <p:cNvPr id="11" name="图形 10"/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1539449" y="5969000"/>
              <a:ext cx="399058" cy="798115"/>
            </a:xfrm>
            <a:prstGeom prst="rect">
              <a:avLst/>
            </a:prstGeom>
          </p:spPr>
        </p:pic>
        <p:pic>
          <p:nvPicPr>
            <p:cNvPr id="12" name="图形 11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0830718" y="374281"/>
              <a:ext cx="943498" cy="540119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Manrope Semi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anrope SemiBold" charset="0"/>
          <a:cs typeface="Manrope SemiBold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anrope SemiBold" charset="0"/>
          <a:cs typeface="Manrope SemiBold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anrope SemiBold" charset="0"/>
          <a:cs typeface="Manrope SemiBold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Manrope SemiBold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Manrope SemiBold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anrope SemiBold" charset="0"/>
              </a:defRPr>
            </a:lvl1pPr>
          </a:lstStyle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anrope SemiBold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anrope SemiBold" charset="0"/>
              </a:defRPr>
            </a:lvl1pPr>
          </a:lstStyle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-1"/>
            <a:ext cx="12192000" cy="6858000"/>
            <a:chOff x="0" y="-1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-1"/>
              <a:ext cx="12192000" cy="6858000"/>
            </a:xfrm>
            <a:prstGeom prst="rect">
              <a:avLst/>
            </a:prstGeom>
            <a:solidFill>
              <a:srgbClr val="E2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Manrope SemiBold" charset="0"/>
                <a:cs typeface="Manrope SemiBold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07929" y="90884"/>
              <a:ext cx="11976142" cy="6676231"/>
            </a:xfrm>
            <a:prstGeom prst="rect">
              <a:avLst/>
            </a:prstGeom>
            <a:solidFill>
              <a:srgbClr val="FDF5F5"/>
            </a:solidFill>
            <a:ln>
              <a:solidFill>
                <a:srgbClr val="650A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Manrope SemiBold" charset="0"/>
                <a:cs typeface="Manrope SemiBold" charset="0"/>
              </a:endParaRPr>
            </a:p>
          </p:txBody>
        </p:sp>
        <p:pic>
          <p:nvPicPr>
            <p:cNvPr id="10" name="图形 9"/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02482" y="268953"/>
              <a:ext cx="752475" cy="752475"/>
            </a:xfrm>
            <a:prstGeom prst="rect">
              <a:avLst/>
            </a:prstGeom>
          </p:spPr>
        </p:pic>
        <p:pic>
          <p:nvPicPr>
            <p:cNvPr id="11" name="图形 10"/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1539449" y="5969000"/>
              <a:ext cx="399058" cy="798115"/>
            </a:xfrm>
            <a:prstGeom prst="rect">
              <a:avLst/>
            </a:prstGeom>
          </p:spPr>
        </p:pic>
        <p:pic>
          <p:nvPicPr>
            <p:cNvPr id="12" name="图形 11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0830718" y="374281"/>
              <a:ext cx="943498" cy="540119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Manrope Semi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anrope SemiBold" charset="0"/>
          <a:cs typeface="Manrope SemiBold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anrope SemiBold" charset="0"/>
          <a:cs typeface="Manrope SemiBold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anrope SemiBold" charset="0"/>
          <a:cs typeface="Manrope SemiBold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Manrope SemiBold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Manrope SemiBold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anrope SemiBold" charset="0"/>
              </a:defRPr>
            </a:lvl1pPr>
          </a:lstStyle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anrope SemiBold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anrope SemiBold" charset="0"/>
              </a:defRPr>
            </a:lvl1pPr>
          </a:lstStyle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-1"/>
            <a:ext cx="12192000" cy="6858000"/>
            <a:chOff x="0" y="-1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-1"/>
              <a:ext cx="12192000" cy="6858000"/>
            </a:xfrm>
            <a:prstGeom prst="rect">
              <a:avLst/>
            </a:prstGeom>
            <a:solidFill>
              <a:srgbClr val="E2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Manrope SemiBold" charset="0"/>
                <a:cs typeface="Manrope SemiBold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07929" y="90884"/>
              <a:ext cx="11976142" cy="6676231"/>
            </a:xfrm>
            <a:prstGeom prst="rect">
              <a:avLst/>
            </a:prstGeom>
            <a:solidFill>
              <a:srgbClr val="FDF5F5"/>
            </a:solidFill>
            <a:ln>
              <a:solidFill>
                <a:srgbClr val="650A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Manrope SemiBold" charset="0"/>
                <a:cs typeface="Manrope SemiBold" charset="0"/>
              </a:endParaRPr>
            </a:p>
          </p:txBody>
        </p:sp>
        <p:pic>
          <p:nvPicPr>
            <p:cNvPr id="10" name="图形 9"/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02482" y="268953"/>
              <a:ext cx="752475" cy="752475"/>
            </a:xfrm>
            <a:prstGeom prst="rect">
              <a:avLst/>
            </a:prstGeom>
          </p:spPr>
        </p:pic>
        <p:pic>
          <p:nvPicPr>
            <p:cNvPr id="11" name="图形 10"/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1539449" y="5969000"/>
              <a:ext cx="399058" cy="798115"/>
            </a:xfrm>
            <a:prstGeom prst="rect">
              <a:avLst/>
            </a:prstGeom>
          </p:spPr>
        </p:pic>
        <p:pic>
          <p:nvPicPr>
            <p:cNvPr id="12" name="图形 11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0830718" y="374281"/>
              <a:ext cx="943498" cy="540119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Manrope Semi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anrope SemiBold" charset="0"/>
          <a:cs typeface="Manrope SemiBold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anrope SemiBold" charset="0"/>
          <a:cs typeface="Manrope SemiBold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anrope SemiBold" charset="0"/>
          <a:cs typeface="Manrope SemiBold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Manrope SemiBold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Manrope SemiBold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anrope SemiBold" charset="0"/>
              </a:defRPr>
            </a:lvl1pPr>
          </a:lstStyle>
          <a:p>
            <a:fld id="{427F3220-E00D-45A2-BB75-B8638ABD74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anrope SemiBold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anrope SemiBold" charset="0"/>
              </a:defRPr>
            </a:lvl1pPr>
          </a:lstStyle>
          <a:p>
            <a:fld id="{33F31ED0-A97F-48A3-8CB8-02D30C334C8F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-1"/>
            <a:ext cx="12192000" cy="6858000"/>
            <a:chOff x="0" y="-1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-1"/>
              <a:ext cx="12192000" cy="6858000"/>
            </a:xfrm>
            <a:prstGeom prst="rect">
              <a:avLst/>
            </a:prstGeom>
            <a:solidFill>
              <a:srgbClr val="E2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Manrope SemiBold" charset="0"/>
                <a:cs typeface="Manrope SemiBold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07929" y="90884"/>
              <a:ext cx="11976142" cy="6676231"/>
            </a:xfrm>
            <a:prstGeom prst="rect">
              <a:avLst/>
            </a:prstGeom>
            <a:solidFill>
              <a:srgbClr val="FDF5F5"/>
            </a:solidFill>
            <a:ln>
              <a:solidFill>
                <a:srgbClr val="650A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Manrope SemiBold" charset="0"/>
                <a:cs typeface="Manrope SemiBold" charset="0"/>
              </a:endParaRPr>
            </a:p>
          </p:txBody>
        </p:sp>
        <p:pic>
          <p:nvPicPr>
            <p:cNvPr id="10" name="图形 9"/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02482" y="268953"/>
              <a:ext cx="752475" cy="752475"/>
            </a:xfrm>
            <a:prstGeom prst="rect">
              <a:avLst/>
            </a:prstGeom>
          </p:spPr>
        </p:pic>
        <p:pic>
          <p:nvPicPr>
            <p:cNvPr id="11" name="图形 10"/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1539449" y="5969000"/>
              <a:ext cx="399058" cy="798115"/>
            </a:xfrm>
            <a:prstGeom prst="rect">
              <a:avLst/>
            </a:prstGeom>
          </p:spPr>
        </p:pic>
        <p:pic>
          <p:nvPicPr>
            <p:cNvPr id="12" name="图形 11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0830718" y="374281"/>
              <a:ext cx="943498" cy="540119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Manrope Semi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anrope SemiBold" charset="0"/>
          <a:cs typeface="Manrope SemiBold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anrope SemiBold" charset="0"/>
          <a:cs typeface="Manrope SemiBold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anrope SemiBold" charset="0"/>
          <a:cs typeface="Manrope SemiBold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Manrope SemiBold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Manrope SemiBold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4.svg"/><Relationship Id="rId7" Type="http://schemas.openxmlformats.org/officeDocument/2006/relationships/image" Target="../media/image3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Relationship Id="rId3" Type="http://schemas.openxmlformats.org/officeDocument/2006/relationships/image" Target="../media/image16.png"/><Relationship Id="rId2" Type="http://schemas.openxmlformats.org/officeDocument/2006/relationships/image" Target="../media/image2.svg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1.xml"/><Relationship Id="rId12" Type="http://schemas.openxmlformats.org/officeDocument/2006/relationships/image" Target="../media/image23.svg"/><Relationship Id="rId11" Type="http://schemas.openxmlformats.org/officeDocument/2006/relationships/image" Target="../media/image22.png"/><Relationship Id="rId10" Type="http://schemas.openxmlformats.org/officeDocument/2006/relationships/image" Target="../media/image21.sv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../media/image6.svg"/><Relationship Id="rId30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29" Type="http://schemas.openxmlformats.org/officeDocument/2006/relationships/slideLayout" Target="../slideLayouts/slideLayout1.xml"/><Relationship Id="rId28" Type="http://schemas.openxmlformats.org/officeDocument/2006/relationships/tags" Target="../tags/tag19.xml"/><Relationship Id="rId27" Type="http://schemas.openxmlformats.org/officeDocument/2006/relationships/image" Target="../media/image25.svg"/><Relationship Id="rId26" Type="http://schemas.openxmlformats.org/officeDocument/2006/relationships/image" Target="../media/image24.png"/><Relationship Id="rId25" Type="http://schemas.openxmlformats.org/officeDocument/2006/relationships/tags" Target="../tags/tag18.xml"/><Relationship Id="rId24" Type="http://schemas.openxmlformats.org/officeDocument/2006/relationships/image" Target="../media/image21.svg"/><Relationship Id="rId23" Type="http://schemas.openxmlformats.org/officeDocument/2006/relationships/image" Target="../media/image20.png"/><Relationship Id="rId22" Type="http://schemas.openxmlformats.org/officeDocument/2006/relationships/image" Target="../media/image4.svg"/><Relationship Id="rId21" Type="http://schemas.openxmlformats.org/officeDocument/2006/relationships/image" Target="../media/image3.png"/><Relationship Id="rId20" Type="http://schemas.openxmlformats.org/officeDocument/2006/relationships/tags" Target="../tags/tag17.xml"/><Relationship Id="rId2" Type="http://schemas.openxmlformats.org/officeDocument/2006/relationships/image" Target="../media/image2.svg"/><Relationship Id="rId19" Type="http://schemas.openxmlformats.org/officeDocument/2006/relationships/tags" Target="../tags/tag16.xml"/><Relationship Id="rId18" Type="http://schemas.openxmlformats.org/officeDocument/2006/relationships/tags" Target="../tags/tag15.xml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tags" Target="../tags/tag12.xml"/><Relationship Id="rId14" Type="http://schemas.openxmlformats.org/officeDocument/2006/relationships/tags" Target="../tags/tag1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21.svg"/><Relationship Id="rId7" Type="http://schemas.openxmlformats.org/officeDocument/2006/relationships/image" Target="../media/image20.png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7.svg"/><Relationship Id="rId3" Type="http://schemas.openxmlformats.org/officeDocument/2006/relationships/image" Target="../media/image16.png"/><Relationship Id="rId2" Type="http://schemas.openxmlformats.org/officeDocument/2006/relationships/image" Target="../media/image2.svg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20.xml"/><Relationship Id="rId10" Type="http://schemas.openxmlformats.org/officeDocument/2006/relationships/image" Target="../media/image27.sv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23.xml"/><Relationship Id="rId1" Type="http://schemas.openxmlformats.org/officeDocument/2006/relationships/tags" Target="../tags/tag2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31.svg"/><Relationship Id="rId7" Type="http://schemas.openxmlformats.org/officeDocument/2006/relationships/image" Target="../media/image30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9.svg"/><Relationship Id="rId3" Type="http://schemas.openxmlformats.org/officeDocument/2006/relationships/image" Target="../media/image28.png"/><Relationship Id="rId2" Type="http://schemas.openxmlformats.org/officeDocument/2006/relationships/image" Target="../media/image8.svg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30.xml"/><Relationship Id="rId10" Type="http://schemas.openxmlformats.org/officeDocument/2006/relationships/image" Target="../media/image33.sv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31.xml"/><Relationship Id="rId4" Type="http://schemas.openxmlformats.org/officeDocument/2006/relationships/image" Target="../media/image23.svg"/><Relationship Id="rId3" Type="http://schemas.openxmlformats.org/officeDocument/2006/relationships/image" Target="../media/image22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56.xml"/><Relationship Id="rId3" Type="http://schemas.openxmlformats.org/officeDocument/2006/relationships/tags" Target="../tags/tag32.xml"/><Relationship Id="rId2" Type="http://schemas.openxmlformats.org/officeDocument/2006/relationships/image" Target="../media/image37.svg"/><Relationship Id="rId1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45.xml"/><Relationship Id="rId5" Type="http://schemas.openxmlformats.org/officeDocument/2006/relationships/tags" Target="../tags/tag33.xml"/><Relationship Id="rId4" Type="http://schemas.openxmlformats.org/officeDocument/2006/relationships/image" Target="../media/image37.svg"/><Relationship Id="rId3" Type="http://schemas.openxmlformats.org/officeDocument/2006/relationships/image" Target="../media/image36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6" Type="http://schemas.openxmlformats.org/officeDocument/2006/relationships/notesSlide" Target="../notesSlides/notesSlide6.xml"/><Relationship Id="rId15" Type="http://schemas.openxmlformats.org/officeDocument/2006/relationships/slideLayout" Target="../slideLayouts/slideLayout34.xml"/><Relationship Id="rId14" Type="http://schemas.openxmlformats.org/officeDocument/2006/relationships/tags" Target="../tags/tag47.xml"/><Relationship Id="rId13" Type="http://schemas.openxmlformats.org/officeDocument/2006/relationships/tags" Target="../tags/tag46.xml"/><Relationship Id="rId12" Type="http://schemas.openxmlformats.org/officeDocument/2006/relationships/tags" Target="../tags/tag45.xml"/><Relationship Id="rId11" Type="http://schemas.openxmlformats.org/officeDocument/2006/relationships/tags" Target="../tags/tag44.xml"/><Relationship Id="rId10" Type="http://schemas.openxmlformats.org/officeDocument/2006/relationships/tags" Target="../tags/tag43.xml"/><Relationship Id="rId1" Type="http://schemas.openxmlformats.org/officeDocument/2006/relationships/tags" Target="../tags/tag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E2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anrope SemiBold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3850" y="266699"/>
            <a:ext cx="11544300" cy="6324601"/>
          </a:xfrm>
          <a:prstGeom prst="rect">
            <a:avLst/>
          </a:prstGeom>
          <a:solidFill>
            <a:srgbClr val="FDF5F5"/>
          </a:solidFill>
          <a:ln>
            <a:solidFill>
              <a:srgbClr val="650A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anrope SemiBold" charset="0"/>
            </a:endParaRPr>
          </a:p>
        </p:txBody>
      </p:sp>
      <p:pic>
        <p:nvPicPr>
          <p:cNvPr id="9" name="图形 8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7335" y="529430"/>
            <a:ext cx="880936" cy="880936"/>
          </a:xfrm>
          <a:prstGeom prst="rect">
            <a:avLst/>
          </a:prstGeom>
        </p:spPr>
      </p:pic>
      <p:pic>
        <p:nvPicPr>
          <p:cNvPr id="12" name="图形 1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85721" y="765042"/>
            <a:ext cx="3108337" cy="2135584"/>
          </a:xfrm>
          <a:prstGeom prst="rect">
            <a:avLst/>
          </a:prstGeom>
        </p:spPr>
      </p:pic>
      <p:pic>
        <p:nvPicPr>
          <p:cNvPr id="13" name="图形 12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6251" y="2007919"/>
            <a:ext cx="2834645" cy="4583381"/>
          </a:xfrm>
          <a:prstGeom prst="rect">
            <a:avLst/>
          </a:prstGeom>
        </p:spPr>
      </p:pic>
      <p:pic>
        <p:nvPicPr>
          <p:cNvPr id="17" name="图形 16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2704" y="5080167"/>
            <a:ext cx="755567" cy="1511133"/>
          </a:xfrm>
          <a:prstGeom prst="rect">
            <a:avLst/>
          </a:prstGeom>
        </p:spPr>
      </p:pic>
      <p:pic>
        <p:nvPicPr>
          <p:cNvPr id="18" name="图形 17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23821" y="3947855"/>
            <a:ext cx="1687513" cy="2643445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500639" y="1238147"/>
            <a:ext cx="621745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C00000"/>
                </a:solidFill>
                <a:latin typeface="+mj-ea"/>
                <a:ea typeface="+mj-ea"/>
                <a:cs typeface="Manrope SemiBold" charset="0"/>
              </a:rPr>
              <a:t>KELOMPOK KEPENTINGAN, PENEKAN DAN PARTAI POLITIK</a:t>
            </a:r>
            <a:endParaRPr lang="en-US" altLang="zh-CN" sz="4000" dirty="0">
              <a:solidFill>
                <a:srgbClr val="C00000"/>
              </a:solidFill>
              <a:latin typeface="+mj-ea"/>
              <a:ea typeface="+mj-ea"/>
              <a:cs typeface="Manrope SemiBold" charset="0"/>
            </a:endParaRPr>
          </a:p>
        </p:txBody>
      </p:sp>
      <p:pic>
        <p:nvPicPr>
          <p:cNvPr id="21" name="图形 20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6776818" y="753351"/>
            <a:ext cx="665532" cy="963635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607401" y="3558831"/>
            <a:ext cx="472384" cy="472384"/>
          </a:xfrm>
          <a:prstGeom prst="ellipse">
            <a:avLst/>
          </a:prstGeom>
          <a:solidFill>
            <a:srgbClr val="FF9F36"/>
          </a:solidFill>
          <a:ln>
            <a:solidFill>
              <a:srgbClr val="650A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anrope SemiBold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167443" y="3558831"/>
            <a:ext cx="472384" cy="472384"/>
          </a:xfrm>
          <a:prstGeom prst="ellipse">
            <a:avLst/>
          </a:prstGeom>
          <a:solidFill>
            <a:srgbClr val="FF9F36"/>
          </a:solidFill>
          <a:ln>
            <a:solidFill>
              <a:srgbClr val="650A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anrope SemiBold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727485" y="3558831"/>
            <a:ext cx="472384" cy="472384"/>
          </a:xfrm>
          <a:prstGeom prst="ellipse">
            <a:avLst/>
          </a:prstGeom>
          <a:solidFill>
            <a:srgbClr val="FF9F36"/>
          </a:solidFill>
          <a:ln>
            <a:solidFill>
              <a:srgbClr val="650A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anrope SemiBold" charset="0"/>
            </a:endParaRPr>
          </a:p>
        </p:txBody>
      </p:sp>
      <p:sp>
        <p:nvSpPr>
          <p:cNvPr id="30" name="Oval 24"/>
          <p:cNvSpPr/>
          <p:nvPr/>
        </p:nvSpPr>
        <p:spPr>
          <a:xfrm>
            <a:off x="2870195" y="3689846"/>
            <a:ext cx="186964" cy="210354"/>
          </a:xfrm>
          <a:custGeom>
            <a:avLst/>
            <a:gdLst>
              <a:gd name="T0" fmla="*/ 2240 w 10240"/>
              <a:gd name="T1" fmla="*/ 6080 h 11520"/>
              <a:gd name="T2" fmla="*/ 2240 w 10240"/>
              <a:gd name="T3" fmla="*/ 6720 h 11520"/>
              <a:gd name="T4" fmla="*/ 3200 w 10240"/>
              <a:gd name="T5" fmla="*/ 6400 h 11520"/>
              <a:gd name="T6" fmla="*/ 2880 w 10240"/>
              <a:gd name="T7" fmla="*/ 4160 h 11520"/>
              <a:gd name="T8" fmla="*/ 1920 w 10240"/>
              <a:gd name="T9" fmla="*/ 4480 h 11520"/>
              <a:gd name="T10" fmla="*/ 2880 w 10240"/>
              <a:gd name="T11" fmla="*/ 4800 h 11520"/>
              <a:gd name="T12" fmla="*/ 2880 w 10240"/>
              <a:gd name="T13" fmla="*/ 4160 h 11520"/>
              <a:gd name="T14" fmla="*/ 4160 w 10240"/>
              <a:gd name="T15" fmla="*/ 6080 h 11520"/>
              <a:gd name="T16" fmla="*/ 4160 w 10240"/>
              <a:gd name="T17" fmla="*/ 6720 h 11520"/>
              <a:gd name="T18" fmla="*/ 8320 w 10240"/>
              <a:gd name="T19" fmla="*/ 6400 h 11520"/>
              <a:gd name="T20" fmla="*/ 2880 w 10240"/>
              <a:gd name="T21" fmla="*/ 8000 h 11520"/>
              <a:gd name="T22" fmla="*/ 1920 w 10240"/>
              <a:gd name="T23" fmla="*/ 8320 h 11520"/>
              <a:gd name="T24" fmla="*/ 2880 w 10240"/>
              <a:gd name="T25" fmla="*/ 8640 h 11520"/>
              <a:gd name="T26" fmla="*/ 2880 w 10240"/>
              <a:gd name="T27" fmla="*/ 8000 h 11520"/>
              <a:gd name="T28" fmla="*/ 4160 w 10240"/>
              <a:gd name="T29" fmla="*/ 8000 h 11520"/>
              <a:gd name="T30" fmla="*/ 4160 w 10240"/>
              <a:gd name="T31" fmla="*/ 8640 h 11520"/>
              <a:gd name="T32" fmla="*/ 8320 w 10240"/>
              <a:gd name="T33" fmla="*/ 8320 h 11520"/>
              <a:gd name="T34" fmla="*/ 8000 w 10240"/>
              <a:gd name="T35" fmla="*/ 4160 h 11520"/>
              <a:gd name="T36" fmla="*/ 3840 w 10240"/>
              <a:gd name="T37" fmla="*/ 4480 h 11520"/>
              <a:gd name="T38" fmla="*/ 8000 w 10240"/>
              <a:gd name="T39" fmla="*/ 4800 h 11520"/>
              <a:gd name="T40" fmla="*/ 8000 w 10240"/>
              <a:gd name="T41" fmla="*/ 4160 h 11520"/>
              <a:gd name="T42" fmla="*/ 8320 w 10240"/>
              <a:gd name="T43" fmla="*/ 1280 h 11520"/>
              <a:gd name="T44" fmla="*/ 8000 w 10240"/>
              <a:gd name="T45" fmla="*/ 0 h 11520"/>
              <a:gd name="T46" fmla="*/ 7680 w 10240"/>
              <a:gd name="T47" fmla="*/ 1280 h 11520"/>
              <a:gd name="T48" fmla="*/ 2560 w 10240"/>
              <a:gd name="T49" fmla="*/ 320 h 11520"/>
              <a:gd name="T50" fmla="*/ 1920 w 10240"/>
              <a:gd name="T51" fmla="*/ 320 h 11520"/>
              <a:gd name="T52" fmla="*/ 320 w 10240"/>
              <a:gd name="T53" fmla="*/ 1280 h 11520"/>
              <a:gd name="T54" fmla="*/ 0 w 10240"/>
              <a:gd name="T55" fmla="*/ 11200 h 11520"/>
              <a:gd name="T56" fmla="*/ 9920 w 10240"/>
              <a:gd name="T57" fmla="*/ 11520 h 11520"/>
              <a:gd name="T58" fmla="*/ 10240 w 10240"/>
              <a:gd name="T59" fmla="*/ 1600 h 11520"/>
              <a:gd name="T60" fmla="*/ 9600 w 10240"/>
              <a:gd name="T61" fmla="*/ 10880 h 11520"/>
              <a:gd name="T62" fmla="*/ 640 w 10240"/>
              <a:gd name="T63" fmla="*/ 1920 h 11520"/>
              <a:gd name="T64" fmla="*/ 1920 w 10240"/>
              <a:gd name="T65" fmla="*/ 2240 h 11520"/>
              <a:gd name="T66" fmla="*/ 2560 w 10240"/>
              <a:gd name="T67" fmla="*/ 2240 h 11520"/>
              <a:gd name="T68" fmla="*/ 7680 w 10240"/>
              <a:gd name="T69" fmla="*/ 1920 h 11520"/>
              <a:gd name="T70" fmla="*/ 8000 w 10240"/>
              <a:gd name="T71" fmla="*/ 2560 h 11520"/>
              <a:gd name="T72" fmla="*/ 8320 w 10240"/>
              <a:gd name="T73" fmla="*/ 1920 h 11520"/>
              <a:gd name="T74" fmla="*/ 9600 w 10240"/>
              <a:gd name="T75" fmla="*/ 10880 h 11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240" h="11520">
                <a:moveTo>
                  <a:pt x="2880" y="6080"/>
                </a:moveTo>
                <a:lnTo>
                  <a:pt x="2240" y="6080"/>
                </a:lnTo>
                <a:cubicBezTo>
                  <a:pt x="2080" y="6080"/>
                  <a:pt x="1920" y="6240"/>
                  <a:pt x="1920" y="6400"/>
                </a:cubicBezTo>
                <a:cubicBezTo>
                  <a:pt x="1920" y="6560"/>
                  <a:pt x="2080" y="6720"/>
                  <a:pt x="2240" y="6720"/>
                </a:cubicBezTo>
                <a:lnTo>
                  <a:pt x="2880" y="6720"/>
                </a:lnTo>
                <a:cubicBezTo>
                  <a:pt x="3040" y="6720"/>
                  <a:pt x="3200" y="6560"/>
                  <a:pt x="3200" y="6400"/>
                </a:cubicBezTo>
                <a:cubicBezTo>
                  <a:pt x="3200" y="6240"/>
                  <a:pt x="3040" y="6080"/>
                  <a:pt x="2880" y="6080"/>
                </a:cubicBezTo>
                <a:close/>
                <a:moveTo>
                  <a:pt x="2880" y="4160"/>
                </a:moveTo>
                <a:lnTo>
                  <a:pt x="2240" y="4160"/>
                </a:lnTo>
                <a:cubicBezTo>
                  <a:pt x="2080" y="4160"/>
                  <a:pt x="1920" y="4320"/>
                  <a:pt x="1920" y="4480"/>
                </a:cubicBezTo>
                <a:cubicBezTo>
                  <a:pt x="1920" y="4640"/>
                  <a:pt x="2080" y="4800"/>
                  <a:pt x="2240" y="4800"/>
                </a:cubicBezTo>
                <a:lnTo>
                  <a:pt x="2880" y="4800"/>
                </a:lnTo>
                <a:cubicBezTo>
                  <a:pt x="3040" y="4800"/>
                  <a:pt x="3200" y="4640"/>
                  <a:pt x="3200" y="4480"/>
                </a:cubicBezTo>
                <a:cubicBezTo>
                  <a:pt x="3200" y="4320"/>
                  <a:pt x="3040" y="4160"/>
                  <a:pt x="2880" y="4160"/>
                </a:cubicBezTo>
                <a:close/>
                <a:moveTo>
                  <a:pt x="8000" y="6080"/>
                </a:moveTo>
                <a:lnTo>
                  <a:pt x="4160" y="6080"/>
                </a:lnTo>
                <a:cubicBezTo>
                  <a:pt x="4000" y="6080"/>
                  <a:pt x="3840" y="6240"/>
                  <a:pt x="3840" y="6400"/>
                </a:cubicBezTo>
                <a:cubicBezTo>
                  <a:pt x="3840" y="6560"/>
                  <a:pt x="4000" y="6720"/>
                  <a:pt x="4160" y="6720"/>
                </a:cubicBezTo>
                <a:lnTo>
                  <a:pt x="8000" y="6720"/>
                </a:lnTo>
                <a:cubicBezTo>
                  <a:pt x="8160" y="6720"/>
                  <a:pt x="8320" y="6560"/>
                  <a:pt x="8320" y="6400"/>
                </a:cubicBezTo>
                <a:cubicBezTo>
                  <a:pt x="8320" y="6240"/>
                  <a:pt x="8160" y="6080"/>
                  <a:pt x="8000" y="6080"/>
                </a:cubicBezTo>
                <a:close/>
                <a:moveTo>
                  <a:pt x="2880" y="8000"/>
                </a:moveTo>
                <a:lnTo>
                  <a:pt x="2240" y="8000"/>
                </a:lnTo>
                <a:cubicBezTo>
                  <a:pt x="2080" y="8000"/>
                  <a:pt x="1920" y="8160"/>
                  <a:pt x="1920" y="8320"/>
                </a:cubicBezTo>
                <a:cubicBezTo>
                  <a:pt x="1920" y="8480"/>
                  <a:pt x="2080" y="8640"/>
                  <a:pt x="2240" y="8640"/>
                </a:cubicBezTo>
                <a:lnTo>
                  <a:pt x="2880" y="8640"/>
                </a:lnTo>
                <a:cubicBezTo>
                  <a:pt x="3040" y="8640"/>
                  <a:pt x="3200" y="8480"/>
                  <a:pt x="3200" y="8320"/>
                </a:cubicBezTo>
                <a:cubicBezTo>
                  <a:pt x="3200" y="8160"/>
                  <a:pt x="3040" y="8000"/>
                  <a:pt x="2880" y="8000"/>
                </a:cubicBezTo>
                <a:close/>
                <a:moveTo>
                  <a:pt x="8000" y="8000"/>
                </a:moveTo>
                <a:lnTo>
                  <a:pt x="4160" y="8000"/>
                </a:lnTo>
                <a:cubicBezTo>
                  <a:pt x="4000" y="8000"/>
                  <a:pt x="3840" y="8160"/>
                  <a:pt x="3840" y="8320"/>
                </a:cubicBezTo>
                <a:cubicBezTo>
                  <a:pt x="3840" y="8480"/>
                  <a:pt x="4000" y="8640"/>
                  <a:pt x="4160" y="8640"/>
                </a:cubicBezTo>
                <a:lnTo>
                  <a:pt x="8000" y="8640"/>
                </a:lnTo>
                <a:cubicBezTo>
                  <a:pt x="8160" y="8640"/>
                  <a:pt x="8320" y="8480"/>
                  <a:pt x="8320" y="8320"/>
                </a:cubicBezTo>
                <a:cubicBezTo>
                  <a:pt x="8320" y="8160"/>
                  <a:pt x="8160" y="8000"/>
                  <a:pt x="8000" y="8000"/>
                </a:cubicBezTo>
                <a:close/>
                <a:moveTo>
                  <a:pt x="8000" y="4160"/>
                </a:moveTo>
                <a:lnTo>
                  <a:pt x="4160" y="4160"/>
                </a:lnTo>
                <a:cubicBezTo>
                  <a:pt x="4000" y="4160"/>
                  <a:pt x="3840" y="4320"/>
                  <a:pt x="3840" y="4480"/>
                </a:cubicBezTo>
                <a:cubicBezTo>
                  <a:pt x="3840" y="4640"/>
                  <a:pt x="4000" y="4800"/>
                  <a:pt x="4160" y="4800"/>
                </a:cubicBezTo>
                <a:lnTo>
                  <a:pt x="8000" y="4800"/>
                </a:lnTo>
                <a:cubicBezTo>
                  <a:pt x="8160" y="4800"/>
                  <a:pt x="8320" y="4640"/>
                  <a:pt x="8320" y="4480"/>
                </a:cubicBezTo>
                <a:cubicBezTo>
                  <a:pt x="8320" y="4320"/>
                  <a:pt x="8160" y="4160"/>
                  <a:pt x="8000" y="4160"/>
                </a:cubicBezTo>
                <a:close/>
                <a:moveTo>
                  <a:pt x="9920" y="1280"/>
                </a:moveTo>
                <a:lnTo>
                  <a:pt x="8320" y="1280"/>
                </a:lnTo>
                <a:lnTo>
                  <a:pt x="8320" y="320"/>
                </a:lnTo>
                <a:cubicBezTo>
                  <a:pt x="8320" y="160"/>
                  <a:pt x="8160" y="0"/>
                  <a:pt x="8000" y="0"/>
                </a:cubicBezTo>
                <a:cubicBezTo>
                  <a:pt x="7840" y="0"/>
                  <a:pt x="7680" y="160"/>
                  <a:pt x="7680" y="320"/>
                </a:cubicBezTo>
                <a:lnTo>
                  <a:pt x="7680" y="1280"/>
                </a:lnTo>
                <a:lnTo>
                  <a:pt x="2560" y="1280"/>
                </a:lnTo>
                <a:lnTo>
                  <a:pt x="2560" y="320"/>
                </a:lnTo>
                <a:cubicBezTo>
                  <a:pt x="2560" y="160"/>
                  <a:pt x="2400" y="0"/>
                  <a:pt x="2240" y="0"/>
                </a:cubicBezTo>
                <a:cubicBezTo>
                  <a:pt x="2080" y="0"/>
                  <a:pt x="1920" y="160"/>
                  <a:pt x="1920" y="320"/>
                </a:cubicBezTo>
                <a:lnTo>
                  <a:pt x="1920" y="1280"/>
                </a:lnTo>
                <a:lnTo>
                  <a:pt x="320" y="1280"/>
                </a:lnTo>
                <a:cubicBezTo>
                  <a:pt x="128" y="1280"/>
                  <a:pt x="0" y="1408"/>
                  <a:pt x="0" y="1600"/>
                </a:cubicBezTo>
                <a:lnTo>
                  <a:pt x="0" y="11200"/>
                </a:lnTo>
                <a:cubicBezTo>
                  <a:pt x="0" y="11392"/>
                  <a:pt x="128" y="11520"/>
                  <a:pt x="320" y="11520"/>
                </a:cubicBezTo>
                <a:lnTo>
                  <a:pt x="9920" y="11520"/>
                </a:lnTo>
                <a:cubicBezTo>
                  <a:pt x="10112" y="11520"/>
                  <a:pt x="10240" y="11392"/>
                  <a:pt x="10240" y="11200"/>
                </a:cubicBezTo>
                <a:lnTo>
                  <a:pt x="10240" y="1600"/>
                </a:lnTo>
                <a:cubicBezTo>
                  <a:pt x="10240" y="1408"/>
                  <a:pt x="10112" y="1280"/>
                  <a:pt x="9920" y="1280"/>
                </a:cubicBezTo>
                <a:close/>
                <a:moveTo>
                  <a:pt x="9600" y="10880"/>
                </a:moveTo>
                <a:lnTo>
                  <a:pt x="640" y="10880"/>
                </a:lnTo>
                <a:lnTo>
                  <a:pt x="640" y="1920"/>
                </a:lnTo>
                <a:lnTo>
                  <a:pt x="1920" y="1920"/>
                </a:lnTo>
                <a:lnTo>
                  <a:pt x="1920" y="2240"/>
                </a:lnTo>
                <a:cubicBezTo>
                  <a:pt x="1920" y="2400"/>
                  <a:pt x="2080" y="2560"/>
                  <a:pt x="2240" y="2560"/>
                </a:cubicBezTo>
                <a:cubicBezTo>
                  <a:pt x="2400" y="2560"/>
                  <a:pt x="2560" y="2400"/>
                  <a:pt x="2560" y="2240"/>
                </a:cubicBezTo>
                <a:lnTo>
                  <a:pt x="2560" y="1920"/>
                </a:lnTo>
                <a:lnTo>
                  <a:pt x="7680" y="1920"/>
                </a:lnTo>
                <a:lnTo>
                  <a:pt x="7680" y="2240"/>
                </a:lnTo>
                <a:cubicBezTo>
                  <a:pt x="7680" y="2400"/>
                  <a:pt x="7840" y="2560"/>
                  <a:pt x="8000" y="2560"/>
                </a:cubicBezTo>
                <a:cubicBezTo>
                  <a:pt x="8160" y="2560"/>
                  <a:pt x="8320" y="2400"/>
                  <a:pt x="8320" y="2240"/>
                </a:cubicBezTo>
                <a:lnTo>
                  <a:pt x="8320" y="1920"/>
                </a:lnTo>
                <a:lnTo>
                  <a:pt x="9600" y="1920"/>
                </a:lnTo>
                <a:lnTo>
                  <a:pt x="9600" y="108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anrope SemiBold" charset="0"/>
            </a:endParaRPr>
          </a:p>
        </p:txBody>
      </p:sp>
      <p:sp>
        <p:nvSpPr>
          <p:cNvPr id="29" name="Oval 25"/>
          <p:cNvSpPr/>
          <p:nvPr/>
        </p:nvSpPr>
        <p:spPr>
          <a:xfrm>
            <a:off x="2310153" y="3689846"/>
            <a:ext cx="186964" cy="210354"/>
          </a:xfrm>
          <a:custGeom>
            <a:avLst/>
            <a:gdLst>
              <a:gd name="T0" fmla="*/ 8320 w 10240"/>
              <a:gd name="T1" fmla="*/ 1280 h 11520"/>
              <a:gd name="T2" fmla="*/ 8000 w 10240"/>
              <a:gd name="T3" fmla="*/ 0 h 11520"/>
              <a:gd name="T4" fmla="*/ 7680 w 10240"/>
              <a:gd name="T5" fmla="*/ 1280 h 11520"/>
              <a:gd name="T6" fmla="*/ 2560 w 10240"/>
              <a:gd name="T7" fmla="*/ 320 h 11520"/>
              <a:gd name="T8" fmla="*/ 1920 w 10240"/>
              <a:gd name="T9" fmla="*/ 320 h 11520"/>
              <a:gd name="T10" fmla="*/ 320 w 10240"/>
              <a:gd name="T11" fmla="*/ 1280 h 11520"/>
              <a:gd name="T12" fmla="*/ 0 w 10240"/>
              <a:gd name="T13" fmla="*/ 11200 h 11520"/>
              <a:gd name="T14" fmla="*/ 9920 w 10240"/>
              <a:gd name="T15" fmla="*/ 11520 h 11520"/>
              <a:gd name="T16" fmla="*/ 10240 w 10240"/>
              <a:gd name="T17" fmla="*/ 1600 h 11520"/>
              <a:gd name="T18" fmla="*/ 9600 w 10240"/>
              <a:gd name="T19" fmla="*/ 10880 h 11520"/>
              <a:gd name="T20" fmla="*/ 640 w 10240"/>
              <a:gd name="T21" fmla="*/ 3840 h 11520"/>
              <a:gd name="T22" fmla="*/ 9600 w 10240"/>
              <a:gd name="T23" fmla="*/ 10880 h 11520"/>
              <a:gd name="T24" fmla="*/ 640 w 10240"/>
              <a:gd name="T25" fmla="*/ 3200 h 11520"/>
              <a:gd name="T26" fmla="*/ 1920 w 10240"/>
              <a:gd name="T27" fmla="*/ 1920 h 11520"/>
              <a:gd name="T28" fmla="*/ 2240 w 10240"/>
              <a:gd name="T29" fmla="*/ 2560 h 11520"/>
              <a:gd name="T30" fmla="*/ 2560 w 10240"/>
              <a:gd name="T31" fmla="*/ 1920 h 11520"/>
              <a:gd name="T32" fmla="*/ 7680 w 10240"/>
              <a:gd name="T33" fmla="*/ 2240 h 11520"/>
              <a:gd name="T34" fmla="*/ 8320 w 10240"/>
              <a:gd name="T35" fmla="*/ 2240 h 11520"/>
              <a:gd name="T36" fmla="*/ 9600 w 10240"/>
              <a:gd name="T37" fmla="*/ 1920 h 11520"/>
              <a:gd name="T38" fmla="*/ 2560 w 10240"/>
              <a:gd name="T39" fmla="*/ 6080 h 11520"/>
              <a:gd name="T40" fmla="*/ 2560 w 10240"/>
              <a:gd name="T41" fmla="*/ 6720 h 11520"/>
              <a:gd name="T42" fmla="*/ 2560 w 10240"/>
              <a:gd name="T43" fmla="*/ 5440 h 11520"/>
              <a:gd name="T44" fmla="*/ 5120 w 10240"/>
              <a:gd name="T45" fmla="*/ 6080 h 11520"/>
              <a:gd name="T46" fmla="*/ 5120 w 10240"/>
              <a:gd name="T47" fmla="*/ 6720 h 11520"/>
              <a:gd name="T48" fmla="*/ 5120 w 10240"/>
              <a:gd name="T49" fmla="*/ 5440 h 11520"/>
              <a:gd name="T50" fmla="*/ 7680 w 10240"/>
              <a:gd name="T51" fmla="*/ 6080 h 11520"/>
              <a:gd name="T52" fmla="*/ 7680 w 10240"/>
              <a:gd name="T53" fmla="*/ 6720 h 11520"/>
              <a:gd name="T54" fmla="*/ 7680 w 10240"/>
              <a:gd name="T55" fmla="*/ 5440 h 11520"/>
              <a:gd name="T56" fmla="*/ 2560 w 10240"/>
              <a:gd name="T57" fmla="*/ 8320 h 11520"/>
              <a:gd name="T58" fmla="*/ 2560 w 10240"/>
              <a:gd name="T59" fmla="*/ 8960 h 11520"/>
              <a:gd name="T60" fmla="*/ 2560 w 10240"/>
              <a:gd name="T61" fmla="*/ 7680 h 11520"/>
              <a:gd name="T62" fmla="*/ 5120 w 10240"/>
              <a:gd name="T63" fmla="*/ 8320 h 11520"/>
              <a:gd name="T64" fmla="*/ 5120 w 10240"/>
              <a:gd name="T65" fmla="*/ 8960 h 11520"/>
              <a:gd name="T66" fmla="*/ 5120 w 10240"/>
              <a:gd name="T67" fmla="*/ 7680 h 11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240" h="11520">
                <a:moveTo>
                  <a:pt x="9920" y="1280"/>
                </a:moveTo>
                <a:lnTo>
                  <a:pt x="8320" y="1280"/>
                </a:lnTo>
                <a:lnTo>
                  <a:pt x="8320" y="320"/>
                </a:lnTo>
                <a:cubicBezTo>
                  <a:pt x="8320" y="160"/>
                  <a:pt x="8160" y="0"/>
                  <a:pt x="8000" y="0"/>
                </a:cubicBezTo>
                <a:cubicBezTo>
                  <a:pt x="7840" y="0"/>
                  <a:pt x="7680" y="160"/>
                  <a:pt x="7680" y="320"/>
                </a:cubicBezTo>
                <a:lnTo>
                  <a:pt x="7680" y="1280"/>
                </a:lnTo>
                <a:lnTo>
                  <a:pt x="2560" y="1280"/>
                </a:lnTo>
                <a:lnTo>
                  <a:pt x="2560" y="320"/>
                </a:lnTo>
                <a:cubicBezTo>
                  <a:pt x="2560" y="160"/>
                  <a:pt x="2400" y="0"/>
                  <a:pt x="2240" y="0"/>
                </a:cubicBezTo>
                <a:cubicBezTo>
                  <a:pt x="2080" y="0"/>
                  <a:pt x="1920" y="160"/>
                  <a:pt x="1920" y="320"/>
                </a:cubicBezTo>
                <a:lnTo>
                  <a:pt x="1920" y="1280"/>
                </a:lnTo>
                <a:lnTo>
                  <a:pt x="320" y="1280"/>
                </a:lnTo>
                <a:cubicBezTo>
                  <a:pt x="128" y="1280"/>
                  <a:pt x="0" y="1408"/>
                  <a:pt x="0" y="1600"/>
                </a:cubicBezTo>
                <a:lnTo>
                  <a:pt x="0" y="11200"/>
                </a:lnTo>
                <a:cubicBezTo>
                  <a:pt x="0" y="11392"/>
                  <a:pt x="128" y="11520"/>
                  <a:pt x="320" y="11520"/>
                </a:cubicBezTo>
                <a:lnTo>
                  <a:pt x="9920" y="11520"/>
                </a:lnTo>
                <a:cubicBezTo>
                  <a:pt x="10112" y="11520"/>
                  <a:pt x="10240" y="11392"/>
                  <a:pt x="10240" y="11200"/>
                </a:cubicBezTo>
                <a:lnTo>
                  <a:pt x="10240" y="1600"/>
                </a:lnTo>
                <a:cubicBezTo>
                  <a:pt x="10240" y="1408"/>
                  <a:pt x="10112" y="1280"/>
                  <a:pt x="9920" y="1280"/>
                </a:cubicBezTo>
                <a:close/>
                <a:moveTo>
                  <a:pt x="9600" y="10880"/>
                </a:moveTo>
                <a:lnTo>
                  <a:pt x="640" y="10880"/>
                </a:lnTo>
                <a:lnTo>
                  <a:pt x="640" y="3840"/>
                </a:lnTo>
                <a:lnTo>
                  <a:pt x="9600" y="3840"/>
                </a:lnTo>
                <a:lnTo>
                  <a:pt x="9600" y="10880"/>
                </a:lnTo>
                <a:close/>
                <a:moveTo>
                  <a:pt x="9600" y="3200"/>
                </a:moveTo>
                <a:lnTo>
                  <a:pt x="640" y="3200"/>
                </a:lnTo>
                <a:lnTo>
                  <a:pt x="640" y="1920"/>
                </a:lnTo>
                <a:lnTo>
                  <a:pt x="1920" y="1920"/>
                </a:lnTo>
                <a:lnTo>
                  <a:pt x="1920" y="2240"/>
                </a:lnTo>
                <a:cubicBezTo>
                  <a:pt x="1920" y="2400"/>
                  <a:pt x="2080" y="2560"/>
                  <a:pt x="2240" y="2560"/>
                </a:cubicBezTo>
                <a:cubicBezTo>
                  <a:pt x="2400" y="2560"/>
                  <a:pt x="2560" y="2400"/>
                  <a:pt x="2560" y="2240"/>
                </a:cubicBezTo>
                <a:lnTo>
                  <a:pt x="2560" y="1920"/>
                </a:lnTo>
                <a:lnTo>
                  <a:pt x="7680" y="1920"/>
                </a:lnTo>
                <a:lnTo>
                  <a:pt x="7680" y="2240"/>
                </a:lnTo>
                <a:cubicBezTo>
                  <a:pt x="7680" y="2400"/>
                  <a:pt x="7840" y="2560"/>
                  <a:pt x="8000" y="2560"/>
                </a:cubicBezTo>
                <a:cubicBezTo>
                  <a:pt x="8160" y="2560"/>
                  <a:pt x="8320" y="2400"/>
                  <a:pt x="8320" y="2240"/>
                </a:cubicBezTo>
                <a:lnTo>
                  <a:pt x="8320" y="1920"/>
                </a:lnTo>
                <a:lnTo>
                  <a:pt x="9600" y="1920"/>
                </a:lnTo>
                <a:lnTo>
                  <a:pt x="9600" y="3200"/>
                </a:lnTo>
                <a:close/>
                <a:moveTo>
                  <a:pt x="2560" y="6080"/>
                </a:moveTo>
                <a:close/>
                <a:moveTo>
                  <a:pt x="1920" y="6080"/>
                </a:moveTo>
                <a:cubicBezTo>
                  <a:pt x="1920" y="6433"/>
                  <a:pt x="2207" y="6720"/>
                  <a:pt x="2560" y="6720"/>
                </a:cubicBezTo>
                <a:cubicBezTo>
                  <a:pt x="2913" y="6720"/>
                  <a:pt x="3200" y="6433"/>
                  <a:pt x="3200" y="6080"/>
                </a:cubicBezTo>
                <a:cubicBezTo>
                  <a:pt x="3200" y="5727"/>
                  <a:pt x="2913" y="5440"/>
                  <a:pt x="2560" y="5440"/>
                </a:cubicBezTo>
                <a:cubicBezTo>
                  <a:pt x="2207" y="5440"/>
                  <a:pt x="1920" y="5727"/>
                  <a:pt x="1920" y="6080"/>
                </a:cubicBezTo>
                <a:close/>
                <a:moveTo>
                  <a:pt x="5120" y="6080"/>
                </a:moveTo>
                <a:close/>
                <a:moveTo>
                  <a:pt x="4480" y="6080"/>
                </a:moveTo>
                <a:cubicBezTo>
                  <a:pt x="4480" y="6433"/>
                  <a:pt x="4767" y="6720"/>
                  <a:pt x="5120" y="6720"/>
                </a:cubicBezTo>
                <a:cubicBezTo>
                  <a:pt x="5473" y="6720"/>
                  <a:pt x="5760" y="6433"/>
                  <a:pt x="5760" y="6080"/>
                </a:cubicBezTo>
                <a:cubicBezTo>
                  <a:pt x="5760" y="5727"/>
                  <a:pt x="5473" y="5440"/>
                  <a:pt x="5120" y="5440"/>
                </a:cubicBezTo>
                <a:cubicBezTo>
                  <a:pt x="4767" y="5440"/>
                  <a:pt x="4480" y="5727"/>
                  <a:pt x="4480" y="6080"/>
                </a:cubicBezTo>
                <a:close/>
                <a:moveTo>
                  <a:pt x="7680" y="6080"/>
                </a:moveTo>
                <a:close/>
                <a:moveTo>
                  <a:pt x="7040" y="6080"/>
                </a:moveTo>
                <a:cubicBezTo>
                  <a:pt x="7040" y="6433"/>
                  <a:pt x="7327" y="6720"/>
                  <a:pt x="7680" y="6720"/>
                </a:cubicBezTo>
                <a:cubicBezTo>
                  <a:pt x="8033" y="6720"/>
                  <a:pt x="8320" y="6433"/>
                  <a:pt x="8320" y="6080"/>
                </a:cubicBezTo>
                <a:cubicBezTo>
                  <a:pt x="8320" y="5727"/>
                  <a:pt x="8033" y="5440"/>
                  <a:pt x="7680" y="5440"/>
                </a:cubicBezTo>
                <a:cubicBezTo>
                  <a:pt x="7327" y="5440"/>
                  <a:pt x="7040" y="5727"/>
                  <a:pt x="7040" y="6080"/>
                </a:cubicBezTo>
                <a:close/>
                <a:moveTo>
                  <a:pt x="2560" y="8320"/>
                </a:moveTo>
                <a:close/>
                <a:moveTo>
                  <a:pt x="1920" y="8320"/>
                </a:moveTo>
                <a:cubicBezTo>
                  <a:pt x="1920" y="8673"/>
                  <a:pt x="2207" y="8960"/>
                  <a:pt x="2560" y="8960"/>
                </a:cubicBezTo>
                <a:cubicBezTo>
                  <a:pt x="2913" y="8960"/>
                  <a:pt x="3200" y="8673"/>
                  <a:pt x="3200" y="8320"/>
                </a:cubicBezTo>
                <a:cubicBezTo>
                  <a:pt x="3200" y="7967"/>
                  <a:pt x="2913" y="7680"/>
                  <a:pt x="2560" y="7680"/>
                </a:cubicBezTo>
                <a:cubicBezTo>
                  <a:pt x="2207" y="7680"/>
                  <a:pt x="1920" y="7967"/>
                  <a:pt x="1920" y="8320"/>
                </a:cubicBezTo>
                <a:close/>
                <a:moveTo>
                  <a:pt x="5120" y="8320"/>
                </a:moveTo>
                <a:close/>
                <a:moveTo>
                  <a:pt x="4480" y="8320"/>
                </a:moveTo>
                <a:cubicBezTo>
                  <a:pt x="4480" y="8673"/>
                  <a:pt x="4767" y="8960"/>
                  <a:pt x="5120" y="8960"/>
                </a:cubicBezTo>
                <a:cubicBezTo>
                  <a:pt x="5473" y="8960"/>
                  <a:pt x="5760" y="8673"/>
                  <a:pt x="5760" y="8320"/>
                </a:cubicBezTo>
                <a:cubicBezTo>
                  <a:pt x="5760" y="7967"/>
                  <a:pt x="5473" y="7680"/>
                  <a:pt x="5120" y="7680"/>
                </a:cubicBezTo>
                <a:cubicBezTo>
                  <a:pt x="4767" y="7680"/>
                  <a:pt x="4480" y="7967"/>
                  <a:pt x="4480" y="83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anrope SemiBold" charset="0"/>
            </a:endParaRPr>
          </a:p>
        </p:txBody>
      </p:sp>
      <p:sp>
        <p:nvSpPr>
          <p:cNvPr id="28" name="Oval 26"/>
          <p:cNvSpPr/>
          <p:nvPr/>
        </p:nvSpPr>
        <p:spPr>
          <a:xfrm>
            <a:off x="1738416" y="3690005"/>
            <a:ext cx="210354" cy="210036"/>
          </a:xfrm>
          <a:custGeom>
            <a:avLst/>
            <a:gdLst>
              <a:gd name="connsiteX0" fmla="*/ 528341 w 607639"/>
              <a:gd name="connsiteY0" fmla="*/ 527538 h 606722"/>
              <a:gd name="connsiteX1" fmla="*/ 528341 w 607639"/>
              <a:gd name="connsiteY1" fmla="*/ 547356 h 606722"/>
              <a:gd name="connsiteX2" fmla="*/ 548187 w 607639"/>
              <a:gd name="connsiteY2" fmla="*/ 567086 h 606722"/>
              <a:gd name="connsiteX3" fmla="*/ 567945 w 607639"/>
              <a:gd name="connsiteY3" fmla="*/ 547356 h 606722"/>
              <a:gd name="connsiteX4" fmla="*/ 567945 w 607639"/>
              <a:gd name="connsiteY4" fmla="*/ 527538 h 606722"/>
              <a:gd name="connsiteX5" fmla="*/ 99092 w 607639"/>
              <a:gd name="connsiteY5" fmla="*/ 474835 h 606722"/>
              <a:gd name="connsiteX6" fmla="*/ 350075 w 607639"/>
              <a:gd name="connsiteY6" fmla="*/ 474835 h 606722"/>
              <a:gd name="connsiteX7" fmla="*/ 369833 w 607639"/>
              <a:gd name="connsiteY7" fmla="*/ 494584 h 606722"/>
              <a:gd name="connsiteX8" fmla="*/ 350075 w 607639"/>
              <a:gd name="connsiteY8" fmla="*/ 514422 h 606722"/>
              <a:gd name="connsiteX9" fmla="*/ 99092 w 607639"/>
              <a:gd name="connsiteY9" fmla="*/ 514422 h 606722"/>
              <a:gd name="connsiteX10" fmla="*/ 79245 w 607639"/>
              <a:gd name="connsiteY10" fmla="*/ 494584 h 606722"/>
              <a:gd name="connsiteX11" fmla="*/ 99092 w 607639"/>
              <a:gd name="connsiteY11" fmla="*/ 474835 h 606722"/>
              <a:gd name="connsiteX12" fmla="*/ 297164 w 607639"/>
              <a:gd name="connsiteY12" fmla="*/ 395661 h 606722"/>
              <a:gd name="connsiteX13" fmla="*/ 350063 w 607639"/>
              <a:gd name="connsiteY13" fmla="*/ 395661 h 606722"/>
              <a:gd name="connsiteX14" fmla="*/ 369834 w 607639"/>
              <a:gd name="connsiteY14" fmla="*/ 415464 h 606722"/>
              <a:gd name="connsiteX15" fmla="*/ 350063 w 607639"/>
              <a:gd name="connsiteY15" fmla="*/ 435178 h 606722"/>
              <a:gd name="connsiteX16" fmla="*/ 297164 w 607639"/>
              <a:gd name="connsiteY16" fmla="*/ 435178 h 606722"/>
              <a:gd name="connsiteX17" fmla="*/ 277393 w 607639"/>
              <a:gd name="connsiteY17" fmla="*/ 415464 h 606722"/>
              <a:gd name="connsiteX18" fmla="*/ 297164 w 607639"/>
              <a:gd name="connsiteY18" fmla="*/ 395661 h 606722"/>
              <a:gd name="connsiteX19" fmla="*/ 99090 w 607639"/>
              <a:gd name="connsiteY19" fmla="*/ 395661 h 606722"/>
              <a:gd name="connsiteX20" fmla="*/ 217979 w 607639"/>
              <a:gd name="connsiteY20" fmla="*/ 395661 h 606722"/>
              <a:gd name="connsiteX21" fmla="*/ 237735 w 607639"/>
              <a:gd name="connsiteY21" fmla="*/ 415464 h 606722"/>
              <a:gd name="connsiteX22" fmla="*/ 217979 w 607639"/>
              <a:gd name="connsiteY22" fmla="*/ 435178 h 606722"/>
              <a:gd name="connsiteX23" fmla="*/ 99090 w 607639"/>
              <a:gd name="connsiteY23" fmla="*/ 435178 h 606722"/>
              <a:gd name="connsiteX24" fmla="*/ 79245 w 607639"/>
              <a:gd name="connsiteY24" fmla="*/ 415464 h 606722"/>
              <a:gd name="connsiteX25" fmla="*/ 99090 w 607639"/>
              <a:gd name="connsiteY25" fmla="*/ 395661 h 606722"/>
              <a:gd name="connsiteX26" fmla="*/ 99092 w 607639"/>
              <a:gd name="connsiteY26" fmla="*/ 316557 h 606722"/>
              <a:gd name="connsiteX27" fmla="*/ 350075 w 607639"/>
              <a:gd name="connsiteY27" fmla="*/ 316557 h 606722"/>
              <a:gd name="connsiteX28" fmla="*/ 369833 w 607639"/>
              <a:gd name="connsiteY28" fmla="*/ 336306 h 606722"/>
              <a:gd name="connsiteX29" fmla="*/ 350075 w 607639"/>
              <a:gd name="connsiteY29" fmla="*/ 356144 h 606722"/>
              <a:gd name="connsiteX30" fmla="*/ 99092 w 607639"/>
              <a:gd name="connsiteY30" fmla="*/ 356144 h 606722"/>
              <a:gd name="connsiteX31" fmla="*/ 79245 w 607639"/>
              <a:gd name="connsiteY31" fmla="*/ 336306 h 606722"/>
              <a:gd name="connsiteX32" fmla="*/ 99092 w 607639"/>
              <a:gd name="connsiteY32" fmla="*/ 316557 h 606722"/>
              <a:gd name="connsiteX33" fmla="*/ 257585 w 607639"/>
              <a:gd name="connsiteY33" fmla="*/ 237382 h 606722"/>
              <a:gd name="connsiteX34" fmla="*/ 350073 w 607639"/>
              <a:gd name="connsiteY34" fmla="*/ 237382 h 606722"/>
              <a:gd name="connsiteX35" fmla="*/ 369834 w 607639"/>
              <a:gd name="connsiteY35" fmla="*/ 257211 h 606722"/>
              <a:gd name="connsiteX36" fmla="*/ 350073 w 607639"/>
              <a:gd name="connsiteY36" fmla="*/ 277040 h 606722"/>
              <a:gd name="connsiteX37" fmla="*/ 257585 w 607639"/>
              <a:gd name="connsiteY37" fmla="*/ 277040 h 606722"/>
              <a:gd name="connsiteX38" fmla="*/ 237735 w 607639"/>
              <a:gd name="connsiteY38" fmla="*/ 257211 h 606722"/>
              <a:gd name="connsiteX39" fmla="*/ 257585 w 607639"/>
              <a:gd name="connsiteY39" fmla="*/ 237382 h 606722"/>
              <a:gd name="connsiteX40" fmla="*/ 99092 w 607639"/>
              <a:gd name="connsiteY40" fmla="*/ 237382 h 606722"/>
              <a:gd name="connsiteX41" fmla="*/ 178301 w 607639"/>
              <a:gd name="connsiteY41" fmla="*/ 237382 h 606722"/>
              <a:gd name="connsiteX42" fmla="*/ 198148 w 607639"/>
              <a:gd name="connsiteY42" fmla="*/ 257211 h 606722"/>
              <a:gd name="connsiteX43" fmla="*/ 178301 w 607639"/>
              <a:gd name="connsiteY43" fmla="*/ 277040 h 606722"/>
              <a:gd name="connsiteX44" fmla="*/ 99092 w 607639"/>
              <a:gd name="connsiteY44" fmla="*/ 277040 h 606722"/>
              <a:gd name="connsiteX45" fmla="*/ 79245 w 607639"/>
              <a:gd name="connsiteY45" fmla="*/ 257211 h 606722"/>
              <a:gd name="connsiteX46" fmla="*/ 99092 w 607639"/>
              <a:gd name="connsiteY46" fmla="*/ 237382 h 606722"/>
              <a:gd name="connsiteX47" fmla="*/ 528341 w 607639"/>
              <a:gd name="connsiteY47" fmla="*/ 158279 h 606722"/>
              <a:gd name="connsiteX48" fmla="*/ 528341 w 607639"/>
              <a:gd name="connsiteY48" fmla="*/ 487990 h 606722"/>
              <a:gd name="connsiteX49" fmla="*/ 567945 w 607639"/>
              <a:gd name="connsiteY49" fmla="*/ 487990 h 606722"/>
              <a:gd name="connsiteX50" fmla="*/ 567945 w 607639"/>
              <a:gd name="connsiteY50" fmla="*/ 158279 h 606722"/>
              <a:gd name="connsiteX51" fmla="*/ 99092 w 607639"/>
              <a:gd name="connsiteY51" fmla="*/ 158278 h 606722"/>
              <a:gd name="connsiteX52" fmla="*/ 350075 w 607639"/>
              <a:gd name="connsiteY52" fmla="*/ 158278 h 606722"/>
              <a:gd name="connsiteX53" fmla="*/ 369833 w 607639"/>
              <a:gd name="connsiteY53" fmla="*/ 178027 h 606722"/>
              <a:gd name="connsiteX54" fmla="*/ 350075 w 607639"/>
              <a:gd name="connsiteY54" fmla="*/ 197865 h 606722"/>
              <a:gd name="connsiteX55" fmla="*/ 99092 w 607639"/>
              <a:gd name="connsiteY55" fmla="*/ 197865 h 606722"/>
              <a:gd name="connsiteX56" fmla="*/ 79245 w 607639"/>
              <a:gd name="connsiteY56" fmla="*/ 178027 h 606722"/>
              <a:gd name="connsiteX57" fmla="*/ 99092 w 607639"/>
              <a:gd name="connsiteY57" fmla="*/ 158278 h 606722"/>
              <a:gd name="connsiteX58" fmla="*/ 178251 w 607639"/>
              <a:gd name="connsiteY58" fmla="*/ 79104 h 606722"/>
              <a:gd name="connsiteX59" fmla="*/ 270739 w 607639"/>
              <a:gd name="connsiteY59" fmla="*/ 79104 h 606722"/>
              <a:gd name="connsiteX60" fmla="*/ 290589 w 607639"/>
              <a:gd name="connsiteY60" fmla="*/ 98933 h 606722"/>
              <a:gd name="connsiteX61" fmla="*/ 270739 w 607639"/>
              <a:gd name="connsiteY61" fmla="*/ 118762 h 606722"/>
              <a:gd name="connsiteX62" fmla="*/ 178251 w 607639"/>
              <a:gd name="connsiteY62" fmla="*/ 118762 h 606722"/>
              <a:gd name="connsiteX63" fmla="*/ 158490 w 607639"/>
              <a:gd name="connsiteY63" fmla="*/ 98933 h 606722"/>
              <a:gd name="connsiteX64" fmla="*/ 178251 w 607639"/>
              <a:gd name="connsiteY64" fmla="*/ 79104 h 606722"/>
              <a:gd name="connsiteX65" fmla="*/ 548187 w 607639"/>
              <a:gd name="connsiteY65" fmla="*/ 70030 h 606722"/>
              <a:gd name="connsiteX66" fmla="*/ 528341 w 607639"/>
              <a:gd name="connsiteY66" fmla="*/ 116154 h 606722"/>
              <a:gd name="connsiteX67" fmla="*/ 528341 w 607639"/>
              <a:gd name="connsiteY67" fmla="*/ 118732 h 606722"/>
              <a:gd name="connsiteX68" fmla="*/ 567945 w 607639"/>
              <a:gd name="connsiteY68" fmla="*/ 118732 h 606722"/>
              <a:gd name="connsiteX69" fmla="*/ 567945 w 607639"/>
              <a:gd name="connsiteY69" fmla="*/ 116154 h 606722"/>
              <a:gd name="connsiteX70" fmla="*/ 39610 w 607639"/>
              <a:gd name="connsiteY70" fmla="*/ 39548 h 606722"/>
              <a:gd name="connsiteX71" fmla="*/ 39610 w 607639"/>
              <a:gd name="connsiteY71" fmla="*/ 567086 h 606722"/>
              <a:gd name="connsiteX72" fmla="*/ 409539 w 607639"/>
              <a:gd name="connsiteY72" fmla="*/ 567086 h 606722"/>
              <a:gd name="connsiteX73" fmla="*/ 409539 w 607639"/>
              <a:gd name="connsiteY73" fmla="*/ 39548 h 606722"/>
              <a:gd name="connsiteX74" fmla="*/ 548187 w 607639"/>
              <a:gd name="connsiteY74" fmla="*/ 0 h 606722"/>
              <a:gd name="connsiteX75" fmla="*/ 566343 w 607639"/>
              <a:gd name="connsiteY75" fmla="*/ 11998 h 606722"/>
              <a:gd name="connsiteX76" fmla="*/ 606037 w 607639"/>
              <a:gd name="connsiteY76" fmla="*/ 104335 h 606722"/>
              <a:gd name="connsiteX77" fmla="*/ 607639 w 607639"/>
              <a:gd name="connsiteY77" fmla="*/ 112066 h 606722"/>
              <a:gd name="connsiteX78" fmla="*/ 607639 w 607639"/>
              <a:gd name="connsiteY78" fmla="*/ 547356 h 606722"/>
              <a:gd name="connsiteX79" fmla="*/ 548187 w 607639"/>
              <a:gd name="connsiteY79" fmla="*/ 606722 h 606722"/>
              <a:gd name="connsiteX80" fmla="*/ 488736 w 607639"/>
              <a:gd name="connsiteY80" fmla="*/ 547356 h 606722"/>
              <a:gd name="connsiteX81" fmla="*/ 488736 w 607639"/>
              <a:gd name="connsiteY81" fmla="*/ 112066 h 606722"/>
              <a:gd name="connsiteX82" fmla="*/ 490338 w 607639"/>
              <a:gd name="connsiteY82" fmla="*/ 104335 h 606722"/>
              <a:gd name="connsiteX83" fmla="*/ 529943 w 607639"/>
              <a:gd name="connsiteY83" fmla="*/ 11998 h 606722"/>
              <a:gd name="connsiteX84" fmla="*/ 548187 w 607639"/>
              <a:gd name="connsiteY84" fmla="*/ 0 h 606722"/>
              <a:gd name="connsiteX85" fmla="*/ 19849 w 607639"/>
              <a:gd name="connsiteY85" fmla="*/ 0 h 606722"/>
              <a:gd name="connsiteX86" fmla="*/ 429300 w 607639"/>
              <a:gd name="connsiteY86" fmla="*/ 0 h 606722"/>
              <a:gd name="connsiteX87" fmla="*/ 449149 w 607639"/>
              <a:gd name="connsiteY87" fmla="*/ 19818 h 606722"/>
              <a:gd name="connsiteX88" fmla="*/ 449149 w 607639"/>
              <a:gd name="connsiteY88" fmla="*/ 586904 h 606722"/>
              <a:gd name="connsiteX89" fmla="*/ 429300 w 607639"/>
              <a:gd name="connsiteY89" fmla="*/ 606722 h 606722"/>
              <a:gd name="connsiteX90" fmla="*/ 19849 w 607639"/>
              <a:gd name="connsiteY90" fmla="*/ 606722 h 606722"/>
              <a:gd name="connsiteX91" fmla="*/ 0 w 607639"/>
              <a:gd name="connsiteY91" fmla="*/ 586904 h 606722"/>
              <a:gd name="connsiteX92" fmla="*/ 0 w 607639"/>
              <a:gd name="connsiteY92" fmla="*/ 19818 h 606722"/>
              <a:gd name="connsiteX93" fmla="*/ 19849 w 607639"/>
              <a:gd name="connsiteY93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607639" h="606722">
                <a:moveTo>
                  <a:pt x="528341" y="527538"/>
                </a:moveTo>
                <a:lnTo>
                  <a:pt x="528341" y="547356"/>
                </a:lnTo>
                <a:cubicBezTo>
                  <a:pt x="528341" y="558287"/>
                  <a:pt x="537241" y="567086"/>
                  <a:pt x="548187" y="567086"/>
                </a:cubicBezTo>
                <a:cubicBezTo>
                  <a:pt x="559134" y="567086"/>
                  <a:pt x="567945" y="558287"/>
                  <a:pt x="567945" y="547356"/>
                </a:cubicBezTo>
                <a:lnTo>
                  <a:pt x="567945" y="527538"/>
                </a:lnTo>
                <a:close/>
                <a:moveTo>
                  <a:pt x="99092" y="474835"/>
                </a:moveTo>
                <a:lnTo>
                  <a:pt x="350075" y="474835"/>
                </a:lnTo>
                <a:cubicBezTo>
                  <a:pt x="361022" y="474835"/>
                  <a:pt x="369833" y="483642"/>
                  <a:pt x="369833" y="494584"/>
                </a:cubicBezTo>
                <a:cubicBezTo>
                  <a:pt x="369833" y="505526"/>
                  <a:pt x="361022" y="514422"/>
                  <a:pt x="350075" y="514422"/>
                </a:cubicBezTo>
                <a:lnTo>
                  <a:pt x="99092" y="514422"/>
                </a:lnTo>
                <a:cubicBezTo>
                  <a:pt x="88145" y="514422"/>
                  <a:pt x="79245" y="505526"/>
                  <a:pt x="79245" y="494584"/>
                </a:cubicBezTo>
                <a:cubicBezTo>
                  <a:pt x="79245" y="483642"/>
                  <a:pt x="88145" y="474835"/>
                  <a:pt x="99092" y="474835"/>
                </a:cubicBezTo>
                <a:close/>
                <a:moveTo>
                  <a:pt x="297164" y="395661"/>
                </a:moveTo>
                <a:lnTo>
                  <a:pt x="350063" y="395661"/>
                </a:lnTo>
                <a:cubicBezTo>
                  <a:pt x="361017" y="395661"/>
                  <a:pt x="369834" y="404541"/>
                  <a:pt x="369834" y="415464"/>
                </a:cubicBezTo>
                <a:cubicBezTo>
                  <a:pt x="369834" y="426387"/>
                  <a:pt x="361017" y="435178"/>
                  <a:pt x="350063" y="435178"/>
                </a:cubicBezTo>
                <a:lnTo>
                  <a:pt x="297164" y="435178"/>
                </a:lnTo>
                <a:cubicBezTo>
                  <a:pt x="286210" y="435178"/>
                  <a:pt x="277393" y="426387"/>
                  <a:pt x="277393" y="415464"/>
                </a:cubicBezTo>
                <a:cubicBezTo>
                  <a:pt x="277393" y="404541"/>
                  <a:pt x="286210" y="395661"/>
                  <a:pt x="297164" y="395661"/>
                </a:cubicBezTo>
                <a:close/>
                <a:moveTo>
                  <a:pt x="99090" y="395661"/>
                </a:moveTo>
                <a:lnTo>
                  <a:pt x="217979" y="395661"/>
                </a:lnTo>
                <a:cubicBezTo>
                  <a:pt x="228925" y="395661"/>
                  <a:pt x="237735" y="404541"/>
                  <a:pt x="237735" y="415464"/>
                </a:cubicBezTo>
                <a:cubicBezTo>
                  <a:pt x="237735" y="426387"/>
                  <a:pt x="228925" y="435178"/>
                  <a:pt x="217979" y="435178"/>
                </a:cubicBezTo>
                <a:lnTo>
                  <a:pt x="99090" y="435178"/>
                </a:lnTo>
                <a:cubicBezTo>
                  <a:pt x="88144" y="435178"/>
                  <a:pt x="79245" y="426387"/>
                  <a:pt x="79245" y="415464"/>
                </a:cubicBezTo>
                <a:cubicBezTo>
                  <a:pt x="79245" y="404541"/>
                  <a:pt x="88144" y="395661"/>
                  <a:pt x="99090" y="395661"/>
                </a:cubicBezTo>
                <a:close/>
                <a:moveTo>
                  <a:pt x="99092" y="316557"/>
                </a:moveTo>
                <a:lnTo>
                  <a:pt x="350075" y="316557"/>
                </a:lnTo>
                <a:cubicBezTo>
                  <a:pt x="361022" y="316557"/>
                  <a:pt x="369833" y="325364"/>
                  <a:pt x="369833" y="336306"/>
                </a:cubicBezTo>
                <a:cubicBezTo>
                  <a:pt x="369833" y="347248"/>
                  <a:pt x="361022" y="356144"/>
                  <a:pt x="350075" y="356144"/>
                </a:cubicBezTo>
                <a:lnTo>
                  <a:pt x="99092" y="356144"/>
                </a:lnTo>
                <a:cubicBezTo>
                  <a:pt x="88145" y="356144"/>
                  <a:pt x="79245" y="347248"/>
                  <a:pt x="79245" y="336306"/>
                </a:cubicBezTo>
                <a:cubicBezTo>
                  <a:pt x="79245" y="325364"/>
                  <a:pt x="88145" y="316557"/>
                  <a:pt x="99092" y="316557"/>
                </a:cubicBezTo>
                <a:close/>
                <a:moveTo>
                  <a:pt x="257585" y="237382"/>
                </a:moveTo>
                <a:lnTo>
                  <a:pt x="350073" y="237382"/>
                </a:lnTo>
                <a:cubicBezTo>
                  <a:pt x="361021" y="237382"/>
                  <a:pt x="369834" y="246274"/>
                  <a:pt x="369834" y="257211"/>
                </a:cubicBezTo>
                <a:cubicBezTo>
                  <a:pt x="369834" y="268148"/>
                  <a:pt x="361021" y="277040"/>
                  <a:pt x="350073" y="277040"/>
                </a:cubicBezTo>
                <a:lnTo>
                  <a:pt x="257585" y="277040"/>
                </a:lnTo>
                <a:cubicBezTo>
                  <a:pt x="246637" y="277040"/>
                  <a:pt x="237735" y="268148"/>
                  <a:pt x="237735" y="257211"/>
                </a:cubicBezTo>
                <a:cubicBezTo>
                  <a:pt x="237735" y="246274"/>
                  <a:pt x="246637" y="237382"/>
                  <a:pt x="257585" y="237382"/>
                </a:cubicBezTo>
                <a:close/>
                <a:moveTo>
                  <a:pt x="99092" y="237382"/>
                </a:moveTo>
                <a:lnTo>
                  <a:pt x="178301" y="237382"/>
                </a:lnTo>
                <a:cubicBezTo>
                  <a:pt x="189248" y="237382"/>
                  <a:pt x="198148" y="246274"/>
                  <a:pt x="198148" y="257211"/>
                </a:cubicBezTo>
                <a:cubicBezTo>
                  <a:pt x="198148" y="268148"/>
                  <a:pt x="189248" y="277040"/>
                  <a:pt x="178301" y="277040"/>
                </a:cubicBezTo>
                <a:lnTo>
                  <a:pt x="99092" y="277040"/>
                </a:lnTo>
                <a:cubicBezTo>
                  <a:pt x="88145" y="277040"/>
                  <a:pt x="79245" y="268148"/>
                  <a:pt x="79245" y="257211"/>
                </a:cubicBezTo>
                <a:cubicBezTo>
                  <a:pt x="79245" y="246274"/>
                  <a:pt x="88145" y="237382"/>
                  <a:pt x="99092" y="237382"/>
                </a:cubicBezTo>
                <a:close/>
                <a:moveTo>
                  <a:pt x="528341" y="158279"/>
                </a:moveTo>
                <a:lnTo>
                  <a:pt x="528341" y="487990"/>
                </a:lnTo>
                <a:lnTo>
                  <a:pt x="567945" y="487990"/>
                </a:lnTo>
                <a:lnTo>
                  <a:pt x="567945" y="158279"/>
                </a:lnTo>
                <a:close/>
                <a:moveTo>
                  <a:pt x="99092" y="158278"/>
                </a:moveTo>
                <a:lnTo>
                  <a:pt x="350075" y="158278"/>
                </a:lnTo>
                <a:cubicBezTo>
                  <a:pt x="361022" y="158278"/>
                  <a:pt x="369833" y="167174"/>
                  <a:pt x="369833" y="178027"/>
                </a:cubicBezTo>
                <a:cubicBezTo>
                  <a:pt x="369833" y="188969"/>
                  <a:pt x="361022" y="197865"/>
                  <a:pt x="350075" y="197865"/>
                </a:cubicBezTo>
                <a:lnTo>
                  <a:pt x="99092" y="197865"/>
                </a:lnTo>
                <a:cubicBezTo>
                  <a:pt x="88145" y="197865"/>
                  <a:pt x="79245" y="188969"/>
                  <a:pt x="79245" y="178027"/>
                </a:cubicBezTo>
                <a:cubicBezTo>
                  <a:pt x="79245" y="167174"/>
                  <a:pt x="88145" y="158278"/>
                  <a:pt x="99092" y="158278"/>
                </a:cubicBezTo>
                <a:close/>
                <a:moveTo>
                  <a:pt x="178251" y="79104"/>
                </a:moveTo>
                <a:lnTo>
                  <a:pt x="270739" y="79104"/>
                </a:lnTo>
                <a:cubicBezTo>
                  <a:pt x="281687" y="79104"/>
                  <a:pt x="290589" y="87996"/>
                  <a:pt x="290589" y="98933"/>
                </a:cubicBezTo>
                <a:cubicBezTo>
                  <a:pt x="290589" y="109870"/>
                  <a:pt x="281687" y="118762"/>
                  <a:pt x="270739" y="118762"/>
                </a:cubicBezTo>
                <a:lnTo>
                  <a:pt x="178251" y="118762"/>
                </a:lnTo>
                <a:cubicBezTo>
                  <a:pt x="167392" y="118762"/>
                  <a:pt x="158490" y="109870"/>
                  <a:pt x="158490" y="98933"/>
                </a:cubicBezTo>
                <a:cubicBezTo>
                  <a:pt x="158490" y="87996"/>
                  <a:pt x="167392" y="79104"/>
                  <a:pt x="178251" y="79104"/>
                </a:cubicBezTo>
                <a:close/>
                <a:moveTo>
                  <a:pt x="548187" y="70030"/>
                </a:moveTo>
                <a:lnTo>
                  <a:pt x="528341" y="116154"/>
                </a:lnTo>
                <a:lnTo>
                  <a:pt x="528341" y="118732"/>
                </a:lnTo>
                <a:lnTo>
                  <a:pt x="567945" y="118732"/>
                </a:lnTo>
                <a:lnTo>
                  <a:pt x="567945" y="116154"/>
                </a:lnTo>
                <a:close/>
                <a:moveTo>
                  <a:pt x="39610" y="39548"/>
                </a:moveTo>
                <a:lnTo>
                  <a:pt x="39610" y="567086"/>
                </a:lnTo>
                <a:lnTo>
                  <a:pt x="409539" y="567086"/>
                </a:lnTo>
                <a:lnTo>
                  <a:pt x="409539" y="39548"/>
                </a:lnTo>
                <a:close/>
                <a:moveTo>
                  <a:pt x="548187" y="0"/>
                </a:moveTo>
                <a:cubicBezTo>
                  <a:pt x="556108" y="0"/>
                  <a:pt x="563228" y="4710"/>
                  <a:pt x="566343" y="11998"/>
                </a:cubicBezTo>
                <a:lnTo>
                  <a:pt x="606037" y="104335"/>
                </a:lnTo>
                <a:cubicBezTo>
                  <a:pt x="607105" y="106734"/>
                  <a:pt x="607639" y="109400"/>
                  <a:pt x="607639" y="112066"/>
                </a:cubicBezTo>
                <a:lnTo>
                  <a:pt x="607639" y="547356"/>
                </a:lnTo>
                <a:cubicBezTo>
                  <a:pt x="607639" y="580150"/>
                  <a:pt x="581028" y="606722"/>
                  <a:pt x="548187" y="606722"/>
                </a:cubicBezTo>
                <a:cubicBezTo>
                  <a:pt x="515347" y="606722"/>
                  <a:pt x="488736" y="580150"/>
                  <a:pt x="488736" y="547356"/>
                </a:cubicBezTo>
                <a:lnTo>
                  <a:pt x="488736" y="112066"/>
                </a:lnTo>
                <a:cubicBezTo>
                  <a:pt x="488736" y="109400"/>
                  <a:pt x="489270" y="106734"/>
                  <a:pt x="490338" y="104335"/>
                </a:cubicBezTo>
                <a:lnTo>
                  <a:pt x="529943" y="11998"/>
                </a:lnTo>
                <a:cubicBezTo>
                  <a:pt x="533058" y="4710"/>
                  <a:pt x="540267" y="0"/>
                  <a:pt x="548187" y="0"/>
                </a:cubicBezTo>
                <a:close/>
                <a:moveTo>
                  <a:pt x="19849" y="0"/>
                </a:moveTo>
                <a:lnTo>
                  <a:pt x="429300" y="0"/>
                </a:lnTo>
                <a:cubicBezTo>
                  <a:pt x="440248" y="0"/>
                  <a:pt x="449149" y="8887"/>
                  <a:pt x="449149" y="19818"/>
                </a:cubicBezTo>
                <a:lnTo>
                  <a:pt x="449149" y="586904"/>
                </a:lnTo>
                <a:cubicBezTo>
                  <a:pt x="449149" y="597835"/>
                  <a:pt x="440248" y="606722"/>
                  <a:pt x="429300" y="606722"/>
                </a:cubicBezTo>
                <a:lnTo>
                  <a:pt x="19849" y="606722"/>
                </a:lnTo>
                <a:cubicBezTo>
                  <a:pt x="8901" y="606722"/>
                  <a:pt x="0" y="597835"/>
                  <a:pt x="0" y="586904"/>
                </a:cubicBezTo>
                <a:lnTo>
                  <a:pt x="0" y="19818"/>
                </a:lnTo>
                <a:cubicBezTo>
                  <a:pt x="0" y="8887"/>
                  <a:pt x="8901" y="0"/>
                  <a:pt x="198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anrope SemiBold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381009" y="3471858"/>
            <a:ext cx="3583528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9F36"/>
                </a:solidFill>
                <a:highlight>
                  <a:srgbClr val="0000FF"/>
                </a:highlight>
                <a:latin typeface="+mj-ea"/>
                <a:ea typeface="+mj-ea"/>
                <a:cs typeface="Manrope SemiBold" charset="0"/>
              </a:rPr>
              <a:t> Oleh : Budi Harjo, M.IP.</a:t>
            </a:r>
            <a:endParaRPr lang="en-US" altLang="zh-CN" sz="2400" dirty="0">
              <a:solidFill>
                <a:srgbClr val="FF9F36"/>
              </a:solidFill>
              <a:highlight>
                <a:srgbClr val="0000FF"/>
              </a:highlight>
              <a:latin typeface="+mj-ea"/>
              <a:ea typeface="+mj-ea"/>
              <a:cs typeface="Manrope SemiBold" charset="0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E2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anrope SemiBold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3850" y="219074"/>
            <a:ext cx="11544300" cy="6324601"/>
          </a:xfrm>
          <a:prstGeom prst="rect">
            <a:avLst/>
          </a:prstGeom>
          <a:solidFill>
            <a:srgbClr val="FDF5F5"/>
          </a:solidFill>
          <a:ln>
            <a:solidFill>
              <a:srgbClr val="650A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anrope SemiBold" charset="0"/>
            </a:endParaRPr>
          </a:p>
        </p:txBody>
      </p:sp>
      <p:pic>
        <p:nvPicPr>
          <p:cNvPr id="9" name="图形 8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7335" y="529430"/>
            <a:ext cx="880936" cy="880936"/>
          </a:xfrm>
          <a:prstGeom prst="rect">
            <a:avLst/>
          </a:prstGeom>
        </p:spPr>
      </p:pic>
      <p:pic>
        <p:nvPicPr>
          <p:cNvPr id="2" name="图形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58400" y="657891"/>
            <a:ext cx="1314450" cy="752475"/>
          </a:xfrm>
          <a:prstGeom prst="rect">
            <a:avLst/>
          </a:prstGeom>
        </p:spPr>
      </p:pic>
      <p:sp>
        <p:nvSpPr>
          <p:cNvPr id="26" name="矩形 21"/>
          <p:cNvSpPr/>
          <p:nvPr>
            <p:custDataLst>
              <p:tags r:id="rId5"/>
            </p:custDataLst>
          </p:nvPr>
        </p:nvSpPr>
        <p:spPr>
          <a:xfrm flipH="1">
            <a:off x="1546779" y="2002799"/>
            <a:ext cx="3230073" cy="1194052"/>
          </a:xfrm>
          <a:custGeom>
            <a:avLst/>
            <a:gdLst>
              <a:gd name="connsiteX0" fmla="*/ 504176 w 4587537"/>
              <a:gd name="connsiteY0" fmla="*/ 0 h 1629846"/>
              <a:gd name="connsiteX1" fmla="*/ 4497928 w 4587537"/>
              <a:gd name="connsiteY1" fmla="*/ 0 h 1629846"/>
              <a:gd name="connsiteX2" fmla="*/ 4587537 w 4587537"/>
              <a:gd name="connsiteY2" fmla="*/ 89609 h 1629846"/>
              <a:gd name="connsiteX3" fmla="*/ 4587537 w 4587537"/>
              <a:gd name="connsiteY3" fmla="*/ 1540237 h 1629846"/>
              <a:gd name="connsiteX4" fmla="*/ 4497928 w 4587537"/>
              <a:gd name="connsiteY4" fmla="*/ 1629846 h 1629846"/>
              <a:gd name="connsiteX5" fmla="*/ 504176 w 4587537"/>
              <a:gd name="connsiteY5" fmla="*/ 1629846 h 1629846"/>
              <a:gd name="connsiteX6" fmla="*/ 414567 w 4587537"/>
              <a:gd name="connsiteY6" fmla="*/ 1540237 h 1629846"/>
              <a:gd name="connsiteX7" fmla="*/ 414567 w 4587537"/>
              <a:gd name="connsiteY7" fmla="*/ 1034992 h 1629846"/>
              <a:gd name="connsiteX8" fmla="*/ 0 w 4587537"/>
              <a:gd name="connsiteY8" fmla="*/ 1034992 h 1629846"/>
              <a:gd name="connsiteX9" fmla="*/ 414567 w 4587537"/>
              <a:gd name="connsiteY9" fmla="*/ 736770 h 1629846"/>
              <a:gd name="connsiteX10" fmla="*/ 414567 w 4587537"/>
              <a:gd name="connsiteY10" fmla="*/ 89609 h 1629846"/>
              <a:gd name="connsiteX11" fmla="*/ 504176 w 4587537"/>
              <a:gd name="connsiteY11" fmla="*/ 0 h 162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7537" h="1629846">
                <a:moveTo>
                  <a:pt x="504176" y="0"/>
                </a:moveTo>
                <a:lnTo>
                  <a:pt x="4497928" y="0"/>
                </a:lnTo>
                <a:cubicBezTo>
                  <a:pt x="4547418" y="0"/>
                  <a:pt x="4587537" y="40119"/>
                  <a:pt x="4587537" y="89609"/>
                </a:cubicBezTo>
                <a:lnTo>
                  <a:pt x="4587537" y="1540237"/>
                </a:lnTo>
                <a:cubicBezTo>
                  <a:pt x="4587537" y="1589727"/>
                  <a:pt x="4547418" y="1629846"/>
                  <a:pt x="4497928" y="1629846"/>
                </a:cubicBezTo>
                <a:lnTo>
                  <a:pt x="504176" y="1629846"/>
                </a:lnTo>
                <a:cubicBezTo>
                  <a:pt x="454686" y="1629846"/>
                  <a:pt x="414567" y="1589727"/>
                  <a:pt x="414567" y="1540237"/>
                </a:cubicBezTo>
                <a:lnTo>
                  <a:pt x="414567" y="1034992"/>
                </a:lnTo>
                <a:lnTo>
                  <a:pt x="0" y="1034992"/>
                </a:lnTo>
                <a:lnTo>
                  <a:pt x="414567" y="736770"/>
                </a:lnTo>
                <a:lnTo>
                  <a:pt x="414567" y="89609"/>
                </a:lnTo>
                <a:cubicBezTo>
                  <a:pt x="414567" y="40119"/>
                  <a:pt x="454686" y="0"/>
                  <a:pt x="504176" y="0"/>
                </a:cubicBezTo>
                <a:close/>
              </a:path>
            </a:pathLst>
          </a:custGeom>
          <a:solidFill>
            <a:srgbClr val="E25959"/>
          </a:solidFill>
          <a:ln>
            <a:solidFill>
              <a:srgbClr val="650A1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nrope SemiBold" charset="0"/>
              <a:ea typeface="Manrope SemiBold" charset="0"/>
              <a:cs typeface="Manrope SemiBold" charset="0"/>
            </a:endParaRPr>
          </a:p>
        </p:txBody>
      </p:sp>
      <p:sp>
        <p:nvSpPr>
          <p:cNvPr id="27" name="矩形 21"/>
          <p:cNvSpPr/>
          <p:nvPr>
            <p:custDataLst>
              <p:tags r:id="rId6"/>
            </p:custDataLst>
          </p:nvPr>
        </p:nvSpPr>
        <p:spPr>
          <a:xfrm flipH="1">
            <a:off x="4811385" y="2755313"/>
            <a:ext cx="177876" cy="177876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AB6A">
                <a:alpha val="2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nrope SemiBold" charset="0"/>
              <a:ea typeface="Manrope SemiBold" charset="0"/>
              <a:cs typeface="Manrope SemiBold" charset="0"/>
            </a:endParaRPr>
          </a:p>
        </p:txBody>
      </p:sp>
      <p:sp>
        <p:nvSpPr>
          <p:cNvPr id="35" name="矩形 21"/>
          <p:cNvSpPr txBox="1"/>
          <p:nvPr>
            <p:custDataLst>
              <p:tags r:id="rId7"/>
            </p:custDataLst>
          </p:nvPr>
        </p:nvSpPr>
        <p:spPr>
          <a:xfrm flipH="1">
            <a:off x="3796467" y="2329091"/>
            <a:ext cx="674431" cy="54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Manrope SemiBold" charset="0"/>
              </a:rPr>
              <a:t>01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Manrope SemiBold" charset="0"/>
            </a:endParaRPr>
          </a:p>
        </p:txBody>
      </p:sp>
      <p:sp>
        <p:nvSpPr>
          <p:cNvPr id="36" name="矩形 21"/>
          <p:cNvSpPr txBox="1"/>
          <p:nvPr>
            <p:custDataLst>
              <p:tags r:id="rId8"/>
            </p:custDataLst>
          </p:nvPr>
        </p:nvSpPr>
        <p:spPr>
          <a:xfrm>
            <a:off x="1728470" y="2159635"/>
            <a:ext cx="20656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00000"/>
              </a:lnSpc>
              <a:defRPr/>
            </a:pPr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  <a:cs typeface="Manrope SemiBold" charset="0"/>
              </a:rPr>
              <a:t>Kelompok Kepentingan</a:t>
            </a:r>
            <a:endParaRPr lang="en-US" altLang="zh-CN" sz="2400" dirty="0">
              <a:solidFill>
                <a:schemeClr val="bg1"/>
              </a:solidFill>
              <a:latin typeface="+mj-ea"/>
              <a:ea typeface="+mj-ea"/>
              <a:cs typeface="Manrope SemiBold" charset="0"/>
            </a:endParaRPr>
          </a:p>
        </p:txBody>
      </p:sp>
      <p:sp>
        <p:nvSpPr>
          <p:cNvPr id="37" name="矩形 21"/>
          <p:cNvSpPr/>
          <p:nvPr>
            <p:custDataLst>
              <p:tags r:id="rId9"/>
            </p:custDataLst>
          </p:nvPr>
        </p:nvSpPr>
        <p:spPr>
          <a:xfrm flipH="1">
            <a:off x="1632465" y="3848015"/>
            <a:ext cx="3230073" cy="1194052"/>
          </a:xfrm>
          <a:custGeom>
            <a:avLst/>
            <a:gdLst>
              <a:gd name="connsiteX0" fmla="*/ 504176 w 4587537"/>
              <a:gd name="connsiteY0" fmla="*/ 0 h 1629846"/>
              <a:gd name="connsiteX1" fmla="*/ 4497928 w 4587537"/>
              <a:gd name="connsiteY1" fmla="*/ 0 h 1629846"/>
              <a:gd name="connsiteX2" fmla="*/ 4587537 w 4587537"/>
              <a:gd name="connsiteY2" fmla="*/ 89609 h 1629846"/>
              <a:gd name="connsiteX3" fmla="*/ 4587537 w 4587537"/>
              <a:gd name="connsiteY3" fmla="*/ 1540237 h 1629846"/>
              <a:gd name="connsiteX4" fmla="*/ 4497928 w 4587537"/>
              <a:gd name="connsiteY4" fmla="*/ 1629846 h 1629846"/>
              <a:gd name="connsiteX5" fmla="*/ 504176 w 4587537"/>
              <a:gd name="connsiteY5" fmla="*/ 1629846 h 1629846"/>
              <a:gd name="connsiteX6" fmla="*/ 414567 w 4587537"/>
              <a:gd name="connsiteY6" fmla="*/ 1540237 h 1629846"/>
              <a:gd name="connsiteX7" fmla="*/ 414567 w 4587537"/>
              <a:gd name="connsiteY7" fmla="*/ 1034992 h 1629846"/>
              <a:gd name="connsiteX8" fmla="*/ 0 w 4587537"/>
              <a:gd name="connsiteY8" fmla="*/ 1034992 h 1629846"/>
              <a:gd name="connsiteX9" fmla="*/ 414567 w 4587537"/>
              <a:gd name="connsiteY9" fmla="*/ 736770 h 1629846"/>
              <a:gd name="connsiteX10" fmla="*/ 414567 w 4587537"/>
              <a:gd name="connsiteY10" fmla="*/ 89609 h 1629846"/>
              <a:gd name="connsiteX11" fmla="*/ 504176 w 4587537"/>
              <a:gd name="connsiteY11" fmla="*/ 0 h 162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7537" h="1629846">
                <a:moveTo>
                  <a:pt x="504176" y="0"/>
                </a:moveTo>
                <a:lnTo>
                  <a:pt x="4497928" y="0"/>
                </a:lnTo>
                <a:cubicBezTo>
                  <a:pt x="4547418" y="0"/>
                  <a:pt x="4587537" y="40119"/>
                  <a:pt x="4587537" y="89609"/>
                </a:cubicBezTo>
                <a:lnTo>
                  <a:pt x="4587537" y="1540237"/>
                </a:lnTo>
                <a:cubicBezTo>
                  <a:pt x="4587537" y="1589727"/>
                  <a:pt x="4547418" y="1629846"/>
                  <a:pt x="4497928" y="1629846"/>
                </a:cubicBezTo>
                <a:lnTo>
                  <a:pt x="504176" y="1629846"/>
                </a:lnTo>
                <a:cubicBezTo>
                  <a:pt x="454686" y="1629846"/>
                  <a:pt x="414567" y="1589727"/>
                  <a:pt x="414567" y="1540237"/>
                </a:cubicBezTo>
                <a:lnTo>
                  <a:pt x="414567" y="1034992"/>
                </a:lnTo>
                <a:lnTo>
                  <a:pt x="0" y="1034992"/>
                </a:lnTo>
                <a:lnTo>
                  <a:pt x="414567" y="736770"/>
                </a:lnTo>
                <a:lnTo>
                  <a:pt x="414567" y="89609"/>
                </a:lnTo>
                <a:cubicBezTo>
                  <a:pt x="414567" y="40119"/>
                  <a:pt x="454686" y="0"/>
                  <a:pt x="504176" y="0"/>
                </a:cubicBezTo>
                <a:close/>
              </a:path>
            </a:pathLst>
          </a:custGeom>
          <a:solidFill>
            <a:srgbClr val="E25959"/>
          </a:solidFill>
          <a:ln>
            <a:solidFill>
              <a:srgbClr val="650A1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nrope SemiBold" charset="0"/>
              <a:ea typeface="Manrope SemiBold" charset="0"/>
              <a:cs typeface="Manrope SemiBold" charset="0"/>
            </a:endParaRPr>
          </a:p>
        </p:txBody>
      </p:sp>
      <p:sp>
        <p:nvSpPr>
          <p:cNvPr id="38" name="矩形 21"/>
          <p:cNvSpPr/>
          <p:nvPr>
            <p:custDataLst>
              <p:tags r:id="rId10"/>
            </p:custDataLst>
          </p:nvPr>
        </p:nvSpPr>
        <p:spPr>
          <a:xfrm flipH="1">
            <a:off x="4722446" y="4505279"/>
            <a:ext cx="177876" cy="177876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AB6A">
                <a:alpha val="2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nrope SemiBold" charset="0"/>
              <a:ea typeface="Manrope SemiBold" charset="0"/>
              <a:cs typeface="Manrope SemiBold" charset="0"/>
            </a:endParaRPr>
          </a:p>
        </p:txBody>
      </p:sp>
      <p:sp>
        <p:nvSpPr>
          <p:cNvPr id="39" name="矩形 21"/>
          <p:cNvSpPr txBox="1"/>
          <p:nvPr>
            <p:custDataLst>
              <p:tags r:id="rId11"/>
            </p:custDataLst>
          </p:nvPr>
        </p:nvSpPr>
        <p:spPr>
          <a:xfrm flipH="1">
            <a:off x="3707528" y="4206058"/>
            <a:ext cx="674431" cy="54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Manrope SemiBold" charset="0"/>
              </a:rPr>
              <a:t>03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Manrope SemiBold" charset="0"/>
            </a:endParaRPr>
          </a:p>
        </p:txBody>
      </p:sp>
      <p:sp>
        <p:nvSpPr>
          <p:cNvPr id="40" name="矩形 21"/>
          <p:cNvSpPr/>
          <p:nvPr>
            <p:custDataLst>
              <p:tags r:id="rId12"/>
            </p:custDataLst>
          </p:nvPr>
        </p:nvSpPr>
        <p:spPr>
          <a:xfrm>
            <a:off x="7504088" y="2002799"/>
            <a:ext cx="3230073" cy="1194052"/>
          </a:xfrm>
          <a:custGeom>
            <a:avLst/>
            <a:gdLst>
              <a:gd name="connsiteX0" fmla="*/ 504176 w 4587537"/>
              <a:gd name="connsiteY0" fmla="*/ 0 h 1629846"/>
              <a:gd name="connsiteX1" fmla="*/ 4497928 w 4587537"/>
              <a:gd name="connsiteY1" fmla="*/ 0 h 1629846"/>
              <a:gd name="connsiteX2" fmla="*/ 4587537 w 4587537"/>
              <a:gd name="connsiteY2" fmla="*/ 89609 h 1629846"/>
              <a:gd name="connsiteX3" fmla="*/ 4587537 w 4587537"/>
              <a:gd name="connsiteY3" fmla="*/ 1540237 h 1629846"/>
              <a:gd name="connsiteX4" fmla="*/ 4497928 w 4587537"/>
              <a:gd name="connsiteY4" fmla="*/ 1629846 h 1629846"/>
              <a:gd name="connsiteX5" fmla="*/ 504176 w 4587537"/>
              <a:gd name="connsiteY5" fmla="*/ 1629846 h 1629846"/>
              <a:gd name="connsiteX6" fmla="*/ 414567 w 4587537"/>
              <a:gd name="connsiteY6" fmla="*/ 1540237 h 1629846"/>
              <a:gd name="connsiteX7" fmla="*/ 414567 w 4587537"/>
              <a:gd name="connsiteY7" fmla="*/ 1034992 h 1629846"/>
              <a:gd name="connsiteX8" fmla="*/ 0 w 4587537"/>
              <a:gd name="connsiteY8" fmla="*/ 1034992 h 1629846"/>
              <a:gd name="connsiteX9" fmla="*/ 414567 w 4587537"/>
              <a:gd name="connsiteY9" fmla="*/ 736770 h 1629846"/>
              <a:gd name="connsiteX10" fmla="*/ 414567 w 4587537"/>
              <a:gd name="connsiteY10" fmla="*/ 89609 h 1629846"/>
              <a:gd name="connsiteX11" fmla="*/ 504176 w 4587537"/>
              <a:gd name="connsiteY11" fmla="*/ 0 h 162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7537" h="1629846">
                <a:moveTo>
                  <a:pt x="504176" y="0"/>
                </a:moveTo>
                <a:lnTo>
                  <a:pt x="4497928" y="0"/>
                </a:lnTo>
                <a:cubicBezTo>
                  <a:pt x="4547418" y="0"/>
                  <a:pt x="4587537" y="40119"/>
                  <a:pt x="4587537" y="89609"/>
                </a:cubicBezTo>
                <a:lnTo>
                  <a:pt x="4587537" y="1540237"/>
                </a:lnTo>
                <a:cubicBezTo>
                  <a:pt x="4587537" y="1589727"/>
                  <a:pt x="4547418" y="1629846"/>
                  <a:pt x="4497928" y="1629846"/>
                </a:cubicBezTo>
                <a:lnTo>
                  <a:pt x="504176" y="1629846"/>
                </a:lnTo>
                <a:cubicBezTo>
                  <a:pt x="454686" y="1629846"/>
                  <a:pt x="414567" y="1589727"/>
                  <a:pt x="414567" y="1540237"/>
                </a:cubicBezTo>
                <a:lnTo>
                  <a:pt x="414567" y="1034992"/>
                </a:lnTo>
                <a:lnTo>
                  <a:pt x="0" y="1034992"/>
                </a:lnTo>
                <a:lnTo>
                  <a:pt x="414567" y="736770"/>
                </a:lnTo>
                <a:lnTo>
                  <a:pt x="414567" y="89609"/>
                </a:lnTo>
                <a:cubicBezTo>
                  <a:pt x="414567" y="40119"/>
                  <a:pt x="454686" y="0"/>
                  <a:pt x="504176" y="0"/>
                </a:cubicBezTo>
                <a:close/>
              </a:path>
            </a:pathLst>
          </a:custGeom>
          <a:solidFill>
            <a:srgbClr val="E25959"/>
          </a:solidFill>
          <a:ln>
            <a:solidFill>
              <a:srgbClr val="650A1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nrope SemiBold" charset="0"/>
              <a:ea typeface="Manrope SemiBold" charset="0"/>
              <a:cs typeface="Manrope SemiBold" charset="0"/>
            </a:endParaRPr>
          </a:p>
        </p:txBody>
      </p:sp>
      <p:sp>
        <p:nvSpPr>
          <p:cNvPr id="41" name="矩形 21"/>
          <p:cNvSpPr/>
          <p:nvPr>
            <p:custDataLst>
              <p:tags r:id="rId13"/>
            </p:custDataLst>
          </p:nvPr>
        </p:nvSpPr>
        <p:spPr>
          <a:xfrm>
            <a:off x="7291678" y="2755313"/>
            <a:ext cx="177876" cy="177876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AB6A">
                <a:alpha val="2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nrope SemiBold" charset="0"/>
              <a:ea typeface="Manrope SemiBold" charset="0"/>
              <a:cs typeface="Manrope SemiBold" charset="0"/>
            </a:endParaRPr>
          </a:p>
        </p:txBody>
      </p:sp>
      <p:sp>
        <p:nvSpPr>
          <p:cNvPr id="42" name="矩形 21"/>
          <p:cNvSpPr txBox="1"/>
          <p:nvPr>
            <p:custDataLst>
              <p:tags r:id="rId14"/>
            </p:custDataLst>
          </p:nvPr>
        </p:nvSpPr>
        <p:spPr>
          <a:xfrm>
            <a:off x="7810042" y="2329091"/>
            <a:ext cx="674431" cy="54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Manrope SemiBold" charset="0"/>
              </a:rPr>
              <a:t>02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Manrope SemiBold" charset="0"/>
            </a:endParaRPr>
          </a:p>
        </p:txBody>
      </p:sp>
      <p:sp>
        <p:nvSpPr>
          <p:cNvPr id="44" name="矩形 21"/>
          <p:cNvSpPr/>
          <p:nvPr>
            <p:custDataLst>
              <p:tags r:id="rId15"/>
            </p:custDataLst>
          </p:nvPr>
        </p:nvSpPr>
        <p:spPr>
          <a:xfrm>
            <a:off x="7202740" y="4505279"/>
            <a:ext cx="177876" cy="177876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AB6A">
                <a:alpha val="2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nrope SemiBold" charset="0"/>
              <a:ea typeface="Manrope SemiBold" charset="0"/>
              <a:cs typeface="Manrope SemiBold" charset="0"/>
            </a:endParaRPr>
          </a:p>
        </p:txBody>
      </p:sp>
      <p:sp>
        <p:nvSpPr>
          <p:cNvPr id="46" name="矩形 21"/>
          <p:cNvSpPr/>
          <p:nvPr>
            <p:custDataLst>
              <p:tags r:id="rId16"/>
            </p:custDataLst>
          </p:nvPr>
        </p:nvSpPr>
        <p:spPr>
          <a:xfrm flipH="1">
            <a:off x="4847605" y="2791533"/>
            <a:ext cx="105435" cy="105435"/>
          </a:xfrm>
          <a:prstGeom prst="ellipse">
            <a:avLst/>
          </a:prstGeom>
          <a:solidFill>
            <a:srgbClr val="FF9F36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nrope SemiBold" charset="0"/>
              <a:ea typeface="Manrope SemiBold" charset="0"/>
              <a:cs typeface="Manrope SemiBold" charset="0"/>
            </a:endParaRPr>
          </a:p>
        </p:txBody>
      </p:sp>
      <p:sp>
        <p:nvSpPr>
          <p:cNvPr id="47" name="矩形 21"/>
          <p:cNvSpPr/>
          <p:nvPr>
            <p:custDataLst>
              <p:tags r:id="rId17"/>
            </p:custDataLst>
          </p:nvPr>
        </p:nvSpPr>
        <p:spPr>
          <a:xfrm flipH="1">
            <a:off x="4758666" y="4541499"/>
            <a:ext cx="105435" cy="105435"/>
          </a:xfrm>
          <a:prstGeom prst="ellipse">
            <a:avLst/>
          </a:prstGeom>
          <a:solidFill>
            <a:srgbClr val="FF9F36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nrope SemiBold" charset="0"/>
              <a:ea typeface="Manrope SemiBold" charset="0"/>
              <a:cs typeface="Manrope SemiBold" charset="0"/>
            </a:endParaRPr>
          </a:p>
        </p:txBody>
      </p:sp>
      <p:sp>
        <p:nvSpPr>
          <p:cNvPr id="48" name="矩形 21"/>
          <p:cNvSpPr/>
          <p:nvPr>
            <p:custDataLst>
              <p:tags r:id="rId18"/>
            </p:custDataLst>
          </p:nvPr>
        </p:nvSpPr>
        <p:spPr>
          <a:xfrm>
            <a:off x="7327899" y="2791533"/>
            <a:ext cx="105435" cy="105435"/>
          </a:xfrm>
          <a:prstGeom prst="ellipse">
            <a:avLst/>
          </a:prstGeom>
          <a:solidFill>
            <a:srgbClr val="FF9F36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nrope SemiBold" charset="0"/>
              <a:ea typeface="Manrope SemiBold" charset="0"/>
              <a:cs typeface="Manrope SemiBold" charset="0"/>
            </a:endParaRPr>
          </a:p>
        </p:txBody>
      </p:sp>
      <p:sp>
        <p:nvSpPr>
          <p:cNvPr id="51" name="矩形 21"/>
          <p:cNvSpPr txBox="1"/>
          <p:nvPr>
            <p:custDataLst>
              <p:tags r:id="rId19"/>
            </p:custDataLst>
          </p:nvPr>
        </p:nvSpPr>
        <p:spPr>
          <a:xfrm>
            <a:off x="1653589" y="4148549"/>
            <a:ext cx="2060057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30000"/>
              </a:lnSpc>
              <a:defRPr/>
            </a:pPr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  <a:cs typeface="Manrope SemiBold" charset="0"/>
              </a:rPr>
              <a:t>Partai Politik</a:t>
            </a:r>
            <a:endParaRPr lang="en-US" altLang="zh-CN" sz="2400" dirty="0">
              <a:solidFill>
                <a:schemeClr val="bg1"/>
              </a:solidFill>
              <a:latin typeface="+mj-ea"/>
              <a:ea typeface="+mj-ea"/>
              <a:cs typeface="Manrope SemiBold" charset="0"/>
            </a:endParaRPr>
          </a:p>
        </p:txBody>
      </p:sp>
      <p:sp>
        <p:nvSpPr>
          <p:cNvPr id="53" name="矩形 21"/>
          <p:cNvSpPr txBox="1"/>
          <p:nvPr>
            <p:custDataLst>
              <p:tags r:id="rId20"/>
            </p:custDataLst>
          </p:nvPr>
        </p:nvSpPr>
        <p:spPr>
          <a:xfrm>
            <a:off x="8403590" y="2286635"/>
            <a:ext cx="2726690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  <a:cs typeface="Manrope SemiBold" charset="0"/>
              </a:rPr>
              <a:t>Klpk Penekan</a:t>
            </a:r>
            <a:endParaRPr lang="en-US" altLang="zh-CN" sz="2400" dirty="0">
              <a:solidFill>
                <a:schemeClr val="bg1"/>
              </a:solidFill>
              <a:latin typeface="+mj-ea"/>
              <a:ea typeface="+mj-ea"/>
              <a:cs typeface="Manrope SemiBold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546779" y="490147"/>
            <a:ext cx="9510262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dirty="0">
                <a:solidFill>
                  <a:srgbClr val="FF9F36"/>
                </a:solidFill>
                <a:latin typeface="+mj-ea"/>
                <a:ea typeface="+mj-ea"/>
                <a:cs typeface="Manrope SemiBold" charset="0"/>
              </a:rPr>
              <a:t> Agenda </a:t>
            </a:r>
            <a:endParaRPr lang="en-US" altLang="zh-CN" sz="5400" dirty="0">
              <a:solidFill>
                <a:srgbClr val="FF9F36"/>
              </a:solidFill>
              <a:latin typeface="+mj-ea"/>
              <a:ea typeface="+mj-ea"/>
              <a:cs typeface="Manrope SemiBold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2705" y="4763203"/>
            <a:ext cx="10766591" cy="1828097"/>
            <a:chOff x="712704" y="4763203"/>
            <a:chExt cx="10766591" cy="1828097"/>
          </a:xfrm>
        </p:grpSpPr>
        <p:pic>
          <p:nvPicPr>
            <p:cNvPr id="17" name="图形 16"/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712704" y="5080167"/>
              <a:ext cx="755567" cy="1511133"/>
            </a:xfrm>
            <a:prstGeom prst="rect">
              <a:avLst/>
            </a:prstGeom>
          </p:spPr>
        </p:pic>
        <p:pic>
          <p:nvPicPr>
            <p:cNvPr id="58" name="图形 57"/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 flipH="1">
              <a:off x="10312281" y="4763203"/>
              <a:ext cx="1167014" cy="1828097"/>
            </a:xfrm>
            <a:prstGeom prst="rect">
              <a:avLst/>
            </a:prstGeom>
          </p:spPr>
        </p:pic>
      </p:grpSp>
      <p:pic>
        <p:nvPicPr>
          <p:cNvPr id="10" name="图形 9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300686" y="1949480"/>
            <a:ext cx="1504144" cy="4641820"/>
          </a:xfrm>
          <a:prstGeom prst="rect">
            <a:avLst/>
          </a:prstGeom>
        </p:spPr>
      </p:pic>
    </p:spTree>
    <p:custDataLst>
      <p:tags r:id="rId28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E2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anrope SemiBold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3850" y="266699"/>
            <a:ext cx="11544300" cy="6324601"/>
          </a:xfrm>
          <a:prstGeom prst="rect">
            <a:avLst/>
          </a:prstGeom>
          <a:solidFill>
            <a:srgbClr val="FDF5F5"/>
          </a:solidFill>
          <a:ln>
            <a:solidFill>
              <a:srgbClr val="650A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anrope SemiBold" charset="0"/>
            </a:endParaRPr>
          </a:p>
          <a:p>
            <a:pPr algn="ctr"/>
            <a:endParaRPr lang="zh-CN" altLang="en-US">
              <a:cs typeface="Manrope SemiBold" charset="0"/>
            </a:endParaRPr>
          </a:p>
          <a:p>
            <a:pPr algn="ctr"/>
            <a:endParaRPr lang="zh-CN" altLang="en-US">
              <a:cs typeface="Manrope SemiBold" charset="0"/>
            </a:endParaRPr>
          </a:p>
          <a:p>
            <a:pPr algn="ctr"/>
            <a:endParaRPr lang="zh-CN" altLang="en-US">
              <a:cs typeface="Manrope SemiBold" charset="0"/>
            </a:endParaRPr>
          </a:p>
          <a:p>
            <a:pPr algn="ctr"/>
            <a:endParaRPr lang="zh-CN" altLang="en-US">
              <a:cs typeface="Manrope SemiBold" charset="0"/>
            </a:endParaRPr>
          </a:p>
          <a:p>
            <a:pPr algn="ctr"/>
            <a:endParaRPr lang="zh-CN" altLang="en-US">
              <a:cs typeface="Manrope SemiBold" charset="0"/>
            </a:endParaRPr>
          </a:p>
          <a:p>
            <a:pPr algn="ctr"/>
            <a:endParaRPr lang="zh-CN" altLang="en-US">
              <a:cs typeface="Manrope SemiBold" charset="0"/>
            </a:endParaRPr>
          </a:p>
          <a:p>
            <a:pPr algn="ctr"/>
            <a:endParaRPr lang="zh-CN" altLang="en-US">
              <a:cs typeface="Manrope SemiBold" charset="0"/>
            </a:endParaRPr>
          </a:p>
          <a:p>
            <a:pPr algn="ctr"/>
            <a:endParaRPr lang="zh-CN" altLang="en-US">
              <a:cs typeface="Manrope SemiBold" charset="0"/>
            </a:endParaRPr>
          </a:p>
          <a:p>
            <a:pPr algn="ctr"/>
            <a:endParaRPr lang="en-US" altLang="zh-CN">
              <a:cs typeface="Manrope SemiBold" charset="0"/>
            </a:endParaRPr>
          </a:p>
        </p:txBody>
      </p:sp>
      <p:pic>
        <p:nvPicPr>
          <p:cNvPr id="9" name="图形 8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598360" y="529430"/>
            <a:ext cx="880936" cy="880936"/>
          </a:xfrm>
          <a:prstGeom prst="rect">
            <a:avLst/>
          </a:prstGeom>
        </p:spPr>
      </p:pic>
      <p:pic>
        <p:nvPicPr>
          <p:cNvPr id="12" name="图形 1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2704" y="765042"/>
            <a:ext cx="3108337" cy="2135584"/>
          </a:xfrm>
          <a:prstGeom prst="rect">
            <a:avLst/>
          </a:prstGeom>
        </p:spPr>
      </p:pic>
      <p:pic>
        <p:nvPicPr>
          <p:cNvPr id="17" name="图形 16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64757" y="5046037"/>
            <a:ext cx="755567" cy="1511133"/>
          </a:xfrm>
          <a:prstGeom prst="rect">
            <a:avLst/>
          </a:prstGeom>
        </p:spPr>
      </p:pic>
      <p:pic>
        <p:nvPicPr>
          <p:cNvPr id="18" name="图形 17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1681" y="3947855"/>
            <a:ext cx="1687513" cy="2643445"/>
          </a:xfrm>
          <a:prstGeom prst="rect">
            <a:avLst/>
          </a:prstGeom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68271" y="1832834"/>
            <a:ext cx="3585605" cy="4758466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4559935" y="565785"/>
            <a:ext cx="603758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E25959"/>
                </a:solidFill>
                <a:latin typeface="+mj-ea"/>
                <a:ea typeface="+mj-ea"/>
                <a:cs typeface="Manrope SemiBold" charset="0"/>
              </a:rPr>
              <a:t>01. Kelompok Kepentingan</a:t>
            </a:r>
            <a:endParaRPr lang="en-US" altLang="zh-CN" sz="3600" dirty="0">
              <a:solidFill>
                <a:srgbClr val="E25959"/>
              </a:solidFill>
              <a:latin typeface="+mj-ea"/>
              <a:ea typeface="+mj-ea"/>
              <a:cs typeface="Manrope SemiBold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94300" y="1321435"/>
            <a:ext cx="6673850" cy="47059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altLang="zh-CN" sz="2400" dirty="0">
                <a:solidFill>
                  <a:schemeClr val="accent2"/>
                </a:solidFill>
                <a:highlight>
                  <a:srgbClr val="0000FF"/>
                </a:highlight>
                <a:latin typeface="+mj-ea"/>
                <a:ea typeface="+mj-ea"/>
                <a:cs typeface="Manrope SemiBold" charset="0"/>
              </a:rPr>
              <a:t>Sekelompok orang yang memiliki kesamaam sifat, sikap, kepercayaan  atau tujuan dan bersepakat untuk bersatu dalam usaha mencapai tujuan mereka.</a:t>
            </a:r>
            <a:endParaRPr lang="en-US" altLang="zh-CN" sz="2400" dirty="0">
              <a:solidFill>
                <a:schemeClr val="accent2"/>
              </a:solidFill>
              <a:highlight>
                <a:srgbClr val="0000FF"/>
              </a:highlight>
              <a:latin typeface="+mj-ea"/>
              <a:ea typeface="+mj-ea"/>
              <a:cs typeface="Manrope SemiBold" charset="0"/>
            </a:endParaRPr>
          </a:p>
          <a:p>
            <a:r>
              <a:rPr lang="en-US" altLang="zh-CN" sz="2400" dirty="0">
                <a:solidFill>
                  <a:schemeClr val="accent2"/>
                </a:solidFill>
                <a:highlight>
                  <a:srgbClr val="0000FF"/>
                </a:highlight>
                <a:latin typeface="+mj-ea"/>
                <a:ea typeface="+mj-ea"/>
                <a:cs typeface="Manrope SemiBold" charset="0"/>
              </a:rPr>
              <a:t>(Ramlan Surbakti) </a:t>
            </a:r>
            <a:endParaRPr lang="en-US" altLang="zh-CN" sz="2400" dirty="0">
              <a:solidFill>
                <a:schemeClr val="accent2"/>
              </a:solidFill>
              <a:highlight>
                <a:srgbClr val="0000FF"/>
              </a:highlight>
              <a:latin typeface="+mj-ea"/>
              <a:ea typeface="+mj-ea"/>
              <a:cs typeface="Manrope SemiBold" charset="0"/>
            </a:endParaRPr>
          </a:p>
        </p:txBody>
      </p:sp>
      <p:sp>
        <p:nvSpPr>
          <p:cNvPr id="37" name="Oval 24"/>
          <p:cNvSpPr/>
          <p:nvPr/>
        </p:nvSpPr>
        <p:spPr>
          <a:xfrm>
            <a:off x="6779598" y="4392228"/>
            <a:ext cx="186964" cy="210354"/>
          </a:xfrm>
          <a:custGeom>
            <a:avLst/>
            <a:gdLst>
              <a:gd name="T0" fmla="*/ 2240 w 10240"/>
              <a:gd name="T1" fmla="*/ 6080 h 11520"/>
              <a:gd name="T2" fmla="*/ 2240 w 10240"/>
              <a:gd name="T3" fmla="*/ 6720 h 11520"/>
              <a:gd name="T4" fmla="*/ 3200 w 10240"/>
              <a:gd name="T5" fmla="*/ 6400 h 11520"/>
              <a:gd name="T6" fmla="*/ 2880 w 10240"/>
              <a:gd name="T7" fmla="*/ 4160 h 11520"/>
              <a:gd name="T8" fmla="*/ 1920 w 10240"/>
              <a:gd name="T9" fmla="*/ 4480 h 11520"/>
              <a:gd name="T10" fmla="*/ 2880 w 10240"/>
              <a:gd name="T11" fmla="*/ 4800 h 11520"/>
              <a:gd name="T12" fmla="*/ 2880 w 10240"/>
              <a:gd name="T13" fmla="*/ 4160 h 11520"/>
              <a:gd name="T14" fmla="*/ 4160 w 10240"/>
              <a:gd name="T15" fmla="*/ 6080 h 11520"/>
              <a:gd name="T16" fmla="*/ 4160 w 10240"/>
              <a:gd name="T17" fmla="*/ 6720 h 11520"/>
              <a:gd name="T18" fmla="*/ 8320 w 10240"/>
              <a:gd name="T19" fmla="*/ 6400 h 11520"/>
              <a:gd name="T20" fmla="*/ 2880 w 10240"/>
              <a:gd name="T21" fmla="*/ 8000 h 11520"/>
              <a:gd name="T22" fmla="*/ 1920 w 10240"/>
              <a:gd name="T23" fmla="*/ 8320 h 11520"/>
              <a:gd name="T24" fmla="*/ 2880 w 10240"/>
              <a:gd name="T25" fmla="*/ 8640 h 11520"/>
              <a:gd name="T26" fmla="*/ 2880 w 10240"/>
              <a:gd name="T27" fmla="*/ 8000 h 11520"/>
              <a:gd name="T28" fmla="*/ 4160 w 10240"/>
              <a:gd name="T29" fmla="*/ 8000 h 11520"/>
              <a:gd name="T30" fmla="*/ 4160 w 10240"/>
              <a:gd name="T31" fmla="*/ 8640 h 11520"/>
              <a:gd name="T32" fmla="*/ 8320 w 10240"/>
              <a:gd name="T33" fmla="*/ 8320 h 11520"/>
              <a:gd name="T34" fmla="*/ 8000 w 10240"/>
              <a:gd name="T35" fmla="*/ 4160 h 11520"/>
              <a:gd name="T36" fmla="*/ 3840 w 10240"/>
              <a:gd name="T37" fmla="*/ 4480 h 11520"/>
              <a:gd name="T38" fmla="*/ 8000 w 10240"/>
              <a:gd name="T39" fmla="*/ 4800 h 11520"/>
              <a:gd name="T40" fmla="*/ 8000 w 10240"/>
              <a:gd name="T41" fmla="*/ 4160 h 11520"/>
              <a:gd name="T42" fmla="*/ 8320 w 10240"/>
              <a:gd name="T43" fmla="*/ 1280 h 11520"/>
              <a:gd name="T44" fmla="*/ 8000 w 10240"/>
              <a:gd name="T45" fmla="*/ 0 h 11520"/>
              <a:gd name="T46" fmla="*/ 7680 w 10240"/>
              <a:gd name="T47" fmla="*/ 1280 h 11520"/>
              <a:gd name="T48" fmla="*/ 2560 w 10240"/>
              <a:gd name="T49" fmla="*/ 320 h 11520"/>
              <a:gd name="T50" fmla="*/ 1920 w 10240"/>
              <a:gd name="T51" fmla="*/ 320 h 11520"/>
              <a:gd name="T52" fmla="*/ 320 w 10240"/>
              <a:gd name="T53" fmla="*/ 1280 h 11520"/>
              <a:gd name="T54" fmla="*/ 0 w 10240"/>
              <a:gd name="T55" fmla="*/ 11200 h 11520"/>
              <a:gd name="T56" fmla="*/ 9920 w 10240"/>
              <a:gd name="T57" fmla="*/ 11520 h 11520"/>
              <a:gd name="T58" fmla="*/ 10240 w 10240"/>
              <a:gd name="T59" fmla="*/ 1600 h 11520"/>
              <a:gd name="T60" fmla="*/ 9600 w 10240"/>
              <a:gd name="T61" fmla="*/ 10880 h 11520"/>
              <a:gd name="T62" fmla="*/ 640 w 10240"/>
              <a:gd name="T63" fmla="*/ 1920 h 11520"/>
              <a:gd name="T64" fmla="*/ 1920 w 10240"/>
              <a:gd name="T65" fmla="*/ 2240 h 11520"/>
              <a:gd name="T66" fmla="*/ 2560 w 10240"/>
              <a:gd name="T67" fmla="*/ 2240 h 11520"/>
              <a:gd name="T68" fmla="*/ 7680 w 10240"/>
              <a:gd name="T69" fmla="*/ 1920 h 11520"/>
              <a:gd name="T70" fmla="*/ 8000 w 10240"/>
              <a:gd name="T71" fmla="*/ 2560 h 11520"/>
              <a:gd name="T72" fmla="*/ 8320 w 10240"/>
              <a:gd name="T73" fmla="*/ 1920 h 11520"/>
              <a:gd name="T74" fmla="*/ 9600 w 10240"/>
              <a:gd name="T75" fmla="*/ 10880 h 11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240" h="11520">
                <a:moveTo>
                  <a:pt x="2880" y="6080"/>
                </a:moveTo>
                <a:lnTo>
                  <a:pt x="2240" y="6080"/>
                </a:lnTo>
                <a:cubicBezTo>
                  <a:pt x="2080" y="6080"/>
                  <a:pt x="1920" y="6240"/>
                  <a:pt x="1920" y="6400"/>
                </a:cubicBezTo>
                <a:cubicBezTo>
                  <a:pt x="1920" y="6560"/>
                  <a:pt x="2080" y="6720"/>
                  <a:pt x="2240" y="6720"/>
                </a:cubicBezTo>
                <a:lnTo>
                  <a:pt x="2880" y="6720"/>
                </a:lnTo>
                <a:cubicBezTo>
                  <a:pt x="3040" y="6720"/>
                  <a:pt x="3200" y="6560"/>
                  <a:pt x="3200" y="6400"/>
                </a:cubicBezTo>
                <a:cubicBezTo>
                  <a:pt x="3200" y="6240"/>
                  <a:pt x="3040" y="6080"/>
                  <a:pt x="2880" y="6080"/>
                </a:cubicBezTo>
                <a:close/>
                <a:moveTo>
                  <a:pt x="2880" y="4160"/>
                </a:moveTo>
                <a:lnTo>
                  <a:pt x="2240" y="4160"/>
                </a:lnTo>
                <a:cubicBezTo>
                  <a:pt x="2080" y="4160"/>
                  <a:pt x="1920" y="4320"/>
                  <a:pt x="1920" y="4480"/>
                </a:cubicBezTo>
                <a:cubicBezTo>
                  <a:pt x="1920" y="4640"/>
                  <a:pt x="2080" y="4800"/>
                  <a:pt x="2240" y="4800"/>
                </a:cubicBezTo>
                <a:lnTo>
                  <a:pt x="2880" y="4800"/>
                </a:lnTo>
                <a:cubicBezTo>
                  <a:pt x="3040" y="4800"/>
                  <a:pt x="3200" y="4640"/>
                  <a:pt x="3200" y="4480"/>
                </a:cubicBezTo>
                <a:cubicBezTo>
                  <a:pt x="3200" y="4320"/>
                  <a:pt x="3040" y="4160"/>
                  <a:pt x="2880" y="4160"/>
                </a:cubicBezTo>
                <a:close/>
                <a:moveTo>
                  <a:pt x="8000" y="6080"/>
                </a:moveTo>
                <a:lnTo>
                  <a:pt x="4160" y="6080"/>
                </a:lnTo>
                <a:cubicBezTo>
                  <a:pt x="4000" y="6080"/>
                  <a:pt x="3840" y="6240"/>
                  <a:pt x="3840" y="6400"/>
                </a:cubicBezTo>
                <a:cubicBezTo>
                  <a:pt x="3840" y="6560"/>
                  <a:pt x="4000" y="6720"/>
                  <a:pt x="4160" y="6720"/>
                </a:cubicBezTo>
                <a:lnTo>
                  <a:pt x="8000" y="6720"/>
                </a:lnTo>
                <a:cubicBezTo>
                  <a:pt x="8160" y="6720"/>
                  <a:pt x="8320" y="6560"/>
                  <a:pt x="8320" y="6400"/>
                </a:cubicBezTo>
                <a:cubicBezTo>
                  <a:pt x="8320" y="6240"/>
                  <a:pt x="8160" y="6080"/>
                  <a:pt x="8000" y="6080"/>
                </a:cubicBezTo>
                <a:close/>
                <a:moveTo>
                  <a:pt x="2880" y="8000"/>
                </a:moveTo>
                <a:lnTo>
                  <a:pt x="2240" y="8000"/>
                </a:lnTo>
                <a:cubicBezTo>
                  <a:pt x="2080" y="8000"/>
                  <a:pt x="1920" y="8160"/>
                  <a:pt x="1920" y="8320"/>
                </a:cubicBezTo>
                <a:cubicBezTo>
                  <a:pt x="1920" y="8480"/>
                  <a:pt x="2080" y="8640"/>
                  <a:pt x="2240" y="8640"/>
                </a:cubicBezTo>
                <a:lnTo>
                  <a:pt x="2880" y="8640"/>
                </a:lnTo>
                <a:cubicBezTo>
                  <a:pt x="3040" y="8640"/>
                  <a:pt x="3200" y="8480"/>
                  <a:pt x="3200" y="8320"/>
                </a:cubicBezTo>
                <a:cubicBezTo>
                  <a:pt x="3200" y="8160"/>
                  <a:pt x="3040" y="8000"/>
                  <a:pt x="2880" y="8000"/>
                </a:cubicBezTo>
                <a:close/>
                <a:moveTo>
                  <a:pt x="8000" y="8000"/>
                </a:moveTo>
                <a:lnTo>
                  <a:pt x="4160" y="8000"/>
                </a:lnTo>
                <a:cubicBezTo>
                  <a:pt x="4000" y="8000"/>
                  <a:pt x="3840" y="8160"/>
                  <a:pt x="3840" y="8320"/>
                </a:cubicBezTo>
                <a:cubicBezTo>
                  <a:pt x="3840" y="8480"/>
                  <a:pt x="4000" y="8640"/>
                  <a:pt x="4160" y="8640"/>
                </a:cubicBezTo>
                <a:lnTo>
                  <a:pt x="8000" y="8640"/>
                </a:lnTo>
                <a:cubicBezTo>
                  <a:pt x="8160" y="8640"/>
                  <a:pt x="8320" y="8480"/>
                  <a:pt x="8320" y="8320"/>
                </a:cubicBezTo>
                <a:cubicBezTo>
                  <a:pt x="8320" y="8160"/>
                  <a:pt x="8160" y="8000"/>
                  <a:pt x="8000" y="8000"/>
                </a:cubicBezTo>
                <a:close/>
                <a:moveTo>
                  <a:pt x="8000" y="4160"/>
                </a:moveTo>
                <a:lnTo>
                  <a:pt x="4160" y="4160"/>
                </a:lnTo>
                <a:cubicBezTo>
                  <a:pt x="4000" y="4160"/>
                  <a:pt x="3840" y="4320"/>
                  <a:pt x="3840" y="4480"/>
                </a:cubicBezTo>
                <a:cubicBezTo>
                  <a:pt x="3840" y="4640"/>
                  <a:pt x="4000" y="4800"/>
                  <a:pt x="4160" y="4800"/>
                </a:cubicBezTo>
                <a:lnTo>
                  <a:pt x="8000" y="4800"/>
                </a:lnTo>
                <a:cubicBezTo>
                  <a:pt x="8160" y="4800"/>
                  <a:pt x="8320" y="4640"/>
                  <a:pt x="8320" y="4480"/>
                </a:cubicBezTo>
                <a:cubicBezTo>
                  <a:pt x="8320" y="4320"/>
                  <a:pt x="8160" y="4160"/>
                  <a:pt x="8000" y="4160"/>
                </a:cubicBezTo>
                <a:close/>
                <a:moveTo>
                  <a:pt x="9920" y="1280"/>
                </a:moveTo>
                <a:lnTo>
                  <a:pt x="8320" y="1280"/>
                </a:lnTo>
                <a:lnTo>
                  <a:pt x="8320" y="320"/>
                </a:lnTo>
                <a:cubicBezTo>
                  <a:pt x="8320" y="160"/>
                  <a:pt x="8160" y="0"/>
                  <a:pt x="8000" y="0"/>
                </a:cubicBezTo>
                <a:cubicBezTo>
                  <a:pt x="7840" y="0"/>
                  <a:pt x="7680" y="160"/>
                  <a:pt x="7680" y="320"/>
                </a:cubicBezTo>
                <a:lnTo>
                  <a:pt x="7680" y="1280"/>
                </a:lnTo>
                <a:lnTo>
                  <a:pt x="2560" y="1280"/>
                </a:lnTo>
                <a:lnTo>
                  <a:pt x="2560" y="320"/>
                </a:lnTo>
                <a:cubicBezTo>
                  <a:pt x="2560" y="160"/>
                  <a:pt x="2400" y="0"/>
                  <a:pt x="2240" y="0"/>
                </a:cubicBezTo>
                <a:cubicBezTo>
                  <a:pt x="2080" y="0"/>
                  <a:pt x="1920" y="160"/>
                  <a:pt x="1920" y="320"/>
                </a:cubicBezTo>
                <a:lnTo>
                  <a:pt x="1920" y="1280"/>
                </a:lnTo>
                <a:lnTo>
                  <a:pt x="320" y="1280"/>
                </a:lnTo>
                <a:cubicBezTo>
                  <a:pt x="128" y="1280"/>
                  <a:pt x="0" y="1408"/>
                  <a:pt x="0" y="1600"/>
                </a:cubicBezTo>
                <a:lnTo>
                  <a:pt x="0" y="11200"/>
                </a:lnTo>
                <a:cubicBezTo>
                  <a:pt x="0" y="11392"/>
                  <a:pt x="128" y="11520"/>
                  <a:pt x="320" y="11520"/>
                </a:cubicBezTo>
                <a:lnTo>
                  <a:pt x="9920" y="11520"/>
                </a:lnTo>
                <a:cubicBezTo>
                  <a:pt x="10112" y="11520"/>
                  <a:pt x="10240" y="11392"/>
                  <a:pt x="10240" y="11200"/>
                </a:cubicBezTo>
                <a:lnTo>
                  <a:pt x="10240" y="1600"/>
                </a:lnTo>
                <a:cubicBezTo>
                  <a:pt x="10240" y="1408"/>
                  <a:pt x="10112" y="1280"/>
                  <a:pt x="9920" y="1280"/>
                </a:cubicBezTo>
                <a:close/>
                <a:moveTo>
                  <a:pt x="9600" y="10880"/>
                </a:moveTo>
                <a:lnTo>
                  <a:pt x="640" y="10880"/>
                </a:lnTo>
                <a:lnTo>
                  <a:pt x="640" y="1920"/>
                </a:lnTo>
                <a:lnTo>
                  <a:pt x="1920" y="1920"/>
                </a:lnTo>
                <a:lnTo>
                  <a:pt x="1920" y="2240"/>
                </a:lnTo>
                <a:cubicBezTo>
                  <a:pt x="1920" y="2400"/>
                  <a:pt x="2080" y="2560"/>
                  <a:pt x="2240" y="2560"/>
                </a:cubicBezTo>
                <a:cubicBezTo>
                  <a:pt x="2400" y="2560"/>
                  <a:pt x="2560" y="2400"/>
                  <a:pt x="2560" y="2240"/>
                </a:cubicBezTo>
                <a:lnTo>
                  <a:pt x="2560" y="1920"/>
                </a:lnTo>
                <a:lnTo>
                  <a:pt x="7680" y="1920"/>
                </a:lnTo>
                <a:lnTo>
                  <a:pt x="7680" y="2240"/>
                </a:lnTo>
                <a:cubicBezTo>
                  <a:pt x="7680" y="2400"/>
                  <a:pt x="7840" y="2560"/>
                  <a:pt x="8000" y="2560"/>
                </a:cubicBezTo>
                <a:cubicBezTo>
                  <a:pt x="8160" y="2560"/>
                  <a:pt x="8320" y="2400"/>
                  <a:pt x="8320" y="2240"/>
                </a:cubicBezTo>
                <a:lnTo>
                  <a:pt x="8320" y="1920"/>
                </a:lnTo>
                <a:lnTo>
                  <a:pt x="9600" y="1920"/>
                </a:lnTo>
                <a:lnTo>
                  <a:pt x="9600" y="108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anrope SemiBold" charset="0"/>
            </a:endParaRPr>
          </a:p>
        </p:txBody>
      </p:sp>
      <p:sp>
        <p:nvSpPr>
          <p:cNvPr id="38" name="Oval 25"/>
          <p:cNvSpPr/>
          <p:nvPr/>
        </p:nvSpPr>
        <p:spPr>
          <a:xfrm>
            <a:off x="6219556" y="4392228"/>
            <a:ext cx="186964" cy="210354"/>
          </a:xfrm>
          <a:custGeom>
            <a:avLst/>
            <a:gdLst>
              <a:gd name="T0" fmla="*/ 8320 w 10240"/>
              <a:gd name="T1" fmla="*/ 1280 h 11520"/>
              <a:gd name="T2" fmla="*/ 8000 w 10240"/>
              <a:gd name="T3" fmla="*/ 0 h 11520"/>
              <a:gd name="T4" fmla="*/ 7680 w 10240"/>
              <a:gd name="T5" fmla="*/ 1280 h 11520"/>
              <a:gd name="T6" fmla="*/ 2560 w 10240"/>
              <a:gd name="T7" fmla="*/ 320 h 11520"/>
              <a:gd name="T8" fmla="*/ 1920 w 10240"/>
              <a:gd name="T9" fmla="*/ 320 h 11520"/>
              <a:gd name="T10" fmla="*/ 320 w 10240"/>
              <a:gd name="T11" fmla="*/ 1280 h 11520"/>
              <a:gd name="T12" fmla="*/ 0 w 10240"/>
              <a:gd name="T13" fmla="*/ 11200 h 11520"/>
              <a:gd name="T14" fmla="*/ 9920 w 10240"/>
              <a:gd name="T15" fmla="*/ 11520 h 11520"/>
              <a:gd name="T16" fmla="*/ 10240 w 10240"/>
              <a:gd name="T17" fmla="*/ 1600 h 11520"/>
              <a:gd name="T18" fmla="*/ 9600 w 10240"/>
              <a:gd name="T19" fmla="*/ 10880 h 11520"/>
              <a:gd name="T20" fmla="*/ 640 w 10240"/>
              <a:gd name="T21" fmla="*/ 3840 h 11520"/>
              <a:gd name="T22" fmla="*/ 9600 w 10240"/>
              <a:gd name="T23" fmla="*/ 10880 h 11520"/>
              <a:gd name="T24" fmla="*/ 640 w 10240"/>
              <a:gd name="T25" fmla="*/ 3200 h 11520"/>
              <a:gd name="T26" fmla="*/ 1920 w 10240"/>
              <a:gd name="T27" fmla="*/ 1920 h 11520"/>
              <a:gd name="T28" fmla="*/ 2240 w 10240"/>
              <a:gd name="T29" fmla="*/ 2560 h 11520"/>
              <a:gd name="T30" fmla="*/ 2560 w 10240"/>
              <a:gd name="T31" fmla="*/ 1920 h 11520"/>
              <a:gd name="T32" fmla="*/ 7680 w 10240"/>
              <a:gd name="T33" fmla="*/ 2240 h 11520"/>
              <a:gd name="T34" fmla="*/ 8320 w 10240"/>
              <a:gd name="T35" fmla="*/ 2240 h 11520"/>
              <a:gd name="T36" fmla="*/ 9600 w 10240"/>
              <a:gd name="T37" fmla="*/ 1920 h 11520"/>
              <a:gd name="T38" fmla="*/ 2560 w 10240"/>
              <a:gd name="T39" fmla="*/ 6080 h 11520"/>
              <a:gd name="T40" fmla="*/ 2560 w 10240"/>
              <a:gd name="T41" fmla="*/ 6720 h 11520"/>
              <a:gd name="T42" fmla="*/ 2560 w 10240"/>
              <a:gd name="T43" fmla="*/ 5440 h 11520"/>
              <a:gd name="T44" fmla="*/ 5120 w 10240"/>
              <a:gd name="T45" fmla="*/ 6080 h 11520"/>
              <a:gd name="T46" fmla="*/ 5120 w 10240"/>
              <a:gd name="T47" fmla="*/ 6720 h 11520"/>
              <a:gd name="T48" fmla="*/ 5120 w 10240"/>
              <a:gd name="T49" fmla="*/ 5440 h 11520"/>
              <a:gd name="T50" fmla="*/ 7680 w 10240"/>
              <a:gd name="T51" fmla="*/ 6080 h 11520"/>
              <a:gd name="T52" fmla="*/ 7680 w 10240"/>
              <a:gd name="T53" fmla="*/ 6720 h 11520"/>
              <a:gd name="T54" fmla="*/ 7680 w 10240"/>
              <a:gd name="T55" fmla="*/ 5440 h 11520"/>
              <a:gd name="T56" fmla="*/ 2560 w 10240"/>
              <a:gd name="T57" fmla="*/ 8320 h 11520"/>
              <a:gd name="T58" fmla="*/ 2560 w 10240"/>
              <a:gd name="T59" fmla="*/ 8960 h 11520"/>
              <a:gd name="T60" fmla="*/ 2560 w 10240"/>
              <a:gd name="T61" fmla="*/ 7680 h 11520"/>
              <a:gd name="T62" fmla="*/ 5120 w 10240"/>
              <a:gd name="T63" fmla="*/ 8320 h 11520"/>
              <a:gd name="T64" fmla="*/ 5120 w 10240"/>
              <a:gd name="T65" fmla="*/ 8960 h 11520"/>
              <a:gd name="T66" fmla="*/ 5120 w 10240"/>
              <a:gd name="T67" fmla="*/ 7680 h 11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240" h="11520">
                <a:moveTo>
                  <a:pt x="9920" y="1280"/>
                </a:moveTo>
                <a:lnTo>
                  <a:pt x="8320" y="1280"/>
                </a:lnTo>
                <a:lnTo>
                  <a:pt x="8320" y="320"/>
                </a:lnTo>
                <a:cubicBezTo>
                  <a:pt x="8320" y="160"/>
                  <a:pt x="8160" y="0"/>
                  <a:pt x="8000" y="0"/>
                </a:cubicBezTo>
                <a:cubicBezTo>
                  <a:pt x="7840" y="0"/>
                  <a:pt x="7680" y="160"/>
                  <a:pt x="7680" y="320"/>
                </a:cubicBezTo>
                <a:lnTo>
                  <a:pt x="7680" y="1280"/>
                </a:lnTo>
                <a:lnTo>
                  <a:pt x="2560" y="1280"/>
                </a:lnTo>
                <a:lnTo>
                  <a:pt x="2560" y="320"/>
                </a:lnTo>
                <a:cubicBezTo>
                  <a:pt x="2560" y="160"/>
                  <a:pt x="2400" y="0"/>
                  <a:pt x="2240" y="0"/>
                </a:cubicBezTo>
                <a:cubicBezTo>
                  <a:pt x="2080" y="0"/>
                  <a:pt x="1920" y="160"/>
                  <a:pt x="1920" y="320"/>
                </a:cubicBezTo>
                <a:lnTo>
                  <a:pt x="1920" y="1280"/>
                </a:lnTo>
                <a:lnTo>
                  <a:pt x="320" y="1280"/>
                </a:lnTo>
                <a:cubicBezTo>
                  <a:pt x="128" y="1280"/>
                  <a:pt x="0" y="1408"/>
                  <a:pt x="0" y="1600"/>
                </a:cubicBezTo>
                <a:lnTo>
                  <a:pt x="0" y="11200"/>
                </a:lnTo>
                <a:cubicBezTo>
                  <a:pt x="0" y="11392"/>
                  <a:pt x="128" y="11520"/>
                  <a:pt x="320" y="11520"/>
                </a:cubicBezTo>
                <a:lnTo>
                  <a:pt x="9920" y="11520"/>
                </a:lnTo>
                <a:cubicBezTo>
                  <a:pt x="10112" y="11520"/>
                  <a:pt x="10240" y="11392"/>
                  <a:pt x="10240" y="11200"/>
                </a:cubicBezTo>
                <a:lnTo>
                  <a:pt x="10240" y="1600"/>
                </a:lnTo>
                <a:cubicBezTo>
                  <a:pt x="10240" y="1408"/>
                  <a:pt x="10112" y="1280"/>
                  <a:pt x="9920" y="1280"/>
                </a:cubicBezTo>
                <a:close/>
                <a:moveTo>
                  <a:pt x="9600" y="10880"/>
                </a:moveTo>
                <a:lnTo>
                  <a:pt x="640" y="10880"/>
                </a:lnTo>
                <a:lnTo>
                  <a:pt x="640" y="3840"/>
                </a:lnTo>
                <a:lnTo>
                  <a:pt x="9600" y="3840"/>
                </a:lnTo>
                <a:lnTo>
                  <a:pt x="9600" y="10880"/>
                </a:lnTo>
                <a:close/>
                <a:moveTo>
                  <a:pt x="9600" y="3200"/>
                </a:moveTo>
                <a:lnTo>
                  <a:pt x="640" y="3200"/>
                </a:lnTo>
                <a:lnTo>
                  <a:pt x="640" y="1920"/>
                </a:lnTo>
                <a:lnTo>
                  <a:pt x="1920" y="1920"/>
                </a:lnTo>
                <a:lnTo>
                  <a:pt x="1920" y="2240"/>
                </a:lnTo>
                <a:cubicBezTo>
                  <a:pt x="1920" y="2400"/>
                  <a:pt x="2080" y="2560"/>
                  <a:pt x="2240" y="2560"/>
                </a:cubicBezTo>
                <a:cubicBezTo>
                  <a:pt x="2400" y="2560"/>
                  <a:pt x="2560" y="2400"/>
                  <a:pt x="2560" y="2240"/>
                </a:cubicBezTo>
                <a:lnTo>
                  <a:pt x="2560" y="1920"/>
                </a:lnTo>
                <a:lnTo>
                  <a:pt x="7680" y="1920"/>
                </a:lnTo>
                <a:lnTo>
                  <a:pt x="7680" y="2240"/>
                </a:lnTo>
                <a:cubicBezTo>
                  <a:pt x="7680" y="2400"/>
                  <a:pt x="7840" y="2560"/>
                  <a:pt x="8000" y="2560"/>
                </a:cubicBezTo>
                <a:cubicBezTo>
                  <a:pt x="8160" y="2560"/>
                  <a:pt x="8320" y="2400"/>
                  <a:pt x="8320" y="2240"/>
                </a:cubicBezTo>
                <a:lnTo>
                  <a:pt x="8320" y="1920"/>
                </a:lnTo>
                <a:lnTo>
                  <a:pt x="9600" y="1920"/>
                </a:lnTo>
                <a:lnTo>
                  <a:pt x="9600" y="3200"/>
                </a:lnTo>
                <a:close/>
                <a:moveTo>
                  <a:pt x="2560" y="6080"/>
                </a:moveTo>
                <a:close/>
                <a:moveTo>
                  <a:pt x="1920" y="6080"/>
                </a:moveTo>
                <a:cubicBezTo>
                  <a:pt x="1920" y="6433"/>
                  <a:pt x="2207" y="6720"/>
                  <a:pt x="2560" y="6720"/>
                </a:cubicBezTo>
                <a:cubicBezTo>
                  <a:pt x="2913" y="6720"/>
                  <a:pt x="3200" y="6433"/>
                  <a:pt x="3200" y="6080"/>
                </a:cubicBezTo>
                <a:cubicBezTo>
                  <a:pt x="3200" y="5727"/>
                  <a:pt x="2913" y="5440"/>
                  <a:pt x="2560" y="5440"/>
                </a:cubicBezTo>
                <a:cubicBezTo>
                  <a:pt x="2207" y="5440"/>
                  <a:pt x="1920" y="5727"/>
                  <a:pt x="1920" y="6080"/>
                </a:cubicBezTo>
                <a:close/>
                <a:moveTo>
                  <a:pt x="5120" y="6080"/>
                </a:moveTo>
                <a:close/>
                <a:moveTo>
                  <a:pt x="4480" y="6080"/>
                </a:moveTo>
                <a:cubicBezTo>
                  <a:pt x="4480" y="6433"/>
                  <a:pt x="4767" y="6720"/>
                  <a:pt x="5120" y="6720"/>
                </a:cubicBezTo>
                <a:cubicBezTo>
                  <a:pt x="5473" y="6720"/>
                  <a:pt x="5760" y="6433"/>
                  <a:pt x="5760" y="6080"/>
                </a:cubicBezTo>
                <a:cubicBezTo>
                  <a:pt x="5760" y="5727"/>
                  <a:pt x="5473" y="5440"/>
                  <a:pt x="5120" y="5440"/>
                </a:cubicBezTo>
                <a:cubicBezTo>
                  <a:pt x="4767" y="5440"/>
                  <a:pt x="4480" y="5727"/>
                  <a:pt x="4480" y="6080"/>
                </a:cubicBezTo>
                <a:close/>
                <a:moveTo>
                  <a:pt x="7680" y="6080"/>
                </a:moveTo>
                <a:close/>
                <a:moveTo>
                  <a:pt x="7040" y="6080"/>
                </a:moveTo>
                <a:cubicBezTo>
                  <a:pt x="7040" y="6433"/>
                  <a:pt x="7327" y="6720"/>
                  <a:pt x="7680" y="6720"/>
                </a:cubicBezTo>
                <a:cubicBezTo>
                  <a:pt x="8033" y="6720"/>
                  <a:pt x="8320" y="6433"/>
                  <a:pt x="8320" y="6080"/>
                </a:cubicBezTo>
                <a:cubicBezTo>
                  <a:pt x="8320" y="5727"/>
                  <a:pt x="8033" y="5440"/>
                  <a:pt x="7680" y="5440"/>
                </a:cubicBezTo>
                <a:cubicBezTo>
                  <a:pt x="7327" y="5440"/>
                  <a:pt x="7040" y="5727"/>
                  <a:pt x="7040" y="6080"/>
                </a:cubicBezTo>
                <a:close/>
                <a:moveTo>
                  <a:pt x="2560" y="8320"/>
                </a:moveTo>
                <a:close/>
                <a:moveTo>
                  <a:pt x="1920" y="8320"/>
                </a:moveTo>
                <a:cubicBezTo>
                  <a:pt x="1920" y="8673"/>
                  <a:pt x="2207" y="8960"/>
                  <a:pt x="2560" y="8960"/>
                </a:cubicBezTo>
                <a:cubicBezTo>
                  <a:pt x="2913" y="8960"/>
                  <a:pt x="3200" y="8673"/>
                  <a:pt x="3200" y="8320"/>
                </a:cubicBezTo>
                <a:cubicBezTo>
                  <a:pt x="3200" y="7967"/>
                  <a:pt x="2913" y="7680"/>
                  <a:pt x="2560" y="7680"/>
                </a:cubicBezTo>
                <a:cubicBezTo>
                  <a:pt x="2207" y="7680"/>
                  <a:pt x="1920" y="7967"/>
                  <a:pt x="1920" y="8320"/>
                </a:cubicBezTo>
                <a:close/>
                <a:moveTo>
                  <a:pt x="5120" y="8320"/>
                </a:moveTo>
                <a:close/>
                <a:moveTo>
                  <a:pt x="4480" y="8320"/>
                </a:moveTo>
                <a:cubicBezTo>
                  <a:pt x="4480" y="8673"/>
                  <a:pt x="4767" y="8960"/>
                  <a:pt x="5120" y="8960"/>
                </a:cubicBezTo>
                <a:cubicBezTo>
                  <a:pt x="5473" y="8960"/>
                  <a:pt x="5760" y="8673"/>
                  <a:pt x="5760" y="8320"/>
                </a:cubicBezTo>
                <a:cubicBezTo>
                  <a:pt x="5760" y="7967"/>
                  <a:pt x="5473" y="7680"/>
                  <a:pt x="5120" y="7680"/>
                </a:cubicBezTo>
                <a:cubicBezTo>
                  <a:pt x="4767" y="7680"/>
                  <a:pt x="4480" y="7967"/>
                  <a:pt x="4480" y="83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anrope SemiBold" charset="0"/>
            </a:endParaRPr>
          </a:p>
        </p:txBody>
      </p:sp>
      <p:sp>
        <p:nvSpPr>
          <p:cNvPr id="2" name="矩形 25"/>
          <p:cNvSpPr/>
          <p:nvPr/>
        </p:nvSpPr>
        <p:spPr>
          <a:xfrm>
            <a:off x="5214620" y="3289300"/>
            <a:ext cx="6673850" cy="26517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highlight>
                  <a:srgbClr val="FF00FF"/>
                </a:highlight>
                <a:latin typeface="+mj-ea"/>
                <a:ea typeface="+mj-ea"/>
                <a:cs typeface="Manrope SemiBold" charset="0"/>
              </a:rPr>
              <a:t>Ciri-ciri Klp Kepentingan :</a:t>
            </a:r>
            <a:endParaRPr lang="en-US" altLang="zh-CN" sz="2400" dirty="0">
              <a:solidFill>
                <a:schemeClr val="bg1"/>
              </a:solidFill>
              <a:highlight>
                <a:srgbClr val="FF00FF"/>
              </a:highlight>
              <a:latin typeface="+mj-ea"/>
              <a:ea typeface="+mj-ea"/>
              <a:cs typeface="Manrope SemiBold" charset="0"/>
            </a:endParaRPr>
          </a:p>
          <a:p>
            <a:r>
              <a:rPr lang="en-US" altLang="zh-CN" sz="2400" dirty="0">
                <a:solidFill>
                  <a:schemeClr val="bg1"/>
                </a:solidFill>
                <a:highlight>
                  <a:srgbClr val="FF00FF"/>
                </a:highlight>
                <a:latin typeface="+mj-ea"/>
                <a:ea typeface="+mj-ea"/>
                <a:cs typeface="Manrope SemiBold" charset="0"/>
              </a:rPr>
              <a:t>1. Memiliki tujuan yang sama dan terorganisir</a:t>
            </a:r>
            <a:endParaRPr lang="en-US" altLang="zh-CN" sz="2400" dirty="0">
              <a:solidFill>
                <a:schemeClr val="bg1"/>
              </a:solidFill>
              <a:highlight>
                <a:srgbClr val="FF00FF"/>
              </a:highlight>
              <a:latin typeface="+mj-ea"/>
              <a:ea typeface="+mj-ea"/>
              <a:cs typeface="Manrope SemiBold" charset="0"/>
            </a:endParaRPr>
          </a:p>
          <a:p>
            <a:r>
              <a:rPr lang="en-US" altLang="zh-CN" sz="2400" dirty="0">
                <a:solidFill>
                  <a:schemeClr val="bg1"/>
                </a:solidFill>
                <a:highlight>
                  <a:srgbClr val="FF00FF"/>
                </a:highlight>
                <a:latin typeface="+mj-ea"/>
                <a:ea typeface="+mj-ea"/>
                <a:cs typeface="Manrope SemiBold" charset="0"/>
              </a:rPr>
              <a:t>2. Berusaha  mempengaruhi kbjk pemerintah</a:t>
            </a:r>
            <a:endParaRPr lang="en-US" altLang="zh-CN" sz="2400" dirty="0">
              <a:solidFill>
                <a:schemeClr val="bg1"/>
              </a:solidFill>
              <a:highlight>
                <a:srgbClr val="FF00FF"/>
              </a:highlight>
              <a:latin typeface="+mj-ea"/>
              <a:ea typeface="+mj-ea"/>
              <a:cs typeface="Manrope SemiBold" charset="0"/>
            </a:endParaRPr>
          </a:p>
          <a:p>
            <a:r>
              <a:rPr lang="en-US" altLang="zh-CN" sz="2400" dirty="0">
                <a:solidFill>
                  <a:schemeClr val="bg1"/>
                </a:solidFill>
                <a:highlight>
                  <a:srgbClr val="FF00FF"/>
                </a:highlight>
                <a:latin typeface="+mj-ea"/>
                <a:ea typeface="+mj-ea"/>
                <a:cs typeface="Manrope SemiBold" charset="0"/>
              </a:rPr>
              <a:t>3. Organisasinya memiliki interest kepada</a:t>
            </a:r>
            <a:endParaRPr lang="en-US" altLang="zh-CN" sz="2400" dirty="0">
              <a:solidFill>
                <a:schemeClr val="bg1"/>
              </a:solidFill>
              <a:highlight>
                <a:srgbClr val="FF00FF"/>
              </a:highlight>
              <a:latin typeface="+mj-ea"/>
              <a:ea typeface="+mj-ea"/>
              <a:cs typeface="Manrope SemiBold" charset="0"/>
            </a:endParaRPr>
          </a:p>
          <a:p>
            <a:r>
              <a:rPr lang="en-US" altLang="zh-CN" sz="2400" dirty="0">
                <a:solidFill>
                  <a:schemeClr val="bg1"/>
                </a:solidFill>
                <a:highlight>
                  <a:srgbClr val="FF00FF"/>
                </a:highlight>
                <a:latin typeface="+mj-ea"/>
                <a:ea typeface="+mj-ea"/>
                <a:cs typeface="Manrope SemiBold" charset="0"/>
              </a:rPr>
              <a:t>     kepentingan publik.</a:t>
            </a:r>
            <a:endParaRPr lang="en-US" altLang="zh-CN" sz="2400" dirty="0">
              <a:solidFill>
                <a:schemeClr val="bg1"/>
              </a:solidFill>
              <a:highlight>
                <a:srgbClr val="FF00FF"/>
              </a:highlight>
              <a:latin typeface="+mj-ea"/>
              <a:ea typeface="+mj-ea"/>
              <a:cs typeface="Manrope SemiBold" charset="0"/>
            </a:endParaRPr>
          </a:p>
          <a:p>
            <a:r>
              <a:rPr lang="en-US" altLang="zh-CN" sz="2400" dirty="0">
                <a:solidFill>
                  <a:schemeClr val="bg1"/>
                </a:solidFill>
                <a:highlight>
                  <a:srgbClr val="FF00FF"/>
                </a:highlight>
                <a:latin typeface="+mj-ea"/>
                <a:ea typeface="+mj-ea"/>
                <a:cs typeface="Manrope SemiBold" charset="0"/>
              </a:rPr>
              <a:t>4. Tidak berorientasi kepada kekuasaan</a:t>
            </a:r>
            <a:endParaRPr lang="en-US" altLang="zh-CN" sz="2400" dirty="0">
              <a:solidFill>
                <a:schemeClr val="bg1"/>
              </a:solidFill>
              <a:highlight>
                <a:srgbClr val="FF00FF"/>
              </a:highlight>
              <a:latin typeface="+mj-ea"/>
              <a:ea typeface="+mj-ea"/>
              <a:cs typeface="Manrope SemiBold" charset="0"/>
            </a:endParaRPr>
          </a:p>
          <a:p>
            <a:r>
              <a:rPr lang="en-US" altLang="zh-CN" sz="2400" dirty="0">
                <a:solidFill>
                  <a:schemeClr val="tx1"/>
                </a:solidFill>
                <a:highlight>
                  <a:srgbClr val="FF00FF"/>
                </a:highlight>
                <a:latin typeface="+mj-ea"/>
                <a:ea typeface="+mj-ea"/>
                <a:cs typeface="Manrope SemiBold" charset="0"/>
              </a:rPr>
              <a:t>Ex. LSM, Orgnaisasi buruh, dll</a:t>
            </a:r>
            <a:endParaRPr lang="en-US" altLang="zh-CN" sz="2400" dirty="0">
              <a:solidFill>
                <a:schemeClr val="tx1"/>
              </a:solidFill>
              <a:highlight>
                <a:srgbClr val="FF00FF"/>
              </a:highlight>
              <a:latin typeface="+mj-ea"/>
              <a:ea typeface="+mj-ea"/>
              <a:cs typeface="Manrope SemiBold" charset="0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/>
        </p:nvSpPr>
        <p:spPr>
          <a:xfrm>
            <a:off x="1117600" y="269573"/>
            <a:ext cx="5915957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E25959"/>
                </a:solidFill>
                <a:latin typeface="+mj-ea"/>
                <a:cs typeface="Manrope SemiBold" charset="0"/>
              </a:rPr>
              <a:t>Jenis-jenis kelompok kepentingan</a:t>
            </a:r>
            <a:endParaRPr lang="en-US" altLang="zh-CN" sz="3600" dirty="0">
              <a:solidFill>
                <a:srgbClr val="E25959"/>
              </a:solidFill>
              <a:latin typeface="+mj-ea"/>
              <a:cs typeface="Manrope SemiBold" charset="0"/>
            </a:endParaRPr>
          </a:p>
        </p:txBody>
      </p:sp>
      <p:sp>
        <p:nvSpPr>
          <p:cNvPr id="7" name="圆角矩形 1"/>
          <p:cNvSpPr/>
          <p:nvPr>
            <p:custDataLst>
              <p:tags r:id="rId1"/>
            </p:custDataLst>
          </p:nvPr>
        </p:nvSpPr>
        <p:spPr>
          <a:xfrm>
            <a:off x="304165" y="2671445"/>
            <a:ext cx="2385695" cy="3304540"/>
          </a:xfrm>
          <a:prstGeom prst="roundRect">
            <a:avLst>
              <a:gd name="adj" fmla="val 13050"/>
            </a:avLst>
          </a:prstGeom>
          <a:solidFill>
            <a:schemeClr val="accent1"/>
          </a:solidFill>
          <a:ln>
            <a:solidFill>
              <a:srgbClr val="650A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rIns="180000" bIns="72000" rtlCol="0" anchor="ctr">
            <a:noAutofit/>
          </a:bodyPr>
          <a:lstStyle/>
          <a:p>
            <a:pPr lvl="0" algn="ctr">
              <a:lnSpc>
                <a:spcPct val="100000"/>
              </a:lnSpc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Terbentuk secara spontan, sehingga  tidak terorganisir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圆角矩形 2"/>
          <p:cNvSpPr/>
          <p:nvPr>
            <p:custDataLst>
              <p:tags r:id="rId2"/>
            </p:custDataLst>
          </p:nvPr>
        </p:nvSpPr>
        <p:spPr>
          <a:xfrm>
            <a:off x="535305" y="1904365"/>
            <a:ext cx="1914525" cy="542290"/>
          </a:xfrm>
          <a:prstGeom prst="roundRect">
            <a:avLst>
              <a:gd name="adj" fmla="val 25000"/>
            </a:avLst>
          </a:prstGeom>
          <a:solidFill>
            <a:schemeClr val="accent2"/>
          </a:solidFill>
          <a:ln w="12700" cap="rnd">
            <a:solidFill>
              <a:srgbClr val="650A18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Anomik</a:t>
            </a:r>
            <a:endParaRPr lang="en-US" altLang="zh-CN" sz="2400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0" name="圆角矩形 25"/>
          <p:cNvSpPr/>
          <p:nvPr>
            <p:custDataLst>
              <p:tags r:id="rId3"/>
            </p:custDataLst>
          </p:nvPr>
        </p:nvSpPr>
        <p:spPr>
          <a:xfrm>
            <a:off x="2973070" y="2653665"/>
            <a:ext cx="2773045" cy="3322955"/>
          </a:xfrm>
          <a:prstGeom prst="roundRect">
            <a:avLst>
              <a:gd name="adj" fmla="val 13050"/>
            </a:avLst>
          </a:prstGeom>
          <a:solidFill>
            <a:schemeClr val="accent1"/>
          </a:solidFill>
          <a:ln>
            <a:solidFill>
              <a:srgbClr val="650A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rIns="180000" bIns="72000" rtlCol="0" anchor="ctr">
            <a:noAutofit/>
          </a:bodyPr>
          <a:lstStyle/>
          <a:p>
            <a:pPr lvl="0" algn="ctr">
              <a:lnSpc>
                <a:spcPct val="100000"/>
              </a:lnSpc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Kelompok ini kurang terorganisir, bersifat temporer, anggotanya  relatif awam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圆角矩形 26"/>
          <p:cNvSpPr/>
          <p:nvPr>
            <p:custDataLst>
              <p:tags r:id="rId4"/>
            </p:custDataLst>
          </p:nvPr>
        </p:nvSpPr>
        <p:spPr>
          <a:xfrm>
            <a:off x="3011805" y="1871345"/>
            <a:ext cx="2709545" cy="542290"/>
          </a:xfrm>
          <a:prstGeom prst="roundRect">
            <a:avLst>
              <a:gd name="adj" fmla="val 25000"/>
            </a:avLst>
          </a:prstGeom>
          <a:solidFill>
            <a:schemeClr val="accent2"/>
          </a:solidFill>
          <a:ln w="12700" cap="rnd">
            <a:solidFill>
              <a:srgbClr val="650A18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Non Asosiasional</a:t>
            </a:r>
            <a:endParaRPr lang="en-US" altLang="zh-CN" sz="2400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3" name="圆角矩形 31"/>
          <p:cNvSpPr/>
          <p:nvPr>
            <p:custDataLst>
              <p:tags r:id="rId5"/>
            </p:custDataLst>
          </p:nvPr>
        </p:nvSpPr>
        <p:spPr>
          <a:xfrm>
            <a:off x="6073140" y="2635885"/>
            <a:ext cx="2603500" cy="3340735"/>
          </a:xfrm>
          <a:prstGeom prst="roundRect">
            <a:avLst>
              <a:gd name="adj" fmla="val 13050"/>
            </a:avLst>
          </a:prstGeom>
          <a:solidFill>
            <a:schemeClr val="accent1"/>
          </a:solidFill>
          <a:ln>
            <a:solidFill>
              <a:srgbClr val="650A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rIns="180000" bIns="72000" rtlCol="0" anchor="ctr">
            <a:noAutofit/>
          </a:bodyPr>
          <a:lstStyle/>
          <a:p>
            <a:pPr lvl="0" algn="ctr">
              <a:lnSpc>
                <a:spcPct val="100000"/>
              </a:lnSpc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Kelompok ini terorganisir dengan baik, memiliki struktur, dan efisien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圆角矩形 32"/>
          <p:cNvSpPr/>
          <p:nvPr>
            <p:custDataLst>
              <p:tags r:id="rId6"/>
            </p:custDataLst>
          </p:nvPr>
        </p:nvSpPr>
        <p:spPr>
          <a:xfrm>
            <a:off x="6099810" y="1891665"/>
            <a:ext cx="2415540" cy="542290"/>
          </a:xfrm>
          <a:prstGeom prst="roundRect">
            <a:avLst>
              <a:gd name="adj" fmla="val 25000"/>
            </a:avLst>
          </a:prstGeom>
          <a:solidFill>
            <a:schemeClr val="accent2"/>
          </a:solidFill>
          <a:ln w="12700" cap="rnd">
            <a:solidFill>
              <a:srgbClr val="650A18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Asosiasoonal</a:t>
            </a:r>
            <a:endParaRPr lang="en-US" altLang="zh-CN" sz="2400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" name="圆角矩形 32"/>
          <p:cNvSpPr/>
          <p:nvPr>
            <p:custDataLst>
              <p:tags r:id="rId7"/>
            </p:custDataLst>
          </p:nvPr>
        </p:nvSpPr>
        <p:spPr>
          <a:xfrm>
            <a:off x="9118600" y="1891665"/>
            <a:ext cx="2415540" cy="542290"/>
          </a:xfrm>
          <a:prstGeom prst="roundRect">
            <a:avLst>
              <a:gd name="adj" fmla="val 25000"/>
            </a:avLst>
          </a:prstGeom>
          <a:solidFill>
            <a:schemeClr val="accent2"/>
          </a:solidFill>
          <a:ln w="12700" cap="rnd">
            <a:solidFill>
              <a:srgbClr val="650A18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Institusional</a:t>
            </a:r>
            <a:endParaRPr lang="en-US" altLang="zh-CN" sz="2400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9" name="圆角矩形 31"/>
          <p:cNvSpPr/>
          <p:nvPr>
            <p:custDataLst>
              <p:tags r:id="rId8"/>
            </p:custDataLst>
          </p:nvPr>
        </p:nvSpPr>
        <p:spPr>
          <a:xfrm>
            <a:off x="9045575" y="2635250"/>
            <a:ext cx="2603500" cy="3340735"/>
          </a:xfrm>
          <a:prstGeom prst="roundRect">
            <a:avLst>
              <a:gd name="adj" fmla="val 13050"/>
            </a:avLst>
          </a:prstGeom>
          <a:solidFill>
            <a:schemeClr val="accent1"/>
          </a:solidFill>
          <a:ln>
            <a:solidFill>
              <a:srgbClr val="650A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rIns="180000" bIns="72000" rtlCol="0" anchor="ctr">
            <a:noAutofit/>
          </a:bodyPr>
          <a:lstStyle/>
          <a:p>
            <a:pPr lvl="0" algn="ctr">
              <a:lnSpc>
                <a:spcPct val="100000"/>
              </a:lnSpc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Kelompok ini terorganisir dengan baik, memiliki struktur, dan efisien, melekat pada organisasi pemerintah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E2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anrope SemiBold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3850" y="250189"/>
            <a:ext cx="11544300" cy="6324601"/>
          </a:xfrm>
          <a:prstGeom prst="rect">
            <a:avLst/>
          </a:prstGeom>
          <a:solidFill>
            <a:srgbClr val="FDF5F5"/>
          </a:solidFill>
          <a:ln>
            <a:solidFill>
              <a:srgbClr val="650A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anrope SemiBold" charset="0"/>
            </a:endParaRPr>
          </a:p>
        </p:txBody>
      </p:sp>
      <p:pic>
        <p:nvPicPr>
          <p:cNvPr id="9" name="图形 8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598360" y="529430"/>
            <a:ext cx="880936" cy="880936"/>
          </a:xfrm>
          <a:prstGeom prst="rect">
            <a:avLst/>
          </a:prstGeom>
        </p:spPr>
      </p:pic>
      <p:pic>
        <p:nvPicPr>
          <p:cNvPr id="12" name="图形 1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2704" y="765042"/>
            <a:ext cx="3108337" cy="2135584"/>
          </a:xfrm>
          <a:prstGeom prst="rect">
            <a:avLst/>
          </a:prstGeom>
        </p:spPr>
      </p:pic>
      <p:pic>
        <p:nvPicPr>
          <p:cNvPr id="17" name="图形 16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64757" y="5046037"/>
            <a:ext cx="755567" cy="1511133"/>
          </a:xfrm>
          <a:prstGeom prst="rect">
            <a:avLst/>
          </a:prstGeom>
        </p:spPr>
      </p:pic>
      <p:pic>
        <p:nvPicPr>
          <p:cNvPr id="18" name="图形 17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1681" y="3947855"/>
            <a:ext cx="1687513" cy="2643445"/>
          </a:xfrm>
          <a:prstGeom prst="rect">
            <a:avLst/>
          </a:prstGeom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68271" y="1832834"/>
            <a:ext cx="3585605" cy="4758466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4559935" y="565785"/>
            <a:ext cx="603758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E25959"/>
                </a:solidFill>
                <a:latin typeface="+mj-ea"/>
                <a:ea typeface="+mj-ea"/>
                <a:cs typeface="Manrope SemiBold" charset="0"/>
              </a:rPr>
              <a:t>02. Kelompok Penekan</a:t>
            </a:r>
            <a:endParaRPr lang="en-US" altLang="zh-CN" sz="3600" dirty="0">
              <a:solidFill>
                <a:srgbClr val="E25959"/>
              </a:solidFill>
              <a:latin typeface="+mj-ea"/>
              <a:ea typeface="+mj-ea"/>
              <a:cs typeface="Manrope SemiBold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94300" y="1641475"/>
            <a:ext cx="6673850" cy="17875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altLang="zh-CN" sz="2400" dirty="0">
                <a:solidFill>
                  <a:srgbClr val="00B050"/>
                </a:solidFill>
                <a:latin typeface="+mj-ea"/>
                <a:ea typeface="+mj-ea"/>
                <a:cs typeface="Manrope SemiBold" charset="0"/>
              </a:rPr>
              <a:t>Kelompok yang terorganisir, memiliki agenda untuk mempengaruhi kebijakan pemerintah agar sesuai dengan  kepentingan kelompok maupun masyarakat. Metodenya loby, audience, seminar, dll.</a:t>
            </a:r>
            <a:endParaRPr lang="en-US" altLang="zh-CN" sz="2400" dirty="0">
              <a:solidFill>
                <a:srgbClr val="00B050"/>
              </a:solidFill>
              <a:latin typeface="+mj-ea"/>
              <a:ea typeface="+mj-ea"/>
              <a:cs typeface="Manrope SemiBold" charset="0"/>
            </a:endParaRPr>
          </a:p>
          <a:p>
            <a:endParaRPr lang="en-US" altLang="zh-CN" sz="2400" dirty="0">
              <a:solidFill>
                <a:srgbClr val="00B050"/>
              </a:solidFill>
              <a:latin typeface="+mj-ea"/>
              <a:ea typeface="+mj-ea"/>
              <a:cs typeface="Manrope SemiBold" charset="0"/>
            </a:endParaRPr>
          </a:p>
          <a:p>
            <a:r>
              <a:rPr lang="en-US" altLang="zh-CN" sz="2400" dirty="0">
                <a:solidFill>
                  <a:srgbClr val="C00000"/>
                </a:solidFill>
                <a:latin typeface="+mj-ea"/>
                <a:ea typeface="+mj-ea"/>
                <a:cs typeface="Manrope SemiBold" charset="0"/>
              </a:rPr>
              <a:t>Greenpeace, Amnesty Internasional, </a:t>
            </a:r>
            <a:endParaRPr lang="en-US" altLang="zh-CN" sz="2400" dirty="0">
              <a:solidFill>
                <a:srgbClr val="C00000"/>
              </a:solidFill>
              <a:latin typeface="+mj-ea"/>
              <a:ea typeface="+mj-ea"/>
              <a:cs typeface="Manrope SemiBold" charset="0"/>
            </a:endParaRPr>
          </a:p>
          <a:p>
            <a:r>
              <a:rPr lang="en-US" altLang="zh-CN" sz="2400" dirty="0">
                <a:solidFill>
                  <a:srgbClr val="C00000"/>
                </a:solidFill>
                <a:latin typeface="+mj-ea"/>
                <a:ea typeface="+mj-ea"/>
                <a:cs typeface="Manrope SemiBold" charset="0"/>
              </a:rPr>
              <a:t>NU, Muhamadiyah, Gerakan  mahasiswa, dll</a:t>
            </a:r>
            <a:endParaRPr lang="en-US" altLang="zh-CN" sz="2400" dirty="0">
              <a:solidFill>
                <a:srgbClr val="C00000"/>
              </a:solidFill>
              <a:latin typeface="+mj-ea"/>
              <a:ea typeface="+mj-ea"/>
              <a:cs typeface="Manrope SemiBold" charset="0"/>
            </a:endParaRPr>
          </a:p>
          <a:p>
            <a:endParaRPr lang="en-US" altLang="zh-CN" sz="2400" dirty="0">
              <a:solidFill>
                <a:srgbClr val="C00000"/>
              </a:solidFill>
              <a:latin typeface="+mj-ea"/>
              <a:ea typeface="+mj-ea"/>
              <a:cs typeface="Manrope SemiBold" charset="0"/>
            </a:endParaRPr>
          </a:p>
          <a:p>
            <a:r>
              <a:rPr lang="en-US" altLang="zh-CN" sz="2400" dirty="0">
                <a:solidFill>
                  <a:srgbClr val="C00000"/>
                </a:solidFill>
                <a:highlight>
                  <a:srgbClr val="C0C0C0"/>
                </a:highlight>
                <a:latin typeface="+mj-ea"/>
                <a:ea typeface="+mj-ea"/>
                <a:cs typeface="Manrope SemiBold" charset="0"/>
              </a:rPr>
              <a:t>Jenis-jenis klp penekan :</a:t>
            </a:r>
            <a:endParaRPr lang="en-US" altLang="zh-CN" sz="2400" dirty="0">
              <a:solidFill>
                <a:srgbClr val="C00000"/>
              </a:solidFill>
              <a:highlight>
                <a:srgbClr val="C0C0C0"/>
              </a:highlight>
              <a:latin typeface="+mj-ea"/>
              <a:ea typeface="+mj-ea"/>
              <a:cs typeface="Manrope SemiBold" charset="0"/>
            </a:endParaRPr>
          </a:p>
          <a:p>
            <a:r>
              <a:rPr lang="en-US" altLang="zh-CN" sz="2400" dirty="0">
                <a:solidFill>
                  <a:srgbClr val="C00000"/>
                </a:solidFill>
                <a:highlight>
                  <a:srgbClr val="C0C0C0"/>
                </a:highlight>
                <a:latin typeface="+mj-ea"/>
                <a:ea typeface="+mj-ea"/>
                <a:cs typeface="Manrope SemiBold" charset="0"/>
              </a:rPr>
              <a:t>1. Kelompok fungsional</a:t>
            </a:r>
            <a:endParaRPr lang="en-US" altLang="zh-CN" sz="2400" dirty="0">
              <a:solidFill>
                <a:srgbClr val="C00000"/>
              </a:solidFill>
              <a:highlight>
                <a:srgbClr val="C0C0C0"/>
              </a:highlight>
              <a:latin typeface="+mj-ea"/>
              <a:ea typeface="+mj-ea"/>
              <a:cs typeface="Manrope SemiBold" charset="0"/>
            </a:endParaRPr>
          </a:p>
          <a:p>
            <a:r>
              <a:rPr lang="en-US" altLang="zh-CN" sz="2400" dirty="0">
                <a:solidFill>
                  <a:srgbClr val="C00000"/>
                </a:solidFill>
                <a:highlight>
                  <a:srgbClr val="C0C0C0"/>
                </a:highlight>
                <a:latin typeface="+mj-ea"/>
                <a:ea typeface="+mj-ea"/>
                <a:cs typeface="Manrope SemiBold" charset="0"/>
              </a:rPr>
              <a:t>2. Kelompok ekonomi</a:t>
            </a:r>
            <a:endParaRPr lang="en-US" altLang="zh-CN" sz="2400" dirty="0">
              <a:solidFill>
                <a:srgbClr val="C00000"/>
              </a:solidFill>
              <a:highlight>
                <a:srgbClr val="C0C0C0"/>
              </a:highlight>
              <a:latin typeface="+mj-ea"/>
              <a:ea typeface="+mj-ea"/>
              <a:cs typeface="Manrope SemiBold" charset="0"/>
            </a:endParaRPr>
          </a:p>
          <a:p>
            <a:r>
              <a:rPr lang="en-US" altLang="zh-CN" sz="2400" dirty="0">
                <a:solidFill>
                  <a:srgbClr val="C00000"/>
                </a:solidFill>
                <a:highlight>
                  <a:srgbClr val="C0C0C0"/>
                </a:highlight>
                <a:latin typeface="+mj-ea"/>
                <a:ea typeface="+mj-ea"/>
                <a:cs typeface="Manrope SemiBold" charset="0"/>
              </a:rPr>
              <a:t>3. Kelompok sosial</a:t>
            </a:r>
            <a:endParaRPr lang="en-US" altLang="zh-CN" sz="2400" dirty="0">
              <a:solidFill>
                <a:srgbClr val="C00000"/>
              </a:solidFill>
              <a:highlight>
                <a:srgbClr val="C0C0C0"/>
              </a:highlight>
              <a:latin typeface="+mj-ea"/>
              <a:ea typeface="+mj-ea"/>
              <a:cs typeface="Manrope SemiBold" charset="0"/>
            </a:endParaRPr>
          </a:p>
        </p:txBody>
      </p:sp>
      <p:sp>
        <p:nvSpPr>
          <p:cNvPr id="37" name="Oval 24"/>
          <p:cNvSpPr/>
          <p:nvPr/>
        </p:nvSpPr>
        <p:spPr>
          <a:xfrm>
            <a:off x="6779598" y="4392228"/>
            <a:ext cx="186964" cy="210354"/>
          </a:xfrm>
          <a:custGeom>
            <a:avLst/>
            <a:gdLst>
              <a:gd name="T0" fmla="*/ 2240 w 10240"/>
              <a:gd name="T1" fmla="*/ 6080 h 11520"/>
              <a:gd name="T2" fmla="*/ 2240 w 10240"/>
              <a:gd name="T3" fmla="*/ 6720 h 11520"/>
              <a:gd name="T4" fmla="*/ 3200 w 10240"/>
              <a:gd name="T5" fmla="*/ 6400 h 11520"/>
              <a:gd name="T6" fmla="*/ 2880 w 10240"/>
              <a:gd name="T7" fmla="*/ 4160 h 11520"/>
              <a:gd name="T8" fmla="*/ 1920 w 10240"/>
              <a:gd name="T9" fmla="*/ 4480 h 11520"/>
              <a:gd name="T10" fmla="*/ 2880 w 10240"/>
              <a:gd name="T11" fmla="*/ 4800 h 11520"/>
              <a:gd name="T12" fmla="*/ 2880 w 10240"/>
              <a:gd name="T13" fmla="*/ 4160 h 11520"/>
              <a:gd name="T14" fmla="*/ 4160 w 10240"/>
              <a:gd name="T15" fmla="*/ 6080 h 11520"/>
              <a:gd name="T16" fmla="*/ 4160 w 10240"/>
              <a:gd name="T17" fmla="*/ 6720 h 11520"/>
              <a:gd name="T18" fmla="*/ 8320 w 10240"/>
              <a:gd name="T19" fmla="*/ 6400 h 11520"/>
              <a:gd name="T20" fmla="*/ 2880 w 10240"/>
              <a:gd name="T21" fmla="*/ 8000 h 11520"/>
              <a:gd name="T22" fmla="*/ 1920 w 10240"/>
              <a:gd name="T23" fmla="*/ 8320 h 11520"/>
              <a:gd name="T24" fmla="*/ 2880 w 10240"/>
              <a:gd name="T25" fmla="*/ 8640 h 11520"/>
              <a:gd name="T26" fmla="*/ 2880 w 10240"/>
              <a:gd name="T27" fmla="*/ 8000 h 11520"/>
              <a:gd name="T28" fmla="*/ 4160 w 10240"/>
              <a:gd name="T29" fmla="*/ 8000 h 11520"/>
              <a:gd name="T30" fmla="*/ 4160 w 10240"/>
              <a:gd name="T31" fmla="*/ 8640 h 11520"/>
              <a:gd name="T32" fmla="*/ 8320 w 10240"/>
              <a:gd name="T33" fmla="*/ 8320 h 11520"/>
              <a:gd name="T34" fmla="*/ 8000 w 10240"/>
              <a:gd name="T35" fmla="*/ 4160 h 11520"/>
              <a:gd name="T36" fmla="*/ 3840 w 10240"/>
              <a:gd name="T37" fmla="*/ 4480 h 11520"/>
              <a:gd name="T38" fmla="*/ 8000 w 10240"/>
              <a:gd name="T39" fmla="*/ 4800 h 11520"/>
              <a:gd name="T40" fmla="*/ 8000 w 10240"/>
              <a:gd name="T41" fmla="*/ 4160 h 11520"/>
              <a:gd name="T42" fmla="*/ 8320 w 10240"/>
              <a:gd name="T43" fmla="*/ 1280 h 11520"/>
              <a:gd name="T44" fmla="*/ 8000 w 10240"/>
              <a:gd name="T45" fmla="*/ 0 h 11520"/>
              <a:gd name="T46" fmla="*/ 7680 w 10240"/>
              <a:gd name="T47" fmla="*/ 1280 h 11520"/>
              <a:gd name="T48" fmla="*/ 2560 w 10240"/>
              <a:gd name="T49" fmla="*/ 320 h 11520"/>
              <a:gd name="T50" fmla="*/ 1920 w 10240"/>
              <a:gd name="T51" fmla="*/ 320 h 11520"/>
              <a:gd name="T52" fmla="*/ 320 w 10240"/>
              <a:gd name="T53" fmla="*/ 1280 h 11520"/>
              <a:gd name="T54" fmla="*/ 0 w 10240"/>
              <a:gd name="T55" fmla="*/ 11200 h 11520"/>
              <a:gd name="T56" fmla="*/ 9920 w 10240"/>
              <a:gd name="T57" fmla="*/ 11520 h 11520"/>
              <a:gd name="T58" fmla="*/ 10240 w 10240"/>
              <a:gd name="T59" fmla="*/ 1600 h 11520"/>
              <a:gd name="T60" fmla="*/ 9600 w 10240"/>
              <a:gd name="T61" fmla="*/ 10880 h 11520"/>
              <a:gd name="T62" fmla="*/ 640 w 10240"/>
              <a:gd name="T63" fmla="*/ 1920 h 11520"/>
              <a:gd name="T64" fmla="*/ 1920 w 10240"/>
              <a:gd name="T65" fmla="*/ 2240 h 11520"/>
              <a:gd name="T66" fmla="*/ 2560 w 10240"/>
              <a:gd name="T67" fmla="*/ 2240 h 11520"/>
              <a:gd name="T68" fmla="*/ 7680 w 10240"/>
              <a:gd name="T69" fmla="*/ 1920 h 11520"/>
              <a:gd name="T70" fmla="*/ 8000 w 10240"/>
              <a:gd name="T71" fmla="*/ 2560 h 11520"/>
              <a:gd name="T72" fmla="*/ 8320 w 10240"/>
              <a:gd name="T73" fmla="*/ 1920 h 11520"/>
              <a:gd name="T74" fmla="*/ 9600 w 10240"/>
              <a:gd name="T75" fmla="*/ 10880 h 11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240" h="11520">
                <a:moveTo>
                  <a:pt x="2880" y="6080"/>
                </a:moveTo>
                <a:lnTo>
                  <a:pt x="2240" y="6080"/>
                </a:lnTo>
                <a:cubicBezTo>
                  <a:pt x="2080" y="6080"/>
                  <a:pt x="1920" y="6240"/>
                  <a:pt x="1920" y="6400"/>
                </a:cubicBezTo>
                <a:cubicBezTo>
                  <a:pt x="1920" y="6560"/>
                  <a:pt x="2080" y="6720"/>
                  <a:pt x="2240" y="6720"/>
                </a:cubicBezTo>
                <a:lnTo>
                  <a:pt x="2880" y="6720"/>
                </a:lnTo>
                <a:cubicBezTo>
                  <a:pt x="3040" y="6720"/>
                  <a:pt x="3200" y="6560"/>
                  <a:pt x="3200" y="6400"/>
                </a:cubicBezTo>
                <a:cubicBezTo>
                  <a:pt x="3200" y="6240"/>
                  <a:pt x="3040" y="6080"/>
                  <a:pt x="2880" y="6080"/>
                </a:cubicBezTo>
                <a:close/>
                <a:moveTo>
                  <a:pt x="2880" y="4160"/>
                </a:moveTo>
                <a:lnTo>
                  <a:pt x="2240" y="4160"/>
                </a:lnTo>
                <a:cubicBezTo>
                  <a:pt x="2080" y="4160"/>
                  <a:pt x="1920" y="4320"/>
                  <a:pt x="1920" y="4480"/>
                </a:cubicBezTo>
                <a:cubicBezTo>
                  <a:pt x="1920" y="4640"/>
                  <a:pt x="2080" y="4800"/>
                  <a:pt x="2240" y="4800"/>
                </a:cubicBezTo>
                <a:lnTo>
                  <a:pt x="2880" y="4800"/>
                </a:lnTo>
                <a:cubicBezTo>
                  <a:pt x="3040" y="4800"/>
                  <a:pt x="3200" y="4640"/>
                  <a:pt x="3200" y="4480"/>
                </a:cubicBezTo>
                <a:cubicBezTo>
                  <a:pt x="3200" y="4320"/>
                  <a:pt x="3040" y="4160"/>
                  <a:pt x="2880" y="4160"/>
                </a:cubicBezTo>
                <a:close/>
                <a:moveTo>
                  <a:pt x="8000" y="6080"/>
                </a:moveTo>
                <a:lnTo>
                  <a:pt x="4160" y="6080"/>
                </a:lnTo>
                <a:cubicBezTo>
                  <a:pt x="4000" y="6080"/>
                  <a:pt x="3840" y="6240"/>
                  <a:pt x="3840" y="6400"/>
                </a:cubicBezTo>
                <a:cubicBezTo>
                  <a:pt x="3840" y="6560"/>
                  <a:pt x="4000" y="6720"/>
                  <a:pt x="4160" y="6720"/>
                </a:cubicBezTo>
                <a:lnTo>
                  <a:pt x="8000" y="6720"/>
                </a:lnTo>
                <a:cubicBezTo>
                  <a:pt x="8160" y="6720"/>
                  <a:pt x="8320" y="6560"/>
                  <a:pt x="8320" y="6400"/>
                </a:cubicBezTo>
                <a:cubicBezTo>
                  <a:pt x="8320" y="6240"/>
                  <a:pt x="8160" y="6080"/>
                  <a:pt x="8000" y="6080"/>
                </a:cubicBezTo>
                <a:close/>
                <a:moveTo>
                  <a:pt x="2880" y="8000"/>
                </a:moveTo>
                <a:lnTo>
                  <a:pt x="2240" y="8000"/>
                </a:lnTo>
                <a:cubicBezTo>
                  <a:pt x="2080" y="8000"/>
                  <a:pt x="1920" y="8160"/>
                  <a:pt x="1920" y="8320"/>
                </a:cubicBezTo>
                <a:cubicBezTo>
                  <a:pt x="1920" y="8480"/>
                  <a:pt x="2080" y="8640"/>
                  <a:pt x="2240" y="8640"/>
                </a:cubicBezTo>
                <a:lnTo>
                  <a:pt x="2880" y="8640"/>
                </a:lnTo>
                <a:cubicBezTo>
                  <a:pt x="3040" y="8640"/>
                  <a:pt x="3200" y="8480"/>
                  <a:pt x="3200" y="8320"/>
                </a:cubicBezTo>
                <a:cubicBezTo>
                  <a:pt x="3200" y="8160"/>
                  <a:pt x="3040" y="8000"/>
                  <a:pt x="2880" y="8000"/>
                </a:cubicBezTo>
                <a:close/>
                <a:moveTo>
                  <a:pt x="8000" y="8000"/>
                </a:moveTo>
                <a:lnTo>
                  <a:pt x="4160" y="8000"/>
                </a:lnTo>
                <a:cubicBezTo>
                  <a:pt x="4000" y="8000"/>
                  <a:pt x="3840" y="8160"/>
                  <a:pt x="3840" y="8320"/>
                </a:cubicBezTo>
                <a:cubicBezTo>
                  <a:pt x="3840" y="8480"/>
                  <a:pt x="4000" y="8640"/>
                  <a:pt x="4160" y="8640"/>
                </a:cubicBezTo>
                <a:lnTo>
                  <a:pt x="8000" y="8640"/>
                </a:lnTo>
                <a:cubicBezTo>
                  <a:pt x="8160" y="8640"/>
                  <a:pt x="8320" y="8480"/>
                  <a:pt x="8320" y="8320"/>
                </a:cubicBezTo>
                <a:cubicBezTo>
                  <a:pt x="8320" y="8160"/>
                  <a:pt x="8160" y="8000"/>
                  <a:pt x="8000" y="8000"/>
                </a:cubicBezTo>
                <a:close/>
                <a:moveTo>
                  <a:pt x="8000" y="4160"/>
                </a:moveTo>
                <a:lnTo>
                  <a:pt x="4160" y="4160"/>
                </a:lnTo>
                <a:cubicBezTo>
                  <a:pt x="4000" y="4160"/>
                  <a:pt x="3840" y="4320"/>
                  <a:pt x="3840" y="4480"/>
                </a:cubicBezTo>
                <a:cubicBezTo>
                  <a:pt x="3840" y="4640"/>
                  <a:pt x="4000" y="4800"/>
                  <a:pt x="4160" y="4800"/>
                </a:cubicBezTo>
                <a:lnTo>
                  <a:pt x="8000" y="4800"/>
                </a:lnTo>
                <a:cubicBezTo>
                  <a:pt x="8160" y="4800"/>
                  <a:pt x="8320" y="4640"/>
                  <a:pt x="8320" y="4480"/>
                </a:cubicBezTo>
                <a:cubicBezTo>
                  <a:pt x="8320" y="4320"/>
                  <a:pt x="8160" y="4160"/>
                  <a:pt x="8000" y="4160"/>
                </a:cubicBezTo>
                <a:close/>
                <a:moveTo>
                  <a:pt x="9920" y="1280"/>
                </a:moveTo>
                <a:lnTo>
                  <a:pt x="8320" y="1280"/>
                </a:lnTo>
                <a:lnTo>
                  <a:pt x="8320" y="320"/>
                </a:lnTo>
                <a:cubicBezTo>
                  <a:pt x="8320" y="160"/>
                  <a:pt x="8160" y="0"/>
                  <a:pt x="8000" y="0"/>
                </a:cubicBezTo>
                <a:cubicBezTo>
                  <a:pt x="7840" y="0"/>
                  <a:pt x="7680" y="160"/>
                  <a:pt x="7680" y="320"/>
                </a:cubicBezTo>
                <a:lnTo>
                  <a:pt x="7680" y="1280"/>
                </a:lnTo>
                <a:lnTo>
                  <a:pt x="2560" y="1280"/>
                </a:lnTo>
                <a:lnTo>
                  <a:pt x="2560" y="320"/>
                </a:lnTo>
                <a:cubicBezTo>
                  <a:pt x="2560" y="160"/>
                  <a:pt x="2400" y="0"/>
                  <a:pt x="2240" y="0"/>
                </a:cubicBezTo>
                <a:cubicBezTo>
                  <a:pt x="2080" y="0"/>
                  <a:pt x="1920" y="160"/>
                  <a:pt x="1920" y="320"/>
                </a:cubicBezTo>
                <a:lnTo>
                  <a:pt x="1920" y="1280"/>
                </a:lnTo>
                <a:lnTo>
                  <a:pt x="320" y="1280"/>
                </a:lnTo>
                <a:cubicBezTo>
                  <a:pt x="128" y="1280"/>
                  <a:pt x="0" y="1408"/>
                  <a:pt x="0" y="1600"/>
                </a:cubicBezTo>
                <a:lnTo>
                  <a:pt x="0" y="11200"/>
                </a:lnTo>
                <a:cubicBezTo>
                  <a:pt x="0" y="11392"/>
                  <a:pt x="128" y="11520"/>
                  <a:pt x="320" y="11520"/>
                </a:cubicBezTo>
                <a:lnTo>
                  <a:pt x="9920" y="11520"/>
                </a:lnTo>
                <a:cubicBezTo>
                  <a:pt x="10112" y="11520"/>
                  <a:pt x="10240" y="11392"/>
                  <a:pt x="10240" y="11200"/>
                </a:cubicBezTo>
                <a:lnTo>
                  <a:pt x="10240" y="1600"/>
                </a:lnTo>
                <a:cubicBezTo>
                  <a:pt x="10240" y="1408"/>
                  <a:pt x="10112" y="1280"/>
                  <a:pt x="9920" y="1280"/>
                </a:cubicBezTo>
                <a:close/>
                <a:moveTo>
                  <a:pt x="9600" y="10880"/>
                </a:moveTo>
                <a:lnTo>
                  <a:pt x="640" y="10880"/>
                </a:lnTo>
                <a:lnTo>
                  <a:pt x="640" y="1920"/>
                </a:lnTo>
                <a:lnTo>
                  <a:pt x="1920" y="1920"/>
                </a:lnTo>
                <a:lnTo>
                  <a:pt x="1920" y="2240"/>
                </a:lnTo>
                <a:cubicBezTo>
                  <a:pt x="1920" y="2400"/>
                  <a:pt x="2080" y="2560"/>
                  <a:pt x="2240" y="2560"/>
                </a:cubicBezTo>
                <a:cubicBezTo>
                  <a:pt x="2400" y="2560"/>
                  <a:pt x="2560" y="2400"/>
                  <a:pt x="2560" y="2240"/>
                </a:cubicBezTo>
                <a:lnTo>
                  <a:pt x="2560" y="1920"/>
                </a:lnTo>
                <a:lnTo>
                  <a:pt x="7680" y="1920"/>
                </a:lnTo>
                <a:lnTo>
                  <a:pt x="7680" y="2240"/>
                </a:lnTo>
                <a:cubicBezTo>
                  <a:pt x="7680" y="2400"/>
                  <a:pt x="7840" y="2560"/>
                  <a:pt x="8000" y="2560"/>
                </a:cubicBezTo>
                <a:cubicBezTo>
                  <a:pt x="8160" y="2560"/>
                  <a:pt x="8320" y="2400"/>
                  <a:pt x="8320" y="2240"/>
                </a:cubicBezTo>
                <a:lnTo>
                  <a:pt x="8320" y="1920"/>
                </a:lnTo>
                <a:lnTo>
                  <a:pt x="9600" y="1920"/>
                </a:lnTo>
                <a:lnTo>
                  <a:pt x="9600" y="108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anrope SemiBold" charset="0"/>
            </a:endParaRPr>
          </a:p>
        </p:txBody>
      </p:sp>
      <p:sp>
        <p:nvSpPr>
          <p:cNvPr id="38" name="Oval 25"/>
          <p:cNvSpPr/>
          <p:nvPr/>
        </p:nvSpPr>
        <p:spPr>
          <a:xfrm>
            <a:off x="6219556" y="4392228"/>
            <a:ext cx="186964" cy="210354"/>
          </a:xfrm>
          <a:custGeom>
            <a:avLst/>
            <a:gdLst>
              <a:gd name="T0" fmla="*/ 8320 w 10240"/>
              <a:gd name="T1" fmla="*/ 1280 h 11520"/>
              <a:gd name="T2" fmla="*/ 8000 w 10240"/>
              <a:gd name="T3" fmla="*/ 0 h 11520"/>
              <a:gd name="T4" fmla="*/ 7680 w 10240"/>
              <a:gd name="T5" fmla="*/ 1280 h 11520"/>
              <a:gd name="T6" fmla="*/ 2560 w 10240"/>
              <a:gd name="T7" fmla="*/ 320 h 11520"/>
              <a:gd name="T8" fmla="*/ 1920 w 10240"/>
              <a:gd name="T9" fmla="*/ 320 h 11520"/>
              <a:gd name="T10" fmla="*/ 320 w 10240"/>
              <a:gd name="T11" fmla="*/ 1280 h 11520"/>
              <a:gd name="T12" fmla="*/ 0 w 10240"/>
              <a:gd name="T13" fmla="*/ 11200 h 11520"/>
              <a:gd name="T14" fmla="*/ 9920 w 10240"/>
              <a:gd name="T15" fmla="*/ 11520 h 11520"/>
              <a:gd name="T16" fmla="*/ 10240 w 10240"/>
              <a:gd name="T17" fmla="*/ 1600 h 11520"/>
              <a:gd name="T18" fmla="*/ 9600 w 10240"/>
              <a:gd name="T19" fmla="*/ 10880 h 11520"/>
              <a:gd name="T20" fmla="*/ 640 w 10240"/>
              <a:gd name="T21" fmla="*/ 3840 h 11520"/>
              <a:gd name="T22" fmla="*/ 9600 w 10240"/>
              <a:gd name="T23" fmla="*/ 10880 h 11520"/>
              <a:gd name="T24" fmla="*/ 640 w 10240"/>
              <a:gd name="T25" fmla="*/ 3200 h 11520"/>
              <a:gd name="T26" fmla="*/ 1920 w 10240"/>
              <a:gd name="T27" fmla="*/ 1920 h 11520"/>
              <a:gd name="T28" fmla="*/ 2240 w 10240"/>
              <a:gd name="T29" fmla="*/ 2560 h 11520"/>
              <a:gd name="T30" fmla="*/ 2560 w 10240"/>
              <a:gd name="T31" fmla="*/ 1920 h 11520"/>
              <a:gd name="T32" fmla="*/ 7680 w 10240"/>
              <a:gd name="T33" fmla="*/ 2240 h 11520"/>
              <a:gd name="T34" fmla="*/ 8320 w 10240"/>
              <a:gd name="T35" fmla="*/ 2240 h 11520"/>
              <a:gd name="T36" fmla="*/ 9600 w 10240"/>
              <a:gd name="T37" fmla="*/ 1920 h 11520"/>
              <a:gd name="T38" fmla="*/ 2560 w 10240"/>
              <a:gd name="T39" fmla="*/ 6080 h 11520"/>
              <a:gd name="T40" fmla="*/ 2560 w 10240"/>
              <a:gd name="T41" fmla="*/ 6720 h 11520"/>
              <a:gd name="T42" fmla="*/ 2560 w 10240"/>
              <a:gd name="T43" fmla="*/ 5440 h 11520"/>
              <a:gd name="T44" fmla="*/ 5120 w 10240"/>
              <a:gd name="T45" fmla="*/ 6080 h 11520"/>
              <a:gd name="T46" fmla="*/ 5120 w 10240"/>
              <a:gd name="T47" fmla="*/ 6720 h 11520"/>
              <a:gd name="T48" fmla="*/ 5120 w 10240"/>
              <a:gd name="T49" fmla="*/ 5440 h 11520"/>
              <a:gd name="T50" fmla="*/ 7680 w 10240"/>
              <a:gd name="T51" fmla="*/ 6080 h 11520"/>
              <a:gd name="T52" fmla="*/ 7680 w 10240"/>
              <a:gd name="T53" fmla="*/ 6720 h 11520"/>
              <a:gd name="T54" fmla="*/ 7680 w 10240"/>
              <a:gd name="T55" fmla="*/ 5440 h 11520"/>
              <a:gd name="T56" fmla="*/ 2560 w 10240"/>
              <a:gd name="T57" fmla="*/ 8320 h 11520"/>
              <a:gd name="T58" fmla="*/ 2560 w 10240"/>
              <a:gd name="T59" fmla="*/ 8960 h 11520"/>
              <a:gd name="T60" fmla="*/ 2560 w 10240"/>
              <a:gd name="T61" fmla="*/ 7680 h 11520"/>
              <a:gd name="T62" fmla="*/ 5120 w 10240"/>
              <a:gd name="T63" fmla="*/ 8320 h 11520"/>
              <a:gd name="T64" fmla="*/ 5120 w 10240"/>
              <a:gd name="T65" fmla="*/ 8960 h 11520"/>
              <a:gd name="T66" fmla="*/ 5120 w 10240"/>
              <a:gd name="T67" fmla="*/ 7680 h 11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240" h="11520">
                <a:moveTo>
                  <a:pt x="9920" y="1280"/>
                </a:moveTo>
                <a:lnTo>
                  <a:pt x="8320" y="1280"/>
                </a:lnTo>
                <a:lnTo>
                  <a:pt x="8320" y="320"/>
                </a:lnTo>
                <a:cubicBezTo>
                  <a:pt x="8320" y="160"/>
                  <a:pt x="8160" y="0"/>
                  <a:pt x="8000" y="0"/>
                </a:cubicBezTo>
                <a:cubicBezTo>
                  <a:pt x="7840" y="0"/>
                  <a:pt x="7680" y="160"/>
                  <a:pt x="7680" y="320"/>
                </a:cubicBezTo>
                <a:lnTo>
                  <a:pt x="7680" y="1280"/>
                </a:lnTo>
                <a:lnTo>
                  <a:pt x="2560" y="1280"/>
                </a:lnTo>
                <a:lnTo>
                  <a:pt x="2560" y="320"/>
                </a:lnTo>
                <a:cubicBezTo>
                  <a:pt x="2560" y="160"/>
                  <a:pt x="2400" y="0"/>
                  <a:pt x="2240" y="0"/>
                </a:cubicBezTo>
                <a:cubicBezTo>
                  <a:pt x="2080" y="0"/>
                  <a:pt x="1920" y="160"/>
                  <a:pt x="1920" y="320"/>
                </a:cubicBezTo>
                <a:lnTo>
                  <a:pt x="1920" y="1280"/>
                </a:lnTo>
                <a:lnTo>
                  <a:pt x="320" y="1280"/>
                </a:lnTo>
                <a:cubicBezTo>
                  <a:pt x="128" y="1280"/>
                  <a:pt x="0" y="1408"/>
                  <a:pt x="0" y="1600"/>
                </a:cubicBezTo>
                <a:lnTo>
                  <a:pt x="0" y="11200"/>
                </a:lnTo>
                <a:cubicBezTo>
                  <a:pt x="0" y="11392"/>
                  <a:pt x="128" y="11520"/>
                  <a:pt x="320" y="11520"/>
                </a:cubicBezTo>
                <a:lnTo>
                  <a:pt x="9920" y="11520"/>
                </a:lnTo>
                <a:cubicBezTo>
                  <a:pt x="10112" y="11520"/>
                  <a:pt x="10240" y="11392"/>
                  <a:pt x="10240" y="11200"/>
                </a:cubicBezTo>
                <a:lnTo>
                  <a:pt x="10240" y="1600"/>
                </a:lnTo>
                <a:cubicBezTo>
                  <a:pt x="10240" y="1408"/>
                  <a:pt x="10112" y="1280"/>
                  <a:pt x="9920" y="1280"/>
                </a:cubicBezTo>
                <a:close/>
                <a:moveTo>
                  <a:pt x="9600" y="10880"/>
                </a:moveTo>
                <a:lnTo>
                  <a:pt x="640" y="10880"/>
                </a:lnTo>
                <a:lnTo>
                  <a:pt x="640" y="3840"/>
                </a:lnTo>
                <a:lnTo>
                  <a:pt x="9600" y="3840"/>
                </a:lnTo>
                <a:lnTo>
                  <a:pt x="9600" y="10880"/>
                </a:lnTo>
                <a:close/>
                <a:moveTo>
                  <a:pt x="9600" y="3200"/>
                </a:moveTo>
                <a:lnTo>
                  <a:pt x="640" y="3200"/>
                </a:lnTo>
                <a:lnTo>
                  <a:pt x="640" y="1920"/>
                </a:lnTo>
                <a:lnTo>
                  <a:pt x="1920" y="1920"/>
                </a:lnTo>
                <a:lnTo>
                  <a:pt x="1920" y="2240"/>
                </a:lnTo>
                <a:cubicBezTo>
                  <a:pt x="1920" y="2400"/>
                  <a:pt x="2080" y="2560"/>
                  <a:pt x="2240" y="2560"/>
                </a:cubicBezTo>
                <a:cubicBezTo>
                  <a:pt x="2400" y="2560"/>
                  <a:pt x="2560" y="2400"/>
                  <a:pt x="2560" y="2240"/>
                </a:cubicBezTo>
                <a:lnTo>
                  <a:pt x="2560" y="1920"/>
                </a:lnTo>
                <a:lnTo>
                  <a:pt x="7680" y="1920"/>
                </a:lnTo>
                <a:lnTo>
                  <a:pt x="7680" y="2240"/>
                </a:lnTo>
                <a:cubicBezTo>
                  <a:pt x="7680" y="2400"/>
                  <a:pt x="7840" y="2560"/>
                  <a:pt x="8000" y="2560"/>
                </a:cubicBezTo>
                <a:cubicBezTo>
                  <a:pt x="8160" y="2560"/>
                  <a:pt x="8320" y="2400"/>
                  <a:pt x="8320" y="2240"/>
                </a:cubicBezTo>
                <a:lnTo>
                  <a:pt x="8320" y="1920"/>
                </a:lnTo>
                <a:lnTo>
                  <a:pt x="9600" y="1920"/>
                </a:lnTo>
                <a:lnTo>
                  <a:pt x="9600" y="3200"/>
                </a:lnTo>
                <a:close/>
                <a:moveTo>
                  <a:pt x="2560" y="6080"/>
                </a:moveTo>
                <a:close/>
                <a:moveTo>
                  <a:pt x="1920" y="6080"/>
                </a:moveTo>
                <a:cubicBezTo>
                  <a:pt x="1920" y="6433"/>
                  <a:pt x="2207" y="6720"/>
                  <a:pt x="2560" y="6720"/>
                </a:cubicBezTo>
                <a:cubicBezTo>
                  <a:pt x="2913" y="6720"/>
                  <a:pt x="3200" y="6433"/>
                  <a:pt x="3200" y="6080"/>
                </a:cubicBezTo>
                <a:cubicBezTo>
                  <a:pt x="3200" y="5727"/>
                  <a:pt x="2913" y="5440"/>
                  <a:pt x="2560" y="5440"/>
                </a:cubicBezTo>
                <a:cubicBezTo>
                  <a:pt x="2207" y="5440"/>
                  <a:pt x="1920" y="5727"/>
                  <a:pt x="1920" y="6080"/>
                </a:cubicBezTo>
                <a:close/>
                <a:moveTo>
                  <a:pt x="5120" y="6080"/>
                </a:moveTo>
                <a:close/>
                <a:moveTo>
                  <a:pt x="4480" y="6080"/>
                </a:moveTo>
                <a:cubicBezTo>
                  <a:pt x="4480" y="6433"/>
                  <a:pt x="4767" y="6720"/>
                  <a:pt x="5120" y="6720"/>
                </a:cubicBezTo>
                <a:cubicBezTo>
                  <a:pt x="5473" y="6720"/>
                  <a:pt x="5760" y="6433"/>
                  <a:pt x="5760" y="6080"/>
                </a:cubicBezTo>
                <a:cubicBezTo>
                  <a:pt x="5760" y="5727"/>
                  <a:pt x="5473" y="5440"/>
                  <a:pt x="5120" y="5440"/>
                </a:cubicBezTo>
                <a:cubicBezTo>
                  <a:pt x="4767" y="5440"/>
                  <a:pt x="4480" y="5727"/>
                  <a:pt x="4480" y="6080"/>
                </a:cubicBezTo>
                <a:close/>
                <a:moveTo>
                  <a:pt x="7680" y="6080"/>
                </a:moveTo>
                <a:close/>
                <a:moveTo>
                  <a:pt x="7040" y="6080"/>
                </a:moveTo>
                <a:cubicBezTo>
                  <a:pt x="7040" y="6433"/>
                  <a:pt x="7327" y="6720"/>
                  <a:pt x="7680" y="6720"/>
                </a:cubicBezTo>
                <a:cubicBezTo>
                  <a:pt x="8033" y="6720"/>
                  <a:pt x="8320" y="6433"/>
                  <a:pt x="8320" y="6080"/>
                </a:cubicBezTo>
                <a:cubicBezTo>
                  <a:pt x="8320" y="5727"/>
                  <a:pt x="8033" y="5440"/>
                  <a:pt x="7680" y="5440"/>
                </a:cubicBezTo>
                <a:cubicBezTo>
                  <a:pt x="7327" y="5440"/>
                  <a:pt x="7040" y="5727"/>
                  <a:pt x="7040" y="6080"/>
                </a:cubicBezTo>
                <a:close/>
                <a:moveTo>
                  <a:pt x="2560" y="8320"/>
                </a:moveTo>
                <a:close/>
                <a:moveTo>
                  <a:pt x="1920" y="8320"/>
                </a:moveTo>
                <a:cubicBezTo>
                  <a:pt x="1920" y="8673"/>
                  <a:pt x="2207" y="8960"/>
                  <a:pt x="2560" y="8960"/>
                </a:cubicBezTo>
                <a:cubicBezTo>
                  <a:pt x="2913" y="8960"/>
                  <a:pt x="3200" y="8673"/>
                  <a:pt x="3200" y="8320"/>
                </a:cubicBezTo>
                <a:cubicBezTo>
                  <a:pt x="3200" y="7967"/>
                  <a:pt x="2913" y="7680"/>
                  <a:pt x="2560" y="7680"/>
                </a:cubicBezTo>
                <a:cubicBezTo>
                  <a:pt x="2207" y="7680"/>
                  <a:pt x="1920" y="7967"/>
                  <a:pt x="1920" y="8320"/>
                </a:cubicBezTo>
                <a:close/>
                <a:moveTo>
                  <a:pt x="5120" y="8320"/>
                </a:moveTo>
                <a:close/>
                <a:moveTo>
                  <a:pt x="4480" y="8320"/>
                </a:moveTo>
                <a:cubicBezTo>
                  <a:pt x="4480" y="8673"/>
                  <a:pt x="4767" y="8960"/>
                  <a:pt x="5120" y="8960"/>
                </a:cubicBezTo>
                <a:cubicBezTo>
                  <a:pt x="5473" y="8960"/>
                  <a:pt x="5760" y="8673"/>
                  <a:pt x="5760" y="8320"/>
                </a:cubicBezTo>
                <a:cubicBezTo>
                  <a:pt x="5760" y="7967"/>
                  <a:pt x="5473" y="7680"/>
                  <a:pt x="5120" y="7680"/>
                </a:cubicBezTo>
                <a:cubicBezTo>
                  <a:pt x="4767" y="7680"/>
                  <a:pt x="4480" y="7967"/>
                  <a:pt x="4480" y="83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anrope SemiBold" charset="0"/>
            </a:endParaRPr>
          </a:p>
        </p:txBody>
      </p:sp>
      <p:sp>
        <p:nvSpPr>
          <p:cNvPr id="2" name="矩形 25"/>
          <p:cNvSpPr/>
          <p:nvPr/>
        </p:nvSpPr>
        <p:spPr>
          <a:xfrm>
            <a:off x="5321300" y="3578225"/>
            <a:ext cx="6673850" cy="17875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altLang="zh-CN" sz="2400" dirty="0">
              <a:solidFill>
                <a:srgbClr val="00B050"/>
              </a:solidFill>
              <a:latin typeface="+mj-ea"/>
              <a:ea typeface="+mj-ea"/>
              <a:cs typeface="Manrope SemiBold" charset="0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/>
        </p:nvSpPr>
        <p:spPr>
          <a:xfrm>
            <a:off x="1117600" y="269573"/>
            <a:ext cx="5915957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0070C0"/>
                </a:solidFill>
                <a:latin typeface="+mj-ea"/>
                <a:ea typeface="+mj-ea"/>
                <a:cs typeface="Manrope SemiBold" charset="0"/>
              </a:rPr>
              <a:t>Partai Politik</a:t>
            </a:r>
            <a:endParaRPr lang="en-US" altLang="zh-CN" sz="3600" dirty="0">
              <a:solidFill>
                <a:srgbClr val="0070C0"/>
              </a:solidFill>
              <a:latin typeface="+mj-ea"/>
              <a:ea typeface="+mj-ea"/>
              <a:cs typeface="Manrope SemiBold" charset="0"/>
            </a:endParaRPr>
          </a:p>
        </p:txBody>
      </p:sp>
      <p:sp>
        <p:nvSpPr>
          <p:cNvPr id="4" name="Freeform 13"/>
          <p:cNvSpPr/>
          <p:nvPr/>
        </p:nvSpPr>
        <p:spPr bwMode="auto">
          <a:xfrm flipH="1">
            <a:off x="10247514" y="3654361"/>
            <a:ext cx="1819486" cy="2063410"/>
          </a:xfrm>
          <a:custGeom>
            <a:avLst/>
            <a:gdLst>
              <a:gd name="T0" fmla="*/ 42 w 963"/>
              <a:gd name="T1" fmla="*/ 244 h 1093"/>
              <a:gd name="T2" fmla="*/ 439 w 963"/>
              <a:gd name="T3" fmla="*/ 15 h 1093"/>
              <a:gd name="T4" fmla="*/ 524 w 963"/>
              <a:gd name="T5" fmla="*/ 15 h 1093"/>
              <a:gd name="T6" fmla="*/ 921 w 963"/>
              <a:gd name="T7" fmla="*/ 244 h 1093"/>
              <a:gd name="T8" fmla="*/ 963 w 963"/>
              <a:gd name="T9" fmla="*/ 317 h 1093"/>
              <a:gd name="T10" fmla="*/ 963 w 963"/>
              <a:gd name="T11" fmla="*/ 776 h 1093"/>
              <a:gd name="T12" fmla="*/ 921 w 963"/>
              <a:gd name="T13" fmla="*/ 849 h 1093"/>
              <a:gd name="T14" fmla="*/ 524 w 963"/>
              <a:gd name="T15" fmla="*/ 1078 h 1093"/>
              <a:gd name="T16" fmla="*/ 439 w 963"/>
              <a:gd name="T17" fmla="*/ 1078 h 1093"/>
              <a:gd name="T18" fmla="*/ 42 w 963"/>
              <a:gd name="T19" fmla="*/ 849 h 1093"/>
              <a:gd name="T20" fmla="*/ 0 w 963"/>
              <a:gd name="T21" fmla="*/ 776 h 1093"/>
              <a:gd name="T22" fmla="*/ 0 w 963"/>
              <a:gd name="T23" fmla="*/ 317 h 1093"/>
              <a:gd name="T24" fmla="*/ 42 w 963"/>
              <a:gd name="T25" fmla="*/ 244 h 10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3" h="1093">
                <a:moveTo>
                  <a:pt x="42" y="244"/>
                </a:moveTo>
                <a:cubicBezTo>
                  <a:pt x="439" y="15"/>
                  <a:pt x="439" y="15"/>
                  <a:pt x="439" y="15"/>
                </a:cubicBezTo>
                <a:cubicBezTo>
                  <a:pt x="465" y="0"/>
                  <a:pt x="498" y="0"/>
                  <a:pt x="524" y="15"/>
                </a:cubicBezTo>
                <a:cubicBezTo>
                  <a:pt x="921" y="244"/>
                  <a:pt x="921" y="244"/>
                  <a:pt x="921" y="244"/>
                </a:cubicBezTo>
                <a:cubicBezTo>
                  <a:pt x="947" y="260"/>
                  <a:pt x="963" y="287"/>
                  <a:pt x="963" y="317"/>
                </a:cubicBezTo>
                <a:cubicBezTo>
                  <a:pt x="963" y="776"/>
                  <a:pt x="963" y="776"/>
                  <a:pt x="963" y="776"/>
                </a:cubicBezTo>
                <a:cubicBezTo>
                  <a:pt x="963" y="806"/>
                  <a:pt x="947" y="834"/>
                  <a:pt x="921" y="849"/>
                </a:cubicBezTo>
                <a:cubicBezTo>
                  <a:pt x="524" y="1078"/>
                  <a:pt x="524" y="1078"/>
                  <a:pt x="524" y="1078"/>
                </a:cubicBezTo>
                <a:cubicBezTo>
                  <a:pt x="498" y="1093"/>
                  <a:pt x="465" y="1093"/>
                  <a:pt x="439" y="1078"/>
                </a:cubicBezTo>
                <a:cubicBezTo>
                  <a:pt x="42" y="849"/>
                  <a:pt x="42" y="849"/>
                  <a:pt x="42" y="849"/>
                </a:cubicBezTo>
                <a:cubicBezTo>
                  <a:pt x="16" y="834"/>
                  <a:pt x="0" y="806"/>
                  <a:pt x="0" y="776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287"/>
                  <a:pt x="16" y="260"/>
                  <a:pt x="42" y="2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8" name="Freeform 13"/>
          <p:cNvSpPr/>
          <p:nvPr/>
        </p:nvSpPr>
        <p:spPr bwMode="auto">
          <a:xfrm flipH="1">
            <a:off x="10768706" y="1482799"/>
            <a:ext cx="973901" cy="1104464"/>
          </a:xfrm>
          <a:custGeom>
            <a:avLst/>
            <a:gdLst>
              <a:gd name="T0" fmla="*/ 42 w 963"/>
              <a:gd name="T1" fmla="*/ 244 h 1093"/>
              <a:gd name="T2" fmla="*/ 439 w 963"/>
              <a:gd name="T3" fmla="*/ 15 h 1093"/>
              <a:gd name="T4" fmla="*/ 524 w 963"/>
              <a:gd name="T5" fmla="*/ 15 h 1093"/>
              <a:gd name="T6" fmla="*/ 921 w 963"/>
              <a:gd name="T7" fmla="*/ 244 h 1093"/>
              <a:gd name="T8" fmla="*/ 963 w 963"/>
              <a:gd name="T9" fmla="*/ 317 h 1093"/>
              <a:gd name="T10" fmla="*/ 963 w 963"/>
              <a:gd name="T11" fmla="*/ 776 h 1093"/>
              <a:gd name="T12" fmla="*/ 921 w 963"/>
              <a:gd name="T13" fmla="*/ 849 h 1093"/>
              <a:gd name="T14" fmla="*/ 524 w 963"/>
              <a:gd name="T15" fmla="*/ 1078 h 1093"/>
              <a:gd name="T16" fmla="*/ 439 w 963"/>
              <a:gd name="T17" fmla="*/ 1078 h 1093"/>
              <a:gd name="T18" fmla="*/ 42 w 963"/>
              <a:gd name="T19" fmla="*/ 849 h 1093"/>
              <a:gd name="T20" fmla="*/ 0 w 963"/>
              <a:gd name="T21" fmla="*/ 776 h 1093"/>
              <a:gd name="T22" fmla="*/ 0 w 963"/>
              <a:gd name="T23" fmla="*/ 317 h 1093"/>
              <a:gd name="T24" fmla="*/ 42 w 963"/>
              <a:gd name="T25" fmla="*/ 244 h 10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3" h="1093">
                <a:moveTo>
                  <a:pt x="42" y="244"/>
                </a:moveTo>
                <a:cubicBezTo>
                  <a:pt x="439" y="15"/>
                  <a:pt x="439" y="15"/>
                  <a:pt x="439" y="15"/>
                </a:cubicBezTo>
                <a:cubicBezTo>
                  <a:pt x="465" y="0"/>
                  <a:pt x="498" y="0"/>
                  <a:pt x="524" y="15"/>
                </a:cubicBezTo>
                <a:cubicBezTo>
                  <a:pt x="921" y="244"/>
                  <a:pt x="921" y="244"/>
                  <a:pt x="921" y="244"/>
                </a:cubicBezTo>
                <a:cubicBezTo>
                  <a:pt x="947" y="260"/>
                  <a:pt x="963" y="287"/>
                  <a:pt x="963" y="317"/>
                </a:cubicBezTo>
                <a:cubicBezTo>
                  <a:pt x="963" y="776"/>
                  <a:pt x="963" y="776"/>
                  <a:pt x="963" y="776"/>
                </a:cubicBezTo>
                <a:cubicBezTo>
                  <a:pt x="963" y="806"/>
                  <a:pt x="947" y="834"/>
                  <a:pt x="921" y="849"/>
                </a:cubicBezTo>
                <a:cubicBezTo>
                  <a:pt x="524" y="1078"/>
                  <a:pt x="524" y="1078"/>
                  <a:pt x="524" y="1078"/>
                </a:cubicBezTo>
                <a:cubicBezTo>
                  <a:pt x="498" y="1093"/>
                  <a:pt x="465" y="1093"/>
                  <a:pt x="439" y="1078"/>
                </a:cubicBezTo>
                <a:cubicBezTo>
                  <a:pt x="42" y="849"/>
                  <a:pt x="42" y="849"/>
                  <a:pt x="42" y="849"/>
                </a:cubicBezTo>
                <a:cubicBezTo>
                  <a:pt x="16" y="834"/>
                  <a:pt x="0" y="806"/>
                  <a:pt x="0" y="776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287"/>
                  <a:pt x="16" y="260"/>
                  <a:pt x="42" y="244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650A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en-ID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20190" y="909955"/>
            <a:ext cx="8756650" cy="16770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ct val="0"/>
              </a:spcBef>
              <a:buSzPct val="25000"/>
              <a:defRPr/>
            </a:pPr>
            <a:r>
              <a:rPr lang="en-US" altLang="zh-CN" sz="2400" cap="all" dirty="0">
                <a:solidFill>
                  <a:srgbClr val="C00000"/>
                </a:solidFill>
                <a:latin typeface="+mj-ea"/>
                <a:ea typeface="+mj-ea"/>
                <a:cs typeface="+mn-ea"/>
                <a:sym typeface="+mn-lt"/>
              </a:rPr>
              <a:t>Organisasi yang dibentuk oleh sekelompok orang, yang memiliki kesamaan nilai, idiologi, dan latar belakang yang sama, dengan tujuan untuk memperoleh kekuasaan politik.</a:t>
            </a:r>
            <a:endParaRPr lang="en-US" altLang="zh-CN" sz="2400" cap="all" dirty="0">
              <a:solidFill>
                <a:srgbClr val="C00000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2330444" y="5262682"/>
            <a:ext cx="820117" cy="426119"/>
          </a:xfrm>
          <a:prstGeom prst="rect">
            <a:avLst/>
          </a:prstGeom>
          <a:noFill/>
        </p:spPr>
        <p:txBody>
          <a:bodyPr wrap="square" lIns="117199" tIns="58599" rIns="117199" bIns="58599" rtlCol="0">
            <a:spAutoFit/>
          </a:bodyPr>
          <a:lstStyle/>
          <a:p>
            <a:pPr algn="ctr"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02</a:t>
            </a:r>
            <a:endParaRPr lang="zh-CN" altLang="en-US" sz="2000" b="1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3719296" y="5262682"/>
            <a:ext cx="820117" cy="426119"/>
          </a:xfrm>
          <a:prstGeom prst="rect">
            <a:avLst/>
          </a:prstGeom>
          <a:noFill/>
        </p:spPr>
        <p:txBody>
          <a:bodyPr wrap="square" lIns="117199" tIns="58599" rIns="117199" bIns="58599" rtlCol="0">
            <a:spAutoFit/>
          </a:bodyPr>
          <a:lstStyle/>
          <a:p>
            <a:pPr algn="ctr"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03</a:t>
            </a:r>
            <a:endParaRPr lang="zh-CN" altLang="en-US" sz="2000" b="1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991378" y="5265193"/>
            <a:ext cx="820117" cy="426119"/>
          </a:xfrm>
          <a:prstGeom prst="rect">
            <a:avLst/>
          </a:prstGeom>
          <a:noFill/>
        </p:spPr>
        <p:txBody>
          <a:bodyPr wrap="square" lIns="117199" tIns="58599" rIns="117199" bIns="58599" rtlCol="0">
            <a:spAutoFit/>
          </a:bodyPr>
          <a:lstStyle/>
          <a:p>
            <a:pPr algn="ctr"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01</a:t>
            </a:r>
            <a:endParaRPr lang="zh-CN" altLang="en-US" sz="2000" b="1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320938" y="2292343"/>
            <a:ext cx="183384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Title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915560" y="5078635"/>
            <a:ext cx="183384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Title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5" name="Freeform 13"/>
          <p:cNvSpPr>
            <a:spLocks noChangeAspect="1"/>
          </p:cNvSpPr>
          <p:nvPr/>
        </p:nvSpPr>
        <p:spPr bwMode="auto">
          <a:xfrm flipH="1">
            <a:off x="11253843" y="3127522"/>
            <a:ext cx="374527" cy="424737"/>
          </a:xfrm>
          <a:custGeom>
            <a:avLst/>
            <a:gdLst>
              <a:gd name="T0" fmla="*/ 42 w 963"/>
              <a:gd name="T1" fmla="*/ 244 h 1093"/>
              <a:gd name="T2" fmla="*/ 439 w 963"/>
              <a:gd name="T3" fmla="*/ 15 h 1093"/>
              <a:gd name="T4" fmla="*/ 524 w 963"/>
              <a:gd name="T5" fmla="*/ 15 h 1093"/>
              <a:gd name="T6" fmla="*/ 921 w 963"/>
              <a:gd name="T7" fmla="*/ 244 h 1093"/>
              <a:gd name="T8" fmla="*/ 963 w 963"/>
              <a:gd name="T9" fmla="*/ 317 h 1093"/>
              <a:gd name="T10" fmla="*/ 963 w 963"/>
              <a:gd name="T11" fmla="*/ 776 h 1093"/>
              <a:gd name="T12" fmla="*/ 921 w 963"/>
              <a:gd name="T13" fmla="*/ 849 h 1093"/>
              <a:gd name="T14" fmla="*/ 524 w 963"/>
              <a:gd name="T15" fmla="*/ 1078 h 1093"/>
              <a:gd name="T16" fmla="*/ 439 w 963"/>
              <a:gd name="T17" fmla="*/ 1078 h 1093"/>
              <a:gd name="T18" fmla="*/ 42 w 963"/>
              <a:gd name="T19" fmla="*/ 849 h 1093"/>
              <a:gd name="T20" fmla="*/ 0 w 963"/>
              <a:gd name="T21" fmla="*/ 776 h 1093"/>
              <a:gd name="T22" fmla="*/ 0 w 963"/>
              <a:gd name="T23" fmla="*/ 317 h 1093"/>
              <a:gd name="T24" fmla="*/ 42 w 963"/>
              <a:gd name="T25" fmla="*/ 244 h 10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3" h="1093">
                <a:moveTo>
                  <a:pt x="42" y="244"/>
                </a:moveTo>
                <a:cubicBezTo>
                  <a:pt x="439" y="15"/>
                  <a:pt x="439" y="15"/>
                  <a:pt x="439" y="15"/>
                </a:cubicBezTo>
                <a:cubicBezTo>
                  <a:pt x="465" y="0"/>
                  <a:pt x="498" y="0"/>
                  <a:pt x="524" y="15"/>
                </a:cubicBezTo>
                <a:cubicBezTo>
                  <a:pt x="921" y="244"/>
                  <a:pt x="921" y="244"/>
                  <a:pt x="921" y="244"/>
                </a:cubicBezTo>
                <a:cubicBezTo>
                  <a:pt x="947" y="260"/>
                  <a:pt x="963" y="287"/>
                  <a:pt x="963" y="317"/>
                </a:cubicBezTo>
                <a:cubicBezTo>
                  <a:pt x="963" y="776"/>
                  <a:pt x="963" y="776"/>
                  <a:pt x="963" y="776"/>
                </a:cubicBezTo>
                <a:cubicBezTo>
                  <a:pt x="963" y="806"/>
                  <a:pt x="947" y="834"/>
                  <a:pt x="921" y="849"/>
                </a:cubicBezTo>
                <a:cubicBezTo>
                  <a:pt x="524" y="1078"/>
                  <a:pt x="524" y="1078"/>
                  <a:pt x="524" y="1078"/>
                </a:cubicBezTo>
                <a:cubicBezTo>
                  <a:pt x="498" y="1093"/>
                  <a:pt x="465" y="1093"/>
                  <a:pt x="439" y="1078"/>
                </a:cubicBezTo>
                <a:cubicBezTo>
                  <a:pt x="42" y="849"/>
                  <a:pt x="42" y="849"/>
                  <a:pt x="42" y="849"/>
                </a:cubicBezTo>
                <a:cubicBezTo>
                  <a:pt x="16" y="834"/>
                  <a:pt x="0" y="806"/>
                  <a:pt x="0" y="776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287"/>
                  <a:pt x="16" y="260"/>
                  <a:pt x="42" y="244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650A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en-ID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5122377" y="5262682"/>
            <a:ext cx="820117" cy="426119"/>
          </a:xfrm>
          <a:prstGeom prst="rect">
            <a:avLst/>
          </a:prstGeom>
          <a:noFill/>
        </p:spPr>
        <p:txBody>
          <a:bodyPr wrap="square" lIns="117199" tIns="58599" rIns="117199" bIns="58599" rtlCol="0">
            <a:spAutoFit/>
          </a:bodyPr>
          <a:lstStyle/>
          <a:p>
            <a:pPr algn="ctr"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04</a:t>
            </a:r>
            <a:endParaRPr lang="zh-CN" altLang="en-US" sz="2000" b="1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3" name="图形 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584418" y="4300292"/>
            <a:ext cx="1256169" cy="992529"/>
          </a:xfrm>
          <a:prstGeom prst="rect">
            <a:avLst/>
          </a:prstGeom>
        </p:spPr>
      </p:pic>
      <p:pic>
        <p:nvPicPr>
          <p:cNvPr id="30" name="图形 29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076" y="1276286"/>
            <a:ext cx="914400" cy="1323975"/>
          </a:xfrm>
          <a:prstGeom prst="rect">
            <a:avLst/>
          </a:prstGeom>
        </p:spPr>
      </p:pic>
      <p:sp>
        <p:nvSpPr>
          <p:cNvPr id="28" name="Text Box 27"/>
          <p:cNvSpPr txBox="1"/>
          <p:nvPr/>
        </p:nvSpPr>
        <p:spPr>
          <a:xfrm>
            <a:off x="781050" y="2962275"/>
            <a:ext cx="9610090" cy="27559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 sz="2400"/>
              <a:t>organisasi yang bersifat nasional dan dibentuk oleh sekelompok warga negara Indonesia secara sukarela atas dasar kesamaan kehendak dan cita-cita untuk memperjuangkan dan membela kepentingan politik anggota, masyarakat, bangsa dan negara, serta memelihara keutuhan Negara Kesatuan Republik Indonesia (“NKRI”) berdasarkan Pancasila dan UUD 1945. </a:t>
            </a:r>
            <a:r>
              <a:rPr lang="en-US" altLang="en-US" sz="2400">
                <a:solidFill>
                  <a:srgbClr val="C00000"/>
                </a:solidFill>
              </a:rPr>
              <a:t>(UU No.2/2011)</a:t>
            </a:r>
            <a:endParaRPr lang="en-US" altLang="en-US" sz="2400">
              <a:solidFill>
                <a:srgbClr val="C00000"/>
              </a:solidFill>
            </a:endParaRPr>
          </a:p>
          <a:p>
            <a:endParaRPr lang="en-US" altLang="en-US" sz="2400">
              <a:solidFill>
                <a:srgbClr val="C00000"/>
              </a:solidFill>
            </a:endParaRPr>
          </a:p>
          <a:p>
            <a:endParaRPr lang="en-US" altLang="en-US" sz="2400">
              <a:solidFill>
                <a:srgbClr val="C0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/>
        </p:nvSpPr>
        <p:spPr>
          <a:xfrm>
            <a:off x="1136015" y="551815"/>
            <a:ext cx="7632065" cy="5753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+mj-ea"/>
                <a:ea typeface="+mj-ea"/>
                <a:cs typeface="Manrope SemiBold" charset="0"/>
              </a:rPr>
              <a:t> Tujuan Umum PartaI Politik Menurut UU</a:t>
            </a:r>
            <a:endParaRPr lang="en-US" altLang="zh-CN" sz="2800" dirty="0">
              <a:solidFill>
                <a:srgbClr val="0070C0"/>
              </a:solidFill>
              <a:latin typeface="+mj-ea"/>
              <a:ea typeface="+mj-ea"/>
              <a:cs typeface="Manrope SemiBold" charset="0"/>
            </a:endParaRPr>
          </a:p>
        </p:txBody>
      </p:sp>
      <p:sp>
        <p:nvSpPr>
          <p:cNvPr id="4" name="Freeform 13"/>
          <p:cNvSpPr/>
          <p:nvPr/>
        </p:nvSpPr>
        <p:spPr bwMode="auto">
          <a:xfrm flipH="1">
            <a:off x="10247514" y="3654361"/>
            <a:ext cx="1819486" cy="2063410"/>
          </a:xfrm>
          <a:custGeom>
            <a:avLst/>
            <a:gdLst>
              <a:gd name="T0" fmla="*/ 42 w 963"/>
              <a:gd name="T1" fmla="*/ 244 h 1093"/>
              <a:gd name="T2" fmla="*/ 439 w 963"/>
              <a:gd name="T3" fmla="*/ 15 h 1093"/>
              <a:gd name="T4" fmla="*/ 524 w 963"/>
              <a:gd name="T5" fmla="*/ 15 h 1093"/>
              <a:gd name="T6" fmla="*/ 921 w 963"/>
              <a:gd name="T7" fmla="*/ 244 h 1093"/>
              <a:gd name="T8" fmla="*/ 963 w 963"/>
              <a:gd name="T9" fmla="*/ 317 h 1093"/>
              <a:gd name="T10" fmla="*/ 963 w 963"/>
              <a:gd name="T11" fmla="*/ 776 h 1093"/>
              <a:gd name="T12" fmla="*/ 921 w 963"/>
              <a:gd name="T13" fmla="*/ 849 h 1093"/>
              <a:gd name="T14" fmla="*/ 524 w 963"/>
              <a:gd name="T15" fmla="*/ 1078 h 1093"/>
              <a:gd name="T16" fmla="*/ 439 w 963"/>
              <a:gd name="T17" fmla="*/ 1078 h 1093"/>
              <a:gd name="T18" fmla="*/ 42 w 963"/>
              <a:gd name="T19" fmla="*/ 849 h 1093"/>
              <a:gd name="T20" fmla="*/ 0 w 963"/>
              <a:gd name="T21" fmla="*/ 776 h 1093"/>
              <a:gd name="T22" fmla="*/ 0 w 963"/>
              <a:gd name="T23" fmla="*/ 317 h 1093"/>
              <a:gd name="T24" fmla="*/ 42 w 963"/>
              <a:gd name="T25" fmla="*/ 244 h 10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3" h="1093">
                <a:moveTo>
                  <a:pt x="42" y="244"/>
                </a:moveTo>
                <a:cubicBezTo>
                  <a:pt x="439" y="15"/>
                  <a:pt x="439" y="15"/>
                  <a:pt x="439" y="15"/>
                </a:cubicBezTo>
                <a:cubicBezTo>
                  <a:pt x="465" y="0"/>
                  <a:pt x="498" y="0"/>
                  <a:pt x="524" y="15"/>
                </a:cubicBezTo>
                <a:cubicBezTo>
                  <a:pt x="921" y="244"/>
                  <a:pt x="921" y="244"/>
                  <a:pt x="921" y="244"/>
                </a:cubicBezTo>
                <a:cubicBezTo>
                  <a:pt x="947" y="260"/>
                  <a:pt x="963" y="287"/>
                  <a:pt x="963" y="317"/>
                </a:cubicBezTo>
                <a:cubicBezTo>
                  <a:pt x="963" y="776"/>
                  <a:pt x="963" y="776"/>
                  <a:pt x="963" y="776"/>
                </a:cubicBezTo>
                <a:cubicBezTo>
                  <a:pt x="963" y="806"/>
                  <a:pt x="947" y="834"/>
                  <a:pt x="921" y="849"/>
                </a:cubicBezTo>
                <a:cubicBezTo>
                  <a:pt x="524" y="1078"/>
                  <a:pt x="524" y="1078"/>
                  <a:pt x="524" y="1078"/>
                </a:cubicBezTo>
                <a:cubicBezTo>
                  <a:pt x="498" y="1093"/>
                  <a:pt x="465" y="1093"/>
                  <a:pt x="439" y="1078"/>
                </a:cubicBezTo>
                <a:cubicBezTo>
                  <a:pt x="42" y="849"/>
                  <a:pt x="42" y="849"/>
                  <a:pt x="42" y="849"/>
                </a:cubicBezTo>
                <a:cubicBezTo>
                  <a:pt x="16" y="834"/>
                  <a:pt x="0" y="806"/>
                  <a:pt x="0" y="776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287"/>
                  <a:pt x="16" y="260"/>
                  <a:pt x="42" y="2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66190" y="1297305"/>
            <a:ext cx="10074275" cy="49872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ct val="0"/>
              </a:spcBef>
              <a:buSzPct val="25000"/>
              <a:defRPr/>
            </a:pPr>
            <a:r>
              <a:rPr lang="en-US" altLang="en-US" sz="2000" cap="all" dirty="0">
                <a:solidFill>
                  <a:srgbClr val="C00000"/>
                </a:solidFill>
                <a:latin typeface="+mj-ea"/>
                <a:ea typeface="+mj-ea"/>
                <a:cs typeface="+mn-ea"/>
                <a:sym typeface="+mn-lt"/>
              </a:rPr>
              <a:t>1. mewujudkan cita-cita nasional bangsa indonesia </a:t>
            </a:r>
            <a:endParaRPr lang="en-US" altLang="en-US" sz="2000" cap="all" dirty="0">
              <a:solidFill>
                <a:srgbClr val="C00000"/>
              </a:solidFill>
              <a:latin typeface="+mj-ea"/>
              <a:ea typeface="+mj-ea"/>
              <a:cs typeface="+mn-ea"/>
              <a:sym typeface="+mn-lt"/>
            </a:endParaRPr>
          </a:p>
          <a:p>
            <a:pPr>
              <a:spcBef>
                <a:spcPct val="0"/>
              </a:spcBef>
              <a:buSzPct val="25000"/>
              <a:defRPr/>
            </a:pPr>
            <a:r>
              <a:rPr lang="en-US" altLang="en-US" sz="2000" cap="all" dirty="0">
                <a:solidFill>
                  <a:srgbClr val="C00000"/>
                </a:solidFill>
                <a:latin typeface="+mj-ea"/>
                <a:ea typeface="+mj-ea"/>
                <a:cs typeface="+mn-ea"/>
                <a:sym typeface="+mn-lt"/>
              </a:rPr>
              <a:t>    sebagaimana dimaksud dalam pembukaan UUD 1945;</a:t>
            </a:r>
            <a:endParaRPr lang="en-US" altLang="en-US" sz="2000" cap="all" dirty="0">
              <a:solidFill>
                <a:srgbClr val="C00000"/>
              </a:solidFill>
              <a:latin typeface="+mj-ea"/>
              <a:ea typeface="+mj-ea"/>
              <a:cs typeface="+mn-ea"/>
              <a:sym typeface="+mn-lt"/>
            </a:endParaRPr>
          </a:p>
          <a:p>
            <a:pPr>
              <a:spcBef>
                <a:spcPct val="0"/>
              </a:spcBef>
              <a:buSzPct val="25000"/>
              <a:defRPr/>
            </a:pPr>
            <a:r>
              <a:rPr lang="en-US" altLang="en-US" sz="2000" cap="all" dirty="0">
                <a:solidFill>
                  <a:srgbClr val="C00000"/>
                </a:solidFill>
                <a:latin typeface="+mj-ea"/>
                <a:ea typeface="+mj-ea"/>
                <a:cs typeface="+mn-ea"/>
                <a:sym typeface="+mn-lt"/>
              </a:rPr>
              <a:t>2. menjaga dan memelihara keutuhan NKRI;</a:t>
            </a:r>
            <a:endParaRPr lang="en-US" altLang="en-US" sz="2000" cap="all" dirty="0">
              <a:solidFill>
                <a:srgbClr val="C00000"/>
              </a:solidFill>
              <a:latin typeface="+mj-ea"/>
              <a:ea typeface="+mj-ea"/>
              <a:cs typeface="+mn-ea"/>
              <a:sym typeface="+mn-lt"/>
            </a:endParaRPr>
          </a:p>
          <a:p>
            <a:pPr>
              <a:spcBef>
                <a:spcPct val="0"/>
              </a:spcBef>
              <a:buSzPct val="25000"/>
              <a:defRPr/>
            </a:pPr>
            <a:r>
              <a:rPr lang="en-US" altLang="en-US" sz="2000" cap="all" dirty="0">
                <a:solidFill>
                  <a:srgbClr val="C00000"/>
                </a:solidFill>
                <a:latin typeface="+mj-ea"/>
                <a:ea typeface="+mj-ea"/>
                <a:cs typeface="+mn-ea"/>
                <a:sym typeface="+mn-lt"/>
              </a:rPr>
              <a:t>3. mengembangkan kehidupan demokrasi berdasarkan </a:t>
            </a:r>
            <a:endParaRPr lang="en-US" altLang="en-US" sz="2000" cap="all" dirty="0">
              <a:solidFill>
                <a:srgbClr val="C00000"/>
              </a:solidFill>
              <a:latin typeface="+mj-ea"/>
              <a:ea typeface="+mj-ea"/>
              <a:cs typeface="+mn-ea"/>
              <a:sym typeface="+mn-lt"/>
            </a:endParaRPr>
          </a:p>
          <a:p>
            <a:pPr>
              <a:spcBef>
                <a:spcPct val="0"/>
              </a:spcBef>
              <a:buSzPct val="25000"/>
              <a:defRPr/>
            </a:pPr>
            <a:r>
              <a:rPr lang="en-US" altLang="en-US" sz="2000" cap="all" dirty="0">
                <a:solidFill>
                  <a:srgbClr val="C00000"/>
                </a:solidFill>
                <a:latin typeface="+mj-ea"/>
                <a:ea typeface="+mj-ea"/>
                <a:cs typeface="+mn-ea"/>
                <a:sym typeface="+mn-lt"/>
              </a:rPr>
              <a:t>     pancasila dengan menjunjung tinggi kedaulatan rakyat dalam NKRI;</a:t>
            </a:r>
            <a:endParaRPr lang="en-US" altLang="en-US" sz="2000" cap="all" dirty="0">
              <a:solidFill>
                <a:srgbClr val="C00000"/>
              </a:solidFill>
              <a:latin typeface="+mj-ea"/>
              <a:ea typeface="+mj-ea"/>
              <a:cs typeface="+mn-ea"/>
              <a:sym typeface="+mn-lt"/>
            </a:endParaRPr>
          </a:p>
          <a:p>
            <a:pPr>
              <a:spcBef>
                <a:spcPct val="0"/>
              </a:spcBef>
              <a:buSzPct val="25000"/>
              <a:defRPr/>
            </a:pPr>
            <a:r>
              <a:rPr lang="en-US" altLang="en-US" sz="2000" cap="all" dirty="0">
                <a:solidFill>
                  <a:srgbClr val="C00000"/>
                </a:solidFill>
                <a:latin typeface="+mj-ea"/>
                <a:ea typeface="+mj-ea"/>
                <a:cs typeface="+mn-ea"/>
                <a:sym typeface="+mn-lt"/>
              </a:rPr>
              <a:t>4. mewujudkan kesejahteraan bagi seluruh rakyat Indonesia.</a:t>
            </a:r>
            <a:endParaRPr lang="en-US" altLang="en-US" sz="2000" cap="all" dirty="0">
              <a:solidFill>
                <a:srgbClr val="C00000"/>
              </a:solidFill>
              <a:latin typeface="+mj-ea"/>
              <a:ea typeface="+mj-ea"/>
              <a:cs typeface="+mn-ea"/>
              <a:sym typeface="+mn-lt"/>
            </a:endParaRPr>
          </a:p>
          <a:p>
            <a:pPr>
              <a:spcBef>
                <a:spcPct val="0"/>
              </a:spcBef>
              <a:buSzPct val="25000"/>
              <a:defRPr/>
            </a:pPr>
            <a:endParaRPr lang="en-US" altLang="zh-CN" sz="2000" cap="all" dirty="0">
              <a:solidFill>
                <a:srgbClr val="C00000"/>
              </a:solidFill>
              <a:latin typeface="+mj-ea"/>
              <a:ea typeface="+mj-ea"/>
              <a:cs typeface="+mn-ea"/>
              <a:sym typeface="+mn-lt"/>
            </a:endParaRPr>
          </a:p>
          <a:p>
            <a:pPr>
              <a:spcBef>
                <a:spcPct val="0"/>
              </a:spcBef>
              <a:buSzPct val="25000"/>
              <a:defRPr/>
            </a:pPr>
            <a:r>
              <a:rPr lang="en-US" altLang="en-US" sz="2400" cap="all" dirty="0">
                <a:solidFill>
                  <a:srgbClr val="0070C0"/>
                </a:solidFill>
                <a:latin typeface="+mj-ea"/>
                <a:ea typeface="+mj-ea"/>
                <a:cs typeface="+mn-ea"/>
                <a:sym typeface="+mn-lt"/>
              </a:rPr>
              <a:t>Sedangkan tujuan khusus partai politik adalah</a:t>
            </a:r>
            <a:endParaRPr lang="en-US" altLang="en-US" sz="2400" cap="all" dirty="0">
              <a:solidFill>
                <a:srgbClr val="0070C0"/>
              </a:solidFill>
              <a:latin typeface="+mj-ea"/>
              <a:ea typeface="+mj-ea"/>
              <a:cs typeface="+mn-ea"/>
              <a:sym typeface="+mn-lt"/>
            </a:endParaRPr>
          </a:p>
          <a:p>
            <a:pPr>
              <a:spcBef>
                <a:spcPct val="0"/>
              </a:spcBef>
              <a:buSzPct val="25000"/>
              <a:defRPr/>
            </a:pPr>
            <a:endParaRPr lang="en-US" altLang="en-US" sz="2000" cap="all" dirty="0">
              <a:solidFill>
                <a:srgbClr val="C00000"/>
              </a:solidFill>
              <a:latin typeface="+mj-ea"/>
              <a:ea typeface="+mj-ea"/>
              <a:cs typeface="+mn-ea"/>
              <a:sym typeface="+mn-lt"/>
            </a:endParaRPr>
          </a:p>
          <a:p>
            <a:pPr>
              <a:spcBef>
                <a:spcPct val="0"/>
              </a:spcBef>
              <a:buSzPct val="25000"/>
              <a:defRPr/>
            </a:pPr>
            <a:r>
              <a:rPr lang="en-US" altLang="en-US" sz="2000" cap="all" dirty="0">
                <a:solidFill>
                  <a:srgbClr val="C00000"/>
                </a:solidFill>
                <a:latin typeface="+mj-ea"/>
                <a:ea typeface="+mj-ea"/>
                <a:cs typeface="+mn-ea"/>
                <a:sym typeface="+mn-lt"/>
              </a:rPr>
              <a:t>meningkatkan partisipasi politik anggota dan masyarakat dalam rangka penyelenggaraan kegiatan politik dan pemerintahan;</a:t>
            </a:r>
            <a:endParaRPr lang="en-US" altLang="en-US" sz="2000" cap="all" dirty="0">
              <a:solidFill>
                <a:srgbClr val="C00000"/>
              </a:solidFill>
              <a:latin typeface="+mj-ea"/>
              <a:ea typeface="+mj-ea"/>
              <a:cs typeface="+mn-ea"/>
              <a:sym typeface="+mn-lt"/>
            </a:endParaRPr>
          </a:p>
          <a:p>
            <a:pPr>
              <a:spcBef>
                <a:spcPct val="0"/>
              </a:spcBef>
              <a:buSzPct val="25000"/>
              <a:defRPr/>
            </a:pPr>
            <a:r>
              <a:rPr lang="en-US" altLang="en-US" sz="2000" cap="all" dirty="0">
                <a:solidFill>
                  <a:srgbClr val="C00000"/>
                </a:solidFill>
                <a:latin typeface="+mj-ea"/>
                <a:ea typeface="+mj-ea"/>
                <a:cs typeface="+mn-ea"/>
                <a:sym typeface="+mn-lt"/>
              </a:rPr>
              <a:t>memperjuangkan cita-cita partai politik dalam kehidupan bermasyarakat, berbangsa dan bernegara;</a:t>
            </a:r>
            <a:endParaRPr lang="en-US" altLang="en-US" sz="2000" cap="all" dirty="0">
              <a:solidFill>
                <a:srgbClr val="C00000"/>
              </a:solidFill>
              <a:latin typeface="+mj-ea"/>
              <a:ea typeface="+mj-ea"/>
              <a:cs typeface="+mn-ea"/>
              <a:sym typeface="+mn-lt"/>
            </a:endParaRPr>
          </a:p>
          <a:p>
            <a:pPr>
              <a:spcBef>
                <a:spcPct val="0"/>
              </a:spcBef>
              <a:buSzPct val="25000"/>
              <a:defRPr/>
            </a:pPr>
            <a:r>
              <a:rPr lang="en-US" altLang="en-US" sz="2000" cap="all" dirty="0">
                <a:solidFill>
                  <a:srgbClr val="C00000"/>
                </a:solidFill>
                <a:latin typeface="+mj-ea"/>
                <a:ea typeface="+mj-ea"/>
                <a:cs typeface="+mn-ea"/>
                <a:sym typeface="+mn-lt"/>
              </a:rPr>
              <a:t>membangun etika dan budaya politik dalam kehidupan bermasyarakat, berbangsa dan bernegara.</a:t>
            </a:r>
            <a:endParaRPr lang="en-US" altLang="en-US" sz="2000" cap="all" dirty="0">
              <a:solidFill>
                <a:srgbClr val="C00000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2330444" y="5262682"/>
            <a:ext cx="820117" cy="426119"/>
          </a:xfrm>
          <a:prstGeom prst="rect">
            <a:avLst/>
          </a:prstGeom>
          <a:noFill/>
        </p:spPr>
        <p:txBody>
          <a:bodyPr wrap="square" lIns="117199" tIns="58599" rIns="117199" bIns="58599" rtlCol="0">
            <a:spAutoFit/>
          </a:bodyPr>
          <a:lstStyle/>
          <a:p>
            <a:pPr algn="ctr"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02</a:t>
            </a:r>
            <a:endParaRPr lang="zh-CN" altLang="en-US" sz="2000" b="1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991378" y="5265193"/>
            <a:ext cx="820117" cy="426119"/>
          </a:xfrm>
          <a:prstGeom prst="rect">
            <a:avLst/>
          </a:prstGeom>
          <a:noFill/>
        </p:spPr>
        <p:txBody>
          <a:bodyPr wrap="square" lIns="117199" tIns="58599" rIns="117199" bIns="58599" rtlCol="0">
            <a:spAutoFit/>
          </a:bodyPr>
          <a:lstStyle/>
          <a:p>
            <a:pPr algn="ctr"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01</a:t>
            </a:r>
            <a:endParaRPr lang="zh-CN" altLang="en-US" sz="2000" b="1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5122377" y="5262682"/>
            <a:ext cx="820117" cy="426119"/>
          </a:xfrm>
          <a:prstGeom prst="rect">
            <a:avLst/>
          </a:prstGeom>
          <a:noFill/>
        </p:spPr>
        <p:txBody>
          <a:bodyPr wrap="square" lIns="117199" tIns="58599" rIns="117199" bIns="58599" rtlCol="0">
            <a:spAutoFit/>
          </a:bodyPr>
          <a:lstStyle/>
          <a:p>
            <a:pPr algn="ctr"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04</a:t>
            </a:r>
            <a:endParaRPr lang="zh-CN" altLang="en-US" sz="2000" b="1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30" name="图形 29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3076" y="1276286"/>
            <a:ext cx="914400" cy="132397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-742950" y="37090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2980670" y="37998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13652500" y="1096492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/>
        </p:nvSpPr>
        <p:spPr>
          <a:xfrm>
            <a:off x="1117600" y="269573"/>
            <a:ext cx="5915957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0070C0"/>
                </a:solidFill>
                <a:latin typeface="+mj-ea"/>
                <a:ea typeface="+mj-ea"/>
                <a:cs typeface="Manrope SemiBold" charset="0"/>
              </a:rPr>
              <a:t>Partai Politik</a:t>
            </a:r>
            <a:endParaRPr lang="en-US" altLang="zh-CN" sz="3600" dirty="0">
              <a:solidFill>
                <a:srgbClr val="0070C0"/>
              </a:solidFill>
              <a:latin typeface="+mj-ea"/>
              <a:ea typeface="+mj-ea"/>
              <a:cs typeface="Manrope SemiBold" charset="0"/>
            </a:endParaRPr>
          </a:p>
        </p:txBody>
      </p:sp>
      <p:sp>
        <p:nvSpPr>
          <p:cNvPr id="4" name="Freeform 13"/>
          <p:cNvSpPr/>
          <p:nvPr/>
        </p:nvSpPr>
        <p:spPr bwMode="auto">
          <a:xfrm flipH="1">
            <a:off x="9437254" y="3764851"/>
            <a:ext cx="1819486" cy="2063410"/>
          </a:xfrm>
          <a:custGeom>
            <a:avLst/>
            <a:gdLst>
              <a:gd name="T0" fmla="*/ 42 w 963"/>
              <a:gd name="T1" fmla="*/ 244 h 1093"/>
              <a:gd name="T2" fmla="*/ 439 w 963"/>
              <a:gd name="T3" fmla="*/ 15 h 1093"/>
              <a:gd name="T4" fmla="*/ 524 w 963"/>
              <a:gd name="T5" fmla="*/ 15 h 1093"/>
              <a:gd name="T6" fmla="*/ 921 w 963"/>
              <a:gd name="T7" fmla="*/ 244 h 1093"/>
              <a:gd name="T8" fmla="*/ 963 w 963"/>
              <a:gd name="T9" fmla="*/ 317 h 1093"/>
              <a:gd name="T10" fmla="*/ 963 w 963"/>
              <a:gd name="T11" fmla="*/ 776 h 1093"/>
              <a:gd name="T12" fmla="*/ 921 w 963"/>
              <a:gd name="T13" fmla="*/ 849 h 1093"/>
              <a:gd name="T14" fmla="*/ 524 w 963"/>
              <a:gd name="T15" fmla="*/ 1078 h 1093"/>
              <a:gd name="T16" fmla="*/ 439 w 963"/>
              <a:gd name="T17" fmla="*/ 1078 h 1093"/>
              <a:gd name="T18" fmla="*/ 42 w 963"/>
              <a:gd name="T19" fmla="*/ 849 h 1093"/>
              <a:gd name="T20" fmla="*/ 0 w 963"/>
              <a:gd name="T21" fmla="*/ 776 h 1093"/>
              <a:gd name="T22" fmla="*/ 0 w 963"/>
              <a:gd name="T23" fmla="*/ 317 h 1093"/>
              <a:gd name="T24" fmla="*/ 42 w 963"/>
              <a:gd name="T25" fmla="*/ 244 h 10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3" h="1093">
                <a:moveTo>
                  <a:pt x="42" y="244"/>
                </a:moveTo>
                <a:cubicBezTo>
                  <a:pt x="439" y="15"/>
                  <a:pt x="439" y="15"/>
                  <a:pt x="439" y="15"/>
                </a:cubicBezTo>
                <a:cubicBezTo>
                  <a:pt x="465" y="0"/>
                  <a:pt x="498" y="0"/>
                  <a:pt x="524" y="15"/>
                </a:cubicBezTo>
                <a:cubicBezTo>
                  <a:pt x="921" y="244"/>
                  <a:pt x="921" y="244"/>
                  <a:pt x="921" y="244"/>
                </a:cubicBezTo>
                <a:cubicBezTo>
                  <a:pt x="947" y="260"/>
                  <a:pt x="963" y="287"/>
                  <a:pt x="963" y="317"/>
                </a:cubicBezTo>
                <a:cubicBezTo>
                  <a:pt x="963" y="776"/>
                  <a:pt x="963" y="776"/>
                  <a:pt x="963" y="776"/>
                </a:cubicBezTo>
                <a:cubicBezTo>
                  <a:pt x="963" y="806"/>
                  <a:pt x="947" y="834"/>
                  <a:pt x="921" y="849"/>
                </a:cubicBezTo>
                <a:cubicBezTo>
                  <a:pt x="524" y="1078"/>
                  <a:pt x="524" y="1078"/>
                  <a:pt x="524" y="1078"/>
                </a:cubicBezTo>
                <a:cubicBezTo>
                  <a:pt x="498" y="1093"/>
                  <a:pt x="465" y="1093"/>
                  <a:pt x="439" y="1078"/>
                </a:cubicBezTo>
                <a:cubicBezTo>
                  <a:pt x="42" y="849"/>
                  <a:pt x="42" y="849"/>
                  <a:pt x="42" y="849"/>
                </a:cubicBezTo>
                <a:cubicBezTo>
                  <a:pt x="16" y="834"/>
                  <a:pt x="0" y="806"/>
                  <a:pt x="0" y="776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287"/>
                  <a:pt x="16" y="260"/>
                  <a:pt x="42" y="2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8" name="Freeform 13"/>
          <p:cNvSpPr/>
          <p:nvPr/>
        </p:nvSpPr>
        <p:spPr bwMode="auto">
          <a:xfrm flipH="1">
            <a:off x="9737466" y="1873959"/>
            <a:ext cx="973901" cy="1104464"/>
          </a:xfrm>
          <a:custGeom>
            <a:avLst/>
            <a:gdLst>
              <a:gd name="T0" fmla="*/ 42 w 963"/>
              <a:gd name="T1" fmla="*/ 244 h 1093"/>
              <a:gd name="T2" fmla="*/ 439 w 963"/>
              <a:gd name="T3" fmla="*/ 15 h 1093"/>
              <a:gd name="T4" fmla="*/ 524 w 963"/>
              <a:gd name="T5" fmla="*/ 15 h 1093"/>
              <a:gd name="T6" fmla="*/ 921 w 963"/>
              <a:gd name="T7" fmla="*/ 244 h 1093"/>
              <a:gd name="T8" fmla="*/ 963 w 963"/>
              <a:gd name="T9" fmla="*/ 317 h 1093"/>
              <a:gd name="T10" fmla="*/ 963 w 963"/>
              <a:gd name="T11" fmla="*/ 776 h 1093"/>
              <a:gd name="T12" fmla="*/ 921 w 963"/>
              <a:gd name="T13" fmla="*/ 849 h 1093"/>
              <a:gd name="T14" fmla="*/ 524 w 963"/>
              <a:gd name="T15" fmla="*/ 1078 h 1093"/>
              <a:gd name="T16" fmla="*/ 439 w 963"/>
              <a:gd name="T17" fmla="*/ 1078 h 1093"/>
              <a:gd name="T18" fmla="*/ 42 w 963"/>
              <a:gd name="T19" fmla="*/ 849 h 1093"/>
              <a:gd name="T20" fmla="*/ 0 w 963"/>
              <a:gd name="T21" fmla="*/ 776 h 1093"/>
              <a:gd name="T22" fmla="*/ 0 w 963"/>
              <a:gd name="T23" fmla="*/ 317 h 1093"/>
              <a:gd name="T24" fmla="*/ 42 w 963"/>
              <a:gd name="T25" fmla="*/ 244 h 10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3" h="1093">
                <a:moveTo>
                  <a:pt x="42" y="244"/>
                </a:moveTo>
                <a:cubicBezTo>
                  <a:pt x="439" y="15"/>
                  <a:pt x="439" y="15"/>
                  <a:pt x="439" y="15"/>
                </a:cubicBezTo>
                <a:cubicBezTo>
                  <a:pt x="465" y="0"/>
                  <a:pt x="498" y="0"/>
                  <a:pt x="524" y="15"/>
                </a:cubicBezTo>
                <a:cubicBezTo>
                  <a:pt x="921" y="244"/>
                  <a:pt x="921" y="244"/>
                  <a:pt x="921" y="244"/>
                </a:cubicBezTo>
                <a:cubicBezTo>
                  <a:pt x="947" y="260"/>
                  <a:pt x="963" y="287"/>
                  <a:pt x="963" y="317"/>
                </a:cubicBezTo>
                <a:cubicBezTo>
                  <a:pt x="963" y="776"/>
                  <a:pt x="963" y="776"/>
                  <a:pt x="963" y="776"/>
                </a:cubicBezTo>
                <a:cubicBezTo>
                  <a:pt x="963" y="806"/>
                  <a:pt x="947" y="834"/>
                  <a:pt x="921" y="849"/>
                </a:cubicBezTo>
                <a:cubicBezTo>
                  <a:pt x="524" y="1078"/>
                  <a:pt x="524" y="1078"/>
                  <a:pt x="524" y="1078"/>
                </a:cubicBezTo>
                <a:cubicBezTo>
                  <a:pt x="498" y="1093"/>
                  <a:pt x="465" y="1093"/>
                  <a:pt x="439" y="1078"/>
                </a:cubicBezTo>
                <a:cubicBezTo>
                  <a:pt x="42" y="849"/>
                  <a:pt x="42" y="849"/>
                  <a:pt x="42" y="849"/>
                </a:cubicBezTo>
                <a:cubicBezTo>
                  <a:pt x="16" y="834"/>
                  <a:pt x="0" y="806"/>
                  <a:pt x="0" y="776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287"/>
                  <a:pt x="16" y="260"/>
                  <a:pt x="42" y="244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650A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en-ID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13510" y="1247775"/>
            <a:ext cx="83051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SzPct val="25000"/>
              <a:defRPr/>
            </a:pPr>
            <a:r>
              <a:rPr lang="en-US" altLang="zh-CN" sz="2400" cap="all" dirty="0">
                <a:solidFill>
                  <a:srgbClr val="C00000"/>
                </a:solidFill>
                <a:latin typeface="+mj-ea"/>
                <a:ea typeface="+mj-ea"/>
                <a:cs typeface="+mn-ea"/>
                <a:sym typeface="+mn-lt"/>
              </a:rPr>
              <a:t>Organisasi yang dibentuk oleh sekelompok orang, yang memiliki kesamaan nilai, idiologi, dan latar belakang yang sama, dengan tujuan untuk memperoleh kekuasaan politik.</a:t>
            </a:r>
            <a:endParaRPr lang="en-US" altLang="zh-CN" sz="2400" cap="all" dirty="0">
              <a:solidFill>
                <a:srgbClr val="C00000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2330444" y="5262682"/>
            <a:ext cx="820117" cy="426119"/>
          </a:xfrm>
          <a:prstGeom prst="rect">
            <a:avLst/>
          </a:prstGeom>
          <a:noFill/>
        </p:spPr>
        <p:txBody>
          <a:bodyPr wrap="square" lIns="117199" tIns="58599" rIns="117199" bIns="58599" rtlCol="0">
            <a:spAutoFit/>
          </a:bodyPr>
          <a:lstStyle/>
          <a:p>
            <a:pPr algn="ctr"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02</a:t>
            </a:r>
            <a:endParaRPr lang="zh-CN" altLang="en-US" sz="2000" b="1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3719296" y="5262682"/>
            <a:ext cx="820117" cy="426119"/>
          </a:xfrm>
          <a:prstGeom prst="rect">
            <a:avLst/>
          </a:prstGeom>
          <a:noFill/>
        </p:spPr>
        <p:txBody>
          <a:bodyPr wrap="square" lIns="117199" tIns="58599" rIns="117199" bIns="58599" rtlCol="0">
            <a:spAutoFit/>
          </a:bodyPr>
          <a:lstStyle/>
          <a:p>
            <a:pPr algn="ctr"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03</a:t>
            </a:r>
            <a:endParaRPr lang="zh-CN" altLang="en-US" sz="2000" b="1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991378" y="5265193"/>
            <a:ext cx="820117" cy="426119"/>
          </a:xfrm>
          <a:prstGeom prst="rect">
            <a:avLst/>
          </a:prstGeom>
          <a:noFill/>
        </p:spPr>
        <p:txBody>
          <a:bodyPr wrap="square" lIns="117199" tIns="58599" rIns="117199" bIns="58599" rtlCol="0">
            <a:spAutoFit/>
          </a:bodyPr>
          <a:lstStyle/>
          <a:p>
            <a:pPr algn="ctr"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01</a:t>
            </a:r>
            <a:endParaRPr lang="zh-CN" altLang="en-US" sz="2000" b="1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320938" y="2292343"/>
            <a:ext cx="183384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Title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915560" y="5078635"/>
            <a:ext cx="183384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Title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4" name="Freeform 13"/>
          <p:cNvSpPr>
            <a:spLocks noChangeAspect="1"/>
          </p:cNvSpPr>
          <p:nvPr/>
        </p:nvSpPr>
        <p:spPr bwMode="auto">
          <a:xfrm flipH="1">
            <a:off x="9549789" y="3122403"/>
            <a:ext cx="374527" cy="424737"/>
          </a:xfrm>
          <a:custGeom>
            <a:avLst/>
            <a:gdLst>
              <a:gd name="T0" fmla="*/ 42 w 963"/>
              <a:gd name="T1" fmla="*/ 244 h 1093"/>
              <a:gd name="T2" fmla="*/ 439 w 963"/>
              <a:gd name="T3" fmla="*/ 15 h 1093"/>
              <a:gd name="T4" fmla="*/ 524 w 963"/>
              <a:gd name="T5" fmla="*/ 15 h 1093"/>
              <a:gd name="T6" fmla="*/ 921 w 963"/>
              <a:gd name="T7" fmla="*/ 244 h 1093"/>
              <a:gd name="T8" fmla="*/ 963 w 963"/>
              <a:gd name="T9" fmla="*/ 317 h 1093"/>
              <a:gd name="T10" fmla="*/ 963 w 963"/>
              <a:gd name="T11" fmla="*/ 776 h 1093"/>
              <a:gd name="T12" fmla="*/ 921 w 963"/>
              <a:gd name="T13" fmla="*/ 849 h 1093"/>
              <a:gd name="T14" fmla="*/ 524 w 963"/>
              <a:gd name="T15" fmla="*/ 1078 h 1093"/>
              <a:gd name="T16" fmla="*/ 439 w 963"/>
              <a:gd name="T17" fmla="*/ 1078 h 1093"/>
              <a:gd name="T18" fmla="*/ 42 w 963"/>
              <a:gd name="T19" fmla="*/ 849 h 1093"/>
              <a:gd name="T20" fmla="*/ 0 w 963"/>
              <a:gd name="T21" fmla="*/ 776 h 1093"/>
              <a:gd name="T22" fmla="*/ 0 w 963"/>
              <a:gd name="T23" fmla="*/ 317 h 1093"/>
              <a:gd name="T24" fmla="*/ 42 w 963"/>
              <a:gd name="T25" fmla="*/ 244 h 10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3" h="1093">
                <a:moveTo>
                  <a:pt x="42" y="244"/>
                </a:moveTo>
                <a:cubicBezTo>
                  <a:pt x="439" y="15"/>
                  <a:pt x="439" y="15"/>
                  <a:pt x="439" y="15"/>
                </a:cubicBezTo>
                <a:cubicBezTo>
                  <a:pt x="465" y="0"/>
                  <a:pt x="498" y="0"/>
                  <a:pt x="524" y="15"/>
                </a:cubicBezTo>
                <a:cubicBezTo>
                  <a:pt x="921" y="244"/>
                  <a:pt x="921" y="244"/>
                  <a:pt x="921" y="244"/>
                </a:cubicBezTo>
                <a:cubicBezTo>
                  <a:pt x="947" y="260"/>
                  <a:pt x="963" y="287"/>
                  <a:pt x="963" y="317"/>
                </a:cubicBezTo>
                <a:cubicBezTo>
                  <a:pt x="963" y="776"/>
                  <a:pt x="963" y="776"/>
                  <a:pt x="963" y="776"/>
                </a:cubicBezTo>
                <a:cubicBezTo>
                  <a:pt x="963" y="806"/>
                  <a:pt x="947" y="834"/>
                  <a:pt x="921" y="849"/>
                </a:cubicBezTo>
                <a:cubicBezTo>
                  <a:pt x="524" y="1078"/>
                  <a:pt x="524" y="1078"/>
                  <a:pt x="524" y="1078"/>
                </a:cubicBezTo>
                <a:cubicBezTo>
                  <a:pt x="498" y="1093"/>
                  <a:pt x="465" y="1093"/>
                  <a:pt x="439" y="1078"/>
                </a:cubicBezTo>
                <a:cubicBezTo>
                  <a:pt x="42" y="849"/>
                  <a:pt x="42" y="849"/>
                  <a:pt x="42" y="849"/>
                </a:cubicBezTo>
                <a:cubicBezTo>
                  <a:pt x="16" y="834"/>
                  <a:pt x="0" y="806"/>
                  <a:pt x="0" y="776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287"/>
                  <a:pt x="16" y="260"/>
                  <a:pt x="42" y="244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650A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en-ID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Freeform 13"/>
          <p:cNvSpPr>
            <a:spLocks noChangeAspect="1"/>
          </p:cNvSpPr>
          <p:nvPr/>
        </p:nvSpPr>
        <p:spPr bwMode="auto">
          <a:xfrm flipH="1">
            <a:off x="10554073" y="3127522"/>
            <a:ext cx="374527" cy="424737"/>
          </a:xfrm>
          <a:custGeom>
            <a:avLst/>
            <a:gdLst>
              <a:gd name="T0" fmla="*/ 42 w 963"/>
              <a:gd name="T1" fmla="*/ 244 h 1093"/>
              <a:gd name="T2" fmla="*/ 439 w 963"/>
              <a:gd name="T3" fmla="*/ 15 h 1093"/>
              <a:gd name="T4" fmla="*/ 524 w 963"/>
              <a:gd name="T5" fmla="*/ 15 h 1093"/>
              <a:gd name="T6" fmla="*/ 921 w 963"/>
              <a:gd name="T7" fmla="*/ 244 h 1093"/>
              <a:gd name="T8" fmla="*/ 963 w 963"/>
              <a:gd name="T9" fmla="*/ 317 h 1093"/>
              <a:gd name="T10" fmla="*/ 963 w 963"/>
              <a:gd name="T11" fmla="*/ 776 h 1093"/>
              <a:gd name="T12" fmla="*/ 921 w 963"/>
              <a:gd name="T13" fmla="*/ 849 h 1093"/>
              <a:gd name="T14" fmla="*/ 524 w 963"/>
              <a:gd name="T15" fmla="*/ 1078 h 1093"/>
              <a:gd name="T16" fmla="*/ 439 w 963"/>
              <a:gd name="T17" fmla="*/ 1078 h 1093"/>
              <a:gd name="T18" fmla="*/ 42 w 963"/>
              <a:gd name="T19" fmla="*/ 849 h 1093"/>
              <a:gd name="T20" fmla="*/ 0 w 963"/>
              <a:gd name="T21" fmla="*/ 776 h 1093"/>
              <a:gd name="T22" fmla="*/ 0 w 963"/>
              <a:gd name="T23" fmla="*/ 317 h 1093"/>
              <a:gd name="T24" fmla="*/ 42 w 963"/>
              <a:gd name="T25" fmla="*/ 244 h 10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3" h="1093">
                <a:moveTo>
                  <a:pt x="42" y="244"/>
                </a:moveTo>
                <a:cubicBezTo>
                  <a:pt x="439" y="15"/>
                  <a:pt x="439" y="15"/>
                  <a:pt x="439" y="15"/>
                </a:cubicBezTo>
                <a:cubicBezTo>
                  <a:pt x="465" y="0"/>
                  <a:pt x="498" y="0"/>
                  <a:pt x="524" y="15"/>
                </a:cubicBezTo>
                <a:cubicBezTo>
                  <a:pt x="921" y="244"/>
                  <a:pt x="921" y="244"/>
                  <a:pt x="921" y="244"/>
                </a:cubicBezTo>
                <a:cubicBezTo>
                  <a:pt x="947" y="260"/>
                  <a:pt x="963" y="287"/>
                  <a:pt x="963" y="317"/>
                </a:cubicBezTo>
                <a:cubicBezTo>
                  <a:pt x="963" y="776"/>
                  <a:pt x="963" y="776"/>
                  <a:pt x="963" y="776"/>
                </a:cubicBezTo>
                <a:cubicBezTo>
                  <a:pt x="963" y="806"/>
                  <a:pt x="947" y="834"/>
                  <a:pt x="921" y="849"/>
                </a:cubicBezTo>
                <a:cubicBezTo>
                  <a:pt x="524" y="1078"/>
                  <a:pt x="524" y="1078"/>
                  <a:pt x="524" y="1078"/>
                </a:cubicBezTo>
                <a:cubicBezTo>
                  <a:pt x="498" y="1093"/>
                  <a:pt x="465" y="1093"/>
                  <a:pt x="439" y="1078"/>
                </a:cubicBezTo>
                <a:cubicBezTo>
                  <a:pt x="42" y="849"/>
                  <a:pt x="42" y="849"/>
                  <a:pt x="42" y="849"/>
                </a:cubicBezTo>
                <a:cubicBezTo>
                  <a:pt x="16" y="834"/>
                  <a:pt x="0" y="806"/>
                  <a:pt x="0" y="776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287"/>
                  <a:pt x="16" y="260"/>
                  <a:pt x="42" y="244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650A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en-ID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5122377" y="5262682"/>
            <a:ext cx="820117" cy="426119"/>
          </a:xfrm>
          <a:prstGeom prst="rect">
            <a:avLst/>
          </a:prstGeom>
          <a:noFill/>
        </p:spPr>
        <p:txBody>
          <a:bodyPr wrap="square" lIns="117199" tIns="58599" rIns="117199" bIns="58599" rtlCol="0">
            <a:spAutoFit/>
          </a:bodyPr>
          <a:lstStyle/>
          <a:p>
            <a:pPr algn="ctr"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04</a:t>
            </a:r>
            <a:endParaRPr lang="zh-CN" altLang="en-US" sz="2000" b="1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3" name="图形 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18913" y="4300292"/>
            <a:ext cx="1256169" cy="992529"/>
          </a:xfrm>
          <a:prstGeom prst="rect">
            <a:avLst/>
          </a:prstGeom>
        </p:spPr>
      </p:pic>
      <p:pic>
        <p:nvPicPr>
          <p:cNvPr id="30" name="图形 29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076" y="1276286"/>
            <a:ext cx="914400" cy="1323975"/>
          </a:xfrm>
          <a:prstGeom prst="rect">
            <a:avLst/>
          </a:prstGeom>
        </p:spPr>
      </p:pic>
      <p:sp>
        <p:nvSpPr>
          <p:cNvPr id="28" name="Text Box 27"/>
          <p:cNvSpPr txBox="1"/>
          <p:nvPr/>
        </p:nvSpPr>
        <p:spPr>
          <a:xfrm>
            <a:off x="944245" y="3589655"/>
            <a:ext cx="7173595" cy="26924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2400"/>
              <a:t>Klasifikasi Partai Politik :</a:t>
            </a:r>
            <a:endParaRPr lang="en-US" sz="2400"/>
          </a:p>
          <a:p>
            <a:r>
              <a:rPr lang="en-US" sz="2400"/>
              <a:t>1.  Partai Idiologi  ( Komunis, Liberalis, sosialis</a:t>
            </a:r>
            <a:endParaRPr lang="en-US" sz="2400"/>
          </a:p>
          <a:p>
            <a:r>
              <a:rPr lang="en-US" sz="2400"/>
              <a:t>2. Partai Fungsi (Kader, Massa)</a:t>
            </a:r>
            <a:endParaRPr lang="en-US" sz="2400"/>
          </a:p>
          <a:p>
            <a:r>
              <a:rPr lang="en-US" sz="2400"/>
              <a:t>3. Partai Berbasis dukungan ( NU, Muhamadiyah, Islam, dll</a:t>
            </a:r>
            <a:endParaRPr lang="en-US" sz="2400"/>
          </a:p>
        </p:txBody>
      </p:sp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/>
        </p:nvSpPr>
        <p:spPr>
          <a:xfrm>
            <a:off x="1117600" y="269573"/>
            <a:ext cx="5915957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E25959"/>
                </a:solidFill>
                <a:latin typeface="+mj-ea"/>
                <a:cs typeface="Manrope SemiBold" charset="0"/>
              </a:rPr>
              <a:t>Fungsi Partai Politik</a:t>
            </a:r>
            <a:endParaRPr lang="en-US" altLang="zh-CN" sz="3600" dirty="0">
              <a:solidFill>
                <a:srgbClr val="E25959"/>
              </a:solidFill>
              <a:latin typeface="+mj-ea"/>
              <a:cs typeface="Manrope SemiBold" charset="0"/>
            </a:endParaRPr>
          </a:p>
        </p:txBody>
      </p:sp>
      <p:sp>
        <p:nvSpPr>
          <p:cNvPr id="8" name="圆角矩形 2"/>
          <p:cNvSpPr/>
          <p:nvPr>
            <p:custDataLst>
              <p:tags r:id="rId1"/>
            </p:custDataLst>
          </p:nvPr>
        </p:nvSpPr>
        <p:spPr>
          <a:xfrm>
            <a:off x="535305" y="1574800"/>
            <a:ext cx="3072130" cy="815340"/>
          </a:xfrm>
          <a:prstGeom prst="roundRect">
            <a:avLst>
              <a:gd name="adj" fmla="val 25000"/>
            </a:avLst>
          </a:prstGeom>
          <a:solidFill>
            <a:schemeClr val="accent2"/>
          </a:solidFill>
          <a:ln w="12700" cap="rnd">
            <a:solidFill>
              <a:srgbClr val="650A18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Artikulasi dan Agregasi Kepentingan</a:t>
            </a:r>
            <a:endParaRPr lang="en-US" altLang="zh-CN" sz="2000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1" name="圆角矩形 26"/>
          <p:cNvSpPr/>
          <p:nvPr>
            <p:custDataLst>
              <p:tags r:id="rId2"/>
            </p:custDataLst>
          </p:nvPr>
        </p:nvSpPr>
        <p:spPr>
          <a:xfrm>
            <a:off x="540385" y="2570480"/>
            <a:ext cx="3102610" cy="762000"/>
          </a:xfrm>
          <a:prstGeom prst="roundRect">
            <a:avLst>
              <a:gd name="adj" fmla="val 25000"/>
            </a:avLst>
          </a:prstGeom>
          <a:solidFill>
            <a:schemeClr val="accent2"/>
          </a:solidFill>
          <a:ln w="12700" cap="rnd">
            <a:solidFill>
              <a:srgbClr val="650A18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Reqruitmen Politik</a:t>
            </a:r>
            <a:endParaRPr lang="en-US" altLang="zh-CN" sz="2000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3" name="圆角矩形 31"/>
          <p:cNvSpPr/>
          <p:nvPr>
            <p:custDataLst>
              <p:tags r:id="rId3"/>
            </p:custDataLst>
          </p:nvPr>
        </p:nvSpPr>
        <p:spPr>
          <a:xfrm>
            <a:off x="4087495" y="1533525"/>
            <a:ext cx="7426325" cy="855980"/>
          </a:xfrm>
          <a:prstGeom prst="roundRect">
            <a:avLst>
              <a:gd name="adj" fmla="val 13050"/>
            </a:avLst>
          </a:prstGeom>
          <a:solidFill>
            <a:schemeClr val="accent1"/>
          </a:solidFill>
          <a:ln>
            <a:solidFill>
              <a:srgbClr val="650A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rIns="180000" bIns="72000" rtlCol="0" anchor="ctr">
            <a:noAutofit/>
          </a:bodyPr>
          <a:lstStyle/>
          <a:p>
            <a:pPr lvl="0" algn="l">
              <a:lnSpc>
                <a:spcPct val="100000"/>
              </a:lnSpc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Menyuarakan aspirasi, dan kebutuhan masyarakat, serta memperjuangkannya menjadi kebijakan publik</a:t>
            </a:r>
            <a:endParaRPr lang="en-US" altLang="zh-CN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圆角矩形 32"/>
          <p:cNvSpPr/>
          <p:nvPr>
            <p:custDataLst>
              <p:tags r:id="rId4"/>
            </p:custDataLst>
          </p:nvPr>
        </p:nvSpPr>
        <p:spPr>
          <a:xfrm>
            <a:off x="539750" y="3477895"/>
            <a:ext cx="3067685" cy="783590"/>
          </a:xfrm>
          <a:prstGeom prst="roundRect">
            <a:avLst>
              <a:gd name="adj" fmla="val 25000"/>
            </a:avLst>
          </a:prstGeom>
          <a:solidFill>
            <a:schemeClr val="accent2"/>
          </a:solidFill>
          <a:ln w="12700" cap="rnd">
            <a:solidFill>
              <a:srgbClr val="650A18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Pendidikan Politik</a:t>
            </a:r>
            <a:endParaRPr lang="en-US" altLang="zh-CN" sz="2400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" name="圆角矩形 32"/>
          <p:cNvSpPr/>
          <p:nvPr>
            <p:custDataLst>
              <p:tags r:id="rId5"/>
            </p:custDataLst>
          </p:nvPr>
        </p:nvSpPr>
        <p:spPr>
          <a:xfrm>
            <a:off x="534670" y="4424680"/>
            <a:ext cx="3108960" cy="834390"/>
          </a:xfrm>
          <a:prstGeom prst="roundRect">
            <a:avLst>
              <a:gd name="adj" fmla="val 25000"/>
            </a:avLst>
          </a:prstGeom>
          <a:solidFill>
            <a:schemeClr val="accent2"/>
          </a:solidFill>
          <a:ln w="12700" cap="rnd">
            <a:solidFill>
              <a:srgbClr val="650A18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Kaderisasi Politik</a:t>
            </a:r>
            <a:endParaRPr lang="en-US" altLang="zh-CN" sz="2400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" name="圆角矩形 32"/>
          <p:cNvSpPr/>
          <p:nvPr>
            <p:custDataLst>
              <p:tags r:id="rId6"/>
            </p:custDataLst>
          </p:nvPr>
        </p:nvSpPr>
        <p:spPr>
          <a:xfrm>
            <a:off x="540385" y="5374005"/>
            <a:ext cx="3108960" cy="834390"/>
          </a:xfrm>
          <a:prstGeom prst="roundRect">
            <a:avLst>
              <a:gd name="adj" fmla="val 25000"/>
            </a:avLst>
          </a:prstGeom>
          <a:solidFill>
            <a:schemeClr val="accent2"/>
          </a:solidFill>
          <a:ln w="12700" cap="rnd">
            <a:solidFill>
              <a:srgbClr val="650A18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Penyelaras konflik</a:t>
            </a:r>
            <a:endParaRPr lang="en-US" altLang="zh-CN" sz="2400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" name="圆角矩形 31"/>
          <p:cNvSpPr/>
          <p:nvPr>
            <p:custDataLst>
              <p:tags r:id="rId7"/>
            </p:custDataLst>
          </p:nvPr>
        </p:nvSpPr>
        <p:spPr>
          <a:xfrm>
            <a:off x="4087495" y="2455545"/>
            <a:ext cx="7426325" cy="855980"/>
          </a:xfrm>
          <a:prstGeom prst="roundRect">
            <a:avLst>
              <a:gd name="adj" fmla="val 13050"/>
            </a:avLst>
          </a:prstGeom>
          <a:solidFill>
            <a:schemeClr val="accent1"/>
          </a:solidFill>
          <a:ln>
            <a:solidFill>
              <a:srgbClr val="650A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rIns="180000" bIns="72000" rtlCol="0" anchor="ctr">
            <a:noAutofit/>
          </a:bodyPr>
          <a:lstStyle/>
          <a:p>
            <a:pPr lvl="0" algn="l">
              <a:lnSpc>
                <a:spcPct val="100000"/>
              </a:lnSpc>
            </a:pPr>
            <a:r>
              <a:rPr lang="en-US" altLang="zh-CN" sz="2000" dirty="0">
                <a:solidFill>
                  <a:srgbClr val="FFFF00"/>
                </a:solidFill>
                <a:cs typeface="+mn-ea"/>
                <a:sym typeface="+mn-lt"/>
              </a:rPr>
              <a:t>Melakukan seleksi, pemilihan anggota-anggota baru, atau menseleksi kafer untuk jabatan politik</a:t>
            </a:r>
            <a:endParaRPr lang="en-US" altLang="zh-CN" sz="2000" dirty="0">
              <a:solidFill>
                <a:srgbClr val="FFFF00"/>
              </a:solidFill>
              <a:cs typeface="+mn-ea"/>
              <a:sym typeface="+mn-lt"/>
            </a:endParaRPr>
          </a:p>
        </p:txBody>
      </p:sp>
      <p:sp>
        <p:nvSpPr>
          <p:cNvPr id="6" name="圆角矩形 31"/>
          <p:cNvSpPr/>
          <p:nvPr>
            <p:custDataLst>
              <p:tags r:id="rId8"/>
            </p:custDataLst>
          </p:nvPr>
        </p:nvSpPr>
        <p:spPr>
          <a:xfrm>
            <a:off x="4087495" y="3397885"/>
            <a:ext cx="7426325" cy="855980"/>
          </a:xfrm>
          <a:prstGeom prst="roundRect">
            <a:avLst>
              <a:gd name="adj" fmla="val 13050"/>
            </a:avLst>
          </a:prstGeom>
          <a:solidFill>
            <a:schemeClr val="accent1"/>
          </a:solidFill>
          <a:ln>
            <a:solidFill>
              <a:srgbClr val="650A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rIns="180000" bIns="72000" rtlCol="0" anchor="ctr">
            <a:noAutofit/>
          </a:bodyPr>
          <a:lstStyle/>
          <a:p>
            <a:pPr lvl="0" algn="l">
              <a:lnSpc>
                <a:spcPct val="100000"/>
              </a:lnSpc>
            </a:pPr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Melakukan pendidikan pelitik agar masyarakat, warga negara memahami hak dan kewajiban dan mengerti sistim politik kita</a:t>
            </a:r>
            <a:endParaRPr lang="en-US" altLang="zh-CN" sz="20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圆角矩形 31"/>
          <p:cNvSpPr/>
          <p:nvPr>
            <p:custDataLst>
              <p:tags r:id="rId9"/>
            </p:custDataLst>
          </p:nvPr>
        </p:nvSpPr>
        <p:spPr>
          <a:xfrm>
            <a:off x="4087495" y="4353560"/>
            <a:ext cx="7426325" cy="855980"/>
          </a:xfrm>
          <a:prstGeom prst="roundRect">
            <a:avLst>
              <a:gd name="adj" fmla="val 13050"/>
            </a:avLst>
          </a:prstGeom>
          <a:solidFill>
            <a:schemeClr val="accent1"/>
          </a:solidFill>
          <a:ln>
            <a:solidFill>
              <a:srgbClr val="650A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rIns="180000" bIns="72000" rtlCol="0" anchor="ctr">
            <a:noAutofit/>
          </a:bodyPr>
          <a:lstStyle/>
          <a:p>
            <a:pPr lvl="0" algn="l">
              <a:lnSpc>
                <a:spcPct val="100000"/>
              </a:lnSpc>
            </a:pPr>
            <a:r>
              <a:rPr lang="en-US" altLang="zh-CN" sz="2000" dirty="0">
                <a:solidFill>
                  <a:srgbClr val="C00000"/>
                </a:solidFill>
                <a:cs typeface="+mn-ea"/>
                <a:sym typeface="+mn-lt"/>
              </a:rPr>
              <a:t>Melakukan pengkaderan, agar generasi berikutnya siyap menerima tugas dan tanggung jawab organisasi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  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圆角矩形 31"/>
          <p:cNvSpPr/>
          <p:nvPr>
            <p:custDataLst>
              <p:tags r:id="rId10"/>
            </p:custDataLst>
          </p:nvPr>
        </p:nvSpPr>
        <p:spPr>
          <a:xfrm>
            <a:off x="4087495" y="5352415"/>
            <a:ext cx="7426325" cy="855980"/>
          </a:xfrm>
          <a:prstGeom prst="roundRect">
            <a:avLst>
              <a:gd name="adj" fmla="val 13050"/>
            </a:avLst>
          </a:prstGeom>
          <a:solidFill>
            <a:schemeClr val="accent1"/>
          </a:solidFill>
          <a:ln>
            <a:solidFill>
              <a:srgbClr val="650A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rIns="180000" bIns="72000" rtlCol="0" anchor="ctr">
            <a:noAutofit/>
          </a:bodyPr>
          <a:lstStyle/>
          <a:p>
            <a:pPr lvl="0" algn="l">
              <a:lnSpc>
                <a:spcPct val="100000"/>
              </a:lnSpc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Melakukan upaya melerai, dan harmonisasi hubungan antara anggota, masyarakat dan negara</a:t>
            </a:r>
            <a:endParaRPr lang="en-US" altLang="zh-CN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651250" y="1827530"/>
            <a:ext cx="420370" cy="42164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778250" y="1954530"/>
            <a:ext cx="420370" cy="42164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7" name="Right Arrow 16"/>
          <p:cNvSpPr/>
          <p:nvPr>
            <p:custDataLst>
              <p:tags r:id="rId11"/>
            </p:custDataLst>
          </p:nvPr>
        </p:nvSpPr>
        <p:spPr>
          <a:xfrm>
            <a:off x="3637280" y="3669665"/>
            <a:ext cx="420370" cy="42164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Right Arrow 17"/>
          <p:cNvSpPr/>
          <p:nvPr>
            <p:custDataLst>
              <p:tags r:id="rId12"/>
            </p:custDataLst>
          </p:nvPr>
        </p:nvSpPr>
        <p:spPr>
          <a:xfrm>
            <a:off x="3667125" y="5569585"/>
            <a:ext cx="420370" cy="42164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Right Arrow 19"/>
          <p:cNvSpPr/>
          <p:nvPr>
            <p:custDataLst>
              <p:tags r:id="rId13"/>
            </p:custDataLst>
          </p:nvPr>
        </p:nvSpPr>
        <p:spPr>
          <a:xfrm>
            <a:off x="3642995" y="4631055"/>
            <a:ext cx="420370" cy="42164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  <p:custDataLst>
      <p:tags r:id="rId14"/>
    </p:custDataLst>
  </p:cSld>
  <p:clrMapOvr>
    <a:masterClrMapping/>
  </p:clrMapOvr>
</p:sld>
</file>

<file path=ppt/tags/tag1.xml><?xml version="1.0" encoding="utf-8"?>
<p:tagLst xmlns:p="http://schemas.openxmlformats.org/presentationml/2006/main">
  <p:tag name="ISLIDE.ICON" val="#150485;#369652;#369646;"/>
</p:tagLst>
</file>

<file path=ppt/tags/tag10.xml><?xml version="1.0" encoding="utf-8"?>
<p:tagLst xmlns:p="http://schemas.openxmlformats.org/presentationml/2006/main">
  <p:tag name="KSO_WM_DIAGRAM_VIRTUALLY_FRAME" val="{&quot;height&quot;:365.4976377952756,&quot;left&quot;:114.79055118110236,&quot;top&quot;:153.50236220472442,&quot;width&quot;:740.1410236220473}"/>
</p:tagLst>
</file>

<file path=ppt/tags/tag11.xml><?xml version="1.0" encoding="utf-8"?>
<p:tagLst xmlns:p="http://schemas.openxmlformats.org/presentationml/2006/main">
  <p:tag name="KSO_WM_DIAGRAM_VIRTUALLY_FRAME" val="{&quot;height&quot;:365.4976377952756,&quot;left&quot;:114.79055118110236,&quot;top&quot;:153.50236220472442,&quot;width&quot;:740.1410236220473}"/>
</p:tagLst>
</file>

<file path=ppt/tags/tag12.xml><?xml version="1.0" encoding="utf-8"?>
<p:tagLst xmlns:p="http://schemas.openxmlformats.org/presentationml/2006/main">
  <p:tag name="KSO_WM_DIAGRAM_VIRTUALLY_FRAME" val="{&quot;height&quot;:365.4976377952756,&quot;left&quot;:114.79055118110236,&quot;top&quot;:153.50236220472442,&quot;width&quot;:740.1410236220473}"/>
</p:tagLst>
</file>

<file path=ppt/tags/tag13.xml><?xml version="1.0" encoding="utf-8"?>
<p:tagLst xmlns:p="http://schemas.openxmlformats.org/presentationml/2006/main">
  <p:tag name="KSO_WM_DIAGRAM_VIRTUALLY_FRAME" val="{&quot;height&quot;:365.4976377952756,&quot;left&quot;:114.79055118110236,&quot;top&quot;:153.50236220472442,&quot;width&quot;:740.1410236220473}"/>
</p:tagLst>
</file>

<file path=ppt/tags/tag14.xml><?xml version="1.0" encoding="utf-8"?>
<p:tagLst xmlns:p="http://schemas.openxmlformats.org/presentationml/2006/main">
  <p:tag name="KSO_WM_DIAGRAM_VIRTUALLY_FRAME" val="{&quot;height&quot;:365.4976377952756,&quot;left&quot;:114.79055118110236,&quot;top&quot;:153.50236220472442,&quot;width&quot;:740.1410236220473}"/>
</p:tagLst>
</file>

<file path=ppt/tags/tag15.xml><?xml version="1.0" encoding="utf-8"?>
<p:tagLst xmlns:p="http://schemas.openxmlformats.org/presentationml/2006/main">
  <p:tag name="KSO_WM_DIAGRAM_VIRTUALLY_FRAME" val="{&quot;height&quot;:365.4976377952756,&quot;left&quot;:114.79055118110236,&quot;top&quot;:153.50236220472442,&quot;width&quot;:740.1410236220473}"/>
</p:tagLst>
</file>

<file path=ppt/tags/tag16.xml><?xml version="1.0" encoding="utf-8"?>
<p:tagLst xmlns:p="http://schemas.openxmlformats.org/presentationml/2006/main">
  <p:tag name="KSO_WM_DIAGRAM_VIRTUALLY_FRAME" val="{&quot;height&quot;:365.4976377952756,&quot;left&quot;:114.79055118110236,&quot;top&quot;:153.50236220472442,&quot;width&quot;:740.1410236220473}"/>
</p:tagLst>
</file>

<file path=ppt/tags/tag17.xml><?xml version="1.0" encoding="utf-8"?>
<p:tagLst xmlns:p="http://schemas.openxmlformats.org/presentationml/2006/main">
  <p:tag name="KSO_WM_DIAGRAM_VIRTUALLY_FRAME" val="{&quot;height&quot;:365.4976377952756,&quot;left&quot;:114.79055118110236,&quot;top&quot;:153.50236220472442,&quot;width&quot;:740.1410236220473}"/>
</p:tagLst>
</file>

<file path=ppt/tags/tag18.xml><?xml version="1.0" encoding="utf-8"?>
<p:tagLst xmlns:p="http://schemas.openxmlformats.org/presentationml/2006/main">
  <p:tag name="KSO_WM_DIAGRAM_VIRTUALLY_FRAME" val="{&quot;height&quot;:365.4976377952756,&quot;left&quot;:114.79055118110236,&quot;top&quot;:153.50236220472442,&quot;width&quot;:740.1410236220473}"/>
</p:tagLst>
</file>

<file path=ppt/tags/tag19.xml><?xml version="1.0" encoding="utf-8"?>
<p:tagLst xmlns:p="http://schemas.openxmlformats.org/presentationml/2006/main">
  <p:tag name="ISLIDE.ICON" val="#150485;#369652;#369646;"/>
</p:tagLst>
</file>

<file path=ppt/tags/tag2.xml><?xml version="1.0" encoding="utf-8"?>
<p:tagLst xmlns:p="http://schemas.openxmlformats.org/presentationml/2006/main">
  <p:tag name="KSO_WM_DIAGRAM_VIRTUALLY_FRAME" val="{&quot;height&quot;:365.4976377952756,&quot;left&quot;:114.79055118110236,&quot;top&quot;:153.50236220472442,&quot;width&quot;:740.1410236220473}"/>
</p:tagLst>
</file>

<file path=ppt/tags/tag20.xml><?xml version="1.0" encoding="utf-8"?>
<p:tagLst xmlns:p="http://schemas.openxmlformats.org/presentationml/2006/main">
  <p:tag name="ISLIDE.ICON" val="#150485;#369652;#369646;"/>
</p:tagLst>
</file>

<file path=ppt/tags/tag21.xml><?xml version="1.0" encoding="utf-8"?>
<p:tagLst xmlns:p="http://schemas.openxmlformats.org/presentationml/2006/main">
  <p:tag name="KSO_WM_DIAGRAM_VIRTUALLY_FRAME" val="{&quot;height&quot;:246.48188976377952,&quot;left&quot;:74.35,&quot;top&quot;:164.35,&quot;width&quot;:792.65}"/>
</p:tagLst>
</file>

<file path=ppt/tags/tag22.xml><?xml version="1.0" encoding="utf-8"?>
<p:tagLst xmlns:p="http://schemas.openxmlformats.org/presentationml/2006/main">
  <p:tag name="KSO_WM_DIAGRAM_VIRTUALLY_FRAME" val="{&quot;height&quot;:246.48188976377952,&quot;left&quot;:74.35,&quot;top&quot;:164.35,&quot;width&quot;:792.65}"/>
</p:tagLst>
</file>

<file path=ppt/tags/tag23.xml><?xml version="1.0" encoding="utf-8"?>
<p:tagLst xmlns:p="http://schemas.openxmlformats.org/presentationml/2006/main">
  <p:tag name="KSO_WM_DIAGRAM_VIRTUALLY_FRAME" val="{&quot;height&quot;:246.48188976377952,&quot;left&quot;:74.35,&quot;top&quot;:164.35,&quot;width&quot;:792.65}"/>
</p:tagLst>
</file>

<file path=ppt/tags/tag24.xml><?xml version="1.0" encoding="utf-8"?>
<p:tagLst xmlns:p="http://schemas.openxmlformats.org/presentationml/2006/main">
  <p:tag name="KSO_WM_DIAGRAM_VIRTUALLY_FRAME" val="{&quot;height&quot;:246.48188976377952,&quot;left&quot;:74.35,&quot;top&quot;:164.35,&quot;width&quot;:792.65}"/>
</p:tagLst>
</file>

<file path=ppt/tags/tag25.xml><?xml version="1.0" encoding="utf-8"?>
<p:tagLst xmlns:p="http://schemas.openxmlformats.org/presentationml/2006/main">
  <p:tag name="KSO_WM_DIAGRAM_VIRTUALLY_FRAME" val="{&quot;height&quot;:246.48188976377952,&quot;left&quot;:74.35,&quot;top&quot;:164.35,&quot;width&quot;:792.65}"/>
</p:tagLst>
</file>

<file path=ppt/tags/tag26.xml><?xml version="1.0" encoding="utf-8"?>
<p:tagLst xmlns:p="http://schemas.openxmlformats.org/presentationml/2006/main">
  <p:tag name="KSO_WM_DIAGRAM_VIRTUALLY_FRAME" val="{&quot;height&quot;:246.48188976377952,&quot;left&quot;:74.35,&quot;top&quot;:164.35,&quot;width&quot;:792.65}"/>
</p:tagLst>
</file>

<file path=ppt/tags/tag27.xml><?xml version="1.0" encoding="utf-8"?>
<p:tagLst xmlns:p="http://schemas.openxmlformats.org/presentationml/2006/main">
  <p:tag name="KSO_WM_DIAGRAM_VIRTUALLY_FRAME" val="{&quot;height&quot;:246.48188976377952,&quot;left&quot;:74.35,&quot;top&quot;:164.35,&quot;width&quot;:792.65}"/>
</p:tagLst>
</file>

<file path=ppt/tags/tag28.xml><?xml version="1.0" encoding="utf-8"?>
<p:tagLst xmlns:p="http://schemas.openxmlformats.org/presentationml/2006/main">
  <p:tag name="KSO_WM_DIAGRAM_VIRTUALLY_FRAME" val="{&quot;height&quot;:246.48188976377952,&quot;left&quot;:74.35,&quot;top&quot;:164.35,&quot;width&quot;:792.65}"/>
</p:tagLst>
</file>

<file path=ppt/tags/tag29.xml><?xml version="1.0" encoding="utf-8"?>
<p:tagLst xmlns:p="http://schemas.openxmlformats.org/presentationml/2006/main">
  <p:tag name="ISLIDE.ICON" val="#150485;#369652;#369646;"/>
</p:tagLst>
</file>

<file path=ppt/tags/tag3.xml><?xml version="1.0" encoding="utf-8"?>
<p:tagLst xmlns:p="http://schemas.openxmlformats.org/presentationml/2006/main">
  <p:tag name="KSO_WM_DIAGRAM_VIRTUALLY_FRAME" val="{&quot;height&quot;:365.4976377952756,&quot;left&quot;:114.79055118110236,&quot;top&quot;:153.50236220472442,&quot;width&quot;:740.1410236220473}"/>
</p:tagLst>
</file>

<file path=ppt/tags/tag30.xml><?xml version="1.0" encoding="utf-8"?>
<p:tagLst xmlns:p="http://schemas.openxmlformats.org/presentationml/2006/main">
  <p:tag name="ISLIDE.ICON" val="#150485;#369652;#369646;"/>
</p:tagLst>
</file>

<file path=ppt/tags/tag31.xml><?xml version="1.0" encoding="utf-8"?>
<p:tagLst xmlns:p="http://schemas.openxmlformats.org/presentationml/2006/main">
  <p:tag name="ISLIDE.ICON" val="#150485;#369652;#369646;"/>
</p:tagLst>
</file>

<file path=ppt/tags/tag32.xml><?xml version="1.0" encoding="utf-8"?>
<p:tagLst xmlns:p="http://schemas.openxmlformats.org/presentationml/2006/main">
  <p:tag name="ISLIDE.ICON" val="#150485;#369652;#369646;"/>
</p:tagLst>
</file>

<file path=ppt/tags/tag33.xml><?xml version="1.0" encoding="utf-8"?>
<p:tagLst xmlns:p="http://schemas.openxmlformats.org/presentationml/2006/main">
  <p:tag name="ISLIDE.ICON" val="#150485;#369652;#369646;"/>
</p:tagLst>
</file>

<file path=ppt/tags/tag34.xml><?xml version="1.0" encoding="utf-8"?>
<p:tagLst xmlns:p="http://schemas.openxmlformats.org/presentationml/2006/main">
  <p:tag name="KSO_WM_DIAGRAM_VIRTUALLY_FRAME" val="{&quot;height&quot;:246.48188976377952,&quot;left&quot;:74.35,&quot;top&quot;:164.35,&quot;width&quot;:792.65}"/>
</p:tagLst>
</file>

<file path=ppt/tags/tag35.xml><?xml version="1.0" encoding="utf-8"?>
<p:tagLst xmlns:p="http://schemas.openxmlformats.org/presentationml/2006/main">
  <p:tag name="KSO_WM_DIAGRAM_VIRTUALLY_FRAME" val="{&quot;height&quot;:246.48188976377952,&quot;left&quot;:74.35,&quot;top&quot;:164.35,&quot;width&quot;:792.65}"/>
</p:tagLst>
</file>

<file path=ppt/tags/tag36.xml><?xml version="1.0" encoding="utf-8"?>
<p:tagLst xmlns:p="http://schemas.openxmlformats.org/presentationml/2006/main">
  <p:tag name="KSO_WM_DIAGRAM_VIRTUALLY_FRAME" val="{&quot;height&quot;:246.48188976377952,&quot;left&quot;:74.35,&quot;top&quot;:164.35,&quot;width&quot;:792.65}"/>
</p:tagLst>
</file>

<file path=ppt/tags/tag37.xml><?xml version="1.0" encoding="utf-8"?>
<p:tagLst xmlns:p="http://schemas.openxmlformats.org/presentationml/2006/main">
  <p:tag name="KSO_WM_DIAGRAM_VIRTUALLY_FRAME" val="{&quot;height&quot;:324.5,&quot;left&quot;:42.1,&quot;top&quot;:164.35,&quot;width&quot;:824.9}"/>
</p:tagLst>
</file>

<file path=ppt/tags/tag38.xml><?xml version="1.0" encoding="utf-8"?>
<p:tagLst xmlns:p="http://schemas.openxmlformats.org/presentationml/2006/main">
  <p:tag name="KSO_WM_DIAGRAM_VIRTUALLY_FRAME" val="{&quot;height&quot;:324.5,&quot;left&quot;:42.1,&quot;top&quot;:164.35,&quot;width&quot;:824.9}"/>
</p:tagLst>
</file>

<file path=ppt/tags/tag39.xml><?xml version="1.0" encoding="utf-8"?>
<p:tagLst xmlns:p="http://schemas.openxmlformats.org/presentationml/2006/main">
  <p:tag name="KSO_WM_DIAGRAM_VIRTUALLY_FRAME" val="{&quot;height&quot;:324.5,&quot;left&quot;:42.1,&quot;top&quot;:164.35,&quot;width&quot;:824.9}"/>
</p:tagLst>
</file>

<file path=ppt/tags/tag4.xml><?xml version="1.0" encoding="utf-8"?>
<p:tagLst xmlns:p="http://schemas.openxmlformats.org/presentationml/2006/main">
  <p:tag name="KSO_WM_DIAGRAM_VIRTUALLY_FRAME" val="{&quot;height&quot;:365.4976377952756,&quot;left&quot;:114.79055118110236,&quot;top&quot;:153.50236220472442,&quot;width&quot;:740.1410236220473}"/>
</p:tagLst>
</file>

<file path=ppt/tags/tag40.xml><?xml version="1.0" encoding="utf-8"?>
<p:tagLst xmlns:p="http://schemas.openxmlformats.org/presentationml/2006/main">
  <p:tag name="KSO_WM_DIAGRAM_VIRTUALLY_FRAME" val="{&quot;height&quot;:246.48188976377952,&quot;left&quot;:74.35,&quot;top&quot;:164.35,&quot;width&quot;:792.65}"/>
</p:tagLst>
</file>

<file path=ppt/tags/tag41.xml><?xml version="1.0" encoding="utf-8"?>
<p:tagLst xmlns:p="http://schemas.openxmlformats.org/presentationml/2006/main">
  <p:tag name="KSO_WM_DIAGRAM_VIRTUALLY_FRAME" val="{&quot;height&quot;:246.48188976377952,&quot;left&quot;:74.35,&quot;top&quot;:164.35,&quot;width&quot;:792.65}"/>
</p:tagLst>
</file>

<file path=ppt/tags/tag42.xml><?xml version="1.0" encoding="utf-8"?>
<p:tagLst xmlns:p="http://schemas.openxmlformats.org/presentationml/2006/main">
  <p:tag name="KSO_WM_DIAGRAM_VIRTUALLY_FRAME" val="{&quot;height&quot;:246.48188976377952,&quot;left&quot;:74.35,&quot;top&quot;:164.35,&quot;width&quot;:792.65}"/>
</p:tagLst>
</file>

<file path=ppt/tags/tag43.xml><?xml version="1.0" encoding="utf-8"?>
<p:tagLst xmlns:p="http://schemas.openxmlformats.org/presentationml/2006/main">
  <p:tag name="KSO_WM_DIAGRAM_VIRTUALLY_FRAME" val="{&quot;height&quot;:246.48188976377952,&quot;left&quot;:74.35,&quot;top&quot;:164.35,&quot;width&quot;:792.65}"/>
</p:tagLst>
</file>

<file path=ppt/tags/tag44.xml><?xml version="1.0" encoding="utf-8"?>
<p:tagLst xmlns:p="http://schemas.openxmlformats.org/presentationml/2006/main">
  <p:tag name="KSO_WM_DIAGRAM_VIRTUALLY_FRAME" val="{&quot;height&quot;:324.5,&quot;left&quot;:42.1,&quot;top&quot;:164.35,&quot;width&quot;:824.9}"/>
</p:tagLst>
</file>

<file path=ppt/tags/tag45.xml><?xml version="1.0" encoding="utf-8"?>
<p:tagLst xmlns:p="http://schemas.openxmlformats.org/presentationml/2006/main">
  <p:tag name="KSO_WM_DIAGRAM_VIRTUALLY_FRAME" val="{&quot;height&quot;:324.5,&quot;left&quot;:42.1,&quot;top&quot;:164.35,&quot;width&quot;:824.9}"/>
</p:tagLst>
</file>

<file path=ppt/tags/tag46.xml><?xml version="1.0" encoding="utf-8"?>
<p:tagLst xmlns:p="http://schemas.openxmlformats.org/presentationml/2006/main">
  <p:tag name="KSO_WM_DIAGRAM_VIRTUALLY_FRAME" val="{&quot;height&quot;:324.5,&quot;left&quot;:42.1,&quot;top&quot;:164.35,&quot;width&quot;:824.9}"/>
</p:tagLst>
</file>

<file path=ppt/tags/tag47.xml><?xml version="1.0" encoding="utf-8"?>
<p:tagLst xmlns:p="http://schemas.openxmlformats.org/presentationml/2006/main">
  <p:tag name="ISLIDE.ICON" val="#150485;#369652;#369646;"/>
</p:tagLst>
</file>

<file path=ppt/tags/tag48.xml><?xml version="1.0" encoding="utf-8"?>
<p:tagLst xmlns:p="http://schemas.openxmlformats.org/presentationml/2006/main">
  <p:tag name="KSO_WPP_MARK_KEY" val="e45b6135-a500-4576-91f1-8c4a42918ebc"/>
  <p:tag name="COMMONDATA" val="eyJoZGlkIjoiODliZWY4OTY0MGRkODE3MzUwYWNjNzJlOTZjZjEzOWIifQ=="/>
</p:tagLst>
</file>

<file path=ppt/tags/tag5.xml><?xml version="1.0" encoding="utf-8"?>
<p:tagLst xmlns:p="http://schemas.openxmlformats.org/presentationml/2006/main">
  <p:tag name="KSO_WM_DIAGRAM_VIRTUALLY_FRAME" val="{&quot;height&quot;:365.4976377952756,&quot;left&quot;:114.79055118110236,&quot;top&quot;:153.50236220472442,&quot;width&quot;:740.1410236220473}"/>
</p:tagLst>
</file>

<file path=ppt/tags/tag6.xml><?xml version="1.0" encoding="utf-8"?>
<p:tagLst xmlns:p="http://schemas.openxmlformats.org/presentationml/2006/main">
  <p:tag name="KSO_WM_DIAGRAM_VIRTUALLY_FRAME" val="{&quot;height&quot;:365.4976377952756,&quot;left&quot;:114.79055118110236,&quot;top&quot;:153.50236220472442,&quot;width&quot;:740.1410236220473}"/>
</p:tagLst>
</file>

<file path=ppt/tags/tag7.xml><?xml version="1.0" encoding="utf-8"?>
<p:tagLst xmlns:p="http://schemas.openxmlformats.org/presentationml/2006/main">
  <p:tag name="KSO_WM_DIAGRAM_VIRTUALLY_FRAME" val="{&quot;height&quot;:365.4976377952756,&quot;left&quot;:114.79055118110236,&quot;top&quot;:153.50236220472442,&quot;width&quot;:740.1410236220473}"/>
</p:tagLst>
</file>

<file path=ppt/tags/tag8.xml><?xml version="1.0" encoding="utf-8"?>
<p:tagLst xmlns:p="http://schemas.openxmlformats.org/presentationml/2006/main">
  <p:tag name="KSO_WM_DIAGRAM_VIRTUALLY_FRAME" val="{&quot;height&quot;:365.4976377952756,&quot;left&quot;:114.79055118110236,&quot;top&quot;:153.50236220472442,&quot;width&quot;:740.1410236220473}"/>
</p:tagLst>
</file>

<file path=ppt/tags/tag9.xml><?xml version="1.0" encoding="utf-8"?>
<p:tagLst xmlns:p="http://schemas.openxmlformats.org/presentationml/2006/main">
  <p:tag name="KSO_WM_DIAGRAM_VIRTUALLY_FRAME" val="{&quot;height&quot;:365.4976377952756,&quot;left&quot;:114.79055118110236,&quot;top&quot;:153.50236220472442,&quot;width&quot;:740.1410236220473}"/>
</p:tagLst>
</file>

<file path=ppt/theme/theme1.xml><?xml version="1.0" encoding="utf-8"?>
<a:theme xmlns:a="http://schemas.openxmlformats.org/drawingml/2006/main" name="Office 主题​​">
  <a:themeElements>
    <a:clrScheme name="自定义 21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5959"/>
      </a:accent1>
      <a:accent2>
        <a:srgbClr val="FF9F36"/>
      </a:accent2>
      <a:accent3>
        <a:srgbClr val="E25959"/>
      </a:accent3>
      <a:accent4>
        <a:srgbClr val="FF9F36"/>
      </a:accent4>
      <a:accent5>
        <a:srgbClr val="E25959"/>
      </a:accent5>
      <a:accent6>
        <a:srgbClr val="FF9F36"/>
      </a:accent6>
      <a:hlink>
        <a:srgbClr val="0563C1"/>
      </a:hlink>
      <a:folHlink>
        <a:srgbClr val="954F72"/>
      </a:folHlink>
    </a:clrScheme>
    <a:fontScheme name="自定义 27">
      <a:majorFont>
        <a:latin typeface="Roboto Black"/>
        <a:ea typeface="Roboto Black"/>
        <a:cs typeface=""/>
      </a:majorFont>
      <a:minorFont>
        <a:latin typeface="Manrope SemiBold"/>
        <a:ea typeface="Manrope Semi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21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5959"/>
      </a:accent1>
      <a:accent2>
        <a:srgbClr val="FF9F36"/>
      </a:accent2>
      <a:accent3>
        <a:srgbClr val="E25959"/>
      </a:accent3>
      <a:accent4>
        <a:srgbClr val="FF9F36"/>
      </a:accent4>
      <a:accent5>
        <a:srgbClr val="E25959"/>
      </a:accent5>
      <a:accent6>
        <a:srgbClr val="FF9F36"/>
      </a:accent6>
      <a:hlink>
        <a:srgbClr val="0563C1"/>
      </a:hlink>
      <a:folHlink>
        <a:srgbClr val="954F72"/>
      </a:folHlink>
    </a:clrScheme>
    <a:fontScheme name="自定义 27">
      <a:majorFont>
        <a:latin typeface="Roboto Black"/>
        <a:ea typeface="Roboto Black"/>
        <a:cs typeface=""/>
      </a:majorFont>
      <a:minorFont>
        <a:latin typeface="Manrope SemiBold"/>
        <a:ea typeface="Manrope Semi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自定义 21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5959"/>
      </a:accent1>
      <a:accent2>
        <a:srgbClr val="FF9F36"/>
      </a:accent2>
      <a:accent3>
        <a:srgbClr val="E25959"/>
      </a:accent3>
      <a:accent4>
        <a:srgbClr val="FF9F36"/>
      </a:accent4>
      <a:accent5>
        <a:srgbClr val="E25959"/>
      </a:accent5>
      <a:accent6>
        <a:srgbClr val="FF9F36"/>
      </a:accent6>
      <a:hlink>
        <a:srgbClr val="0563C1"/>
      </a:hlink>
      <a:folHlink>
        <a:srgbClr val="954F72"/>
      </a:folHlink>
    </a:clrScheme>
    <a:fontScheme name="自定义 27">
      <a:majorFont>
        <a:latin typeface="Roboto Black"/>
        <a:ea typeface="Roboto Black"/>
        <a:cs typeface=""/>
      </a:majorFont>
      <a:minorFont>
        <a:latin typeface="Manrope SemiBold"/>
        <a:ea typeface="Manrope Semi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自定义 21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5959"/>
      </a:accent1>
      <a:accent2>
        <a:srgbClr val="FF9F36"/>
      </a:accent2>
      <a:accent3>
        <a:srgbClr val="E25959"/>
      </a:accent3>
      <a:accent4>
        <a:srgbClr val="FF9F36"/>
      </a:accent4>
      <a:accent5>
        <a:srgbClr val="E25959"/>
      </a:accent5>
      <a:accent6>
        <a:srgbClr val="FF9F36"/>
      </a:accent6>
      <a:hlink>
        <a:srgbClr val="0563C1"/>
      </a:hlink>
      <a:folHlink>
        <a:srgbClr val="954F72"/>
      </a:folHlink>
    </a:clrScheme>
    <a:fontScheme name="自定义 27">
      <a:majorFont>
        <a:latin typeface="Roboto Black"/>
        <a:ea typeface="Roboto Black"/>
        <a:cs typeface=""/>
      </a:majorFont>
      <a:minorFont>
        <a:latin typeface="Manrope SemiBold"/>
        <a:ea typeface="Manrope Semi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​​">
  <a:themeElements>
    <a:clrScheme name="自定义 21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5959"/>
      </a:accent1>
      <a:accent2>
        <a:srgbClr val="FF9F36"/>
      </a:accent2>
      <a:accent3>
        <a:srgbClr val="E25959"/>
      </a:accent3>
      <a:accent4>
        <a:srgbClr val="FF9F36"/>
      </a:accent4>
      <a:accent5>
        <a:srgbClr val="E25959"/>
      </a:accent5>
      <a:accent6>
        <a:srgbClr val="FF9F36"/>
      </a:accent6>
      <a:hlink>
        <a:srgbClr val="0563C1"/>
      </a:hlink>
      <a:folHlink>
        <a:srgbClr val="954F72"/>
      </a:folHlink>
    </a:clrScheme>
    <a:fontScheme name="自定义 27">
      <a:majorFont>
        <a:latin typeface="Roboto Black"/>
        <a:ea typeface="Roboto Black"/>
        <a:cs typeface=""/>
      </a:majorFont>
      <a:minorFont>
        <a:latin typeface="Manrope SemiBold"/>
        <a:ea typeface="Manrope Semi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主题​​">
  <a:themeElements>
    <a:clrScheme name="自定义 21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5959"/>
      </a:accent1>
      <a:accent2>
        <a:srgbClr val="FF9F36"/>
      </a:accent2>
      <a:accent3>
        <a:srgbClr val="E25959"/>
      </a:accent3>
      <a:accent4>
        <a:srgbClr val="FF9F36"/>
      </a:accent4>
      <a:accent5>
        <a:srgbClr val="E25959"/>
      </a:accent5>
      <a:accent6>
        <a:srgbClr val="FF9F36"/>
      </a:accent6>
      <a:hlink>
        <a:srgbClr val="0563C1"/>
      </a:hlink>
      <a:folHlink>
        <a:srgbClr val="954F72"/>
      </a:folHlink>
    </a:clrScheme>
    <a:fontScheme name="自定义 27">
      <a:majorFont>
        <a:latin typeface="Roboto Black"/>
        <a:ea typeface="Roboto Black"/>
        <a:cs typeface=""/>
      </a:majorFont>
      <a:minorFont>
        <a:latin typeface="Manrope SemiBold"/>
        <a:ea typeface="Manrope Semi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anrope SemiBold"/>
        <a:ea typeface=""/>
        <a:cs typeface=""/>
        <a:font script="Jpan" typeface="游ゴシック"/>
        <a:font script="Hang" typeface="맑은 고딕"/>
        <a:font script="Hans" typeface="Manrope SemiBold"/>
        <a:font script="Hant" typeface="新細明體"/>
        <a:font script="Arab" typeface="Manrope SemiBold"/>
        <a:font script="Hebr" typeface="Manrope Semi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anrope Semi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Manrope Semi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anrope SemiBold"/>
        <a:ea typeface=""/>
        <a:cs typeface=""/>
        <a:font script="Jpan" typeface="ＭＳ Ｐゴシック"/>
        <a:font script="Hang" typeface="맑은 고딕"/>
        <a:font script="Hans" typeface="Manrope SemiBold"/>
        <a:font script="Hant" typeface="新細明體"/>
        <a:font script="Arab" typeface="Manrope SemiBold"/>
        <a:font script="Hebr" typeface="Manrope Semi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anrope Semi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3567</Words>
  <Application>WPS Presentation</Application>
  <PresentationFormat>宽屏</PresentationFormat>
  <Paragraphs>155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Arial</vt:lpstr>
      <vt:lpstr>SimSun</vt:lpstr>
      <vt:lpstr>Wingdings</vt:lpstr>
      <vt:lpstr>Manrope SemiBold</vt:lpstr>
      <vt:lpstr>Roboto Black</vt:lpstr>
      <vt:lpstr>linea-basic-10</vt:lpstr>
      <vt:lpstr>Segoe Print</vt:lpstr>
      <vt:lpstr>Microsoft YaHei</vt:lpstr>
      <vt:lpstr>Arial Unicode MS</vt:lpstr>
      <vt:lpstr>Office 主题​​</vt:lpstr>
      <vt:lpstr>1_Office 主题​​</vt:lpstr>
      <vt:lpstr>2_Office 主题​​</vt:lpstr>
      <vt:lpstr>3_Office 主题​​</vt:lpstr>
      <vt:lpstr>4_Office 主题​​</vt:lpstr>
      <vt:lpstr>5_Office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BUDI HARJO</cp:lastModifiedBy>
  <cp:revision>56</cp:revision>
  <dcterms:created xsi:type="dcterms:W3CDTF">2023-04-11T15:58:00Z</dcterms:created>
  <dcterms:modified xsi:type="dcterms:W3CDTF">2025-10-28T07:11:18Z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FCE2350AAF2C403CA45B07F319AC46DC_11</vt:lpwstr>
  </property>
  <property fmtid="{D5CDD505-2E9C-101B-9397-08002B2CF9AE}" pid="3" name="KSOProductBuildVer">
    <vt:lpwstr>1033-12.2.0.23131</vt:lpwstr>
  </property>
</Properties>
</file>