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55" r:id="rId3"/>
    <p:sldMasterId id="2147483658" r:id="rId4"/>
    <p:sldMasterId id="2147483660" r:id="rId5"/>
    <p:sldMasterId id="2147483662" r:id="rId6"/>
    <p:sldMasterId id="2147483666" r:id="rId7"/>
    <p:sldMasterId id="2147483669" r:id="rId8"/>
    <p:sldMasterId id="2147483671" r:id="rId9"/>
    <p:sldMasterId id="2147483673" r:id="rId10"/>
    <p:sldMasterId id="2147483677" r:id="rId11"/>
    <p:sldMasterId id="2147483683" r:id="rId12"/>
  </p:sldMasterIdLst>
  <p:notesMasterIdLst>
    <p:notesMasterId r:id="rId25"/>
  </p:notesMasterIdLst>
  <p:handoutMasterIdLst>
    <p:handoutMasterId r:id="rId26"/>
  </p:handoutMasterIdLst>
  <p:sldIdLst>
    <p:sldId id="256" r:id="rId13"/>
    <p:sldId id="257" r:id="rId14"/>
    <p:sldId id="295" r:id="rId15"/>
    <p:sldId id="294" r:id="rId16"/>
    <p:sldId id="296" r:id="rId17"/>
    <p:sldId id="261" r:id="rId18"/>
    <p:sldId id="266" r:id="rId19"/>
    <p:sldId id="293" r:id="rId20"/>
    <p:sldId id="274" r:id="rId21"/>
    <p:sldId id="268" r:id="rId22"/>
    <p:sldId id="269" r:id="rId23"/>
    <p:sldId id="270" r:id="rId24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empus Sans ITC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CC3300"/>
    <a:srgbClr val="FF66CC"/>
    <a:srgbClr val="FFCCFF"/>
    <a:srgbClr val="FF00FF"/>
    <a:srgbClr val="000000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9" autoAdjust="0"/>
  </p:normalViewPr>
  <p:slideViewPr>
    <p:cSldViewPr>
      <p:cViewPr>
        <p:scale>
          <a:sx n="60" d="100"/>
          <a:sy n="60" d="100"/>
        </p:scale>
        <p:origin x="-157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1B786-A39A-4CB8-877B-238E9D30F0D7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id-ID"/>
        </a:p>
      </dgm:t>
    </dgm:pt>
    <dgm:pt modelId="{3680A693-BF89-4F21-8D22-26110CE510CB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1. Evaluasi diri </a:t>
          </a:r>
          <a:r>
            <a:rPr lang="id-ID" sz="2400" i="1" dirty="0" smtClean="0">
              <a:latin typeface="+mj-lt"/>
              <a:sym typeface="Wingdings" pitchFamily="2" charset="2"/>
            </a:rPr>
            <a:t>(self assessment)</a:t>
          </a:r>
          <a:endParaRPr lang="id-ID" sz="2400" dirty="0"/>
        </a:p>
      </dgm:t>
    </dgm:pt>
    <dgm:pt modelId="{C6844943-69E4-4B02-B1BD-2FB131BB697E}" type="parTrans" cxnId="{1D3F88F8-7CB2-4567-B954-CB62C2A4BEAB}">
      <dgm:prSet/>
      <dgm:spPr/>
      <dgm:t>
        <a:bodyPr/>
        <a:lstStyle/>
        <a:p>
          <a:endParaRPr lang="id-ID"/>
        </a:p>
      </dgm:t>
    </dgm:pt>
    <dgm:pt modelId="{F95D3AF2-B2FF-47B4-911B-6F4FB057C76D}" type="sibTrans" cxnId="{1D3F88F8-7CB2-4567-B954-CB62C2A4BEAB}">
      <dgm:prSet/>
      <dgm:spPr/>
      <dgm:t>
        <a:bodyPr/>
        <a:lstStyle/>
        <a:p>
          <a:endParaRPr lang="id-ID"/>
        </a:p>
      </dgm:t>
    </dgm:pt>
    <dgm:pt modelId="{9B2F97D0-E378-4BEE-9E67-2766FC805090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2. Perumusan visi, misi, dan tujuan</a:t>
          </a:r>
          <a:endParaRPr lang="id-ID" sz="2400" dirty="0"/>
        </a:p>
      </dgm:t>
    </dgm:pt>
    <dgm:pt modelId="{F3B5B8F7-42A5-48A4-8DDA-B2681D1B1D9B}" type="parTrans" cxnId="{BC250E51-F813-4697-B894-2C567836D8E5}">
      <dgm:prSet/>
      <dgm:spPr/>
      <dgm:t>
        <a:bodyPr/>
        <a:lstStyle/>
        <a:p>
          <a:endParaRPr lang="id-ID"/>
        </a:p>
      </dgm:t>
    </dgm:pt>
    <dgm:pt modelId="{517B46F7-9D56-4A53-A185-68C85E7B38FA}" type="sibTrans" cxnId="{BC250E51-F813-4697-B894-2C567836D8E5}">
      <dgm:prSet/>
      <dgm:spPr/>
      <dgm:t>
        <a:bodyPr/>
        <a:lstStyle/>
        <a:p>
          <a:endParaRPr lang="id-ID"/>
        </a:p>
      </dgm:t>
    </dgm:pt>
    <dgm:pt modelId="{D00E39FA-BD52-4E4D-9388-4799E3CC5EEA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3. Perencanaan</a:t>
          </a:r>
          <a:endParaRPr lang="id-ID" sz="2400" dirty="0"/>
        </a:p>
      </dgm:t>
    </dgm:pt>
    <dgm:pt modelId="{A8BC375F-FDE2-4B75-BFFB-3938CF3F8129}" type="parTrans" cxnId="{76428A94-48A6-4D8A-B40C-D72F7D5F487D}">
      <dgm:prSet/>
      <dgm:spPr/>
      <dgm:t>
        <a:bodyPr/>
        <a:lstStyle/>
        <a:p>
          <a:endParaRPr lang="id-ID"/>
        </a:p>
      </dgm:t>
    </dgm:pt>
    <dgm:pt modelId="{59D79877-C4E2-419A-8F3A-1900B089046B}" type="sibTrans" cxnId="{76428A94-48A6-4D8A-B40C-D72F7D5F487D}">
      <dgm:prSet/>
      <dgm:spPr/>
      <dgm:t>
        <a:bodyPr/>
        <a:lstStyle/>
        <a:p>
          <a:endParaRPr lang="id-ID"/>
        </a:p>
      </dgm:t>
    </dgm:pt>
    <dgm:pt modelId="{B237FAE8-2A49-4CF0-B2C8-59DAF879BA51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6. Pelaporan</a:t>
          </a:r>
          <a:endParaRPr lang="id-ID" sz="2400" dirty="0"/>
        </a:p>
      </dgm:t>
    </dgm:pt>
    <dgm:pt modelId="{C5017143-A090-4EDF-AFA7-F0E050EBE1C8}" type="parTrans" cxnId="{A1E2C79B-19BD-4E96-9BAE-52A7635BD277}">
      <dgm:prSet/>
      <dgm:spPr/>
      <dgm:t>
        <a:bodyPr/>
        <a:lstStyle/>
        <a:p>
          <a:endParaRPr lang="id-ID"/>
        </a:p>
      </dgm:t>
    </dgm:pt>
    <dgm:pt modelId="{36A03206-4B21-4B50-BA1C-2CA8AB6F7E08}" type="sibTrans" cxnId="{A1E2C79B-19BD-4E96-9BAE-52A7635BD277}">
      <dgm:prSet/>
      <dgm:spPr/>
      <dgm:t>
        <a:bodyPr/>
        <a:lstStyle/>
        <a:p>
          <a:endParaRPr lang="id-ID"/>
        </a:p>
      </dgm:t>
    </dgm:pt>
    <dgm:pt modelId="{221AACD8-B846-42DF-9527-4DFF797590CC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4. Pelaksanaan</a:t>
          </a:r>
          <a:endParaRPr lang="id-ID" sz="2400" dirty="0"/>
        </a:p>
      </dgm:t>
    </dgm:pt>
    <dgm:pt modelId="{4DB96635-D120-40B6-B284-488D9FEAB05D}" type="parTrans" cxnId="{DE0251D8-E32D-4AB1-9DB4-2D4B570492C4}">
      <dgm:prSet/>
      <dgm:spPr/>
      <dgm:t>
        <a:bodyPr/>
        <a:lstStyle/>
        <a:p>
          <a:endParaRPr lang="id-ID"/>
        </a:p>
      </dgm:t>
    </dgm:pt>
    <dgm:pt modelId="{0BA6FE62-044D-4641-9159-0E48E6F77755}" type="sibTrans" cxnId="{DE0251D8-E32D-4AB1-9DB4-2D4B570492C4}">
      <dgm:prSet/>
      <dgm:spPr/>
      <dgm:t>
        <a:bodyPr/>
        <a:lstStyle/>
        <a:p>
          <a:endParaRPr lang="id-ID"/>
        </a:p>
      </dgm:t>
    </dgm:pt>
    <dgm:pt modelId="{8056FC4F-5D27-43CE-BCD2-60E2763599DE}">
      <dgm:prSet phldrT="[Text]" custT="1"/>
      <dgm:spPr/>
      <dgm:t>
        <a:bodyPr/>
        <a:lstStyle/>
        <a:p>
          <a:r>
            <a:rPr lang="id-ID" sz="2400" dirty="0" smtClean="0">
              <a:latin typeface="+mj-lt"/>
              <a:sym typeface="Wingdings" pitchFamily="2" charset="2"/>
            </a:rPr>
            <a:t>5. Evaluasi</a:t>
          </a:r>
          <a:endParaRPr lang="id-ID" sz="2400" dirty="0"/>
        </a:p>
      </dgm:t>
    </dgm:pt>
    <dgm:pt modelId="{6340315C-3B0B-4CB9-A605-3F65CC519E1D}" type="parTrans" cxnId="{56AADBB5-EB24-4E14-AA61-2E5F793B4802}">
      <dgm:prSet/>
      <dgm:spPr/>
      <dgm:t>
        <a:bodyPr/>
        <a:lstStyle/>
        <a:p>
          <a:endParaRPr lang="id-ID"/>
        </a:p>
      </dgm:t>
    </dgm:pt>
    <dgm:pt modelId="{51F1C011-D9CB-4E1E-9ED3-A4E2F81F0027}" type="sibTrans" cxnId="{56AADBB5-EB24-4E14-AA61-2E5F793B4802}">
      <dgm:prSet/>
      <dgm:spPr/>
      <dgm:t>
        <a:bodyPr/>
        <a:lstStyle/>
        <a:p>
          <a:endParaRPr lang="id-ID"/>
        </a:p>
      </dgm:t>
    </dgm:pt>
    <dgm:pt modelId="{5AE7BA73-D987-4530-8BBD-44AA50EC1381}" type="pres">
      <dgm:prSet presAssocID="{91D1B786-A39A-4CB8-877B-238E9D30F0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B74AE3F-CEA7-4881-8000-E599D6B3BC85}" type="pres">
      <dgm:prSet presAssocID="{3680A693-BF89-4F21-8D22-26110CE510CB}" presName="parentLin" presStyleCnt="0"/>
      <dgm:spPr/>
    </dgm:pt>
    <dgm:pt modelId="{37B415DE-400C-4CA8-A982-5C63524E0223}" type="pres">
      <dgm:prSet presAssocID="{3680A693-BF89-4F21-8D22-26110CE510CB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1C46BB1D-F9C4-4DCF-AD3F-4BD79D3AF056}" type="pres">
      <dgm:prSet presAssocID="{3680A693-BF89-4F21-8D22-26110CE510C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7076E72-9724-4A17-8ED3-934056913137}" type="pres">
      <dgm:prSet presAssocID="{3680A693-BF89-4F21-8D22-26110CE510CB}" presName="negativeSpace" presStyleCnt="0"/>
      <dgm:spPr/>
    </dgm:pt>
    <dgm:pt modelId="{27572C8C-6D7D-4334-A632-B6CB0C7BEA7D}" type="pres">
      <dgm:prSet presAssocID="{3680A693-BF89-4F21-8D22-26110CE510CB}" presName="childText" presStyleLbl="conFgAcc1" presStyleIdx="0" presStyleCnt="6">
        <dgm:presLayoutVars>
          <dgm:bulletEnabled val="1"/>
        </dgm:presLayoutVars>
      </dgm:prSet>
      <dgm:spPr/>
    </dgm:pt>
    <dgm:pt modelId="{1D8C36A7-4B7C-4663-9855-48F41C5CA1B7}" type="pres">
      <dgm:prSet presAssocID="{F95D3AF2-B2FF-47B4-911B-6F4FB057C76D}" presName="spaceBetweenRectangles" presStyleCnt="0"/>
      <dgm:spPr/>
    </dgm:pt>
    <dgm:pt modelId="{877E0F37-A052-47DF-BAEB-C3C5263AD187}" type="pres">
      <dgm:prSet presAssocID="{9B2F97D0-E378-4BEE-9E67-2766FC805090}" presName="parentLin" presStyleCnt="0"/>
      <dgm:spPr/>
    </dgm:pt>
    <dgm:pt modelId="{FC3E6417-6B1F-450A-8C52-843573F580A6}" type="pres">
      <dgm:prSet presAssocID="{9B2F97D0-E378-4BEE-9E67-2766FC805090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B4134453-838C-4606-9A4B-47FE217BBF58}" type="pres">
      <dgm:prSet presAssocID="{9B2F97D0-E378-4BEE-9E67-2766FC80509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C109F4C-319B-475A-BD48-55A40A7AC74B}" type="pres">
      <dgm:prSet presAssocID="{9B2F97D0-E378-4BEE-9E67-2766FC805090}" presName="negativeSpace" presStyleCnt="0"/>
      <dgm:spPr/>
    </dgm:pt>
    <dgm:pt modelId="{350F5C3A-58BC-4762-B71F-0B152EFDF90A}" type="pres">
      <dgm:prSet presAssocID="{9B2F97D0-E378-4BEE-9E67-2766FC805090}" presName="childText" presStyleLbl="conFgAcc1" presStyleIdx="1" presStyleCnt="6">
        <dgm:presLayoutVars>
          <dgm:bulletEnabled val="1"/>
        </dgm:presLayoutVars>
      </dgm:prSet>
      <dgm:spPr/>
    </dgm:pt>
    <dgm:pt modelId="{0CE887CA-F499-4262-817F-BFE117B91F1C}" type="pres">
      <dgm:prSet presAssocID="{517B46F7-9D56-4A53-A185-68C85E7B38FA}" presName="spaceBetweenRectangles" presStyleCnt="0"/>
      <dgm:spPr/>
    </dgm:pt>
    <dgm:pt modelId="{FFAFC079-0F3A-47D2-B8DA-808EEFB4F735}" type="pres">
      <dgm:prSet presAssocID="{D00E39FA-BD52-4E4D-9388-4799E3CC5EEA}" presName="parentLin" presStyleCnt="0"/>
      <dgm:spPr/>
    </dgm:pt>
    <dgm:pt modelId="{3B34CA19-5475-485A-9EC0-9335C667DE8F}" type="pres">
      <dgm:prSet presAssocID="{D00E39FA-BD52-4E4D-9388-4799E3CC5EEA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D46AE6B4-B7A7-4731-8DA4-2D9DFE997B36}" type="pres">
      <dgm:prSet presAssocID="{D00E39FA-BD52-4E4D-9388-4799E3CC5EE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0D30DF-572A-42AF-A524-2BEEF77952F0}" type="pres">
      <dgm:prSet presAssocID="{D00E39FA-BD52-4E4D-9388-4799E3CC5EEA}" presName="negativeSpace" presStyleCnt="0"/>
      <dgm:spPr/>
    </dgm:pt>
    <dgm:pt modelId="{08797917-0AAE-46B3-A24B-FBCDB1F0BA46}" type="pres">
      <dgm:prSet presAssocID="{D00E39FA-BD52-4E4D-9388-4799E3CC5EEA}" presName="childText" presStyleLbl="conFgAcc1" presStyleIdx="2" presStyleCnt="6">
        <dgm:presLayoutVars>
          <dgm:bulletEnabled val="1"/>
        </dgm:presLayoutVars>
      </dgm:prSet>
      <dgm:spPr/>
    </dgm:pt>
    <dgm:pt modelId="{F6306774-0D6D-45F4-8FE6-27548644AFB0}" type="pres">
      <dgm:prSet presAssocID="{59D79877-C4E2-419A-8F3A-1900B089046B}" presName="spaceBetweenRectangles" presStyleCnt="0"/>
      <dgm:spPr/>
    </dgm:pt>
    <dgm:pt modelId="{69C1A0B9-A462-4068-AF69-DDAD6EBD998E}" type="pres">
      <dgm:prSet presAssocID="{221AACD8-B846-42DF-9527-4DFF797590CC}" presName="parentLin" presStyleCnt="0"/>
      <dgm:spPr/>
    </dgm:pt>
    <dgm:pt modelId="{F96CFD4B-D3AE-44FF-8019-BC2BC5A81FE9}" type="pres">
      <dgm:prSet presAssocID="{221AACD8-B846-42DF-9527-4DFF797590CC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CCD3CF3C-F0B8-40D9-ADB6-1145A1AFB498}" type="pres">
      <dgm:prSet presAssocID="{221AACD8-B846-42DF-9527-4DFF797590C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F01A29A-0219-4D09-B72D-8E10C2AF0A01}" type="pres">
      <dgm:prSet presAssocID="{221AACD8-B846-42DF-9527-4DFF797590CC}" presName="negativeSpace" presStyleCnt="0"/>
      <dgm:spPr/>
    </dgm:pt>
    <dgm:pt modelId="{6CBB229E-D2D4-4E4E-87DB-03F7A14A4FEA}" type="pres">
      <dgm:prSet presAssocID="{221AACD8-B846-42DF-9527-4DFF797590CC}" presName="childText" presStyleLbl="conFgAcc1" presStyleIdx="3" presStyleCnt="6">
        <dgm:presLayoutVars>
          <dgm:bulletEnabled val="1"/>
        </dgm:presLayoutVars>
      </dgm:prSet>
      <dgm:spPr/>
    </dgm:pt>
    <dgm:pt modelId="{7BB3CE7E-314E-429B-89F2-41D0AB7307A5}" type="pres">
      <dgm:prSet presAssocID="{0BA6FE62-044D-4641-9159-0E48E6F77755}" presName="spaceBetweenRectangles" presStyleCnt="0"/>
      <dgm:spPr/>
    </dgm:pt>
    <dgm:pt modelId="{9BFD654A-456F-423B-B1FE-F2B251BAC5C6}" type="pres">
      <dgm:prSet presAssocID="{8056FC4F-5D27-43CE-BCD2-60E2763599DE}" presName="parentLin" presStyleCnt="0"/>
      <dgm:spPr/>
    </dgm:pt>
    <dgm:pt modelId="{843F12DD-1732-4B38-AA7C-622FCAFBEBE2}" type="pres">
      <dgm:prSet presAssocID="{8056FC4F-5D27-43CE-BCD2-60E2763599DE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F0D194E3-A1D2-4556-87C7-A5ADDAC91A61}" type="pres">
      <dgm:prSet presAssocID="{8056FC4F-5D27-43CE-BCD2-60E2763599D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1FEF85-DD9B-475A-9D36-F053A33A8AD3}" type="pres">
      <dgm:prSet presAssocID="{8056FC4F-5D27-43CE-BCD2-60E2763599DE}" presName="negativeSpace" presStyleCnt="0"/>
      <dgm:spPr/>
    </dgm:pt>
    <dgm:pt modelId="{05F2D553-BF20-45A1-9B9D-3E26D72B8792}" type="pres">
      <dgm:prSet presAssocID="{8056FC4F-5D27-43CE-BCD2-60E2763599DE}" presName="childText" presStyleLbl="conFgAcc1" presStyleIdx="4" presStyleCnt="6">
        <dgm:presLayoutVars>
          <dgm:bulletEnabled val="1"/>
        </dgm:presLayoutVars>
      </dgm:prSet>
      <dgm:spPr/>
    </dgm:pt>
    <dgm:pt modelId="{D1DF3672-D1E4-44AB-A610-E6EEABC217BB}" type="pres">
      <dgm:prSet presAssocID="{51F1C011-D9CB-4E1E-9ED3-A4E2F81F0027}" presName="spaceBetweenRectangles" presStyleCnt="0"/>
      <dgm:spPr/>
    </dgm:pt>
    <dgm:pt modelId="{6A41B2B3-F092-4E79-AFD3-4419C30E32F2}" type="pres">
      <dgm:prSet presAssocID="{B237FAE8-2A49-4CF0-B2C8-59DAF879BA51}" presName="parentLin" presStyleCnt="0"/>
      <dgm:spPr/>
    </dgm:pt>
    <dgm:pt modelId="{4E1AA7B9-4C30-4831-A214-946468446D6E}" type="pres">
      <dgm:prSet presAssocID="{B237FAE8-2A49-4CF0-B2C8-59DAF879BA51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3EA68A34-5A83-44A2-8E33-B790B827768C}" type="pres">
      <dgm:prSet presAssocID="{B237FAE8-2A49-4CF0-B2C8-59DAF879BA5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357129-2343-4916-807C-E0759E21A03F}" type="pres">
      <dgm:prSet presAssocID="{B237FAE8-2A49-4CF0-B2C8-59DAF879BA51}" presName="negativeSpace" presStyleCnt="0"/>
      <dgm:spPr/>
    </dgm:pt>
    <dgm:pt modelId="{43AF57C4-69C8-4CDC-942A-0865AD12C260}" type="pres">
      <dgm:prSet presAssocID="{B237FAE8-2A49-4CF0-B2C8-59DAF879BA51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521F015-D0C7-4754-929C-8E15671ED017}" type="presOf" srcId="{3680A693-BF89-4F21-8D22-26110CE510CB}" destId="{37B415DE-400C-4CA8-A982-5C63524E0223}" srcOrd="0" destOrd="0" presId="urn:microsoft.com/office/officeart/2005/8/layout/list1"/>
    <dgm:cxn modelId="{1D3F88F8-7CB2-4567-B954-CB62C2A4BEAB}" srcId="{91D1B786-A39A-4CB8-877B-238E9D30F0D7}" destId="{3680A693-BF89-4F21-8D22-26110CE510CB}" srcOrd="0" destOrd="0" parTransId="{C6844943-69E4-4B02-B1BD-2FB131BB697E}" sibTransId="{F95D3AF2-B2FF-47B4-911B-6F4FB057C76D}"/>
    <dgm:cxn modelId="{498FF437-0FA4-41DE-BB2E-9EEE7A42B165}" type="presOf" srcId="{D00E39FA-BD52-4E4D-9388-4799E3CC5EEA}" destId="{D46AE6B4-B7A7-4731-8DA4-2D9DFE997B36}" srcOrd="1" destOrd="0" presId="urn:microsoft.com/office/officeart/2005/8/layout/list1"/>
    <dgm:cxn modelId="{CF540A26-9D95-4214-AB34-3DEDCD48168B}" type="presOf" srcId="{91D1B786-A39A-4CB8-877B-238E9D30F0D7}" destId="{5AE7BA73-D987-4530-8BBD-44AA50EC1381}" srcOrd="0" destOrd="0" presId="urn:microsoft.com/office/officeart/2005/8/layout/list1"/>
    <dgm:cxn modelId="{EDF213D1-24F5-4697-AC23-073F9B9DB6DE}" type="presOf" srcId="{221AACD8-B846-42DF-9527-4DFF797590CC}" destId="{F96CFD4B-D3AE-44FF-8019-BC2BC5A81FE9}" srcOrd="0" destOrd="0" presId="urn:microsoft.com/office/officeart/2005/8/layout/list1"/>
    <dgm:cxn modelId="{9B3F8CAA-9AA9-426F-918C-55A4B16B5D8E}" type="presOf" srcId="{B237FAE8-2A49-4CF0-B2C8-59DAF879BA51}" destId="{3EA68A34-5A83-44A2-8E33-B790B827768C}" srcOrd="1" destOrd="0" presId="urn:microsoft.com/office/officeart/2005/8/layout/list1"/>
    <dgm:cxn modelId="{DE0251D8-E32D-4AB1-9DB4-2D4B570492C4}" srcId="{91D1B786-A39A-4CB8-877B-238E9D30F0D7}" destId="{221AACD8-B846-42DF-9527-4DFF797590CC}" srcOrd="3" destOrd="0" parTransId="{4DB96635-D120-40B6-B284-488D9FEAB05D}" sibTransId="{0BA6FE62-044D-4641-9159-0E48E6F77755}"/>
    <dgm:cxn modelId="{56AADBB5-EB24-4E14-AA61-2E5F793B4802}" srcId="{91D1B786-A39A-4CB8-877B-238E9D30F0D7}" destId="{8056FC4F-5D27-43CE-BCD2-60E2763599DE}" srcOrd="4" destOrd="0" parTransId="{6340315C-3B0B-4CB9-A605-3F65CC519E1D}" sibTransId="{51F1C011-D9CB-4E1E-9ED3-A4E2F81F0027}"/>
    <dgm:cxn modelId="{8236C965-D2B0-4B2C-B84B-3377E3C2319E}" type="presOf" srcId="{B237FAE8-2A49-4CF0-B2C8-59DAF879BA51}" destId="{4E1AA7B9-4C30-4831-A214-946468446D6E}" srcOrd="0" destOrd="0" presId="urn:microsoft.com/office/officeart/2005/8/layout/list1"/>
    <dgm:cxn modelId="{4C13AD47-967D-44A2-A85F-24B2AEDEF792}" type="presOf" srcId="{8056FC4F-5D27-43CE-BCD2-60E2763599DE}" destId="{F0D194E3-A1D2-4556-87C7-A5ADDAC91A61}" srcOrd="1" destOrd="0" presId="urn:microsoft.com/office/officeart/2005/8/layout/list1"/>
    <dgm:cxn modelId="{23BBA36C-B59E-41E1-B674-25F357EFABEF}" type="presOf" srcId="{8056FC4F-5D27-43CE-BCD2-60E2763599DE}" destId="{843F12DD-1732-4B38-AA7C-622FCAFBEBE2}" srcOrd="0" destOrd="0" presId="urn:microsoft.com/office/officeart/2005/8/layout/list1"/>
    <dgm:cxn modelId="{BC250E51-F813-4697-B894-2C567836D8E5}" srcId="{91D1B786-A39A-4CB8-877B-238E9D30F0D7}" destId="{9B2F97D0-E378-4BEE-9E67-2766FC805090}" srcOrd="1" destOrd="0" parTransId="{F3B5B8F7-42A5-48A4-8DDA-B2681D1B1D9B}" sibTransId="{517B46F7-9D56-4A53-A185-68C85E7B38FA}"/>
    <dgm:cxn modelId="{A1E2C79B-19BD-4E96-9BAE-52A7635BD277}" srcId="{91D1B786-A39A-4CB8-877B-238E9D30F0D7}" destId="{B237FAE8-2A49-4CF0-B2C8-59DAF879BA51}" srcOrd="5" destOrd="0" parTransId="{C5017143-A090-4EDF-AFA7-F0E050EBE1C8}" sibTransId="{36A03206-4B21-4B50-BA1C-2CA8AB6F7E08}"/>
    <dgm:cxn modelId="{319DB0FC-98F5-4F9F-A79E-EE1C9D7B8251}" type="presOf" srcId="{221AACD8-B846-42DF-9527-4DFF797590CC}" destId="{CCD3CF3C-F0B8-40D9-ADB6-1145A1AFB498}" srcOrd="1" destOrd="0" presId="urn:microsoft.com/office/officeart/2005/8/layout/list1"/>
    <dgm:cxn modelId="{76428A94-48A6-4D8A-B40C-D72F7D5F487D}" srcId="{91D1B786-A39A-4CB8-877B-238E9D30F0D7}" destId="{D00E39FA-BD52-4E4D-9388-4799E3CC5EEA}" srcOrd="2" destOrd="0" parTransId="{A8BC375F-FDE2-4B75-BFFB-3938CF3F8129}" sibTransId="{59D79877-C4E2-419A-8F3A-1900B089046B}"/>
    <dgm:cxn modelId="{33AC1364-EA41-4E09-B388-BDA2FF85AB5E}" type="presOf" srcId="{3680A693-BF89-4F21-8D22-26110CE510CB}" destId="{1C46BB1D-F9C4-4DCF-AD3F-4BD79D3AF056}" srcOrd="1" destOrd="0" presId="urn:microsoft.com/office/officeart/2005/8/layout/list1"/>
    <dgm:cxn modelId="{68B20ECD-1B31-4F15-BC98-6121C2BFC10B}" type="presOf" srcId="{9B2F97D0-E378-4BEE-9E67-2766FC805090}" destId="{B4134453-838C-4606-9A4B-47FE217BBF58}" srcOrd="1" destOrd="0" presId="urn:microsoft.com/office/officeart/2005/8/layout/list1"/>
    <dgm:cxn modelId="{E3A664CF-E47A-42EA-BAF0-33BE857B1F05}" type="presOf" srcId="{D00E39FA-BD52-4E4D-9388-4799E3CC5EEA}" destId="{3B34CA19-5475-485A-9EC0-9335C667DE8F}" srcOrd="0" destOrd="0" presId="urn:microsoft.com/office/officeart/2005/8/layout/list1"/>
    <dgm:cxn modelId="{63ED174F-FACC-44A2-B13F-6A1595D4B98F}" type="presOf" srcId="{9B2F97D0-E378-4BEE-9E67-2766FC805090}" destId="{FC3E6417-6B1F-450A-8C52-843573F580A6}" srcOrd="0" destOrd="0" presId="urn:microsoft.com/office/officeart/2005/8/layout/list1"/>
    <dgm:cxn modelId="{A3A7587C-71F8-4613-9A09-7A915B390B00}" type="presParOf" srcId="{5AE7BA73-D987-4530-8BBD-44AA50EC1381}" destId="{4B74AE3F-CEA7-4881-8000-E599D6B3BC85}" srcOrd="0" destOrd="0" presId="urn:microsoft.com/office/officeart/2005/8/layout/list1"/>
    <dgm:cxn modelId="{1F886B20-98B9-46B8-83B1-1135F1B7A0E3}" type="presParOf" srcId="{4B74AE3F-CEA7-4881-8000-E599D6B3BC85}" destId="{37B415DE-400C-4CA8-A982-5C63524E0223}" srcOrd="0" destOrd="0" presId="urn:microsoft.com/office/officeart/2005/8/layout/list1"/>
    <dgm:cxn modelId="{4047B339-8517-4A8E-930D-73ED9629BF1F}" type="presParOf" srcId="{4B74AE3F-CEA7-4881-8000-E599D6B3BC85}" destId="{1C46BB1D-F9C4-4DCF-AD3F-4BD79D3AF056}" srcOrd="1" destOrd="0" presId="urn:microsoft.com/office/officeart/2005/8/layout/list1"/>
    <dgm:cxn modelId="{B27166CE-1696-4B1A-A961-2DE608CE28F4}" type="presParOf" srcId="{5AE7BA73-D987-4530-8BBD-44AA50EC1381}" destId="{97076E72-9724-4A17-8ED3-934056913137}" srcOrd="1" destOrd="0" presId="urn:microsoft.com/office/officeart/2005/8/layout/list1"/>
    <dgm:cxn modelId="{80E99E36-C101-4413-9CF4-16D3AE9082EB}" type="presParOf" srcId="{5AE7BA73-D987-4530-8BBD-44AA50EC1381}" destId="{27572C8C-6D7D-4334-A632-B6CB0C7BEA7D}" srcOrd="2" destOrd="0" presId="urn:microsoft.com/office/officeart/2005/8/layout/list1"/>
    <dgm:cxn modelId="{3498AEF6-258A-41AB-928F-C7C40FCBD466}" type="presParOf" srcId="{5AE7BA73-D987-4530-8BBD-44AA50EC1381}" destId="{1D8C36A7-4B7C-4663-9855-48F41C5CA1B7}" srcOrd="3" destOrd="0" presId="urn:microsoft.com/office/officeart/2005/8/layout/list1"/>
    <dgm:cxn modelId="{16873434-FA22-44F1-8E34-6C95A316D78E}" type="presParOf" srcId="{5AE7BA73-D987-4530-8BBD-44AA50EC1381}" destId="{877E0F37-A052-47DF-BAEB-C3C5263AD187}" srcOrd="4" destOrd="0" presId="urn:microsoft.com/office/officeart/2005/8/layout/list1"/>
    <dgm:cxn modelId="{17D3F320-6EA5-48B7-9864-AD5B24F0E35E}" type="presParOf" srcId="{877E0F37-A052-47DF-BAEB-C3C5263AD187}" destId="{FC3E6417-6B1F-450A-8C52-843573F580A6}" srcOrd="0" destOrd="0" presId="urn:microsoft.com/office/officeart/2005/8/layout/list1"/>
    <dgm:cxn modelId="{99FD4042-0E16-433A-8666-B3CAB18E1C65}" type="presParOf" srcId="{877E0F37-A052-47DF-BAEB-C3C5263AD187}" destId="{B4134453-838C-4606-9A4B-47FE217BBF58}" srcOrd="1" destOrd="0" presId="urn:microsoft.com/office/officeart/2005/8/layout/list1"/>
    <dgm:cxn modelId="{58DCF60E-C5B8-4AA1-9B00-B34F000B465B}" type="presParOf" srcId="{5AE7BA73-D987-4530-8BBD-44AA50EC1381}" destId="{6C109F4C-319B-475A-BD48-55A40A7AC74B}" srcOrd="5" destOrd="0" presId="urn:microsoft.com/office/officeart/2005/8/layout/list1"/>
    <dgm:cxn modelId="{8F1F0963-343A-41BA-80A9-68A632F781B1}" type="presParOf" srcId="{5AE7BA73-D987-4530-8BBD-44AA50EC1381}" destId="{350F5C3A-58BC-4762-B71F-0B152EFDF90A}" srcOrd="6" destOrd="0" presId="urn:microsoft.com/office/officeart/2005/8/layout/list1"/>
    <dgm:cxn modelId="{3874ED99-A47D-4781-B665-FF52DF448779}" type="presParOf" srcId="{5AE7BA73-D987-4530-8BBD-44AA50EC1381}" destId="{0CE887CA-F499-4262-817F-BFE117B91F1C}" srcOrd="7" destOrd="0" presId="urn:microsoft.com/office/officeart/2005/8/layout/list1"/>
    <dgm:cxn modelId="{1A31A343-3475-4632-848A-C7AE9DB9CCF5}" type="presParOf" srcId="{5AE7BA73-D987-4530-8BBD-44AA50EC1381}" destId="{FFAFC079-0F3A-47D2-B8DA-808EEFB4F735}" srcOrd="8" destOrd="0" presId="urn:microsoft.com/office/officeart/2005/8/layout/list1"/>
    <dgm:cxn modelId="{067B8CE7-2D83-4428-894F-9EBEE3B9147B}" type="presParOf" srcId="{FFAFC079-0F3A-47D2-B8DA-808EEFB4F735}" destId="{3B34CA19-5475-485A-9EC0-9335C667DE8F}" srcOrd="0" destOrd="0" presId="urn:microsoft.com/office/officeart/2005/8/layout/list1"/>
    <dgm:cxn modelId="{C3C6A1DF-2E91-4524-BA27-EBCD884ECF98}" type="presParOf" srcId="{FFAFC079-0F3A-47D2-B8DA-808EEFB4F735}" destId="{D46AE6B4-B7A7-4731-8DA4-2D9DFE997B36}" srcOrd="1" destOrd="0" presId="urn:microsoft.com/office/officeart/2005/8/layout/list1"/>
    <dgm:cxn modelId="{9A1AF185-8B4D-4858-9AAC-1DFDE54B93FC}" type="presParOf" srcId="{5AE7BA73-D987-4530-8BBD-44AA50EC1381}" destId="{D00D30DF-572A-42AF-A524-2BEEF77952F0}" srcOrd="9" destOrd="0" presId="urn:microsoft.com/office/officeart/2005/8/layout/list1"/>
    <dgm:cxn modelId="{2B4C2E7A-C737-4F1C-A8D5-C9B074CC6CCB}" type="presParOf" srcId="{5AE7BA73-D987-4530-8BBD-44AA50EC1381}" destId="{08797917-0AAE-46B3-A24B-FBCDB1F0BA46}" srcOrd="10" destOrd="0" presId="urn:microsoft.com/office/officeart/2005/8/layout/list1"/>
    <dgm:cxn modelId="{AECCE383-F30F-4E7E-93BF-BB2AED8C6E0A}" type="presParOf" srcId="{5AE7BA73-D987-4530-8BBD-44AA50EC1381}" destId="{F6306774-0D6D-45F4-8FE6-27548644AFB0}" srcOrd="11" destOrd="0" presId="urn:microsoft.com/office/officeart/2005/8/layout/list1"/>
    <dgm:cxn modelId="{F2BF75CA-413F-449D-A930-899FE656CE68}" type="presParOf" srcId="{5AE7BA73-D987-4530-8BBD-44AA50EC1381}" destId="{69C1A0B9-A462-4068-AF69-DDAD6EBD998E}" srcOrd="12" destOrd="0" presId="urn:microsoft.com/office/officeart/2005/8/layout/list1"/>
    <dgm:cxn modelId="{20093809-F795-4352-B8E6-49AE44C21D9B}" type="presParOf" srcId="{69C1A0B9-A462-4068-AF69-DDAD6EBD998E}" destId="{F96CFD4B-D3AE-44FF-8019-BC2BC5A81FE9}" srcOrd="0" destOrd="0" presId="urn:microsoft.com/office/officeart/2005/8/layout/list1"/>
    <dgm:cxn modelId="{9DBB7789-A34A-45A7-8080-588FDB645198}" type="presParOf" srcId="{69C1A0B9-A462-4068-AF69-DDAD6EBD998E}" destId="{CCD3CF3C-F0B8-40D9-ADB6-1145A1AFB498}" srcOrd="1" destOrd="0" presId="urn:microsoft.com/office/officeart/2005/8/layout/list1"/>
    <dgm:cxn modelId="{0279805C-E46C-4C4F-924E-FD928C56FE70}" type="presParOf" srcId="{5AE7BA73-D987-4530-8BBD-44AA50EC1381}" destId="{7F01A29A-0219-4D09-B72D-8E10C2AF0A01}" srcOrd="13" destOrd="0" presId="urn:microsoft.com/office/officeart/2005/8/layout/list1"/>
    <dgm:cxn modelId="{52D4AB32-A431-432A-AFA7-2687DEF9E818}" type="presParOf" srcId="{5AE7BA73-D987-4530-8BBD-44AA50EC1381}" destId="{6CBB229E-D2D4-4E4E-87DB-03F7A14A4FEA}" srcOrd="14" destOrd="0" presId="urn:microsoft.com/office/officeart/2005/8/layout/list1"/>
    <dgm:cxn modelId="{9E4AB054-E190-4B02-8065-F9C453D4078F}" type="presParOf" srcId="{5AE7BA73-D987-4530-8BBD-44AA50EC1381}" destId="{7BB3CE7E-314E-429B-89F2-41D0AB7307A5}" srcOrd="15" destOrd="0" presId="urn:microsoft.com/office/officeart/2005/8/layout/list1"/>
    <dgm:cxn modelId="{E81D72DB-6CB4-42C7-9E54-DE96101AD8E1}" type="presParOf" srcId="{5AE7BA73-D987-4530-8BBD-44AA50EC1381}" destId="{9BFD654A-456F-423B-B1FE-F2B251BAC5C6}" srcOrd="16" destOrd="0" presId="urn:microsoft.com/office/officeart/2005/8/layout/list1"/>
    <dgm:cxn modelId="{F14C4162-0088-441C-BD61-F6345550BFED}" type="presParOf" srcId="{9BFD654A-456F-423B-B1FE-F2B251BAC5C6}" destId="{843F12DD-1732-4B38-AA7C-622FCAFBEBE2}" srcOrd="0" destOrd="0" presId="urn:microsoft.com/office/officeart/2005/8/layout/list1"/>
    <dgm:cxn modelId="{94AB07F2-9625-4730-A0D2-BE5D37FB4523}" type="presParOf" srcId="{9BFD654A-456F-423B-B1FE-F2B251BAC5C6}" destId="{F0D194E3-A1D2-4556-87C7-A5ADDAC91A61}" srcOrd="1" destOrd="0" presId="urn:microsoft.com/office/officeart/2005/8/layout/list1"/>
    <dgm:cxn modelId="{602E00BC-7FF9-4107-B61A-38E8A783A96A}" type="presParOf" srcId="{5AE7BA73-D987-4530-8BBD-44AA50EC1381}" destId="{B51FEF85-DD9B-475A-9D36-F053A33A8AD3}" srcOrd="17" destOrd="0" presId="urn:microsoft.com/office/officeart/2005/8/layout/list1"/>
    <dgm:cxn modelId="{87E36A35-7DDC-40BD-999E-11F740B52A03}" type="presParOf" srcId="{5AE7BA73-D987-4530-8BBD-44AA50EC1381}" destId="{05F2D553-BF20-45A1-9B9D-3E26D72B8792}" srcOrd="18" destOrd="0" presId="urn:microsoft.com/office/officeart/2005/8/layout/list1"/>
    <dgm:cxn modelId="{DEDC1753-2B4D-47E3-9E7A-47157EB3A649}" type="presParOf" srcId="{5AE7BA73-D987-4530-8BBD-44AA50EC1381}" destId="{D1DF3672-D1E4-44AB-A610-E6EEABC217BB}" srcOrd="19" destOrd="0" presId="urn:microsoft.com/office/officeart/2005/8/layout/list1"/>
    <dgm:cxn modelId="{AD6318F8-9B5B-4838-B555-C90296F507FF}" type="presParOf" srcId="{5AE7BA73-D987-4530-8BBD-44AA50EC1381}" destId="{6A41B2B3-F092-4E79-AFD3-4419C30E32F2}" srcOrd="20" destOrd="0" presId="urn:microsoft.com/office/officeart/2005/8/layout/list1"/>
    <dgm:cxn modelId="{421129D7-A58D-4224-85D0-C861F0D33128}" type="presParOf" srcId="{6A41B2B3-F092-4E79-AFD3-4419C30E32F2}" destId="{4E1AA7B9-4C30-4831-A214-946468446D6E}" srcOrd="0" destOrd="0" presId="urn:microsoft.com/office/officeart/2005/8/layout/list1"/>
    <dgm:cxn modelId="{7CD4C1E8-D829-4638-9F57-F882050863B9}" type="presParOf" srcId="{6A41B2B3-F092-4E79-AFD3-4419C30E32F2}" destId="{3EA68A34-5A83-44A2-8E33-B790B827768C}" srcOrd="1" destOrd="0" presId="urn:microsoft.com/office/officeart/2005/8/layout/list1"/>
    <dgm:cxn modelId="{5C538F44-51FF-40D1-96F1-9A55D5BEDA8F}" type="presParOf" srcId="{5AE7BA73-D987-4530-8BBD-44AA50EC1381}" destId="{9E357129-2343-4916-807C-E0759E21A03F}" srcOrd="21" destOrd="0" presId="urn:microsoft.com/office/officeart/2005/8/layout/list1"/>
    <dgm:cxn modelId="{771D0006-8189-4713-9499-82993F72FE05}" type="presParOf" srcId="{5AE7BA73-D987-4530-8BBD-44AA50EC1381}" destId="{43AF57C4-69C8-4CDC-942A-0865AD12C26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7FB7D3-21BD-498C-A682-61CF672724D9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d-ID"/>
        </a:p>
      </dgm:t>
    </dgm:pt>
    <dgm:pt modelId="{94C2CD0D-A9ED-4DAA-B3D7-C60777E1BA13}">
      <dgm:prSet phldrT="[Text]"/>
      <dgm:spPr/>
      <dgm:t>
        <a:bodyPr/>
        <a:lstStyle/>
        <a:p>
          <a:r>
            <a:rPr lang="id-ID" dirty="0" smtClean="0"/>
            <a:t>Dimulai dgn curah pendapat </a:t>
          </a:r>
          <a:r>
            <a:rPr lang="id-ID" i="1" dirty="0" smtClean="0"/>
            <a:t>(brainstorming); </a:t>
          </a:r>
          <a:r>
            <a:rPr lang="id-ID" dirty="0" smtClean="0"/>
            <a:t>bertujuan untuk:</a:t>
          </a:r>
          <a:endParaRPr lang="id-ID" dirty="0"/>
        </a:p>
      </dgm:t>
    </dgm:pt>
    <dgm:pt modelId="{C49C0B91-BB74-43A9-A0F1-19FC0E4CEC51}" type="parTrans" cxnId="{EDFF4C90-415F-4C3D-80E7-2165BE65718C}">
      <dgm:prSet/>
      <dgm:spPr/>
      <dgm:t>
        <a:bodyPr/>
        <a:lstStyle/>
        <a:p>
          <a:endParaRPr lang="id-ID"/>
        </a:p>
      </dgm:t>
    </dgm:pt>
    <dgm:pt modelId="{793A947D-BA9B-450C-883E-2EAFBBDF6CB8}" type="sibTrans" cxnId="{EDFF4C90-415F-4C3D-80E7-2165BE65718C}">
      <dgm:prSet/>
      <dgm:spPr/>
      <dgm:t>
        <a:bodyPr/>
        <a:lstStyle/>
        <a:p>
          <a:endParaRPr lang="id-ID"/>
        </a:p>
      </dgm:t>
    </dgm:pt>
    <dgm:pt modelId="{B73925DE-2BA1-4C8C-A0A9-03B12D47871B}">
      <dgm:prSet phldrT="[Text]" custT="1"/>
      <dgm:spPr/>
      <dgm:t>
        <a:bodyPr/>
        <a:lstStyle/>
        <a:p>
          <a:r>
            <a:rPr lang="id-ID" sz="2800" dirty="0" smtClean="0"/>
            <a:t>(1) mengetahui kemajuan yg dicapai dan masalah yg dihadapi / kelemahan yg dialami.</a:t>
          </a:r>
          <a:endParaRPr lang="id-ID" sz="2800" dirty="0"/>
        </a:p>
      </dgm:t>
    </dgm:pt>
    <dgm:pt modelId="{38995C4C-2813-4FA5-B50E-DBDBE621D4E4}" type="parTrans" cxnId="{9F013083-740E-42C7-84D4-4C5DA3107E14}">
      <dgm:prSet/>
      <dgm:spPr/>
      <dgm:t>
        <a:bodyPr/>
        <a:lstStyle/>
        <a:p>
          <a:endParaRPr lang="id-ID"/>
        </a:p>
      </dgm:t>
    </dgm:pt>
    <dgm:pt modelId="{15050981-05FC-4A4B-9E7B-B11A23AA2AAD}" type="sibTrans" cxnId="{9F013083-740E-42C7-84D4-4C5DA3107E14}">
      <dgm:prSet/>
      <dgm:spPr/>
      <dgm:t>
        <a:bodyPr/>
        <a:lstStyle/>
        <a:p>
          <a:endParaRPr lang="id-ID"/>
        </a:p>
      </dgm:t>
    </dgm:pt>
    <dgm:pt modelId="{2ADC06A3-7CFA-473F-9DEC-DFD8A03AC234}">
      <dgm:prSet phldrT="[Text]" custT="1"/>
      <dgm:spPr/>
      <dgm:t>
        <a:bodyPr/>
        <a:lstStyle/>
        <a:p>
          <a:r>
            <a:rPr lang="id-ID" sz="2800" b="0" dirty="0" smtClean="0"/>
            <a:t>(2) refleksi/mawas diri, utk membangkit kesadaran/keprihatinan...,,,</a:t>
          </a:r>
          <a:endParaRPr lang="id-ID" sz="2800" b="0" dirty="0"/>
        </a:p>
      </dgm:t>
    </dgm:pt>
    <dgm:pt modelId="{459EB474-21E5-4E47-992B-C98B5FC5E5BC}" type="parTrans" cxnId="{3E192332-266A-49F5-AF75-D50A0C76D099}">
      <dgm:prSet/>
      <dgm:spPr/>
      <dgm:t>
        <a:bodyPr/>
        <a:lstStyle/>
        <a:p>
          <a:endParaRPr lang="id-ID"/>
        </a:p>
      </dgm:t>
    </dgm:pt>
    <dgm:pt modelId="{ABC08EB3-FB10-4C08-9FA9-CAEDC6D58956}" type="sibTrans" cxnId="{3E192332-266A-49F5-AF75-D50A0C76D099}">
      <dgm:prSet/>
      <dgm:spPr/>
      <dgm:t>
        <a:bodyPr/>
        <a:lstStyle/>
        <a:p>
          <a:endParaRPr lang="id-ID"/>
        </a:p>
      </dgm:t>
    </dgm:pt>
    <dgm:pt modelId="{5D7ABD26-1ABF-4C89-8778-1458F9E659ED}">
      <dgm:prSet phldrT="[Text]" custT="1"/>
      <dgm:spPr/>
      <dgm:t>
        <a:bodyPr/>
        <a:lstStyle/>
        <a:p>
          <a:r>
            <a:rPr lang="id-ID" sz="2800" dirty="0" smtClean="0"/>
            <a:t>(3) merumuskan titik tolak bagi sekolah dlm mengembangkan diri (dlm hal mutu)</a:t>
          </a:r>
          <a:endParaRPr lang="id-ID" sz="2800" dirty="0"/>
        </a:p>
      </dgm:t>
    </dgm:pt>
    <dgm:pt modelId="{6049E13C-90F0-46A2-A70F-BAE288331C0A}" type="parTrans" cxnId="{563E4E35-F231-4ED8-87CC-451A7890DD02}">
      <dgm:prSet/>
      <dgm:spPr/>
      <dgm:t>
        <a:bodyPr/>
        <a:lstStyle/>
        <a:p>
          <a:endParaRPr lang="id-ID"/>
        </a:p>
      </dgm:t>
    </dgm:pt>
    <dgm:pt modelId="{C5EA612B-CADE-4E79-B500-4B1FDB05E080}" type="sibTrans" cxnId="{563E4E35-F231-4ED8-87CC-451A7890DD02}">
      <dgm:prSet/>
      <dgm:spPr/>
      <dgm:t>
        <a:bodyPr/>
        <a:lstStyle/>
        <a:p>
          <a:endParaRPr lang="id-ID"/>
        </a:p>
      </dgm:t>
    </dgm:pt>
    <dgm:pt modelId="{DC5C8674-C089-4759-B034-8B72200F3426}" type="pres">
      <dgm:prSet presAssocID="{CC7FB7D3-21BD-498C-A682-61CF672724D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E739AD-E28E-4AB4-BB53-6E1A1A4F972E}" type="pres">
      <dgm:prSet presAssocID="{94C2CD0D-A9ED-4DAA-B3D7-C60777E1BA13}" presName="roof" presStyleLbl="dkBgShp" presStyleIdx="0" presStyleCnt="2"/>
      <dgm:spPr/>
      <dgm:t>
        <a:bodyPr/>
        <a:lstStyle/>
        <a:p>
          <a:endParaRPr lang="id-ID"/>
        </a:p>
      </dgm:t>
    </dgm:pt>
    <dgm:pt modelId="{82C45100-438D-485A-B17C-4EC7AE91B995}" type="pres">
      <dgm:prSet presAssocID="{94C2CD0D-A9ED-4DAA-B3D7-C60777E1BA13}" presName="pillars" presStyleCnt="0"/>
      <dgm:spPr/>
    </dgm:pt>
    <dgm:pt modelId="{C6006464-664C-4BB5-8942-0C93CE7A0F50}" type="pres">
      <dgm:prSet presAssocID="{94C2CD0D-A9ED-4DAA-B3D7-C60777E1BA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43B4B60-B234-4E94-8230-913C7EBCB694}" type="pres">
      <dgm:prSet presAssocID="{2ADC06A3-7CFA-473F-9DEC-DFD8A03AC23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E3F815B-1D87-4508-BB8D-481956F0DE7D}" type="pres">
      <dgm:prSet presAssocID="{5D7ABD26-1ABF-4C89-8778-1458F9E659E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79682E5-9932-4CA1-BE68-23BDEB8B6575}" type="pres">
      <dgm:prSet presAssocID="{94C2CD0D-A9ED-4DAA-B3D7-C60777E1BA13}" presName="base" presStyleLbl="dkBgShp" presStyleIdx="1" presStyleCnt="2"/>
      <dgm:spPr/>
    </dgm:pt>
  </dgm:ptLst>
  <dgm:cxnLst>
    <dgm:cxn modelId="{3E192332-266A-49F5-AF75-D50A0C76D099}" srcId="{94C2CD0D-A9ED-4DAA-B3D7-C60777E1BA13}" destId="{2ADC06A3-7CFA-473F-9DEC-DFD8A03AC234}" srcOrd="1" destOrd="0" parTransId="{459EB474-21E5-4E47-992B-C98B5FC5E5BC}" sibTransId="{ABC08EB3-FB10-4C08-9FA9-CAEDC6D58956}"/>
    <dgm:cxn modelId="{03896992-56ED-4341-A7DF-45F9C39099FD}" type="presOf" srcId="{5D7ABD26-1ABF-4C89-8778-1458F9E659ED}" destId="{1E3F815B-1D87-4508-BB8D-481956F0DE7D}" srcOrd="0" destOrd="0" presId="urn:microsoft.com/office/officeart/2005/8/layout/hList3"/>
    <dgm:cxn modelId="{563E4E35-F231-4ED8-87CC-451A7890DD02}" srcId="{94C2CD0D-A9ED-4DAA-B3D7-C60777E1BA13}" destId="{5D7ABD26-1ABF-4C89-8778-1458F9E659ED}" srcOrd="2" destOrd="0" parTransId="{6049E13C-90F0-46A2-A70F-BAE288331C0A}" sibTransId="{C5EA612B-CADE-4E79-B500-4B1FDB05E080}"/>
    <dgm:cxn modelId="{EDFF4C90-415F-4C3D-80E7-2165BE65718C}" srcId="{CC7FB7D3-21BD-498C-A682-61CF672724D9}" destId="{94C2CD0D-A9ED-4DAA-B3D7-C60777E1BA13}" srcOrd="0" destOrd="0" parTransId="{C49C0B91-BB74-43A9-A0F1-19FC0E4CEC51}" sibTransId="{793A947D-BA9B-450C-883E-2EAFBBDF6CB8}"/>
    <dgm:cxn modelId="{C3A8EC71-36FD-4AD3-99C2-E922398DEB8B}" type="presOf" srcId="{CC7FB7D3-21BD-498C-A682-61CF672724D9}" destId="{DC5C8674-C089-4759-B034-8B72200F3426}" srcOrd="0" destOrd="0" presId="urn:microsoft.com/office/officeart/2005/8/layout/hList3"/>
    <dgm:cxn modelId="{9F013083-740E-42C7-84D4-4C5DA3107E14}" srcId="{94C2CD0D-A9ED-4DAA-B3D7-C60777E1BA13}" destId="{B73925DE-2BA1-4C8C-A0A9-03B12D47871B}" srcOrd="0" destOrd="0" parTransId="{38995C4C-2813-4FA5-B50E-DBDBE621D4E4}" sibTransId="{15050981-05FC-4A4B-9E7B-B11A23AA2AAD}"/>
    <dgm:cxn modelId="{F07F6EFD-CA0E-4C62-98FF-77068903B53E}" type="presOf" srcId="{2ADC06A3-7CFA-473F-9DEC-DFD8A03AC234}" destId="{443B4B60-B234-4E94-8230-913C7EBCB694}" srcOrd="0" destOrd="0" presId="urn:microsoft.com/office/officeart/2005/8/layout/hList3"/>
    <dgm:cxn modelId="{6E117E1D-E52B-4F5A-82F6-7454DF7CF7A2}" type="presOf" srcId="{94C2CD0D-A9ED-4DAA-B3D7-C60777E1BA13}" destId="{A3E739AD-E28E-4AB4-BB53-6E1A1A4F972E}" srcOrd="0" destOrd="0" presId="urn:microsoft.com/office/officeart/2005/8/layout/hList3"/>
    <dgm:cxn modelId="{F5A1FBB8-3909-47FC-91DB-30C77D284417}" type="presOf" srcId="{B73925DE-2BA1-4C8C-A0A9-03B12D47871B}" destId="{C6006464-664C-4BB5-8942-0C93CE7A0F50}" srcOrd="0" destOrd="0" presId="urn:microsoft.com/office/officeart/2005/8/layout/hList3"/>
    <dgm:cxn modelId="{F019D5BA-A26C-40A2-8276-D06CBA66FF44}" type="presParOf" srcId="{DC5C8674-C089-4759-B034-8B72200F3426}" destId="{A3E739AD-E28E-4AB4-BB53-6E1A1A4F972E}" srcOrd="0" destOrd="0" presId="urn:microsoft.com/office/officeart/2005/8/layout/hList3"/>
    <dgm:cxn modelId="{24CB6366-71E5-4660-B0BB-180422A4229E}" type="presParOf" srcId="{DC5C8674-C089-4759-B034-8B72200F3426}" destId="{82C45100-438D-485A-B17C-4EC7AE91B995}" srcOrd="1" destOrd="0" presId="urn:microsoft.com/office/officeart/2005/8/layout/hList3"/>
    <dgm:cxn modelId="{C04F9BAB-2C2D-48D3-AEA1-C50E87103F30}" type="presParOf" srcId="{82C45100-438D-485A-B17C-4EC7AE91B995}" destId="{C6006464-664C-4BB5-8942-0C93CE7A0F50}" srcOrd="0" destOrd="0" presId="urn:microsoft.com/office/officeart/2005/8/layout/hList3"/>
    <dgm:cxn modelId="{49EB2A9F-27D3-4B0B-BCD5-FAB83442CB0A}" type="presParOf" srcId="{82C45100-438D-485A-B17C-4EC7AE91B995}" destId="{443B4B60-B234-4E94-8230-913C7EBCB694}" srcOrd="1" destOrd="0" presId="urn:microsoft.com/office/officeart/2005/8/layout/hList3"/>
    <dgm:cxn modelId="{06FF21C0-5E9E-4D51-9D09-A92FBD7895D4}" type="presParOf" srcId="{82C45100-438D-485A-B17C-4EC7AE91B995}" destId="{1E3F815B-1D87-4508-BB8D-481956F0DE7D}" srcOrd="2" destOrd="0" presId="urn:microsoft.com/office/officeart/2005/8/layout/hList3"/>
    <dgm:cxn modelId="{24813E7D-C944-4A9C-9A13-229301680E54}" type="presParOf" srcId="{DC5C8674-C089-4759-B034-8B72200F3426}" destId="{779682E5-9932-4CA1-BE68-23BDEB8B657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170E68-69D7-4D0D-833D-E31FB15790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89EA7E8-3093-4B1C-8361-5ED143035193}">
      <dgm:prSet phldrT="[Text]" custT="1"/>
      <dgm:spPr/>
      <dgm:t>
        <a:bodyPr/>
        <a:lstStyle/>
        <a:p>
          <a:r>
            <a:rPr lang="id-ID" sz="2400" dirty="0" smtClean="0"/>
            <a:t>Disebut </a:t>
          </a:r>
          <a:r>
            <a:rPr lang="id-ID" sz="2400" i="1" dirty="0" smtClean="0"/>
            <a:t>school review </a:t>
          </a:r>
          <a:r>
            <a:rPr lang="id-ID" sz="2400" dirty="0" smtClean="0"/>
            <a:t>atau penilaian keadaan sekolah scr menyeluruh sbg tindakan awal sebelum melakukan perencanaan pengembangan sekolah.</a:t>
          </a:r>
          <a:endParaRPr lang="id-ID" sz="2400" dirty="0"/>
        </a:p>
      </dgm:t>
    </dgm:pt>
    <dgm:pt modelId="{0CC6BB10-F403-4E3D-A21F-BD7223B38A72}" type="parTrans" cxnId="{C325F679-BD06-41BB-BBBE-CD7567540833}">
      <dgm:prSet/>
      <dgm:spPr/>
      <dgm:t>
        <a:bodyPr/>
        <a:lstStyle/>
        <a:p>
          <a:endParaRPr lang="id-ID"/>
        </a:p>
      </dgm:t>
    </dgm:pt>
    <dgm:pt modelId="{30406B34-FEA9-4E97-ABCD-6E6E64C4D2E5}" type="sibTrans" cxnId="{C325F679-BD06-41BB-BBBE-CD7567540833}">
      <dgm:prSet/>
      <dgm:spPr/>
      <dgm:t>
        <a:bodyPr/>
        <a:lstStyle/>
        <a:p>
          <a:endParaRPr lang="id-ID"/>
        </a:p>
      </dgm:t>
    </dgm:pt>
    <dgm:pt modelId="{C45DA6A0-FB8B-4BAC-91F2-210201AB8966}">
      <dgm:prSet phldrT="[Text]"/>
      <dgm:spPr/>
      <dgm:t>
        <a:bodyPr/>
        <a:lstStyle/>
        <a:p>
          <a:r>
            <a:rPr lang="id-ID" dirty="0" smtClean="0"/>
            <a:t>Terdpt nuansa kesadaran dan pengakuan jujur serta refleksi akan kondisi yg dialami.</a:t>
          </a:r>
          <a:endParaRPr lang="id-ID" dirty="0"/>
        </a:p>
      </dgm:t>
    </dgm:pt>
    <dgm:pt modelId="{DBEE33A2-844C-46E4-A1DB-B2A588057086}" type="parTrans" cxnId="{92579CA7-AC5C-41DF-828B-CDBA26134293}">
      <dgm:prSet/>
      <dgm:spPr/>
      <dgm:t>
        <a:bodyPr/>
        <a:lstStyle/>
        <a:p>
          <a:endParaRPr lang="id-ID"/>
        </a:p>
      </dgm:t>
    </dgm:pt>
    <dgm:pt modelId="{5A576A73-0D74-4697-9CAA-ACB0CCCA49B9}" type="sibTrans" cxnId="{92579CA7-AC5C-41DF-828B-CDBA26134293}">
      <dgm:prSet/>
      <dgm:spPr/>
      <dgm:t>
        <a:bodyPr/>
        <a:lstStyle/>
        <a:p>
          <a:endParaRPr lang="id-ID"/>
        </a:p>
      </dgm:t>
    </dgm:pt>
    <dgm:pt modelId="{C69DA89C-AA7E-407C-B4CE-72CA96EEEE2C}">
      <dgm:prSet phldrT="[Text]"/>
      <dgm:spPr/>
      <dgm:t>
        <a:bodyPr/>
        <a:lstStyle/>
        <a:p>
          <a:r>
            <a:rPr lang="id-ID" dirty="0" smtClean="0"/>
            <a:t>Berkembang kepedulian bersama akan masalah yg dihadapi sekolah dan dorongan utk keluar dari masalah dan keinginan utk melakukan perbaikan.</a:t>
          </a:r>
          <a:endParaRPr lang="id-ID" dirty="0"/>
        </a:p>
      </dgm:t>
    </dgm:pt>
    <dgm:pt modelId="{19E4C873-8FF6-4578-8A2E-FCFEA10DAA0D}" type="parTrans" cxnId="{0570B274-8020-41FA-B551-577E3F4332A3}">
      <dgm:prSet/>
      <dgm:spPr/>
      <dgm:t>
        <a:bodyPr/>
        <a:lstStyle/>
        <a:p>
          <a:endParaRPr lang="id-ID"/>
        </a:p>
      </dgm:t>
    </dgm:pt>
    <dgm:pt modelId="{54AD131A-BC5F-44E7-968A-9889655AF865}" type="sibTrans" cxnId="{0570B274-8020-41FA-B551-577E3F4332A3}">
      <dgm:prSet/>
      <dgm:spPr/>
      <dgm:t>
        <a:bodyPr/>
        <a:lstStyle/>
        <a:p>
          <a:endParaRPr lang="id-ID"/>
        </a:p>
      </dgm:t>
    </dgm:pt>
    <dgm:pt modelId="{6DD8B7A2-34F8-495D-9B2C-9D474A709D7F}" type="pres">
      <dgm:prSet presAssocID="{70170E68-69D7-4D0D-833D-E31FB15790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5BE631-453F-4E33-B50C-7BDB2682D3D0}" type="pres">
      <dgm:prSet presAssocID="{70170E68-69D7-4D0D-833D-E31FB15790C9}" presName="dummyMaxCanvas" presStyleCnt="0">
        <dgm:presLayoutVars/>
      </dgm:prSet>
      <dgm:spPr/>
    </dgm:pt>
    <dgm:pt modelId="{0AECAFFE-D0BB-4ED9-96B9-516D89C6AD59}" type="pres">
      <dgm:prSet presAssocID="{70170E68-69D7-4D0D-833D-E31FB15790C9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E9E857-E1B3-455F-908F-DCD79E0FC888}" type="pres">
      <dgm:prSet presAssocID="{70170E68-69D7-4D0D-833D-E31FB15790C9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100B04F-B012-47D9-AF1F-4FEC7DED8D40}" type="pres">
      <dgm:prSet presAssocID="{70170E68-69D7-4D0D-833D-E31FB15790C9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9CC7A58-99D6-4757-A7FA-D89D9569BE3B}" type="pres">
      <dgm:prSet presAssocID="{70170E68-69D7-4D0D-833D-E31FB15790C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BF570-DC2C-43A9-8056-AFD269D7B135}" type="pres">
      <dgm:prSet presAssocID="{70170E68-69D7-4D0D-833D-E31FB15790C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EE801-31A8-483A-9DED-8C7C44AEF830}" type="pres">
      <dgm:prSet presAssocID="{70170E68-69D7-4D0D-833D-E31FB15790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9DC45F0-56C6-4D8D-A173-DE9B5A0BAE57}" type="pres">
      <dgm:prSet presAssocID="{70170E68-69D7-4D0D-833D-E31FB15790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FC8C424-5DCC-4F92-A747-8E9A2922FADE}" type="pres">
      <dgm:prSet presAssocID="{70170E68-69D7-4D0D-833D-E31FB15790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1FF6DBC-C6AB-4781-97F7-53C764141A1F}" type="presOf" srcId="{889EA7E8-3093-4B1C-8361-5ED143035193}" destId="{6DAEE801-31A8-483A-9DED-8C7C44AEF830}" srcOrd="1" destOrd="0" presId="urn:microsoft.com/office/officeart/2005/8/layout/vProcess5"/>
    <dgm:cxn modelId="{1F32125A-C5B5-44C8-9ABD-52E578DE0F9D}" type="presOf" srcId="{30406B34-FEA9-4E97-ABCD-6E6E64C4D2E5}" destId="{39CC7A58-99D6-4757-A7FA-D89D9569BE3B}" srcOrd="0" destOrd="0" presId="urn:microsoft.com/office/officeart/2005/8/layout/vProcess5"/>
    <dgm:cxn modelId="{8D1F8E5B-031D-4AFD-9662-3E46371F8B1F}" type="presOf" srcId="{C69DA89C-AA7E-407C-B4CE-72CA96EEEE2C}" destId="{3FC8C424-5DCC-4F92-A747-8E9A2922FADE}" srcOrd="1" destOrd="0" presId="urn:microsoft.com/office/officeart/2005/8/layout/vProcess5"/>
    <dgm:cxn modelId="{25A7926D-5FC0-4031-A77E-C4BC282A37E5}" type="presOf" srcId="{C45DA6A0-FB8B-4BAC-91F2-210201AB8966}" destId="{D0E9E857-E1B3-455F-908F-DCD79E0FC888}" srcOrd="0" destOrd="0" presId="urn:microsoft.com/office/officeart/2005/8/layout/vProcess5"/>
    <dgm:cxn modelId="{E5D3C5C7-205B-4A5A-BD50-0E7028141F14}" type="presOf" srcId="{889EA7E8-3093-4B1C-8361-5ED143035193}" destId="{0AECAFFE-D0BB-4ED9-96B9-516D89C6AD59}" srcOrd="0" destOrd="0" presId="urn:microsoft.com/office/officeart/2005/8/layout/vProcess5"/>
    <dgm:cxn modelId="{C325F679-BD06-41BB-BBBE-CD7567540833}" srcId="{70170E68-69D7-4D0D-833D-E31FB15790C9}" destId="{889EA7E8-3093-4B1C-8361-5ED143035193}" srcOrd="0" destOrd="0" parTransId="{0CC6BB10-F403-4E3D-A21F-BD7223B38A72}" sibTransId="{30406B34-FEA9-4E97-ABCD-6E6E64C4D2E5}"/>
    <dgm:cxn modelId="{92579CA7-AC5C-41DF-828B-CDBA26134293}" srcId="{70170E68-69D7-4D0D-833D-E31FB15790C9}" destId="{C45DA6A0-FB8B-4BAC-91F2-210201AB8966}" srcOrd="1" destOrd="0" parTransId="{DBEE33A2-844C-46E4-A1DB-B2A588057086}" sibTransId="{5A576A73-0D74-4697-9CAA-ACB0CCCA49B9}"/>
    <dgm:cxn modelId="{EDB444B1-06B4-4ECB-AAB0-7A149650E709}" type="presOf" srcId="{C69DA89C-AA7E-407C-B4CE-72CA96EEEE2C}" destId="{4100B04F-B012-47D9-AF1F-4FEC7DED8D40}" srcOrd="0" destOrd="0" presId="urn:microsoft.com/office/officeart/2005/8/layout/vProcess5"/>
    <dgm:cxn modelId="{66F7ACA4-4D48-4E04-92B8-5C18A87F2A3D}" type="presOf" srcId="{5A576A73-0D74-4697-9CAA-ACB0CCCA49B9}" destId="{9A1BF570-DC2C-43A9-8056-AFD269D7B135}" srcOrd="0" destOrd="0" presId="urn:microsoft.com/office/officeart/2005/8/layout/vProcess5"/>
    <dgm:cxn modelId="{3CE853BB-E4AB-433B-90DC-AFD32647036E}" type="presOf" srcId="{70170E68-69D7-4D0D-833D-E31FB15790C9}" destId="{6DD8B7A2-34F8-495D-9B2C-9D474A709D7F}" srcOrd="0" destOrd="0" presId="urn:microsoft.com/office/officeart/2005/8/layout/vProcess5"/>
    <dgm:cxn modelId="{2741C5B8-D8D4-413C-A899-7F53A421F9B3}" type="presOf" srcId="{C45DA6A0-FB8B-4BAC-91F2-210201AB8966}" destId="{E9DC45F0-56C6-4D8D-A173-DE9B5A0BAE57}" srcOrd="1" destOrd="0" presId="urn:microsoft.com/office/officeart/2005/8/layout/vProcess5"/>
    <dgm:cxn modelId="{0570B274-8020-41FA-B551-577E3F4332A3}" srcId="{70170E68-69D7-4D0D-833D-E31FB15790C9}" destId="{C69DA89C-AA7E-407C-B4CE-72CA96EEEE2C}" srcOrd="2" destOrd="0" parTransId="{19E4C873-8FF6-4578-8A2E-FCFEA10DAA0D}" sibTransId="{54AD131A-BC5F-44E7-968A-9889655AF865}"/>
    <dgm:cxn modelId="{7A108B13-7B1B-4D63-A7DD-99680582713E}" type="presParOf" srcId="{6DD8B7A2-34F8-495D-9B2C-9D474A709D7F}" destId="{D55BE631-453F-4E33-B50C-7BDB2682D3D0}" srcOrd="0" destOrd="0" presId="urn:microsoft.com/office/officeart/2005/8/layout/vProcess5"/>
    <dgm:cxn modelId="{47E36F32-3E0B-4268-9F81-734CC617D820}" type="presParOf" srcId="{6DD8B7A2-34F8-495D-9B2C-9D474A709D7F}" destId="{0AECAFFE-D0BB-4ED9-96B9-516D89C6AD59}" srcOrd="1" destOrd="0" presId="urn:microsoft.com/office/officeart/2005/8/layout/vProcess5"/>
    <dgm:cxn modelId="{5FF79C13-FA11-4FB6-B523-1229C92CB49F}" type="presParOf" srcId="{6DD8B7A2-34F8-495D-9B2C-9D474A709D7F}" destId="{D0E9E857-E1B3-455F-908F-DCD79E0FC888}" srcOrd="2" destOrd="0" presId="urn:microsoft.com/office/officeart/2005/8/layout/vProcess5"/>
    <dgm:cxn modelId="{10201E9F-B3E9-4118-B468-8F5AB04F6F2F}" type="presParOf" srcId="{6DD8B7A2-34F8-495D-9B2C-9D474A709D7F}" destId="{4100B04F-B012-47D9-AF1F-4FEC7DED8D40}" srcOrd="3" destOrd="0" presId="urn:microsoft.com/office/officeart/2005/8/layout/vProcess5"/>
    <dgm:cxn modelId="{D584C1FF-DEBF-4F96-BF4E-7452441A814D}" type="presParOf" srcId="{6DD8B7A2-34F8-495D-9B2C-9D474A709D7F}" destId="{39CC7A58-99D6-4757-A7FA-D89D9569BE3B}" srcOrd="4" destOrd="0" presId="urn:microsoft.com/office/officeart/2005/8/layout/vProcess5"/>
    <dgm:cxn modelId="{6E0820D3-BCDE-40B0-9609-4D4AA36831D1}" type="presParOf" srcId="{6DD8B7A2-34F8-495D-9B2C-9D474A709D7F}" destId="{9A1BF570-DC2C-43A9-8056-AFD269D7B135}" srcOrd="5" destOrd="0" presId="urn:microsoft.com/office/officeart/2005/8/layout/vProcess5"/>
    <dgm:cxn modelId="{057F684D-6F97-488C-A12F-C6D1CB316A14}" type="presParOf" srcId="{6DD8B7A2-34F8-495D-9B2C-9D474A709D7F}" destId="{6DAEE801-31A8-483A-9DED-8C7C44AEF830}" srcOrd="6" destOrd="0" presId="urn:microsoft.com/office/officeart/2005/8/layout/vProcess5"/>
    <dgm:cxn modelId="{D93663BF-DE2D-4046-AA65-A5F7E167E689}" type="presParOf" srcId="{6DD8B7A2-34F8-495D-9B2C-9D474A709D7F}" destId="{E9DC45F0-56C6-4D8D-A173-DE9B5A0BAE57}" srcOrd="7" destOrd="0" presId="urn:microsoft.com/office/officeart/2005/8/layout/vProcess5"/>
    <dgm:cxn modelId="{79AFF1AA-F148-45EB-A1A8-AE3B898FBC53}" type="presParOf" srcId="{6DD8B7A2-34F8-495D-9B2C-9D474A709D7F}" destId="{3FC8C424-5DCC-4F92-A747-8E9A2922FAD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1856A1-C65E-4D2A-A69C-A38485A54D04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3BEDB7F2-69DB-46BE-B32F-A779BD7C57A0}">
      <dgm:prSet phldrT="[Text]" custT="1"/>
      <dgm:spPr/>
      <dgm:t>
        <a:bodyPr/>
        <a:lstStyle/>
        <a:p>
          <a:r>
            <a:rPr lang="id-ID" sz="2400" b="0" dirty="0" smtClean="0">
              <a:latin typeface="Arial" pitchFamily="34" charset="0"/>
              <a:cs typeface="Arial" pitchFamily="34" charset="0"/>
            </a:rPr>
            <a:t>Evaluasi Diri</a:t>
          </a:r>
          <a:endParaRPr lang="id-ID" sz="2400" b="0" dirty="0">
            <a:latin typeface="Arial" pitchFamily="34" charset="0"/>
            <a:cs typeface="Arial" pitchFamily="34" charset="0"/>
          </a:endParaRPr>
        </a:p>
      </dgm:t>
    </dgm:pt>
    <dgm:pt modelId="{D9F58D3B-5F08-4C77-8BDC-AAEA56218324}" type="parTrans" cxnId="{298D4A6F-85DE-4162-BA97-6DA6D8E894CE}">
      <dgm:prSet/>
      <dgm:spPr/>
      <dgm:t>
        <a:bodyPr/>
        <a:lstStyle/>
        <a:p>
          <a:endParaRPr lang="id-ID"/>
        </a:p>
      </dgm:t>
    </dgm:pt>
    <dgm:pt modelId="{5DBAD0DC-703E-46A1-BC99-2E70DBF8920B}" type="sibTrans" cxnId="{298D4A6F-85DE-4162-BA97-6DA6D8E894CE}">
      <dgm:prSet/>
      <dgm:spPr/>
      <dgm:t>
        <a:bodyPr/>
        <a:lstStyle/>
        <a:p>
          <a:endParaRPr lang="id-ID"/>
        </a:p>
      </dgm:t>
    </dgm:pt>
    <dgm:pt modelId="{490D76BF-7D76-4C64-819B-100066A2DAC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2400" b="0" i="1" dirty="0" smtClean="0">
              <a:latin typeface="Arial" pitchFamily="34" charset="0"/>
              <a:cs typeface="Arial" pitchFamily="34" charset="0"/>
            </a:rPr>
            <a:t>brainstorming</a:t>
          </a:r>
          <a:endParaRPr lang="id-ID" sz="1600" b="0" dirty="0">
            <a:latin typeface="Arial" pitchFamily="34" charset="0"/>
            <a:cs typeface="Arial" pitchFamily="34" charset="0"/>
          </a:endParaRPr>
        </a:p>
      </dgm:t>
    </dgm:pt>
    <dgm:pt modelId="{D28637DA-7391-47AF-82CC-AF160ECCECE3}" type="parTrans" cxnId="{8ABFED70-DE5C-458D-8B82-1816016A3782}">
      <dgm:prSet/>
      <dgm:spPr/>
      <dgm:t>
        <a:bodyPr/>
        <a:lstStyle/>
        <a:p>
          <a:endParaRPr lang="id-ID"/>
        </a:p>
      </dgm:t>
    </dgm:pt>
    <dgm:pt modelId="{AFED4537-AF57-4456-B6F3-963AABC2D94B}" type="sibTrans" cxnId="{8ABFED70-DE5C-458D-8B82-1816016A3782}">
      <dgm:prSet/>
      <dgm:spPr/>
      <dgm:t>
        <a:bodyPr/>
        <a:lstStyle/>
        <a:p>
          <a:endParaRPr lang="id-ID"/>
        </a:p>
      </dgm:t>
    </dgm:pt>
    <dgm:pt modelId="{4007058B-70A4-4FFB-9CAE-CA0167778F8A}">
      <dgm:prSet phldrT="[Text]"/>
      <dgm:spPr/>
      <dgm:t>
        <a:bodyPr/>
        <a:lstStyle/>
        <a:p>
          <a:r>
            <a:rPr lang="id-ID" dirty="0" smtClean="0"/>
            <a:t>Profil Sekolah</a:t>
          </a:r>
          <a:endParaRPr lang="id-ID" dirty="0"/>
        </a:p>
      </dgm:t>
    </dgm:pt>
    <dgm:pt modelId="{C8670F61-C887-424F-A441-B1493DC0067D}" type="parTrans" cxnId="{79D5B061-0C4D-42CC-8AA0-D8190D4498D7}">
      <dgm:prSet/>
      <dgm:spPr/>
      <dgm:t>
        <a:bodyPr/>
        <a:lstStyle/>
        <a:p>
          <a:endParaRPr lang="id-ID"/>
        </a:p>
      </dgm:t>
    </dgm:pt>
    <dgm:pt modelId="{FDBCA72A-38BE-4A54-9B6F-4FCEFD0497EC}" type="sibTrans" cxnId="{79D5B061-0C4D-42CC-8AA0-D8190D4498D7}">
      <dgm:prSet/>
      <dgm:spPr/>
      <dgm:t>
        <a:bodyPr/>
        <a:lstStyle/>
        <a:p>
          <a:endParaRPr lang="id-ID"/>
        </a:p>
      </dgm:t>
    </dgm:pt>
    <dgm:pt modelId="{482E9575-580B-495B-B0A4-CED38B841BAA}" type="pres">
      <dgm:prSet presAssocID="{531856A1-C65E-4D2A-A69C-A38485A54D04}" presName="Name0" presStyleCnt="0">
        <dgm:presLayoutVars>
          <dgm:dir/>
          <dgm:resizeHandles val="exact"/>
        </dgm:presLayoutVars>
      </dgm:prSet>
      <dgm:spPr/>
    </dgm:pt>
    <dgm:pt modelId="{1C440E9A-0D94-4996-8731-AD68408FA5ED}" type="pres">
      <dgm:prSet presAssocID="{531856A1-C65E-4D2A-A69C-A38485A54D04}" presName="vNodes" presStyleCnt="0"/>
      <dgm:spPr/>
    </dgm:pt>
    <dgm:pt modelId="{C5F5C64D-C024-41A2-9A21-0868DBA98048}" type="pres">
      <dgm:prSet presAssocID="{3BEDB7F2-69DB-46BE-B32F-A779BD7C57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FB1BCAD-B59D-4C80-855F-D00788828297}" type="pres">
      <dgm:prSet presAssocID="{5DBAD0DC-703E-46A1-BC99-2E70DBF8920B}" presName="spacerT" presStyleCnt="0"/>
      <dgm:spPr/>
    </dgm:pt>
    <dgm:pt modelId="{C51A24DF-D42C-4940-A1CF-30AEF4505E70}" type="pres">
      <dgm:prSet presAssocID="{5DBAD0DC-703E-46A1-BC99-2E70DBF8920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9A7F675-DA55-4393-8425-BF0DA4221554}" type="pres">
      <dgm:prSet presAssocID="{5DBAD0DC-703E-46A1-BC99-2E70DBF8920B}" presName="spacerB" presStyleCnt="0"/>
      <dgm:spPr/>
    </dgm:pt>
    <dgm:pt modelId="{9A5E9868-1116-47B6-96CE-EFE276C7ECEF}" type="pres">
      <dgm:prSet presAssocID="{490D76BF-7D76-4C64-819B-100066A2DAC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FA3314-73C8-4373-BB36-58E50D80A7F7}" type="pres">
      <dgm:prSet presAssocID="{531856A1-C65E-4D2A-A69C-A38485A54D04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20B2F22F-D6FC-458D-A485-4467346EA745}" type="pres">
      <dgm:prSet presAssocID="{531856A1-C65E-4D2A-A69C-A38485A54D04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9C25BBF-7C82-4A70-95AD-5464108B996D}" type="pres">
      <dgm:prSet presAssocID="{531856A1-C65E-4D2A-A69C-A38485A54D0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F3CF007-5B41-4B83-969F-905A6CB248A7}" type="presOf" srcId="{490D76BF-7D76-4C64-819B-100066A2DAC2}" destId="{9A5E9868-1116-47B6-96CE-EFE276C7ECEF}" srcOrd="0" destOrd="0" presId="urn:microsoft.com/office/officeart/2005/8/layout/equation2"/>
    <dgm:cxn modelId="{79D5B061-0C4D-42CC-8AA0-D8190D4498D7}" srcId="{531856A1-C65E-4D2A-A69C-A38485A54D04}" destId="{4007058B-70A4-4FFB-9CAE-CA0167778F8A}" srcOrd="2" destOrd="0" parTransId="{C8670F61-C887-424F-A441-B1493DC0067D}" sibTransId="{FDBCA72A-38BE-4A54-9B6F-4FCEFD0497EC}"/>
    <dgm:cxn modelId="{3AD93D50-4737-4E4E-9D8D-7DAB8568888B}" type="presOf" srcId="{AFED4537-AF57-4456-B6F3-963AABC2D94B}" destId="{20B2F22F-D6FC-458D-A485-4467346EA745}" srcOrd="1" destOrd="0" presId="urn:microsoft.com/office/officeart/2005/8/layout/equation2"/>
    <dgm:cxn modelId="{72A7C461-300B-4D7F-A4B9-41AAD6097474}" type="presOf" srcId="{3BEDB7F2-69DB-46BE-B32F-A779BD7C57A0}" destId="{C5F5C64D-C024-41A2-9A21-0868DBA98048}" srcOrd="0" destOrd="0" presId="urn:microsoft.com/office/officeart/2005/8/layout/equation2"/>
    <dgm:cxn modelId="{421C60F1-C9D8-47BF-8FC0-E23428BF6799}" type="presOf" srcId="{4007058B-70A4-4FFB-9CAE-CA0167778F8A}" destId="{D9C25BBF-7C82-4A70-95AD-5464108B996D}" srcOrd="0" destOrd="0" presId="urn:microsoft.com/office/officeart/2005/8/layout/equation2"/>
    <dgm:cxn modelId="{0C17DC79-A3AF-44E0-8630-113D305ECC9D}" type="presOf" srcId="{5DBAD0DC-703E-46A1-BC99-2E70DBF8920B}" destId="{C51A24DF-D42C-4940-A1CF-30AEF4505E70}" srcOrd="0" destOrd="0" presId="urn:microsoft.com/office/officeart/2005/8/layout/equation2"/>
    <dgm:cxn modelId="{F4EA428A-510B-4F2A-97DD-4FA68070D2F0}" type="presOf" srcId="{AFED4537-AF57-4456-B6F3-963AABC2D94B}" destId="{7BFA3314-73C8-4373-BB36-58E50D80A7F7}" srcOrd="0" destOrd="0" presId="urn:microsoft.com/office/officeart/2005/8/layout/equation2"/>
    <dgm:cxn modelId="{298D4A6F-85DE-4162-BA97-6DA6D8E894CE}" srcId="{531856A1-C65E-4D2A-A69C-A38485A54D04}" destId="{3BEDB7F2-69DB-46BE-B32F-A779BD7C57A0}" srcOrd="0" destOrd="0" parTransId="{D9F58D3B-5F08-4C77-8BDC-AAEA56218324}" sibTransId="{5DBAD0DC-703E-46A1-BC99-2E70DBF8920B}"/>
    <dgm:cxn modelId="{8ABFED70-DE5C-458D-8B82-1816016A3782}" srcId="{531856A1-C65E-4D2A-A69C-A38485A54D04}" destId="{490D76BF-7D76-4C64-819B-100066A2DAC2}" srcOrd="1" destOrd="0" parTransId="{D28637DA-7391-47AF-82CC-AF160ECCECE3}" sibTransId="{AFED4537-AF57-4456-B6F3-963AABC2D94B}"/>
    <dgm:cxn modelId="{B62C45A4-9BEE-4D58-B700-3B5714358BA4}" type="presOf" srcId="{531856A1-C65E-4D2A-A69C-A38485A54D04}" destId="{482E9575-580B-495B-B0A4-CED38B841BAA}" srcOrd="0" destOrd="0" presId="urn:microsoft.com/office/officeart/2005/8/layout/equation2"/>
    <dgm:cxn modelId="{0A53775F-351E-4C29-A2E3-6543554E9A23}" type="presParOf" srcId="{482E9575-580B-495B-B0A4-CED38B841BAA}" destId="{1C440E9A-0D94-4996-8731-AD68408FA5ED}" srcOrd="0" destOrd="0" presId="urn:microsoft.com/office/officeart/2005/8/layout/equation2"/>
    <dgm:cxn modelId="{03A0A78A-9CB9-4F5F-854C-71DA5CA022C3}" type="presParOf" srcId="{1C440E9A-0D94-4996-8731-AD68408FA5ED}" destId="{C5F5C64D-C024-41A2-9A21-0868DBA98048}" srcOrd="0" destOrd="0" presId="urn:microsoft.com/office/officeart/2005/8/layout/equation2"/>
    <dgm:cxn modelId="{78032B86-7846-4CED-89A0-CD0ED7A6B244}" type="presParOf" srcId="{1C440E9A-0D94-4996-8731-AD68408FA5ED}" destId="{6FB1BCAD-B59D-4C80-855F-D00788828297}" srcOrd="1" destOrd="0" presId="urn:microsoft.com/office/officeart/2005/8/layout/equation2"/>
    <dgm:cxn modelId="{415C5CEE-3F6A-4EA4-9308-CF25E43091C0}" type="presParOf" srcId="{1C440E9A-0D94-4996-8731-AD68408FA5ED}" destId="{C51A24DF-D42C-4940-A1CF-30AEF4505E70}" srcOrd="2" destOrd="0" presId="urn:microsoft.com/office/officeart/2005/8/layout/equation2"/>
    <dgm:cxn modelId="{BBFE382B-622D-465F-9332-4CA2ED3B5849}" type="presParOf" srcId="{1C440E9A-0D94-4996-8731-AD68408FA5ED}" destId="{19A7F675-DA55-4393-8425-BF0DA4221554}" srcOrd="3" destOrd="0" presId="urn:microsoft.com/office/officeart/2005/8/layout/equation2"/>
    <dgm:cxn modelId="{E3F84FC9-7A47-405A-868A-22BCE34E04FF}" type="presParOf" srcId="{1C440E9A-0D94-4996-8731-AD68408FA5ED}" destId="{9A5E9868-1116-47B6-96CE-EFE276C7ECEF}" srcOrd="4" destOrd="0" presId="urn:microsoft.com/office/officeart/2005/8/layout/equation2"/>
    <dgm:cxn modelId="{79B2F67C-ADB0-4308-BE42-225129F0D9F6}" type="presParOf" srcId="{482E9575-580B-495B-B0A4-CED38B841BAA}" destId="{7BFA3314-73C8-4373-BB36-58E50D80A7F7}" srcOrd="1" destOrd="0" presId="urn:microsoft.com/office/officeart/2005/8/layout/equation2"/>
    <dgm:cxn modelId="{8E062B2F-6130-410D-9AFE-30D739199617}" type="presParOf" srcId="{7BFA3314-73C8-4373-BB36-58E50D80A7F7}" destId="{20B2F22F-D6FC-458D-A485-4467346EA745}" srcOrd="0" destOrd="0" presId="urn:microsoft.com/office/officeart/2005/8/layout/equation2"/>
    <dgm:cxn modelId="{158916F7-4006-4B5E-98A6-C52CEE2EC616}" type="presParOf" srcId="{482E9575-580B-495B-B0A4-CED38B841BAA}" destId="{D9C25BBF-7C82-4A70-95AD-5464108B996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F151DC-9DC8-4BB8-8935-6E418F61F363}" type="doc">
      <dgm:prSet loTypeId="urn:microsoft.com/office/officeart/2005/8/layout/cycle7" loCatId="cycle" qsTypeId="urn:microsoft.com/office/officeart/2005/8/quickstyle/3d5" qsCatId="3D" csTypeId="urn:microsoft.com/office/officeart/2005/8/colors/accent2_5" csCatId="accent2" phldr="1"/>
      <dgm:spPr/>
      <dgm:t>
        <a:bodyPr/>
        <a:lstStyle/>
        <a:p>
          <a:endParaRPr lang="id-ID"/>
        </a:p>
      </dgm:t>
    </dgm:pt>
    <dgm:pt modelId="{B2C8DE60-E15B-456C-AFF8-4B03670CA641}">
      <dgm:prSet phldrT="[Text]"/>
      <dgm:spPr/>
      <dgm:t>
        <a:bodyPr/>
        <a:lstStyle/>
        <a:p>
          <a:r>
            <a:rPr lang="id-ID" dirty="0" smtClean="0"/>
            <a:t>Peran Kepala Sekolah</a:t>
          </a:r>
          <a:endParaRPr lang="id-ID" dirty="0"/>
        </a:p>
      </dgm:t>
    </dgm:pt>
    <dgm:pt modelId="{AE4B068D-61F6-45E1-AC69-F8E56B1DBF8B}" type="parTrans" cxnId="{F11D03DE-9EFA-4ACC-8F76-EB1775FD3875}">
      <dgm:prSet/>
      <dgm:spPr/>
      <dgm:t>
        <a:bodyPr/>
        <a:lstStyle/>
        <a:p>
          <a:endParaRPr lang="id-ID"/>
        </a:p>
      </dgm:t>
    </dgm:pt>
    <dgm:pt modelId="{D0B1E24F-F6B6-40FC-B978-169FB9F46739}" type="sibTrans" cxnId="{F11D03DE-9EFA-4ACC-8F76-EB1775FD3875}">
      <dgm:prSet/>
      <dgm:spPr/>
      <dgm:t>
        <a:bodyPr/>
        <a:lstStyle/>
        <a:p>
          <a:endParaRPr lang="id-ID"/>
        </a:p>
      </dgm:t>
    </dgm:pt>
    <dgm:pt modelId="{B5490A34-BECE-4B26-B9E5-56F69BB7F682}">
      <dgm:prSet phldrT="[Text]"/>
      <dgm:spPr/>
      <dgm:t>
        <a:bodyPr/>
        <a:lstStyle/>
        <a:p>
          <a:r>
            <a:rPr lang="id-ID" dirty="0" smtClean="0"/>
            <a:t>Peran Ortu &amp; Masyarakat</a:t>
          </a:r>
          <a:endParaRPr lang="id-ID" dirty="0"/>
        </a:p>
      </dgm:t>
    </dgm:pt>
    <dgm:pt modelId="{2379DF5C-4EBA-445F-A7E6-0F3FB4ED7700}" type="parTrans" cxnId="{4989913E-F70B-40DF-A84B-1451401A35A1}">
      <dgm:prSet/>
      <dgm:spPr/>
      <dgm:t>
        <a:bodyPr/>
        <a:lstStyle/>
        <a:p>
          <a:endParaRPr lang="id-ID"/>
        </a:p>
      </dgm:t>
    </dgm:pt>
    <dgm:pt modelId="{FF051452-4BC5-4710-9DD3-71E996ADB6A4}" type="sibTrans" cxnId="{4989913E-F70B-40DF-A84B-1451401A35A1}">
      <dgm:prSet/>
      <dgm:spPr/>
      <dgm:t>
        <a:bodyPr/>
        <a:lstStyle/>
        <a:p>
          <a:endParaRPr lang="id-ID"/>
        </a:p>
      </dgm:t>
    </dgm:pt>
    <dgm:pt modelId="{D6155C3A-EB95-42AF-AD5D-8D5880BCCE09}">
      <dgm:prSet phldrT="[Text]"/>
      <dgm:spPr/>
      <dgm:t>
        <a:bodyPr/>
        <a:lstStyle/>
        <a:p>
          <a:r>
            <a:rPr lang="id-ID" dirty="0" smtClean="0"/>
            <a:t>Peran Guru &amp; Staf</a:t>
          </a:r>
          <a:endParaRPr lang="id-ID" dirty="0"/>
        </a:p>
      </dgm:t>
    </dgm:pt>
    <dgm:pt modelId="{EBC68FFE-E143-4816-A7C0-2493CBEAF32D}" type="parTrans" cxnId="{3F54E82A-87B3-4262-AD05-AAACD8C82B42}">
      <dgm:prSet/>
      <dgm:spPr/>
      <dgm:t>
        <a:bodyPr/>
        <a:lstStyle/>
        <a:p>
          <a:endParaRPr lang="id-ID"/>
        </a:p>
      </dgm:t>
    </dgm:pt>
    <dgm:pt modelId="{0F08DB5C-3926-467E-BEF8-82CC520ED0E7}" type="sibTrans" cxnId="{3F54E82A-87B3-4262-AD05-AAACD8C82B42}">
      <dgm:prSet/>
      <dgm:spPr/>
      <dgm:t>
        <a:bodyPr/>
        <a:lstStyle/>
        <a:p>
          <a:endParaRPr lang="id-ID"/>
        </a:p>
      </dgm:t>
    </dgm:pt>
    <dgm:pt modelId="{3F5CAB65-C268-46C9-9AE1-F8A22A8CE51D}" type="pres">
      <dgm:prSet presAssocID="{9EF151DC-9DC8-4BB8-8935-6E418F61F36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AD95C4-6398-4982-A7A8-DC5FECF4D4EE}" type="pres">
      <dgm:prSet presAssocID="{B2C8DE60-E15B-456C-AFF8-4B03670CA6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AFD4C-DC31-415E-8E1A-EECC3C268D38}" type="pres">
      <dgm:prSet presAssocID="{D0B1E24F-F6B6-40FC-B978-169FB9F4673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A375868-D238-4E3F-ADCC-BD4D82D83977}" type="pres">
      <dgm:prSet presAssocID="{D0B1E24F-F6B6-40FC-B978-169FB9F46739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2DE62F7-7186-4AAA-B7E2-7C6570793509}" type="pres">
      <dgm:prSet presAssocID="{B5490A34-BECE-4B26-B9E5-56F69BB7F68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BD74E-1103-4BFC-ACB3-9F619CA3E02B}" type="pres">
      <dgm:prSet presAssocID="{FF051452-4BC5-4710-9DD3-71E996ADB6A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16ACBDA-53CC-488D-B51A-486D388513CB}" type="pres">
      <dgm:prSet presAssocID="{FF051452-4BC5-4710-9DD3-71E996ADB6A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AC897223-2C5E-42CF-B928-72CA6D6D4349}" type="pres">
      <dgm:prSet presAssocID="{D6155C3A-EB95-42AF-AD5D-8D5880BCCE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1F1F7-2E47-433C-917F-73E9C3E8FF75}" type="pres">
      <dgm:prSet presAssocID="{0F08DB5C-3926-467E-BEF8-82CC520ED0E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992A706-C6F3-4BAC-8ECC-167599E467F3}" type="pres">
      <dgm:prSet presAssocID="{0F08DB5C-3926-467E-BEF8-82CC520ED0E7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64492E9-D43B-488B-84BA-6AAA1F0A6F60}" type="presOf" srcId="{FF051452-4BC5-4710-9DD3-71E996ADB6A4}" destId="{716ACBDA-53CC-488D-B51A-486D388513CB}" srcOrd="1" destOrd="0" presId="urn:microsoft.com/office/officeart/2005/8/layout/cycle7"/>
    <dgm:cxn modelId="{1D5FE0AD-0480-4C19-8FA9-8D0EF6F063CA}" type="presOf" srcId="{B2C8DE60-E15B-456C-AFF8-4B03670CA641}" destId="{A3AD95C4-6398-4982-A7A8-DC5FECF4D4EE}" srcOrd="0" destOrd="0" presId="urn:microsoft.com/office/officeart/2005/8/layout/cycle7"/>
    <dgm:cxn modelId="{F0A98F76-B76B-43F9-B18C-103C8CE275CB}" type="presOf" srcId="{D0B1E24F-F6B6-40FC-B978-169FB9F46739}" destId="{1A375868-D238-4E3F-ADCC-BD4D82D83977}" srcOrd="1" destOrd="0" presId="urn:microsoft.com/office/officeart/2005/8/layout/cycle7"/>
    <dgm:cxn modelId="{588D041B-EEF4-4C7C-BD51-1EEAE914FA4E}" type="presOf" srcId="{B5490A34-BECE-4B26-B9E5-56F69BB7F682}" destId="{C2DE62F7-7186-4AAA-B7E2-7C6570793509}" srcOrd="0" destOrd="0" presId="urn:microsoft.com/office/officeart/2005/8/layout/cycle7"/>
    <dgm:cxn modelId="{3F54E82A-87B3-4262-AD05-AAACD8C82B42}" srcId="{9EF151DC-9DC8-4BB8-8935-6E418F61F363}" destId="{D6155C3A-EB95-42AF-AD5D-8D5880BCCE09}" srcOrd="2" destOrd="0" parTransId="{EBC68FFE-E143-4816-A7C0-2493CBEAF32D}" sibTransId="{0F08DB5C-3926-467E-BEF8-82CC520ED0E7}"/>
    <dgm:cxn modelId="{75574A3D-5A38-447B-A7A1-D5B9A4DFD86B}" type="presOf" srcId="{0F08DB5C-3926-467E-BEF8-82CC520ED0E7}" destId="{C992A706-C6F3-4BAC-8ECC-167599E467F3}" srcOrd="1" destOrd="0" presId="urn:microsoft.com/office/officeart/2005/8/layout/cycle7"/>
    <dgm:cxn modelId="{923C11A2-32C8-4151-8BC0-98BCF6776AE1}" type="presOf" srcId="{D0B1E24F-F6B6-40FC-B978-169FB9F46739}" destId="{FE3AFD4C-DC31-415E-8E1A-EECC3C268D38}" srcOrd="0" destOrd="0" presId="urn:microsoft.com/office/officeart/2005/8/layout/cycle7"/>
    <dgm:cxn modelId="{85C57235-8B6D-4404-B56E-1180E1DD03EF}" type="presOf" srcId="{9EF151DC-9DC8-4BB8-8935-6E418F61F363}" destId="{3F5CAB65-C268-46C9-9AE1-F8A22A8CE51D}" srcOrd="0" destOrd="0" presId="urn:microsoft.com/office/officeart/2005/8/layout/cycle7"/>
    <dgm:cxn modelId="{06140787-3BCE-4B4A-B0B5-90E21418517C}" type="presOf" srcId="{FF051452-4BC5-4710-9DD3-71E996ADB6A4}" destId="{119BD74E-1103-4BFC-ACB3-9F619CA3E02B}" srcOrd="0" destOrd="0" presId="urn:microsoft.com/office/officeart/2005/8/layout/cycle7"/>
    <dgm:cxn modelId="{7C2F16EF-BABC-4E09-81F5-661BE3929CDC}" type="presOf" srcId="{D6155C3A-EB95-42AF-AD5D-8D5880BCCE09}" destId="{AC897223-2C5E-42CF-B928-72CA6D6D4349}" srcOrd="0" destOrd="0" presId="urn:microsoft.com/office/officeart/2005/8/layout/cycle7"/>
    <dgm:cxn modelId="{4989913E-F70B-40DF-A84B-1451401A35A1}" srcId="{9EF151DC-9DC8-4BB8-8935-6E418F61F363}" destId="{B5490A34-BECE-4B26-B9E5-56F69BB7F682}" srcOrd="1" destOrd="0" parTransId="{2379DF5C-4EBA-445F-A7E6-0F3FB4ED7700}" sibTransId="{FF051452-4BC5-4710-9DD3-71E996ADB6A4}"/>
    <dgm:cxn modelId="{F11D03DE-9EFA-4ACC-8F76-EB1775FD3875}" srcId="{9EF151DC-9DC8-4BB8-8935-6E418F61F363}" destId="{B2C8DE60-E15B-456C-AFF8-4B03670CA641}" srcOrd="0" destOrd="0" parTransId="{AE4B068D-61F6-45E1-AC69-F8E56B1DBF8B}" sibTransId="{D0B1E24F-F6B6-40FC-B978-169FB9F46739}"/>
    <dgm:cxn modelId="{067784DB-3E16-43AA-AD4E-F3F2C83A3942}" type="presOf" srcId="{0F08DB5C-3926-467E-BEF8-82CC520ED0E7}" destId="{4D51F1F7-2E47-433C-917F-73E9C3E8FF75}" srcOrd="0" destOrd="0" presId="urn:microsoft.com/office/officeart/2005/8/layout/cycle7"/>
    <dgm:cxn modelId="{2502991A-3691-4939-B649-BBE736CB4117}" type="presParOf" srcId="{3F5CAB65-C268-46C9-9AE1-F8A22A8CE51D}" destId="{A3AD95C4-6398-4982-A7A8-DC5FECF4D4EE}" srcOrd="0" destOrd="0" presId="urn:microsoft.com/office/officeart/2005/8/layout/cycle7"/>
    <dgm:cxn modelId="{38697F09-23A6-42DB-A31F-19C5825D63DE}" type="presParOf" srcId="{3F5CAB65-C268-46C9-9AE1-F8A22A8CE51D}" destId="{FE3AFD4C-DC31-415E-8E1A-EECC3C268D38}" srcOrd="1" destOrd="0" presId="urn:microsoft.com/office/officeart/2005/8/layout/cycle7"/>
    <dgm:cxn modelId="{62FFFFA4-2514-4CF6-99F3-0F081FB1E77A}" type="presParOf" srcId="{FE3AFD4C-DC31-415E-8E1A-EECC3C268D38}" destId="{1A375868-D238-4E3F-ADCC-BD4D82D83977}" srcOrd="0" destOrd="0" presId="urn:microsoft.com/office/officeart/2005/8/layout/cycle7"/>
    <dgm:cxn modelId="{C4CEBCDA-D127-465D-A2C8-73C3DE390E91}" type="presParOf" srcId="{3F5CAB65-C268-46C9-9AE1-F8A22A8CE51D}" destId="{C2DE62F7-7186-4AAA-B7E2-7C6570793509}" srcOrd="2" destOrd="0" presId="urn:microsoft.com/office/officeart/2005/8/layout/cycle7"/>
    <dgm:cxn modelId="{40499240-1564-4BE4-8B1E-87706C9A602B}" type="presParOf" srcId="{3F5CAB65-C268-46C9-9AE1-F8A22A8CE51D}" destId="{119BD74E-1103-4BFC-ACB3-9F619CA3E02B}" srcOrd="3" destOrd="0" presId="urn:microsoft.com/office/officeart/2005/8/layout/cycle7"/>
    <dgm:cxn modelId="{795FEE7A-8A4B-44EC-BEBC-0984820ADB7D}" type="presParOf" srcId="{119BD74E-1103-4BFC-ACB3-9F619CA3E02B}" destId="{716ACBDA-53CC-488D-B51A-486D388513CB}" srcOrd="0" destOrd="0" presId="urn:microsoft.com/office/officeart/2005/8/layout/cycle7"/>
    <dgm:cxn modelId="{F7137672-D69D-4509-9D88-B5A1A9488FD5}" type="presParOf" srcId="{3F5CAB65-C268-46C9-9AE1-F8A22A8CE51D}" destId="{AC897223-2C5E-42CF-B928-72CA6D6D4349}" srcOrd="4" destOrd="0" presId="urn:microsoft.com/office/officeart/2005/8/layout/cycle7"/>
    <dgm:cxn modelId="{1F98B679-736F-4507-BAA0-5B1200476B5B}" type="presParOf" srcId="{3F5CAB65-C268-46C9-9AE1-F8A22A8CE51D}" destId="{4D51F1F7-2E47-433C-917F-73E9C3E8FF75}" srcOrd="5" destOrd="0" presId="urn:microsoft.com/office/officeart/2005/8/layout/cycle7"/>
    <dgm:cxn modelId="{A15D8CD0-E48C-40E8-9F0E-355FF005D60C}" type="presParOf" srcId="{4D51F1F7-2E47-433C-917F-73E9C3E8FF75}" destId="{C992A706-C6F3-4BAC-8ECC-167599E467F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72C8C-6D7D-4334-A632-B6CB0C7BEA7D}">
      <dsp:nvSpPr>
        <dsp:cNvPr id="0" name=""/>
        <dsp:cNvSpPr/>
      </dsp:nvSpPr>
      <dsp:spPr>
        <a:xfrm>
          <a:off x="0" y="293731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6BB1D-F9C4-4DCF-AD3F-4BD79D3AF056}">
      <dsp:nvSpPr>
        <dsp:cNvPr id="0" name=""/>
        <dsp:cNvSpPr/>
      </dsp:nvSpPr>
      <dsp:spPr>
        <a:xfrm>
          <a:off x="375049" y="28051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1. Evaluasi diri </a:t>
          </a:r>
          <a:r>
            <a:rPr lang="id-ID" sz="2400" i="1" kern="1200" dirty="0" smtClean="0">
              <a:latin typeface="+mj-lt"/>
              <a:sym typeface="Wingdings" pitchFamily="2" charset="2"/>
            </a:rPr>
            <a:t>(self assessment)</a:t>
          </a:r>
          <a:endParaRPr lang="id-ID" sz="2400" kern="1200" dirty="0"/>
        </a:p>
      </dsp:txBody>
      <dsp:txXfrm>
        <a:off x="400988" y="53990"/>
        <a:ext cx="5198815" cy="479482"/>
      </dsp:txXfrm>
    </dsp:sp>
    <dsp:sp modelId="{350F5C3A-58BC-4762-B71F-0B152EFDF90A}">
      <dsp:nvSpPr>
        <dsp:cNvPr id="0" name=""/>
        <dsp:cNvSpPr/>
      </dsp:nvSpPr>
      <dsp:spPr>
        <a:xfrm>
          <a:off x="0" y="1110211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34453-838C-4606-9A4B-47FE217BBF58}">
      <dsp:nvSpPr>
        <dsp:cNvPr id="0" name=""/>
        <dsp:cNvSpPr/>
      </dsp:nvSpPr>
      <dsp:spPr>
        <a:xfrm>
          <a:off x="375049" y="844532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2. Perumusan visi, misi, dan tujuan</a:t>
          </a:r>
          <a:endParaRPr lang="id-ID" sz="2400" kern="1200" dirty="0"/>
        </a:p>
      </dsp:txBody>
      <dsp:txXfrm>
        <a:off x="400988" y="870471"/>
        <a:ext cx="5198815" cy="479482"/>
      </dsp:txXfrm>
    </dsp:sp>
    <dsp:sp modelId="{08797917-0AAE-46B3-A24B-FBCDB1F0BA46}">
      <dsp:nvSpPr>
        <dsp:cNvPr id="0" name=""/>
        <dsp:cNvSpPr/>
      </dsp:nvSpPr>
      <dsp:spPr>
        <a:xfrm>
          <a:off x="0" y="1926692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AE6B4-B7A7-4731-8DA4-2D9DFE997B36}">
      <dsp:nvSpPr>
        <dsp:cNvPr id="0" name=""/>
        <dsp:cNvSpPr/>
      </dsp:nvSpPr>
      <dsp:spPr>
        <a:xfrm>
          <a:off x="375049" y="1661012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3. Perencanaan</a:t>
          </a:r>
          <a:endParaRPr lang="id-ID" sz="2400" kern="1200" dirty="0"/>
        </a:p>
      </dsp:txBody>
      <dsp:txXfrm>
        <a:off x="400988" y="1686951"/>
        <a:ext cx="5198815" cy="479482"/>
      </dsp:txXfrm>
    </dsp:sp>
    <dsp:sp modelId="{6CBB229E-D2D4-4E4E-87DB-03F7A14A4FEA}">
      <dsp:nvSpPr>
        <dsp:cNvPr id="0" name=""/>
        <dsp:cNvSpPr/>
      </dsp:nvSpPr>
      <dsp:spPr>
        <a:xfrm>
          <a:off x="0" y="2743172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3CF3C-F0B8-40D9-ADB6-1145A1AFB498}">
      <dsp:nvSpPr>
        <dsp:cNvPr id="0" name=""/>
        <dsp:cNvSpPr/>
      </dsp:nvSpPr>
      <dsp:spPr>
        <a:xfrm>
          <a:off x="375049" y="2477492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4. Pelaksanaan</a:t>
          </a:r>
          <a:endParaRPr lang="id-ID" sz="2400" kern="1200" dirty="0"/>
        </a:p>
      </dsp:txBody>
      <dsp:txXfrm>
        <a:off x="400988" y="2503431"/>
        <a:ext cx="5198815" cy="479482"/>
      </dsp:txXfrm>
    </dsp:sp>
    <dsp:sp modelId="{05F2D553-BF20-45A1-9B9D-3E26D72B8792}">
      <dsp:nvSpPr>
        <dsp:cNvPr id="0" name=""/>
        <dsp:cNvSpPr/>
      </dsp:nvSpPr>
      <dsp:spPr>
        <a:xfrm>
          <a:off x="0" y="3559652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194E3-A1D2-4556-87C7-A5ADDAC91A61}">
      <dsp:nvSpPr>
        <dsp:cNvPr id="0" name=""/>
        <dsp:cNvSpPr/>
      </dsp:nvSpPr>
      <dsp:spPr>
        <a:xfrm>
          <a:off x="375049" y="3293972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5. Evaluasi</a:t>
          </a:r>
          <a:endParaRPr lang="id-ID" sz="2400" kern="1200" dirty="0"/>
        </a:p>
      </dsp:txBody>
      <dsp:txXfrm>
        <a:off x="400988" y="3319911"/>
        <a:ext cx="5198815" cy="479482"/>
      </dsp:txXfrm>
    </dsp:sp>
    <dsp:sp modelId="{43AF57C4-69C8-4CDC-942A-0865AD12C260}">
      <dsp:nvSpPr>
        <dsp:cNvPr id="0" name=""/>
        <dsp:cNvSpPr/>
      </dsp:nvSpPr>
      <dsp:spPr>
        <a:xfrm>
          <a:off x="0" y="4376132"/>
          <a:ext cx="750099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68A34-5A83-44A2-8E33-B790B827768C}">
      <dsp:nvSpPr>
        <dsp:cNvPr id="0" name=""/>
        <dsp:cNvSpPr/>
      </dsp:nvSpPr>
      <dsp:spPr>
        <a:xfrm>
          <a:off x="375049" y="4110452"/>
          <a:ext cx="5250693" cy="531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64" tIns="0" rIns="198464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+mj-lt"/>
              <a:sym typeface="Wingdings" pitchFamily="2" charset="2"/>
            </a:rPr>
            <a:t>6. Pelaporan</a:t>
          </a:r>
          <a:endParaRPr lang="id-ID" sz="2400" kern="1200" dirty="0"/>
        </a:p>
      </dsp:txBody>
      <dsp:txXfrm>
        <a:off x="400988" y="4136391"/>
        <a:ext cx="5198815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739AD-E28E-4AB4-BB53-6E1A1A4F972E}">
      <dsp:nvSpPr>
        <dsp:cNvPr id="0" name=""/>
        <dsp:cNvSpPr/>
      </dsp:nvSpPr>
      <dsp:spPr>
        <a:xfrm>
          <a:off x="0" y="0"/>
          <a:ext cx="8786842" cy="146304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300" kern="1200" dirty="0" smtClean="0"/>
            <a:t>Dimulai dgn curah pendapat </a:t>
          </a:r>
          <a:r>
            <a:rPr lang="id-ID" sz="4300" i="1" kern="1200" dirty="0" smtClean="0"/>
            <a:t>(brainstorming); </a:t>
          </a:r>
          <a:r>
            <a:rPr lang="id-ID" sz="4300" kern="1200" dirty="0" smtClean="0"/>
            <a:t>bertujuan untuk:</a:t>
          </a:r>
          <a:endParaRPr lang="id-ID" sz="4300" kern="1200" dirty="0"/>
        </a:p>
      </dsp:txBody>
      <dsp:txXfrm>
        <a:off x="0" y="0"/>
        <a:ext cx="8786842" cy="1463040"/>
      </dsp:txXfrm>
    </dsp:sp>
    <dsp:sp modelId="{C6006464-664C-4BB5-8942-0C93CE7A0F50}">
      <dsp:nvSpPr>
        <dsp:cNvPr id="0" name=""/>
        <dsp:cNvSpPr/>
      </dsp:nvSpPr>
      <dsp:spPr>
        <a:xfrm>
          <a:off x="4290" y="1463040"/>
          <a:ext cx="2926087" cy="3072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(1) mengetahui kemajuan yg dicapai dan masalah yg dihadapi / kelemahan yg dialami.</a:t>
          </a:r>
          <a:endParaRPr lang="id-ID" sz="2800" kern="1200" dirty="0"/>
        </a:p>
      </dsp:txBody>
      <dsp:txXfrm>
        <a:off x="4290" y="1463040"/>
        <a:ext cx="2926087" cy="3072384"/>
      </dsp:txXfrm>
    </dsp:sp>
    <dsp:sp modelId="{443B4B60-B234-4E94-8230-913C7EBCB694}">
      <dsp:nvSpPr>
        <dsp:cNvPr id="0" name=""/>
        <dsp:cNvSpPr/>
      </dsp:nvSpPr>
      <dsp:spPr>
        <a:xfrm>
          <a:off x="2930377" y="1463040"/>
          <a:ext cx="2926087" cy="3072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b="0" kern="1200" dirty="0" smtClean="0"/>
            <a:t>(2) refleksi/mawas diri, utk membangkit kesadaran/keprihatinan...,,,</a:t>
          </a:r>
          <a:endParaRPr lang="id-ID" sz="2800" b="0" kern="1200" dirty="0"/>
        </a:p>
      </dsp:txBody>
      <dsp:txXfrm>
        <a:off x="2930377" y="1463040"/>
        <a:ext cx="2926087" cy="3072384"/>
      </dsp:txXfrm>
    </dsp:sp>
    <dsp:sp modelId="{1E3F815B-1D87-4508-BB8D-481956F0DE7D}">
      <dsp:nvSpPr>
        <dsp:cNvPr id="0" name=""/>
        <dsp:cNvSpPr/>
      </dsp:nvSpPr>
      <dsp:spPr>
        <a:xfrm>
          <a:off x="5856464" y="1463040"/>
          <a:ext cx="2926087" cy="30723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(3) merumuskan titik tolak bagi sekolah dlm mengembangkan diri (dlm hal mutu)</a:t>
          </a:r>
          <a:endParaRPr lang="id-ID" sz="2800" kern="1200" dirty="0"/>
        </a:p>
      </dsp:txBody>
      <dsp:txXfrm>
        <a:off x="5856464" y="1463040"/>
        <a:ext cx="2926087" cy="3072384"/>
      </dsp:txXfrm>
    </dsp:sp>
    <dsp:sp modelId="{779682E5-9932-4CA1-BE68-23BDEB8B6575}">
      <dsp:nvSpPr>
        <dsp:cNvPr id="0" name=""/>
        <dsp:cNvSpPr/>
      </dsp:nvSpPr>
      <dsp:spPr>
        <a:xfrm>
          <a:off x="0" y="4535424"/>
          <a:ext cx="8786842" cy="34137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AFFE-D0BB-4ED9-96B9-516D89C6AD59}">
      <dsp:nvSpPr>
        <dsp:cNvPr id="0" name=""/>
        <dsp:cNvSpPr/>
      </dsp:nvSpPr>
      <dsp:spPr>
        <a:xfrm>
          <a:off x="0" y="0"/>
          <a:ext cx="6983064" cy="147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Disebut </a:t>
          </a:r>
          <a:r>
            <a:rPr lang="id-ID" sz="2400" i="1" kern="1200" dirty="0" smtClean="0"/>
            <a:t>school review </a:t>
          </a:r>
          <a:r>
            <a:rPr lang="id-ID" sz="2400" kern="1200" dirty="0" smtClean="0"/>
            <a:t>atau penilaian keadaan sekolah scr menyeluruh sbg tindakan awal sebelum melakukan perencanaan pengembangan sekolah.</a:t>
          </a:r>
          <a:endParaRPr lang="id-ID" sz="2400" kern="1200" dirty="0"/>
        </a:p>
      </dsp:txBody>
      <dsp:txXfrm>
        <a:off x="43312" y="43312"/>
        <a:ext cx="5387359" cy="1392142"/>
      </dsp:txXfrm>
    </dsp:sp>
    <dsp:sp modelId="{D0E9E857-E1B3-455F-908F-DCD79E0FC888}">
      <dsp:nvSpPr>
        <dsp:cNvPr id="0" name=""/>
        <dsp:cNvSpPr/>
      </dsp:nvSpPr>
      <dsp:spPr>
        <a:xfrm>
          <a:off x="616152" y="1725227"/>
          <a:ext cx="6983064" cy="147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Terdpt nuansa kesadaran dan pengakuan jujur serta refleksi akan kondisi yg dialami.</a:t>
          </a:r>
          <a:endParaRPr lang="id-ID" sz="2300" kern="1200" dirty="0"/>
        </a:p>
      </dsp:txBody>
      <dsp:txXfrm>
        <a:off x="659464" y="1768539"/>
        <a:ext cx="5319089" cy="1392142"/>
      </dsp:txXfrm>
    </dsp:sp>
    <dsp:sp modelId="{4100B04F-B012-47D9-AF1F-4FEC7DED8D40}">
      <dsp:nvSpPr>
        <dsp:cNvPr id="0" name=""/>
        <dsp:cNvSpPr/>
      </dsp:nvSpPr>
      <dsp:spPr>
        <a:xfrm>
          <a:off x="1232305" y="3450455"/>
          <a:ext cx="6983064" cy="147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Berkembang kepedulian bersama akan masalah yg dihadapi sekolah dan dorongan utk keluar dari masalah dan keinginan utk melakukan perbaikan.</a:t>
          </a:r>
          <a:endParaRPr lang="id-ID" sz="2300" kern="1200" dirty="0"/>
        </a:p>
      </dsp:txBody>
      <dsp:txXfrm>
        <a:off x="1275617" y="3493767"/>
        <a:ext cx="5319089" cy="1392142"/>
      </dsp:txXfrm>
    </dsp:sp>
    <dsp:sp modelId="{39CC7A58-99D6-4757-A7FA-D89D9569BE3B}">
      <dsp:nvSpPr>
        <dsp:cNvPr id="0" name=""/>
        <dsp:cNvSpPr/>
      </dsp:nvSpPr>
      <dsp:spPr>
        <a:xfrm>
          <a:off x="6021866" y="1121398"/>
          <a:ext cx="961198" cy="9611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600" kern="1200"/>
        </a:p>
      </dsp:txBody>
      <dsp:txXfrm>
        <a:off x="6238136" y="1121398"/>
        <a:ext cx="528658" cy="723301"/>
      </dsp:txXfrm>
    </dsp:sp>
    <dsp:sp modelId="{9A1BF570-DC2C-43A9-8056-AFD269D7B135}">
      <dsp:nvSpPr>
        <dsp:cNvPr id="0" name=""/>
        <dsp:cNvSpPr/>
      </dsp:nvSpPr>
      <dsp:spPr>
        <a:xfrm>
          <a:off x="6638018" y="2836767"/>
          <a:ext cx="961198" cy="9611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3600" kern="1200"/>
        </a:p>
      </dsp:txBody>
      <dsp:txXfrm>
        <a:off x="6854288" y="2836767"/>
        <a:ext cx="528658" cy="7233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5C64D-C024-41A2-9A21-0868DBA98048}">
      <dsp:nvSpPr>
        <dsp:cNvPr id="0" name=""/>
        <dsp:cNvSpPr/>
      </dsp:nvSpPr>
      <dsp:spPr>
        <a:xfrm>
          <a:off x="1121555" y="439"/>
          <a:ext cx="1559741" cy="1559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0" kern="1200" dirty="0" smtClean="0">
              <a:latin typeface="Arial" pitchFamily="34" charset="0"/>
              <a:cs typeface="Arial" pitchFamily="34" charset="0"/>
            </a:rPr>
            <a:t>Evaluasi Diri</a:t>
          </a:r>
          <a:endParaRPr lang="id-ID" sz="2400" b="0" kern="1200" dirty="0">
            <a:latin typeface="Arial" pitchFamily="34" charset="0"/>
            <a:cs typeface="Arial" pitchFamily="34" charset="0"/>
          </a:endParaRPr>
        </a:p>
      </dsp:txBody>
      <dsp:txXfrm>
        <a:off x="1349974" y="228858"/>
        <a:ext cx="1102903" cy="1102903"/>
      </dsp:txXfrm>
    </dsp:sp>
    <dsp:sp modelId="{C51A24DF-D42C-4940-A1CF-30AEF4505E70}">
      <dsp:nvSpPr>
        <dsp:cNvPr id="0" name=""/>
        <dsp:cNvSpPr/>
      </dsp:nvSpPr>
      <dsp:spPr>
        <a:xfrm>
          <a:off x="1449101" y="1686832"/>
          <a:ext cx="904649" cy="90464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500" kern="1200"/>
        </a:p>
      </dsp:txBody>
      <dsp:txXfrm>
        <a:off x="1569012" y="2032770"/>
        <a:ext cx="664827" cy="212773"/>
      </dsp:txXfrm>
    </dsp:sp>
    <dsp:sp modelId="{9A5E9868-1116-47B6-96CE-EFE276C7ECEF}">
      <dsp:nvSpPr>
        <dsp:cNvPr id="0" name=""/>
        <dsp:cNvSpPr/>
      </dsp:nvSpPr>
      <dsp:spPr>
        <a:xfrm>
          <a:off x="1121555" y="2718132"/>
          <a:ext cx="1559741" cy="1559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2400" b="0" i="1" kern="1200" dirty="0" smtClean="0">
              <a:latin typeface="Arial" pitchFamily="34" charset="0"/>
              <a:cs typeface="Arial" pitchFamily="34" charset="0"/>
            </a:rPr>
            <a:t>brainstorming</a:t>
          </a:r>
          <a:endParaRPr lang="id-ID" sz="1600" b="0" kern="1200" dirty="0">
            <a:latin typeface="Arial" pitchFamily="34" charset="0"/>
            <a:cs typeface="Arial" pitchFamily="34" charset="0"/>
          </a:endParaRPr>
        </a:p>
      </dsp:txBody>
      <dsp:txXfrm>
        <a:off x="1349974" y="2946551"/>
        <a:ext cx="1102903" cy="1102903"/>
      </dsp:txXfrm>
    </dsp:sp>
    <dsp:sp modelId="{7BFA3314-73C8-4373-BB36-58E50D80A7F7}">
      <dsp:nvSpPr>
        <dsp:cNvPr id="0" name=""/>
        <dsp:cNvSpPr/>
      </dsp:nvSpPr>
      <dsp:spPr>
        <a:xfrm>
          <a:off x="2915258" y="1849045"/>
          <a:ext cx="495997" cy="5802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2500" kern="1200"/>
        </a:p>
      </dsp:txBody>
      <dsp:txXfrm>
        <a:off x="2915258" y="1965090"/>
        <a:ext cx="347198" cy="348133"/>
      </dsp:txXfrm>
    </dsp:sp>
    <dsp:sp modelId="{D9C25BBF-7C82-4A70-95AD-5464108B996D}">
      <dsp:nvSpPr>
        <dsp:cNvPr id="0" name=""/>
        <dsp:cNvSpPr/>
      </dsp:nvSpPr>
      <dsp:spPr>
        <a:xfrm>
          <a:off x="3617141" y="579415"/>
          <a:ext cx="3119482" cy="3119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100" kern="1200" dirty="0" smtClean="0"/>
            <a:t>Profil Sekolah</a:t>
          </a:r>
          <a:endParaRPr lang="id-ID" sz="4100" kern="1200" dirty="0"/>
        </a:p>
      </dsp:txBody>
      <dsp:txXfrm>
        <a:off x="4073979" y="1036253"/>
        <a:ext cx="2205806" cy="22058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D95C4-6398-4982-A7A8-DC5FECF4D4EE}">
      <dsp:nvSpPr>
        <dsp:cNvPr id="0" name=""/>
        <dsp:cNvSpPr/>
      </dsp:nvSpPr>
      <dsp:spPr>
        <a:xfrm>
          <a:off x="2515468" y="1425"/>
          <a:ext cx="2255738" cy="112786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Peran Kepala Sekolah</a:t>
          </a:r>
          <a:endParaRPr lang="id-ID" sz="2700" kern="1200" dirty="0"/>
        </a:p>
      </dsp:txBody>
      <dsp:txXfrm>
        <a:off x="2548502" y="34459"/>
        <a:ext cx="2189670" cy="1061801"/>
      </dsp:txXfrm>
    </dsp:sp>
    <dsp:sp modelId="{FE3AFD4C-DC31-415E-8E1A-EECC3C268D38}">
      <dsp:nvSpPr>
        <dsp:cNvPr id="0" name=""/>
        <dsp:cNvSpPr/>
      </dsp:nvSpPr>
      <dsp:spPr>
        <a:xfrm rot="3600000">
          <a:off x="3986700" y="1981481"/>
          <a:ext cx="1176382" cy="3947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>
        <a:off x="4105126" y="2060432"/>
        <a:ext cx="939530" cy="236852"/>
      </dsp:txXfrm>
    </dsp:sp>
    <dsp:sp modelId="{C2DE62F7-7186-4AAA-B7E2-7C6570793509}">
      <dsp:nvSpPr>
        <dsp:cNvPr id="0" name=""/>
        <dsp:cNvSpPr/>
      </dsp:nvSpPr>
      <dsp:spPr>
        <a:xfrm>
          <a:off x="4378577" y="3228423"/>
          <a:ext cx="2255738" cy="112786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Peran Ortu &amp; Masyarakat</a:t>
          </a:r>
          <a:endParaRPr lang="id-ID" sz="2700" kern="1200" dirty="0"/>
        </a:p>
      </dsp:txBody>
      <dsp:txXfrm>
        <a:off x="4411611" y="3261457"/>
        <a:ext cx="2189670" cy="1061801"/>
      </dsp:txXfrm>
    </dsp:sp>
    <dsp:sp modelId="{119BD74E-1103-4BFC-ACB3-9F619CA3E02B}">
      <dsp:nvSpPr>
        <dsp:cNvPr id="0" name=""/>
        <dsp:cNvSpPr/>
      </dsp:nvSpPr>
      <dsp:spPr>
        <a:xfrm rot="10800000">
          <a:off x="3055146" y="3594981"/>
          <a:ext cx="1176382" cy="3947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6902"/>
            <a:lumOff val="17528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 rot="10800000">
        <a:off x="3173572" y="3673932"/>
        <a:ext cx="939530" cy="236852"/>
      </dsp:txXfrm>
    </dsp:sp>
    <dsp:sp modelId="{AC897223-2C5E-42CF-B928-72CA6D6D4349}">
      <dsp:nvSpPr>
        <dsp:cNvPr id="0" name=""/>
        <dsp:cNvSpPr/>
      </dsp:nvSpPr>
      <dsp:spPr>
        <a:xfrm>
          <a:off x="652360" y="3228423"/>
          <a:ext cx="2255738" cy="1127869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Peran Guru &amp; Staf</a:t>
          </a:r>
          <a:endParaRPr lang="id-ID" sz="2700" kern="1200" dirty="0"/>
        </a:p>
      </dsp:txBody>
      <dsp:txXfrm>
        <a:off x="685394" y="3261457"/>
        <a:ext cx="2189670" cy="1061801"/>
      </dsp:txXfrm>
    </dsp:sp>
    <dsp:sp modelId="{4D51F1F7-2E47-433C-917F-73E9C3E8FF75}">
      <dsp:nvSpPr>
        <dsp:cNvPr id="0" name=""/>
        <dsp:cNvSpPr/>
      </dsp:nvSpPr>
      <dsp:spPr>
        <a:xfrm rot="18000000">
          <a:off x="2123592" y="1981481"/>
          <a:ext cx="1176382" cy="39475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05"/>
            <a:lumOff val="35056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>
        <a:off x="2242018" y="2060432"/>
        <a:ext cx="939530" cy="236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B2DDF-869C-407B-8534-0EC08A84DA1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046AD-88E5-452D-9D0E-F49E56EA6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7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DC6FB-9929-49AC-A4F4-B936C6043C2D}" type="datetimeFigureOut">
              <a:rPr lang="id-ID" smtClean="0"/>
              <a:t>21/03/2019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BB1DE-229B-482D-955F-28CCB296AC4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222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BB1DE-229B-482D-955F-28CCB296AC45}" type="slidenum">
              <a:rPr lang="id-ID" smtClean="0"/>
              <a:t>8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0FD8F5-8862-4FED-B321-68A5A016E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3AA65-AD1E-451A-976C-1F1CD774F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D4922-0787-4DE7-850D-A6931AAB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FAB2-4B47-4108-B927-931D77F8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DF54-4316-4F87-B1F8-DEF950DFB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640CC-0343-468B-A233-640F08C4A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3C0872-231C-4B25-9040-D370435AA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A3F1C-04DB-4232-982E-C3D4F69498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7CDEB-A543-4740-8ACB-7D96FBFAB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88169-A695-42D7-8EE3-9D5493A7C9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458FC-29F1-4B04-8F86-EA37516CF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2992-DC90-4642-9655-B20602A62B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A454-ECF0-494F-A5B1-94F6B0FEE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72F26-F1D2-4026-9D62-EBE8699064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8E719-C8F6-4D99-A459-D3D43C68F4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94EC5-16B3-4B82-9B6C-B1CC9205B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AF6C5-A4F2-4B53-84D5-3534ACEA7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DDC89-0AA3-41DF-B341-7DFD2F0FC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ACABD-807B-4653-B95F-B242D4DF3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4F1-E17B-4BA5-9CC2-1F0F10055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26A15-305A-4CE9-988C-5F705E2B9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A5DA-0C0C-47AB-9940-93F99C72F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AE999-7196-4E60-A9DF-3D8110801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0B211-DA57-488A-8A3A-9AEDE3389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880D-CDEE-40B1-BCC1-EA7B33D16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2341-11F0-42DB-B8CF-34743B10D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4D961-DFEC-4FD3-9060-FC3CDF42B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DD584-38CD-46F8-AA9A-34B7D6CC5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3D490-56B7-43D0-9AFE-A3922F57F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 smtClean="0"/>
            </a:lvl1pPr>
          </a:lstStyle>
          <a:p>
            <a:pPr>
              <a:defRPr/>
            </a:pPr>
            <a:fld id="{DC85896F-E399-4172-9A9B-43266CE6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F37DE-0CED-4699-8264-DCE88A46F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EA1A5-655C-4DA8-90E3-E2CEE0E11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52249-C324-43EA-B990-0A97D859F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536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85F2A4-2A80-4C0C-A594-E12474E99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ADB4-5F0D-4389-9006-4C3D29E03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9B79-5A39-42C7-AC32-085FA9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10EFD-FCDA-47A0-9258-E40DD0FE8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754DC-08E3-4A80-AC8F-A9199B004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0DE7-B478-41F8-B51A-ACF29CA5A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CA00B-2585-4DD2-8D01-82854D5D0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19E1C-8F92-49FA-90F9-7950A008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153A7-D278-43A5-9D4F-63733E551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F736F-2240-4F98-9711-C2509E823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38F40-4ADF-4C2A-81CD-016FC053B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D60F-BD3B-47E9-BFEB-CE165EA4D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9B195-08F0-4BA3-BA8B-A183C1B99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14F7F-C02A-4740-BA0D-3DD3EB3B1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11826-5634-4383-9D0E-51BB87883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EFD92-4646-484D-8196-2950862B2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28109-CADF-4A0F-BCDB-E423F2F91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1751B-AC76-4C47-A32F-8F31C1B34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49AD6-A716-46BE-91EA-4FA967F64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4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B5E9A-AC4F-4767-B617-83F7061FB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2EC83-CBD5-4B9E-8021-248A51B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87B9F-34E4-4847-90C5-28B22D98A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D00C-6D23-485F-A9E5-F81D710F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3A399-78EA-46C6-9F07-60B653559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A3269-4594-49E1-8F4A-A5E80E5C0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F963-92E4-41AB-8C29-1EA83C5D8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F4666-8549-4891-9808-21CEB55C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3A48-BCF7-431E-94DD-D532B27F7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69F7F-D1AC-4DAB-B733-BA301B759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27503-2693-4A61-B71F-22076C234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D2F3D-8FA5-4FC6-ACF9-0E2D2D9F5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EB7CC-A050-4DDF-A331-A99AA0A3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664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5BD65F-7964-491E-8D27-287B5B0E9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B652E-B5B5-4C8F-A32E-FC9D141EF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9DA7E-32F1-4615-A5F1-5665A1213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B96B5-0BB0-4485-855A-14751A71E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7FDED-FB06-472A-84FF-F842CA78C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556E4-B2AA-484F-9560-E5581502F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7974-89DE-444B-B1F6-5A7955771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EE3C8-B382-4DE2-89DD-A41558A47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7393C-9671-433A-B84E-3627F2A0A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23E8A-3EA9-4493-877C-E6D86D7A0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F7A87-9C14-484A-821C-E6ED86345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E70A8-8545-4D6F-B13F-366444A6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C22161-3BD7-4073-BB17-39C8EF411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86D97-92BF-45F8-8813-1F3FB60B9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561EA-9B61-4527-9089-BFEB2E5F4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0651B-118A-4F86-92A2-F7C382A02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B9A90-99BC-4BF6-8B30-3741CDE3A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6C764-AF6C-48B3-9537-68D27E83D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5820D-5D2D-49AB-B280-AF7487E62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5458E-235F-4E57-BB74-EE83272FB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ABAA5-5856-4E77-B743-F307680C0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D5474-A3BF-4398-B11F-E4808624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81BF-BAAD-468D-8BF9-3CE04ECA2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0B931-BF83-4F2E-A7C2-75DA642CB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27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19EC71-A310-40DA-A3B7-E75504A47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5591-6749-4772-9ED9-6A30CFCC7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31413-75D4-4EAD-8A99-779D03D70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4A25E-ED3B-492A-B6C7-FA37D91E6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B0C5A-5CC7-4CEA-89C3-691B90C23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E0AAB-E84A-45EC-8E6D-E204AFA2A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F90B8-A1BA-4A54-B3C5-E7B08F887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209BF-E024-48C4-813C-B8B887C50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06225-B4E4-462D-91E0-C461BB98A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21A80-07DD-4F22-AF15-91E9260C1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83FBF-9E6B-459B-847D-2741EAEE1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AE2B-EC17-4FE8-A82F-44B85DE41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BB762-BF46-4B8A-AC59-9586EE287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302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2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2154F9-4497-4BEC-849B-5DADCEE41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CD298-66EA-4D49-9601-6BEB274AE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CF6D2-9220-44EA-AC65-7165975A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7C984-C882-4F31-9A16-26E6B0CCF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A322D-8E83-4346-A517-6FFFC4891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F231-6D4B-49FB-9203-19B68234C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C536-E20B-4C99-8683-93978432B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79653-A1C7-4879-9E5A-2F0E7E214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9566-40AD-4396-911F-94F115461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D45B-474B-45CA-9F61-D1F033F01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99664-8C7E-4B1F-B703-3287E4C7E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B2017-34DE-4C43-9A0A-4B7AA9A41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2FBCBA-3532-4F59-8FF4-065247187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3B658-6B77-40E2-9797-6934D6FD1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02D93-63D6-4603-8236-408099604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2E791-A594-4EE5-9EE1-65C5F0139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D578-EAFE-4E31-8084-FE5F3E04D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76B01-D45F-4D10-B1FF-CD27E865B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E075C-A15B-4B08-9A57-8CDACD594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FDDE2-AC23-46DA-88A3-55468CE5C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8DEAC-4EA2-4154-AC68-3B3135F2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77F9B-B6F4-4555-B112-B3DCFEB5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1DD42-8676-47B9-BA02-D371FED0A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D609-1C1E-4A7D-AED3-0ADDA0625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78074-503D-4AA7-8456-F6107B116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C878CF1-AEF9-4AD3-AD38-4E76A3DBA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B339-5DDD-4769-9AA3-87CEA2CA7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763AC-457C-4F34-94D0-E41BDA166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9ADB6-E17F-48A8-885A-2EE732786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AEFC-CF83-445E-B13B-ED8DB7778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BD94-BAD8-4007-9183-4EF691DCE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698AA-E5E2-49C2-B1E7-AE7135E3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6A07B62C-8FC6-42E1-AE64-A5039B4C1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8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4043" r:id="rId12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8961454B-B47A-4F54-9AB0-55C8A77F68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42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2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3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8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6127B56-C84F-46B1-AB3A-5D7AB1338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9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3C23688A-E2E0-4C5E-AA94-8196FD55F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78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8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78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4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231251DE-44D0-4CFB-A575-F7BDE56E3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DD087B89-255F-40E8-BEE0-B50BD6968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46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0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4044" r:id="rId12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E096FC37-E94A-468B-B433-75A4720CE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1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F248535D-E6DF-4D8B-86A6-36FEB270D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17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921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4165903D-95A8-490B-8D94-E9040F11E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22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198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8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8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200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200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0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00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1425FED-9F56-469C-A3E5-A6FEAE5A2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200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5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635988D-F69B-4E42-B6C9-73F3B3E4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815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4042" r:id="rId12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108932BC-6BB4-4999-848A-ADA9552CF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7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id-ID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Implementasi MBS</a:t>
            </a:r>
            <a:endParaRPr lang="en-US" sz="8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24" y="3270250"/>
            <a:ext cx="7572428" cy="1444634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Dr. Riswandi, M.Pd</a:t>
            </a:r>
          </a:p>
          <a:p>
            <a:pPr algn="ctr" eaLnBrk="1" hangingPunct="1">
              <a:buNone/>
              <a:defRPr/>
            </a:pPr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19760808 200912 1001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406" y="5143512"/>
            <a:ext cx="878684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id-ID" sz="4400" b="1" i="0" u="none" strike="noStrike" kern="0" spc="50" normalizeH="0" baseline="0" noProof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gency FB" pitchFamily="34" charset="0"/>
                <a:ea typeface="+mn-ea"/>
                <a:cs typeface="+mn-cs"/>
              </a:rPr>
              <a:t>Fakultas Keguruan dan Ilmu Pendidikan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id-ID" sz="6600" b="1" kern="0" spc="50" noProof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gency FB" pitchFamily="34" charset="0"/>
              </a:rPr>
              <a:t>Universitas Lampung</a:t>
            </a:r>
            <a:endParaRPr kumimoji="0" lang="en-US" sz="6600" b="1" i="0" u="none" strike="noStrike" kern="0" spc="50" normalizeH="0" baseline="0" noProof="1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gency FB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0526"/>
            <a:ext cx="7543800" cy="1295400"/>
          </a:xfrm>
        </p:spPr>
        <p:txBody>
          <a:bodyPr anchor="ctr"/>
          <a:lstStyle/>
          <a:p>
            <a:pPr lvl="0" algn="ctr"/>
            <a:r>
              <a:rPr lang="id-ID" sz="4000" dirty="0" smtClean="0">
                <a:sym typeface="Wingdings" pitchFamily="2" charset="2"/>
              </a:rPr>
              <a:t>5. Evaluasi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29090"/>
          </a:xfrm>
        </p:spPr>
        <p:txBody>
          <a:bodyPr anchor="ctr"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d-ID" sz="3200" dirty="0" smtClean="0"/>
              <a:t>Utk mengetahui kemajuan atau hasil yg dicapai sekolah dlm melaksanakan fungsinya sesuai rencana yg telah dibuat.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d-ID" sz="3200" dirty="0" smtClean="0"/>
              <a:t>Evaluasi yg menyeluruh, menyangkut pengelolaan semua bidang dlm satuan pendidikan.</a:t>
            </a:r>
            <a:endParaRPr lang="id-ID" sz="32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6. Pelaporan</a:t>
            </a:r>
            <a:endParaRPr lang="id-ID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85786" y="1905000"/>
            <a:ext cx="7748614" cy="4452958"/>
          </a:xfrm>
        </p:spPr>
        <p:txBody>
          <a:bodyPr anchor="ctr"/>
          <a:lstStyle/>
          <a:p>
            <a:r>
              <a:rPr lang="id-ID" dirty="0" smtClean="0"/>
              <a:t>Pemberian atau penyimpanan informasi tertulis dan resmi kpd berbagai pihak yg berkepentingan </a:t>
            </a:r>
            <a:r>
              <a:rPr lang="id-ID" i="1" dirty="0" smtClean="0"/>
              <a:t>(stakeholders), </a:t>
            </a:r>
            <a:r>
              <a:rPr lang="id-ID" dirty="0" smtClean="0"/>
              <a:t>mengenai aktivitas manajemen sekolah dan hasil yg dicapai dlm kurun waktu tertentu berdasarkan rencana dan aturan yg telah ditetapkan sbg bentuk pertanggungjawaban atas tugas dan fungsi yg diemban sekolah.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81128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612" y="4841875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212976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97" y="1844872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AG00373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1613" y="1844872"/>
            <a:ext cx="25923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5400" dirty="0" err="1" smtClean="0"/>
              <a:t>Tepuk</a:t>
            </a:r>
            <a:r>
              <a:rPr lang="en-US" sz="5400" dirty="0" smtClean="0"/>
              <a:t> </a:t>
            </a:r>
            <a:r>
              <a:rPr lang="en-US" sz="5400" dirty="0" err="1" smtClean="0"/>
              <a:t>tangan</a:t>
            </a:r>
            <a:r>
              <a:rPr lang="en-US" sz="5400" dirty="0" smtClean="0"/>
              <a:t>…</a:t>
            </a:r>
            <a:endParaRPr lang="en-US" sz="5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1538" y="301625"/>
            <a:ext cx="7612087" cy="1143000"/>
          </a:xfrm>
        </p:spPr>
        <p:txBody>
          <a:bodyPr anchor="ctr"/>
          <a:lstStyle/>
          <a:p>
            <a:pPr algn="ctr"/>
            <a:r>
              <a:rPr lang="id-ID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Enam Langkah dalam Implementasi MBS</a:t>
            </a:r>
            <a:br>
              <a:rPr lang="id-ID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d-ID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Umaedi (2004)</a:t>
            </a:r>
            <a:endParaRPr lang="id-ID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142976" y="1785926"/>
          <a:ext cx="750099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Evaluasi diri </a:t>
            </a:r>
            <a:r>
              <a:rPr lang="id-ID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(self assessment)</a:t>
            </a:r>
            <a:endParaRPr lang="id-ID" sz="3600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714488"/>
          <a:ext cx="8786842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42" y="357166"/>
            <a:ext cx="8229600" cy="1228724"/>
          </a:xfrm>
        </p:spPr>
        <p:txBody>
          <a:bodyPr/>
          <a:lstStyle/>
          <a:p>
            <a:pPr algn="ctr"/>
            <a:r>
              <a:rPr lang="id-ID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Evaluasi atau penilaian diri </a:t>
            </a:r>
            <a:br>
              <a:rPr lang="id-ID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</a:br>
            <a:r>
              <a:rPr lang="id-ID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(self assessment)</a:t>
            </a:r>
            <a:endParaRPr lang="id-ID" sz="32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571472" y="1643050"/>
          <a:ext cx="821537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id-ID" dirty="0" smtClean="0"/>
              <a:t>Akan menghasilkan...</a:t>
            </a: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85786" y="1785926"/>
          <a:ext cx="7858180" cy="4278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Kegunaan Evaluasi Diri Sekolah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Evaluasi diri yg komprehensif, jujur, dan sungguh-sungguh sbg langkah awal sekolah utk MENINGKATKAN MUTU.</a:t>
            </a:r>
          </a:p>
          <a:p>
            <a:r>
              <a:rPr lang="id-ID" dirty="0" smtClean="0"/>
              <a:t>Evaluasi diri akan membantu sekolah dlm menentukan dari mana sekolah akan MEMULAI, apa saja MASALAH YG DIHADAPI, PRIORITAS-prioritas apa saja yg difokuskan, dan KE MANA arah selanjutnya.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30725"/>
          </a:xfrm>
        </p:spPr>
        <p:txBody>
          <a:bodyPr anchor="ctr"/>
          <a:lstStyle/>
          <a:p>
            <a:r>
              <a:rPr lang="id-ID" dirty="0" smtClean="0"/>
              <a:t>Tidak ada...</a:t>
            </a:r>
          </a:p>
          <a:p>
            <a:r>
              <a:rPr lang="id-ID" dirty="0" smtClean="0"/>
              <a:t>Bagi yg sdh ada, </a:t>
            </a:r>
            <a:r>
              <a:rPr lang="id-ID" dirty="0" smtClean="0">
                <a:sym typeface="Wingdings" pitchFamily="2" charset="2"/>
              </a:rPr>
              <a:t> akan menjadi bahan utk direvisi, bila diperlukan,</a:t>
            </a:r>
          </a:p>
          <a:p>
            <a:r>
              <a:rPr lang="id-ID" dirty="0" smtClean="0">
                <a:sym typeface="Wingdings" pitchFamily="2" charset="2"/>
              </a:rPr>
              <a:t>Apakah puas dgn kondisi sekolah yg ada,</a:t>
            </a:r>
          </a:p>
          <a:p>
            <a:r>
              <a:rPr lang="id-ID" dirty="0" smtClean="0">
                <a:sym typeface="Wingdings" pitchFamily="2" charset="2"/>
              </a:rPr>
              <a:t>Bagaimana kondisi yg diharapkan dan diimpikan.</a:t>
            </a:r>
            <a:endParaRPr lang="id-ID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b="1" dirty="0" smtClean="0">
                <a:sym typeface="Wingdings" pitchFamily="2" charset="2"/>
              </a:rPr>
              <a:t>2. Perumusan Visi, Misi, dan Tujuan</a:t>
            </a:r>
            <a:endParaRPr lang="id-ID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d-ID" sz="4000" dirty="0" smtClean="0">
                <a:sym typeface="Wingdings" pitchFamily="2" charset="2"/>
              </a:rPr>
              <a:t>3. Perencanaan (di sekolah)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4348" y="1981200"/>
            <a:ext cx="7972452" cy="4114800"/>
          </a:xfrm>
        </p:spPr>
        <p:txBody>
          <a:bodyPr/>
          <a:lstStyle/>
          <a:p>
            <a:r>
              <a:rPr lang="id-ID" dirty="0" smtClean="0"/>
              <a:t>Kegiatan yg ditujukan utk menjawab apa yg harus dilakukan dan bagaimana melakukannya utk mewujudkan tujuan yg telah ditetapkan, termasuk anggaran yg diperlukan utk membiayai kegiatan yg direncanakan.</a:t>
            </a:r>
          </a:p>
          <a:p>
            <a:r>
              <a:rPr lang="id-ID" dirty="0" smtClean="0"/>
              <a:t>Kegiatan menetapkan lebih dulu tentang kegiatan yg harus dilakukan, prosedurnya serta metode pelaksanaannya utk mencapai tujuan. 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lvl="0" algn="ctr"/>
            <a:r>
              <a:rPr lang="id-ID" dirty="0" smtClean="0">
                <a:sym typeface="Wingdings" pitchFamily="2" charset="2"/>
              </a:rPr>
              <a:t>4. Pelaksanaan</a:t>
            </a:r>
            <a:endParaRPr lang="id-ID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857224" y="2143116"/>
          <a:ext cx="728667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Network">
  <a:themeElements>
    <a:clrScheme name="Network 2">
      <a:dk1>
        <a:srgbClr val="3C0000"/>
      </a:dk1>
      <a:lt1>
        <a:srgbClr val="FFFFFF"/>
      </a:lt1>
      <a:dk2>
        <a:srgbClr val="4D0B0B"/>
      </a:dk2>
      <a:lt2>
        <a:srgbClr val="FFFFFF"/>
      </a:lt2>
      <a:accent1>
        <a:srgbClr val="666633"/>
      </a:accent1>
      <a:accent2>
        <a:srgbClr val="CC3300"/>
      </a:accent2>
      <a:accent3>
        <a:srgbClr val="B2AAAA"/>
      </a:accent3>
      <a:accent4>
        <a:srgbClr val="DADADA"/>
      </a:accent4>
      <a:accent5>
        <a:srgbClr val="B8B8AD"/>
      </a:accent5>
      <a:accent6>
        <a:srgbClr val="B92D00"/>
      </a:accent6>
      <a:hlink>
        <a:srgbClr val="CC9900"/>
      </a:hlink>
      <a:folHlink>
        <a:srgbClr val="CCCC33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Echo">
  <a:themeElements>
    <a:clrScheme name="Echo 6">
      <a:dk1>
        <a:srgbClr val="1C1C1C"/>
      </a:dk1>
      <a:lt1>
        <a:srgbClr val="FFFFFF"/>
      </a:lt1>
      <a:dk2>
        <a:srgbClr val="710F0F"/>
      </a:dk2>
      <a:lt2>
        <a:srgbClr val="FFFFFF"/>
      </a:lt2>
      <a:accent1>
        <a:srgbClr val="FF9900"/>
      </a:accent1>
      <a:accent2>
        <a:srgbClr val="FF3300"/>
      </a:accent2>
      <a:accent3>
        <a:srgbClr val="BBAAAA"/>
      </a:accent3>
      <a:accent4>
        <a:srgbClr val="DADADA"/>
      </a:accent4>
      <a:accent5>
        <a:srgbClr val="FFCAAA"/>
      </a:accent5>
      <a:accent6>
        <a:srgbClr val="E72D00"/>
      </a:accent6>
      <a:hlink>
        <a:srgbClr val="666699"/>
      </a:hlink>
      <a:folHlink>
        <a:srgbClr val="996633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Quadrant">
  <a:themeElements>
    <a:clrScheme name="Quadrant 4">
      <a:dk1>
        <a:srgbClr val="000000"/>
      </a:dk1>
      <a:lt1>
        <a:srgbClr val="FFFFFF"/>
      </a:lt1>
      <a:dk2>
        <a:srgbClr val="000000"/>
      </a:dk2>
      <a:lt2>
        <a:srgbClr val="CC0000"/>
      </a:lt2>
      <a:accent1>
        <a:srgbClr val="FFCC00"/>
      </a:accent1>
      <a:accent2>
        <a:srgbClr val="3366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5CB9"/>
      </a:accent6>
      <a:hlink>
        <a:srgbClr val="666699"/>
      </a:hlink>
      <a:folHlink>
        <a:srgbClr val="C0C0C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xis">
  <a:themeElements>
    <a:clrScheme name="Axis 1">
      <a:dk1>
        <a:srgbClr val="080808"/>
      </a:dk1>
      <a:lt1>
        <a:srgbClr val="F8F8F8"/>
      </a:lt1>
      <a:dk2>
        <a:srgbClr val="330000"/>
      </a:dk2>
      <a:lt2>
        <a:srgbClr val="FFFFFF"/>
      </a:lt2>
      <a:accent1>
        <a:srgbClr val="FF9900"/>
      </a:accent1>
      <a:accent2>
        <a:srgbClr val="CC3300"/>
      </a:accent2>
      <a:accent3>
        <a:srgbClr val="ADAAAA"/>
      </a:accent3>
      <a:accent4>
        <a:srgbClr val="D4D4D4"/>
      </a:accent4>
      <a:accent5>
        <a:srgbClr val="FFCAAA"/>
      </a:accent5>
      <a:accent6>
        <a:srgbClr val="B92D00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ixe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ofile">
  <a:themeElements>
    <a:clrScheme name="Profile 3">
      <a:dk1>
        <a:srgbClr val="333333"/>
      </a:dk1>
      <a:lt1>
        <a:srgbClr val="FFFFFF"/>
      </a:lt1>
      <a:dk2>
        <a:srgbClr val="000000"/>
      </a:dk2>
      <a:lt2>
        <a:srgbClr val="FFFFFF"/>
      </a:lt2>
      <a:accent1>
        <a:srgbClr val="3399FF"/>
      </a:accent1>
      <a:accent2>
        <a:srgbClr val="CC0000"/>
      </a:accent2>
      <a:accent3>
        <a:srgbClr val="AAAAAA"/>
      </a:accent3>
      <a:accent4>
        <a:srgbClr val="DADADA"/>
      </a:accent4>
      <a:accent5>
        <a:srgbClr val="ADCAFF"/>
      </a:accent5>
      <a:accent6>
        <a:srgbClr val="B90000"/>
      </a:accent6>
      <a:hlink>
        <a:srgbClr val="666699"/>
      </a:hlink>
      <a:folHlink>
        <a:srgbClr val="6600CC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Watermark">
  <a:themeElements>
    <a:clrScheme name="Watermar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liff">
  <a:themeElements>
    <a:clrScheme name="Cliff 6">
      <a:dk1>
        <a:srgbClr val="B8A47C"/>
      </a:dk1>
      <a:lt1>
        <a:srgbClr val="FFFFFF"/>
      </a:lt1>
      <a:dk2>
        <a:srgbClr val="A68A58"/>
      </a:dk2>
      <a:lt2>
        <a:srgbClr val="DAD79C"/>
      </a:lt2>
      <a:accent1>
        <a:srgbClr val="816B35"/>
      </a:accent1>
      <a:accent2>
        <a:srgbClr val="FFCC00"/>
      </a:accent2>
      <a:accent3>
        <a:srgbClr val="D0C4B4"/>
      </a:accent3>
      <a:accent4>
        <a:srgbClr val="DADADA"/>
      </a:accent4>
      <a:accent5>
        <a:srgbClr val="C1BAAE"/>
      </a:accent5>
      <a:accent6>
        <a:srgbClr val="E7B900"/>
      </a:accent6>
      <a:hlink>
        <a:srgbClr val="0066CC"/>
      </a:hlink>
      <a:folHlink>
        <a:srgbClr val="009900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Cascade">
  <a:themeElements>
    <a:clrScheme name="Cascade 2">
      <a:dk1>
        <a:srgbClr val="CC99FF"/>
      </a:dk1>
      <a:lt1>
        <a:srgbClr val="FFFFFF"/>
      </a:lt1>
      <a:dk2>
        <a:srgbClr val="400040"/>
      </a:dk2>
      <a:lt2>
        <a:srgbClr val="FFFFFF"/>
      </a:lt2>
      <a:accent1>
        <a:srgbClr val="FF66FF"/>
      </a:accent1>
      <a:accent2>
        <a:srgbClr val="CC00CC"/>
      </a:accent2>
      <a:accent3>
        <a:srgbClr val="AFAAAF"/>
      </a:accent3>
      <a:accent4>
        <a:srgbClr val="DADADA"/>
      </a:accent4>
      <a:accent5>
        <a:srgbClr val="FFB8FF"/>
      </a:accent5>
      <a:accent6>
        <a:srgbClr val="B900B9"/>
      </a:accent6>
      <a:hlink>
        <a:srgbClr val="FF7C80"/>
      </a:hlink>
      <a:folHlink>
        <a:srgbClr val="990099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Blends">
  <a:themeElements>
    <a:clrScheme name="Blends 1">
      <a:dk1>
        <a:srgbClr val="969696"/>
      </a:dk1>
      <a:lt1>
        <a:srgbClr val="FFFFFF"/>
      </a:lt1>
      <a:dk2>
        <a:srgbClr val="000000"/>
      </a:dk2>
      <a:lt2>
        <a:srgbClr val="DDDDDD"/>
      </a:lt2>
      <a:accent1>
        <a:srgbClr val="00E4A8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FD1"/>
      </a:accent5>
      <a:accent6>
        <a:srgbClr val="2D2DB9"/>
      </a:accent6>
      <a:hlink>
        <a:srgbClr val="FF5050"/>
      </a:hlink>
      <a:folHlink>
        <a:srgbClr val="FFCF01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1833</TotalTime>
  <Words>418</Words>
  <Application>Microsoft Office PowerPoint</Application>
  <PresentationFormat>On-screen Show (4:3)</PresentationFormat>
  <Paragraphs>47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Level</vt:lpstr>
      <vt:lpstr>Eclipse</vt:lpstr>
      <vt:lpstr>Axis</vt:lpstr>
      <vt:lpstr>Pixel</vt:lpstr>
      <vt:lpstr>Profile</vt:lpstr>
      <vt:lpstr>Watermark</vt:lpstr>
      <vt:lpstr>Cliff</vt:lpstr>
      <vt:lpstr>Cascade</vt:lpstr>
      <vt:lpstr>Blends</vt:lpstr>
      <vt:lpstr>Network</vt:lpstr>
      <vt:lpstr>Echo</vt:lpstr>
      <vt:lpstr>Quadrant</vt:lpstr>
      <vt:lpstr>Implementasi MBS</vt:lpstr>
      <vt:lpstr>Enam Langkah dalam Implementasi MBS Umaedi (2004)</vt:lpstr>
      <vt:lpstr>Evaluasi diri (self assessment)</vt:lpstr>
      <vt:lpstr>Evaluasi atau penilaian diri  (self assessment)</vt:lpstr>
      <vt:lpstr>Akan menghasilkan...</vt:lpstr>
      <vt:lpstr>Kegunaan Evaluasi Diri Sekolah</vt:lpstr>
      <vt:lpstr>2. Perumusan Visi, Misi, dan Tujuan</vt:lpstr>
      <vt:lpstr>3. Perencanaan (di sekolah)</vt:lpstr>
      <vt:lpstr>4. Pelaksanaan</vt:lpstr>
      <vt:lpstr>5. Evaluasi</vt:lpstr>
      <vt:lpstr>6. Pelaporan</vt:lpstr>
      <vt:lpstr>Tepuk tangan…</vt:lpstr>
    </vt:vector>
  </TitlesOfParts>
  <Company>RINI 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PENDIDIKAN 2 SKS (KIP 205/KIP 122 </dc:title>
  <dc:creator>RINI</dc:creator>
  <cp:lastModifiedBy>Windows User</cp:lastModifiedBy>
  <cp:revision>310</cp:revision>
  <dcterms:created xsi:type="dcterms:W3CDTF">2009-02-09T12:36:06Z</dcterms:created>
  <dcterms:modified xsi:type="dcterms:W3CDTF">2019-03-21T09:48:53Z</dcterms:modified>
</cp:coreProperties>
</file>