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1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85" r:id="rId3"/>
    <p:sldId id="265" r:id="rId4"/>
    <p:sldId id="262" r:id="rId5"/>
    <p:sldId id="267" r:id="rId6"/>
    <p:sldId id="282" r:id="rId7"/>
    <p:sldId id="275" r:id="rId8"/>
    <p:sldId id="281" r:id="rId9"/>
    <p:sldId id="258" r:id="rId10"/>
    <p:sldId id="287" r:id="rId11"/>
    <p:sldId id="271" r:id="rId12"/>
    <p:sldId id="272" r:id="rId13"/>
    <p:sldId id="257" r:id="rId14"/>
    <p:sldId id="259" r:id="rId15"/>
    <p:sldId id="260" r:id="rId16"/>
    <p:sldId id="261" r:id="rId17"/>
    <p:sldId id="263" r:id="rId18"/>
    <p:sldId id="264" r:id="rId19"/>
    <p:sldId id="266" r:id="rId20"/>
    <p:sldId id="268" r:id="rId21"/>
    <p:sldId id="269" r:id="rId22"/>
    <p:sldId id="270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3" r:id="rId31"/>
  </p:sldIdLst>
  <p:sldSz cx="9144000" cy="5143500" type="screen16x9"/>
  <p:notesSz cx="6858000" cy="9144000"/>
  <p:embeddedFontLs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Pangolin" charset="0"/>
      <p:regular r:id="rId37"/>
    </p:embeddedFont>
    <p:embeddedFont>
      <p:font typeface="Inconsolata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7614124-F856-4B04-82F5-71E5E83A7C49}">
  <a:tblStyle styleId="{17614124-F856-4B04-82F5-71E5E83A7C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7337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746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C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464A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3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hyperlink" Target="http://deathtothestockphoto.com/wp-content/uploads/DeathtotheStockPhoto-License.pdf" TargetMode="External"/><Relationship Id="rId4" Type="http://schemas.openxmlformats.org/officeDocument/2006/relationships/hyperlink" Target="http://deathtothestockphot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Strategi Mengajar Multiple Inteligences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1893" cy="5143500"/>
          </a:xfrm>
          <a:custGeom>
            <a:avLst/>
            <a:gdLst/>
            <a:ahLst/>
            <a:cxnLst/>
            <a:rect l="l" t="t" r="r" b="b"/>
            <a:pathLst>
              <a:path w="15043785" h="10287000">
                <a:moveTo>
                  <a:pt x="0" y="10287000"/>
                </a:moveTo>
                <a:lnTo>
                  <a:pt x="15043160" y="10287000"/>
                </a:lnTo>
                <a:lnTo>
                  <a:pt x="1504316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746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1580" y="1"/>
            <a:ext cx="1622425" cy="5143500"/>
          </a:xfrm>
          <a:custGeom>
            <a:avLst/>
            <a:gdLst/>
            <a:ahLst/>
            <a:cxnLst/>
            <a:rect l="l" t="t" r="r" b="b"/>
            <a:pathLst>
              <a:path w="3244850" h="10287000">
                <a:moveTo>
                  <a:pt x="0" y="0"/>
                </a:moveTo>
                <a:lnTo>
                  <a:pt x="3244839" y="0"/>
                </a:lnTo>
                <a:lnTo>
                  <a:pt x="324483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C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2247" y="514350"/>
            <a:ext cx="2876550" cy="407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712" y="1315074"/>
            <a:ext cx="4339908" cy="7175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49250" indent="-342900">
              <a:spcBef>
                <a:spcPts val="395"/>
              </a:spcBef>
              <a:buAutoNum type="arabicPeriod"/>
            </a:pPr>
            <a:r>
              <a:rPr lang="en-US" sz="2000" b="1" spc="20" dirty="0" err="1" smtClean="0">
                <a:solidFill>
                  <a:srgbClr val="FFC000"/>
                </a:solidFill>
                <a:latin typeface="Verdana"/>
                <a:cs typeface="Verdana"/>
              </a:rPr>
              <a:t>Bekerja</a:t>
            </a:r>
            <a:r>
              <a:rPr lang="en-US" sz="2000" b="1" spc="20" dirty="0" smtClean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lang="en-US" sz="2000" b="1" spc="20" dirty="0" err="1" smtClean="0">
                <a:solidFill>
                  <a:srgbClr val="FFC000"/>
                </a:solidFill>
                <a:latin typeface="Verdana"/>
                <a:cs typeface="Verdana"/>
              </a:rPr>
              <a:t>kelompok</a:t>
            </a:r>
            <a:endParaRPr lang="en-US" sz="2000" b="1" spc="20" dirty="0" smtClean="0">
              <a:solidFill>
                <a:srgbClr val="FFC000"/>
              </a:solidFill>
              <a:latin typeface="Verdana"/>
              <a:cs typeface="Verdana"/>
            </a:endParaRPr>
          </a:p>
          <a:p>
            <a:pPr marL="349250" indent="-342900">
              <a:spcBef>
                <a:spcPts val="395"/>
              </a:spcBef>
              <a:buAutoNum type="arabicPeriod"/>
            </a:pPr>
            <a:r>
              <a:rPr lang="en-US" sz="2000" b="1" spc="20" dirty="0" err="1" smtClean="0">
                <a:solidFill>
                  <a:srgbClr val="FFC000"/>
                </a:solidFill>
                <a:latin typeface="Verdana"/>
                <a:cs typeface="Verdana"/>
              </a:rPr>
              <a:t>Memberi</a:t>
            </a:r>
            <a:r>
              <a:rPr lang="en-US" sz="2000" b="1" spc="20" dirty="0" smtClean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lang="en-US" sz="2000" b="1" spc="20" dirty="0" err="1" smtClean="0">
                <a:solidFill>
                  <a:srgbClr val="FFC000"/>
                </a:solidFill>
                <a:latin typeface="Verdana"/>
                <a:cs typeface="Verdana"/>
              </a:rPr>
              <a:t>dan</a:t>
            </a:r>
            <a:r>
              <a:rPr lang="en-US" sz="2000" b="1" spc="20" dirty="0" smtClean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lang="en-US" sz="2000" b="1" spc="20" dirty="0" err="1" smtClean="0">
                <a:solidFill>
                  <a:srgbClr val="FFC000"/>
                </a:solidFill>
                <a:latin typeface="Verdana"/>
                <a:cs typeface="Verdana"/>
              </a:rPr>
              <a:t>menerima</a:t>
            </a:r>
            <a:endParaRPr sz="20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-34729"/>
            <a:ext cx="5486399" cy="109645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en-US" sz="3500" dirty="0" err="1" smtClean="0"/>
              <a:t>Strategi</a:t>
            </a:r>
            <a:r>
              <a:rPr lang="en-US" sz="3500" dirty="0" smtClean="0"/>
              <a:t> </a:t>
            </a:r>
            <a:r>
              <a:rPr lang="en-US" sz="3500" dirty="0" err="1" smtClean="0"/>
              <a:t>kecerdasan</a:t>
            </a:r>
            <a:r>
              <a:rPr lang="en-US" sz="3500" dirty="0" smtClean="0"/>
              <a:t> Interpersonal</a:t>
            </a:r>
            <a:endParaRPr sz="3500" dirty="0"/>
          </a:p>
        </p:txBody>
      </p:sp>
      <p:sp>
        <p:nvSpPr>
          <p:cNvPr id="7" name="object 7"/>
          <p:cNvSpPr/>
          <p:nvPr/>
        </p:nvSpPr>
        <p:spPr>
          <a:xfrm>
            <a:off x="0" y="1091661"/>
            <a:ext cx="5087303" cy="52388"/>
          </a:xfrm>
          <a:custGeom>
            <a:avLst/>
            <a:gdLst/>
            <a:ahLst/>
            <a:cxnLst/>
            <a:rect l="l" t="t" r="r" b="b"/>
            <a:pathLst>
              <a:path w="10174605" h="104775">
                <a:moveTo>
                  <a:pt x="0" y="0"/>
                </a:moveTo>
                <a:lnTo>
                  <a:pt x="10174587" y="0"/>
                </a:lnTo>
                <a:lnTo>
                  <a:pt x="10174587" y="104774"/>
                </a:lnTo>
                <a:lnTo>
                  <a:pt x="0" y="104774"/>
                </a:lnTo>
                <a:lnTo>
                  <a:pt x="0" y="0"/>
                </a:lnTo>
                <a:close/>
              </a:path>
            </a:pathLst>
          </a:custGeom>
          <a:solidFill>
            <a:srgbClr val="FFCC3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38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ctrTitle" idx="4294967295"/>
          </p:nvPr>
        </p:nvSpPr>
        <p:spPr>
          <a:xfrm>
            <a:off x="990600" y="876600"/>
            <a:ext cx="5116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Strategi kecerdasan intrapersonal</a:t>
            </a:r>
            <a:endParaRPr sz="4000"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4294967295"/>
          </p:nvPr>
        </p:nvSpPr>
        <p:spPr>
          <a:xfrm>
            <a:off x="990600" y="1686777"/>
            <a:ext cx="5116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smtClean="0"/>
              <a:t>Ga</a:t>
            </a:r>
            <a:r>
              <a:rPr lang="en-US" sz="2400" dirty="0" smtClean="0"/>
              <a:t>mes </a:t>
            </a:r>
            <a:r>
              <a:rPr lang="en-US" sz="2400" dirty="0" err="1" smtClean="0"/>
              <a:t>siapa</a:t>
            </a:r>
            <a:r>
              <a:rPr lang="en-US" sz="2400" dirty="0" smtClean="0"/>
              <a:t> </a:t>
            </a:r>
            <a:r>
              <a:rPr lang="en-US" sz="2400" dirty="0" err="1" smtClean="0"/>
              <a:t>saya</a:t>
            </a:r>
            <a:endParaRPr lang="en-US" sz="2400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 smtClean="0"/>
              <a:t>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endParaRPr sz="2400" dirty="0"/>
          </a:p>
        </p:txBody>
      </p:sp>
      <p:sp>
        <p:nvSpPr>
          <p:cNvPr id="186" name="Google Shape;186;p31"/>
          <p:cNvSpPr txBox="1">
            <a:spLocks noGrp="1"/>
          </p:cNvSpPr>
          <p:nvPr>
            <p:ph type="ctrTitle" idx="4294967295"/>
          </p:nvPr>
        </p:nvSpPr>
        <p:spPr>
          <a:xfrm>
            <a:off x="990600" y="3200693"/>
            <a:ext cx="5116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4294967295"/>
          </p:nvPr>
        </p:nvSpPr>
        <p:spPr>
          <a:xfrm>
            <a:off x="990600" y="3811601"/>
            <a:ext cx="5116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Total success!</a:t>
            </a:r>
            <a:endParaRPr sz="2400"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91" name="Google Shape;191;p31" descr="Death_to_stock_communicate_hands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Strategi kecerdasan naturalis</a:t>
            </a:r>
            <a:endParaRPr dirty="0"/>
          </a:p>
        </p:txBody>
      </p:sp>
      <p:sp>
        <p:nvSpPr>
          <p:cNvPr id="197" name="Google Shape;197;p32"/>
          <p:cNvSpPr/>
          <p:nvPr/>
        </p:nvSpPr>
        <p:spPr>
          <a:xfrm>
            <a:off x="1018775" y="1638225"/>
            <a:ext cx="2154900" cy="2315400"/>
          </a:xfrm>
          <a:prstGeom prst="homePlate">
            <a:avLst>
              <a:gd name="adj" fmla="val 30129"/>
            </a:avLst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Tebak Suara hewan</a:t>
            </a:r>
            <a:endParaRPr sz="18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2636916" y="1638225"/>
            <a:ext cx="2196000" cy="23154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Matematika daun</a:t>
            </a:r>
            <a:endParaRPr sz="18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4296500" y="1638225"/>
            <a:ext cx="2196000" cy="23154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arya wisata</a:t>
            </a:r>
            <a:endParaRPr sz="18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7129125" y="1020552"/>
            <a:ext cx="1245054" cy="1294696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3761704" y="1385498"/>
            <a:ext cx="27309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66375" y="1385498"/>
            <a:ext cx="27309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866375" y="3567610"/>
            <a:ext cx="78204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990000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990000"/>
                </a:solidFill>
                <a:hlinkClick r:id="rId4"/>
              </a:rPr>
              <a:t>www.slidescarnival.com/help-use-presentation-template</a:t>
            </a:r>
            <a:endParaRPr sz="1200"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00"/>
                </a:solidFill>
              </a:rPr>
              <a:t>This template is free to use under </a:t>
            </a:r>
            <a:r>
              <a:rPr lang="en" sz="1200" u="sng">
                <a:solidFill>
                  <a:srgbClr val="990000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990000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990000"/>
              </a:solidFill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7" name="Google Shape;67;p17" descr="Death_to_stock_communicate_hands_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7098300" y="1076881"/>
            <a:ext cx="1281591" cy="1294312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Here you have a list of items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And some text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16" name="Google Shape;116;p23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 idx="4294967295"/>
          </p:nvPr>
        </p:nvSpPr>
        <p:spPr>
          <a:xfrm>
            <a:off x="2663400" y="3873625"/>
            <a:ext cx="3621900" cy="9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Want big impact?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Use big image.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/>
              <a:t>Qoute</a:t>
            </a:r>
            <a:endParaRPr sz="6000" dirty="0"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“Siswa berkemampuan rendah dapat menjadi pandai karena 2 hal: guru yang tepat dan strategi/metode pembelajaran yang tepat”</a:t>
            </a:r>
            <a:endParaRPr sz="2000" dirty="0"/>
          </a:p>
        </p:txBody>
      </p:sp>
      <p:sp>
        <p:nvSpPr>
          <p:cNvPr id="264" name="Google Shape;264;p39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4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compare data</a:t>
            </a:r>
            <a:endParaRPr/>
          </a:p>
        </p:txBody>
      </p:sp>
      <p:graphicFrame>
        <p:nvGraphicFramePr>
          <p:cNvPr id="155" name="Google Shape;155;p28"/>
          <p:cNvGraphicFramePr/>
          <p:nvPr/>
        </p:nvGraphicFramePr>
        <p:xfrm>
          <a:off x="984500" y="1633081"/>
          <a:ext cx="5088300" cy="2333600"/>
        </p:xfrm>
        <a:graphic>
          <a:graphicData uri="http://schemas.openxmlformats.org/drawingml/2006/table">
            <a:tbl>
              <a:tblPr>
                <a:noFill/>
                <a:tableStyleId>{17614124-F856-4B04-82F5-71E5E83A7C49}</a:tableStyleId>
              </a:tblPr>
              <a:tblGrid>
                <a:gridCol w="1272075"/>
                <a:gridCol w="1272075"/>
                <a:gridCol w="1272075"/>
                <a:gridCol w="1272075"/>
              </a:tblGrid>
              <a:tr h="58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A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C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Yellow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20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7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Blue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30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15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Orange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5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24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16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57" name="Google Shape;157;p28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1372425" y="980975"/>
            <a:ext cx="7047309" cy="335718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577750" y="1705350"/>
            <a:ext cx="762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our office</a:t>
            </a:r>
            <a:endParaRPr sz="10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918750" y="209902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3389050" y="3432050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4255325" y="184552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4892775" y="3709400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6729175" y="226372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7284275" y="374877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ctrTitle" idx="4294967295"/>
          </p:nvPr>
        </p:nvSpPr>
        <p:spPr>
          <a:xfrm>
            <a:off x="1006725" y="1659550"/>
            <a:ext cx="478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4294967295"/>
          </p:nvPr>
        </p:nvSpPr>
        <p:spPr>
          <a:xfrm>
            <a:off x="1006725" y="2763852"/>
            <a:ext cx="478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79" name="Google Shape;179;p30" descr="DeathtoStock_Clementin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866375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2"/>
          </p:nvPr>
        </p:nvSpPr>
        <p:spPr>
          <a:xfrm>
            <a:off x="3430687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3"/>
          </p:nvPr>
        </p:nvSpPr>
        <p:spPr>
          <a:xfrm>
            <a:off x="5995000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866375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2"/>
          </p:nvPr>
        </p:nvSpPr>
        <p:spPr>
          <a:xfrm>
            <a:off x="3430687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3"/>
          </p:nvPr>
        </p:nvSpPr>
        <p:spPr>
          <a:xfrm>
            <a:off x="5995000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20" name="Google Shape;220;p3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238" y="506150"/>
            <a:ext cx="4169530" cy="35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/>
          <p:nvPr/>
        </p:nvSpPr>
        <p:spPr>
          <a:xfrm>
            <a:off x="5744050" y="668100"/>
            <a:ext cx="1748368" cy="3679312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5867632" y="1198923"/>
            <a:ext cx="1491300" cy="26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36" name="Google Shape;236;p3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5332100" y="640646"/>
            <a:ext cx="2705164" cy="382556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5518764" y="992661"/>
            <a:ext cx="23424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/>
          <p:nvPr/>
        </p:nvSpPr>
        <p:spPr>
          <a:xfrm>
            <a:off x="4060350" y="927851"/>
            <a:ext cx="4232737" cy="329523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>
            <a:off x="4237480" y="1102846"/>
            <a:ext cx="38787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4" name="Google Shape;254;p3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25017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@username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user@mail.me</a:t>
            </a:r>
            <a:endParaRPr/>
          </a:p>
        </p:txBody>
      </p:sp>
      <p:sp>
        <p:nvSpPr>
          <p:cNvPr id="264" name="Google Shape;264;p39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Death to the Stock Photo</a:t>
            </a:r>
            <a:r>
              <a:rPr lang="en"/>
              <a:t> (</a:t>
            </a:r>
            <a:r>
              <a:rPr lang="en" u="sng">
                <a:hlinkClick r:id="rId5"/>
              </a:rPr>
              <a:t>license</a:t>
            </a:r>
            <a:r>
              <a:rPr lang="en"/>
              <a:t>)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72" name="Google Shape;272;p40" descr="Death_to_stock_communicate_hands_8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“Thomas Amstrong”</a:t>
            </a:r>
            <a:endParaRPr dirty="0"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“Strategi multiple Inteligence adalah suatu cara mengakses informasi melalui 9 kecerdasan yang ada pada masing-masing siswa, namun untuk mengeluarkan kembali seluruh kecerdasan bersinergi dalam satu kesatuan yang unik sesuai dengan kebutuhan”.</a:t>
            </a:r>
            <a:endParaRPr dirty="0"/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/>
        </p:nvSpPr>
        <p:spPr>
          <a:xfrm>
            <a:off x="2392450" y="865531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Now you can use any emoji as an icon!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And of course it resizes without losing quality and you can change the color.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How? Follow Google instructions </a:t>
            </a:r>
            <a:r>
              <a:rPr lang="en" u="sng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  <a:hlinkClick r:id="rId3"/>
              </a:rPr>
              <a:t>https://twitter.com/googledocs/status/730087240156643328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7" name="Google Shape;377;p43"/>
          <p:cNvSpPr txBox="1"/>
          <p:nvPr/>
        </p:nvSpPr>
        <p:spPr>
          <a:xfrm>
            <a:off x="1036700" y="2325506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B5394"/>
                </a:highlight>
                <a:latin typeface="Pangolin"/>
                <a:ea typeface="Pangolin"/>
                <a:cs typeface="Pangolin"/>
                <a:sym typeface="Pangolin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B5394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8" name="Google Shape;378;p43"/>
          <p:cNvSpPr txBox="1"/>
          <p:nvPr/>
        </p:nvSpPr>
        <p:spPr>
          <a:xfrm>
            <a:off x="877575" y="807671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379" name="Google Shape;379;p4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ctrTitle" idx="4294967295"/>
          </p:nvPr>
        </p:nvSpPr>
        <p:spPr>
          <a:xfrm>
            <a:off x="1070800" y="668950"/>
            <a:ext cx="3551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BIG CONCEPT</a:t>
            </a:r>
            <a:endParaRPr sz="6000"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4294967295"/>
          </p:nvPr>
        </p:nvSpPr>
        <p:spPr>
          <a:xfrm>
            <a:off x="914400" y="2537993"/>
            <a:ext cx="3551100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</a:t>
            </a:r>
            <a:r>
              <a:rPr lang="en" dirty="0" smtClean="0"/>
              <a:t>uatu proses</a:t>
            </a:r>
            <a:r>
              <a:rPr lang="en" dirty="0"/>
              <a:t> </a:t>
            </a:r>
            <a:r>
              <a:rPr lang="en" dirty="0" smtClean="0"/>
              <a:t>pembelajaran memberdayakan peserta didik agar belajar dengan menggunakan berbagai strategi secara akti. </a:t>
            </a:r>
            <a:r>
              <a:rPr lang="id-ID" dirty="0" smtClean="0"/>
              <a:t>C</a:t>
            </a:r>
            <a:r>
              <a:rPr lang="en" dirty="0" smtClean="0"/>
              <a:t>ara belajar sesuai dengan cara kerja otak</a:t>
            </a:r>
          </a:p>
        </p:txBody>
      </p:sp>
      <p:sp>
        <p:nvSpPr>
          <p:cNvPr id="103" name="Google Shape;103;p22"/>
          <p:cNvSpPr/>
          <p:nvPr/>
        </p:nvSpPr>
        <p:spPr>
          <a:xfrm>
            <a:off x="6814287" y="1610574"/>
            <a:ext cx="1465647" cy="14851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22"/>
          <p:cNvSpPr/>
          <p:nvPr/>
        </p:nvSpPr>
        <p:spPr>
          <a:xfrm rot="1473029">
            <a:off x="5481677" y="2352112"/>
            <a:ext cx="856929" cy="83471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6530815" y="1468646"/>
            <a:ext cx="375163" cy="3645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2487027">
            <a:off x="6289570" y="3122809"/>
            <a:ext cx="266888" cy="25934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 idx="4294967295"/>
          </p:nvPr>
        </p:nvSpPr>
        <p:spPr>
          <a:xfrm>
            <a:off x="631891" y="510732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Strategi mengajar kecerdasan Linguistik</a:t>
            </a:r>
            <a:endParaRPr dirty="0"/>
          </a:p>
        </p:txBody>
      </p:sp>
      <p:sp>
        <p:nvSpPr>
          <p:cNvPr id="145" name="Google Shape;145;p27"/>
          <p:cNvSpPr/>
          <p:nvPr/>
        </p:nvSpPr>
        <p:spPr>
          <a:xfrm>
            <a:off x="1219200" y="1428750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Ceramah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035625" y="2545787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Acak Kata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2448735" y="2545787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anya jawab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7144325" y="1041800"/>
            <a:ext cx="1131192" cy="135752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5;p27"/>
          <p:cNvSpPr/>
          <p:nvPr/>
        </p:nvSpPr>
        <p:spPr>
          <a:xfrm>
            <a:off x="2738425" y="1547921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ebak kata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" name="Google Shape;145;p27"/>
          <p:cNvSpPr/>
          <p:nvPr/>
        </p:nvSpPr>
        <p:spPr>
          <a:xfrm>
            <a:off x="3962400" y="2399321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dongeng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/>
        </p:nvSpPr>
        <p:spPr>
          <a:xfrm>
            <a:off x="5800100" y="7997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SlidesCarnival icons are editable shapes</a:t>
            </a:r>
            <a:r>
              <a:rPr lang="en" sz="9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This means that you can:</a:t>
            </a: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en" sz="9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Resize them without losing quality.</a:t>
            </a: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en" sz="9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Change fill color and opacity.</a:t>
            </a: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Isn’t that nice? :)</a:t>
            </a: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Examples:</a:t>
            </a: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899901" y="4087956"/>
            <a:ext cx="376202" cy="212150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2"/>
          <p:cNvSpPr/>
          <p:nvPr/>
        </p:nvSpPr>
        <p:spPr>
          <a:xfrm>
            <a:off x="1397539" y="4031852"/>
            <a:ext cx="303249" cy="319282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2"/>
          <p:cNvSpPr/>
          <p:nvPr/>
        </p:nvSpPr>
        <p:spPr>
          <a:xfrm>
            <a:off x="1851743" y="4013723"/>
            <a:ext cx="333599" cy="34415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2"/>
          <p:cNvSpPr/>
          <p:nvPr/>
        </p:nvSpPr>
        <p:spPr>
          <a:xfrm>
            <a:off x="2334614" y="4042823"/>
            <a:ext cx="294393" cy="298188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2"/>
          <p:cNvSpPr/>
          <p:nvPr/>
        </p:nvSpPr>
        <p:spPr>
          <a:xfrm>
            <a:off x="2771104" y="4043673"/>
            <a:ext cx="353860" cy="295224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2"/>
          <p:cNvSpPr/>
          <p:nvPr/>
        </p:nvSpPr>
        <p:spPr>
          <a:xfrm>
            <a:off x="3276749" y="4018368"/>
            <a:ext cx="272883" cy="330236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/>
          <p:cNvSpPr/>
          <p:nvPr/>
        </p:nvSpPr>
        <p:spPr>
          <a:xfrm>
            <a:off x="3684989" y="4014572"/>
            <a:ext cx="391818" cy="35554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2"/>
          <p:cNvSpPr/>
          <p:nvPr/>
        </p:nvSpPr>
        <p:spPr>
          <a:xfrm>
            <a:off x="4156056" y="4009078"/>
            <a:ext cx="384643" cy="36819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2"/>
          <p:cNvSpPr/>
          <p:nvPr/>
        </p:nvSpPr>
        <p:spPr>
          <a:xfrm>
            <a:off x="4639777" y="4097229"/>
            <a:ext cx="342057" cy="198232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2"/>
          <p:cNvSpPr/>
          <p:nvPr/>
        </p:nvSpPr>
        <p:spPr>
          <a:xfrm>
            <a:off x="5151765" y="4060953"/>
            <a:ext cx="255169" cy="280059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2"/>
          <p:cNvSpPr/>
          <p:nvPr/>
        </p:nvSpPr>
        <p:spPr>
          <a:xfrm>
            <a:off x="5902517" y="23652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2"/>
          <p:cNvSpPr/>
          <p:nvPr/>
        </p:nvSpPr>
        <p:spPr>
          <a:xfrm>
            <a:off x="6796137" y="2365219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2"/>
          <p:cNvSpPr/>
          <p:nvPr/>
        </p:nvSpPr>
        <p:spPr>
          <a:xfrm>
            <a:off x="6087233" y="2576083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2"/>
          <p:cNvSpPr/>
          <p:nvPr/>
        </p:nvSpPr>
        <p:spPr>
          <a:xfrm>
            <a:off x="7241372" y="2873480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97538" y="666750"/>
            <a:ext cx="416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Strategi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mengajar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Kecerdasan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Logis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Pangolin" charset="0"/>
              </a:rPr>
              <a:t>Matematis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Pangoli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163" y="1657350"/>
            <a:ext cx="3090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Pangolin" charset="0"/>
              </a:rPr>
              <a:t>Tebak</a:t>
            </a:r>
            <a:r>
              <a:rPr lang="en-US" sz="2400" dirty="0" smtClean="0">
                <a:latin typeface="Pangolin" charset="0"/>
              </a:rPr>
              <a:t> </a:t>
            </a:r>
            <a:r>
              <a:rPr lang="en-US" sz="2400" dirty="0" err="1" smtClean="0">
                <a:latin typeface="Pangolin" charset="0"/>
              </a:rPr>
              <a:t>Angka</a:t>
            </a:r>
            <a:endParaRPr lang="en-US" sz="2400" dirty="0" smtClean="0">
              <a:latin typeface="Pangolin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Pangolin" charset="0"/>
              </a:rPr>
              <a:t>Tebak</a:t>
            </a:r>
            <a:r>
              <a:rPr lang="en-US" sz="2400" dirty="0" smtClean="0">
                <a:latin typeface="Pangolin" charset="0"/>
              </a:rPr>
              <a:t> </a:t>
            </a:r>
            <a:r>
              <a:rPr lang="en-US" sz="2400" dirty="0" err="1" smtClean="0">
                <a:latin typeface="Pangolin" charset="0"/>
              </a:rPr>
              <a:t>Simbol</a:t>
            </a:r>
            <a:endParaRPr lang="en-US" sz="2400" dirty="0" smtClean="0">
              <a:latin typeface="Pangolin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Pangolin" charset="0"/>
              </a:rPr>
              <a:t>Tebak</a:t>
            </a:r>
            <a:r>
              <a:rPr lang="en-US" sz="2400" dirty="0" smtClean="0">
                <a:latin typeface="Pangolin" charset="0"/>
              </a:rPr>
              <a:t> </a:t>
            </a:r>
            <a:r>
              <a:rPr lang="en-US" sz="2400" dirty="0" err="1" smtClean="0">
                <a:latin typeface="Pangolin" charset="0"/>
              </a:rPr>
              <a:t>Logis</a:t>
            </a:r>
            <a:endParaRPr lang="id-ID" sz="2400" dirty="0">
              <a:latin typeface="Pangoli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5689649" y="738351"/>
            <a:ext cx="1751444" cy="351442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Mind Mapp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Tulisan Tangan dan pasir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dirty="0" smtClean="0"/>
              <a:t>M</a:t>
            </a:r>
            <a:r>
              <a:rPr lang="en" dirty="0" smtClean="0"/>
              <a:t>enulis di udara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dirty="0" smtClean="0"/>
              <a:t>T</a:t>
            </a:r>
            <a:r>
              <a:rPr lang="en" dirty="0" smtClean="0"/>
              <a:t>ebak gambar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dirty="0" smtClean="0"/>
              <a:t>H</a:t>
            </a:r>
            <a:r>
              <a:rPr lang="en" dirty="0" smtClean="0"/>
              <a:t>uruf dalam warna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dirty="0" smtClean="0"/>
              <a:t>M</a:t>
            </a:r>
            <a:r>
              <a:rPr lang="en" dirty="0" smtClean="0"/>
              <a:t>ovie learning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dirty="0" smtClean="0"/>
              <a:t>F</a:t>
            </a:r>
            <a:r>
              <a:rPr lang="en" dirty="0" smtClean="0"/>
              <a:t>lash card</a:t>
            </a:r>
            <a:endParaRPr dirty="0"/>
          </a:p>
        </p:txBody>
      </p:sp>
      <p:sp>
        <p:nvSpPr>
          <p:cNvPr id="227" name="Google Shape;227;p35"/>
          <p:cNvSpPr/>
          <p:nvPr/>
        </p:nvSpPr>
        <p:spPr>
          <a:xfrm>
            <a:off x="5768409" y="1033081"/>
            <a:ext cx="1593900" cy="2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Strategi kecerdasan Visual Spasial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Strategi Kecerdasan Musikal</a:t>
            </a:r>
            <a:endParaRPr dirty="0"/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id-ID" dirty="0" smtClean="0"/>
              <a:t>P</a:t>
            </a:r>
            <a:r>
              <a:rPr lang="en" dirty="0" smtClean="0"/>
              <a:t>arodi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 dirty="0" smtClean="0"/>
              <a:t>Konser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 dirty="0" smtClean="0"/>
              <a:t>Tebak bunyi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41"/>
          <p:cNvSpPr txBox="1"/>
          <p:nvPr/>
        </p:nvSpPr>
        <p:spPr>
          <a:xfrm>
            <a:off x="866375" y="4000946"/>
            <a:ext cx="7573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990000"/>
                </a:solidFill>
                <a:latin typeface="Pangolin"/>
                <a:ea typeface="Pangolin"/>
                <a:cs typeface="Pangolin"/>
                <a:sym typeface="Pangol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dirty="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81" name="Google Shape;281;p41" descr="Death_to_stock_communicate_hands_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66374" y="1023310"/>
            <a:ext cx="46962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S</a:t>
            </a:r>
            <a:r>
              <a:rPr lang="en" sz="3600" dirty="0" smtClean="0"/>
              <a:t>trategi kecerdasan Kinestetik</a:t>
            </a:r>
            <a:endParaRPr sz="3600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914400" y="1809750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en" sz="3600" dirty="0" smtClean="0"/>
              <a:t>. </a:t>
            </a:r>
            <a:r>
              <a:rPr lang="en" dirty="0" smtClean="0"/>
              <a:t>Matematika Basket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dirty="0" smtClean="0"/>
              <a:t>2. Gerakan kreatif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dirty="0" smtClean="0"/>
              <a:t>3. </a:t>
            </a:r>
            <a:r>
              <a:rPr lang="id-ID" dirty="0" smtClean="0"/>
              <a:t>D</a:t>
            </a:r>
            <a:r>
              <a:rPr lang="en" dirty="0" smtClean="0"/>
              <a:t>emonstrasi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dirty="0" smtClean="0"/>
              <a:t>4. </a:t>
            </a:r>
            <a:r>
              <a:rPr lang="id-ID" dirty="0" smtClean="0"/>
              <a:t>B</a:t>
            </a:r>
            <a:r>
              <a:rPr lang="en" dirty="0" smtClean="0"/>
              <a:t>ermain peran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dirty="0" smtClean="0"/>
              <a:t>5. </a:t>
            </a:r>
            <a:r>
              <a:rPr lang="id-ID" dirty="0" smtClean="0"/>
              <a:t>I</a:t>
            </a:r>
            <a:r>
              <a:rPr lang="en" dirty="0" smtClean="0"/>
              <a:t>njak angka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 @username</a:t>
            </a:r>
            <a:endParaRPr sz="3600" b="1" dirty="0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5" name="Google Shape;75;p18" descr="Death_to_stock_photography_Vibrant-(10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1041</Words>
  <Application>Microsoft Office PowerPoint</Application>
  <PresentationFormat>On-screen Show (16:9)</PresentationFormat>
  <Paragraphs>182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Verdana</vt:lpstr>
      <vt:lpstr>Pangolin</vt:lpstr>
      <vt:lpstr>Inconsolata</vt:lpstr>
      <vt:lpstr>Jaques template</vt:lpstr>
      <vt:lpstr>Strategi Mengajar Multiple Inteligences</vt:lpstr>
      <vt:lpstr>Qoute</vt:lpstr>
      <vt:lpstr>“Thomas Amstrong”</vt:lpstr>
      <vt:lpstr>BIG CONCEPT</vt:lpstr>
      <vt:lpstr>Strategi mengajar kecerdasan Linguistik</vt:lpstr>
      <vt:lpstr>PowerPoint Presentation</vt:lpstr>
      <vt:lpstr>Strategi kecerdasan Visual Spasial</vt:lpstr>
      <vt:lpstr>Strategi Kecerdasan Musikal</vt:lpstr>
      <vt:lpstr>Strategi kecerdasan Kinestetik</vt:lpstr>
      <vt:lpstr>Strategi kecerdasan Interpersonal</vt:lpstr>
      <vt:lpstr>Strategi kecerdasan intrapersonal</vt:lpstr>
      <vt:lpstr>Strategi kecerdasan naturalis</vt:lpstr>
      <vt:lpstr>Instructions for use</vt:lpstr>
      <vt:lpstr>1. Transition headline</vt:lpstr>
      <vt:lpstr>PowerPoint Presentation</vt:lpstr>
      <vt:lpstr>This is a slide title</vt:lpstr>
      <vt:lpstr>Split your content</vt:lpstr>
      <vt:lpstr>In two or three columns</vt:lpstr>
      <vt:lpstr>Want big impact? Use big image.</vt:lpstr>
      <vt:lpstr>And tables compare data</vt:lpstr>
      <vt:lpstr>Maps</vt:lpstr>
      <vt:lpstr>89,526,124</vt:lpstr>
      <vt:lpstr>Let’s review some concepts</vt:lpstr>
      <vt:lpstr>PowerPoint Presentation</vt:lpstr>
      <vt:lpstr>iPhone project</vt:lpstr>
      <vt:lpstr>Tablet project</vt:lpstr>
      <vt:lpstr>Desktop project</vt:lpstr>
      <vt:lpstr>Thanks!</vt:lpstr>
      <vt:lpstr>Credits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Mengajar Multiple Inteligences</dc:title>
  <dc:creator>ACER</dc:creator>
  <cp:lastModifiedBy>ACER</cp:lastModifiedBy>
  <cp:revision>9</cp:revision>
  <dcterms:modified xsi:type="dcterms:W3CDTF">2019-10-02T14:41:12Z</dcterms:modified>
</cp:coreProperties>
</file>