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8" r:id="rId3"/>
    <p:sldId id="281" r:id="rId4"/>
    <p:sldId id="259" r:id="rId5"/>
    <p:sldId id="284" r:id="rId6"/>
    <p:sldId id="286" r:id="rId7"/>
    <p:sldId id="285" r:id="rId8"/>
    <p:sldId id="288" r:id="rId9"/>
    <p:sldId id="287" r:id="rId10"/>
    <p:sldId id="289" r:id="rId11"/>
    <p:sldId id="282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8B1B9-BD2F-4933-A414-EA5E66524F8A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BFFA0F-493E-4AFA-8633-F05BDD3C10B2}">
      <dgm:prSet phldrT="[Text]"/>
      <dgm:spPr/>
      <dgm:t>
        <a:bodyPr/>
        <a:lstStyle/>
        <a:p>
          <a:r>
            <a:rPr lang="en-US" dirty="0" err="1" smtClean="0"/>
            <a:t>Pluralitas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yang </a:t>
          </a:r>
          <a:r>
            <a:rPr lang="en-US" dirty="0" err="1" smtClean="0"/>
            <a:t>berkembang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bangsa</a:t>
          </a:r>
          <a:r>
            <a:rPr lang="en-US" dirty="0" smtClean="0"/>
            <a:t> Indonesia </a:t>
          </a:r>
          <a:r>
            <a:rPr lang="en-US" dirty="0" err="1" smtClean="0"/>
            <a:t>dewasa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seiring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kemajuan</a:t>
          </a:r>
          <a:r>
            <a:rPr lang="en-US" dirty="0" smtClean="0"/>
            <a:t> </a:t>
          </a:r>
          <a:r>
            <a:rPr lang="en-US" dirty="0" err="1" smtClean="0"/>
            <a:t>iptek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pandang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.</a:t>
          </a:r>
          <a:endParaRPr lang="id-ID" dirty="0"/>
        </a:p>
      </dgm:t>
    </dgm:pt>
    <dgm:pt modelId="{6E414F6E-6D7C-485F-8033-7C5B70BC926D}" type="parTrans" cxnId="{E8D61A89-F980-41C4-B866-FC38D2E9FBB5}">
      <dgm:prSet/>
      <dgm:spPr/>
      <dgm:t>
        <a:bodyPr/>
        <a:lstStyle/>
        <a:p>
          <a:endParaRPr lang="id-ID"/>
        </a:p>
      </dgm:t>
    </dgm:pt>
    <dgm:pt modelId="{6365B4D9-189A-4EDB-982D-A8F15FAF7C00}" type="sibTrans" cxnId="{E8D61A89-F980-41C4-B866-FC38D2E9FBB5}">
      <dgm:prSet/>
      <dgm:spPr/>
      <dgm:t>
        <a:bodyPr/>
        <a:lstStyle/>
        <a:p>
          <a:endParaRPr lang="id-ID"/>
        </a:p>
      </dgm:t>
    </dgm:pt>
    <dgm:pt modelId="{5B287714-5F30-4D3B-A76E-8C70F8E5CB45}" type="pres">
      <dgm:prSet presAssocID="{0CD8B1B9-BD2F-4933-A414-EA5E66524F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849F-036A-4E7D-87D0-1EA83D6BE182}" type="pres">
      <dgm:prSet presAssocID="{4ABFFA0F-493E-4AFA-8633-F05BDD3C10B2}" presName="parentText" presStyleLbl="node1" presStyleIdx="0" presStyleCnt="1" custScaleY="67875" custLinFactNeighborX="-10638" custLinFactNeighborY="-261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F96BE64-CD4F-45EA-9614-4731AD91F009}" type="presOf" srcId="{4ABFFA0F-493E-4AFA-8633-F05BDD3C10B2}" destId="{B747849F-036A-4E7D-87D0-1EA83D6BE182}" srcOrd="0" destOrd="0" presId="urn:microsoft.com/office/officeart/2005/8/layout/vList2"/>
    <dgm:cxn modelId="{E8D61A89-F980-41C4-B866-FC38D2E9FBB5}" srcId="{0CD8B1B9-BD2F-4933-A414-EA5E66524F8A}" destId="{4ABFFA0F-493E-4AFA-8633-F05BDD3C10B2}" srcOrd="0" destOrd="0" parTransId="{6E414F6E-6D7C-485F-8033-7C5B70BC926D}" sibTransId="{6365B4D9-189A-4EDB-982D-A8F15FAF7C00}"/>
    <dgm:cxn modelId="{AEAF0E15-09F4-448E-B371-04A02541F5EC}" type="presOf" srcId="{0CD8B1B9-BD2F-4933-A414-EA5E66524F8A}" destId="{5B287714-5F30-4D3B-A76E-8C70F8E5CB45}" srcOrd="0" destOrd="0" presId="urn:microsoft.com/office/officeart/2005/8/layout/vList2"/>
    <dgm:cxn modelId="{2BA83C8A-1112-487D-A7B6-D32A95F37737}" type="presParOf" srcId="{5B287714-5F30-4D3B-A76E-8C70F8E5CB45}" destId="{B747849F-036A-4E7D-87D0-1EA83D6BE1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8B1B9-BD2F-4933-A414-EA5E66524F8A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BFFA0F-493E-4AFA-8633-F05BDD3C10B2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negatif</a:t>
          </a:r>
          <a:r>
            <a:rPr lang="en-US" dirty="0" smtClean="0"/>
            <a:t> yang </a:t>
          </a:r>
          <a:r>
            <a:rPr lang="en-US" dirty="0" err="1" smtClean="0"/>
            <a:t>ditimbulkan</a:t>
          </a:r>
          <a:r>
            <a:rPr lang="en-US" dirty="0" smtClean="0"/>
            <a:t> </a:t>
          </a:r>
          <a:r>
            <a:rPr lang="en-US" dirty="0" err="1" smtClean="0"/>
            <a:t>kemajuan</a:t>
          </a:r>
          <a:r>
            <a:rPr lang="en-US" dirty="0" smtClean="0"/>
            <a:t> </a:t>
          </a:r>
          <a:r>
            <a:rPr lang="en-US" dirty="0" err="1" smtClean="0"/>
            <a:t>iptek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titik</a:t>
          </a:r>
          <a:r>
            <a:rPr lang="en-US" dirty="0" smtClean="0"/>
            <a:t> nadir yang </a:t>
          </a:r>
          <a:r>
            <a:rPr lang="en-US" dirty="0" err="1" smtClean="0"/>
            <a:t>membahayakan</a:t>
          </a:r>
          <a:r>
            <a:rPr lang="en-US" dirty="0" smtClean="0"/>
            <a:t> </a:t>
          </a:r>
          <a:r>
            <a:rPr lang="en-US" dirty="0" err="1" smtClean="0"/>
            <a:t>eksistensi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di masa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datang</a:t>
          </a:r>
          <a:r>
            <a:rPr lang="en-US" dirty="0" smtClean="0"/>
            <a:t>.</a:t>
          </a:r>
          <a:endParaRPr lang="id-ID" dirty="0"/>
        </a:p>
      </dgm:t>
    </dgm:pt>
    <dgm:pt modelId="{6E414F6E-6D7C-485F-8033-7C5B70BC926D}" type="parTrans" cxnId="{E8D61A89-F980-41C4-B866-FC38D2E9FBB5}">
      <dgm:prSet/>
      <dgm:spPr/>
      <dgm:t>
        <a:bodyPr/>
        <a:lstStyle/>
        <a:p>
          <a:endParaRPr lang="id-ID"/>
        </a:p>
      </dgm:t>
    </dgm:pt>
    <dgm:pt modelId="{6365B4D9-189A-4EDB-982D-A8F15FAF7C00}" type="sibTrans" cxnId="{E8D61A89-F980-41C4-B866-FC38D2E9FBB5}">
      <dgm:prSet/>
      <dgm:spPr/>
      <dgm:t>
        <a:bodyPr/>
        <a:lstStyle/>
        <a:p>
          <a:endParaRPr lang="id-ID"/>
        </a:p>
      </dgm:t>
    </dgm:pt>
    <dgm:pt modelId="{5B287714-5F30-4D3B-A76E-8C70F8E5CB45}" type="pres">
      <dgm:prSet presAssocID="{0CD8B1B9-BD2F-4933-A414-EA5E66524F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849F-036A-4E7D-87D0-1EA83D6BE182}" type="pres">
      <dgm:prSet presAssocID="{4ABFFA0F-493E-4AFA-8633-F05BDD3C10B2}" presName="parentText" presStyleLbl="node1" presStyleIdx="0" presStyleCnt="1" custScaleY="67875" custLinFactNeighborX="-10638" custLinFactNeighborY="-251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7E1D075-938C-4C02-A62C-D5FF04E4C84D}" type="presOf" srcId="{4ABFFA0F-493E-4AFA-8633-F05BDD3C10B2}" destId="{B747849F-036A-4E7D-87D0-1EA83D6BE182}" srcOrd="0" destOrd="0" presId="urn:microsoft.com/office/officeart/2005/8/layout/vList2"/>
    <dgm:cxn modelId="{E8D61A89-F980-41C4-B866-FC38D2E9FBB5}" srcId="{0CD8B1B9-BD2F-4933-A414-EA5E66524F8A}" destId="{4ABFFA0F-493E-4AFA-8633-F05BDD3C10B2}" srcOrd="0" destOrd="0" parTransId="{6E414F6E-6D7C-485F-8033-7C5B70BC926D}" sibTransId="{6365B4D9-189A-4EDB-982D-A8F15FAF7C00}"/>
    <dgm:cxn modelId="{5B01FC11-DA4B-43D9-BE1E-4AE7C5D2F184}" type="presOf" srcId="{0CD8B1B9-BD2F-4933-A414-EA5E66524F8A}" destId="{5B287714-5F30-4D3B-A76E-8C70F8E5CB45}" srcOrd="0" destOrd="0" presId="urn:microsoft.com/office/officeart/2005/8/layout/vList2"/>
    <dgm:cxn modelId="{B46C8B4D-2472-4FE2-88F8-D4544B74233F}" type="presParOf" srcId="{5B287714-5F30-4D3B-A76E-8C70F8E5CB45}" destId="{B747849F-036A-4E7D-87D0-1EA83D6BE1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8B1B9-BD2F-4933-A414-EA5E66524F8A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BFFA0F-493E-4AFA-8633-F05BDD3C10B2}">
      <dgm:prSet phldrT="[Text]"/>
      <dgm:spPr/>
      <dgm:t>
        <a:bodyPr/>
        <a:lstStyle/>
        <a:p>
          <a:r>
            <a:rPr lang="en-US" dirty="0" err="1" smtClean="0"/>
            <a:t>Perkembangan</a:t>
          </a:r>
          <a:r>
            <a:rPr lang="en-US" dirty="0" smtClean="0"/>
            <a:t> </a:t>
          </a:r>
          <a:r>
            <a:rPr lang="en-US" dirty="0" err="1" smtClean="0"/>
            <a:t>iptek</a:t>
          </a:r>
          <a:r>
            <a:rPr lang="en-US" dirty="0" smtClean="0"/>
            <a:t> yang </a:t>
          </a:r>
          <a:r>
            <a:rPr lang="en-US" dirty="0" err="1" smtClean="0"/>
            <a:t>didominasi</a:t>
          </a:r>
          <a:r>
            <a:rPr lang="en-US" dirty="0" smtClean="0"/>
            <a:t> Negara-Negara Barat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politik</a:t>
          </a:r>
          <a:r>
            <a:rPr lang="en-US" dirty="0" smtClean="0"/>
            <a:t> global </a:t>
          </a:r>
          <a:r>
            <a:rPr lang="en-US" dirty="0" err="1" smtClean="0"/>
            <a:t>ikut</a:t>
          </a:r>
          <a:r>
            <a:rPr lang="en-US" dirty="0" smtClean="0"/>
            <a:t> </a:t>
          </a:r>
          <a:r>
            <a:rPr lang="en-US" dirty="0" err="1" smtClean="0"/>
            <a:t>mengancam</a:t>
          </a:r>
          <a:r>
            <a:rPr lang="en-US" dirty="0" smtClean="0"/>
            <a:t> </a:t>
          </a:r>
          <a:r>
            <a:rPr lang="en-US" dirty="0" err="1" smtClean="0"/>
            <a:t>nilai-nilai</a:t>
          </a:r>
          <a:r>
            <a:rPr lang="en-US" dirty="0" smtClean="0"/>
            <a:t> </a:t>
          </a:r>
          <a:r>
            <a:rPr lang="en-US" dirty="0" err="1" smtClean="0"/>
            <a:t>khas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bangsa</a:t>
          </a:r>
          <a:r>
            <a:rPr lang="en-US" dirty="0" smtClean="0"/>
            <a:t> Indonesia.</a:t>
          </a:r>
          <a:endParaRPr lang="id-ID" dirty="0"/>
        </a:p>
      </dgm:t>
    </dgm:pt>
    <dgm:pt modelId="{6E414F6E-6D7C-485F-8033-7C5B70BC926D}" type="parTrans" cxnId="{E8D61A89-F980-41C4-B866-FC38D2E9FBB5}">
      <dgm:prSet/>
      <dgm:spPr/>
      <dgm:t>
        <a:bodyPr/>
        <a:lstStyle/>
        <a:p>
          <a:endParaRPr lang="id-ID"/>
        </a:p>
      </dgm:t>
    </dgm:pt>
    <dgm:pt modelId="{6365B4D9-189A-4EDB-982D-A8F15FAF7C00}" type="sibTrans" cxnId="{E8D61A89-F980-41C4-B866-FC38D2E9FBB5}">
      <dgm:prSet/>
      <dgm:spPr/>
      <dgm:t>
        <a:bodyPr/>
        <a:lstStyle/>
        <a:p>
          <a:endParaRPr lang="id-ID"/>
        </a:p>
      </dgm:t>
    </dgm:pt>
    <dgm:pt modelId="{5B287714-5F30-4D3B-A76E-8C70F8E5CB45}" type="pres">
      <dgm:prSet presAssocID="{0CD8B1B9-BD2F-4933-A414-EA5E66524F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7849F-036A-4E7D-87D0-1EA83D6BE182}" type="pres">
      <dgm:prSet presAssocID="{4ABFFA0F-493E-4AFA-8633-F05BDD3C10B2}" presName="parentText" presStyleLbl="node1" presStyleIdx="0" presStyleCnt="1" custScaleY="678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14244C5-950C-4087-8ABB-8C1ABBDBA4A2}" type="presOf" srcId="{4ABFFA0F-493E-4AFA-8633-F05BDD3C10B2}" destId="{B747849F-036A-4E7D-87D0-1EA83D6BE182}" srcOrd="0" destOrd="0" presId="urn:microsoft.com/office/officeart/2005/8/layout/vList2"/>
    <dgm:cxn modelId="{E8D61A89-F980-41C4-B866-FC38D2E9FBB5}" srcId="{0CD8B1B9-BD2F-4933-A414-EA5E66524F8A}" destId="{4ABFFA0F-493E-4AFA-8633-F05BDD3C10B2}" srcOrd="0" destOrd="0" parTransId="{6E414F6E-6D7C-485F-8033-7C5B70BC926D}" sibTransId="{6365B4D9-189A-4EDB-982D-A8F15FAF7C00}"/>
    <dgm:cxn modelId="{7444B22B-0FC4-4D91-B7DF-3C06B5C35740}" type="presOf" srcId="{0CD8B1B9-BD2F-4933-A414-EA5E66524F8A}" destId="{5B287714-5F30-4D3B-A76E-8C70F8E5CB45}" srcOrd="0" destOrd="0" presId="urn:microsoft.com/office/officeart/2005/8/layout/vList2"/>
    <dgm:cxn modelId="{339C9EAB-3754-4D9F-A295-36739D5DF084}" type="presParOf" srcId="{5B287714-5F30-4D3B-A76E-8C70F8E5CB45}" destId="{B747849F-036A-4E7D-87D0-1EA83D6BE1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43BE1-6A13-4593-A3C5-104B260A81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B623A7-263F-4478-ABC7-00A68ACC1909}">
      <dgm:prSet phldrT="[Text]" custT="1"/>
      <dgm:spPr/>
      <dgm:t>
        <a:bodyPr/>
        <a:lstStyle/>
        <a:p>
          <a:r>
            <a:rPr lang="en-US" sz="2000" dirty="0" err="1" smtClean="0"/>
            <a:t>Kerusakan</a:t>
          </a:r>
          <a:r>
            <a:rPr lang="en-US" sz="2000" dirty="0" smtClean="0"/>
            <a:t> </a:t>
          </a:r>
          <a:r>
            <a:rPr lang="en-US" sz="2000" dirty="0" err="1" smtClean="0"/>
            <a:t>lingkungan</a:t>
          </a:r>
          <a:r>
            <a:rPr lang="en-US" sz="2000" dirty="0" smtClean="0"/>
            <a:t> yang </a:t>
          </a:r>
          <a:r>
            <a:rPr lang="en-US" sz="2000" dirty="0" err="1" smtClean="0"/>
            <a:t>ditimbulkan</a:t>
          </a:r>
          <a:r>
            <a:rPr lang="en-US" sz="2000" dirty="0" smtClean="0"/>
            <a:t> </a:t>
          </a:r>
          <a:r>
            <a:rPr lang="en-US" sz="2000" dirty="0" err="1" smtClean="0"/>
            <a:t>oleh</a:t>
          </a:r>
          <a:r>
            <a:rPr lang="en-US" sz="2000" dirty="0" smtClean="0"/>
            <a:t> </a:t>
          </a:r>
          <a:r>
            <a:rPr lang="en-US" sz="2000" dirty="0" err="1" smtClean="0"/>
            <a:t>iptek</a:t>
          </a:r>
          <a:r>
            <a:rPr lang="en-US" sz="2000" dirty="0" smtClean="0"/>
            <a:t>, </a:t>
          </a:r>
          <a:r>
            <a:rPr lang="en-US" sz="2000" dirty="0" err="1" smtClean="0"/>
            <a:t>baik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dalih</a:t>
          </a:r>
          <a:r>
            <a:rPr lang="en-US" sz="2000" dirty="0" smtClean="0"/>
            <a:t> </a:t>
          </a:r>
          <a:r>
            <a:rPr lang="en-US" sz="2000" dirty="0" err="1" smtClean="0"/>
            <a:t>percepatan</a:t>
          </a:r>
          <a:r>
            <a:rPr lang="en-US" sz="2000" dirty="0" smtClean="0"/>
            <a:t> </a:t>
          </a:r>
          <a:r>
            <a:rPr lang="en-US" sz="2000" dirty="0" err="1" smtClean="0"/>
            <a:t>pembangunan</a:t>
          </a:r>
          <a:r>
            <a:rPr lang="en-US" sz="2000" dirty="0" smtClean="0"/>
            <a:t> </a:t>
          </a:r>
          <a:r>
            <a:rPr lang="en-US" sz="2000" dirty="0" err="1" smtClean="0"/>
            <a:t>daerah</a:t>
          </a:r>
          <a:r>
            <a:rPr lang="en-US" sz="2000" dirty="0" smtClean="0"/>
            <a:t> </a:t>
          </a:r>
          <a:r>
            <a:rPr lang="en-US" sz="2000" dirty="0" err="1" smtClean="0"/>
            <a:t>tertinggal</a:t>
          </a:r>
          <a:r>
            <a:rPr lang="en-US" sz="2000" dirty="0" smtClean="0"/>
            <a:t> </a:t>
          </a:r>
          <a:r>
            <a:rPr lang="en-US" sz="2000" dirty="0" err="1" smtClean="0"/>
            <a:t>maupun</a:t>
          </a:r>
          <a:r>
            <a:rPr lang="en-US" sz="2000" dirty="0" smtClean="0"/>
            <a:t> </a:t>
          </a:r>
          <a:r>
            <a:rPr lang="en-US" sz="2000" dirty="0" err="1" smtClean="0"/>
            <a:t>upaya</a:t>
          </a:r>
          <a:r>
            <a:rPr lang="en-US" sz="2000" dirty="0" smtClean="0"/>
            <a:t> </a:t>
          </a:r>
          <a:r>
            <a:rPr lang="en-US" sz="2000" dirty="0" err="1" smtClean="0"/>
            <a:t>peningkatan</a:t>
          </a:r>
          <a:r>
            <a:rPr lang="en-US" sz="2000" dirty="0" smtClean="0"/>
            <a:t> </a:t>
          </a:r>
          <a:r>
            <a:rPr lang="en-US" sz="2000" dirty="0" err="1" smtClean="0"/>
            <a:t>kesejahteraan</a:t>
          </a:r>
          <a:r>
            <a:rPr lang="en-US" sz="2000" dirty="0" smtClean="0"/>
            <a:t> </a:t>
          </a:r>
          <a:r>
            <a:rPr lang="en-US" sz="2000" dirty="0" err="1" smtClean="0"/>
            <a:t>masyarakat</a:t>
          </a:r>
          <a:r>
            <a:rPr lang="en-US" sz="2000" dirty="0" smtClean="0"/>
            <a:t> </a:t>
          </a:r>
          <a:r>
            <a:rPr lang="en-US" sz="2000" dirty="0" err="1" smtClean="0"/>
            <a:t>perlu</a:t>
          </a:r>
          <a:r>
            <a:rPr lang="en-US" sz="2000" dirty="0" smtClean="0"/>
            <a:t> </a:t>
          </a:r>
          <a:r>
            <a:rPr lang="en-US" sz="2000" dirty="0" err="1" smtClean="0"/>
            <a:t>mendapat</a:t>
          </a:r>
          <a:r>
            <a:rPr lang="en-US" sz="2000" dirty="0" smtClean="0"/>
            <a:t> </a:t>
          </a:r>
          <a:r>
            <a:rPr lang="en-US" sz="2000" dirty="0" err="1" smtClean="0"/>
            <a:t>perhatian</a:t>
          </a:r>
          <a:r>
            <a:rPr lang="en-US" sz="2000" dirty="0" smtClean="0"/>
            <a:t> yang </a:t>
          </a:r>
          <a:r>
            <a:rPr lang="en-US" sz="2000" dirty="0" err="1" smtClean="0"/>
            <a:t>serius</a:t>
          </a:r>
          <a:r>
            <a:rPr lang="en-US" sz="2000" dirty="0" smtClean="0"/>
            <a:t>.</a:t>
          </a:r>
          <a:endParaRPr lang="id-ID" sz="2000" dirty="0"/>
        </a:p>
      </dgm:t>
    </dgm:pt>
    <dgm:pt modelId="{AAF47D49-0531-427B-9285-DB8B03F7F61E}" type="parTrans" cxnId="{3097137D-10E9-45AA-8D40-356FD5DFA452}">
      <dgm:prSet/>
      <dgm:spPr/>
      <dgm:t>
        <a:bodyPr/>
        <a:lstStyle/>
        <a:p>
          <a:endParaRPr lang="id-ID"/>
        </a:p>
      </dgm:t>
    </dgm:pt>
    <dgm:pt modelId="{899E157B-4302-4695-93CC-13A378A5D809}" type="sibTrans" cxnId="{3097137D-10E9-45AA-8D40-356FD5DFA452}">
      <dgm:prSet/>
      <dgm:spPr/>
      <dgm:t>
        <a:bodyPr/>
        <a:lstStyle/>
        <a:p>
          <a:endParaRPr lang="id-ID"/>
        </a:p>
      </dgm:t>
    </dgm:pt>
    <dgm:pt modelId="{0A51A0B0-1467-4F4D-8E39-F0EDDBB6213B}">
      <dgm:prSet phldrT="[Text]" custT="1"/>
      <dgm:spPr/>
      <dgm:t>
        <a:bodyPr/>
        <a:lstStyle/>
        <a:p>
          <a:r>
            <a:rPr lang="en-US" sz="2000" dirty="0" err="1" smtClean="0"/>
            <a:t>Penjabaran</a:t>
          </a:r>
          <a:r>
            <a:rPr lang="en-US" sz="2000" dirty="0" smtClean="0"/>
            <a:t> </a:t>
          </a:r>
          <a:r>
            <a:rPr lang="en-US" sz="2000" dirty="0" err="1" smtClean="0"/>
            <a:t>sila-sila</a:t>
          </a:r>
          <a:r>
            <a:rPr lang="en-US" sz="2000" dirty="0" smtClean="0"/>
            <a:t> </a:t>
          </a:r>
          <a:r>
            <a:rPr lang="en-US" sz="2000" dirty="0" err="1" smtClean="0"/>
            <a:t>Pancasila</a:t>
          </a:r>
          <a:r>
            <a:rPr lang="en-US" sz="2000" dirty="0" smtClean="0"/>
            <a:t> </a:t>
          </a:r>
          <a:r>
            <a:rPr lang="en-US" sz="2000" dirty="0" err="1" smtClean="0"/>
            <a:t>sebagai</a:t>
          </a:r>
          <a:r>
            <a:rPr lang="en-US" sz="2000" dirty="0" smtClean="0"/>
            <a:t> </a:t>
          </a:r>
          <a:r>
            <a:rPr lang="en-US" sz="2000" dirty="0" err="1" smtClean="0"/>
            <a:t>dasar</a:t>
          </a:r>
          <a:r>
            <a:rPr lang="en-US" sz="2000" dirty="0" smtClean="0"/>
            <a:t> </a:t>
          </a:r>
          <a:r>
            <a:rPr lang="en-US" sz="2000" dirty="0" err="1" smtClean="0"/>
            <a:t>nilai</a:t>
          </a:r>
          <a:r>
            <a:rPr lang="en-US" sz="2000" dirty="0" smtClean="0"/>
            <a:t> </a:t>
          </a:r>
          <a:r>
            <a:rPr lang="en-US" sz="2000" dirty="0" err="1" smtClean="0"/>
            <a:t>pengembangan</a:t>
          </a:r>
          <a:r>
            <a:rPr lang="en-US" sz="2000" dirty="0" smtClean="0"/>
            <a:t> </a:t>
          </a:r>
          <a:r>
            <a:rPr lang="en-US" sz="2000" dirty="0" err="1" smtClean="0"/>
            <a:t>iptek</a:t>
          </a:r>
          <a:r>
            <a:rPr lang="en-US" sz="2000" dirty="0" smtClean="0"/>
            <a:t> </a:t>
          </a:r>
          <a:r>
            <a:rPr lang="en-US" sz="2000" dirty="0" err="1" smtClean="0"/>
            <a:t>dapat</a:t>
          </a:r>
          <a:r>
            <a:rPr lang="en-US" sz="2000" dirty="0" smtClean="0"/>
            <a:t> </a:t>
          </a:r>
          <a:r>
            <a:rPr lang="en-US" sz="2000" dirty="0" err="1" smtClean="0"/>
            <a:t>menjadi</a:t>
          </a:r>
          <a:r>
            <a:rPr lang="en-US" sz="2000" dirty="0" smtClean="0"/>
            <a:t> </a:t>
          </a:r>
          <a:r>
            <a:rPr lang="en-US" sz="2000" dirty="0" err="1" smtClean="0"/>
            <a:t>sarana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mengontrol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mengendalikan</a:t>
          </a:r>
          <a:r>
            <a:rPr lang="en-US" sz="2000" dirty="0" smtClean="0"/>
            <a:t> </a:t>
          </a:r>
          <a:r>
            <a:rPr lang="en-US" sz="2000" dirty="0" err="1" smtClean="0"/>
            <a:t>kemajuan</a:t>
          </a:r>
          <a:r>
            <a:rPr lang="en-US" sz="2000" dirty="0" smtClean="0"/>
            <a:t> </a:t>
          </a:r>
          <a:r>
            <a:rPr lang="en-US" sz="2000" dirty="0" err="1" smtClean="0"/>
            <a:t>iptek</a:t>
          </a:r>
          <a:r>
            <a:rPr lang="en-US" sz="2000" dirty="0" smtClean="0"/>
            <a:t> yang </a:t>
          </a:r>
          <a:r>
            <a:rPr lang="en-US" sz="2000" dirty="0" err="1" smtClean="0"/>
            <a:t>berpengaruh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cara</a:t>
          </a:r>
          <a:r>
            <a:rPr lang="en-US" sz="2000" dirty="0" smtClean="0"/>
            <a:t> </a:t>
          </a:r>
          <a:r>
            <a:rPr lang="en-US" sz="2000" dirty="0" err="1" smtClean="0"/>
            <a:t>berpikir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bertindak</a:t>
          </a:r>
          <a:r>
            <a:rPr lang="en-US" sz="2000" dirty="0" smtClean="0"/>
            <a:t> </a:t>
          </a:r>
          <a:r>
            <a:rPr lang="en-US" sz="2000" dirty="0" err="1" smtClean="0"/>
            <a:t>masyarakat</a:t>
          </a:r>
          <a:r>
            <a:rPr lang="en-US" sz="2000" dirty="0" smtClean="0"/>
            <a:t> yang </a:t>
          </a:r>
          <a:r>
            <a:rPr lang="en-US" sz="2000" dirty="0" err="1" smtClean="0"/>
            <a:t>cenderung</a:t>
          </a:r>
          <a:r>
            <a:rPr lang="en-US" sz="2000" dirty="0" smtClean="0"/>
            <a:t> </a:t>
          </a:r>
          <a:r>
            <a:rPr lang="en-US" sz="2000" dirty="0" err="1" smtClean="0"/>
            <a:t>pragmatis</a:t>
          </a:r>
          <a:r>
            <a:rPr lang="en-US" sz="2000" dirty="0" smtClean="0"/>
            <a:t>.</a:t>
          </a:r>
          <a:endParaRPr lang="id-ID" sz="2000" dirty="0"/>
        </a:p>
      </dgm:t>
    </dgm:pt>
    <dgm:pt modelId="{BDE88DF7-DC83-4B10-A348-B7FC5AF705ED}" type="parTrans" cxnId="{62EE2DA3-A03B-4B6B-BD71-351FD1845FA5}">
      <dgm:prSet/>
      <dgm:spPr/>
      <dgm:t>
        <a:bodyPr/>
        <a:lstStyle/>
        <a:p>
          <a:endParaRPr lang="id-ID"/>
        </a:p>
      </dgm:t>
    </dgm:pt>
    <dgm:pt modelId="{1BE09C72-E538-4949-BF98-6D5087D1390B}" type="sibTrans" cxnId="{62EE2DA3-A03B-4B6B-BD71-351FD1845FA5}">
      <dgm:prSet/>
      <dgm:spPr/>
      <dgm:t>
        <a:bodyPr/>
        <a:lstStyle/>
        <a:p>
          <a:endParaRPr lang="id-ID"/>
        </a:p>
      </dgm:t>
    </dgm:pt>
    <dgm:pt modelId="{B0553FDF-6109-43B0-A3C1-7AD25C305EE7}">
      <dgm:prSet phldrT="[Text]" custT="1"/>
      <dgm:spPr/>
      <dgm:t>
        <a:bodyPr/>
        <a:lstStyle/>
        <a:p>
          <a:r>
            <a:rPr lang="en-US" sz="2000" dirty="0" err="1" smtClean="0"/>
            <a:t>Nilai-nilai</a:t>
          </a:r>
          <a:r>
            <a:rPr lang="en-US" sz="2000" dirty="0" smtClean="0"/>
            <a:t> </a:t>
          </a:r>
          <a:r>
            <a:rPr lang="en-US" sz="2000" dirty="0" err="1" smtClean="0"/>
            <a:t>kearifan</a:t>
          </a:r>
          <a:r>
            <a:rPr lang="en-US" sz="2000" dirty="0" smtClean="0"/>
            <a:t> local yang </a:t>
          </a:r>
          <a:r>
            <a:rPr lang="en-US" sz="2000" dirty="0" err="1" smtClean="0"/>
            <a:t>menjadi</a:t>
          </a:r>
          <a:r>
            <a:rPr lang="en-US" sz="2000" dirty="0" smtClean="0"/>
            <a:t> symbol </a:t>
          </a:r>
          <a:r>
            <a:rPr lang="en-US" sz="2000" dirty="0" err="1" smtClean="0"/>
            <a:t>kehidupan</a:t>
          </a:r>
          <a:r>
            <a:rPr lang="en-US" sz="2000" dirty="0" smtClean="0"/>
            <a:t> di </a:t>
          </a:r>
          <a:r>
            <a:rPr lang="en-US" sz="2000" dirty="0" err="1" smtClean="0"/>
            <a:t>berbagai</a:t>
          </a:r>
          <a:r>
            <a:rPr lang="en-US" sz="2000" dirty="0" smtClean="0"/>
            <a:t> </a:t>
          </a:r>
          <a:r>
            <a:rPr lang="en-US" sz="2000" dirty="0" err="1" smtClean="0"/>
            <a:t>daerah</a:t>
          </a:r>
          <a:r>
            <a:rPr lang="en-US" sz="2000" dirty="0" smtClean="0"/>
            <a:t> </a:t>
          </a:r>
          <a:r>
            <a:rPr lang="en-US" sz="2000" dirty="0" err="1" smtClean="0"/>
            <a:t>mulai</a:t>
          </a:r>
          <a:r>
            <a:rPr lang="en-US" sz="2000" dirty="0" smtClean="0"/>
            <a:t> </a:t>
          </a:r>
          <a:r>
            <a:rPr lang="en-US" sz="2000" dirty="0" err="1" smtClean="0"/>
            <a:t>digantikan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gaya</a:t>
          </a:r>
          <a:r>
            <a:rPr lang="en-US" sz="2000" dirty="0" smtClean="0"/>
            <a:t> </a:t>
          </a:r>
          <a:r>
            <a:rPr lang="en-US" sz="2000" dirty="0" err="1" smtClean="0"/>
            <a:t>hidup</a:t>
          </a:r>
          <a:r>
            <a:rPr lang="en-US" sz="2000" dirty="0" smtClean="0"/>
            <a:t> yang global,</a:t>
          </a:r>
          <a:endParaRPr lang="id-ID" sz="2000" dirty="0"/>
        </a:p>
      </dgm:t>
    </dgm:pt>
    <dgm:pt modelId="{F51741C3-67AF-4D41-9266-E31DD3CE75FB}" type="parTrans" cxnId="{B014FC1E-F6EA-46A2-9C8B-EC4AF1C09C05}">
      <dgm:prSet/>
      <dgm:spPr/>
      <dgm:t>
        <a:bodyPr/>
        <a:lstStyle/>
        <a:p>
          <a:endParaRPr lang="id-ID"/>
        </a:p>
      </dgm:t>
    </dgm:pt>
    <dgm:pt modelId="{F365AF10-14DA-4AFE-94A5-8B5D0747FA05}" type="sibTrans" cxnId="{B014FC1E-F6EA-46A2-9C8B-EC4AF1C09C05}">
      <dgm:prSet/>
      <dgm:spPr/>
      <dgm:t>
        <a:bodyPr/>
        <a:lstStyle/>
        <a:p>
          <a:endParaRPr lang="id-ID"/>
        </a:p>
      </dgm:t>
    </dgm:pt>
    <dgm:pt modelId="{2894E07E-4EA9-4A2F-9980-41F671D38E55}" type="pres">
      <dgm:prSet presAssocID="{B9B43BE1-6A13-4593-A3C5-104B260A81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8B1FB2-7491-4CCB-A95D-61A5F5FBB751}" type="pres">
      <dgm:prSet presAssocID="{B9B43BE1-6A13-4593-A3C5-104B260A818F}" presName="Name1" presStyleCnt="0"/>
      <dgm:spPr/>
    </dgm:pt>
    <dgm:pt modelId="{0646A7B3-1D00-4822-ABC6-D179043766E4}" type="pres">
      <dgm:prSet presAssocID="{B9B43BE1-6A13-4593-A3C5-104B260A818F}" presName="cycle" presStyleCnt="0"/>
      <dgm:spPr/>
    </dgm:pt>
    <dgm:pt modelId="{1CA34430-FEB2-45AF-A15B-259D336642D1}" type="pres">
      <dgm:prSet presAssocID="{B9B43BE1-6A13-4593-A3C5-104B260A818F}" presName="srcNode" presStyleLbl="node1" presStyleIdx="0" presStyleCnt="3"/>
      <dgm:spPr/>
    </dgm:pt>
    <dgm:pt modelId="{C4C6C969-5543-4F04-AC2C-11DE1658B968}" type="pres">
      <dgm:prSet presAssocID="{B9B43BE1-6A13-4593-A3C5-104B260A818F}" presName="conn" presStyleLbl="parChTrans1D2" presStyleIdx="0" presStyleCnt="1"/>
      <dgm:spPr/>
      <dgm:t>
        <a:bodyPr/>
        <a:lstStyle/>
        <a:p>
          <a:endParaRPr lang="en-US"/>
        </a:p>
      </dgm:t>
    </dgm:pt>
    <dgm:pt modelId="{76C152E6-7C20-4FFC-80B7-F1E3864979C4}" type="pres">
      <dgm:prSet presAssocID="{B9B43BE1-6A13-4593-A3C5-104B260A818F}" presName="extraNode" presStyleLbl="node1" presStyleIdx="0" presStyleCnt="3"/>
      <dgm:spPr/>
    </dgm:pt>
    <dgm:pt modelId="{70EE1B0A-17C4-43A5-B849-EF5774B37F27}" type="pres">
      <dgm:prSet presAssocID="{B9B43BE1-6A13-4593-A3C5-104B260A818F}" presName="dstNode" presStyleLbl="node1" presStyleIdx="0" presStyleCnt="3"/>
      <dgm:spPr/>
    </dgm:pt>
    <dgm:pt modelId="{E80C1742-5620-47D1-B776-549408FB42EC}" type="pres">
      <dgm:prSet presAssocID="{34B623A7-263F-4478-ABC7-00A68ACC1909}" presName="text_1" presStyleLbl="node1" presStyleIdx="0" presStyleCnt="3" custScaleY="1309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167030-F2C1-43E6-9AA5-C0A93A74DC50}" type="pres">
      <dgm:prSet presAssocID="{34B623A7-263F-4478-ABC7-00A68ACC1909}" presName="accent_1" presStyleCnt="0"/>
      <dgm:spPr/>
    </dgm:pt>
    <dgm:pt modelId="{0982C3AE-CCB8-4F93-85F7-0F3415E07790}" type="pres">
      <dgm:prSet presAssocID="{34B623A7-263F-4478-ABC7-00A68ACC1909}" presName="accentRepeatNode" presStyleLbl="solidFgAcc1" presStyleIdx="0" presStyleCnt="3"/>
      <dgm:spPr/>
    </dgm:pt>
    <dgm:pt modelId="{F601CC3A-96C7-42D5-90EE-A2068EA15B42}" type="pres">
      <dgm:prSet presAssocID="{0A51A0B0-1467-4F4D-8E39-F0EDDBB6213B}" presName="text_2" presStyleLbl="node1" presStyleIdx="1" presStyleCnt="3" custScaleY="1282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41E95F-AED4-4AEF-BB90-C28A2BC7BBFA}" type="pres">
      <dgm:prSet presAssocID="{0A51A0B0-1467-4F4D-8E39-F0EDDBB6213B}" presName="accent_2" presStyleCnt="0"/>
      <dgm:spPr/>
    </dgm:pt>
    <dgm:pt modelId="{EECA7E01-D58D-4661-84A8-634803A9BC28}" type="pres">
      <dgm:prSet presAssocID="{0A51A0B0-1467-4F4D-8E39-F0EDDBB6213B}" presName="accentRepeatNode" presStyleLbl="solidFgAcc1" presStyleIdx="1" presStyleCnt="3"/>
      <dgm:spPr/>
    </dgm:pt>
    <dgm:pt modelId="{AB87E273-68F1-4F52-BDD2-8CDB55903F08}" type="pres">
      <dgm:prSet presAssocID="{B0553FDF-6109-43B0-A3C1-7AD25C305EE7}" presName="text_3" presStyleLbl="node1" presStyleIdx="2" presStyleCnt="3" custScaleY="122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32FD8-3FAE-4E74-86C4-6BDDD351BC45}" type="pres">
      <dgm:prSet presAssocID="{B0553FDF-6109-43B0-A3C1-7AD25C305EE7}" presName="accent_3" presStyleCnt="0"/>
      <dgm:spPr/>
    </dgm:pt>
    <dgm:pt modelId="{EBFAF6D6-F7AA-4284-8158-5F2DD8DDEC46}" type="pres">
      <dgm:prSet presAssocID="{B0553FDF-6109-43B0-A3C1-7AD25C305EE7}" presName="accentRepeatNode" presStyleLbl="solidFgAcc1" presStyleIdx="2" presStyleCnt="3"/>
      <dgm:spPr/>
    </dgm:pt>
  </dgm:ptLst>
  <dgm:cxnLst>
    <dgm:cxn modelId="{62EE2DA3-A03B-4B6B-BD71-351FD1845FA5}" srcId="{B9B43BE1-6A13-4593-A3C5-104B260A818F}" destId="{0A51A0B0-1467-4F4D-8E39-F0EDDBB6213B}" srcOrd="1" destOrd="0" parTransId="{BDE88DF7-DC83-4B10-A348-B7FC5AF705ED}" sibTransId="{1BE09C72-E538-4949-BF98-6D5087D1390B}"/>
    <dgm:cxn modelId="{05BB1532-B4CB-4DE4-986B-ADE39C61BF1E}" type="presOf" srcId="{899E157B-4302-4695-93CC-13A378A5D809}" destId="{C4C6C969-5543-4F04-AC2C-11DE1658B968}" srcOrd="0" destOrd="0" presId="urn:microsoft.com/office/officeart/2008/layout/VerticalCurvedList"/>
    <dgm:cxn modelId="{B014FC1E-F6EA-46A2-9C8B-EC4AF1C09C05}" srcId="{B9B43BE1-6A13-4593-A3C5-104B260A818F}" destId="{B0553FDF-6109-43B0-A3C1-7AD25C305EE7}" srcOrd="2" destOrd="0" parTransId="{F51741C3-67AF-4D41-9266-E31DD3CE75FB}" sibTransId="{F365AF10-14DA-4AFE-94A5-8B5D0747FA05}"/>
    <dgm:cxn modelId="{EAB1ECC4-BD5D-4E1D-9131-76AB197F8ECA}" type="presOf" srcId="{B9B43BE1-6A13-4593-A3C5-104B260A818F}" destId="{2894E07E-4EA9-4A2F-9980-41F671D38E55}" srcOrd="0" destOrd="0" presId="urn:microsoft.com/office/officeart/2008/layout/VerticalCurvedList"/>
    <dgm:cxn modelId="{5FFA6969-2DB1-4B42-AFB7-682D5013B8A5}" type="presOf" srcId="{B0553FDF-6109-43B0-A3C1-7AD25C305EE7}" destId="{AB87E273-68F1-4F52-BDD2-8CDB55903F08}" srcOrd="0" destOrd="0" presId="urn:microsoft.com/office/officeart/2008/layout/VerticalCurvedList"/>
    <dgm:cxn modelId="{3097137D-10E9-45AA-8D40-356FD5DFA452}" srcId="{B9B43BE1-6A13-4593-A3C5-104B260A818F}" destId="{34B623A7-263F-4478-ABC7-00A68ACC1909}" srcOrd="0" destOrd="0" parTransId="{AAF47D49-0531-427B-9285-DB8B03F7F61E}" sibTransId="{899E157B-4302-4695-93CC-13A378A5D809}"/>
    <dgm:cxn modelId="{C755F7DD-97E1-4AB7-A335-FD5D38C3145F}" type="presOf" srcId="{0A51A0B0-1467-4F4D-8E39-F0EDDBB6213B}" destId="{F601CC3A-96C7-42D5-90EE-A2068EA15B42}" srcOrd="0" destOrd="0" presId="urn:microsoft.com/office/officeart/2008/layout/VerticalCurvedList"/>
    <dgm:cxn modelId="{C6EC4A43-4B7A-4394-BC9C-97FB4312EF9E}" type="presOf" srcId="{34B623A7-263F-4478-ABC7-00A68ACC1909}" destId="{E80C1742-5620-47D1-B776-549408FB42EC}" srcOrd="0" destOrd="0" presId="urn:microsoft.com/office/officeart/2008/layout/VerticalCurvedList"/>
    <dgm:cxn modelId="{BA150601-7756-4C5C-A49E-82FA13B0CD60}" type="presParOf" srcId="{2894E07E-4EA9-4A2F-9980-41F671D38E55}" destId="{A58B1FB2-7491-4CCB-A95D-61A5F5FBB751}" srcOrd="0" destOrd="0" presId="urn:microsoft.com/office/officeart/2008/layout/VerticalCurvedList"/>
    <dgm:cxn modelId="{C9254D66-6AAA-48B5-BD32-DAA4A5A6EAD4}" type="presParOf" srcId="{A58B1FB2-7491-4CCB-A95D-61A5F5FBB751}" destId="{0646A7B3-1D00-4822-ABC6-D179043766E4}" srcOrd="0" destOrd="0" presId="urn:microsoft.com/office/officeart/2008/layout/VerticalCurvedList"/>
    <dgm:cxn modelId="{BA72988E-C20B-414B-8B99-9C7A5C327736}" type="presParOf" srcId="{0646A7B3-1D00-4822-ABC6-D179043766E4}" destId="{1CA34430-FEB2-45AF-A15B-259D336642D1}" srcOrd="0" destOrd="0" presId="urn:microsoft.com/office/officeart/2008/layout/VerticalCurvedList"/>
    <dgm:cxn modelId="{E8DAA0FA-9D7B-4588-AEBB-F39E186667DB}" type="presParOf" srcId="{0646A7B3-1D00-4822-ABC6-D179043766E4}" destId="{C4C6C969-5543-4F04-AC2C-11DE1658B968}" srcOrd="1" destOrd="0" presId="urn:microsoft.com/office/officeart/2008/layout/VerticalCurvedList"/>
    <dgm:cxn modelId="{49333518-1292-4744-BFBA-B88379A74B9D}" type="presParOf" srcId="{0646A7B3-1D00-4822-ABC6-D179043766E4}" destId="{76C152E6-7C20-4FFC-80B7-F1E3864979C4}" srcOrd="2" destOrd="0" presId="urn:microsoft.com/office/officeart/2008/layout/VerticalCurvedList"/>
    <dgm:cxn modelId="{985DC357-8CAF-4A03-A215-76FC40F4FABF}" type="presParOf" srcId="{0646A7B3-1D00-4822-ABC6-D179043766E4}" destId="{70EE1B0A-17C4-43A5-B849-EF5774B37F27}" srcOrd="3" destOrd="0" presId="urn:microsoft.com/office/officeart/2008/layout/VerticalCurvedList"/>
    <dgm:cxn modelId="{FA1DF7BC-CADD-4321-8A87-50F70D0E3F38}" type="presParOf" srcId="{A58B1FB2-7491-4CCB-A95D-61A5F5FBB751}" destId="{E80C1742-5620-47D1-B776-549408FB42EC}" srcOrd="1" destOrd="0" presId="urn:microsoft.com/office/officeart/2008/layout/VerticalCurvedList"/>
    <dgm:cxn modelId="{E07A73AF-16D3-4104-A601-14F9C75E9FCA}" type="presParOf" srcId="{A58B1FB2-7491-4CCB-A95D-61A5F5FBB751}" destId="{DA167030-F2C1-43E6-9AA5-C0A93A74DC50}" srcOrd="2" destOrd="0" presId="urn:microsoft.com/office/officeart/2008/layout/VerticalCurvedList"/>
    <dgm:cxn modelId="{B9AB096B-5ECB-496B-91BE-DC70391664CE}" type="presParOf" srcId="{DA167030-F2C1-43E6-9AA5-C0A93A74DC50}" destId="{0982C3AE-CCB8-4F93-85F7-0F3415E07790}" srcOrd="0" destOrd="0" presId="urn:microsoft.com/office/officeart/2008/layout/VerticalCurvedList"/>
    <dgm:cxn modelId="{A81C4F87-BCF8-432A-B04F-500E9EC78655}" type="presParOf" srcId="{A58B1FB2-7491-4CCB-A95D-61A5F5FBB751}" destId="{F601CC3A-96C7-42D5-90EE-A2068EA15B42}" srcOrd="3" destOrd="0" presId="urn:microsoft.com/office/officeart/2008/layout/VerticalCurvedList"/>
    <dgm:cxn modelId="{2E9A8E8E-0D8C-4D93-A081-2DBCFEFA5C80}" type="presParOf" srcId="{A58B1FB2-7491-4CCB-A95D-61A5F5FBB751}" destId="{5E41E95F-AED4-4AEF-BB90-C28A2BC7BBFA}" srcOrd="4" destOrd="0" presId="urn:microsoft.com/office/officeart/2008/layout/VerticalCurvedList"/>
    <dgm:cxn modelId="{1804FC89-E479-40F8-8B87-327E884DB121}" type="presParOf" srcId="{5E41E95F-AED4-4AEF-BB90-C28A2BC7BBFA}" destId="{EECA7E01-D58D-4661-84A8-634803A9BC28}" srcOrd="0" destOrd="0" presId="urn:microsoft.com/office/officeart/2008/layout/VerticalCurvedList"/>
    <dgm:cxn modelId="{5083F177-D810-468F-9A7B-DFAD4A77BE49}" type="presParOf" srcId="{A58B1FB2-7491-4CCB-A95D-61A5F5FBB751}" destId="{AB87E273-68F1-4F52-BDD2-8CDB55903F08}" srcOrd="5" destOrd="0" presId="urn:microsoft.com/office/officeart/2008/layout/VerticalCurvedList"/>
    <dgm:cxn modelId="{E45F6750-61FC-4524-998A-52358CD1ED30}" type="presParOf" srcId="{A58B1FB2-7491-4CCB-A95D-61A5F5FBB751}" destId="{2F332FD8-3FAE-4E74-86C4-6BDDD351BC45}" srcOrd="6" destOrd="0" presId="urn:microsoft.com/office/officeart/2008/layout/VerticalCurvedList"/>
    <dgm:cxn modelId="{976743C7-9A96-407B-840A-4675E0784351}" type="presParOf" srcId="{2F332FD8-3FAE-4E74-86C4-6BDDD351BC45}" destId="{EBFAF6D6-F7AA-4284-8158-5F2DD8DDEC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43BE1-6A13-4593-A3C5-104B260A81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A51A0B0-1467-4F4D-8E39-F0EDDBB6213B}">
      <dgm:prSet phldrT="[Text]" custT="1"/>
      <dgm:spPr/>
      <dgm:t>
        <a:bodyPr/>
        <a:lstStyle/>
        <a:p>
          <a:r>
            <a:rPr lang="en-US" sz="2400" dirty="0" smtClean="0"/>
            <a:t>GLOBALISASI yang </a:t>
          </a:r>
          <a:r>
            <a:rPr lang="en-US" sz="2400" dirty="0" err="1" smtClean="0"/>
            <a:t>menyebabkan</a:t>
          </a:r>
          <a:r>
            <a:rPr lang="en-US" sz="2400" dirty="0" smtClean="0"/>
            <a:t> </a:t>
          </a:r>
          <a:r>
            <a:rPr lang="en-US" sz="2400" dirty="0" err="1" smtClean="0"/>
            <a:t>lemahnya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</a:t>
          </a:r>
          <a:r>
            <a:rPr lang="en-US" sz="2400" dirty="0" err="1" smtClean="0"/>
            <a:t>saing</a:t>
          </a:r>
          <a:r>
            <a:rPr lang="en-US" sz="2400" dirty="0" smtClean="0"/>
            <a:t> </a:t>
          </a:r>
          <a:r>
            <a:rPr lang="en-US" sz="2400" dirty="0" err="1" smtClean="0"/>
            <a:t>bangsa</a:t>
          </a:r>
          <a:r>
            <a:rPr lang="en-US" sz="2400" dirty="0" smtClean="0"/>
            <a:t> Indonesia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pengembangan</a:t>
          </a:r>
          <a:r>
            <a:rPr lang="en-US" sz="2400" dirty="0" smtClean="0"/>
            <a:t> </a:t>
          </a:r>
          <a:r>
            <a:rPr lang="en-US" sz="2400" dirty="0" err="1" smtClean="0"/>
            <a:t>iptek</a:t>
          </a:r>
          <a:r>
            <a:rPr lang="en-US" sz="2400" dirty="0" smtClean="0"/>
            <a:t>.</a:t>
          </a:r>
          <a:endParaRPr lang="id-ID" sz="2400" dirty="0"/>
        </a:p>
      </dgm:t>
    </dgm:pt>
    <dgm:pt modelId="{BDE88DF7-DC83-4B10-A348-B7FC5AF705ED}" type="parTrans" cxnId="{62EE2DA3-A03B-4B6B-BD71-351FD1845FA5}">
      <dgm:prSet/>
      <dgm:spPr/>
      <dgm:t>
        <a:bodyPr/>
        <a:lstStyle/>
        <a:p>
          <a:endParaRPr lang="id-ID"/>
        </a:p>
      </dgm:t>
    </dgm:pt>
    <dgm:pt modelId="{1BE09C72-E538-4949-BF98-6D5087D1390B}" type="sibTrans" cxnId="{62EE2DA3-A03B-4B6B-BD71-351FD1845FA5}">
      <dgm:prSet/>
      <dgm:spPr/>
      <dgm:t>
        <a:bodyPr/>
        <a:lstStyle/>
        <a:p>
          <a:endParaRPr lang="id-ID"/>
        </a:p>
      </dgm:t>
    </dgm:pt>
    <dgm:pt modelId="{B0553FDF-6109-43B0-A3C1-7AD25C305EE7}">
      <dgm:prSet phldrT="[Text]" custT="1"/>
      <dgm:spPr/>
      <dgm:t>
        <a:bodyPr/>
        <a:lstStyle/>
        <a:p>
          <a:r>
            <a:rPr lang="en-US" sz="2100" dirty="0" smtClean="0"/>
            <a:t>KONSUMERISME yang </a:t>
          </a:r>
          <a:r>
            <a:rPr lang="en-US" sz="2100" dirty="0" err="1" smtClean="0"/>
            <a:t>menyebabkan</a:t>
          </a:r>
          <a:r>
            <a:rPr lang="en-US" sz="2100" dirty="0" smtClean="0"/>
            <a:t> Negara Indonesia </a:t>
          </a:r>
          <a:r>
            <a:rPr lang="en-US" sz="2100" dirty="0" err="1" smtClean="0"/>
            <a:t>menjadi</a:t>
          </a:r>
          <a:r>
            <a:rPr lang="en-US" sz="2100" dirty="0" smtClean="0"/>
            <a:t> </a:t>
          </a:r>
          <a:r>
            <a:rPr lang="en-US" sz="2100" dirty="0" err="1" smtClean="0"/>
            <a:t>pasar</a:t>
          </a:r>
          <a:r>
            <a:rPr lang="en-US" sz="2100" dirty="0" smtClean="0"/>
            <a:t> </a:t>
          </a:r>
          <a:r>
            <a:rPr lang="en-US" sz="2100" dirty="0" err="1" smtClean="0"/>
            <a:t>bagi</a:t>
          </a:r>
          <a:r>
            <a:rPr lang="en-US" sz="2100" dirty="0" smtClean="0"/>
            <a:t> </a:t>
          </a:r>
          <a:r>
            <a:rPr lang="en-US" sz="2100" dirty="0" err="1" smtClean="0"/>
            <a:t>produk</a:t>
          </a:r>
          <a:r>
            <a:rPr lang="en-US" sz="2100" dirty="0" smtClean="0"/>
            <a:t> </a:t>
          </a:r>
          <a:r>
            <a:rPr lang="en-US" sz="2100" dirty="0" err="1" smtClean="0"/>
            <a:t>teknologi</a:t>
          </a:r>
          <a:r>
            <a:rPr lang="en-US" sz="2100" dirty="0" smtClean="0"/>
            <a:t> Negara lain yang </a:t>
          </a:r>
          <a:r>
            <a:rPr lang="en-US" sz="2100" dirty="0" err="1" smtClean="0"/>
            <a:t>lebih</a:t>
          </a:r>
          <a:r>
            <a:rPr lang="en-US" sz="2100" dirty="0" smtClean="0"/>
            <a:t> </a:t>
          </a:r>
          <a:r>
            <a:rPr lang="en-US" sz="2100" dirty="0" err="1" smtClean="0"/>
            <a:t>maju</a:t>
          </a:r>
          <a:r>
            <a:rPr lang="en-US" sz="2100" dirty="0" smtClean="0"/>
            <a:t> </a:t>
          </a:r>
          <a:r>
            <a:rPr lang="en-US" sz="2100" dirty="0" err="1" smtClean="0"/>
            <a:t>ipteknya</a:t>
          </a:r>
          <a:r>
            <a:rPr lang="en-US" sz="2100" dirty="0" smtClean="0"/>
            <a:t>.</a:t>
          </a:r>
          <a:endParaRPr lang="id-ID" sz="2100" dirty="0"/>
        </a:p>
      </dgm:t>
    </dgm:pt>
    <dgm:pt modelId="{F51741C3-67AF-4D41-9266-E31DD3CE75FB}" type="parTrans" cxnId="{B014FC1E-F6EA-46A2-9C8B-EC4AF1C09C05}">
      <dgm:prSet/>
      <dgm:spPr/>
      <dgm:t>
        <a:bodyPr/>
        <a:lstStyle/>
        <a:p>
          <a:endParaRPr lang="id-ID"/>
        </a:p>
      </dgm:t>
    </dgm:pt>
    <dgm:pt modelId="{F365AF10-14DA-4AFE-94A5-8B5D0747FA05}" type="sibTrans" cxnId="{B014FC1E-F6EA-46A2-9C8B-EC4AF1C09C05}">
      <dgm:prSet/>
      <dgm:spPr/>
      <dgm:t>
        <a:bodyPr/>
        <a:lstStyle/>
        <a:p>
          <a:endParaRPr lang="id-ID"/>
        </a:p>
      </dgm:t>
    </dgm:pt>
    <dgm:pt modelId="{34B623A7-263F-4478-ABC7-00A68ACC1909}">
      <dgm:prSet phldrT="[Text]" custT="1"/>
      <dgm:spPr/>
      <dgm:t>
        <a:bodyPr/>
        <a:lstStyle/>
        <a:p>
          <a:r>
            <a:rPr lang="en-US" sz="2400" dirty="0" smtClean="0"/>
            <a:t>KAPITALISME yang </a:t>
          </a:r>
          <a:r>
            <a:rPr lang="en-US" sz="2400" dirty="0" err="1" smtClean="0"/>
            <a:t>menguasai</a:t>
          </a:r>
          <a:r>
            <a:rPr lang="en-US" sz="2400" dirty="0" smtClean="0"/>
            <a:t> </a:t>
          </a:r>
          <a:r>
            <a:rPr lang="en-US" sz="2400" dirty="0" err="1" smtClean="0"/>
            <a:t>perekonomian</a:t>
          </a:r>
          <a:r>
            <a:rPr lang="en-US" sz="2400" dirty="0" smtClean="0"/>
            <a:t> </a:t>
          </a:r>
          <a:r>
            <a:rPr lang="en-US" sz="2400" dirty="0" err="1" smtClean="0"/>
            <a:t>dunia</a:t>
          </a:r>
          <a:r>
            <a:rPr lang="en-US" sz="2400" dirty="0" smtClean="0"/>
            <a:t>, </a:t>
          </a:r>
          <a:r>
            <a:rPr lang="en-US" sz="2400" dirty="0" err="1" smtClean="0"/>
            <a:t>termasuk</a:t>
          </a:r>
          <a:r>
            <a:rPr lang="en-US" sz="2400" dirty="0" smtClean="0"/>
            <a:t> Indonesia.</a:t>
          </a:r>
          <a:endParaRPr lang="id-ID" sz="2400" dirty="0"/>
        </a:p>
      </dgm:t>
    </dgm:pt>
    <dgm:pt modelId="{899E157B-4302-4695-93CC-13A378A5D809}" type="sibTrans" cxnId="{3097137D-10E9-45AA-8D40-356FD5DFA452}">
      <dgm:prSet/>
      <dgm:spPr/>
      <dgm:t>
        <a:bodyPr/>
        <a:lstStyle/>
        <a:p>
          <a:endParaRPr lang="id-ID"/>
        </a:p>
      </dgm:t>
    </dgm:pt>
    <dgm:pt modelId="{AAF47D49-0531-427B-9285-DB8B03F7F61E}" type="parTrans" cxnId="{3097137D-10E9-45AA-8D40-356FD5DFA452}">
      <dgm:prSet/>
      <dgm:spPr/>
      <dgm:t>
        <a:bodyPr/>
        <a:lstStyle/>
        <a:p>
          <a:endParaRPr lang="id-ID"/>
        </a:p>
      </dgm:t>
    </dgm:pt>
    <dgm:pt modelId="{0A7F9710-EFCC-4E33-84AD-10F8258900BE}">
      <dgm:prSet phldrT="[Text]" custT="1"/>
      <dgm:spPr/>
      <dgm:t>
        <a:bodyPr/>
        <a:lstStyle/>
        <a:p>
          <a:r>
            <a:rPr lang="en-US" sz="2400" dirty="0" smtClean="0"/>
            <a:t>PRAGMATISME yang </a:t>
          </a:r>
          <a:r>
            <a:rPr lang="en-US" sz="2400" dirty="0" err="1" smtClean="0"/>
            <a:t>mewarnai</a:t>
          </a:r>
          <a:r>
            <a:rPr lang="en-US" sz="2400" dirty="0" smtClean="0"/>
            <a:t> </a:t>
          </a:r>
          <a:r>
            <a:rPr lang="en-US" sz="2400" dirty="0" err="1" smtClean="0"/>
            <a:t>perilaku</a:t>
          </a:r>
          <a:r>
            <a:rPr lang="en-US" sz="2400" dirty="0" smtClean="0"/>
            <a:t> </a:t>
          </a:r>
          <a:r>
            <a:rPr lang="en-US" sz="2400" dirty="0" err="1" smtClean="0"/>
            <a:t>kehidupan</a:t>
          </a:r>
          <a:r>
            <a:rPr lang="en-US" sz="2400" dirty="0" smtClean="0"/>
            <a:t> </a:t>
          </a:r>
          <a:r>
            <a:rPr lang="en-US" sz="2400" dirty="0" err="1" smtClean="0"/>
            <a:t>sebagian</a:t>
          </a:r>
          <a:r>
            <a:rPr lang="en-US" sz="2400" dirty="0" smtClean="0"/>
            <a:t> </a:t>
          </a:r>
          <a:r>
            <a:rPr lang="en-US" sz="2400" dirty="0" err="1" smtClean="0"/>
            <a:t>besar</a:t>
          </a:r>
          <a:r>
            <a:rPr lang="en-US" sz="2400" dirty="0" smtClean="0"/>
            <a:t> </a:t>
          </a:r>
          <a:r>
            <a:rPr lang="en-US" sz="2400" dirty="0" err="1" smtClean="0"/>
            <a:t>masyarakat</a:t>
          </a:r>
          <a:r>
            <a:rPr lang="en-US" sz="2400" dirty="0" smtClean="0"/>
            <a:t> Indonesia.</a:t>
          </a:r>
          <a:endParaRPr lang="id-ID" sz="2400" dirty="0"/>
        </a:p>
      </dgm:t>
    </dgm:pt>
    <dgm:pt modelId="{1AF9759E-9CF2-40F5-B0AF-4BDA0C6643B3}" type="parTrans" cxnId="{84D38DC4-A01C-419D-8851-086704653FCD}">
      <dgm:prSet/>
      <dgm:spPr/>
      <dgm:t>
        <a:bodyPr/>
        <a:lstStyle/>
        <a:p>
          <a:endParaRPr lang="id-ID"/>
        </a:p>
      </dgm:t>
    </dgm:pt>
    <dgm:pt modelId="{8E121F66-72C9-4791-99E9-3868D6158378}" type="sibTrans" cxnId="{84D38DC4-A01C-419D-8851-086704653FCD}">
      <dgm:prSet/>
      <dgm:spPr/>
      <dgm:t>
        <a:bodyPr/>
        <a:lstStyle/>
        <a:p>
          <a:endParaRPr lang="id-ID"/>
        </a:p>
      </dgm:t>
    </dgm:pt>
    <dgm:pt modelId="{2894E07E-4EA9-4A2F-9980-41F671D38E55}" type="pres">
      <dgm:prSet presAssocID="{B9B43BE1-6A13-4593-A3C5-104B260A81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8B1FB2-7491-4CCB-A95D-61A5F5FBB751}" type="pres">
      <dgm:prSet presAssocID="{B9B43BE1-6A13-4593-A3C5-104B260A818F}" presName="Name1" presStyleCnt="0"/>
      <dgm:spPr/>
    </dgm:pt>
    <dgm:pt modelId="{0646A7B3-1D00-4822-ABC6-D179043766E4}" type="pres">
      <dgm:prSet presAssocID="{B9B43BE1-6A13-4593-A3C5-104B260A818F}" presName="cycle" presStyleCnt="0"/>
      <dgm:spPr/>
    </dgm:pt>
    <dgm:pt modelId="{1CA34430-FEB2-45AF-A15B-259D336642D1}" type="pres">
      <dgm:prSet presAssocID="{B9B43BE1-6A13-4593-A3C5-104B260A818F}" presName="srcNode" presStyleLbl="node1" presStyleIdx="0" presStyleCnt="4"/>
      <dgm:spPr/>
    </dgm:pt>
    <dgm:pt modelId="{C4C6C969-5543-4F04-AC2C-11DE1658B968}" type="pres">
      <dgm:prSet presAssocID="{B9B43BE1-6A13-4593-A3C5-104B260A818F}" presName="conn" presStyleLbl="parChTrans1D2" presStyleIdx="0" presStyleCnt="1"/>
      <dgm:spPr/>
      <dgm:t>
        <a:bodyPr/>
        <a:lstStyle/>
        <a:p>
          <a:endParaRPr lang="en-US"/>
        </a:p>
      </dgm:t>
    </dgm:pt>
    <dgm:pt modelId="{76C152E6-7C20-4FFC-80B7-F1E3864979C4}" type="pres">
      <dgm:prSet presAssocID="{B9B43BE1-6A13-4593-A3C5-104B260A818F}" presName="extraNode" presStyleLbl="node1" presStyleIdx="0" presStyleCnt="4"/>
      <dgm:spPr/>
    </dgm:pt>
    <dgm:pt modelId="{70EE1B0A-17C4-43A5-B849-EF5774B37F27}" type="pres">
      <dgm:prSet presAssocID="{B9B43BE1-6A13-4593-A3C5-104B260A818F}" presName="dstNode" presStyleLbl="node1" presStyleIdx="0" presStyleCnt="4"/>
      <dgm:spPr/>
    </dgm:pt>
    <dgm:pt modelId="{E80C1742-5620-47D1-B776-549408FB42EC}" type="pres">
      <dgm:prSet presAssocID="{34B623A7-263F-4478-ABC7-00A68ACC1909}" presName="text_1" presStyleLbl="node1" presStyleIdx="0" presStyleCnt="4" custScaleY="1309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167030-F2C1-43E6-9AA5-C0A93A74DC50}" type="pres">
      <dgm:prSet presAssocID="{34B623A7-263F-4478-ABC7-00A68ACC1909}" presName="accent_1" presStyleCnt="0"/>
      <dgm:spPr/>
    </dgm:pt>
    <dgm:pt modelId="{0982C3AE-CCB8-4F93-85F7-0F3415E07790}" type="pres">
      <dgm:prSet presAssocID="{34B623A7-263F-4478-ABC7-00A68ACC1909}" presName="accentRepeatNode" presStyleLbl="solidFgAcc1" presStyleIdx="0" presStyleCnt="4"/>
      <dgm:spPr/>
    </dgm:pt>
    <dgm:pt modelId="{F601CC3A-96C7-42D5-90EE-A2068EA15B42}" type="pres">
      <dgm:prSet presAssocID="{0A51A0B0-1467-4F4D-8E39-F0EDDBB6213B}" presName="text_2" presStyleLbl="node1" presStyleIdx="1" presStyleCnt="4" custScaleY="1282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41E95F-AED4-4AEF-BB90-C28A2BC7BBFA}" type="pres">
      <dgm:prSet presAssocID="{0A51A0B0-1467-4F4D-8E39-F0EDDBB6213B}" presName="accent_2" presStyleCnt="0"/>
      <dgm:spPr/>
    </dgm:pt>
    <dgm:pt modelId="{EECA7E01-D58D-4661-84A8-634803A9BC28}" type="pres">
      <dgm:prSet presAssocID="{0A51A0B0-1467-4F4D-8E39-F0EDDBB6213B}" presName="accentRepeatNode" presStyleLbl="solidFgAcc1" presStyleIdx="1" presStyleCnt="4"/>
      <dgm:spPr/>
    </dgm:pt>
    <dgm:pt modelId="{AB87E273-68F1-4F52-BDD2-8CDB55903F08}" type="pres">
      <dgm:prSet presAssocID="{B0553FDF-6109-43B0-A3C1-7AD25C305EE7}" presName="text_3" presStyleLbl="node1" presStyleIdx="2" presStyleCnt="4" custScaleY="1229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332FD8-3FAE-4E74-86C4-6BDDD351BC45}" type="pres">
      <dgm:prSet presAssocID="{B0553FDF-6109-43B0-A3C1-7AD25C305EE7}" presName="accent_3" presStyleCnt="0"/>
      <dgm:spPr/>
    </dgm:pt>
    <dgm:pt modelId="{EBFAF6D6-F7AA-4284-8158-5F2DD8DDEC46}" type="pres">
      <dgm:prSet presAssocID="{B0553FDF-6109-43B0-A3C1-7AD25C305EE7}" presName="accentRepeatNode" presStyleLbl="solidFgAcc1" presStyleIdx="2" presStyleCnt="4"/>
      <dgm:spPr/>
    </dgm:pt>
    <dgm:pt modelId="{8B30AD85-91F7-45B6-A0CB-30663CC06506}" type="pres">
      <dgm:prSet presAssocID="{0A7F9710-EFCC-4E33-84AD-10F8258900BE}" presName="text_4" presStyleLbl="node1" presStyleIdx="3" presStyleCnt="4" custScaleY="1229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08BAC5-63B9-4296-B29F-B857C7465636}" type="pres">
      <dgm:prSet presAssocID="{0A7F9710-EFCC-4E33-84AD-10F8258900BE}" presName="accent_4" presStyleCnt="0"/>
      <dgm:spPr/>
    </dgm:pt>
    <dgm:pt modelId="{C027F6D5-9F28-46FE-B6FD-41480930D70B}" type="pres">
      <dgm:prSet presAssocID="{0A7F9710-EFCC-4E33-84AD-10F8258900BE}" presName="accentRepeatNode" presStyleLbl="solidFgAcc1" presStyleIdx="3" presStyleCnt="4"/>
      <dgm:spPr/>
    </dgm:pt>
  </dgm:ptLst>
  <dgm:cxnLst>
    <dgm:cxn modelId="{84D38DC4-A01C-419D-8851-086704653FCD}" srcId="{B9B43BE1-6A13-4593-A3C5-104B260A818F}" destId="{0A7F9710-EFCC-4E33-84AD-10F8258900BE}" srcOrd="3" destOrd="0" parTransId="{1AF9759E-9CF2-40F5-B0AF-4BDA0C6643B3}" sibTransId="{8E121F66-72C9-4791-99E9-3868D6158378}"/>
    <dgm:cxn modelId="{B014FC1E-F6EA-46A2-9C8B-EC4AF1C09C05}" srcId="{B9B43BE1-6A13-4593-A3C5-104B260A818F}" destId="{B0553FDF-6109-43B0-A3C1-7AD25C305EE7}" srcOrd="2" destOrd="0" parTransId="{F51741C3-67AF-4D41-9266-E31DD3CE75FB}" sibTransId="{F365AF10-14DA-4AFE-94A5-8B5D0747FA05}"/>
    <dgm:cxn modelId="{3097137D-10E9-45AA-8D40-356FD5DFA452}" srcId="{B9B43BE1-6A13-4593-A3C5-104B260A818F}" destId="{34B623A7-263F-4478-ABC7-00A68ACC1909}" srcOrd="0" destOrd="0" parTransId="{AAF47D49-0531-427B-9285-DB8B03F7F61E}" sibTransId="{899E157B-4302-4695-93CC-13A378A5D809}"/>
    <dgm:cxn modelId="{82A58C17-9E85-46CF-99BE-FF46A86093A5}" type="presOf" srcId="{B9B43BE1-6A13-4593-A3C5-104B260A818F}" destId="{2894E07E-4EA9-4A2F-9980-41F671D38E55}" srcOrd="0" destOrd="0" presId="urn:microsoft.com/office/officeart/2008/layout/VerticalCurvedList"/>
    <dgm:cxn modelId="{80C44082-CF34-49B0-9CEB-6837B34BF4A7}" type="presOf" srcId="{B0553FDF-6109-43B0-A3C1-7AD25C305EE7}" destId="{AB87E273-68F1-4F52-BDD2-8CDB55903F08}" srcOrd="0" destOrd="0" presId="urn:microsoft.com/office/officeart/2008/layout/VerticalCurvedList"/>
    <dgm:cxn modelId="{62EE2DA3-A03B-4B6B-BD71-351FD1845FA5}" srcId="{B9B43BE1-6A13-4593-A3C5-104B260A818F}" destId="{0A51A0B0-1467-4F4D-8E39-F0EDDBB6213B}" srcOrd="1" destOrd="0" parTransId="{BDE88DF7-DC83-4B10-A348-B7FC5AF705ED}" sibTransId="{1BE09C72-E538-4949-BF98-6D5087D1390B}"/>
    <dgm:cxn modelId="{60EAAFD1-D199-4692-B0DD-39D73B53658C}" type="presOf" srcId="{34B623A7-263F-4478-ABC7-00A68ACC1909}" destId="{E80C1742-5620-47D1-B776-549408FB42EC}" srcOrd="0" destOrd="0" presId="urn:microsoft.com/office/officeart/2008/layout/VerticalCurvedList"/>
    <dgm:cxn modelId="{53C8F930-AFD0-4870-99C3-AB1DCF6E8C93}" type="presOf" srcId="{0A7F9710-EFCC-4E33-84AD-10F8258900BE}" destId="{8B30AD85-91F7-45B6-A0CB-30663CC06506}" srcOrd="0" destOrd="0" presId="urn:microsoft.com/office/officeart/2008/layout/VerticalCurvedList"/>
    <dgm:cxn modelId="{4F8A9FAB-A61C-4FEB-ADEC-2797A43D586F}" type="presOf" srcId="{0A51A0B0-1467-4F4D-8E39-F0EDDBB6213B}" destId="{F601CC3A-96C7-42D5-90EE-A2068EA15B42}" srcOrd="0" destOrd="0" presId="urn:microsoft.com/office/officeart/2008/layout/VerticalCurvedList"/>
    <dgm:cxn modelId="{74F840BA-44D2-4559-9245-42760EA2BEB0}" type="presOf" srcId="{899E157B-4302-4695-93CC-13A378A5D809}" destId="{C4C6C969-5543-4F04-AC2C-11DE1658B968}" srcOrd="0" destOrd="0" presId="urn:microsoft.com/office/officeart/2008/layout/VerticalCurvedList"/>
    <dgm:cxn modelId="{374C275B-7B96-48CE-90F0-53A73F7C2BDD}" type="presParOf" srcId="{2894E07E-4EA9-4A2F-9980-41F671D38E55}" destId="{A58B1FB2-7491-4CCB-A95D-61A5F5FBB751}" srcOrd="0" destOrd="0" presId="urn:microsoft.com/office/officeart/2008/layout/VerticalCurvedList"/>
    <dgm:cxn modelId="{A6772371-968B-4431-BADE-11F919FEDEC3}" type="presParOf" srcId="{A58B1FB2-7491-4CCB-A95D-61A5F5FBB751}" destId="{0646A7B3-1D00-4822-ABC6-D179043766E4}" srcOrd="0" destOrd="0" presId="urn:microsoft.com/office/officeart/2008/layout/VerticalCurvedList"/>
    <dgm:cxn modelId="{B26EE0B3-0D6C-4312-A416-F7136965B62B}" type="presParOf" srcId="{0646A7B3-1D00-4822-ABC6-D179043766E4}" destId="{1CA34430-FEB2-45AF-A15B-259D336642D1}" srcOrd="0" destOrd="0" presId="urn:microsoft.com/office/officeart/2008/layout/VerticalCurvedList"/>
    <dgm:cxn modelId="{9D4F6341-56E5-425B-AB5C-4A4743A9AF4F}" type="presParOf" srcId="{0646A7B3-1D00-4822-ABC6-D179043766E4}" destId="{C4C6C969-5543-4F04-AC2C-11DE1658B968}" srcOrd="1" destOrd="0" presId="urn:microsoft.com/office/officeart/2008/layout/VerticalCurvedList"/>
    <dgm:cxn modelId="{FCCC1C0D-FD0C-46FC-A9DA-F751E2BDAF81}" type="presParOf" srcId="{0646A7B3-1D00-4822-ABC6-D179043766E4}" destId="{76C152E6-7C20-4FFC-80B7-F1E3864979C4}" srcOrd="2" destOrd="0" presId="urn:microsoft.com/office/officeart/2008/layout/VerticalCurvedList"/>
    <dgm:cxn modelId="{9C0C772F-0028-485B-A0B7-BD8FC1F5FE3C}" type="presParOf" srcId="{0646A7B3-1D00-4822-ABC6-D179043766E4}" destId="{70EE1B0A-17C4-43A5-B849-EF5774B37F27}" srcOrd="3" destOrd="0" presId="urn:microsoft.com/office/officeart/2008/layout/VerticalCurvedList"/>
    <dgm:cxn modelId="{22DC867E-02B2-40B3-89F8-A0202EB4F340}" type="presParOf" srcId="{A58B1FB2-7491-4CCB-A95D-61A5F5FBB751}" destId="{E80C1742-5620-47D1-B776-549408FB42EC}" srcOrd="1" destOrd="0" presId="urn:microsoft.com/office/officeart/2008/layout/VerticalCurvedList"/>
    <dgm:cxn modelId="{285BA3F2-A366-4F3E-AC72-8DCC97D9F53F}" type="presParOf" srcId="{A58B1FB2-7491-4CCB-A95D-61A5F5FBB751}" destId="{DA167030-F2C1-43E6-9AA5-C0A93A74DC50}" srcOrd="2" destOrd="0" presId="urn:microsoft.com/office/officeart/2008/layout/VerticalCurvedList"/>
    <dgm:cxn modelId="{C3624703-4E6F-48AE-B9AD-C7D257BBF211}" type="presParOf" srcId="{DA167030-F2C1-43E6-9AA5-C0A93A74DC50}" destId="{0982C3AE-CCB8-4F93-85F7-0F3415E07790}" srcOrd="0" destOrd="0" presId="urn:microsoft.com/office/officeart/2008/layout/VerticalCurvedList"/>
    <dgm:cxn modelId="{056DB1AB-8524-4B74-ABFC-6DE4BE12B25E}" type="presParOf" srcId="{A58B1FB2-7491-4CCB-A95D-61A5F5FBB751}" destId="{F601CC3A-96C7-42D5-90EE-A2068EA15B42}" srcOrd="3" destOrd="0" presId="urn:microsoft.com/office/officeart/2008/layout/VerticalCurvedList"/>
    <dgm:cxn modelId="{8466B41E-A0C2-449E-975F-653AB1C02DCF}" type="presParOf" srcId="{A58B1FB2-7491-4CCB-A95D-61A5F5FBB751}" destId="{5E41E95F-AED4-4AEF-BB90-C28A2BC7BBFA}" srcOrd="4" destOrd="0" presId="urn:microsoft.com/office/officeart/2008/layout/VerticalCurvedList"/>
    <dgm:cxn modelId="{BE086D7C-7CD1-4D12-B797-E0572AA81230}" type="presParOf" srcId="{5E41E95F-AED4-4AEF-BB90-C28A2BC7BBFA}" destId="{EECA7E01-D58D-4661-84A8-634803A9BC28}" srcOrd="0" destOrd="0" presId="urn:microsoft.com/office/officeart/2008/layout/VerticalCurvedList"/>
    <dgm:cxn modelId="{A44ECA91-94DB-4E67-933C-7DF8D5081787}" type="presParOf" srcId="{A58B1FB2-7491-4CCB-A95D-61A5F5FBB751}" destId="{AB87E273-68F1-4F52-BDD2-8CDB55903F08}" srcOrd="5" destOrd="0" presId="urn:microsoft.com/office/officeart/2008/layout/VerticalCurvedList"/>
    <dgm:cxn modelId="{F6D98CD4-C80E-406E-8A88-D5400AF45D1F}" type="presParOf" srcId="{A58B1FB2-7491-4CCB-A95D-61A5F5FBB751}" destId="{2F332FD8-3FAE-4E74-86C4-6BDDD351BC45}" srcOrd="6" destOrd="0" presId="urn:microsoft.com/office/officeart/2008/layout/VerticalCurvedList"/>
    <dgm:cxn modelId="{274A105E-4B85-4F80-8328-671FD340AC27}" type="presParOf" srcId="{2F332FD8-3FAE-4E74-86C4-6BDDD351BC45}" destId="{EBFAF6D6-F7AA-4284-8158-5F2DD8DDEC46}" srcOrd="0" destOrd="0" presId="urn:microsoft.com/office/officeart/2008/layout/VerticalCurvedList"/>
    <dgm:cxn modelId="{7A6B61AC-48B1-43BE-AF1F-6BB45A89CCA2}" type="presParOf" srcId="{A58B1FB2-7491-4CCB-A95D-61A5F5FBB751}" destId="{8B30AD85-91F7-45B6-A0CB-30663CC06506}" srcOrd="7" destOrd="0" presId="urn:microsoft.com/office/officeart/2008/layout/VerticalCurvedList"/>
    <dgm:cxn modelId="{A4BE8534-473E-424E-8D93-F7E0379F17FB}" type="presParOf" srcId="{A58B1FB2-7491-4CCB-A95D-61A5F5FBB751}" destId="{7B08BAC5-63B9-4296-B29F-B857C7465636}" srcOrd="8" destOrd="0" presId="urn:microsoft.com/office/officeart/2008/layout/VerticalCurvedList"/>
    <dgm:cxn modelId="{E322A80E-5D10-4918-96CF-C93463A30A04}" type="presParOf" srcId="{7B08BAC5-63B9-4296-B29F-B857C7465636}" destId="{C027F6D5-9F28-46FE-B6FD-41480930D7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74176F-A3E6-4434-97AB-977A83F7704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2C90574-03B1-47DC-9A85-A331490F8210}">
      <dgm:prSet phldrT="[Text]"/>
      <dgm:spPr/>
      <dgm:t>
        <a:bodyPr/>
        <a:lstStyle/>
        <a:p>
          <a:r>
            <a:rPr lang="en-US" dirty="0" smtClean="0"/>
            <a:t>SILA PERTAMA</a:t>
          </a:r>
          <a:endParaRPr lang="id-ID" dirty="0"/>
        </a:p>
      </dgm:t>
    </dgm:pt>
    <dgm:pt modelId="{930D4174-930B-4F7C-9C1D-20C98A4478FC}" type="parTrans" cxnId="{D1BD7BF8-C201-425A-9861-AA7B20B09DF5}">
      <dgm:prSet/>
      <dgm:spPr/>
      <dgm:t>
        <a:bodyPr/>
        <a:lstStyle/>
        <a:p>
          <a:endParaRPr lang="id-ID"/>
        </a:p>
      </dgm:t>
    </dgm:pt>
    <dgm:pt modelId="{38957F18-1E21-4B96-A106-6D1A0192F562}" type="sibTrans" cxnId="{D1BD7BF8-C201-425A-9861-AA7B20B09DF5}">
      <dgm:prSet/>
      <dgm:spPr/>
      <dgm:t>
        <a:bodyPr/>
        <a:lstStyle/>
        <a:p>
          <a:endParaRPr lang="id-ID"/>
        </a:p>
      </dgm:t>
    </dgm:pt>
    <dgm:pt modelId="{FF6D7217-324E-4924-989C-CC532DEC3838}">
      <dgm:prSet phldrT="[Text]"/>
      <dgm:spPr/>
      <dgm:t>
        <a:bodyPr/>
        <a:lstStyle/>
        <a:p>
          <a:r>
            <a:rPr lang="en-US" dirty="0" smtClean="0"/>
            <a:t>SILA KEDUA</a:t>
          </a:r>
          <a:endParaRPr lang="id-ID" dirty="0"/>
        </a:p>
      </dgm:t>
    </dgm:pt>
    <dgm:pt modelId="{60744351-47BD-4DD0-90E2-3F65F9016C30}" type="parTrans" cxnId="{5CCB749D-2ADF-47A7-A459-4B90C72FC43D}">
      <dgm:prSet/>
      <dgm:spPr/>
      <dgm:t>
        <a:bodyPr/>
        <a:lstStyle/>
        <a:p>
          <a:endParaRPr lang="id-ID"/>
        </a:p>
      </dgm:t>
    </dgm:pt>
    <dgm:pt modelId="{DD3734B4-A566-4F07-B478-AD8E0C99189B}" type="sibTrans" cxnId="{5CCB749D-2ADF-47A7-A459-4B90C72FC43D}">
      <dgm:prSet/>
      <dgm:spPr/>
      <dgm:t>
        <a:bodyPr/>
        <a:lstStyle/>
        <a:p>
          <a:endParaRPr lang="id-ID"/>
        </a:p>
      </dgm:t>
    </dgm:pt>
    <dgm:pt modelId="{49DF11B1-AA5E-4261-8A13-C6ACE7CFF39B}">
      <dgm:prSet phldrT="[Text]"/>
      <dgm:spPr/>
      <dgm:t>
        <a:bodyPr/>
        <a:lstStyle/>
        <a:p>
          <a:r>
            <a:rPr lang="en-US" dirty="0" smtClean="0"/>
            <a:t>SILA KETIGA</a:t>
          </a:r>
          <a:endParaRPr lang="id-ID" dirty="0"/>
        </a:p>
      </dgm:t>
    </dgm:pt>
    <dgm:pt modelId="{AA2AED2A-E33A-465D-8B01-9F89B48207C2}" type="parTrans" cxnId="{B04A99CA-7391-461D-9895-96CF04F7905E}">
      <dgm:prSet/>
      <dgm:spPr/>
      <dgm:t>
        <a:bodyPr/>
        <a:lstStyle/>
        <a:p>
          <a:endParaRPr lang="id-ID"/>
        </a:p>
      </dgm:t>
    </dgm:pt>
    <dgm:pt modelId="{D8E2F96D-E897-4F8D-8922-5DCAE6BBA975}" type="sibTrans" cxnId="{B04A99CA-7391-461D-9895-96CF04F7905E}">
      <dgm:prSet/>
      <dgm:spPr/>
      <dgm:t>
        <a:bodyPr/>
        <a:lstStyle/>
        <a:p>
          <a:endParaRPr lang="id-ID"/>
        </a:p>
      </dgm:t>
    </dgm:pt>
    <dgm:pt modelId="{0BDADF00-2F40-4E60-9860-C3E47A3D7C66}">
      <dgm:prSet phldrT="[Text]"/>
      <dgm:spPr/>
      <dgm:t>
        <a:bodyPr/>
        <a:lstStyle/>
        <a:p>
          <a:r>
            <a:rPr lang="en-US" dirty="0" smtClean="0"/>
            <a:t>SILA KEEMPAT</a:t>
          </a:r>
          <a:endParaRPr lang="id-ID" dirty="0"/>
        </a:p>
      </dgm:t>
    </dgm:pt>
    <dgm:pt modelId="{DEE58410-DBAB-4ACC-884B-80BA105333DE}" type="parTrans" cxnId="{4BA235BD-A1AF-48F9-9309-124F48DD73D8}">
      <dgm:prSet/>
      <dgm:spPr/>
      <dgm:t>
        <a:bodyPr/>
        <a:lstStyle/>
        <a:p>
          <a:endParaRPr lang="id-ID"/>
        </a:p>
      </dgm:t>
    </dgm:pt>
    <dgm:pt modelId="{D90404BA-B843-47C8-AC34-64A6D2B106D6}" type="sibTrans" cxnId="{4BA235BD-A1AF-48F9-9309-124F48DD73D8}">
      <dgm:prSet/>
      <dgm:spPr/>
      <dgm:t>
        <a:bodyPr/>
        <a:lstStyle/>
        <a:p>
          <a:endParaRPr lang="id-ID"/>
        </a:p>
      </dgm:t>
    </dgm:pt>
    <dgm:pt modelId="{3C493C57-22A6-4A95-A2C4-2093CF7BBB1D}">
      <dgm:prSet phldrT="[Text]"/>
      <dgm:spPr/>
      <dgm:t>
        <a:bodyPr/>
        <a:lstStyle/>
        <a:p>
          <a:r>
            <a:rPr lang="en-US" dirty="0" smtClean="0"/>
            <a:t>SILA KELIMA</a:t>
          </a:r>
          <a:endParaRPr lang="id-ID" dirty="0"/>
        </a:p>
      </dgm:t>
    </dgm:pt>
    <dgm:pt modelId="{830839B9-B5B1-4D89-86DB-90393ABA5CF0}" type="parTrans" cxnId="{C8081057-E487-492F-8FF4-AEE5992FF7C4}">
      <dgm:prSet/>
      <dgm:spPr/>
      <dgm:t>
        <a:bodyPr/>
        <a:lstStyle/>
        <a:p>
          <a:endParaRPr lang="id-ID"/>
        </a:p>
      </dgm:t>
    </dgm:pt>
    <dgm:pt modelId="{465D12CD-2436-4D75-AA51-0CA1DE8C6879}" type="sibTrans" cxnId="{C8081057-E487-492F-8FF4-AEE5992FF7C4}">
      <dgm:prSet/>
      <dgm:spPr/>
      <dgm:t>
        <a:bodyPr/>
        <a:lstStyle/>
        <a:p>
          <a:endParaRPr lang="id-ID"/>
        </a:p>
      </dgm:t>
    </dgm:pt>
    <dgm:pt modelId="{430108D0-32A7-4184-8379-4FE62386AF7F}" type="pres">
      <dgm:prSet presAssocID="{1574176F-A3E6-4434-97AB-977A83F770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CD595-72B7-4CF9-B087-30FB5EB829A8}" type="pres">
      <dgm:prSet presAssocID="{92C90574-03B1-47DC-9A85-A331490F82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5F3858-9222-4512-A391-B4B2A5846206}" type="pres">
      <dgm:prSet presAssocID="{38957F18-1E21-4B96-A106-6D1A0192F56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D85CB39-4387-409E-AE53-593F87504877}" type="pres">
      <dgm:prSet presAssocID="{38957F18-1E21-4B96-A106-6D1A0192F56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BFCDEE4-9F58-48CD-B48F-B87D661DA01F}" type="pres">
      <dgm:prSet presAssocID="{FF6D7217-324E-4924-989C-CC532DEC38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143A-F32F-4904-89DE-162EE922A6CD}" type="pres">
      <dgm:prSet presAssocID="{DD3734B4-A566-4F07-B478-AD8E0C9918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22D296-6279-4511-AAB9-9E22DD94B7B9}" type="pres">
      <dgm:prSet presAssocID="{DD3734B4-A566-4F07-B478-AD8E0C9918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D89CC20-4CA6-4AF7-A845-F3EA3ED700AF}" type="pres">
      <dgm:prSet presAssocID="{49DF11B1-AA5E-4261-8A13-C6ACE7CFF3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54619-AD03-4369-94A3-F9E071ECB2F0}" type="pres">
      <dgm:prSet presAssocID="{D8E2F96D-E897-4F8D-8922-5DCAE6BBA97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8AFF76D-A36E-42DC-850A-EEED66723D8D}" type="pres">
      <dgm:prSet presAssocID="{D8E2F96D-E897-4F8D-8922-5DCAE6BBA97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A6DEDED-311F-4BE1-AAA7-1D39457D2A2B}" type="pres">
      <dgm:prSet presAssocID="{0BDADF00-2F40-4E60-9860-C3E47A3D7C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244CD-4A66-4EF8-AE4C-C776056FBCD0}" type="pres">
      <dgm:prSet presAssocID="{D90404BA-B843-47C8-AC34-64A6D2B106D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D2BAB70-150B-4AA5-ADD3-747368FFA81B}" type="pres">
      <dgm:prSet presAssocID="{D90404BA-B843-47C8-AC34-64A6D2B106D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B230D9-18B1-42B8-A85A-E5C5BB0D4D2E}" type="pres">
      <dgm:prSet presAssocID="{3C493C57-22A6-4A95-A2C4-2093CF7BBB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D2584-B86D-4EEA-A2E9-258B9D008C6B}" type="pres">
      <dgm:prSet presAssocID="{465D12CD-2436-4D75-AA51-0CA1DE8C687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5DBA9A-F989-4A44-9DB9-64B84084E9E1}" type="pres">
      <dgm:prSet presAssocID="{465D12CD-2436-4D75-AA51-0CA1DE8C687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CCB749D-2ADF-47A7-A459-4B90C72FC43D}" srcId="{1574176F-A3E6-4434-97AB-977A83F7704B}" destId="{FF6D7217-324E-4924-989C-CC532DEC3838}" srcOrd="1" destOrd="0" parTransId="{60744351-47BD-4DD0-90E2-3F65F9016C30}" sibTransId="{DD3734B4-A566-4F07-B478-AD8E0C99189B}"/>
    <dgm:cxn modelId="{B04A99CA-7391-461D-9895-96CF04F7905E}" srcId="{1574176F-A3E6-4434-97AB-977A83F7704B}" destId="{49DF11B1-AA5E-4261-8A13-C6ACE7CFF39B}" srcOrd="2" destOrd="0" parTransId="{AA2AED2A-E33A-465D-8B01-9F89B48207C2}" sibTransId="{D8E2F96D-E897-4F8D-8922-5DCAE6BBA975}"/>
    <dgm:cxn modelId="{41F63398-4169-4703-9EB5-C4286728BAA6}" type="presOf" srcId="{DD3734B4-A566-4F07-B478-AD8E0C99189B}" destId="{BE01143A-F32F-4904-89DE-162EE922A6CD}" srcOrd="0" destOrd="0" presId="urn:microsoft.com/office/officeart/2005/8/layout/cycle2"/>
    <dgm:cxn modelId="{96609215-705E-4805-A190-F4EDAF8C2509}" type="presOf" srcId="{49DF11B1-AA5E-4261-8A13-C6ACE7CFF39B}" destId="{6D89CC20-4CA6-4AF7-A845-F3EA3ED700AF}" srcOrd="0" destOrd="0" presId="urn:microsoft.com/office/officeart/2005/8/layout/cycle2"/>
    <dgm:cxn modelId="{7AE74D78-D4B2-4B51-949D-F4C4A8BABA2C}" type="presOf" srcId="{1574176F-A3E6-4434-97AB-977A83F7704B}" destId="{430108D0-32A7-4184-8379-4FE62386AF7F}" srcOrd="0" destOrd="0" presId="urn:microsoft.com/office/officeart/2005/8/layout/cycle2"/>
    <dgm:cxn modelId="{C8081057-E487-492F-8FF4-AEE5992FF7C4}" srcId="{1574176F-A3E6-4434-97AB-977A83F7704B}" destId="{3C493C57-22A6-4A95-A2C4-2093CF7BBB1D}" srcOrd="4" destOrd="0" parTransId="{830839B9-B5B1-4D89-86DB-90393ABA5CF0}" sibTransId="{465D12CD-2436-4D75-AA51-0CA1DE8C6879}"/>
    <dgm:cxn modelId="{12852988-F303-42EA-9B14-C8C7FB07CB11}" type="presOf" srcId="{D8E2F96D-E897-4F8D-8922-5DCAE6BBA975}" destId="{96654619-AD03-4369-94A3-F9E071ECB2F0}" srcOrd="0" destOrd="0" presId="urn:microsoft.com/office/officeart/2005/8/layout/cycle2"/>
    <dgm:cxn modelId="{FAE7DFFF-FFEB-4B48-A2AA-CD3B0ECA833B}" type="presOf" srcId="{38957F18-1E21-4B96-A106-6D1A0192F562}" destId="{BD85CB39-4387-409E-AE53-593F87504877}" srcOrd="1" destOrd="0" presId="urn:microsoft.com/office/officeart/2005/8/layout/cycle2"/>
    <dgm:cxn modelId="{C8A9D439-F2CE-4CCD-A83A-C105210DBF28}" type="presOf" srcId="{92C90574-03B1-47DC-9A85-A331490F8210}" destId="{619CD595-72B7-4CF9-B087-30FB5EB829A8}" srcOrd="0" destOrd="0" presId="urn:microsoft.com/office/officeart/2005/8/layout/cycle2"/>
    <dgm:cxn modelId="{AB88E8A3-397A-4265-8B7D-A408A60AE6BE}" type="presOf" srcId="{DD3734B4-A566-4F07-B478-AD8E0C99189B}" destId="{C922D296-6279-4511-AAB9-9E22DD94B7B9}" srcOrd="1" destOrd="0" presId="urn:microsoft.com/office/officeart/2005/8/layout/cycle2"/>
    <dgm:cxn modelId="{F9A3AD25-9C52-4D6C-9DE1-BEE01DE54608}" type="presOf" srcId="{D90404BA-B843-47C8-AC34-64A6D2B106D6}" destId="{AF6244CD-4A66-4EF8-AE4C-C776056FBCD0}" srcOrd="0" destOrd="0" presId="urn:microsoft.com/office/officeart/2005/8/layout/cycle2"/>
    <dgm:cxn modelId="{4BA235BD-A1AF-48F9-9309-124F48DD73D8}" srcId="{1574176F-A3E6-4434-97AB-977A83F7704B}" destId="{0BDADF00-2F40-4E60-9860-C3E47A3D7C66}" srcOrd="3" destOrd="0" parTransId="{DEE58410-DBAB-4ACC-884B-80BA105333DE}" sibTransId="{D90404BA-B843-47C8-AC34-64A6D2B106D6}"/>
    <dgm:cxn modelId="{4F9F88AE-3BFB-467E-9226-2873756626FB}" type="presOf" srcId="{465D12CD-2436-4D75-AA51-0CA1DE8C6879}" destId="{5D5DBA9A-F989-4A44-9DB9-64B84084E9E1}" srcOrd="1" destOrd="0" presId="urn:microsoft.com/office/officeart/2005/8/layout/cycle2"/>
    <dgm:cxn modelId="{2C8B4288-82BD-4032-87E1-C4D24FEA46F4}" type="presOf" srcId="{38957F18-1E21-4B96-A106-6D1A0192F562}" destId="{565F3858-9222-4512-A391-B4B2A5846206}" srcOrd="0" destOrd="0" presId="urn:microsoft.com/office/officeart/2005/8/layout/cycle2"/>
    <dgm:cxn modelId="{FC26A241-E74F-4E52-9602-07B6172F86A9}" type="presOf" srcId="{D8E2F96D-E897-4F8D-8922-5DCAE6BBA975}" destId="{D8AFF76D-A36E-42DC-850A-EEED66723D8D}" srcOrd="1" destOrd="0" presId="urn:microsoft.com/office/officeart/2005/8/layout/cycle2"/>
    <dgm:cxn modelId="{CB7A994C-98DD-4A88-8267-49D32E79C742}" type="presOf" srcId="{465D12CD-2436-4D75-AA51-0CA1DE8C6879}" destId="{904D2584-B86D-4EEA-A2E9-258B9D008C6B}" srcOrd="0" destOrd="0" presId="urn:microsoft.com/office/officeart/2005/8/layout/cycle2"/>
    <dgm:cxn modelId="{F3284877-651D-492A-A8A1-968B867A1B37}" type="presOf" srcId="{3C493C57-22A6-4A95-A2C4-2093CF7BBB1D}" destId="{6BB230D9-18B1-42B8-A85A-E5C5BB0D4D2E}" srcOrd="0" destOrd="0" presId="urn:microsoft.com/office/officeart/2005/8/layout/cycle2"/>
    <dgm:cxn modelId="{7FF8146D-355B-4706-9B02-B66E21169C06}" type="presOf" srcId="{0BDADF00-2F40-4E60-9860-C3E47A3D7C66}" destId="{6A6DEDED-311F-4BE1-AAA7-1D39457D2A2B}" srcOrd="0" destOrd="0" presId="urn:microsoft.com/office/officeart/2005/8/layout/cycle2"/>
    <dgm:cxn modelId="{5CF26379-BF01-4AA5-935D-4EABDF3D1482}" type="presOf" srcId="{D90404BA-B843-47C8-AC34-64A6D2B106D6}" destId="{FD2BAB70-150B-4AA5-ADD3-747368FFA81B}" srcOrd="1" destOrd="0" presId="urn:microsoft.com/office/officeart/2005/8/layout/cycle2"/>
    <dgm:cxn modelId="{D1BD7BF8-C201-425A-9861-AA7B20B09DF5}" srcId="{1574176F-A3E6-4434-97AB-977A83F7704B}" destId="{92C90574-03B1-47DC-9A85-A331490F8210}" srcOrd="0" destOrd="0" parTransId="{930D4174-930B-4F7C-9C1D-20C98A4478FC}" sibTransId="{38957F18-1E21-4B96-A106-6D1A0192F562}"/>
    <dgm:cxn modelId="{18F1E483-AC7F-4804-A0BD-0D7FF5BD6577}" type="presOf" srcId="{FF6D7217-324E-4924-989C-CC532DEC3838}" destId="{2BFCDEE4-9F58-48CD-B48F-B87D661DA01F}" srcOrd="0" destOrd="0" presId="urn:microsoft.com/office/officeart/2005/8/layout/cycle2"/>
    <dgm:cxn modelId="{EADC440C-898D-4FE9-828F-8E74A6A5F923}" type="presParOf" srcId="{430108D0-32A7-4184-8379-4FE62386AF7F}" destId="{619CD595-72B7-4CF9-B087-30FB5EB829A8}" srcOrd="0" destOrd="0" presId="urn:microsoft.com/office/officeart/2005/8/layout/cycle2"/>
    <dgm:cxn modelId="{5129490F-24A0-412C-A6FF-8C3782FBB043}" type="presParOf" srcId="{430108D0-32A7-4184-8379-4FE62386AF7F}" destId="{565F3858-9222-4512-A391-B4B2A5846206}" srcOrd="1" destOrd="0" presId="urn:microsoft.com/office/officeart/2005/8/layout/cycle2"/>
    <dgm:cxn modelId="{2616F801-2894-455D-8097-449FD97FC7C2}" type="presParOf" srcId="{565F3858-9222-4512-A391-B4B2A5846206}" destId="{BD85CB39-4387-409E-AE53-593F87504877}" srcOrd="0" destOrd="0" presId="urn:microsoft.com/office/officeart/2005/8/layout/cycle2"/>
    <dgm:cxn modelId="{999A92ED-962F-4DE5-856E-5FA386BC7C19}" type="presParOf" srcId="{430108D0-32A7-4184-8379-4FE62386AF7F}" destId="{2BFCDEE4-9F58-48CD-B48F-B87D661DA01F}" srcOrd="2" destOrd="0" presId="urn:microsoft.com/office/officeart/2005/8/layout/cycle2"/>
    <dgm:cxn modelId="{8F53C363-7096-425E-BE93-5B9C38B57A3C}" type="presParOf" srcId="{430108D0-32A7-4184-8379-4FE62386AF7F}" destId="{BE01143A-F32F-4904-89DE-162EE922A6CD}" srcOrd="3" destOrd="0" presId="urn:microsoft.com/office/officeart/2005/8/layout/cycle2"/>
    <dgm:cxn modelId="{8D5773DE-447F-4310-AB45-20E4944D134C}" type="presParOf" srcId="{BE01143A-F32F-4904-89DE-162EE922A6CD}" destId="{C922D296-6279-4511-AAB9-9E22DD94B7B9}" srcOrd="0" destOrd="0" presId="urn:microsoft.com/office/officeart/2005/8/layout/cycle2"/>
    <dgm:cxn modelId="{7DB12CE2-F8C0-461F-B863-35213D2F0DDE}" type="presParOf" srcId="{430108D0-32A7-4184-8379-4FE62386AF7F}" destId="{6D89CC20-4CA6-4AF7-A845-F3EA3ED700AF}" srcOrd="4" destOrd="0" presId="urn:microsoft.com/office/officeart/2005/8/layout/cycle2"/>
    <dgm:cxn modelId="{C8F47F6D-32FE-479E-B5C8-C2749186D760}" type="presParOf" srcId="{430108D0-32A7-4184-8379-4FE62386AF7F}" destId="{96654619-AD03-4369-94A3-F9E071ECB2F0}" srcOrd="5" destOrd="0" presId="urn:microsoft.com/office/officeart/2005/8/layout/cycle2"/>
    <dgm:cxn modelId="{489E7707-704B-4296-85FF-95CB51758DB8}" type="presParOf" srcId="{96654619-AD03-4369-94A3-F9E071ECB2F0}" destId="{D8AFF76D-A36E-42DC-850A-EEED66723D8D}" srcOrd="0" destOrd="0" presId="urn:microsoft.com/office/officeart/2005/8/layout/cycle2"/>
    <dgm:cxn modelId="{5AB25122-A26E-4FDE-80FC-CC122685822D}" type="presParOf" srcId="{430108D0-32A7-4184-8379-4FE62386AF7F}" destId="{6A6DEDED-311F-4BE1-AAA7-1D39457D2A2B}" srcOrd="6" destOrd="0" presId="urn:microsoft.com/office/officeart/2005/8/layout/cycle2"/>
    <dgm:cxn modelId="{D0B045EF-34AF-44BA-A373-930AD6494ACA}" type="presParOf" srcId="{430108D0-32A7-4184-8379-4FE62386AF7F}" destId="{AF6244CD-4A66-4EF8-AE4C-C776056FBCD0}" srcOrd="7" destOrd="0" presId="urn:microsoft.com/office/officeart/2005/8/layout/cycle2"/>
    <dgm:cxn modelId="{241B9271-94E2-40A6-9923-D01285BD5235}" type="presParOf" srcId="{AF6244CD-4A66-4EF8-AE4C-C776056FBCD0}" destId="{FD2BAB70-150B-4AA5-ADD3-747368FFA81B}" srcOrd="0" destOrd="0" presId="urn:microsoft.com/office/officeart/2005/8/layout/cycle2"/>
    <dgm:cxn modelId="{DE4650BA-170C-495B-B77A-03951CE0980C}" type="presParOf" srcId="{430108D0-32A7-4184-8379-4FE62386AF7F}" destId="{6BB230D9-18B1-42B8-A85A-E5C5BB0D4D2E}" srcOrd="8" destOrd="0" presId="urn:microsoft.com/office/officeart/2005/8/layout/cycle2"/>
    <dgm:cxn modelId="{87FA6B36-EBEE-4195-8CE4-AEF15523FBC8}" type="presParOf" srcId="{430108D0-32A7-4184-8379-4FE62386AF7F}" destId="{904D2584-B86D-4EEA-A2E9-258B9D008C6B}" srcOrd="9" destOrd="0" presId="urn:microsoft.com/office/officeart/2005/8/layout/cycle2"/>
    <dgm:cxn modelId="{5D9A8369-08F6-47C1-A0A1-5895BCE8FAF8}" type="presParOf" srcId="{904D2584-B86D-4EEA-A2E9-258B9D008C6B}" destId="{5D5DBA9A-F989-4A44-9DB9-64B84084E9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B05499-8E1A-487C-B00A-20F31C550463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452560"/>
            <a:ext cx="9966960" cy="3035808"/>
          </a:xfrm>
        </p:spPr>
        <p:txBody>
          <a:bodyPr/>
          <a:lstStyle/>
          <a:p>
            <a:pPr algn="ctr"/>
            <a:r>
              <a:rPr lang="en-US" sz="7200" b="1" dirty="0" err="1" smtClean="0"/>
              <a:t>Pancasila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sebagai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dasar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nilai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pengembangan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ilmu</a:t>
            </a:r>
            <a:endParaRPr lang="en-US" sz="7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3" y="3316407"/>
            <a:ext cx="3032654" cy="2920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14" y="783927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 err="1"/>
              <a:t>Urgensi</a:t>
            </a:r>
            <a:r>
              <a:rPr lang="en-US" sz="2800" dirty="0"/>
              <a:t> </a:t>
            </a:r>
            <a:r>
              <a:rPr lang="en-US" sz="2800" dirty="0" err="1"/>
              <a:t>Pancasila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menyadari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kehadiran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di </a:t>
            </a:r>
            <a:r>
              <a:rPr lang="en-US" sz="2800" dirty="0" err="1"/>
              <a:t>sekitar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ibarat</a:t>
            </a:r>
            <a:r>
              <a:rPr lang="en-US" sz="2800" dirty="0"/>
              <a:t> </a:t>
            </a:r>
            <a:r>
              <a:rPr lang="en-US" sz="2800" dirty="0" err="1"/>
              <a:t>pisau</a:t>
            </a:r>
            <a:r>
              <a:rPr lang="en-US" sz="2800" dirty="0"/>
              <a:t> </a:t>
            </a:r>
            <a:r>
              <a:rPr lang="en-US" sz="2800" dirty="0" err="1"/>
              <a:t>bermata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di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persoalan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yang </a:t>
            </a:r>
            <a:r>
              <a:rPr lang="en-US" sz="2800" dirty="0" err="1"/>
              <a:t>dihadapi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di </a:t>
            </a:r>
            <a:r>
              <a:rPr lang="en-US" sz="2800" dirty="0" err="1"/>
              <a:t>pihak</a:t>
            </a:r>
            <a:r>
              <a:rPr lang="en-US" sz="2800" dirty="0"/>
              <a:t> lain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membunuh</a:t>
            </a:r>
            <a:r>
              <a:rPr lang="en-US" sz="2800" dirty="0"/>
              <a:t>,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memusnahkan</a:t>
            </a:r>
            <a:r>
              <a:rPr lang="en-US" sz="2800" dirty="0"/>
              <a:t> </a:t>
            </a:r>
            <a:r>
              <a:rPr lang="en-US" sz="2800" dirty="0" err="1"/>
              <a:t>peradaban</a:t>
            </a:r>
            <a:r>
              <a:rPr lang="en-US" sz="2800" dirty="0"/>
              <a:t> </a:t>
            </a:r>
            <a:r>
              <a:rPr lang="en-US" sz="2800" dirty="0" err="1"/>
              <a:t>umat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35" y="3870301"/>
            <a:ext cx="4604959" cy="284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090" y="525576"/>
            <a:ext cx="10058400" cy="1609344"/>
          </a:xfrm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6000" dirty="0" err="1" smtClean="0"/>
              <a:t>Pentingnya</a:t>
            </a:r>
            <a:r>
              <a:rPr lang="en-US" sz="6000" dirty="0" smtClean="0"/>
              <a:t> </a:t>
            </a:r>
            <a:r>
              <a:rPr lang="en-US" sz="6000" dirty="0" err="1" smtClean="0"/>
              <a:t>pancasila</a:t>
            </a:r>
            <a:r>
              <a:rPr lang="en-US" sz="6000" dirty="0" smtClean="0"/>
              <a:t> </a:t>
            </a:r>
            <a:r>
              <a:rPr lang="en-US" sz="6000" dirty="0" err="1" smtClean="0"/>
              <a:t>sebagai</a:t>
            </a:r>
            <a:r>
              <a:rPr lang="en-US" sz="6000" dirty="0" smtClean="0"/>
              <a:t> DASAR NILAI PENGEMBANGAN ILMU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485119"/>
              </p:ext>
            </p:extLst>
          </p:nvPr>
        </p:nvGraphicFramePr>
        <p:xfrm>
          <a:off x="0" y="2092782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(Border and Accent Bar) 5"/>
          <p:cNvSpPr/>
          <p:nvPr/>
        </p:nvSpPr>
        <p:spPr>
          <a:xfrm>
            <a:off x="9632843" y="2670340"/>
            <a:ext cx="1262129" cy="132652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831737" y="2548772"/>
            <a:ext cx="864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8338782" y="2439522"/>
            <a:ext cx="3723404" cy="31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6000" dirty="0" err="1" smtClean="0"/>
              <a:t>Pentingnya</a:t>
            </a:r>
            <a:r>
              <a:rPr lang="en-US" sz="6000" dirty="0" smtClean="0"/>
              <a:t> </a:t>
            </a:r>
            <a:r>
              <a:rPr lang="en-US" sz="6000" dirty="0" err="1" smtClean="0"/>
              <a:t>pancasila</a:t>
            </a:r>
            <a:r>
              <a:rPr lang="en-US" sz="6000" dirty="0" smtClean="0"/>
              <a:t> </a:t>
            </a:r>
            <a:r>
              <a:rPr lang="en-US" sz="6000" dirty="0" err="1" smtClean="0"/>
              <a:t>sebagai</a:t>
            </a:r>
            <a:r>
              <a:rPr lang="en-US" sz="6000" dirty="0" smtClean="0"/>
              <a:t> DASAR NILAI PENGEMBANGAN ILMU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198223"/>
              </p:ext>
            </p:extLst>
          </p:nvPr>
        </p:nvGraphicFramePr>
        <p:xfrm>
          <a:off x="205507" y="2092782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(Border and Accent Bar) 5"/>
          <p:cNvSpPr/>
          <p:nvPr/>
        </p:nvSpPr>
        <p:spPr>
          <a:xfrm>
            <a:off x="9632843" y="2670340"/>
            <a:ext cx="1262129" cy="132652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831737" y="2548772"/>
            <a:ext cx="864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6000" dirty="0" err="1" smtClean="0"/>
              <a:t>Pentingnya</a:t>
            </a:r>
            <a:r>
              <a:rPr lang="en-US" sz="6000" dirty="0" smtClean="0"/>
              <a:t> </a:t>
            </a:r>
            <a:r>
              <a:rPr lang="en-US" sz="6000" dirty="0" err="1" smtClean="0"/>
              <a:t>pancasila</a:t>
            </a:r>
            <a:r>
              <a:rPr lang="en-US" sz="6000" dirty="0" smtClean="0"/>
              <a:t> </a:t>
            </a:r>
            <a:r>
              <a:rPr lang="en-US" sz="6000" dirty="0" err="1" smtClean="0"/>
              <a:t>sebagai</a:t>
            </a:r>
            <a:r>
              <a:rPr lang="en-US" sz="6000" dirty="0" smtClean="0"/>
              <a:t> DASAR NILAI PENGEMBANGAN ILMU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68913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(Border and Accent Bar) 5"/>
          <p:cNvSpPr/>
          <p:nvPr/>
        </p:nvSpPr>
        <p:spPr>
          <a:xfrm>
            <a:off x="9632843" y="2670340"/>
            <a:ext cx="1262129" cy="132652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831737" y="2548772"/>
            <a:ext cx="864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6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diperlukannya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0389782"/>
              </p:ext>
            </p:extLst>
          </p:nvPr>
        </p:nvGraphicFramePr>
        <p:xfrm>
          <a:off x="1259267" y="2093976"/>
          <a:ext cx="9996868" cy="476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53033" y="255521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173" y="400193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3033" y="544866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3590553"/>
              </p:ext>
            </p:extLst>
          </p:nvPr>
        </p:nvGraphicFramePr>
        <p:xfrm>
          <a:off x="1259267" y="2093976"/>
          <a:ext cx="9996868" cy="476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245" y="235524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3050" y="346222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3049" y="456920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9460" y="567619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5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9122308"/>
              </p:ext>
            </p:extLst>
          </p:nvPr>
        </p:nvGraphicFramePr>
        <p:xfrm>
          <a:off x="1287887" y="2093976"/>
          <a:ext cx="9259910" cy="446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1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1316" y="2485622"/>
            <a:ext cx="8847786" cy="3528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 err="1" smtClean="0"/>
              <a:t>Ketuhanan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Esa</a:t>
            </a:r>
            <a:r>
              <a:rPr lang="en-US" sz="2400" b="1" dirty="0" smtClean="0"/>
              <a:t>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di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ibarat</a:t>
            </a:r>
            <a:r>
              <a:rPr lang="en-US" sz="2400" dirty="0" smtClean="0"/>
              <a:t>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menempuh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abadi</a:t>
            </a:r>
            <a:r>
              <a:rPr lang="en-US" sz="2400" dirty="0" smtClean="0"/>
              <a:t> di </a:t>
            </a:r>
            <a:r>
              <a:rPr lang="en-US" sz="2400" dirty="0" err="1" smtClean="0"/>
              <a:t>akhirat</a:t>
            </a:r>
            <a:r>
              <a:rPr lang="en-US" sz="2400" dirty="0" smtClean="0"/>
              <a:t> </a:t>
            </a:r>
            <a:r>
              <a:rPr lang="en-US" sz="2400" dirty="0" err="1" smtClean="0"/>
              <a:t>nanti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9848" y="2093976"/>
            <a:ext cx="1347389" cy="1347389"/>
            <a:chOff x="3956260" y="1440"/>
            <a:chExt cx="1347389" cy="1347389"/>
          </a:xfrm>
        </p:grpSpPr>
        <p:sp>
          <p:nvSpPr>
            <p:cNvPr id="5" name="Oval 4"/>
            <p:cNvSpPr/>
            <p:nvPr/>
          </p:nvSpPr>
          <p:spPr>
            <a:xfrm>
              <a:off x="3956260" y="1440"/>
              <a:ext cx="1347389" cy="13473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153581" y="198761"/>
              <a:ext cx="952747" cy="952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SILA PERTAMA</a:t>
              </a:r>
              <a:endParaRPr lang="id-ID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92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1316" y="2485622"/>
            <a:ext cx="8847786" cy="3528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 err="1" smtClean="0"/>
              <a:t>Kemanusiaan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adil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beradab</a:t>
            </a:r>
            <a:r>
              <a:rPr lang="en-US" sz="2400" b="1" dirty="0" smtClean="0"/>
              <a:t>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arahan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universal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khas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ilmuwan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di Indonesia. </a:t>
            </a: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kemanusiaan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humanism </a:t>
            </a:r>
            <a:r>
              <a:rPr lang="en-US" sz="2400" dirty="0" err="1" smtClean="0"/>
              <a:t>menghendaki</a:t>
            </a:r>
            <a:r>
              <a:rPr lang="en-US" sz="2400" dirty="0" smtClean="0"/>
              <a:t> agar </a:t>
            </a:r>
            <a:r>
              <a:rPr lang="en-US" sz="2400" dirty="0" err="1" smtClean="0"/>
              <a:t>perlakuan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kodratnya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9848" y="2093976"/>
            <a:ext cx="1347389" cy="1347389"/>
            <a:chOff x="3956260" y="1440"/>
            <a:chExt cx="1347389" cy="1347389"/>
          </a:xfrm>
        </p:grpSpPr>
        <p:sp>
          <p:nvSpPr>
            <p:cNvPr id="5" name="Oval 4"/>
            <p:cNvSpPr/>
            <p:nvPr/>
          </p:nvSpPr>
          <p:spPr>
            <a:xfrm>
              <a:off x="3956260" y="1440"/>
              <a:ext cx="1347389" cy="13473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153581" y="198761"/>
              <a:ext cx="952747" cy="952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SILA </a:t>
              </a:r>
              <a:r>
                <a:rPr lang="en-US" sz="1500" dirty="0" smtClean="0"/>
                <a:t>KEDUA</a:t>
              </a:r>
              <a:endParaRPr lang="id-ID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69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1316" y="2485622"/>
            <a:ext cx="8847786" cy="3528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 err="1" smtClean="0"/>
              <a:t>Persatuan</a:t>
            </a:r>
            <a:r>
              <a:rPr lang="en-US" sz="2400" b="1" dirty="0" smtClean="0"/>
              <a:t> Indonesia”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esensial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kelangsungan</a:t>
            </a:r>
            <a:r>
              <a:rPr lang="en-US" sz="2400" dirty="0" smtClean="0"/>
              <a:t> Negara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</a:t>
            </a:r>
            <a:r>
              <a:rPr lang="en-US" sz="2400" dirty="0" smtClean="0"/>
              <a:t> Indonesia (NKRI).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ilmuwan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menjunjung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Persatuan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tugas-tugas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profesionalnya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9848" y="2093976"/>
            <a:ext cx="1347389" cy="1347389"/>
            <a:chOff x="3956260" y="1440"/>
            <a:chExt cx="1347389" cy="1347389"/>
          </a:xfrm>
        </p:grpSpPr>
        <p:sp>
          <p:nvSpPr>
            <p:cNvPr id="5" name="Oval 4"/>
            <p:cNvSpPr/>
            <p:nvPr/>
          </p:nvSpPr>
          <p:spPr>
            <a:xfrm>
              <a:off x="3956260" y="1440"/>
              <a:ext cx="1347389" cy="13473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153581" y="198761"/>
              <a:ext cx="952747" cy="952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SILA </a:t>
              </a:r>
              <a:r>
                <a:rPr lang="en-US" sz="1500" dirty="0" smtClean="0"/>
                <a:t>KETIGA</a:t>
              </a:r>
              <a:endParaRPr lang="id-ID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6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382" y="818866"/>
            <a:ext cx="10058400" cy="4493526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(</a:t>
            </a:r>
            <a:r>
              <a:rPr lang="en-US" sz="2800" dirty="0" err="1"/>
              <a:t>iptek</a:t>
            </a:r>
            <a:r>
              <a:rPr lang="en-US" sz="2800" dirty="0"/>
              <a:t>) </a:t>
            </a:r>
            <a:r>
              <a:rPr lang="en-US" sz="2800" dirty="0" err="1"/>
              <a:t>dewasa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pesat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peradaban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yang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biasa</a:t>
            </a:r>
            <a:r>
              <a:rPr lang="en-US" sz="2800" dirty="0"/>
              <a:t>.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terlepas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yang </a:t>
            </a:r>
            <a:r>
              <a:rPr lang="en-US" sz="2800" dirty="0" err="1"/>
              <a:t>melingkupinya</a:t>
            </a:r>
            <a:r>
              <a:rPr lang="en-US" sz="2800" dirty="0"/>
              <a:t>,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.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gilirannya</a:t>
            </a:r>
            <a:r>
              <a:rPr lang="en-US" sz="2800" dirty="0"/>
              <a:t> </a:t>
            </a:r>
            <a:r>
              <a:rPr lang="en-US" sz="2800" dirty="0" err="1"/>
              <a:t>bersentuhan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agama </a:t>
            </a:r>
            <a:r>
              <a:rPr lang="en-US" sz="2800" dirty="0" err="1"/>
              <a:t>sehingga</a:t>
            </a:r>
            <a:r>
              <a:rPr lang="en-US" sz="2800" dirty="0"/>
              <a:t> di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semangat</a:t>
            </a:r>
            <a:r>
              <a:rPr lang="en-US" sz="2800" dirty="0"/>
              <a:t> </a:t>
            </a:r>
            <a:r>
              <a:rPr lang="en-US" sz="2800" dirty="0" err="1"/>
              <a:t>objektivitas</a:t>
            </a:r>
            <a:r>
              <a:rPr lang="en-US" sz="2800" dirty="0"/>
              <a:t>, di </a:t>
            </a:r>
            <a:r>
              <a:rPr lang="en-US" sz="2800" dirty="0" err="1"/>
              <a:t>pihak</a:t>
            </a:r>
            <a:r>
              <a:rPr lang="en-US" sz="2800" dirty="0"/>
              <a:t> lain </a:t>
            </a:r>
            <a:r>
              <a:rPr lang="en-US" sz="2800" dirty="0" err="1"/>
              <a:t>iptek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mempertimbangkan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agama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pengembangannya</a:t>
            </a:r>
            <a:r>
              <a:rPr lang="en-US" sz="2800" dirty="0"/>
              <a:t> agar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merugikan</a:t>
            </a:r>
            <a:r>
              <a:rPr lang="en-US" sz="2800" dirty="0"/>
              <a:t> </a:t>
            </a:r>
            <a:r>
              <a:rPr lang="en-US" sz="2800" dirty="0" err="1"/>
              <a:t>umat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7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1316" y="2485622"/>
            <a:ext cx="8847786" cy="3528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 err="1" smtClean="0"/>
              <a:t>Kerakyatan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dipimpin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hikmat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kebijaksanaan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permusyawaratan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perwakilan</a:t>
            </a:r>
            <a:r>
              <a:rPr lang="en-US" sz="2400" b="1" dirty="0" smtClean="0"/>
              <a:t>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Pembentukan</a:t>
            </a:r>
            <a:r>
              <a:rPr lang="en-US" sz="2400" dirty="0" smtClean="0"/>
              <a:t> Negara </a:t>
            </a:r>
            <a:r>
              <a:rPr lang="en-US" sz="2400" dirty="0" err="1" smtClean="0"/>
              <a:t>Republik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rakyat</a:t>
            </a:r>
            <a:r>
              <a:rPr lang="en-US" sz="2400" dirty="0" smtClean="0"/>
              <a:t> Indonesia.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Negara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9848" y="2093976"/>
            <a:ext cx="1347389" cy="1347389"/>
            <a:chOff x="3956260" y="1440"/>
            <a:chExt cx="1347389" cy="1347389"/>
          </a:xfrm>
        </p:grpSpPr>
        <p:sp>
          <p:nvSpPr>
            <p:cNvPr id="5" name="Oval 4"/>
            <p:cNvSpPr/>
            <p:nvPr/>
          </p:nvSpPr>
          <p:spPr>
            <a:xfrm>
              <a:off x="3956260" y="1440"/>
              <a:ext cx="1347389" cy="13473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153581" y="198761"/>
              <a:ext cx="952747" cy="952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SILA </a:t>
              </a:r>
              <a:r>
                <a:rPr lang="en-US" sz="1500" dirty="0" smtClean="0"/>
                <a:t>KEEMPAT</a:t>
              </a:r>
              <a:endParaRPr lang="id-ID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99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ESENSI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1316" y="2485622"/>
            <a:ext cx="8847786" cy="3528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</a:t>
            </a:r>
            <a:r>
              <a:rPr lang="en-US" sz="2400" b="1" dirty="0" err="1" smtClean="0"/>
              <a:t>Keadilan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seluruh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rakyat</a:t>
            </a:r>
            <a:r>
              <a:rPr lang="en-US" sz="2400" b="1" dirty="0" smtClean="0"/>
              <a:t> Indonesia”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arahan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diusahakan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jurang</a:t>
            </a:r>
            <a:r>
              <a:rPr lang="en-US" sz="2400" dirty="0" smtClean="0"/>
              <a:t> (gap) </a:t>
            </a:r>
            <a:r>
              <a:rPr lang="en-US" sz="2400" dirty="0" err="1" smtClean="0"/>
              <a:t>kesejahteraan</a:t>
            </a:r>
            <a:r>
              <a:rPr lang="en-US" sz="2400" dirty="0" smtClean="0"/>
              <a:t> di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Indonesia.</a:t>
            </a:r>
            <a:endParaRPr lang="id-ID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9848" y="2093976"/>
            <a:ext cx="1347389" cy="1347389"/>
            <a:chOff x="3956260" y="1440"/>
            <a:chExt cx="1347389" cy="1347389"/>
          </a:xfrm>
        </p:grpSpPr>
        <p:sp>
          <p:nvSpPr>
            <p:cNvPr id="5" name="Oval 4"/>
            <p:cNvSpPr/>
            <p:nvPr/>
          </p:nvSpPr>
          <p:spPr>
            <a:xfrm>
              <a:off x="3956260" y="1440"/>
              <a:ext cx="1347389" cy="13473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153581" y="198761"/>
              <a:ext cx="952747" cy="952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SILA </a:t>
              </a:r>
              <a:r>
                <a:rPr lang="en-US" sz="1500" dirty="0" smtClean="0"/>
                <a:t>KELIMA</a:t>
              </a:r>
              <a:endParaRPr lang="id-ID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83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err="1" smtClean="0"/>
              <a:t>Urgensi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30907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berakar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 smtClean="0"/>
              <a:t>berorientasi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Barat (</a:t>
            </a:r>
            <a:r>
              <a:rPr lang="en-US" sz="2400" i="1" dirty="0" smtClean="0"/>
              <a:t>western oriented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prodi-prodi</a:t>
            </a:r>
            <a:r>
              <a:rPr lang="en-US" sz="2400" dirty="0" smtClean="0"/>
              <a:t> yang “</a:t>
            </a:r>
            <a:r>
              <a:rPr lang="en-US" sz="2400" dirty="0" err="1" smtClean="0"/>
              <a:t>laku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” di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prodi-prodi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terserap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(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di Indonesia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menyejahterakan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elite yang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(</a:t>
            </a:r>
            <a:r>
              <a:rPr lang="en-US" sz="2400" i="1" dirty="0" smtClean="0"/>
              <a:t>scientist oriented</a:t>
            </a:r>
            <a:r>
              <a:rPr lang="en-US" sz="2400" dirty="0" smtClean="0"/>
              <a:t>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943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56" y="252620"/>
            <a:ext cx="10058400" cy="1609344"/>
          </a:xfrm>
        </p:spPr>
        <p:txBody>
          <a:bodyPr>
            <a:noAutofit/>
          </a:bodyPr>
          <a:lstStyle/>
          <a:p>
            <a:r>
              <a:rPr lang="en-US" sz="6000" dirty="0" smtClean="0"/>
              <a:t>PANCASILA – DASAR NILAI PENGEMBANGAN ILMU</a:t>
            </a:r>
            <a:endParaRPr lang="en-US" sz="6000" dirty="0"/>
          </a:p>
        </p:txBody>
      </p:sp>
      <p:sp>
        <p:nvSpPr>
          <p:cNvPr id="4" name="Pentagon 3"/>
          <p:cNvSpPr/>
          <p:nvPr/>
        </p:nvSpPr>
        <p:spPr>
          <a:xfrm>
            <a:off x="1586216" y="1893014"/>
            <a:ext cx="10148552" cy="1136947"/>
          </a:xfrm>
          <a:prstGeom prst="homePlate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PERTAMA,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(</a:t>
            </a:r>
            <a:r>
              <a:rPr lang="en-US" sz="2000" dirty="0" err="1"/>
              <a:t>iptek</a:t>
            </a:r>
            <a:r>
              <a:rPr lang="en-US" sz="2000" dirty="0"/>
              <a:t>) yang </a:t>
            </a:r>
            <a:r>
              <a:rPr lang="en-US" sz="2000" dirty="0" err="1"/>
              <a:t>dikembangkan</a:t>
            </a:r>
            <a:r>
              <a:rPr lang="en-US" sz="2000" dirty="0"/>
              <a:t> di Indonesia </a:t>
            </a:r>
            <a:r>
              <a:rPr lang="en-US" sz="2000" dirty="0" err="1"/>
              <a:t>haruslah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yang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2049855" y="3029961"/>
            <a:ext cx="9916733" cy="1164547"/>
          </a:xfrm>
          <a:prstGeom prst="homePlate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KEDUA,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en-US" sz="2000" dirty="0"/>
              <a:t> yang </a:t>
            </a:r>
            <a:r>
              <a:rPr lang="en-US" sz="2000" dirty="0" err="1"/>
              <a:t>dikembangkan</a:t>
            </a:r>
            <a:r>
              <a:rPr lang="en-US" sz="2000" dirty="0"/>
              <a:t> di Indonesia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menyertakan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internal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548901" y="4230807"/>
            <a:ext cx="10148552" cy="1111716"/>
          </a:xfrm>
          <a:prstGeom prst="homePlate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KETIGA,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rambu</a:t>
            </a:r>
            <a:r>
              <a:rPr lang="en-US" sz="2000" dirty="0"/>
              <a:t> </a:t>
            </a:r>
            <a:r>
              <a:rPr lang="en-US" sz="2000" dirty="0" err="1"/>
              <a:t>normatif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en-US" sz="2000" dirty="0"/>
              <a:t> di Indonesia.</a:t>
            </a:r>
          </a:p>
        </p:txBody>
      </p:sp>
      <p:sp>
        <p:nvSpPr>
          <p:cNvPr id="8" name="Pentagon 7"/>
          <p:cNvSpPr/>
          <p:nvPr/>
        </p:nvSpPr>
        <p:spPr>
          <a:xfrm>
            <a:off x="821557" y="5466797"/>
            <a:ext cx="9916732" cy="1114537"/>
          </a:xfrm>
          <a:prstGeom prst="homePlate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KEEMPAT,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berakar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“</a:t>
            </a:r>
            <a:r>
              <a:rPr lang="en-US" sz="2000" dirty="0" err="1"/>
              <a:t>Indegenisasi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” (</a:t>
            </a:r>
            <a:r>
              <a:rPr lang="en-US" sz="2000" dirty="0" err="1"/>
              <a:t>mempribumikan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4175">
            <a:off x="-1469629" y="1420793"/>
            <a:ext cx="4037061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553" y="192814"/>
            <a:ext cx="10058400" cy="5119577"/>
          </a:xfrm>
        </p:spPr>
        <p:txBody>
          <a:bodyPr/>
          <a:lstStyle/>
          <a:p>
            <a:pPr fontAlgn="base"/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dikloning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seekor</a:t>
            </a:r>
            <a:r>
              <a:rPr lang="en-US" dirty="0"/>
              <a:t> </a:t>
            </a:r>
            <a:r>
              <a:rPr lang="en-US" dirty="0" err="1"/>
              <a:t>landak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1880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Hans </a:t>
            </a:r>
            <a:r>
              <a:rPr lang="en-US" dirty="0" smtClean="0"/>
              <a:t>Driesch. </a:t>
            </a:r>
            <a:r>
              <a:rPr lang="en-US" dirty="0" err="1" smtClean="0"/>
              <a:t>mamalia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kloningan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dipamerkan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1997.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Dolly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? Dolly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5 </a:t>
            </a:r>
            <a:r>
              <a:rPr lang="en-US" dirty="0" err="1" smtClean="0"/>
              <a:t>Juli</a:t>
            </a:r>
            <a:r>
              <a:rPr lang="en-US" dirty="0" smtClean="0"/>
              <a:t> 1996 di </a:t>
            </a:r>
            <a:r>
              <a:rPr lang="en-US" dirty="0" err="1" smtClean="0"/>
              <a:t>Skotlandia</a:t>
            </a:r>
            <a:r>
              <a:rPr lang="en-US" dirty="0" smtClean="0"/>
              <a:t>. Dolly </a:t>
            </a:r>
            <a:r>
              <a:rPr lang="en-US" dirty="0" err="1" smtClean="0"/>
              <a:t>dikloning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donor.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69" y="1913815"/>
            <a:ext cx="6134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99" y="2120900"/>
            <a:ext cx="541075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19" y="540564"/>
            <a:ext cx="5410751" cy="405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4268" y="3071789"/>
            <a:ext cx="4384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Kalashnikov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meninggal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tahun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2014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pada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usia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94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tahun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Rusia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menulis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surat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ditujukan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pada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kepala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gereja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Ortodoks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Rusia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tahun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2010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mengungkapkan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rasa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penyesalannya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menciptakan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AK-47.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Senapannya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telah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membunuh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banyak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orang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takut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disalahkan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atas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kematian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mereka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64268" y="540564"/>
            <a:ext cx="4479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AK-47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salah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satu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senapan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paling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kuat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mematikan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di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dunia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Penciptanya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adalah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Mikhail Kalashnikov,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seorang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jenderal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penemu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insinyur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asal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Rusia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. AK-47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dirancang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untuk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menjadi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senapan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otomatis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sederhana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yang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bisa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diproduksi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secara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massal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terang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 panose="02000000000000000000" pitchFamily="2" charset="0"/>
              </a:rPr>
              <a:t>laman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 Mental Floss.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3713" y="132997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Mikhail Kalashnikov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5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" y="0"/>
            <a:ext cx="7560860" cy="448106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6" y="2402007"/>
            <a:ext cx="4952459" cy="39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513" y="5235796"/>
            <a:ext cx="586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Julius Robert Oppenheimer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Albert Einstein.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9513" y="58217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Pada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16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Juli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1945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tim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Oppenheimer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berhasil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uji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coba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ledakan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bom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atomi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Alamogordo, New Mexico.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4" y="3070745"/>
            <a:ext cx="4952459" cy="3669163"/>
          </a:xfrm>
        </p:spPr>
      </p:pic>
      <p:sp>
        <p:nvSpPr>
          <p:cNvPr id="7" name="Rectangle 6"/>
          <p:cNvSpPr/>
          <p:nvPr/>
        </p:nvSpPr>
        <p:spPr>
          <a:xfrm>
            <a:off x="584043" y="10855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Bom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atom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senjata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perang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yang paling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mematikan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membawa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kehancuran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Penciptanya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Julius Robert Oppenheimer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Albert Einstein. Di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Agustus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tahun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1945,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bom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atom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dipakai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untuk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meledakkan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Jepang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yakni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Hiroshima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Nagasaki.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kurang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250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ribu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tewas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akibat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ledakan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bom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atom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Oppenheimer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menyesali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ciptaannya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mengutip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kata-kata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Bhagavad Gita yang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berbunyi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"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Sekarang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saya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menjadi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kematian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penghancur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dunia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."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Sementara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Einstein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ikut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berperan</a:t>
            </a:r>
            <a:r>
              <a:rPr lang="en-US" b="1" dirty="0" smtClean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teori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relativitasnya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Einsten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turut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menyesal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berkontribusi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menciptakan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bom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atom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karena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kerusakan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masif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ditimbulkan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olehnya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b="1" i="0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5" y="303379"/>
            <a:ext cx="4872248" cy="26172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513" y="303379"/>
            <a:ext cx="586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Julius Robert Oppenheimer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Albert Einstein.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0" y="590265"/>
            <a:ext cx="6476261" cy="4051300"/>
          </a:xfrm>
        </p:spPr>
      </p:pic>
      <p:sp>
        <p:nvSpPr>
          <p:cNvPr id="5" name="Rectangle 4"/>
          <p:cNvSpPr/>
          <p:nvPr/>
        </p:nvSpPr>
        <p:spPr>
          <a:xfrm>
            <a:off x="709684" y="405599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 Slab" pitchFamily="2" charset="0"/>
              </a:rPr>
              <a:t>Ethan Zuckerman, </a:t>
            </a:r>
            <a:r>
              <a:rPr lang="en-US" dirty="0" err="1">
                <a:solidFill>
                  <a:srgbClr val="333333"/>
                </a:solidFill>
                <a:latin typeface="Roboto Slab" pitchFamily="2" charset="0"/>
              </a:rPr>
              <a:t>pencipta</a:t>
            </a:r>
            <a:r>
              <a:rPr lang="en-US" dirty="0">
                <a:solidFill>
                  <a:srgbClr val="333333"/>
                </a:solidFill>
                <a:latin typeface="Roboto Slab" pitchFamily="2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 Slab" pitchFamily="2" charset="0"/>
              </a:rPr>
              <a:t>iklan</a:t>
            </a:r>
            <a:r>
              <a:rPr lang="en-US" dirty="0">
                <a:solidFill>
                  <a:srgbClr val="333333"/>
                </a:solidFill>
                <a:latin typeface="Roboto Slab" pitchFamily="2" charset="0"/>
              </a:rPr>
              <a:t> pop-up</a:t>
            </a:r>
            <a:endParaRPr lang="en-US" b="0" i="0" dirty="0">
              <a:solidFill>
                <a:srgbClr val="333333"/>
              </a:solidFill>
              <a:effectLst/>
              <a:latin typeface="Roboto Slab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060" y="774931"/>
            <a:ext cx="44118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Pernah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merasa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kesal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ketika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ada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pop-up 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yang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muncul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di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layar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membuat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tulisan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yang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sedang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kita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baca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tertutupi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?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Sosok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yang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bertanggung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jawab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atas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hal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itu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adalah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Ethan Zuckerman,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pencipta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pop-up. 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Tujuan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awal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pop-up 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dibuat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adalah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untuk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meningkatkan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pendapatan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dari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halaman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website 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gratis,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ujar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laman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Mental Floss.</a:t>
            </a:r>
          </a:p>
          <a:p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Tetapi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,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kebanyakan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dari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kita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menganggap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itu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mengganggu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tidak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berminat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untuk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mengklik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tersebut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.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Sebagian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orang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menganggap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bahwa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pop-up 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itu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useless 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tidak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meningkatkan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pendapatan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mereka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. Ethan Zuckerman pun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menyatakan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permintaan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maaf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terbuka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dan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berkata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bahwa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hanya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berniat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baik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kala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menciptakan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iklan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pop-up.</a:t>
            </a:r>
            <a:endParaRPr lang="en-US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1072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Roboto</vt:lpstr>
      <vt:lpstr>Roboto Slab</vt:lpstr>
      <vt:lpstr>Rockwell</vt:lpstr>
      <vt:lpstr>Rockwell Condensed</vt:lpstr>
      <vt:lpstr>Wingdings</vt:lpstr>
      <vt:lpstr>Wood Type</vt:lpstr>
      <vt:lpstr>Pancasila sebagai dasar nilai pengembangan ilmu</vt:lpstr>
      <vt:lpstr>PowerPoint Presentation</vt:lpstr>
      <vt:lpstr>PANCASILA – DASAR NILAI PENGEMBANGAN ILMU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Pentingnya pancasila sebagai DASAR NILAI PENGEMBANGAN ILMU</vt:lpstr>
      <vt:lpstr>Pentingnya pancasila sebagai DASAR NILAI PENGEMBANGAN ILMU</vt:lpstr>
      <vt:lpstr>Pentingnya pancasila sebagai DASAR NILAI PENGEMBANGAN ILMU</vt:lpstr>
      <vt:lpstr>Alasan diperlukannya pancasila sebagai dasar nilai pengembangan ilmu</vt:lpstr>
      <vt:lpstr>Tantangan pancasila sebagai dasar nilai pengembangan ilmu</vt:lpstr>
      <vt:lpstr>ESENSI pancasila sebagai dasar nilai pengembangan ilmu</vt:lpstr>
      <vt:lpstr>ESENSI pancasila sebagai dasar nilai pengembangan ilmu</vt:lpstr>
      <vt:lpstr>ESENSI pancasila sebagai dasar nilai pengembangan ilmu</vt:lpstr>
      <vt:lpstr>ESENSI pancasila sebagai dasar nilai pengembangan ilmu</vt:lpstr>
      <vt:lpstr>ESENSI pancasila sebagai dasar nilai pengembangan ilmu</vt:lpstr>
      <vt:lpstr>ESENSI pancasila sebagai dasar nilai pengembangan ilmu</vt:lpstr>
      <vt:lpstr>Urgensi pancasila sebagai dasar nilai pengembangan ilmu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2017-11-15T13:34:32Z</dcterms:created>
  <dcterms:modified xsi:type="dcterms:W3CDTF">2021-12-02T05:59:36Z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