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290" r:id="rId3"/>
    <p:sldId id="257" r:id="rId4"/>
    <p:sldId id="258" r:id="rId5"/>
    <p:sldId id="319" r:id="rId6"/>
    <p:sldId id="291" r:id="rId7"/>
    <p:sldId id="292" r:id="rId8"/>
    <p:sldId id="294" r:id="rId9"/>
    <p:sldId id="295" r:id="rId10"/>
    <p:sldId id="296" r:id="rId11"/>
    <p:sldId id="297" r:id="rId12"/>
    <p:sldId id="298" r:id="rId13"/>
    <p:sldId id="299" r:id="rId14"/>
    <p:sldId id="300" r:id="rId15"/>
    <p:sldId id="301" r:id="rId16"/>
    <p:sldId id="303" r:id="rId17"/>
    <p:sldId id="304" r:id="rId18"/>
    <p:sldId id="309" r:id="rId19"/>
    <p:sldId id="310" r:id="rId20"/>
    <p:sldId id="312" r:id="rId21"/>
    <p:sldId id="314" r:id="rId22"/>
    <p:sldId id="316" r:id="rId23"/>
    <p:sldId id="317" r:id="rId24"/>
    <p:sldId id="318" r:id="rId25"/>
    <p:sldId id="261" r:id="rId26"/>
  </p:sldIdLst>
  <p:sldSz cx="18288000" cy="10287000"/>
  <p:notesSz cx="6858000" cy="9144000"/>
  <p:embeddedFontLst>
    <p:embeddedFont>
      <p:font typeface="Arial Unicode MS" panose="020B0604020202020204" pitchFamily="34" charset="-128"/>
      <p:regular r:id="rId28"/>
    </p:embeddedFont>
    <p:embeddedFont>
      <p:font typeface="Calibri" panose="020F0502020204030204" pitchFamily="34" charset="0"/>
      <p:regular r:id="rId29"/>
      <p:bold r:id="rId30"/>
      <p:italic r:id="rId31"/>
      <p:boldItalic r:id="rId32"/>
    </p:embeddedFont>
    <p:embeddedFont>
      <p:font typeface="Dosis" panose="02010503020202060003" pitchFamily="2" charset="77"/>
      <p:regular r:id="rId33"/>
      <p:bold r:id="rId34"/>
    </p:embeddedFont>
    <p:embeddedFont>
      <p:font typeface="Overpass Light Bold" pitchFamily="2" charset="77"/>
      <p:regular r:id="rId35"/>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9" autoAdjust="0"/>
    <p:restoredTop sz="94648" autoAdjust="0"/>
  </p:normalViewPr>
  <p:slideViewPr>
    <p:cSldViewPr>
      <p:cViewPr varScale="1">
        <p:scale>
          <a:sx n="71" d="100"/>
          <a:sy n="71" d="100"/>
        </p:scale>
        <p:origin x="800" y="176"/>
      </p:cViewPr>
      <p:guideLst>
        <p:guide orient="horz" pos="2160"/>
        <p:guide pos="2880"/>
      </p:guideLst>
    </p:cSldViewPr>
  </p:slideViewPr>
  <p:outlineViewPr>
    <p:cViewPr>
      <p:scale>
        <a:sx n="33" d="100"/>
        <a:sy n="33" d="100"/>
      </p:scale>
      <p:origin x="0" y="17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191C6-0995-4E93-978E-7504B9CF15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4DBB2773-F21A-4FF5-8C63-C26B75C700EB}">
      <dgm:prSet phldrT="[Text]"/>
      <dgm:spPr/>
      <dgm:t>
        <a:bodyPr/>
        <a:lstStyle/>
        <a:p>
          <a:r>
            <a:rPr lang="id-ID" b="1">
              <a:solidFill>
                <a:schemeClr val="accent1">
                  <a:lumMod val="20000"/>
                  <a:lumOff val="80000"/>
                </a:schemeClr>
              </a:solidFill>
              <a:latin typeface="Dosis" pitchFamily="2" charset="0"/>
            </a:rPr>
            <a:t>Penggunaan </a:t>
          </a:r>
          <a:r>
            <a:rPr lang="id-ID" b="1" dirty="0">
              <a:solidFill>
                <a:schemeClr val="accent1">
                  <a:lumMod val="20000"/>
                  <a:lumOff val="80000"/>
                </a:schemeClr>
              </a:solidFill>
              <a:latin typeface="Dosis" pitchFamily="2" charset="0"/>
            </a:rPr>
            <a:t>Bahasa yang Baik</a:t>
          </a:r>
        </a:p>
      </dgm:t>
    </dgm:pt>
    <dgm:pt modelId="{7363E6BE-ABC2-4EAE-BC0B-97CF2E5CBECB}" type="sibTrans" cxnId="{117703FC-1910-4F0E-AACA-4CAA4912D272}">
      <dgm:prSet/>
      <dgm:spPr/>
      <dgm:t>
        <a:bodyPr/>
        <a:lstStyle/>
        <a:p>
          <a:endParaRPr lang="id-ID"/>
        </a:p>
      </dgm:t>
    </dgm:pt>
    <dgm:pt modelId="{151DFC19-D22E-4258-8F95-581D4C2980F7}" type="parTrans" cxnId="{117703FC-1910-4F0E-AACA-4CAA4912D272}">
      <dgm:prSet/>
      <dgm:spPr>
        <a:ln>
          <a:solidFill>
            <a:srgbClr val="C00000"/>
          </a:solidFill>
        </a:ln>
      </dgm:spPr>
      <dgm:t>
        <a:bodyPr/>
        <a:lstStyle/>
        <a:p>
          <a:endParaRPr lang="id-ID"/>
        </a:p>
      </dgm:t>
    </dgm:pt>
    <dgm:pt modelId="{49797583-833C-41A8-A819-28B8999C7BAA}">
      <dgm:prSet phldrT="[Text]"/>
      <dgm:spPr/>
      <dgm:t>
        <a:bodyPr/>
        <a:lstStyle/>
        <a:p>
          <a:r>
            <a:rPr lang="id-ID" b="1" dirty="0">
              <a:solidFill>
                <a:schemeClr val="accent1">
                  <a:lumMod val="20000"/>
                  <a:lumOff val="80000"/>
                </a:schemeClr>
              </a:solidFill>
              <a:latin typeface="Dosis" pitchFamily="2" charset="0"/>
            </a:rPr>
            <a:t>Memilih Daya Pikat</a:t>
          </a:r>
        </a:p>
      </dgm:t>
    </dgm:pt>
    <dgm:pt modelId="{968038B7-1106-4F26-B772-DDD21D63E7F1}" type="sibTrans" cxnId="{F5CE735F-6F4F-4E90-B9FD-8D24594EE14C}">
      <dgm:prSet/>
      <dgm:spPr/>
      <dgm:t>
        <a:bodyPr/>
        <a:lstStyle/>
        <a:p>
          <a:endParaRPr lang="id-ID"/>
        </a:p>
      </dgm:t>
    </dgm:pt>
    <dgm:pt modelId="{1EBEC4C4-3122-4EE8-ABE6-615948B9A890}" type="parTrans" cxnId="{F5CE735F-6F4F-4E90-B9FD-8D24594EE14C}">
      <dgm:prSet/>
      <dgm:spPr>
        <a:ln>
          <a:solidFill>
            <a:srgbClr val="C00000"/>
          </a:solidFill>
        </a:ln>
      </dgm:spPr>
      <dgm:t>
        <a:bodyPr/>
        <a:lstStyle/>
        <a:p>
          <a:endParaRPr lang="id-ID"/>
        </a:p>
      </dgm:t>
    </dgm:pt>
    <dgm:pt modelId="{DED89D9A-BD11-4AB4-BA42-F6A8990EA206}">
      <dgm:prSet phldrT="[Text]"/>
      <dgm:spPr/>
      <dgm:t>
        <a:bodyPr/>
        <a:lstStyle/>
        <a:p>
          <a:r>
            <a:rPr lang="id-ID" b="1" dirty="0">
              <a:solidFill>
                <a:schemeClr val="accent1">
                  <a:lumMod val="20000"/>
                  <a:lumOff val="80000"/>
                </a:schemeClr>
              </a:solidFill>
              <a:latin typeface="Dosis" pitchFamily="2" charset="0"/>
            </a:rPr>
            <a:t>Membuat Kerangka Argumentasi</a:t>
          </a:r>
        </a:p>
      </dgm:t>
    </dgm:pt>
    <dgm:pt modelId="{3A8C649F-A4CF-4AF4-AE23-D25265E9E163}" type="sibTrans" cxnId="{DDAC4A4E-EFB7-4EBD-95ED-B1143C6F2241}">
      <dgm:prSet/>
      <dgm:spPr/>
      <dgm:t>
        <a:bodyPr/>
        <a:lstStyle/>
        <a:p>
          <a:endParaRPr lang="id-ID"/>
        </a:p>
      </dgm:t>
    </dgm:pt>
    <dgm:pt modelId="{CE086E0D-481C-41ED-9DD9-D2B7DD67844F}" type="parTrans" cxnId="{DDAC4A4E-EFB7-4EBD-95ED-B1143C6F2241}">
      <dgm:prSet/>
      <dgm:spPr>
        <a:ln>
          <a:solidFill>
            <a:srgbClr val="C00000"/>
          </a:solidFill>
        </a:ln>
      </dgm:spPr>
      <dgm:t>
        <a:bodyPr/>
        <a:lstStyle/>
        <a:p>
          <a:endParaRPr lang="id-ID"/>
        </a:p>
      </dgm:t>
    </dgm:pt>
    <dgm:pt modelId="{DA2BFC54-FD3C-4355-AFBA-2C6974BC2896}">
      <dgm:prSet phldrT="[Text]"/>
      <dgm:spPr/>
      <dgm:t>
        <a:bodyPr/>
        <a:lstStyle/>
        <a:p>
          <a:r>
            <a:rPr lang="id-ID" b="1" dirty="0">
              <a:solidFill>
                <a:schemeClr val="accent1">
                  <a:lumMod val="20000"/>
                  <a:lumOff val="80000"/>
                </a:schemeClr>
              </a:solidFill>
              <a:latin typeface="Dosis" pitchFamily="2" charset="0"/>
            </a:rPr>
            <a:t>Menetapkan Kredibilitas</a:t>
          </a:r>
        </a:p>
      </dgm:t>
    </dgm:pt>
    <dgm:pt modelId="{F6BC873D-1362-449B-B002-74A489DBFA4F}" type="sibTrans" cxnId="{85BFF1E8-3488-42A2-AA99-E550375DD635}">
      <dgm:prSet/>
      <dgm:spPr/>
      <dgm:t>
        <a:bodyPr/>
        <a:lstStyle/>
        <a:p>
          <a:endParaRPr lang="id-ID"/>
        </a:p>
      </dgm:t>
    </dgm:pt>
    <dgm:pt modelId="{E6EF2300-6889-4501-AA6A-2D0FF29ADFB4}" type="parTrans" cxnId="{85BFF1E8-3488-42A2-AA99-E550375DD635}">
      <dgm:prSet/>
      <dgm:spPr>
        <a:ln>
          <a:solidFill>
            <a:srgbClr val="C00000"/>
          </a:solidFill>
        </a:ln>
      </dgm:spPr>
      <dgm:t>
        <a:bodyPr/>
        <a:lstStyle/>
        <a:p>
          <a:endParaRPr lang="id-ID"/>
        </a:p>
      </dgm:t>
    </dgm:pt>
    <dgm:pt modelId="{F8EA8598-A6B9-4A02-A284-3CB089C62316}">
      <dgm:prSet phldrT="[Text]"/>
      <dgm:spPr/>
      <dgm:t>
        <a:bodyPr/>
        <a:lstStyle/>
        <a:p>
          <a:r>
            <a:rPr lang="id-ID" b="1" dirty="0">
              <a:solidFill>
                <a:schemeClr val="accent1">
                  <a:lumMod val="20000"/>
                  <a:lumOff val="80000"/>
                </a:schemeClr>
              </a:solidFill>
              <a:latin typeface="Dosis" pitchFamily="2" charset="0"/>
            </a:rPr>
            <a:t>Pesan Persuasif</a:t>
          </a:r>
        </a:p>
      </dgm:t>
    </dgm:pt>
    <dgm:pt modelId="{B79F362D-9C57-4C16-93DF-52C32D20E26D}" type="sibTrans" cxnId="{DD5C1112-7E3C-4219-BD02-EF2261C745A0}">
      <dgm:prSet/>
      <dgm:spPr/>
      <dgm:t>
        <a:bodyPr/>
        <a:lstStyle/>
        <a:p>
          <a:endParaRPr lang="id-ID"/>
        </a:p>
      </dgm:t>
    </dgm:pt>
    <dgm:pt modelId="{3ED2564A-75FE-4B83-ABEF-D56B0E67D2D0}" type="parTrans" cxnId="{DD5C1112-7E3C-4219-BD02-EF2261C745A0}">
      <dgm:prSet/>
      <dgm:spPr/>
      <dgm:t>
        <a:bodyPr/>
        <a:lstStyle/>
        <a:p>
          <a:endParaRPr lang="id-ID"/>
        </a:p>
      </dgm:t>
    </dgm:pt>
    <dgm:pt modelId="{288E384C-4810-4E75-833A-A86B6BDA94DA}" type="pres">
      <dgm:prSet presAssocID="{AE0191C6-0995-4E93-978E-7504B9CF1532}" presName="diagram" presStyleCnt="0">
        <dgm:presLayoutVars>
          <dgm:chPref val="1"/>
          <dgm:dir/>
          <dgm:animOne val="branch"/>
          <dgm:animLvl val="lvl"/>
          <dgm:resizeHandles val="exact"/>
        </dgm:presLayoutVars>
      </dgm:prSet>
      <dgm:spPr/>
    </dgm:pt>
    <dgm:pt modelId="{A131CA81-7FA3-4A27-BC00-EFDE043FB2E7}" type="pres">
      <dgm:prSet presAssocID="{F8EA8598-A6B9-4A02-A284-3CB089C62316}" presName="root1" presStyleCnt="0"/>
      <dgm:spPr/>
    </dgm:pt>
    <dgm:pt modelId="{D4318855-4007-4DB9-9146-6B51668ABA04}" type="pres">
      <dgm:prSet presAssocID="{F8EA8598-A6B9-4A02-A284-3CB089C62316}" presName="LevelOneTextNode" presStyleLbl="node0" presStyleIdx="0" presStyleCnt="1" custScaleX="124985">
        <dgm:presLayoutVars>
          <dgm:chPref val="3"/>
        </dgm:presLayoutVars>
      </dgm:prSet>
      <dgm:spPr/>
    </dgm:pt>
    <dgm:pt modelId="{97FE98CA-335F-4FCA-946C-A5B75F734083}" type="pres">
      <dgm:prSet presAssocID="{F8EA8598-A6B9-4A02-A284-3CB089C62316}" presName="level2hierChild" presStyleCnt="0"/>
      <dgm:spPr/>
    </dgm:pt>
    <dgm:pt modelId="{B446B592-57E3-470F-87C3-7792109667FD}" type="pres">
      <dgm:prSet presAssocID="{E6EF2300-6889-4501-AA6A-2D0FF29ADFB4}" presName="conn2-1" presStyleLbl="parChTrans1D2" presStyleIdx="0" presStyleCnt="4"/>
      <dgm:spPr/>
    </dgm:pt>
    <dgm:pt modelId="{69A9AA57-488D-46FB-9B8C-AE40CAAB5A0C}" type="pres">
      <dgm:prSet presAssocID="{E6EF2300-6889-4501-AA6A-2D0FF29ADFB4}" presName="connTx" presStyleLbl="parChTrans1D2" presStyleIdx="0" presStyleCnt="4"/>
      <dgm:spPr/>
    </dgm:pt>
    <dgm:pt modelId="{D994A8C7-434C-436C-871C-70E5E6680B4F}" type="pres">
      <dgm:prSet presAssocID="{DA2BFC54-FD3C-4355-AFBA-2C6974BC2896}" presName="root2" presStyleCnt="0"/>
      <dgm:spPr/>
    </dgm:pt>
    <dgm:pt modelId="{3665F7EA-C45B-4F21-8043-3F66C7D75992}" type="pres">
      <dgm:prSet presAssocID="{DA2BFC54-FD3C-4355-AFBA-2C6974BC2896}" presName="LevelTwoTextNode" presStyleLbl="node2" presStyleIdx="0" presStyleCnt="4" custScaleX="154834">
        <dgm:presLayoutVars>
          <dgm:chPref val="3"/>
        </dgm:presLayoutVars>
      </dgm:prSet>
      <dgm:spPr/>
    </dgm:pt>
    <dgm:pt modelId="{79619B5A-76C9-4200-89DD-C5DF7FAB1622}" type="pres">
      <dgm:prSet presAssocID="{DA2BFC54-FD3C-4355-AFBA-2C6974BC2896}" presName="level3hierChild" presStyleCnt="0"/>
      <dgm:spPr/>
    </dgm:pt>
    <dgm:pt modelId="{665FBE43-5570-46D6-A46D-1DF8A596FEEF}" type="pres">
      <dgm:prSet presAssocID="{CE086E0D-481C-41ED-9DD9-D2B7DD67844F}" presName="conn2-1" presStyleLbl="parChTrans1D2" presStyleIdx="1" presStyleCnt="4"/>
      <dgm:spPr/>
    </dgm:pt>
    <dgm:pt modelId="{AF6EE395-00F7-45A8-B2D2-A5234A8807B5}" type="pres">
      <dgm:prSet presAssocID="{CE086E0D-481C-41ED-9DD9-D2B7DD67844F}" presName="connTx" presStyleLbl="parChTrans1D2" presStyleIdx="1" presStyleCnt="4"/>
      <dgm:spPr/>
    </dgm:pt>
    <dgm:pt modelId="{068A8C51-BCD6-4586-8E64-83935C49E2FC}" type="pres">
      <dgm:prSet presAssocID="{DED89D9A-BD11-4AB4-BA42-F6A8990EA206}" presName="root2" presStyleCnt="0"/>
      <dgm:spPr/>
    </dgm:pt>
    <dgm:pt modelId="{501D1DFD-45F8-4440-A2DE-5C549089F7D2}" type="pres">
      <dgm:prSet presAssocID="{DED89D9A-BD11-4AB4-BA42-F6A8990EA206}" presName="LevelTwoTextNode" presStyleLbl="node2" presStyleIdx="1" presStyleCnt="4" custScaleX="154834">
        <dgm:presLayoutVars>
          <dgm:chPref val="3"/>
        </dgm:presLayoutVars>
      </dgm:prSet>
      <dgm:spPr/>
    </dgm:pt>
    <dgm:pt modelId="{2DDC1615-B059-4B65-9B6B-D5A3EC8492A3}" type="pres">
      <dgm:prSet presAssocID="{DED89D9A-BD11-4AB4-BA42-F6A8990EA206}" presName="level3hierChild" presStyleCnt="0"/>
      <dgm:spPr/>
    </dgm:pt>
    <dgm:pt modelId="{B0F57543-54A4-4617-9E82-86B1A1C1EF8E}" type="pres">
      <dgm:prSet presAssocID="{1EBEC4C4-3122-4EE8-ABE6-615948B9A890}" presName="conn2-1" presStyleLbl="parChTrans1D2" presStyleIdx="2" presStyleCnt="4"/>
      <dgm:spPr/>
    </dgm:pt>
    <dgm:pt modelId="{0AB701B8-C149-4417-9AD6-EC470110A06E}" type="pres">
      <dgm:prSet presAssocID="{1EBEC4C4-3122-4EE8-ABE6-615948B9A890}" presName="connTx" presStyleLbl="parChTrans1D2" presStyleIdx="2" presStyleCnt="4"/>
      <dgm:spPr/>
    </dgm:pt>
    <dgm:pt modelId="{146DE4C6-4485-47D1-90B5-FC25A02483A6}" type="pres">
      <dgm:prSet presAssocID="{49797583-833C-41A8-A819-28B8999C7BAA}" presName="root2" presStyleCnt="0"/>
      <dgm:spPr/>
    </dgm:pt>
    <dgm:pt modelId="{43BDEC1F-EA53-4CB8-934A-B3418F5076D7}" type="pres">
      <dgm:prSet presAssocID="{49797583-833C-41A8-A819-28B8999C7BAA}" presName="LevelTwoTextNode" presStyleLbl="node2" presStyleIdx="2" presStyleCnt="4" custScaleX="154834">
        <dgm:presLayoutVars>
          <dgm:chPref val="3"/>
        </dgm:presLayoutVars>
      </dgm:prSet>
      <dgm:spPr/>
    </dgm:pt>
    <dgm:pt modelId="{B2F93487-C8E6-4EA5-BB5C-42F005937E43}" type="pres">
      <dgm:prSet presAssocID="{49797583-833C-41A8-A819-28B8999C7BAA}" presName="level3hierChild" presStyleCnt="0"/>
      <dgm:spPr/>
    </dgm:pt>
    <dgm:pt modelId="{5727D871-8D20-44C5-A11F-B330358A3FB1}" type="pres">
      <dgm:prSet presAssocID="{151DFC19-D22E-4258-8F95-581D4C2980F7}" presName="conn2-1" presStyleLbl="parChTrans1D2" presStyleIdx="3" presStyleCnt="4"/>
      <dgm:spPr/>
    </dgm:pt>
    <dgm:pt modelId="{35ED90A4-1320-414E-9166-D24024E29892}" type="pres">
      <dgm:prSet presAssocID="{151DFC19-D22E-4258-8F95-581D4C2980F7}" presName="connTx" presStyleLbl="parChTrans1D2" presStyleIdx="3" presStyleCnt="4"/>
      <dgm:spPr/>
    </dgm:pt>
    <dgm:pt modelId="{5746A537-F4E2-41EE-A68B-B8BBB0156A45}" type="pres">
      <dgm:prSet presAssocID="{4DBB2773-F21A-4FF5-8C63-C26B75C700EB}" presName="root2" presStyleCnt="0"/>
      <dgm:spPr/>
    </dgm:pt>
    <dgm:pt modelId="{8D4DB8C3-1B27-4B5E-8FF1-32FA866EBAD0}" type="pres">
      <dgm:prSet presAssocID="{4DBB2773-F21A-4FF5-8C63-C26B75C700EB}" presName="LevelTwoTextNode" presStyleLbl="node2" presStyleIdx="3" presStyleCnt="4" custScaleX="154834">
        <dgm:presLayoutVars>
          <dgm:chPref val="3"/>
        </dgm:presLayoutVars>
      </dgm:prSet>
      <dgm:spPr/>
    </dgm:pt>
    <dgm:pt modelId="{F2D89980-8633-4484-910A-E5FAD9D3B847}" type="pres">
      <dgm:prSet presAssocID="{4DBB2773-F21A-4FF5-8C63-C26B75C700EB}" presName="level3hierChild" presStyleCnt="0"/>
      <dgm:spPr/>
    </dgm:pt>
  </dgm:ptLst>
  <dgm:cxnLst>
    <dgm:cxn modelId="{050F8E02-36F8-4D7B-BDBB-4D6815E52A3B}" type="presOf" srcId="{E6EF2300-6889-4501-AA6A-2D0FF29ADFB4}" destId="{69A9AA57-488D-46FB-9B8C-AE40CAAB5A0C}" srcOrd="1" destOrd="0" presId="urn:microsoft.com/office/officeart/2005/8/layout/hierarchy2"/>
    <dgm:cxn modelId="{2FFDC504-9F16-45BB-B2E2-F32AE27074AD}" type="presOf" srcId="{F8EA8598-A6B9-4A02-A284-3CB089C62316}" destId="{D4318855-4007-4DB9-9146-6B51668ABA04}" srcOrd="0" destOrd="0" presId="urn:microsoft.com/office/officeart/2005/8/layout/hierarchy2"/>
    <dgm:cxn modelId="{07310605-60B2-4A85-A6F5-27AD5C0EA99F}" type="presOf" srcId="{AE0191C6-0995-4E93-978E-7504B9CF1532}" destId="{288E384C-4810-4E75-833A-A86B6BDA94DA}" srcOrd="0" destOrd="0" presId="urn:microsoft.com/office/officeart/2005/8/layout/hierarchy2"/>
    <dgm:cxn modelId="{DD5C1112-7E3C-4219-BD02-EF2261C745A0}" srcId="{AE0191C6-0995-4E93-978E-7504B9CF1532}" destId="{F8EA8598-A6B9-4A02-A284-3CB089C62316}" srcOrd="0" destOrd="0" parTransId="{3ED2564A-75FE-4B83-ABEF-D56B0E67D2D0}" sibTransId="{B79F362D-9C57-4C16-93DF-52C32D20E26D}"/>
    <dgm:cxn modelId="{FF6F2914-8727-4CBA-BB69-E2EFBA5C94F7}" type="presOf" srcId="{DA2BFC54-FD3C-4355-AFBA-2C6974BC2896}" destId="{3665F7EA-C45B-4F21-8043-3F66C7D75992}" srcOrd="0" destOrd="0" presId="urn:microsoft.com/office/officeart/2005/8/layout/hierarchy2"/>
    <dgm:cxn modelId="{4A618427-F019-40DA-95A1-97321A4C35FB}" type="presOf" srcId="{4DBB2773-F21A-4FF5-8C63-C26B75C700EB}" destId="{8D4DB8C3-1B27-4B5E-8FF1-32FA866EBAD0}" srcOrd="0" destOrd="0" presId="urn:microsoft.com/office/officeart/2005/8/layout/hierarchy2"/>
    <dgm:cxn modelId="{BE0BBB30-F140-413C-8587-656CDDD017DF}" type="presOf" srcId="{CE086E0D-481C-41ED-9DD9-D2B7DD67844F}" destId="{665FBE43-5570-46D6-A46D-1DF8A596FEEF}" srcOrd="0" destOrd="0" presId="urn:microsoft.com/office/officeart/2005/8/layout/hierarchy2"/>
    <dgm:cxn modelId="{DDAC4A4E-EFB7-4EBD-95ED-B1143C6F2241}" srcId="{F8EA8598-A6B9-4A02-A284-3CB089C62316}" destId="{DED89D9A-BD11-4AB4-BA42-F6A8990EA206}" srcOrd="1" destOrd="0" parTransId="{CE086E0D-481C-41ED-9DD9-D2B7DD67844F}" sibTransId="{3A8C649F-A4CF-4AF4-AE23-D25265E9E163}"/>
    <dgm:cxn modelId="{F5CE735F-6F4F-4E90-B9FD-8D24594EE14C}" srcId="{F8EA8598-A6B9-4A02-A284-3CB089C62316}" destId="{49797583-833C-41A8-A819-28B8999C7BAA}" srcOrd="2" destOrd="0" parTransId="{1EBEC4C4-3122-4EE8-ABE6-615948B9A890}" sibTransId="{968038B7-1106-4F26-B772-DDD21D63E7F1}"/>
    <dgm:cxn modelId="{EB4A616B-499E-41AB-8F68-FE192810BF91}" type="presOf" srcId="{E6EF2300-6889-4501-AA6A-2D0FF29ADFB4}" destId="{B446B592-57E3-470F-87C3-7792109667FD}" srcOrd="0" destOrd="0" presId="urn:microsoft.com/office/officeart/2005/8/layout/hierarchy2"/>
    <dgm:cxn modelId="{A1A8AF6F-877B-4791-8F65-303D29D2E8A5}" type="presOf" srcId="{DED89D9A-BD11-4AB4-BA42-F6A8990EA206}" destId="{501D1DFD-45F8-4440-A2DE-5C549089F7D2}" srcOrd="0" destOrd="0" presId="urn:microsoft.com/office/officeart/2005/8/layout/hierarchy2"/>
    <dgm:cxn modelId="{A5D69870-6D34-42EB-9B42-14B3A3E6C6F5}" type="presOf" srcId="{1EBEC4C4-3122-4EE8-ABE6-615948B9A890}" destId="{B0F57543-54A4-4617-9E82-86B1A1C1EF8E}" srcOrd="0" destOrd="0" presId="urn:microsoft.com/office/officeart/2005/8/layout/hierarchy2"/>
    <dgm:cxn modelId="{75301484-B59A-4F81-B00A-56D2816A1CE2}" type="presOf" srcId="{151DFC19-D22E-4258-8F95-581D4C2980F7}" destId="{35ED90A4-1320-414E-9166-D24024E29892}" srcOrd="1" destOrd="0" presId="urn:microsoft.com/office/officeart/2005/8/layout/hierarchy2"/>
    <dgm:cxn modelId="{75BD0F96-DEF8-49AD-82AF-BF8B4FE0ABEB}" type="presOf" srcId="{CE086E0D-481C-41ED-9DD9-D2B7DD67844F}" destId="{AF6EE395-00F7-45A8-B2D2-A5234A8807B5}" srcOrd="1" destOrd="0" presId="urn:microsoft.com/office/officeart/2005/8/layout/hierarchy2"/>
    <dgm:cxn modelId="{405673A8-D61C-4CC6-9FCB-3AD89532196D}" type="presOf" srcId="{151DFC19-D22E-4258-8F95-581D4C2980F7}" destId="{5727D871-8D20-44C5-A11F-B330358A3FB1}" srcOrd="0" destOrd="0" presId="urn:microsoft.com/office/officeart/2005/8/layout/hierarchy2"/>
    <dgm:cxn modelId="{EC4060D0-D2D8-4834-A639-0533B24BCC31}" type="presOf" srcId="{49797583-833C-41A8-A819-28B8999C7BAA}" destId="{43BDEC1F-EA53-4CB8-934A-B3418F5076D7}" srcOrd="0" destOrd="0" presId="urn:microsoft.com/office/officeart/2005/8/layout/hierarchy2"/>
    <dgm:cxn modelId="{B06C24E1-464C-4A38-BE11-B0FFC798EB45}" type="presOf" srcId="{1EBEC4C4-3122-4EE8-ABE6-615948B9A890}" destId="{0AB701B8-C149-4417-9AD6-EC470110A06E}" srcOrd="1" destOrd="0" presId="urn:microsoft.com/office/officeart/2005/8/layout/hierarchy2"/>
    <dgm:cxn modelId="{85BFF1E8-3488-42A2-AA99-E550375DD635}" srcId="{F8EA8598-A6B9-4A02-A284-3CB089C62316}" destId="{DA2BFC54-FD3C-4355-AFBA-2C6974BC2896}" srcOrd="0" destOrd="0" parTransId="{E6EF2300-6889-4501-AA6A-2D0FF29ADFB4}" sibTransId="{F6BC873D-1362-449B-B002-74A489DBFA4F}"/>
    <dgm:cxn modelId="{117703FC-1910-4F0E-AACA-4CAA4912D272}" srcId="{F8EA8598-A6B9-4A02-A284-3CB089C62316}" destId="{4DBB2773-F21A-4FF5-8C63-C26B75C700EB}" srcOrd="3" destOrd="0" parTransId="{151DFC19-D22E-4258-8F95-581D4C2980F7}" sibTransId="{7363E6BE-ABC2-4EAE-BC0B-97CF2E5CBECB}"/>
    <dgm:cxn modelId="{DC95A75F-885A-47B7-A9CC-EBBC8861E1F5}" type="presParOf" srcId="{288E384C-4810-4E75-833A-A86B6BDA94DA}" destId="{A131CA81-7FA3-4A27-BC00-EFDE043FB2E7}" srcOrd="0" destOrd="0" presId="urn:microsoft.com/office/officeart/2005/8/layout/hierarchy2"/>
    <dgm:cxn modelId="{A49D7B03-A98F-4181-AA45-CC003AF187DF}" type="presParOf" srcId="{A131CA81-7FA3-4A27-BC00-EFDE043FB2E7}" destId="{D4318855-4007-4DB9-9146-6B51668ABA04}" srcOrd="0" destOrd="0" presId="urn:microsoft.com/office/officeart/2005/8/layout/hierarchy2"/>
    <dgm:cxn modelId="{868D246A-E7FC-4112-B1F3-F4FF4741876E}" type="presParOf" srcId="{A131CA81-7FA3-4A27-BC00-EFDE043FB2E7}" destId="{97FE98CA-335F-4FCA-946C-A5B75F734083}" srcOrd="1" destOrd="0" presId="urn:microsoft.com/office/officeart/2005/8/layout/hierarchy2"/>
    <dgm:cxn modelId="{39212F58-EE7A-4B1F-A19A-8B896BEF3ECE}" type="presParOf" srcId="{97FE98CA-335F-4FCA-946C-A5B75F734083}" destId="{B446B592-57E3-470F-87C3-7792109667FD}" srcOrd="0" destOrd="0" presId="urn:microsoft.com/office/officeart/2005/8/layout/hierarchy2"/>
    <dgm:cxn modelId="{AB0924C0-B192-4D04-8B0A-96E3E4FBD361}" type="presParOf" srcId="{B446B592-57E3-470F-87C3-7792109667FD}" destId="{69A9AA57-488D-46FB-9B8C-AE40CAAB5A0C}" srcOrd="0" destOrd="0" presId="urn:microsoft.com/office/officeart/2005/8/layout/hierarchy2"/>
    <dgm:cxn modelId="{2FF67EBE-3090-4725-A5E5-7E7965A4D1FD}" type="presParOf" srcId="{97FE98CA-335F-4FCA-946C-A5B75F734083}" destId="{D994A8C7-434C-436C-871C-70E5E6680B4F}" srcOrd="1" destOrd="0" presId="urn:microsoft.com/office/officeart/2005/8/layout/hierarchy2"/>
    <dgm:cxn modelId="{4281173D-85B3-4B6D-8B63-C71D9823C31D}" type="presParOf" srcId="{D994A8C7-434C-436C-871C-70E5E6680B4F}" destId="{3665F7EA-C45B-4F21-8043-3F66C7D75992}" srcOrd="0" destOrd="0" presId="urn:microsoft.com/office/officeart/2005/8/layout/hierarchy2"/>
    <dgm:cxn modelId="{702FD0E2-91CF-4666-B6B4-1A7BD5EBD7D1}" type="presParOf" srcId="{D994A8C7-434C-436C-871C-70E5E6680B4F}" destId="{79619B5A-76C9-4200-89DD-C5DF7FAB1622}" srcOrd="1" destOrd="0" presId="urn:microsoft.com/office/officeart/2005/8/layout/hierarchy2"/>
    <dgm:cxn modelId="{9259D136-EF6B-4A00-AC03-BCFD6AA3D002}" type="presParOf" srcId="{97FE98CA-335F-4FCA-946C-A5B75F734083}" destId="{665FBE43-5570-46D6-A46D-1DF8A596FEEF}" srcOrd="2" destOrd="0" presId="urn:microsoft.com/office/officeart/2005/8/layout/hierarchy2"/>
    <dgm:cxn modelId="{3E5C542A-9E91-48F5-A853-BC3B758EF8C4}" type="presParOf" srcId="{665FBE43-5570-46D6-A46D-1DF8A596FEEF}" destId="{AF6EE395-00F7-45A8-B2D2-A5234A8807B5}" srcOrd="0" destOrd="0" presId="urn:microsoft.com/office/officeart/2005/8/layout/hierarchy2"/>
    <dgm:cxn modelId="{129F7A5D-4EEA-4698-8B9F-5B2E62E38CBE}" type="presParOf" srcId="{97FE98CA-335F-4FCA-946C-A5B75F734083}" destId="{068A8C51-BCD6-4586-8E64-83935C49E2FC}" srcOrd="3" destOrd="0" presId="urn:microsoft.com/office/officeart/2005/8/layout/hierarchy2"/>
    <dgm:cxn modelId="{5CCEC70B-68D0-40AF-A0EF-6D2ED1D41D6E}" type="presParOf" srcId="{068A8C51-BCD6-4586-8E64-83935C49E2FC}" destId="{501D1DFD-45F8-4440-A2DE-5C549089F7D2}" srcOrd="0" destOrd="0" presId="urn:microsoft.com/office/officeart/2005/8/layout/hierarchy2"/>
    <dgm:cxn modelId="{88A50D49-68A7-4AA6-946F-CC4DD55CF628}" type="presParOf" srcId="{068A8C51-BCD6-4586-8E64-83935C49E2FC}" destId="{2DDC1615-B059-4B65-9B6B-D5A3EC8492A3}" srcOrd="1" destOrd="0" presId="urn:microsoft.com/office/officeart/2005/8/layout/hierarchy2"/>
    <dgm:cxn modelId="{850AE752-B062-4F4D-A13A-3AF3575660BD}" type="presParOf" srcId="{97FE98CA-335F-4FCA-946C-A5B75F734083}" destId="{B0F57543-54A4-4617-9E82-86B1A1C1EF8E}" srcOrd="4" destOrd="0" presId="urn:microsoft.com/office/officeart/2005/8/layout/hierarchy2"/>
    <dgm:cxn modelId="{F42BAF48-B2D7-4564-AC87-8133D1D2386B}" type="presParOf" srcId="{B0F57543-54A4-4617-9E82-86B1A1C1EF8E}" destId="{0AB701B8-C149-4417-9AD6-EC470110A06E}" srcOrd="0" destOrd="0" presId="urn:microsoft.com/office/officeart/2005/8/layout/hierarchy2"/>
    <dgm:cxn modelId="{09602537-235A-4F81-B8F1-B727C480A495}" type="presParOf" srcId="{97FE98CA-335F-4FCA-946C-A5B75F734083}" destId="{146DE4C6-4485-47D1-90B5-FC25A02483A6}" srcOrd="5" destOrd="0" presId="urn:microsoft.com/office/officeart/2005/8/layout/hierarchy2"/>
    <dgm:cxn modelId="{B90256DC-711F-435C-BD4E-86DFFA6D3126}" type="presParOf" srcId="{146DE4C6-4485-47D1-90B5-FC25A02483A6}" destId="{43BDEC1F-EA53-4CB8-934A-B3418F5076D7}" srcOrd="0" destOrd="0" presId="urn:microsoft.com/office/officeart/2005/8/layout/hierarchy2"/>
    <dgm:cxn modelId="{58F599E3-52FE-4948-806E-1CA3E8D9426E}" type="presParOf" srcId="{146DE4C6-4485-47D1-90B5-FC25A02483A6}" destId="{B2F93487-C8E6-4EA5-BB5C-42F005937E43}" srcOrd="1" destOrd="0" presId="urn:microsoft.com/office/officeart/2005/8/layout/hierarchy2"/>
    <dgm:cxn modelId="{61820AE7-B12C-4168-94D2-262A58C21512}" type="presParOf" srcId="{97FE98CA-335F-4FCA-946C-A5B75F734083}" destId="{5727D871-8D20-44C5-A11F-B330358A3FB1}" srcOrd="6" destOrd="0" presId="urn:microsoft.com/office/officeart/2005/8/layout/hierarchy2"/>
    <dgm:cxn modelId="{5FCFDD9D-E15B-42A9-B111-1BEA94BCBF7F}" type="presParOf" srcId="{5727D871-8D20-44C5-A11F-B330358A3FB1}" destId="{35ED90A4-1320-414E-9166-D24024E29892}" srcOrd="0" destOrd="0" presId="urn:microsoft.com/office/officeart/2005/8/layout/hierarchy2"/>
    <dgm:cxn modelId="{BF30C086-D967-4D5A-A9D7-8479CBDBC82D}" type="presParOf" srcId="{97FE98CA-335F-4FCA-946C-A5B75F734083}" destId="{5746A537-F4E2-41EE-A68B-B8BBB0156A45}" srcOrd="7" destOrd="0" presId="urn:microsoft.com/office/officeart/2005/8/layout/hierarchy2"/>
    <dgm:cxn modelId="{2641F8D2-0747-489D-966E-AC89FA0CDF8E}" type="presParOf" srcId="{5746A537-F4E2-41EE-A68B-B8BBB0156A45}" destId="{8D4DB8C3-1B27-4B5E-8FF1-32FA866EBAD0}" srcOrd="0" destOrd="0" presId="urn:microsoft.com/office/officeart/2005/8/layout/hierarchy2"/>
    <dgm:cxn modelId="{1F9BF43A-887F-457A-B3F3-04A147ABD31C}" type="presParOf" srcId="{5746A537-F4E2-41EE-A68B-B8BBB0156A45}" destId="{F2D89980-8633-4484-910A-E5FAD9D3B84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D94FF-4B69-4723-B024-3099172E69B2}" type="doc">
      <dgm:prSet loTypeId="urn:microsoft.com/office/officeart/2005/8/layout/arrow2" loCatId="process" qsTypeId="urn:microsoft.com/office/officeart/2005/8/quickstyle/simple1" qsCatId="simple" csTypeId="urn:microsoft.com/office/officeart/2005/8/colors/accent1_2" csCatId="accent1" phldr="1"/>
      <dgm:spPr/>
    </dgm:pt>
    <dgm:pt modelId="{32E49856-93FE-4C46-89A4-2A1AD9B89D69}">
      <dgm:prSet phldrT="[Text]"/>
      <dgm:spPr/>
      <dgm:t>
        <a:bodyPr/>
        <a:lstStyle/>
        <a:p>
          <a:r>
            <a:rPr lang="id-ID" b="1" dirty="0">
              <a:solidFill>
                <a:schemeClr val="accent3"/>
              </a:solidFill>
              <a:latin typeface="Dosis" pitchFamily="2" charset="0"/>
            </a:rPr>
            <a:t>Attention</a:t>
          </a:r>
        </a:p>
      </dgm:t>
    </dgm:pt>
    <dgm:pt modelId="{54AD2031-BD82-4FA1-97EF-759BE25A2066}" type="parTrans" cxnId="{368139B2-A563-47E3-8393-A3B770C9B70A}">
      <dgm:prSet/>
      <dgm:spPr/>
      <dgm:t>
        <a:bodyPr/>
        <a:lstStyle/>
        <a:p>
          <a:endParaRPr lang="id-ID"/>
        </a:p>
      </dgm:t>
    </dgm:pt>
    <dgm:pt modelId="{C487BADB-3F31-4F54-A05B-37E00627E1DA}" type="sibTrans" cxnId="{368139B2-A563-47E3-8393-A3B770C9B70A}">
      <dgm:prSet/>
      <dgm:spPr/>
      <dgm:t>
        <a:bodyPr/>
        <a:lstStyle/>
        <a:p>
          <a:endParaRPr lang="id-ID"/>
        </a:p>
      </dgm:t>
    </dgm:pt>
    <dgm:pt modelId="{5C8DC20F-5C32-4821-AFC0-EED8C8F10126}">
      <dgm:prSet phldrT="[Text]"/>
      <dgm:spPr/>
      <dgm:t>
        <a:bodyPr/>
        <a:lstStyle/>
        <a:p>
          <a:r>
            <a:rPr lang="id-ID" b="1" dirty="0">
              <a:solidFill>
                <a:schemeClr val="accent3"/>
              </a:solidFill>
              <a:latin typeface="Dosis" pitchFamily="2" charset="0"/>
            </a:rPr>
            <a:t>Interest</a:t>
          </a:r>
        </a:p>
      </dgm:t>
    </dgm:pt>
    <dgm:pt modelId="{5A8D3529-4A44-4ED8-A5E3-56DC3B653046}" type="parTrans" cxnId="{D79F4A84-D995-488F-AAED-BBB2893D2EE1}">
      <dgm:prSet/>
      <dgm:spPr/>
      <dgm:t>
        <a:bodyPr/>
        <a:lstStyle/>
        <a:p>
          <a:endParaRPr lang="id-ID"/>
        </a:p>
      </dgm:t>
    </dgm:pt>
    <dgm:pt modelId="{AA65B95F-DBA5-45D5-81AE-BAA6D71F3F06}" type="sibTrans" cxnId="{D79F4A84-D995-488F-AAED-BBB2893D2EE1}">
      <dgm:prSet/>
      <dgm:spPr/>
      <dgm:t>
        <a:bodyPr/>
        <a:lstStyle/>
        <a:p>
          <a:endParaRPr lang="id-ID"/>
        </a:p>
      </dgm:t>
    </dgm:pt>
    <dgm:pt modelId="{7A256E7B-4939-4364-9121-D082EF7B988F}">
      <dgm:prSet phldrT="[Text]"/>
      <dgm:spPr/>
      <dgm:t>
        <a:bodyPr/>
        <a:lstStyle/>
        <a:p>
          <a:r>
            <a:rPr lang="id-ID" b="1" dirty="0">
              <a:solidFill>
                <a:schemeClr val="accent3"/>
              </a:solidFill>
              <a:latin typeface="Dosis" pitchFamily="2" charset="0"/>
            </a:rPr>
            <a:t>Desire</a:t>
          </a:r>
        </a:p>
      </dgm:t>
    </dgm:pt>
    <dgm:pt modelId="{C221AED3-B745-46AD-B32E-FD5B3DF6375A}" type="parTrans" cxnId="{A8E590BB-99F9-4B67-AA6D-F1F577607967}">
      <dgm:prSet/>
      <dgm:spPr/>
      <dgm:t>
        <a:bodyPr/>
        <a:lstStyle/>
        <a:p>
          <a:endParaRPr lang="id-ID"/>
        </a:p>
      </dgm:t>
    </dgm:pt>
    <dgm:pt modelId="{82718B0B-BF74-47B2-98EE-B89631D77CE0}" type="sibTrans" cxnId="{A8E590BB-99F9-4B67-AA6D-F1F577607967}">
      <dgm:prSet/>
      <dgm:spPr/>
      <dgm:t>
        <a:bodyPr/>
        <a:lstStyle/>
        <a:p>
          <a:endParaRPr lang="id-ID"/>
        </a:p>
      </dgm:t>
    </dgm:pt>
    <dgm:pt modelId="{E168BDBD-BFB0-46FC-AD1C-861BD2C54222}">
      <dgm:prSet phldrT="[Text]"/>
      <dgm:spPr/>
      <dgm:t>
        <a:bodyPr/>
        <a:lstStyle/>
        <a:p>
          <a:r>
            <a:rPr lang="id-ID" b="1" dirty="0">
              <a:solidFill>
                <a:schemeClr val="accent3"/>
              </a:solidFill>
              <a:latin typeface="Dosis" pitchFamily="2" charset="0"/>
            </a:rPr>
            <a:t>Action</a:t>
          </a:r>
        </a:p>
      </dgm:t>
    </dgm:pt>
    <dgm:pt modelId="{F8BEB0D4-A4EF-4331-BE45-00300C652921}" type="parTrans" cxnId="{8EC21A6A-2BF0-4653-B539-A361989DF0D3}">
      <dgm:prSet/>
      <dgm:spPr/>
      <dgm:t>
        <a:bodyPr/>
        <a:lstStyle/>
        <a:p>
          <a:endParaRPr lang="id-ID"/>
        </a:p>
      </dgm:t>
    </dgm:pt>
    <dgm:pt modelId="{A42FDF50-1D36-4CE8-BB6F-DCAA463F35F2}" type="sibTrans" cxnId="{8EC21A6A-2BF0-4653-B539-A361989DF0D3}">
      <dgm:prSet/>
      <dgm:spPr/>
      <dgm:t>
        <a:bodyPr/>
        <a:lstStyle/>
        <a:p>
          <a:endParaRPr lang="id-ID"/>
        </a:p>
      </dgm:t>
    </dgm:pt>
    <dgm:pt modelId="{DC76FFD7-774E-40B2-91A0-47458BFC68F2}" type="pres">
      <dgm:prSet presAssocID="{47BD94FF-4B69-4723-B024-3099172E69B2}" presName="arrowDiagram" presStyleCnt="0">
        <dgm:presLayoutVars>
          <dgm:chMax val="5"/>
          <dgm:dir/>
          <dgm:resizeHandles val="exact"/>
        </dgm:presLayoutVars>
      </dgm:prSet>
      <dgm:spPr/>
    </dgm:pt>
    <dgm:pt modelId="{A43A4CB9-543F-41D3-ADAF-A262255D7C45}" type="pres">
      <dgm:prSet presAssocID="{47BD94FF-4B69-4723-B024-3099172E69B2}" presName="arrow" presStyleLbl="bgShp" presStyleIdx="0" presStyleCnt="1"/>
      <dgm:spPr>
        <a:solidFill>
          <a:schemeClr val="accent1"/>
        </a:solidFill>
      </dgm:spPr>
    </dgm:pt>
    <dgm:pt modelId="{31FEA3DB-F815-4DF1-8CEE-B6EA310EA2E9}" type="pres">
      <dgm:prSet presAssocID="{47BD94FF-4B69-4723-B024-3099172E69B2}" presName="arrowDiagram4" presStyleCnt="0"/>
      <dgm:spPr/>
    </dgm:pt>
    <dgm:pt modelId="{3CB1941B-0524-454D-81C4-76F0B0F57609}" type="pres">
      <dgm:prSet presAssocID="{32E49856-93FE-4C46-89A4-2A1AD9B89D69}" presName="bullet4a" presStyleLbl="node1" presStyleIdx="0" presStyleCnt="4"/>
      <dgm:spPr>
        <a:solidFill>
          <a:schemeClr val="bg1">
            <a:lumMod val="85000"/>
          </a:schemeClr>
        </a:solidFill>
      </dgm:spPr>
    </dgm:pt>
    <dgm:pt modelId="{CDB03231-E4CE-4FF4-901A-A57331F4597E}" type="pres">
      <dgm:prSet presAssocID="{32E49856-93FE-4C46-89A4-2A1AD9B89D69}" presName="textBox4a" presStyleLbl="revTx" presStyleIdx="0" presStyleCnt="4">
        <dgm:presLayoutVars>
          <dgm:bulletEnabled val="1"/>
        </dgm:presLayoutVars>
      </dgm:prSet>
      <dgm:spPr/>
    </dgm:pt>
    <dgm:pt modelId="{86460DE6-478B-4C42-AC73-C19F4B08EEC9}" type="pres">
      <dgm:prSet presAssocID="{5C8DC20F-5C32-4821-AFC0-EED8C8F10126}" presName="bullet4b" presStyleLbl="node1" presStyleIdx="1" presStyleCnt="4"/>
      <dgm:spPr>
        <a:solidFill>
          <a:schemeClr val="bg1">
            <a:lumMod val="85000"/>
          </a:schemeClr>
        </a:solidFill>
      </dgm:spPr>
    </dgm:pt>
    <dgm:pt modelId="{455998B3-B47B-4818-A8D8-DE84DE4AFD0C}" type="pres">
      <dgm:prSet presAssocID="{5C8DC20F-5C32-4821-AFC0-EED8C8F10126}" presName="textBox4b" presStyleLbl="revTx" presStyleIdx="1" presStyleCnt="4">
        <dgm:presLayoutVars>
          <dgm:bulletEnabled val="1"/>
        </dgm:presLayoutVars>
      </dgm:prSet>
      <dgm:spPr/>
    </dgm:pt>
    <dgm:pt modelId="{63CF7982-AB26-49C3-88A8-ACA10A35E2D6}" type="pres">
      <dgm:prSet presAssocID="{7A256E7B-4939-4364-9121-D082EF7B988F}" presName="bullet4c" presStyleLbl="node1" presStyleIdx="2" presStyleCnt="4"/>
      <dgm:spPr>
        <a:solidFill>
          <a:schemeClr val="bg1">
            <a:lumMod val="85000"/>
          </a:schemeClr>
        </a:solidFill>
      </dgm:spPr>
    </dgm:pt>
    <dgm:pt modelId="{A3F866CB-AEA8-463A-BD12-FC04F1805B29}" type="pres">
      <dgm:prSet presAssocID="{7A256E7B-4939-4364-9121-D082EF7B988F}" presName="textBox4c" presStyleLbl="revTx" presStyleIdx="2" presStyleCnt="4">
        <dgm:presLayoutVars>
          <dgm:bulletEnabled val="1"/>
        </dgm:presLayoutVars>
      </dgm:prSet>
      <dgm:spPr/>
    </dgm:pt>
    <dgm:pt modelId="{B73C3B10-9257-42CC-BE2E-1A7F915BFDD0}" type="pres">
      <dgm:prSet presAssocID="{E168BDBD-BFB0-46FC-AD1C-861BD2C54222}" presName="bullet4d" presStyleLbl="node1" presStyleIdx="3" presStyleCnt="4"/>
      <dgm:spPr>
        <a:solidFill>
          <a:schemeClr val="bg1">
            <a:lumMod val="85000"/>
          </a:schemeClr>
        </a:solidFill>
      </dgm:spPr>
    </dgm:pt>
    <dgm:pt modelId="{80A7254B-090D-40BB-B788-FB64D897FEF9}" type="pres">
      <dgm:prSet presAssocID="{E168BDBD-BFB0-46FC-AD1C-861BD2C54222}" presName="textBox4d" presStyleLbl="revTx" presStyleIdx="3" presStyleCnt="4">
        <dgm:presLayoutVars>
          <dgm:bulletEnabled val="1"/>
        </dgm:presLayoutVars>
      </dgm:prSet>
      <dgm:spPr/>
    </dgm:pt>
  </dgm:ptLst>
  <dgm:cxnLst>
    <dgm:cxn modelId="{8D3A6C0A-9116-4C92-B161-0E4E784297BD}" type="presOf" srcId="{7A256E7B-4939-4364-9121-D082EF7B988F}" destId="{A3F866CB-AEA8-463A-BD12-FC04F1805B29}" srcOrd="0" destOrd="0" presId="urn:microsoft.com/office/officeart/2005/8/layout/arrow2"/>
    <dgm:cxn modelId="{6BBC2610-07CC-4F4E-BDC6-0FE5C520918E}" type="presOf" srcId="{E168BDBD-BFB0-46FC-AD1C-861BD2C54222}" destId="{80A7254B-090D-40BB-B788-FB64D897FEF9}" srcOrd="0" destOrd="0" presId="urn:microsoft.com/office/officeart/2005/8/layout/arrow2"/>
    <dgm:cxn modelId="{5A8F4948-C149-4767-9B15-44619E24C9E4}" type="presOf" srcId="{32E49856-93FE-4C46-89A4-2A1AD9B89D69}" destId="{CDB03231-E4CE-4FF4-901A-A57331F4597E}" srcOrd="0" destOrd="0" presId="urn:microsoft.com/office/officeart/2005/8/layout/arrow2"/>
    <dgm:cxn modelId="{8EC21A6A-2BF0-4653-B539-A361989DF0D3}" srcId="{47BD94FF-4B69-4723-B024-3099172E69B2}" destId="{E168BDBD-BFB0-46FC-AD1C-861BD2C54222}" srcOrd="3" destOrd="0" parTransId="{F8BEB0D4-A4EF-4331-BE45-00300C652921}" sibTransId="{A42FDF50-1D36-4CE8-BB6F-DCAA463F35F2}"/>
    <dgm:cxn modelId="{D79F4A84-D995-488F-AAED-BBB2893D2EE1}" srcId="{47BD94FF-4B69-4723-B024-3099172E69B2}" destId="{5C8DC20F-5C32-4821-AFC0-EED8C8F10126}" srcOrd="1" destOrd="0" parTransId="{5A8D3529-4A44-4ED8-A5E3-56DC3B653046}" sibTransId="{AA65B95F-DBA5-45D5-81AE-BAA6D71F3F06}"/>
    <dgm:cxn modelId="{B716A18B-47A5-4D39-8D8C-0A189CD28960}" type="presOf" srcId="{47BD94FF-4B69-4723-B024-3099172E69B2}" destId="{DC76FFD7-774E-40B2-91A0-47458BFC68F2}" srcOrd="0" destOrd="0" presId="urn:microsoft.com/office/officeart/2005/8/layout/arrow2"/>
    <dgm:cxn modelId="{368139B2-A563-47E3-8393-A3B770C9B70A}" srcId="{47BD94FF-4B69-4723-B024-3099172E69B2}" destId="{32E49856-93FE-4C46-89A4-2A1AD9B89D69}" srcOrd="0" destOrd="0" parTransId="{54AD2031-BD82-4FA1-97EF-759BE25A2066}" sibTransId="{C487BADB-3F31-4F54-A05B-37E00627E1DA}"/>
    <dgm:cxn modelId="{A8E590BB-99F9-4B67-AA6D-F1F577607967}" srcId="{47BD94FF-4B69-4723-B024-3099172E69B2}" destId="{7A256E7B-4939-4364-9121-D082EF7B988F}" srcOrd="2" destOrd="0" parTransId="{C221AED3-B745-46AD-B32E-FD5B3DF6375A}" sibTransId="{82718B0B-BF74-47B2-98EE-B89631D77CE0}"/>
    <dgm:cxn modelId="{920136C7-15AA-4E2D-AD29-0491FC0A9EF4}" type="presOf" srcId="{5C8DC20F-5C32-4821-AFC0-EED8C8F10126}" destId="{455998B3-B47B-4818-A8D8-DE84DE4AFD0C}" srcOrd="0" destOrd="0" presId="urn:microsoft.com/office/officeart/2005/8/layout/arrow2"/>
    <dgm:cxn modelId="{71249B43-1769-4FF4-B156-CDF60D08BE33}" type="presParOf" srcId="{DC76FFD7-774E-40B2-91A0-47458BFC68F2}" destId="{A43A4CB9-543F-41D3-ADAF-A262255D7C45}" srcOrd="0" destOrd="0" presId="urn:microsoft.com/office/officeart/2005/8/layout/arrow2"/>
    <dgm:cxn modelId="{DFA2CAC7-9D68-4E33-9F86-D958B80BC77E}" type="presParOf" srcId="{DC76FFD7-774E-40B2-91A0-47458BFC68F2}" destId="{31FEA3DB-F815-4DF1-8CEE-B6EA310EA2E9}" srcOrd="1" destOrd="0" presId="urn:microsoft.com/office/officeart/2005/8/layout/arrow2"/>
    <dgm:cxn modelId="{B11E1A28-A960-48A2-8A16-4D5179087B95}" type="presParOf" srcId="{31FEA3DB-F815-4DF1-8CEE-B6EA310EA2E9}" destId="{3CB1941B-0524-454D-81C4-76F0B0F57609}" srcOrd="0" destOrd="0" presId="urn:microsoft.com/office/officeart/2005/8/layout/arrow2"/>
    <dgm:cxn modelId="{2D4A675E-8D71-470B-A4BA-D861F5A67A92}" type="presParOf" srcId="{31FEA3DB-F815-4DF1-8CEE-B6EA310EA2E9}" destId="{CDB03231-E4CE-4FF4-901A-A57331F4597E}" srcOrd="1" destOrd="0" presId="urn:microsoft.com/office/officeart/2005/8/layout/arrow2"/>
    <dgm:cxn modelId="{6E9B85DE-6071-4063-856C-AA7B96BBFF3A}" type="presParOf" srcId="{31FEA3DB-F815-4DF1-8CEE-B6EA310EA2E9}" destId="{86460DE6-478B-4C42-AC73-C19F4B08EEC9}" srcOrd="2" destOrd="0" presId="urn:microsoft.com/office/officeart/2005/8/layout/arrow2"/>
    <dgm:cxn modelId="{80FFF44E-8812-4F0F-BFFD-7F7CF6D57F5E}" type="presParOf" srcId="{31FEA3DB-F815-4DF1-8CEE-B6EA310EA2E9}" destId="{455998B3-B47B-4818-A8D8-DE84DE4AFD0C}" srcOrd="3" destOrd="0" presId="urn:microsoft.com/office/officeart/2005/8/layout/arrow2"/>
    <dgm:cxn modelId="{7EBAB136-0D77-4B96-9303-1ABA381D55F6}" type="presParOf" srcId="{31FEA3DB-F815-4DF1-8CEE-B6EA310EA2E9}" destId="{63CF7982-AB26-49C3-88A8-ACA10A35E2D6}" srcOrd="4" destOrd="0" presId="urn:microsoft.com/office/officeart/2005/8/layout/arrow2"/>
    <dgm:cxn modelId="{376FEE08-BF88-4128-84A5-88B38B01BCE6}" type="presParOf" srcId="{31FEA3DB-F815-4DF1-8CEE-B6EA310EA2E9}" destId="{A3F866CB-AEA8-463A-BD12-FC04F1805B29}" srcOrd="5" destOrd="0" presId="urn:microsoft.com/office/officeart/2005/8/layout/arrow2"/>
    <dgm:cxn modelId="{84735642-823F-47C3-8BFD-BDE5E85CC5C2}" type="presParOf" srcId="{31FEA3DB-F815-4DF1-8CEE-B6EA310EA2E9}" destId="{B73C3B10-9257-42CC-BE2E-1A7F915BFDD0}" srcOrd="6" destOrd="0" presId="urn:microsoft.com/office/officeart/2005/8/layout/arrow2"/>
    <dgm:cxn modelId="{ECF4C2AD-B115-499A-9124-0B7131AD1348}" type="presParOf" srcId="{31FEA3DB-F815-4DF1-8CEE-B6EA310EA2E9}" destId="{80A7254B-090D-40BB-B788-FB64D897FEF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FA6DC-C94E-4DD2-91B2-F3D198C0B2A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d-ID"/>
        </a:p>
      </dgm:t>
    </dgm:pt>
    <dgm:pt modelId="{3C5CBA3C-00AA-4AA4-9351-0D12AE3C72CD}">
      <dgm:prSet phldrT="[Text]"/>
      <dgm:spPr>
        <a:ln>
          <a:solidFill>
            <a:schemeClr val="bg2"/>
          </a:solidFill>
        </a:ln>
        <a:effectLst>
          <a:outerShdw blurRad="50800" dist="38100" dir="8100000" algn="tr" rotWithShape="0">
            <a:prstClr val="black">
              <a:alpha val="40000"/>
            </a:prstClr>
          </a:outerShdw>
        </a:effectLst>
      </dgm:spPr>
      <dgm:t>
        <a:bodyPr/>
        <a:lstStyle/>
        <a:p>
          <a:r>
            <a:rPr lang="id-ID" b="1" dirty="0">
              <a:latin typeface="Dosis" pitchFamily="2" charset="0"/>
            </a:rPr>
            <a:t>Pesan Persuasif</a:t>
          </a:r>
        </a:p>
      </dgm:t>
    </dgm:pt>
    <dgm:pt modelId="{4B9F953D-16AD-4B8C-AAEB-5A7E2BBF83FA}" type="parTrans" cxnId="{584B4F4D-E8B2-4FEA-A191-4DF18A7067A5}">
      <dgm:prSet/>
      <dgm:spPr/>
      <dgm:t>
        <a:bodyPr/>
        <a:lstStyle/>
        <a:p>
          <a:endParaRPr lang="id-ID"/>
        </a:p>
      </dgm:t>
    </dgm:pt>
    <dgm:pt modelId="{7B9A44C9-B3E5-413D-B5A2-7DDEBD8CDFDB}" type="sibTrans" cxnId="{584B4F4D-E8B2-4FEA-A191-4DF18A7067A5}">
      <dgm:prSet/>
      <dgm:spPr/>
      <dgm:t>
        <a:bodyPr/>
        <a:lstStyle/>
        <a:p>
          <a:endParaRPr lang="id-ID"/>
        </a:p>
      </dgm:t>
    </dgm:pt>
    <dgm:pt modelId="{19AC6AD9-BB01-44BD-B7EA-58EE8586DFEA}">
      <dgm:prSet phldrT="[Text]"/>
      <dgm:spPr>
        <a:solidFill>
          <a:schemeClr val="bg1">
            <a:lumMod val="85000"/>
            <a:alpha val="90000"/>
          </a:schemeClr>
        </a:solidFill>
        <a:ln>
          <a:solidFill>
            <a:schemeClr val="bg2"/>
          </a:solidFill>
        </a:ln>
        <a:effectLst>
          <a:outerShdw blurRad="50800" dist="38100" dir="8100000" algn="tr" rotWithShape="0">
            <a:prstClr val="black">
              <a:alpha val="40000"/>
            </a:prstClr>
          </a:outerShdw>
        </a:effectLst>
      </dgm:spPr>
      <dgm:t>
        <a:bodyPr/>
        <a:lstStyle/>
        <a:p>
          <a:r>
            <a:rPr lang="id-ID" b="1" dirty="0">
              <a:latin typeface="Dosis" pitchFamily="2" charset="0"/>
            </a:rPr>
            <a:t>Penjualan</a:t>
          </a:r>
        </a:p>
      </dgm:t>
    </dgm:pt>
    <dgm:pt modelId="{C7C36106-A300-43EA-9192-9E4DD4061125}" type="parTrans" cxnId="{08AC277D-DB23-4708-AB0B-A9D73B960271}">
      <dgm:prSet/>
      <dgm:spPr>
        <a:ln w="76200">
          <a:solidFill>
            <a:srgbClr val="FF0000"/>
          </a:solidFill>
        </a:ln>
      </dgm:spPr>
      <dgm:t>
        <a:bodyPr/>
        <a:lstStyle/>
        <a:p>
          <a:endParaRPr lang="id-ID"/>
        </a:p>
      </dgm:t>
    </dgm:pt>
    <dgm:pt modelId="{17A06FB5-2FDF-4A6F-8D5D-2056119DD634}" type="sibTrans" cxnId="{08AC277D-DB23-4708-AB0B-A9D73B960271}">
      <dgm:prSet/>
      <dgm:spPr/>
      <dgm:t>
        <a:bodyPr/>
        <a:lstStyle/>
        <a:p>
          <a:endParaRPr lang="id-ID"/>
        </a:p>
      </dgm:t>
    </dgm:pt>
    <dgm:pt modelId="{DF65822D-90CD-4A43-9A15-1DB7BA981A10}">
      <dgm:prSet phldrT="[Text]"/>
      <dgm:spPr>
        <a:solidFill>
          <a:schemeClr val="bg1">
            <a:lumMod val="85000"/>
            <a:alpha val="90000"/>
          </a:schemeClr>
        </a:solidFill>
        <a:ln>
          <a:solidFill>
            <a:schemeClr val="bg2"/>
          </a:solidFill>
        </a:ln>
        <a:effectLst>
          <a:outerShdw blurRad="50800" dist="38100" dir="8100000" algn="tr" rotWithShape="0">
            <a:prstClr val="black">
              <a:alpha val="40000"/>
            </a:prstClr>
          </a:outerShdw>
        </a:effectLst>
      </dgm:spPr>
      <dgm:t>
        <a:bodyPr/>
        <a:lstStyle/>
        <a:p>
          <a:r>
            <a:rPr lang="id-ID" b="1" dirty="0">
              <a:latin typeface="Dosis" pitchFamily="2" charset="0"/>
            </a:rPr>
            <a:t>Permintaan Dana</a:t>
          </a:r>
        </a:p>
      </dgm:t>
    </dgm:pt>
    <dgm:pt modelId="{447D75EC-6F2B-4B53-BEB6-1B4403A2E008}" type="parTrans" cxnId="{A64F7ACB-92BB-4DA4-906A-069F13FEB5F7}">
      <dgm:prSet/>
      <dgm:spPr>
        <a:ln w="76200">
          <a:solidFill>
            <a:srgbClr val="FF0000"/>
          </a:solidFill>
        </a:ln>
      </dgm:spPr>
      <dgm:t>
        <a:bodyPr/>
        <a:lstStyle/>
        <a:p>
          <a:endParaRPr lang="id-ID"/>
        </a:p>
      </dgm:t>
    </dgm:pt>
    <dgm:pt modelId="{A0775833-6776-47A7-A9CC-2BC88FB86146}" type="sibTrans" cxnId="{A64F7ACB-92BB-4DA4-906A-069F13FEB5F7}">
      <dgm:prSet/>
      <dgm:spPr/>
      <dgm:t>
        <a:bodyPr/>
        <a:lstStyle/>
        <a:p>
          <a:endParaRPr lang="id-ID"/>
        </a:p>
      </dgm:t>
    </dgm:pt>
    <dgm:pt modelId="{3CCADA1D-F4FA-4841-99EF-AEBAD0ABCC06}" type="pres">
      <dgm:prSet presAssocID="{79AFA6DC-C94E-4DD2-91B2-F3D198C0B2A5}" presName="diagram" presStyleCnt="0">
        <dgm:presLayoutVars>
          <dgm:chPref val="1"/>
          <dgm:dir/>
          <dgm:animOne val="branch"/>
          <dgm:animLvl val="lvl"/>
          <dgm:resizeHandles/>
        </dgm:presLayoutVars>
      </dgm:prSet>
      <dgm:spPr/>
    </dgm:pt>
    <dgm:pt modelId="{8DB9F19E-1BC7-416C-95A7-624477327EFD}" type="pres">
      <dgm:prSet presAssocID="{3C5CBA3C-00AA-4AA4-9351-0D12AE3C72CD}" presName="root" presStyleCnt="0"/>
      <dgm:spPr/>
    </dgm:pt>
    <dgm:pt modelId="{5E8FAD2C-E3BC-4957-8518-4508807AEEDF}" type="pres">
      <dgm:prSet presAssocID="{3C5CBA3C-00AA-4AA4-9351-0D12AE3C72CD}" presName="rootComposite" presStyleCnt="0"/>
      <dgm:spPr/>
    </dgm:pt>
    <dgm:pt modelId="{171114DB-157E-40A8-9F2E-FC9DAABF6C67}" type="pres">
      <dgm:prSet presAssocID="{3C5CBA3C-00AA-4AA4-9351-0D12AE3C72CD}" presName="rootText" presStyleLbl="node1" presStyleIdx="0" presStyleCnt="1"/>
      <dgm:spPr/>
    </dgm:pt>
    <dgm:pt modelId="{53E2686C-B751-4487-9D5B-078B8E627689}" type="pres">
      <dgm:prSet presAssocID="{3C5CBA3C-00AA-4AA4-9351-0D12AE3C72CD}" presName="rootConnector" presStyleLbl="node1" presStyleIdx="0" presStyleCnt="1"/>
      <dgm:spPr/>
    </dgm:pt>
    <dgm:pt modelId="{26201A58-4EB9-47E4-B11E-B9720DBBB853}" type="pres">
      <dgm:prSet presAssocID="{3C5CBA3C-00AA-4AA4-9351-0D12AE3C72CD}" presName="childShape" presStyleCnt="0"/>
      <dgm:spPr/>
    </dgm:pt>
    <dgm:pt modelId="{0BA5D13C-EF61-46EA-BA77-B4869D14AC44}" type="pres">
      <dgm:prSet presAssocID="{C7C36106-A300-43EA-9192-9E4DD4061125}" presName="Name13" presStyleLbl="parChTrans1D2" presStyleIdx="0" presStyleCnt="2"/>
      <dgm:spPr/>
    </dgm:pt>
    <dgm:pt modelId="{5F8CB748-6F02-4BD9-9233-C37791AA3A5A}" type="pres">
      <dgm:prSet presAssocID="{19AC6AD9-BB01-44BD-B7EA-58EE8586DFEA}" presName="childText" presStyleLbl="bgAcc1" presStyleIdx="0" presStyleCnt="2">
        <dgm:presLayoutVars>
          <dgm:bulletEnabled val="1"/>
        </dgm:presLayoutVars>
      </dgm:prSet>
      <dgm:spPr/>
    </dgm:pt>
    <dgm:pt modelId="{C9A8D7A4-88D4-4B90-A9B0-2901312763A2}" type="pres">
      <dgm:prSet presAssocID="{447D75EC-6F2B-4B53-BEB6-1B4403A2E008}" presName="Name13" presStyleLbl="parChTrans1D2" presStyleIdx="1" presStyleCnt="2"/>
      <dgm:spPr/>
    </dgm:pt>
    <dgm:pt modelId="{6B5FC3B1-796F-4A20-AF92-81D3E2F0537D}" type="pres">
      <dgm:prSet presAssocID="{DF65822D-90CD-4A43-9A15-1DB7BA981A10}" presName="childText" presStyleLbl="bgAcc1" presStyleIdx="1" presStyleCnt="2">
        <dgm:presLayoutVars>
          <dgm:bulletEnabled val="1"/>
        </dgm:presLayoutVars>
      </dgm:prSet>
      <dgm:spPr/>
    </dgm:pt>
  </dgm:ptLst>
  <dgm:cxnLst>
    <dgm:cxn modelId="{4C803320-A30E-47C2-A0C3-BD24EB610E53}" type="presOf" srcId="{79AFA6DC-C94E-4DD2-91B2-F3D198C0B2A5}" destId="{3CCADA1D-F4FA-4841-99EF-AEBAD0ABCC06}" srcOrd="0" destOrd="0" presId="urn:microsoft.com/office/officeart/2005/8/layout/hierarchy3"/>
    <dgm:cxn modelId="{584B4F4D-E8B2-4FEA-A191-4DF18A7067A5}" srcId="{79AFA6DC-C94E-4DD2-91B2-F3D198C0B2A5}" destId="{3C5CBA3C-00AA-4AA4-9351-0D12AE3C72CD}" srcOrd="0" destOrd="0" parTransId="{4B9F953D-16AD-4B8C-AAEB-5A7E2BBF83FA}" sibTransId="{7B9A44C9-B3E5-413D-B5A2-7DDEBD8CDFDB}"/>
    <dgm:cxn modelId="{758ABA55-FE73-4118-82CE-AD704DEC312C}" type="presOf" srcId="{3C5CBA3C-00AA-4AA4-9351-0D12AE3C72CD}" destId="{53E2686C-B751-4487-9D5B-078B8E627689}" srcOrd="1" destOrd="0" presId="urn:microsoft.com/office/officeart/2005/8/layout/hierarchy3"/>
    <dgm:cxn modelId="{78FB9A5C-A7F8-4D65-BE77-E61EDCF8DBDF}" type="presOf" srcId="{3C5CBA3C-00AA-4AA4-9351-0D12AE3C72CD}" destId="{171114DB-157E-40A8-9F2E-FC9DAABF6C67}" srcOrd="0" destOrd="0" presId="urn:microsoft.com/office/officeart/2005/8/layout/hierarchy3"/>
    <dgm:cxn modelId="{987D1568-3E02-4EFE-BB45-AA2CD0DC7F4C}" type="presOf" srcId="{DF65822D-90CD-4A43-9A15-1DB7BA981A10}" destId="{6B5FC3B1-796F-4A20-AF92-81D3E2F0537D}" srcOrd="0" destOrd="0" presId="urn:microsoft.com/office/officeart/2005/8/layout/hierarchy3"/>
    <dgm:cxn modelId="{08AC277D-DB23-4708-AB0B-A9D73B960271}" srcId="{3C5CBA3C-00AA-4AA4-9351-0D12AE3C72CD}" destId="{19AC6AD9-BB01-44BD-B7EA-58EE8586DFEA}" srcOrd="0" destOrd="0" parTransId="{C7C36106-A300-43EA-9192-9E4DD4061125}" sibTransId="{17A06FB5-2FDF-4A6F-8D5D-2056119DD634}"/>
    <dgm:cxn modelId="{5424E9A2-DBC5-4115-9C1A-D97D36745874}" type="presOf" srcId="{C7C36106-A300-43EA-9192-9E4DD4061125}" destId="{0BA5D13C-EF61-46EA-BA77-B4869D14AC44}" srcOrd="0" destOrd="0" presId="urn:microsoft.com/office/officeart/2005/8/layout/hierarchy3"/>
    <dgm:cxn modelId="{7368C1BE-9575-4150-9CD5-67DDA14D2310}" type="presOf" srcId="{19AC6AD9-BB01-44BD-B7EA-58EE8586DFEA}" destId="{5F8CB748-6F02-4BD9-9233-C37791AA3A5A}" srcOrd="0" destOrd="0" presId="urn:microsoft.com/office/officeart/2005/8/layout/hierarchy3"/>
    <dgm:cxn modelId="{A64F7ACB-92BB-4DA4-906A-069F13FEB5F7}" srcId="{3C5CBA3C-00AA-4AA4-9351-0D12AE3C72CD}" destId="{DF65822D-90CD-4A43-9A15-1DB7BA981A10}" srcOrd="1" destOrd="0" parTransId="{447D75EC-6F2B-4B53-BEB6-1B4403A2E008}" sibTransId="{A0775833-6776-47A7-A9CC-2BC88FB86146}"/>
    <dgm:cxn modelId="{8E102FDA-8031-4CF2-90A6-7D06E8C8D209}" type="presOf" srcId="{447D75EC-6F2B-4B53-BEB6-1B4403A2E008}" destId="{C9A8D7A4-88D4-4B90-A9B0-2901312763A2}" srcOrd="0" destOrd="0" presId="urn:microsoft.com/office/officeart/2005/8/layout/hierarchy3"/>
    <dgm:cxn modelId="{0616136D-4329-4851-BEB9-EFD500C48AFD}" type="presParOf" srcId="{3CCADA1D-F4FA-4841-99EF-AEBAD0ABCC06}" destId="{8DB9F19E-1BC7-416C-95A7-624477327EFD}" srcOrd="0" destOrd="0" presId="urn:microsoft.com/office/officeart/2005/8/layout/hierarchy3"/>
    <dgm:cxn modelId="{19BF1DA1-2546-4B7E-9542-42576500497A}" type="presParOf" srcId="{8DB9F19E-1BC7-416C-95A7-624477327EFD}" destId="{5E8FAD2C-E3BC-4957-8518-4508807AEEDF}" srcOrd="0" destOrd="0" presId="urn:microsoft.com/office/officeart/2005/8/layout/hierarchy3"/>
    <dgm:cxn modelId="{37C6E3E6-2B6A-4B3E-B6A9-01BF947F0AEF}" type="presParOf" srcId="{5E8FAD2C-E3BC-4957-8518-4508807AEEDF}" destId="{171114DB-157E-40A8-9F2E-FC9DAABF6C67}" srcOrd="0" destOrd="0" presId="urn:microsoft.com/office/officeart/2005/8/layout/hierarchy3"/>
    <dgm:cxn modelId="{BAE177D9-99AB-4076-ABDB-439410438E2A}" type="presParOf" srcId="{5E8FAD2C-E3BC-4957-8518-4508807AEEDF}" destId="{53E2686C-B751-4487-9D5B-078B8E627689}" srcOrd="1" destOrd="0" presId="urn:microsoft.com/office/officeart/2005/8/layout/hierarchy3"/>
    <dgm:cxn modelId="{3A50CBBD-613B-4C1F-94DF-B2764E880B7D}" type="presParOf" srcId="{8DB9F19E-1BC7-416C-95A7-624477327EFD}" destId="{26201A58-4EB9-47E4-B11E-B9720DBBB853}" srcOrd="1" destOrd="0" presId="urn:microsoft.com/office/officeart/2005/8/layout/hierarchy3"/>
    <dgm:cxn modelId="{FC05B041-F1AC-404C-B26D-279DC2ED1DCD}" type="presParOf" srcId="{26201A58-4EB9-47E4-B11E-B9720DBBB853}" destId="{0BA5D13C-EF61-46EA-BA77-B4869D14AC44}" srcOrd="0" destOrd="0" presId="urn:microsoft.com/office/officeart/2005/8/layout/hierarchy3"/>
    <dgm:cxn modelId="{839657CB-7860-4E10-B20D-1DA831235677}" type="presParOf" srcId="{26201A58-4EB9-47E4-B11E-B9720DBBB853}" destId="{5F8CB748-6F02-4BD9-9233-C37791AA3A5A}" srcOrd="1" destOrd="0" presId="urn:microsoft.com/office/officeart/2005/8/layout/hierarchy3"/>
    <dgm:cxn modelId="{AB061A89-D474-4CE3-ACF9-26BB6F62FA7F}" type="presParOf" srcId="{26201A58-4EB9-47E4-B11E-B9720DBBB853}" destId="{C9A8D7A4-88D4-4B90-A9B0-2901312763A2}" srcOrd="2" destOrd="0" presId="urn:microsoft.com/office/officeart/2005/8/layout/hierarchy3"/>
    <dgm:cxn modelId="{A1D2676D-363B-4026-A51D-B5E0C50D828A}" type="presParOf" srcId="{26201A58-4EB9-47E4-B11E-B9720DBBB853}" destId="{6B5FC3B1-796F-4A20-AF92-81D3E2F0537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18855-4007-4DB9-9146-6B51668ABA04}">
      <dsp:nvSpPr>
        <dsp:cNvPr id="0" name=""/>
        <dsp:cNvSpPr/>
      </dsp:nvSpPr>
      <dsp:spPr>
        <a:xfrm>
          <a:off x="3352805" y="2632042"/>
          <a:ext cx="3811694" cy="152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d-ID" sz="4300" b="1" kern="1200" dirty="0">
              <a:solidFill>
                <a:schemeClr val="accent1">
                  <a:lumMod val="20000"/>
                  <a:lumOff val="80000"/>
                </a:schemeClr>
              </a:solidFill>
              <a:latin typeface="Dosis" pitchFamily="2" charset="0"/>
            </a:rPr>
            <a:t>Pesan Persuasif</a:t>
          </a:r>
        </a:p>
      </dsp:txBody>
      <dsp:txXfrm>
        <a:off x="3397467" y="2676704"/>
        <a:ext cx="3722370" cy="1435536"/>
      </dsp:txXfrm>
    </dsp:sp>
    <dsp:sp modelId="{B446B592-57E3-470F-87C3-7792109667FD}">
      <dsp:nvSpPr>
        <dsp:cNvPr id="0" name=""/>
        <dsp:cNvSpPr/>
      </dsp:nvSpPr>
      <dsp:spPr>
        <a:xfrm rot="17692822">
          <a:off x="6324698" y="2059065"/>
          <a:ext cx="2899491" cy="40429"/>
        </a:xfrm>
        <a:custGeom>
          <a:avLst/>
          <a:gdLst/>
          <a:ahLst/>
          <a:cxnLst/>
          <a:rect l="0" t="0" r="0" b="0"/>
          <a:pathLst>
            <a:path>
              <a:moveTo>
                <a:pt x="0" y="20214"/>
              </a:moveTo>
              <a:lnTo>
                <a:pt x="2899491" y="2021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d-ID" sz="1000" kern="1200"/>
        </a:p>
      </dsp:txBody>
      <dsp:txXfrm>
        <a:off x="7701957" y="2006792"/>
        <a:ext cx="144974" cy="144974"/>
      </dsp:txXfrm>
    </dsp:sp>
    <dsp:sp modelId="{3665F7EA-C45B-4F21-8043-3F66C7D75992}">
      <dsp:nvSpPr>
        <dsp:cNvPr id="0" name=""/>
        <dsp:cNvSpPr/>
      </dsp:nvSpPr>
      <dsp:spPr>
        <a:xfrm>
          <a:off x="8384388" y="1657"/>
          <a:ext cx="4722005" cy="152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id-ID" sz="4400" b="1" kern="1200" dirty="0">
              <a:solidFill>
                <a:schemeClr val="accent1">
                  <a:lumMod val="20000"/>
                  <a:lumOff val="80000"/>
                </a:schemeClr>
              </a:solidFill>
              <a:latin typeface="Dosis" pitchFamily="2" charset="0"/>
            </a:rPr>
            <a:t>Menetapkan Kredibilitas</a:t>
          </a:r>
        </a:p>
      </dsp:txBody>
      <dsp:txXfrm>
        <a:off x="8429050" y="46319"/>
        <a:ext cx="4632681" cy="1435536"/>
      </dsp:txXfrm>
    </dsp:sp>
    <dsp:sp modelId="{665FBE43-5570-46D6-A46D-1DF8A596FEEF}">
      <dsp:nvSpPr>
        <dsp:cNvPr id="0" name=""/>
        <dsp:cNvSpPr/>
      </dsp:nvSpPr>
      <dsp:spPr>
        <a:xfrm rot="19457599">
          <a:off x="7023295" y="2935860"/>
          <a:ext cx="1502297" cy="40429"/>
        </a:xfrm>
        <a:custGeom>
          <a:avLst/>
          <a:gdLst/>
          <a:ahLst/>
          <a:cxnLst/>
          <a:rect l="0" t="0" r="0" b="0"/>
          <a:pathLst>
            <a:path>
              <a:moveTo>
                <a:pt x="0" y="20214"/>
              </a:moveTo>
              <a:lnTo>
                <a:pt x="1502297" y="2021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736886" y="2918517"/>
        <a:ext cx="75114" cy="75114"/>
      </dsp:txXfrm>
    </dsp:sp>
    <dsp:sp modelId="{501D1DFD-45F8-4440-A2DE-5C549089F7D2}">
      <dsp:nvSpPr>
        <dsp:cNvPr id="0" name=""/>
        <dsp:cNvSpPr/>
      </dsp:nvSpPr>
      <dsp:spPr>
        <a:xfrm>
          <a:off x="8384388" y="1755247"/>
          <a:ext cx="4722005" cy="152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d-ID" sz="4300" b="1" kern="1200" dirty="0">
              <a:solidFill>
                <a:schemeClr val="accent1">
                  <a:lumMod val="20000"/>
                  <a:lumOff val="80000"/>
                </a:schemeClr>
              </a:solidFill>
              <a:latin typeface="Dosis" pitchFamily="2" charset="0"/>
            </a:rPr>
            <a:t>Membuat Kerangka Argumentasi</a:t>
          </a:r>
        </a:p>
      </dsp:txBody>
      <dsp:txXfrm>
        <a:off x="8429050" y="1799909"/>
        <a:ext cx="4632681" cy="1435536"/>
      </dsp:txXfrm>
    </dsp:sp>
    <dsp:sp modelId="{B0F57543-54A4-4617-9E82-86B1A1C1EF8E}">
      <dsp:nvSpPr>
        <dsp:cNvPr id="0" name=""/>
        <dsp:cNvSpPr/>
      </dsp:nvSpPr>
      <dsp:spPr>
        <a:xfrm rot="2142401">
          <a:off x="7023295" y="3812655"/>
          <a:ext cx="1502297" cy="40429"/>
        </a:xfrm>
        <a:custGeom>
          <a:avLst/>
          <a:gdLst/>
          <a:ahLst/>
          <a:cxnLst/>
          <a:rect l="0" t="0" r="0" b="0"/>
          <a:pathLst>
            <a:path>
              <a:moveTo>
                <a:pt x="0" y="20214"/>
              </a:moveTo>
              <a:lnTo>
                <a:pt x="1502297" y="2021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7736886" y="3795312"/>
        <a:ext cx="75114" cy="75114"/>
      </dsp:txXfrm>
    </dsp:sp>
    <dsp:sp modelId="{43BDEC1F-EA53-4CB8-934A-B3418F5076D7}">
      <dsp:nvSpPr>
        <dsp:cNvPr id="0" name=""/>
        <dsp:cNvSpPr/>
      </dsp:nvSpPr>
      <dsp:spPr>
        <a:xfrm>
          <a:off x="8384388" y="3508837"/>
          <a:ext cx="4722005" cy="152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d-ID" sz="4300" b="1" kern="1200" dirty="0">
              <a:solidFill>
                <a:schemeClr val="accent1">
                  <a:lumMod val="20000"/>
                  <a:lumOff val="80000"/>
                </a:schemeClr>
              </a:solidFill>
              <a:latin typeface="Dosis" pitchFamily="2" charset="0"/>
            </a:rPr>
            <a:t>Memilih Daya Pikat</a:t>
          </a:r>
        </a:p>
      </dsp:txBody>
      <dsp:txXfrm>
        <a:off x="8429050" y="3553499"/>
        <a:ext cx="4632681" cy="1435536"/>
      </dsp:txXfrm>
    </dsp:sp>
    <dsp:sp modelId="{5727D871-8D20-44C5-A11F-B330358A3FB1}">
      <dsp:nvSpPr>
        <dsp:cNvPr id="0" name=""/>
        <dsp:cNvSpPr/>
      </dsp:nvSpPr>
      <dsp:spPr>
        <a:xfrm rot="3907178">
          <a:off x="6324698" y="4689450"/>
          <a:ext cx="2899491" cy="40429"/>
        </a:xfrm>
        <a:custGeom>
          <a:avLst/>
          <a:gdLst/>
          <a:ahLst/>
          <a:cxnLst/>
          <a:rect l="0" t="0" r="0" b="0"/>
          <a:pathLst>
            <a:path>
              <a:moveTo>
                <a:pt x="0" y="20214"/>
              </a:moveTo>
              <a:lnTo>
                <a:pt x="2899491" y="2021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d-ID" sz="1000" kern="1200"/>
        </a:p>
      </dsp:txBody>
      <dsp:txXfrm>
        <a:off x="7701957" y="4637177"/>
        <a:ext cx="144974" cy="144974"/>
      </dsp:txXfrm>
    </dsp:sp>
    <dsp:sp modelId="{8D4DB8C3-1B27-4B5E-8FF1-32FA866EBAD0}">
      <dsp:nvSpPr>
        <dsp:cNvPr id="0" name=""/>
        <dsp:cNvSpPr/>
      </dsp:nvSpPr>
      <dsp:spPr>
        <a:xfrm>
          <a:off x="8384388" y="5262426"/>
          <a:ext cx="4722005" cy="152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id-ID" sz="4300" b="1" kern="1200">
              <a:solidFill>
                <a:schemeClr val="accent1">
                  <a:lumMod val="20000"/>
                  <a:lumOff val="80000"/>
                </a:schemeClr>
              </a:solidFill>
              <a:latin typeface="Dosis" pitchFamily="2" charset="0"/>
            </a:rPr>
            <a:t>Penggunaan </a:t>
          </a:r>
          <a:r>
            <a:rPr lang="id-ID" sz="4300" b="1" kern="1200" dirty="0">
              <a:solidFill>
                <a:schemeClr val="accent1">
                  <a:lumMod val="20000"/>
                  <a:lumOff val="80000"/>
                </a:schemeClr>
              </a:solidFill>
              <a:latin typeface="Dosis" pitchFamily="2" charset="0"/>
            </a:rPr>
            <a:t>Bahasa yang Baik</a:t>
          </a:r>
        </a:p>
      </dsp:txBody>
      <dsp:txXfrm>
        <a:off x="8429050" y="5307088"/>
        <a:ext cx="4632681" cy="1435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A4CB9-543F-41D3-ADAF-A262255D7C45}">
      <dsp:nvSpPr>
        <dsp:cNvPr id="0" name=""/>
        <dsp:cNvSpPr/>
      </dsp:nvSpPr>
      <dsp:spPr>
        <a:xfrm>
          <a:off x="1219200" y="0"/>
          <a:ext cx="9753600" cy="6096000"/>
        </a:xfrm>
        <a:prstGeom prst="swooshArrow">
          <a:avLst>
            <a:gd name="adj1" fmla="val 25000"/>
            <a:gd name="adj2" fmla="val 25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CB1941B-0524-454D-81C4-76F0B0F57609}">
      <dsp:nvSpPr>
        <dsp:cNvPr id="0" name=""/>
        <dsp:cNvSpPr/>
      </dsp:nvSpPr>
      <dsp:spPr>
        <a:xfrm>
          <a:off x="2179929" y="4532985"/>
          <a:ext cx="224332" cy="224332"/>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03231-E4CE-4FF4-901A-A57331F4597E}">
      <dsp:nvSpPr>
        <dsp:cNvPr id="0" name=""/>
        <dsp:cNvSpPr/>
      </dsp:nvSpPr>
      <dsp:spPr>
        <a:xfrm>
          <a:off x="2292096" y="4645152"/>
          <a:ext cx="1667865" cy="145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9" tIns="0" rIns="0" bIns="0" numCol="1" spcCol="1270" anchor="t" anchorCtr="0">
          <a:noAutofit/>
        </a:bodyPr>
        <a:lstStyle/>
        <a:p>
          <a:pPr marL="0" lvl="0" indent="0" algn="l" defTabSz="1377950">
            <a:lnSpc>
              <a:spcPct val="90000"/>
            </a:lnSpc>
            <a:spcBef>
              <a:spcPct val="0"/>
            </a:spcBef>
            <a:spcAft>
              <a:spcPct val="35000"/>
            </a:spcAft>
            <a:buNone/>
          </a:pPr>
          <a:r>
            <a:rPr lang="id-ID" sz="3100" b="1" kern="1200" dirty="0">
              <a:solidFill>
                <a:schemeClr val="accent3"/>
              </a:solidFill>
              <a:latin typeface="Dosis" pitchFamily="2" charset="0"/>
            </a:rPr>
            <a:t>Attention</a:t>
          </a:r>
        </a:p>
      </dsp:txBody>
      <dsp:txXfrm>
        <a:off x="2292096" y="4645152"/>
        <a:ext cx="1667865" cy="1450848"/>
      </dsp:txXfrm>
    </dsp:sp>
    <dsp:sp modelId="{86460DE6-478B-4C42-AC73-C19F4B08EEC9}">
      <dsp:nvSpPr>
        <dsp:cNvPr id="0" name=""/>
        <dsp:cNvSpPr/>
      </dsp:nvSpPr>
      <dsp:spPr>
        <a:xfrm>
          <a:off x="3764889" y="3115055"/>
          <a:ext cx="390144" cy="390144"/>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998B3-B47B-4818-A8D8-DE84DE4AFD0C}">
      <dsp:nvSpPr>
        <dsp:cNvPr id="0" name=""/>
        <dsp:cNvSpPr/>
      </dsp:nvSpPr>
      <dsp:spPr>
        <a:xfrm>
          <a:off x="3959961" y="3310127"/>
          <a:ext cx="2048256" cy="278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marL="0" lvl="0" indent="0" algn="l" defTabSz="1377950">
            <a:lnSpc>
              <a:spcPct val="90000"/>
            </a:lnSpc>
            <a:spcBef>
              <a:spcPct val="0"/>
            </a:spcBef>
            <a:spcAft>
              <a:spcPct val="35000"/>
            </a:spcAft>
            <a:buNone/>
          </a:pPr>
          <a:r>
            <a:rPr lang="id-ID" sz="3100" b="1" kern="1200" dirty="0">
              <a:solidFill>
                <a:schemeClr val="accent3"/>
              </a:solidFill>
              <a:latin typeface="Dosis" pitchFamily="2" charset="0"/>
            </a:rPr>
            <a:t>Interest</a:t>
          </a:r>
        </a:p>
      </dsp:txBody>
      <dsp:txXfrm>
        <a:off x="3959961" y="3310127"/>
        <a:ext cx="2048256" cy="2785872"/>
      </dsp:txXfrm>
    </dsp:sp>
    <dsp:sp modelId="{63CF7982-AB26-49C3-88A8-ACA10A35E2D6}">
      <dsp:nvSpPr>
        <dsp:cNvPr id="0" name=""/>
        <dsp:cNvSpPr/>
      </dsp:nvSpPr>
      <dsp:spPr>
        <a:xfrm>
          <a:off x="5788761" y="2070201"/>
          <a:ext cx="516940" cy="516940"/>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866CB-AEA8-463A-BD12-FC04F1805B29}">
      <dsp:nvSpPr>
        <dsp:cNvPr id="0" name=""/>
        <dsp:cNvSpPr/>
      </dsp:nvSpPr>
      <dsp:spPr>
        <a:xfrm>
          <a:off x="6047232" y="2328672"/>
          <a:ext cx="2048256" cy="376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916" tIns="0" rIns="0" bIns="0" numCol="1" spcCol="1270" anchor="t" anchorCtr="0">
          <a:noAutofit/>
        </a:bodyPr>
        <a:lstStyle/>
        <a:p>
          <a:pPr marL="0" lvl="0" indent="0" algn="l" defTabSz="1377950">
            <a:lnSpc>
              <a:spcPct val="90000"/>
            </a:lnSpc>
            <a:spcBef>
              <a:spcPct val="0"/>
            </a:spcBef>
            <a:spcAft>
              <a:spcPct val="35000"/>
            </a:spcAft>
            <a:buNone/>
          </a:pPr>
          <a:r>
            <a:rPr lang="id-ID" sz="3100" b="1" kern="1200" dirty="0">
              <a:solidFill>
                <a:schemeClr val="accent3"/>
              </a:solidFill>
              <a:latin typeface="Dosis" pitchFamily="2" charset="0"/>
            </a:rPr>
            <a:t>Desire</a:t>
          </a:r>
        </a:p>
      </dsp:txBody>
      <dsp:txXfrm>
        <a:off x="6047232" y="2328672"/>
        <a:ext cx="2048256" cy="3767328"/>
      </dsp:txXfrm>
    </dsp:sp>
    <dsp:sp modelId="{B73C3B10-9257-42CC-BE2E-1A7F915BFDD0}">
      <dsp:nvSpPr>
        <dsp:cNvPr id="0" name=""/>
        <dsp:cNvSpPr/>
      </dsp:nvSpPr>
      <dsp:spPr>
        <a:xfrm>
          <a:off x="7993075" y="1378915"/>
          <a:ext cx="692505" cy="692505"/>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7254B-090D-40BB-B788-FB64D897FEF9}">
      <dsp:nvSpPr>
        <dsp:cNvPr id="0" name=""/>
        <dsp:cNvSpPr/>
      </dsp:nvSpPr>
      <dsp:spPr>
        <a:xfrm>
          <a:off x="8339328" y="1725168"/>
          <a:ext cx="2048256" cy="437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944" tIns="0" rIns="0" bIns="0" numCol="1" spcCol="1270" anchor="t" anchorCtr="0">
          <a:noAutofit/>
        </a:bodyPr>
        <a:lstStyle/>
        <a:p>
          <a:pPr marL="0" lvl="0" indent="0" algn="l" defTabSz="1377950">
            <a:lnSpc>
              <a:spcPct val="90000"/>
            </a:lnSpc>
            <a:spcBef>
              <a:spcPct val="0"/>
            </a:spcBef>
            <a:spcAft>
              <a:spcPct val="35000"/>
            </a:spcAft>
            <a:buNone/>
          </a:pPr>
          <a:r>
            <a:rPr lang="id-ID" sz="3100" b="1" kern="1200" dirty="0">
              <a:solidFill>
                <a:schemeClr val="accent3"/>
              </a:solidFill>
              <a:latin typeface="Dosis" pitchFamily="2" charset="0"/>
            </a:rPr>
            <a:t>Action</a:t>
          </a:r>
        </a:p>
      </dsp:txBody>
      <dsp:txXfrm>
        <a:off x="8339328" y="1725168"/>
        <a:ext cx="2048256" cy="4370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114DB-157E-40A8-9F2E-FC9DAABF6C67}">
      <dsp:nvSpPr>
        <dsp:cNvPr id="0" name=""/>
        <dsp:cNvSpPr/>
      </dsp:nvSpPr>
      <dsp:spPr>
        <a:xfrm>
          <a:off x="6290741" y="1470"/>
          <a:ext cx="3877716" cy="1938858"/>
        </a:xfrm>
        <a:prstGeom prst="roundRect">
          <a:avLst>
            <a:gd name="adj" fmla="val 10000"/>
          </a:avLst>
        </a:prstGeom>
        <a:solidFill>
          <a:schemeClr val="accent1">
            <a:hueOff val="0"/>
            <a:satOff val="0"/>
            <a:lumOff val="0"/>
            <a:alphaOff val="0"/>
          </a:schemeClr>
        </a:solidFill>
        <a:ln w="25400" cap="flat" cmpd="sng" algn="ctr">
          <a:solidFill>
            <a:schemeClr val="bg2"/>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id-ID" sz="5800" b="1" kern="1200" dirty="0">
              <a:latin typeface="Dosis" pitchFamily="2" charset="0"/>
            </a:rPr>
            <a:t>Pesan Persuasif</a:t>
          </a:r>
        </a:p>
      </dsp:txBody>
      <dsp:txXfrm>
        <a:off x="6347528" y="58257"/>
        <a:ext cx="3764142" cy="1825284"/>
      </dsp:txXfrm>
    </dsp:sp>
    <dsp:sp modelId="{0BA5D13C-EF61-46EA-BA77-B4869D14AC44}">
      <dsp:nvSpPr>
        <dsp:cNvPr id="0" name=""/>
        <dsp:cNvSpPr/>
      </dsp:nvSpPr>
      <dsp:spPr>
        <a:xfrm>
          <a:off x="6678513" y="1940328"/>
          <a:ext cx="387771" cy="1454143"/>
        </a:xfrm>
        <a:custGeom>
          <a:avLst/>
          <a:gdLst/>
          <a:ahLst/>
          <a:cxnLst/>
          <a:rect l="0" t="0" r="0" b="0"/>
          <a:pathLst>
            <a:path>
              <a:moveTo>
                <a:pt x="0" y="0"/>
              </a:moveTo>
              <a:lnTo>
                <a:pt x="0" y="1454143"/>
              </a:lnTo>
              <a:lnTo>
                <a:pt x="387771" y="1454143"/>
              </a:lnTo>
            </a:path>
          </a:pathLst>
        </a:custGeom>
        <a:noFill/>
        <a:ln w="762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5F8CB748-6F02-4BD9-9233-C37791AA3A5A}">
      <dsp:nvSpPr>
        <dsp:cNvPr id="0" name=""/>
        <dsp:cNvSpPr/>
      </dsp:nvSpPr>
      <dsp:spPr>
        <a:xfrm>
          <a:off x="7066284" y="2425043"/>
          <a:ext cx="3102173" cy="1938858"/>
        </a:xfrm>
        <a:prstGeom prst="roundRect">
          <a:avLst>
            <a:gd name="adj" fmla="val 10000"/>
          </a:avLst>
        </a:prstGeom>
        <a:solidFill>
          <a:schemeClr val="bg1">
            <a:lumMod val="85000"/>
            <a:alpha val="90000"/>
          </a:schemeClr>
        </a:solidFill>
        <a:ln w="25400" cap="flat" cmpd="sng" algn="ctr">
          <a:solidFill>
            <a:schemeClr val="bg2"/>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id-ID" sz="4600" b="1" kern="1200" dirty="0">
              <a:latin typeface="Dosis" pitchFamily="2" charset="0"/>
            </a:rPr>
            <a:t>Penjualan</a:t>
          </a:r>
        </a:p>
      </dsp:txBody>
      <dsp:txXfrm>
        <a:off x="7123071" y="2481830"/>
        <a:ext cx="2988599" cy="1825284"/>
      </dsp:txXfrm>
    </dsp:sp>
    <dsp:sp modelId="{C9A8D7A4-88D4-4B90-A9B0-2901312763A2}">
      <dsp:nvSpPr>
        <dsp:cNvPr id="0" name=""/>
        <dsp:cNvSpPr/>
      </dsp:nvSpPr>
      <dsp:spPr>
        <a:xfrm>
          <a:off x="6678513" y="1940328"/>
          <a:ext cx="387771" cy="3877716"/>
        </a:xfrm>
        <a:custGeom>
          <a:avLst/>
          <a:gdLst/>
          <a:ahLst/>
          <a:cxnLst/>
          <a:rect l="0" t="0" r="0" b="0"/>
          <a:pathLst>
            <a:path>
              <a:moveTo>
                <a:pt x="0" y="0"/>
              </a:moveTo>
              <a:lnTo>
                <a:pt x="0" y="3877716"/>
              </a:lnTo>
              <a:lnTo>
                <a:pt x="387771" y="3877716"/>
              </a:lnTo>
            </a:path>
          </a:pathLst>
        </a:custGeom>
        <a:noFill/>
        <a:ln w="762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B5FC3B1-796F-4A20-AF92-81D3E2F0537D}">
      <dsp:nvSpPr>
        <dsp:cNvPr id="0" name=""/>
        <dsp:cNvSpPr/>
      </dsp:nvSpPr>
      <dsp:spPr>
        <a:xfrm>
          <a:off x="7066284" y="4848616"/>
          <a:ext cx="3102173" cy="1938858"/>
        </a:xfrm>
        <a:prstGeom prst="roundRect">
          <a:avLst>
            <a:gd name="adj" fmla="val 10000"/>
          </a:avLst>
        </a:prstGeom>
        <a:solidFill>
          <a:schemeClr val="bg1">
            <a:lumMod val="85000"/>
            <a:alpha val="90000"/>
          </a:schemeClr>
        </a:solidFill>
        <a:ln w="25400" cap="flat" cmpd="sng" algn="ctr">
          <a:solidFill>
            <a:schemeClr val="bg2"/>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id-ID" sz="4600" b="1" kern="1200" dirty="0">
              <a:latin typeface="Dosis" pitchFamily="2" charset="0"/>
            </a:rPr>
            <a:t>Permintaan Dana</a:t>
          </a:r>
        </a:p>
      </dsp:txBody>
      <dsp:txXfrm>
        <a:off x="7123071" y="4905403"/>
        <a:ext cx="2988599" cy="18252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FAE804-6A5C-45B0-BEBA-AEC77F2C75DD}" type="datetimeFigureOut">
              <a:rPr lang="en-US"/>
              <a:pPr>
                <a:defRPr/>
              </a:pPr>
              <a:t>11/9/20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9BDE1C-5744-45A8-891E-F87839ED3E3C}" type="slidenum">
              <a:rPr lang="en-US"/>
              <a:pPr>
                <a:defRPr/>
              </a:pPr>
              <a:t>‹#›</a:t>
            </a:fld>
            <a:endParaRPr lang="en-US"/>
          </a:p>
        </p:txBody>
      </p:sp>
    </p:spTree>
    <p:extLst>
      <p:ext uri="{BB962C8B-B14F-4D97-AF65-F5344CB8AC3E}">
        <p14:creationId xmlns:p14="http://schemas.microsoft.com/office/powerpoint/2010/main" val="2028414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9BDE1C-5744-45A8-891E-F87839ED3E3C}" type="slidenum">
              <a:rPr lang="en-US" smtClean="0"/>
              <a:pPr>
                <a:defRPr/>
              </a:pPr>
              <a:t>17</a:t>
            </a:fld>
            <a:endParaRPr lang="en-US"/>
          </a:p>
        </p:txBody>
      </p:sp>
    </p:spTree>
    <p:extLst>
      <p:ext uri="{BB962C8B-B14F-4D97-AF65-F5344CB8AC3E}">
        <p14:creationId xmlns:p14="http://schemas.microsoft.com/office/powerpoint/2010/main" val="194446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94460D-05D6-4797-92D7-AE1F1D5D1C88}" type="slidenum">
              <a:rPr lang="en-US" smtClean="0"/>
              <a:pPr fontAlgn="base">
                <a:spcBef>
                  <a:spcPct val="0"/>
                </a:spcBef>
                <a:spcAft>
                  <a:spcPct val="0"/>
                </a:spcAft>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5827764-7E7C-4FB0-A275-A206C0628C07}" type="datetimeFigureOut">
              <a:rPr lang="en-US"/>
              <a:pPr>
                <a:defRPr/>
              </a:pPr>
              <a:t>11/9/20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66F78C-EE75-4837-8931-B0FF5AFF5563}" type="slidenum">
              <a:rPr lang="en-US"/>
              <a:pPr>
                <a:defRPr/>
              </a:pPr>
              <a:t>‹#›</a:t>
            </a:fld>
            <a:endParaRPr lang="en-US"/>
          </a:p>
        </p:txBody>
      </p:sp>
    </p:spTree>
    <p:extLst>
      <p:ext uri="{BB962C8B-B14F-4D97-AF65-F5344CB8AC3E}">
        <p14:creationId xmlns:p14="http://schemas.microsoft.com/office/powerpoint/2010/main" val="229372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2CD18C-C5EB-4710-AADB-8E07B4CBE17A}" type="datetimeFigureOut">
              <a:rPr lang="en-US"/>
              <a:pPr>
                <a:defRPr/>
              </a:pPr>
              <a:t>11/9/20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CAB6AD-759D-4F90-A132-4636AE5DAD34}" type="slidenum">
              <a:rPr lang="en-US"/>
              <a:pPr>
                <a:defRPr/>
              </a:pPr>
              <a:t>‹#›</a:t>
            </a:fld>
            <a:endParaRPr lang="en-US"/>
          </a:p>
        </p:txBody>
      </p:sp>
    </p:spTree>
    <p:extLst>
      <p:ext uri="{BB962C8B-B14F-4D97-AF65-F5344CB8AC3E}">
        <p14:creationId xmlns:p14="http://schemas.microsoft.com/office/powerpoint/2010/main" val="262098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D1AFD8-8F03-4314-BE2D-160B86E9E5D6}" type="datetimeFigureOut">
              <a:rPr lang="en-US"/>
              <a:pPr>
                <a:defRPr/>
              </a:pPr>
              <a:t>11/9/20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183A20-5F9F-4C9C-9790-30D08F16D002}" type="slidenum">
              <a:rPr lang="en-US"/>
              <a:pPr>
                <a:defRPr/>
              </a:pPr>
              <a:t>‹#›</a:t>
            </a:fld>
            <a:endParaRPr lang="en-US"/>
          </a:p>
        </p:txBody>
      </p:sp>
    </p:spTree>
    <p:extLst>
      <p:ext uri="{BB962C8B-B14F-4D97-AF65-F5344CB8AC3E}">
        <p14:creationId xmlns:p14="http://schemas.microsoft.com/office/powerpoint/2010/main" val="27289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BB3CD3-192A-40F6-8273-F4F0AC8FEE98}" type="datetimeFigureOut">
              <a:rPr lang="en-US"/>
              <a:pPr>
                <a:defRPr/>
              </a:pPr>
              <a:t>11/9/20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419F4-1216-42A8-B446-247323CAE4CB}" type="slidenum">
              <a:rPr lang="en-US"/>
              <a:pPr>
                <a:defRPr/>
              </a:pPr>
              <a:t>‹#›</a:t>
            </a:fld>
            <a:endParaRPr lang="en-US"/>
          </a:p>
        </p:txBody>
      </p:sp>
    </p:spTree>
    <p:extLst>
      <p:ext uri="{BB962C8B-B14F-4D97-AF65-F5344CB8AC3E}">
        <p14:creationId xmlns:p14="http://schemas.microsoft.com/office/powerpoint/2010/main" val="71454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521C976-BB95-4557-865A-64EFA8F2FFBB}" type="datetimeFigureOut">
              <a:rPr lang="en-US"/>
              <a:pPr>
                <a:defRPr/>
              </a:pPr>
              <a:t>11/9/20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19119-C6BC-40E1-9D41-A43CB6A220D2}" type="slidenum">
              <a:rPr lang="en-US"/>
              <a:pPr>
                <a:defRPr/>
              </a:pPr>
              <a:t>‹#›</a:t>
            </a:fld>
            <a:endParaRPr lang="en-US"/>
          </a:p>
        </p:txBody>
      </p:sp>
    </p:spTree>
    <p:extLst>
      <p:ext uri="{BB962C8B-B14F-4D97-AF65-F5344CB8AC3E}">
        <p14:creationId xmlns:p14="http://schemas.microsoft.com/office/powerpoint/2010/main" val="139037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E92193-8A12-4900-9BC9-99EB040E61CD}" type="datetimeFigureOut">
              <a:rPr lang="en-US"/>
              <a:pPr>
                <a:defRPr/>
              </a:pPr>
              <a:t>11/9/20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11681B-29CC-4787-B183-5CBB4A48AA91}" type="slidenum">
              <a:rPr lang="en-US"/>
              <a:pPr>
                <a:defRPr/>
              </a:pPr>
              <a:t>‹#›</a:t>
            </a:fld>
            <a:endParaRPr lang="en-US"/>
          </a:p>
        </p:txBody>
      </p:sp>
    </p:spTree>
    <p:extLst>
      <p:ext uri="{BB962C8B-B14F-4D97-AF65-F5344CB8AC3E}">
        <p14:creationId xmlns:p14="http://schemas.microsoft.com/office/powerpoint/2010/main" val="429139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09A4FF-83AA-4B7F-9519-ACF8E68C5713}" type="datetimeFigureOut">
              <a:rPr lang="en-US"/>
              <a:pPr>
                <a:defRPr/>
              </a:pPr>
              <a:t>11/9/20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60D830-D9C8-43DD-ADF9-4BC5BD2BF504}" type="slidenum">
              <a:rPr lang="en-US"/>
              <a:pPr>
                <a:defRPr/>
              </a:pPr>
              <a:t>‹#›</a:t>
            </a:fld>
            <a:endParaRPr lang="en-US"/>
          </a:p>
        </p:txBody>
      </p:sp>
    </p:spTree>
    <p:extLst>
      <p:ext uri="{BB962C8B-B14F-4D97-AF65-F5344CB8AC3E}">
        <p14:creationId xmlns:p14="http://schemas.microsoft.com/office/powerpoint/2010/main" val="104854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423C91-BD30-4E1B-9915-BD319E6E9C15}" type="datetimeFigureOut">
              <a:rPr lang="en-US"/>
              <a:pPr>
                <a:defRPr/>
              </a:pPr>
              <a:t>11/9/20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BC56D5-73FB-496B-A883-5479ABB59079}" type="slidenum">
              <a:rPr lang="en-US"/>
              <a:pPr>
                <a:defRPr/>
              </a:pPr>
              <a:t>‹#›</a:t>
            </a:fld>
            <a:endParaRPr lang="en-US"/>
          </a:p>
        </p:txBody>
      </p:sp>
    </p:spTree>
    <p:extLst>
      <p:ext uri="{BB962C8B-B14F-4D97-AF65-F5344CB8AC3E}">
        <p14:creationId xmlns:p14="http://schemas.microsoft.com/office/powerpoint/2010/main" val="134145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BEBEEE-C3DC-45AA-AEAC-C53D3E62FD7A}" type="datetimeFigureOut">
              <a:rPr lang="en-US"/>
              <a:pPr>
                <a:defRPr/>
              </a:pPr>
              <a:t>11/9/20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7F0E94-DF43-46CE-AB48-468B3E894087}" type="slidenum">
              <a:rPr lang="en-US"/>
              <a:pPr>
                <a:defRPr/>
              </a:pPr>
              <a:t>‹#›</a:t>
            </a:fld>
            <a:endParaRPr lang="en-US"/>
          </a:p>
        </p:txBody>
      </p:sp>
    </p:spTree>
    <p:extLst>
      <p:ext uri="{BB962C8B-B14F-4D97-AF65-F5344CB8AC3E}">
        <p14:creationId xmlns:p14="http://schemas.microsoft.com/office/powerpoint/2010/main" val="149898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C742F2-2449-46F6-821A-6C9F8364E384}" type="datetimeFigureOut">
              <a:rPr lang="en-US"/>
              <a:pPr>
                <a:defRPr/>
              </a:pPr>
              <a:t>11/9/20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D05D80-BEC5-4E32-AF0B-1D71FD47DC7D}" type="slidenum">
              <a:rPr lang="en-US"/>
              <a:pPr>
                <a:defRPr/>
              </a:pPr>
              <a:t>‹#›</a:t>
            </a:fld>
            <a:endParaRPr lang="en-US"/>
          </a:p>
        </p:txBody>
      </p:sp>
    </p:spTree>
    <p:extLst>
      <p:ext uri="{BB962C8B-B14F-4D97-AF65-F5344CB8AC3E}">
        <p14:creationId xmlns:p14="http://schemas.microsoft.com/office/powerpoint/2010/main" val="202908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1E318-0A36-4357-906F-9BE9C26018F5}" type="datetimeFigureOut">
              <a:rPr lang="en-US"/>
              <a:pPr>
                <a:defRPr/>
              </a:pPr>
              <a:t>11/9/20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EB34C9-5E81-4608-BAC9-ABE611635EDA}" type="slidenum">
              <a:rPr lang="en-US"/>
              <a:pPr>
                <a:defRPr/>
              </a:pPr>
              <a:t>‹#›</a:t>
            </a:fld>
            <a:endParaRPr lang="en-US"/>
          </a:p>
        </p:txBody>
      </p:sp>
    </p:spTree>
    <p:extLst>
      <p:ext uri="{BB962C8B-B14F-4D97-AF65-F5344CB8AC3E}">
        <p14:creationId xmlns:p14="http://schemas.microsoft.com/office/powerpoint/2010/main" val="33869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DA3B97-980A-4AE3-8517-8447C4339C9A}" type="datetimeFigureOut">
              <a:rPr lang="en-US"/>
              <a:pPr>
                <a:defRPr/>
              </a:pPr>
              <a:t>11/9/20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AA94EE-59E1-45F1-A609-1A7C4B143A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http://www.abest21.org/qa/images/img-accredited.jp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http://www.abest21.org/qa/images/img-accredited.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028700" y="8832850"/>
            <a:ext cx="16230600" cy="652463"/>
            <a:chOff x="0" y="0"/>
            <a:chExt cx="21640800" cy="869941"/>
          </a:xfrm>
        </p:grpSpPr>
        <p:sp>
          <p:nvSpPr>
            <p:cNvPr id="2066" name="AutoShape 3"/>
            <p:cNvSpPr>
              <a:spLocks noChangeArrowheads="1"/>
            </p:cNvSpPr>
            <p:nvPr/>
          </p:nvSpPr>
          <p:spPr bwMode="auto">
            <a:xfrm>
              <a:off x="0" y="0"/>
              <a:ext cx="21640800" cy="41400"/>
            </a:xfrm>
            <a:prstGeom prst="rect">
              <a:avLst/>
            </a:prstGeom>
            <a:solidFill>
              <a:srgbClr val="CDA6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67" name="TextBox 4"/>
            <p:cNvSpPr txBox="1">
              <a:spLocks noChangeArrowheads="1"/>
            </p:cNvSpPr>
            <p:nvPr/>
          </p:nvSpPr>
          <p:spPr bwMode="auto">
            <a:xfrm>
              <a:off x="0" y="319814"/>
              <a:ext cx="13063311" cy="55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3500"/>
                </a:lnSpc>
              </a:pPr>
              <a:endParaRPr lang="en-US" sz="2500">
                <a:solidFill>
                  <a:srgbClr val="1A1B18"/>
                </a:solidFill>
                <a:latin typeface="Overpass Light Bold" charset="0"/>
              </a:endParaRPr>
            </a:p>
          </p:txBody>
        </p:sp>
      </p:grpSp>
      <p:grpSp>
        <p:nvGrpSpPr>
          <p:cNvPr id="2051" name="Group 5"/>
          <p:cNvGrpSpPr>
            <a:grpSpLocks/>
          </p:cNvGrpSpPr>
          <p:nvPr/>
        </p:nvGrpSpPr>
        <p:grpSpPr bwMode="auto">
          <a:xfrm>
            <a:off x="1143000" y="9345613"/>
            <a:ext cx="955675" cy="217487"/>
            <a:chOff x="0" y="0"/>
            <a:chExt cx="1273980" cy="290918"/>
          </a:xfrm>
        </p:grpSpPr>
        <p:grpSp>
          <p:nvGrpSpPr>
            <p:cNvPr id="2060" name="Group 6"/>
            <p:cNvGrpSpPr>
              <a:grpSpLocks noChangeAspect="1"/>
            </p:cNvGrpSpPr>
            <p:nvPr/>
          </p:nvGrpSpPr>
          <p:grpSpPr bwMode="auto">
            <a:xfrm>
              <a:off x="983062" y="0"/>
              <a:ext cx="290918" cy="290918"/>
              <a:chOff x="0" y="0"/>
              <a:chExt cx="1708150" cy="1708150"/>
            </a:xfrm>
          </p:grpSpPr>
          <p:sp>
            <p:nvSpPr>
              <p:cNvPr id="2065"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1" name="Group 8"/>
            <p:cNvGrpSpPr>
              <a:grpSpLocks noChangeAspect="1"/>
            </p:cNvGrpSpPr>
            <p:nvPr/>
          </p:nvGrpSpPr>
          <p:grpSpPr bwMode="auto">
            <a:xfrm>
              <a:off x="489944" y="0"/>
              <a:ext cx="290918" cy="290918"/>
              <a:chOff x="0" y="0"/>
              <a:chExt cx="1708150" cy="1708150"/>
            </a:xfrm>
          </p:grpSpPr>
          <p:sp>
            <p:nvSpPr>
              <p:cNvPr id="2064" name="Freeform 9"/>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2" name="Group 10"/>
            <p:cNvGrpSpPr>
              <a:grpSpLocks/>
            </p:cNvGrpSpPr>
            <p:nvPr/>
          </p:nvGrpSpPr>
          <p:grpSpPr bwMode="auto">
            <a:xfrm>
              <a:off x="0" y="1587"/>
              <a:ext cx="287744" cy="287744"/>
              <a:chOff x="0" y="0"/>
              <a:chExt cx="6350000" cy="6350000"/>
            </a:xfrm>
          </p:grpSpPr>
          <p:sp>
            <p:nvSpPr>
              <p:cNvPr id="2063"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2052" name="Picture 15" descr="C:\Users\USER's\Downloads\pnge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3417888"/>
            <a:ext cx="10287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2"/>
          <p:cNvSpPr txBox="1">
            <a:spLocks noChangeArrowheads="1"/>
          </p:cNvSpPr>
          <p:nvPr/>
        </p:nvSpPr>
        <p:spPr bwMode="auto">
          <a:xfrm>
            <a:off x="1028700" y="3606800"/>
            <a:ext cx="11717338"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15000"/>
              </a:lnSpc>
            </a:pPr>
            <a:r>
              <a:rPr lang="en-US" sz="12500" b="1" dirty="0" err="1">
                <a:solidFill>
                  <a:srgbClr val="00B050"/>
                </a:solidFill>
                <a:latin typeface="Dosis" pitchFamily="2" charset="0"/>
              </a:rPr>
              <a:t>Penulisan</a:t>
            </a:r>
            <a:r>
              <a:rPr lang="en-US" sz="12500" b="1" dirty="0">
                <a:solidFill>
                  <a:srgbClr val="00B050"/>
                </a:solidFill>
                <a:latin typeface="Dosis" pitchFamily="2" charset="0"/>
              </a:rPr>
              <a:t> </a:t>
            </a:r>
            <a:r>
              <a:rPr lang="en-US" sz="12500" b="1" dirty="0" err="1">
                <a:solidFill>
                  <a:srgbClr val="00B050"/>
                </a:solidFill>
                <a:latin typeface="Dosis" pitchFamily="2" charset="0"/>
              </a:rPr>
              <a:t>Pesan</a:t>
            </a:r>
            <a:r>
              <a:rPr lang="en-US" sz="12500" b="1" dirty="0">
                <a:solidFill>
                  <a:srgbClr val="00B050"/>
                </a:solidFill>
                <a:latin typeface="Dosis" pitchFamily="2" charset="0"/>
              </a:rPr>
              <a:t> </a:t>
            </a:r>
            <a:r>
              <a:rPr lang="en-US" sz="12500" b="1" dirty="0" err="1">
                <a:solidFill>
                  <a:srgbClr val="00B050"/>
                </a:solidFill>
                <a:latin typeface="Dosis" pitchFamily="2" charset="0"/>
              </a:rPr>
              <a:t>Pesan</a:t>
            </a:r>
            <a:r>
              <a:rPr lang="en-US" sz="12500" b="1" dirty="0">
                <a:solidFill>
                  <a:srgbClr val="00B050"/>
                </a:solidFill>
                <a:latin typeface="Dosis" pitchFamily="2" charset="0"/>
              </a:rPr>
              <a:t> </a:t>
            </a:r>
            <a:r>
              <a:rPr lang="en-US" sz="12500" b="1" dirty="0" err="1">
                <a:solidFill>
                  <a:srgbClr val="00B050"/>
                </a:solidFill>
                <a:latin typeface="Dosis" pitchFamily="2" charset="0"/>
              </a:rPr>
              <a:t>Persuasif</a:t>
            </a:r>
            <a:endParaRPr lang="en-US" sz="12500" b="1" dirty="0">
              <a:solidFill>
                <a:srgbClr val="00B050"/>
              </a:solidFill>
              <a:latin typeface="Dosis" pitchFamily="2" charset="0"/>
            </a:endParaRPr>
          </a:p>
        </p:txBody>
      </p:sp>
      <p:sp>
        <p:nvSpPr>
          <p:cNvPr id="2054" name="TextBox 14"/>
          <p:cNvSpPr txBox="1">
            <a:spLocks noChangeArrowheads="1"/>
          </p:cNvSpPr>
          <p:nvPr/>
        </p:nvSpPr>
        <p:spPr bwMode="auto">
          <a:xfrm>
            <a:off x="1143000" y="7453313"/>
            <a:ext cx="69072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4625"/>
              </a:lnSpc>
            </a:pPr>
            <a:r>
              <a:rPr lang="en-US" sz="3200" b="1" dirty="0" err="1">
                <a:solidFill>
                  <a:srgbClr val="1A1B18"/>
                </a:solidFill>
                <a:latin typeface="Dosis" pitchFamily="2" charset="0"/>
              </a:rPr>
              <a:t>Fakultas</a:t>
            </a:r>
            <a:r>
              <a:rPr lang="en-US" sz="3200" b="1" dirty="0">
                <a:solidFill>
                  <a:srgbClr val="1A1B18"/>
                </a:solidFill>
                <a:latin typeface="Dosis" pitchFamily="2" charset="0"/>
              </a:rPr>
              <a:t> </a:t>
            </a:r>
            <a:r>
              <a:rPr lang="en-US" sz="3200" b="1" dirty="0" err="1">
                <a:solidFill>
                  <a:srgbClr val="1A1B18"/>
                </a:solidFill>
                <a:latin typeface="Dosis" pitchFamily="2" charset="0"/>
              </a:rPr>
              <a:t>Ekonomi</a:t>
            </a:r>
            <a:r>
              <a:rPr lang="en-US" sz="3200" b="1" dirty="0">
                <a:solidFill>
                  <a:srgbClr val="1A1B18"/>
                </a:solidFill>
                <a:latin typeface="Dosis" pitchFamily="2" charset="0"/>
              </a:rPr>
              <a:t> &amp; </a:t>
            </a:r>
            <a:r>
              <a:rPr lang="en-US" sz="3200" b="1" dirty="0" err="1">
                <a:solidFill>
                  <a:srgbClr val="1A1B18"/>
                </a:solidFill>
                <a:latin typeface="Dosis" pitchFamily="2" charset="0"/>
              </a:rPr>
              <a:t>Bisnis</a:t>
            </a:r>
            <a:r>
              <a:rPr lang="en-US" sz="3200" b="1" dirty="0">
                <a:solidFill>
                  <a:srgbClr val="1A1B18"/>
                </a:solidFill>
                <a:latin typeface="Dosis" pitchFamily="2" charset="0"/>
              </a:rPr>
              <a:t> </a:t>
            </a:r>
          </a:p>
          <a:p>
            <a:pPr eaLnBrk="1" hangingPunct="1">
              <a:lnSpc>
                <a:spcPts val="4625"/>
              </a:lnSpc>
            </a:pPr>
            <a:r>
              <a:rPr lang="en-US" sz="3200" b="1" dirty="0" err="1">
                <a:solidFill>
                  <a:srgbClr val="1A1B18"/>
                </a:solidFill>
                <a:latin typeface="Dosis" pitchFamily="2" charset="0"/>
              </a:rPr>
              <a:t>Universitas</a:t>
            </a:r>
            <a:r>
              <a:rPr lang="en-US" sz="3200" b="1" dirty="0">
                <a:solidFill>
                  <a:srgbClr val="1A1B18"/>
                </a:solidFill>
                <a:latin typeface="Dosis" pitchFamily="2" charset="0"/>
              </a:rPr>
              <a:t> Lampung</a:t>
            </a:r>
          </a:p>
        </p:txBody>
      </p:sp>
      <p:pic>
        <p:nvPicPr>
          <p:cNvPr id="20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419100"/>
            <a:ext cx="18399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16"/>
          <p:cNvGrpSpPr>
            <a:grpSpLocks/>
          </p:cNvGrpSpPr>
          <p:nvPr/>
        </p:nvGrpSpPr>
        <p:grpSpPr bwMode="auto">
          <a:xfrm>
            <a:off x="14095413" y="657225"/>
            <a:ext cx="3163887" cy="1895475"/>
            <a:chOff x="9516" y="795"/>
            <a:chExt cx="1854" cy="1186"/>
          </a:xfrm>
        </p:grpSpPr>
        <p:pic>
          <p:nvPicPr>
            <p:cNvPr id="2057" name="Picture 1" descr="http://d3.fe.unpad.ac.id/paap_v102/assets/images/aacs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 y="1298"/>
              <a:ext cx="1167"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4" descr="https://encrypted-tbn2.gstatic.com/images?q=tbn:ANd9GcTbnQiKdYnuEudn2cpBeKWc2eVMqSXRsDy93xHKR51qREfmpjD9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 y="795"/>
              <a:ext cx="817"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9" descr="http://www.abest21.org/qa/images/img-accredited.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516" y="1298"/>
              <a:ext cx="68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4"/>
          <p:cNvSpPr txBox="1">
            <a:spLocks noChangeArrowheads="1"/>
          </p:cNvSpPr>
          <p:nvPr/>
        </p:nvSpPr>
        <p:spPr bwMode="auto">
          <a:xfrm>
            <a:off x="12080483" y="9212161"/>
            <a:ext cx="5202237" cy="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ts val="4625"/>
              </a:lnSpc>
            </a:pPr>
            <a:r>
              <a:rPr lang="en-US" sz="3600" b="1" dirty="0" err="1">
                <a:solidFill>
                  <a:srgbClr val="1A1B18"/>
                </a:solidFill>
                <a:latin typeface="Dosis" pitchFamily="2" charset="0"/>
              </a:rPr>
              <a:t>Komunikasi</a:t>
            </a:r>
            <a:r>
              <a:rPr lang="en-US" sz="3600" b="1" dirty="0">
                <a:solidFill>
                  <a:srgbClr val="1A1B18"/>
                </a:solidFill>
                <a:latin typeface="Dosis" pitchFamily="2" charset="0"/>
              </a:rPr>
              <a:t> </a:t>
            </a:r>
            <a:r>
              <a:rPr lang="en-US" sz="3600" b="1" dirty="0" err="1">
                <a:solidFill>
                  <a:srgbClr val="1A1B18"/>
                </a:solidFill>
                <a:latin typeface="Dosis" pitchFamily="2" charset="0"/>
              </a:rPr>
              <a:t>Bisnis</a:t>
            </a:r>
            <a:endParaRPr lang="en-US" sz="3600" b="1" dirty="0">
              <a:solidFill>
                <a:srgbClr val="1A1B18"/>
              </a:solidFill>
              <a:latin typeface="Dosi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1400" y="190500"/>
            <a:ext cx="10134600" cy="1143000"/>
          </a:xfrm>
        </p:spPr>
        <p:txBody>
          <a:bodyPr>
            <a:normAutofit fontScale="90000"/>
          </a:bodyPr>
          <a:lstStyle/>
          <a:p>
            <a:r>
              <a:rPr lang="id-ID" sz="5700" b="1" dirty="0">
                <a:latin typeface="Dosis" pitchFamily="2" charset="0"/>
              </a:rPr>
              <a:t>Teori Kebutuhan Hierarki/Berjenjang </a:t>
            </a:r>
          </a:p>
        </p:txBody>
      </p:sp>
      <p:sp>
        <p:nvSpPr>
          <p:cNvPr id="2" name="Content Placeholder 1"/>
          <p:cNvSpPr>
            <a:spLocks noGrp="1"/>
          </p:cNvSpPr>
          <p:nvPr>
            <p:ph idx="1"/>
          </p:nvPr>
        </p:nvSpPr>
        <p:spPr>
          <a:xfrm>
            <a:off x="762000" y="2171700"/>
            <a:ext cx="8839200" cy="7620000"/>
          </a:xfrm>
        </p:spPr>
        <p:txBody>
          <a:bodyPr>
            <a:normAutofit fontScale="70000" lnSpcReduction="20000"/>
          </a:bodyPr>
          <a:lstStyle/>
          <a:p>
            <a:pPr marL="195941" indent="0" algn="just">
              <a:lnSpc>
                <a:spcPct val="120000"/>
              </a:lnSpc>
              <a:buNone/>
            </a:pPr>
            <a:r>
              <a:rPr lang="id-ID" sz="4600" dirty="0">
                <a:latin typeface="Dosis" pitchFamily="2" charset="0"/>
              </a:rPr>
              <a:t>Abraham Maslow dalam Teori Kebutuhan Hierarki/Berjenjang menyatakan bahwa manusia pada dasarnya memiliki 5 kebutuhan yang bertingkat, dimulai dari yang paling dasar hingga sampai pada aktualisasi diri. Untuk menuju jenjang kebutuhan yang lebih tinggi,  seseorang harus dapat memenuhi kebutuhan yang ada di tingkat bawahnya. Kebutuhan tersebut adalah sebagai berikut:</a:t>
            </a:r>
            <a:endParaRPr lang="id-ID" dirty="0">
              <a:latin typeface="Dosis" pitchFamily="2" charset="0"/>
            </a:endParaRPr>
          </a:p>
          <a:p>
            <a:pPr marL="195941" indent="0" algn="just">
              <a:buNone/>
            </a:pPr>
            <a:endParaRPr lang="id-ID" dirty="0">
              <a:latin typeface="Dosis" pitchFamily="2" charset="0"/>
            </a:endParaRPr>
          </a:p>
          <a:p>
            <a:pPr marL="1620598" lvl="1" indent="-918475">
              <a:buFont typeface="+mj-lt"/>
              <a:buAutoNum type="arabicPeriod"/>
            </a:pPr>
            <a:r>
              <a:rPr lang="id-ID" sz="4600" b="1" dirty="0">
                <a:latin typeface="Dosis" pitchFamily="2" charset="0"/>
              </a:rPr>
              <a:t>Kebutuhan Fisiologis</a:t>
            </a:r>
            <a:endParaRPr lang="id-ID" sz="4600" dirty="0">
              <a:latin typeface="Dosis" pitchFamily="2" charset="0"/>
            </a:endParaRPr>
          </a:p>
          <a:p>
            <a:pPr marL="1620598" lvl="1" indent="-918475">
              <a:buFont typeface="+mj-lt"/>
              <a:buAutoNum type="arabicPeriod"/>
            </a:pPr>
            <a:r>
              <a:rPr lang="id-ID" sz="4600" b="1" dirty="0">
                <a:latin typeface="Dosis" pitchFamily="2" charset="0"/>
              </a:rPr>
              <a:t>Kebutuhan Keselamatan dan Keamanan</a:t>
            </a:r>
          </a:p>
          <a:p>
            <a:pPr marL="1620598" lvl="1" indent="-918475">
              <a:buFont typeface="+mj-lt"/>
              <a:buAutoNum type="arabicPeriod"/>
            </a:pPr>
            <a:r>
              <a:rPr lang="id-ID" sz="4600" b="1" dirty="0">
                <a:latin typeface="Dosis" pitchFamily="2" charset="0"/>
              </a:rPr>
              <a:t>Kebutuhan Sosial</a:t>
            </a:r>
            <a:endParaRPr lang="id-ID" sz="4600" dirty="0">
              <a:latin typeface="Dosis" pitchFamily="2" charset="0"/>
            </a:endParaRPr>
          </a:p>
          <a:p>
            <a:pPr marL="1620598" lvl="1" indent="-918475">
              <a:buFont typeface="+mj-lt"/>
              <a:buAutoNum type="arabicPeriod"/>
            </a:pPr>
            <a:r>
              <a:rPr lang="id-ID" sz="4600" b="1" dirty="0">
                <a:latin typeface="Dosis" pitchFamily="2" charset="0"/>
              </a:rPr>
              <a:t>Kebutuhan Status</a:t>
            </a:r>
            <a:endParaRPr lang="id-ID" sz="4600" dirty="0">
              <a:latin typeface="Dosis" pitchFamily="2" charset="0"/>
            </a:endParaRPr>
          </a:p>
          <a:p>
            <a:pPr marL="1620598" lvl="1" indent="-918475">
              <a:buFont typeface="+mj-lt"/>
              <a:buAutoNum type="arabicPeriod"/>
            </a:pPr>
            <a:r>
              <a:rPr lang="id-ID" sz="4600" b="1" dirty="0">
                <a:latin typeface="Dosis" pitchFamily="2" charset="0"/>
              </a:rPr>
              <a:t>Kebutuhan Aktualisasi Diri</a:t>
            </a:r>
            <a:endParaRPr lang="id-ID" sz="4600" dirty="0">
              <a:latin typeface="Dosis" pitchFamily="2" charset="0"/>
            </a:endParaRPr>
          </a:p>
        </p:txBody>
      </p:sp>
      <p:grpSp>
        <p:nvGrpSpPr>
          <p:cNvPr id="5" name="Group 5"/>
          <p:cNvGrpSpPr>
            <a:grpSpLocks/>
          </p:cNvGrpSpPr>
          <p:nvPr/>
        </p:nvGrpSpPr>
        <p:grpSpPr bwMode="auto">
          <a:xfrm rot="5400000">
            <a:off x="187037" y="845850"/>
            <a:ext cx="955675" cy="217487"/>
            <a:chOff x="0" y="0"/>
            <a:chExt cx="1273980" cy="290918"/>
          </a:xfrm>
        </p:grpSpPr>
        <p:grpSp>
          <p:nvGrpSpPr>
            <p:cNvPr id="6" name="Group 6"/>
            <p:cNvGrpSpPr>
              <a:grpSpLocks noChangeAspect="1"/>
            </p:cNvGrpSpPr>
            <p:nvPr/>
          </p:nvGrpSpPr>
          <p:grpSpPr bwMode="auto">
            <a:xfrm>
              <a:off x="983062" y="0"/>
              <a:ext cx="290918" cy="290918"/>
              <a:chOff x="0" y="0"/>
              <a:chExt cx="1708150" cy="1708150"/>
            </a:xfrm>
          </p:grpSpPr>
          <p:sp>
            <p:nvSpPr>
              <p:cNvPr id="11"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 name="Group 8"/>
            <p:cNvGrpSpPr>
              <a:grpSpLocks noChangeAspect="1"/>
            </p:cNvGrpSpPr>
            <p:nvPr/>
          </p:nvGrpSpPr>
          <p:grpSpPr bwMode="auto">
            <a:xfrm>
              <a:off x="489944" y="0"/>
              <a:ext cx="290918" cy="290918"/>
              <a:chOff x="0" y="0"/>
              <a:chExt cx="1708150" cy="1708150"/>
            </a:xfrm>
          </p:grpSpPr>
          <p:sp>
            <p:nvSpPr>
              <p:cNvPr id="10" name="Freeform 9"/>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10"/>
            <p:cNvGrpSpPr>
              <a:grpSpLocks/>
            </p:cNvGrpSpPr>
            <p:nvPr/>
          </p:nvGrpSpPr>
          <p:grpSpPr bwMode="auto">
            <a:xfrm>
              <a:off x="0" y="1587"/>
              <a:ext cx="287744" cy="287744"/>
              <a:chOff x="0" y="0"/>
              <a:chExt cx="6350000" cy="6350000"/>
            </a:xfrm>
          </p:grpSpPr>
          <p:sp>
            <p:nvSpPr>
              <p:cNvPr id="9"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 name="AutoShape 2" descr="https://www.verywellmind.com/thmb/3yiyV2p1-f2DPqZDmRzEqMn4Ios=/700x0/filters:no_upscale():max_bytes(150000):strip_icc():format(webp)/4136760-article-what-is-maslows-hierarchy-of-needs-5a97179aeb97de003668392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https://www.verywellmind.com/thmb/3yiyV2p1-f2DPqZDmRzEqMn4Ios=/700x0/filters:no_upscale():max_bytes(150000):strip_icc():format(webp)/4136760-article-what-is-maslows-hierarchy-of-needs-5a97179aeb97de003668392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2857500"/>
            <a:ext cx="810950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814341" y="9321804"/>
            <a:ext cx="2305667" cy="1505331"/>
            <a:chOff x="102032" y="1091411"/>
            <a:chExt cx="4348117" cy="3225416"/>
          </a:xfrm>
        </p:grpSpPr>
        <p:grpSp>
          <p:nvGrpSpPr>
            <p:cNvPr id="16" name="Group 15"/>
            <p:cNvGrpSpPr/>
            <p:nvPr/>
          </p:nvGrpSpPr>
          <p:grpSpPr>
            <a:xfrm rot="-2700000">
              <a:off x="102032" y="2665308"/>
              <a:ext cx="4188911" cy="1651519"/>
              <a:chOff x="17780" y="22860"/>
              <a:chExt cx="914828" cy="360680"/>
            </a:xfrm>
          </p:grpSpPr>
          <p:sp>
            <p:nvSpPr>
              <p:cNvPr id="19" name="Freeform 18"/>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txBody>
              <a:bodyPr/>
              <a:lstStyle/>
              <a:p>
                <a:endParaRPr lang="en-US"/>
              </a:p>
            </p:txBody>
          </p:sp>
        </p:grpSp>
        <p:grpSp>
          <p:nvGrpSpPr>
            <p:cNvPr id="17" name="Group 16"/>
            <p:cNvGrpSpPr/>
            <p:nvPr/>
          </p:nvGrpSpPr>
          <p:grpSpPr>
            <a:xfrm rot="-2700000">
              <a:off x="602650" y="1091411"/>
              <a:ext cx="3847499" cy="1651519"/>
              <a:chOff x="37193" y="3447"/>
              <a:chExt cx="840266" cy="360680"/>
            </a:xfrm>
          </p:grpSpPr>
          <p:sp>
            <p:nvSpPr>
              <p:cNvPr id="18" name="Freeform 17"/>
              <p:cNvSpPr/>
              <p:nvPr/>
            </p:nvSpPr>
            <p:spPr>
              <a:xfrm>
                <a:off x="37193" y="3447"/>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txBody>
              <a:bodyPr/>
              <a:lstStyle/>
              <a:p>
                <a:endParaRPr lang="en-US"/>
              </a:p>
            </p:txBody>
          </p:sp>
        </p:grpSp>
      </p:grpSp>
      <p:grpSp>
        <p:nvGrpSpPr>
          <p:cNvPr id="20" name="Group 19"/>
          <p:cNvGrpSpPr/>
          <p:nvPr/>
        </p:nvGrpSpPr>
        <p:grpSpPr>
          <a:xfrm>
            <a:off x="16576207" y="2790"/>
            <a:ext cx="2221917" cy="1327871"/>
            <a:chOff x="102032" y="1217121"/>
            <a:chExt cx="4348117" cy="3099706"/>
          </a:xfrm>
        </p:grpSpPr>
        <p:grpSp>
          <p:nvGrpSpPr>
            <p:cNvPr id="21" name="Group 20"/>
            <p:cNvGrpSpPr/>
            <p:nvPr/>
          </p:nvGrpSpPr>
          <p:grpSpPr>
            <a:xfrm rot="-2700000">
              <a:off x="102032" y="2665308"/>
              <a:ext cx="4188911" cy="1651519"/>
              <a:chOff x="17780" y="22860"/>
              <a:chExt cx="914828" cy="360680"/>
            </a:xfrm>
          </p:grpSpPr>
          <p:sp>
            <p:nvSpPr>
              <p:cNvPr id="24" name="Freeform 23"/>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txBody>
              <a:bodyPr/>
              <a:lstStyle/>
              <a:p>
                <a:endParaRPr lang="en-US"/>
              </a:p>
            </p:txBody>
          </p:sp>
        </p:grpSp>
        <p:grpSp>
          <p:nvGrpSpPr>
            <p:cNvPr id="22" name="Group 21"/>
            <p:cNvGrpSpPr/>
            <p:nvPr/>
          </p:nvGrpSpPr>
          <p:grpSpPr>
            <a:xfrm rot="-2700000">
              <a:off x="602650" y="1217121"/>
              <a:ext cx="3847499" cy="1651519"/>
              <a:chOff x="17780" y="22860"/>
              <a:chExt cx="840266" cy="360680"/>
            </a:xfrm>
          </p:grpSpPr>
          <p:sp>
            <p:nvSpPr>
              <p:cNvPr id="23" name="Freeform 22"/>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txBody>
              <a:bodyPr/>
              <a:lstStyle/>
              <a:p>
                <a:endParaRPr lang="en-US"/>
              </a:p>
            </p:txBody>
          </p:sp>
        </p:grpSp>
      </p:grpSp>
    </p:spTree>
    <p:extLst>
      <p:ext uri="{BB962C8B-B14F-4D97-AF65-F5344CB8AC3E}">
        <p14:creationId xmlns:p14="http://schemas.microsoft.com/office/powerpoint/2010/main" val="67694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d-ID" b="1" dirty="0">
                <a:latin typeface="Dosis" pitchFamily="2" charset="0"/>
              </a:rPr>
              <a:t>Pertimbangan Perbedaan Budaya</a:t>
            </a:r>
          </a:p>
        </p:txBody>
      </p:sp>
      <p:sp>
        <p:nvSpPr>
          <p:cNvPr id="2" name="Content Placeholder 1"/>
          <p:cNvSpPr>
            <a:spLocks noGrp="1"/>
          </p:cNvSpPr>
          <p:nvPr>
            <p:ph idx="1"/>
          </p:nvPr>
        </p:nvSpPr>
        <p:spPr>
          <a:xfrm>
            <a:off x="762000" y="1790700"/>
            <a:ext cx="8991600" cy="7696200"/>
          </a:xfrm>
        </p:spPr>
        <p:txBody>
          <a:bodyPr/>
          <a:lstStyle/>
          <a:p>
            <a:pPr marL="195941" indent="0" algn="just">
              <a:buNone/>
            </a:pPr>
            <a:r>
              <a:rPr lang="id-ID" sz="4400" dirty="0">
                <a:latin typeface="Dosis" pitchFamily="2" charset="0"/>
              </a:rPr>
              <a:t>Pemahaman terhadap perbedaan budaya, dapat mempengaruhi respek audiens terhadap pemberi pesan dan memuaskan kebutuhan mereka. Dengan memahami budaya yang dimiliki oleh audiens,  penyampaian pesan-pesan persuasif akan lebih efektif.</a:t>
            </a:r>
          </a:p>
        </p:txBody>
      </p:sp>
      <p:grpSp>
        <p:nvGrpSpPr>
          <p:cNvPr id="5" name="Group 7"/>
          <p:cNvGrpSpPr/>
          <p:nvPr/>
        </p:nvGrpSpPr>
        <p:grpSpPr>
          <a:xfrm>
            <a:off x="14935200" y="7734300"/>
            <a:ext cx="4982522" cy="3957292"/>
            <a:chOff x="0" y="0"/>
            <a:chExt cx="8890754" cy="7711801"/>
          </a:xfrm>
        </p:grpSpPr>
        <p:grpSp>
          <p:nvGrpSpPr>
            <p:cNvPr id="6" name="Group 8"/>
            <p:cNvGrpSpPr>
              <a:grpSpLocks noChangeAspect="1"/>
            </p:cNvGrpSpPr>
            <p:nvPr/>
          </p:nvGrpSpPr>
          <p:grpSpPr>
            <a:xfrm>
              <a:off x="1178953" y="0"/>
              <a:ext cx="7711801" cy="7711801"/>
              <a:chOff x="0" y="0"/>
              <a:chExt cx="2787650" cy="2787650"/>
            </a:xfrm>
          </p:grpSpPr>
          <p:sp>
            <p:nvSpPr>
              <p:cNvPr id="9"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7" name="Group 10"/>
            <p:cNvGrpSpPr>
              <a:grpSpLocks noChangeAspect="1"/>
            </p:cNvGrpSpPr>
            <p:nvPr/>
          </p:nvGrpSpPr>
          <p:grpSpPr>
            <a:xfrm>
              <a:off x="0" y="0"/>
              <a:ext cx="7711801" cy="7711801"/>
              <a:chOff x="-2540" y="-2540"/>
              <a:chExt cx="6355080" cy="6355080"/>
            </a:xfrm>
          </p:grpSpPr>
          <p:sp>
            <p:nvSpPr>
              <p:cNvPr id="8"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pic>
        <p:nvPicPr>
          <p:cNvPr id="6146" name="Picture 2" descr="C:\Users\USER's\Downloads\hiclipart.c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589" y="876300"/>
            <a:ext cx="5490411" cy="65786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5"/>
          <p:cNvGrpSpPr>
            <a:grpSpLocks/>
          </p:cNvGrpSpPr>
          <p:nvPr/>
        </p:nvGrpSpPr>
        <p:grpSpPr bwMode="auto">
          <a:xfrm rot="5400000">
            <a:off x="79480" y="9126365"/>
            <a:ext cx="955675" cy="217487"/>
            <a:chOff x="0" y="0"/>
            <a:chExt cx="1273980" cy="290918"/>
          </a:xfrm>
        </p:grpSpPr>
        <p:grpSp>
          <p:nvGrpSpPr>
            <p:cNvPr id="12" name="Group 6"/>
            <p:cNvGrpSpPr>
              <a:grpSpLocks noChangeAspect="1"/>
            </p:cNvGrpSpPr>
            <p:nvPr/>
          </p:nvGrpSpPr>
          <p:grpSpPr bwMode="auto">
            <a:xfrm>
              <a:off x="983062" y="0"/>
              <a:ext cx="290918" cy="290918"/>
              <a:chOff x="0" y="0"/>
              <a:chExt cx="1708150" cy="1708150"/>
            </a:xfrm>
          </p:grpSpPr>
          <p:sp>
            <p:nvSpPr>
              <p:cNvPr id="17"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8"/>
            <p:cNvGrpSpPr>
              <a:grpSpLocks noChangeAspect="1"/>
            </p:cNvGrpSpPr>
            <p:nvPr/>
          </p:nvGrpSpPr>
          <p:grpSpPr bwMode="auto">
            <a:xfrm>
              <a:off x="489944" y="0"/>
              <a:ext cx="290918" cy="290918"/>
              <a:chOff x="0" y="0"/>
              <a:chExt cx="1708150" cy="1708150"/>
            </a:xfrm>
          </p:grpSpPr>
          <p:sp>
            <p:nvSpPr>
              <p:cNvPr id="16" name="Freeform 15"/>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10"/>
            <p:cNvGrpSpPr>
              <a:grpSpLocks/>
            </p:cNvGrpSpPr>
            <p:nvPr/>
          </p:nvGrpSpPr>
          <p:grpSpPr bwMode="auto">
            <a:xfrm>
              <a:off x="0" y="1587"/>
              <a:ext cx="287744" cy="287744"/>
              <a:chOff x="0" y="0"/>
              <a:chExt cx="6350000" cy="6350000"/>
            </a:xfrm>
          </p:grpSpPr>
          <p:sp>
            <p:nvSpPr>
              <p:cNvPr id="15"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412971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p:nvPr/>
        </p:nvGrpSpPr>
        <p:grpSpPr>
          <a:xfrm rot="10800000">
            <a:off x="-1828800" y="7962900"/>
            <a:ext cx="4573115" cy="3952102"/>
            <a:chOff x="0" y="0"/>
            <a:chExt cx="6097487" cy="5269470"/>
          </a:xfrm>
        </p:grpSpPr>
        <p:grpSp>
          <p:nvGrpSpPr>
            <p:cNvPr id="12" name="Group 8"/>
            <p:cNvGrpSpPr>
              <a:grpSpLocks noChangeAspect="1"/>
            </p:cNvGrpSpPr>
            <p:nvPr/>
          </p:nvGrpSpPr>
          <p:grpSpPr>
            <a:xfrm rot="-2700000">
              <a:off x="771696" y="771696"/>
              <a:ext cx="3726078" cy="3726078"/>
              <a:chOff x="0" y="0"/>
              <a:chExt cx="2653030" cy="2653030"/>
            </a:xfrm>
          </p:grpSpPr>
          <p:sp>
            <p:nvSpPr>
              <p:cNvPr id="15" name="Freeform 14"/>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3" name="Group 10"/>
            <p:cNvGrpSpPr/>
            <p:nvPr/>
          </p:nvGrpSpPr>
          <p:grpSpPr>
            <a:xfrm rot="-2700000">
              <a:off x="1599713" y="771696"/>
              <a:ext cx="3726078" cy="3726078"/>
              <a:chOff x="0" y="0"/>
              <a:chExt cx="1913890" cy="1913890"/>
            </a:xfrm>
          </p:grpSpPr>
          <p:sp>
            <p:nvSpPr>
              <p:cNvPr id="14"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sp>
        <p:nvSpPr>
          <p:cNvPr id="3" name="Title 2"/>
          <p:cNvSpPr>
            <a:spLocks noGrp="1"/>
          </p:cNvSpPr>
          <p:nvPr>
            <p:ph type="title"/>
          </p:nvPr>
        </p:nvSpPr>
        <p:spPr>
          <a:xfrm>
            <a:off x="914400" y="495300"/>
            <a:ext cx="11353800" cy="1143000"/>
          </a:xfrm>
        </p:spPr>
        <p:txBody>
          <a:bodyPr>
            <a:normAutofit fontScale="90000"/>
          </a:bodyPr>
          <a:lstStyle/>
          <a:p>
            <a:pPr algn="l"/>
            <a:r>
              <a:rPr lang="id-ID" sz="6400" b="1" dirty="0">
                <a:latin typeface="Dosis" pitchFamily="2" charset="0"/>
              </a:rPr>
              <a:t>Memilih Pendekatan Organisasional</a:t>
            </a:r>
          </a:p>
        </p:txBody>
      </p:sp>
      <p:sp>
        <p:nvSpPr>
          <p:cNvPr id="2" name="Content Placeholder 1"/>
          <p:cNvSpPr>
            <a:spLocks noGrp="1"/>
          </p:cNvSpPr>
          <p:nvPr>
            <p:ph idx="1"/>
          </p:nvPr>
        </p:nvSpPr>
        <p:spPr>
          <a:xfrm>
            <a:off x="1524000" y="2065337"/>
            <a:ext cx="10058400" cy="7421563"/>
          </a:xfrm>
        </p:spPr>
        <p:txBody>
          <a:bodyPr>
            <a:normAutofit/>
          </a:bodyPr>
          <a:lstStyle/>
          <a:p>
            <a:pPr algn="just"/>
            <a:r>
              <a:rPr lang="id-ID" sz="3600" dirty="0">
                <a:latin typeface="Dosis" pitchFamily="2" charset="0"/>
              </a:rPr>
              <a:t>Pendekatan organisasional dipilih berdasarkan kemungkinan reaksi dari audiens terhadap pesan yang disampaikan. </a:t>
            </a:r>
            <a:r>
              <a:rPr lang="en-US" sz="3600" dirty="0">
                <a:latin typeface="Dosis" pitchFamily="2" charset="0"/>
              </a:rPr>
              <a:t> </a:t>
            </a:r>
            <a:r>
              <a:rPr lang="id-ID" sz="3600" dirty="0">
                <a:latin typeface="Dosis" pitchFamily="2" charset="0"/>
              </a:rPr>
              <a:t>Karena hakikat dari persuasi adalah untuk meyakinkan audiens atau mengubah sikap, kepercayaan, dan tindakan mereka, maka pendekatan organisasional tak langsung (</a:t>
            </a:r>
            <a:r>
              <a:rPr lang="id-ID" sz="3600" i="1" dirty="0">
                <a:latin typeface="Dosis" pitchFamily="2" charset="0"/>
              </a:rPr>
              <a:t>indirect organizational approach</a:t>
            </a:r>
            <a:r>
              <a:rPr lang="id-ID" sz="3600" dirty="0">
                <a:latin typeface="Dosis" pitchFamily="2" charset="0"/>
              </a:rPr>
              <a:t>) lebih cocok untuk digunakan. </a:t>
            </a:r>
            <a:r>
              <a:rPr lang="en-US" sz="3600" dirty="0">
                <a:latin typeface="Dosis" pitchFamily="2" charset="0"/>
              </a:rPr>
              <a:t> </a:t>
            </a:r>
          </a:p>
          <a:p>
            <a:pPr algn="just"/>
            <a:r>
              <a:rPr lang="id-ID" sz="3600" dirty="0">
                <a:latin typeface="Dosis" pitchFamily="2" charset="0"/>
              </a:rPr>
              <a:t>Namun, jika audiens bersifat objektif dan pengirim pesan mengetahui bahwa pesan-pesan yang disampaikan dengan segera lebih disukai oleh audiens, maka pendekatan yang tepat adalah pendekatan organisasional  langsung (</a:t>
            </a:r>
            <a:r>
              <a:rPr lang="id-ID" sz="3600" i="1" dirty="0">
                <a:latin typeface="Dosis" pitchFamily="2" charset="0"/>
              </a:rPr>
              <a:t>direct organizational approach</a:t>
            </a:r>
            <a:r>
              <a:rPr lang="id-ID" sz="3600" dirty="0">
                <a:latin typeface="Dosis" pitchFamily="2" charset="0"/>
              </a:rPr>
              <a:t>).</a:t>
            </a:r>
          </a:p>
          <a:p>
            <a:pPr algn="just"/>
            <a:endParaRPr lang="id-ID" dirty="0"/>
          </a:p>
        </p:txBody>
      </p:sp>
      <p:pic>
        <p:nvPicPr>
          <p:cNvPr id="7170" name="Picture 2" descr="C:\Users\USER's\Downloads\ClipartKey_13972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8536" y="3255818"/>
            <a:ext cx="6330864" cy="488755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p:nvPr/>
        </p:nvGrpSpPr>
        <p:grpSpPr>
          <a:xfrm>
            <a:off x="15392400" y="-1267148"/>
            <a:ext cx="4573115" cy="3952102"/>
            <a:chOff x="0" y="0"/>
            <a:chExt cx="6097487" cy="5269470"/>
          </a:xfrm>
        </p:grpSpPr>
        <p:grpSp>
          <p:nvGrpSpPr>
            <p:cNvPr id="7" name="Group 8"/>
            <p:cNvGrpSpPr>
              <a:grpSpLocks noChangeAspect="1"/>
            </p:cNvGrpSpPr>
            <p:nvPr/>
          </p:nvGrpSpPr>
          <p:grpSpPr>
            <a:xfrm rot="-2700000">
              <a:off x="771696" y="771696"/>
              <a:ext cx="3726078" cy="3726078"/>
              <a:chOff x="0" y="0"/>
              <a:chExt cx="2653030" cy="2653030"/>
            </a:xfrm>
          </p:grpSpPr>
          <p:sp>
            <p:nvSpPr>
              <p:cNvPr id="10" name="Freeform 9"/>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8" name="Group 10"/>
            <p:cNvGrpSpPr/>
            <p:nvPr/>
          </p:nvGrpSpPr>
          <p:grpSpPr>
            <a:xfrm rot="-2700000">
              <a:off x="1599713" y="771696"/>
              <a:ext cx="3726078" cy="3726078"/>
              <a:chOff x="0" y="0"/>
              <a:chExt cx="1913890" cy="1913890"/>
            </a:xfrm>
          </p:grpSpPr>
          <p:sp>
            <p:nvSpPr>
              <p:cNvPr id="9"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spTree>
    <p:extLst>
      <p:ext uri="{BB962C8B-B14F-4D97-AF65-F5344CB8AC3E}">
        <p14:creationId xmlns:p14="http://schemas.microsoft.com/office/powerpoint/2010/main" val="8195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1231" y="3161041"/>
            <a:ext cx="15544800" cy="2744642"/>
          </a:xfrm>
        </p:spPr>
        <p:txBody>
          <a:bodyPr>
            <a:normAutofit/>
          </a:bodyPr>
          <a:lstStyle/>
          <a:p>
            <a:r>
              <a:rPr lang="id-ID" sz="4800" b="1" dirty="0">
                <a:latin typeface="Dosis" pitchFamily="2" charset="0"/>
              </a:rPr>
              <a:t>Mengembangkan Pesan Persuasif</a:t>
            </a:r>
          </a:p>
        </p:txBody>
      </p:sp>
      <p:grpSp>
        <p:nvGrpSpPr>
          <p:cNvPr id="4" name="Group 6"/>
          <p:cNvGrpSpPr/>
          <p:nvPr/>
        </p:nvGrpSpPr>
        <p:grpSpPr>
          <a:xfrm>
            <a:off x="-2164061" y="-2286000"/>
            <a:ext cx="7014173" cy="6061673"/>
            <a:chOff x="0" y="0"/>
            <a:chExt cx="9352231" cy="8082231"/>
          </a:xfrm>
        </p:grpSpPr>
        <p:grpSp>
          <p:nvGrpSpPr>
            <p:cNvPr id="5" name="Group 7"/>
            <p:cNvGrpSpPr>
              <a:grpSpLocks noChangeAspect="1"/>
            </p:cNvGrpSpPr>
            <p:nvPr/>
          </p:nvGrpSpPr>
          <p:grpSpPr>
            <a:xfrm rot="-2700000">
              <a:off x="1183615" y="1183615"/>
              <a:ext cx="5715000" cy="5715000"/>
              <a:chOff x="0" y="0"/>
              <a:chExt cx="2653030" cy="2653030"/>
            </a:xfrm>
          </p:grpSpPr>
          <p:sp>
            <p:nvSpPr>
              <p:cNvPr id="8"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6" name="Group 9"/>
            <p:cNvGrpSpPr/>
            <p:nvPr/>
          </p:nvGrpSpPr>
          <p:grpSpPr>
            <a:xfrm rot="-2700000">
              <a:off x="2453615" y="1183615"/>
              <a:ext cx="5715000" cy="5715000"/>
              <a:chOff x="0" y="0"/>
              <a:chExt cx="1913890" cy="1913890"/>
            </a:xfrm>
          </p:grpSpPr>
          <p:sp>
            <p:nvSpPr>
              <p:cNvPr id="7"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grpSp>
        <p:nvGrpSpPr>
          <p:cNvPr id="9" name="Group 6"/>
          <p:cNvGrpSpPr/>
          <p:nvPr/>
        </p:nvGrpSpPr>
        <p:grpSpPr>
          <a:xfrm rot="21210899">
            <a:off x="13451887" y="5908907"/>
            <a:ext cx="7014173" cy="6061673"/>
            <a:chOff x="0" y="0"/>
            <a:chExt cx="9352231" cy="8082231"/>
          </a:xfrm>
        </p:grpSpPr>
        <p:grpSp>
          <p:nvGrpSpPr>
            <p:cNvPr id="10" name="Group 7"/>
            <p:cNvGrpSpPr>
              <a:grpSpLocks noChangeAspect="1"/>
            </p:cNvGrpSpPr>
            <p:nvPr/>
          </p:nvGrpSpPr>
          <p:grpSpPr>
            <a:xfrm rot="-2700000">
              <a:off x="1183615" y="1183615"/>
              <a:ext cx="5715000" cy="5715000"/>
              <a:chOff x="0" y="0"/>
              <a:chExt cx="2653030" cy="2653030"/>
            </a:xfrm>
          </p:grpSpPr>
          <p:sp>
            <p:nvSpPr>
              <p:cNvPr id="13"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1" name="Group 9"/>
            <p:cNvGrpSpPr/>
            <p:nvPr/>
          </p:nvGrpSpPr>
          <p:grpSpPr>
            <a:xfrm rot="-2700000">
              <a:off x="2453615" y="1183615"/>
              <a:ext cx="5715000" cy="5715000"/>
              <a:chOff x="0" y="0"/>
              <a:chExt cx="1913890" cy="1913890"/>
            </a:xfrm>
          </p:grpSpPr>
          <p:sp>
            <p:nvSpPr>
              <p:cNvPr id="12"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extLst>
      <p:ext uri="{BB962C8B-B14F-4D97-AF65-F5344CB8AC3E}">
        <p14:creationId xmlns:p14="http://schemas.microsoft.com/office/powerpoint/2010/main" val="379669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77051"/>
              </p:ext>
            </p:extLst>
          </p:nvPr>
        </p:nvGraphicFramePr>
        <p:xfrm>
          <a:off x="914400" y="2400301"/>
          <a:ext cx="16459200" cy="67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876800" y="342900"/>
            <a:ext cx="9753600" cy="1143000"/>
          </a:xfrm>
        </p:spPr>
        <p:txBody>
          <a:bodyPr>
            <a:normAutofit/>
          </a:bodyPr>
          <a:lstStyle/>
          <a:p>
            <a:r>
              <a:rPr lang="id-ID" b="1" dirty="0">
                <a:latin typeface="Dosis" pitchFamily="2" charset="0"/>
              </a:rPr>
              <a:t>Komponen Pesan Persuasif yang Efektif</a:t>
            </a:r>
          </a:p>
        </p:txBody>
      </p:sp>
      <p:grpSp>
        <p:nvGrpSpPr>
          <p:cNvPr id="13" name="Group 2"/>
          <p:cNvGrpSpPr/>
          <p:nvPr/>
        </p:nvGrpSpPr>
        <p:grpSpPr>
          <a:xfrm>
            <a:off x="-667488" y="-800100"/>
            <a:ext cx="3416193" cy="3009900"/>
            <a:chOff x="0" y="0"/>
            <a:chExt cx="5349117" cy="4554924"/>
          </a:xfrm>
        </p:grpSpPr>
        <p:grpSp>
          <p:nvGrpSpPr>
            <p:cNvPr id="14" name="Group 3"/>
            <p:cNvGrpSpPr>
              <a:grpSpLocks noChangeAspect="1"/>
            </p:cNvGrpSpPr>
            <p:nvPr/>
          </p:nvGrpSpPr>
          <p:grpSpPr>
            <a:xfrm>
              <a:off x="0" y="0"/>
              <a:ext cx="4554924" cy="4554924"/>
              <a:chOff x="0" y="0"/>
              <a:chExt cx="2787650" cy="2787650"/>
            </a:xfrm>
          </p:grpSpPr>
          <p:sp>
            <p:nvSpPr>
              <p:cNvPr id="17"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15" name="Group 5"/>
            <p:cNvGrpSpPr>
              <a:grpSpLocks noChangeAspect="1"/>
            </p:cNvGrpSpPr>
            <p:nvPr/>
          </p:nvGrpSpPr>
          <p:grpSpPr>
            <a:xfrm>
              <a:off x="794194" y="0"/>
              <a:ext cx="4554924" cy="4554924"/>
              <a:chOff x="-2540" y="-2540"/>
              <a:chExt cx="6355080" cy="6355080"/>
            </a:xfrm>
          </p:grpSpPr>
          <p:sp>
            <p:nvSpPr>
              <p:cNvPr id="1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grpSp>
        <p:nvGrpSpPr>
          <p:cNvPr id="18" name="Group 7"/>
          <p:cNvGrpSpPr/>
          <p:nvPr/>
        </p:nvGrpSpPr>
        <p:grpSpPr>
          <a:xfrm>
            <a:off x="14709096" y="7734300"/>
            <a:ext cx="5677465" cy="4643092"/>
            <a:chOff x="0" y="0"/>
            <a:chExt cx="8890754" cy="7711801"/>
          </a:xfrm>
        </p:grpSpPr>
        <p:grpSp>
          <p:nvGrpSpPr>
            <p:cNvPr id="19" name="Group 8"/>
            <p:cNvGrpSpPr>
              <a:grpSpLocks noChangeAspect="1"/>
            </p:cNvGrpSpPr>
            <p:nvPr/>
          </p:nvGrpSpPr>
          <p:grpSpPr>
            <a:xfrm>
              <a:off x="1178953" y="0"/>
              <a:ext cx="7711801" cy="7711801"/>
              <a:chOff x="0" y="0"/>
              <a:chExt cx="2787650" cy="2787650"/>
            </a:xfrm>
          </p:grpSpPr>
          <p:sp>
            <p:nvSpPr>
              <p:cNvPr id="22"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20" name="Group 10"/>
            <p:cNvGrpSpPr>
              <a:grpSpLocks noChangeAspect="1"/>
            </p:cNvGrpSpPr>
            <p:nvPr/>
          </p:nvGrpSpPr>
          <p:grpSpPr>
            <a:xfrm>
              <a:off x="0" y="0"/>
              <a:ext cx="7711801" cy="7711801"/>
              <a:chOff x="-2540" y="-2540"/>
              <a:chExt cx="6355080" cy="6355080"/>
            </a:xfrm>
          </p:grpSpPr>
          <p:sp>
            <p:nvSpPr>
              <p:cNvPr id="21"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pic>
        <p:nvPicPr>
          <p:cNvPr id="8194" name="Picture 2" descr="C:\Users\USER's\Downloads\efficiency-pngrepo-co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004" y="42291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4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6700"/>
            <a:ext cx="8229600" cy="1143000"/>
          </a:xfrm>
        </p:spPr>
        <p:txBody>
          <a:bodyPr/>
          <a:lstStyle/>
          <a:p>
            <a:pPr algn="l"/>
            <a:r>
              <a:rPr lang="id-ID" b="1" dirty="0">
                <a:latin typeface="Dosis" pitchFamily="2" charset="0"/>
              </a:rPr>
              <a:t>Menetapkan Kredibilitas</a:t>
            </a:r>
          </a:p>
        </p:txBody>
      </p:sp>
      <p:sp>
        <p:nvSpPr>
          <p:cNvPr id="2" name="Content Placeholder 1"/>
          <p:cNvSpPr>
            <a:spLocks noGrp="1"/>
          </p:cNvSpPr>
          <p:nvPr>
            <p:ph idx="1"/>
          </p:nvPr>
        </p:nvSpPr>
        <p:spPr>
          <a:xfrm>
            <a:off x="685800" y="1485900"/>
            <a:ext cx="8229600" cy="4525963"/>
          </a:xfrm>
        </p:spPr>
        <p:txBody>
          <a:bodyPr/>
          <a:lstStyle/>
          <a:p>
            <a:pPr marL="195941" indent="0" algn="just">
              <a:buNone/>
            </a:pPr>
            <a:r>
              <a:rPr lang="en-US" dirty="0" err="1">
                <a:latin typeface="Dosis" pitchFamily="2" charset="0"/>
              </a:rPr>
              <a:t>Kredibilitas</a:t>
            </a:r>
            <a:r>
              <a:rPr lang="en-US" dirty="0">
                <a:latin typeface="Dosis" pitchFamily="2" charset="0"/>
              </a:rPr>
              <a:t> </a:t>
            </a:r>
            <a:r>
              <a:rPr lang="en-US" dirty="0" err="1">
                <a:latin typeface="Dosis" pitchFamily="2" charset="0"/>
              </a:rPr>
              <a:t>ditentukan</a:t>
            </a:r>
            <a:r>
              <a:rPr lang="en-US" dirty="0">
                <a:latin typeface="Dosis" pitchFamily="2" charset="0"/>
              </a:rPr>
              <a:t> </a:t>
            </a:r>
            <a:r>
              <a:rPr lang="en-US" dirty="0" err="1">
                <a:latin typeface="Dosis" pitchFamily="2" charset="0"/>
              </a:rPr>
              <a:t>oleh</a:t>
            </a:r>
            <a:r>
              <a:rPr lang="en-US" dirty="0">
                <a:latin typeface="Dosis" pitchFamily="2" charset="0"/>
              </a:rPr>
              <a:t> </a:t>
            </a:r>
            <a:r>
              <a:rPr lang="en-US" dirty="0" err="1">
                <a:latin typeface="Dosis" pitchFamily="2" charset="0"/>
              </a:rPr>
              <a:t>sejauh</a:t>
            </a:r>
            <a:r>
              <a:rPr lang="en-US" dirty="0">
                <a:latin typeface="Dosis" pitchFamily="2" charset="0"/>
              </a:rPr>
              <a:t> </a:t>
            </a:r>
            <a:r>
              <a:rPr lang="en-US" dirty="0" err="1">
                <a:latin typeface="Dosis" pitchFamily="2" charset="0"/>
              </a:rPr>
              <a:t>tingkat</a:t>
            </a:r>
            <a:r>
              <a:rPr lang="en-US" dirty="0">
                <a:latin typeface="Dosis" pitchFamily="2" charset="0"/>
              </a:rPr>
              <a:t> </a:t>
            </a:r>
            <a:r>
              <a:rPr lang="en-US" dirty="0" err="1">
                <a:latin typeface="Dosis" pitchFamily="2" charset="0"/>
              </a:rPr>
              <a:t>kepercayaan</a:t>
            </a:r>
            <a:r>
              <a:rPr lang="en-US" dirty="0">
                <a:latin typeface="Dosis" pitchFamily="2" charset="0"/>
              </a:rPr>
              <a:t> </a:t>
            </a:r>
            <a:r>
              <a:rPr lang="en-US" dirty="0" err="1">
                <a:latin typeface="Dosis" pitchFamily="2" charset="0"/>
              </a:rPr>
              <a:t>dan</a:t>
            </a:r>
            <a:r>
              <a:rPr lang="en-US" dirty="0">
                <a:latin typeface="Dosis" pitchFamily="2" charset="0"/>
              </a:rPr>
              <a:t> </a:t>
            </a:r>
            <a:r>
              <a:rPr lang="en-US" dirty="0" err="1">
                <a:latin typeface="Dosis" pitchFamily="2" charset="0"/>
              </a:rPr>
              <a:t>reliabilita</a:t>
            </a:r>
            <a:r>
              <a:rPr lang="id-ID" dirty="0">
                <a:latin typeface="Dosis" pitchFamily="2" charset="0"/>
              </a:rPr>
              <a:t>s</a:t>
            </a:r>
            <a:r>
              <a:rPr lang="en-US" dirty="0">
                <a:latin typeface="Dosis" pitchFamily="2" charset="0"/>
              </a:rPr>
              <a:t> yang </a:t>
            </a:r>
            <a:r>
              <a:rPr lang="en-US" dirty="0" err="1">
                <a:latin typeface="Dosis" pitchFamily="2" charset="0"/>
              </a:rPr>
              <a:t>dimil</a:t>
            </a:r>
            <a:r>
              <a:rPr lang="id-ID" dirty="0">
                <a:latin typeface="Dosis" pitchFamily="2" charset="0"/>
              </a:rPr>
              <a:t>i</a:t>
            </a:r>
            <a:r>
              <a:rPr lang="en-US" dirty="0" err="1">
                <a:latin typeface="Dosis" pitchFamily="2" charset="0"/>
              </a:rPr>
              <a:t>ki</a:t>
            </a:r>
            <a:r>
              <a:rPr lang="en-US" dirty="0">
                <a:latin typeface="Dosis" pitchFamily="2" charset="0"/>
              </a:rPr>
              <a:t>. </a:t>
            </a:r>
            <a:r>
              <a:rPr lang="en-US" dirty="0" err="1">
                <a:latin typeface="Dosis" pitchFamily="2" charset="0"/>
              </a:rPr>
              <a:t>Jika</a:t>
            </a:r>
            <a:r>
              <a:rPr lang="en-US" dirty="0">
                <a:latin typeface="Dosis" pitchFamily="2" charset="0"/>
              </a:rPr>
              <a:t> </a:t>
            </a:r>
            <a:r>
              <a:rPr lang="en-US" dirty="0" err="1">
                <a:latin typeface="Dosis" pitchFamily="2" charset="0"/>
              </a:rPr>
              <a:t>kredibilitas</a:t>
            </a:r>
            <a:r>
              <a:rPr lang="en-US" dirty="0">
                <a:latin typeface="Dosis" pitchFamily="2" charset="0"/>
              </a:rPr>
              <a:t> </a:t>
            </a:r>
            <a:r>
              <a:rPr lang="id-ID" dirty="0">
                <a:latin typeface="Dosis" pitchFamily="2" charset="0"/>
              </a:rPr>
              <a:t>komunikator di hadapan audiens </a:t>
            </a:r>
            <a:r>
              <a:rPr lang="en-US" dirty="0" err="1">
                <a:latin typeface="Dosis" pitchFamily="2" charset="0"/>
              </a:rPr>
              <a:t>diragukan</a:t>
            </a:r>
            <a:r>
              <a:rPr lang="en-US" dirty="0">
                <a:latin typeface="Dosis" pitchFamily="2" charset="0"/>
              </a:rPr>
              <a:t>, </a:t>
            </a:r>
            <a:r>
              <a:rPr lang="en-US" dirty="0" err="1">
                <a:latin typeface="Dosis" pitchFamily="2" charset="0"/>
              </a:rPr>
              <a:t>maka</a:t>
            </a:r>
            <a:r>
              <a:rPr lang="en-US" dirty="0">
                <a:latin typeface="Dosis" pitchFamily="2" charset="0"/>
              </a:rPr>
              <a:t> </a:t>
            </a:r>
            <a:r>
              <a:rPr lang="en-US" dirty="0" err="1">
                <a:latin typeface="Dosis" pitchFamily="2" charset="0"/>
              </a:rPr>
              <a:t>mereka</a:t>
            </a:r>
            <a:r>
              <a:rPr lang="id-ID" dirty="0">
                <a:latin typeface="Dosis" pitchFamily="2" charset="0"/>
              </a:rPr>
              <a:t> akan </a:t>
            </a:r>
            <a:r>
              <a:rPr lang="en-US" dirty="0" err="1">
                <a:latin typeface="Dosis" pitchFamily="2" charset="0"/>
              </a:rPr>
              <a:t>cenderung</a:t>
            </a:r>
            <a:r>
              <a:rPr lang="en-US" dirty="0">
                <a:latin typeface="Dosis" pitchFamily="2" charset="0"/>
              </a:rPr>
              <a:t> </a:t>
            </a:r>
            <a:r>
              <a:rPr lang="en-US" dirty="0" err="1">
                <a:latin typeface="Dosis" pitchFamily="2" charset="0"/>
              </a:rPr>
              <a:t>skepti</a:t>
            </a:r>
            <a:r>
              <a:rPr lang="id-ID" dirty="0">
                <a:latin typeface="Dosis" pitchFamily="2" charset="0"/>
              </a:rPr>
              <a:t>s </a:t>
            </a:r>
            <a:r>
              <a:rPr lang="en-US" dirty="0" err="1">
                <a:latin typeface="Dosis" pitchFamily="2" charset="0"/>
              </a:rPr>
              <a:t>dan</a:t>
            </a:r>
            <a:r>
              <a:rPr lang="en-US" dirty="0">
                <a:latin typeface="Dosis" pitchFamily="2" charset="0"/>
              </a:rPr>
              <a:t> </a:t>
            </a:r>
            <a:r>
              <a:rPr lang="en-US" dirty="0" err="1">
                <a:latin typeface="Dosis" pitchFamily="2" charset="0"/>
              </a:rPr>
              <a:t>tidak</a:t>
            </a:r>
            <a:r>
              <a:rPr lang="en-US" dirty="0">
                <a:latin typeface="Dosis" pitchFamily="2" charset="0"/>
              </a:rPr>
              <a:t> </a:t>
            </a:r>
            <a:r>
              <a:rPr lang="en-US" dirty="0" err="1">
                <a:latin typeface="Dosis" pitchFamily="2" charset="0"/>
              </a:rPr>
              <a:t>menerima</a:t>
            </a:r>
            <a:r>
              <a:rPr lang="en-US" dirty="0">
                <a:latin typeface="Dosis" pitchFamily="2" charset="0"/>
              </a:rPr>
              <a:t> </a:t>
            </a:r>
            <a:r>
              <a:rPr lang="en-US" dirty="0" err="1">
                <a:latin typeface="Dosis" pitchFamily="2" charset="0"/>
              </a:rPr>
              <a:t>begitu</a:t>
            </a:r>
            <a:r>
              <a:rPr lang="en-US" dirty="0">
                <a:latin typeface="Dosis" pitchFamily="2" charset="0"/>
              </a:rPr>
              <a:t> </a:t>
            </a:r>
            <a:r>
              <a:rPr lang="en-US" dirty="0" err="1">
                <a:latin typeface="Dosis" pitchFamily="2" charset="0"/>
              </a:rPr>
              <a:t>saja</a:t>
            </a:r>
            <a:r>
              <a:rPr lang="en-US" dirty="0">
                <a:latin typeface="Dosis" pitchFamily="2" charset="0"/>
              </a:rPr>
              <a:t>  </a:t>
            </a:r>
            <a:r>
              <a:rPr lang="id-ID" dirty="0">
                <a:latin typeface="Dosis" pitchFamily="2" charset="0"/>
              </a:rPr>
              <a:t>informasi</a:t>
            </a:r>
            <a:r>
              <a:rPr lang="en-US" dirty="0">
                <a:latin typeface="Dosis" pitchFamily="2" charset="0"/>
              </a:rPr>
              <a:t> yang </a:t>
            </a:r>
            <a:r>
              <a:rPr lang="en-US" dirty="0" err="1">
                <a:latin typeface="Dosis" pitchFamily="2" charset="0"/>
              </a:rPr>
              <a:t>disampaikan</a:t>
            </a:r>
            <a:r>
              <a:rPr lang="id-ID" dirty="0">
                <a:latin typeface="Dosis" pitchFamily="2" charset="0"/>
              </a:rPr>
              <a:t> sehingga upaya untuk melakukan persuasi akan tampak sebagai bentuk tipuan. </a:t>
            </a:r>
          </a:p>
          <a:p>
            <a:pPr marL="195941" indent="0">
              <a:buNone/>
            </a:pPr>
            <a:endParaRPr lang="id-ID" dirty="0"/>
          </a:p>
        </p:txBody>
      </p:sp>
      <p:sp>
        <p:nvSpPr>
          <p:cNvPr id="5" name="Title 2"/>
          <p:cNvSpPr txBox="1">
            <a:spLocks/>
          </p:cNvSpPr>
          <p:nvPr/>
        </p:nvSpPr>
        <p:spPr bwMode="auto">
          <a:xfrm>
            <a:off x="9677400" y="480954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b="1" dirty="0"/>
              <a:t>	</a:t>
            </a:r>
            <a:r>
              <a:rPr lang="id-ID" b="1" dirty="0"/>
              <a:t>Cara menumbuhkan kredibilitas</a:t>
            </a:r>
          </a:p>
        </p:txBody>
      </p:sp>
      <p:sp>
        <p:nvSpPr>
          <p:cNvPr id="6" name="Content Placeholder 1"/>
          <p:cNvSpPr txBox="1">
            <a:spLocks/>
          </p:cNvSpPr>
          <p:nvPr/>
        </p:nvSpPr>
        <p:spPr bwMode="auto">
          <a:xfrm>
            <a:off x="8915400" y="5786291"/>
            <a:ext cx="8991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d-ID" dirty="0">
                <a:latin typeface="Dosis" pitchFamily="2" charset="0"/>
              </a:rPr>
              <a:t>Melalui fakta atau bukti objektif berupa statistik, jaminan maupun hasil riset</a:t>
            </a:r>
          </a:p>
          <a:p>
            <a:pPr marL="0" indent="0" algn="just">
              <a:buNone/>
            </a:pPr>
            <a:r>
              <a:rPr lang="id-ID" dirty="0">
                <a:latin typeface="Dosis" pitchFamily="2" charset="0"/>
              </a:rPr>
              <a:t>Komunikator hendaknya memiliki keahlian atau merupakan seorang </a:t>
            </a:r>
            <a:r>
              <a:rPr lang="id-ID" i="1" dirty="0">
                <a:latin typeface="Dosis" pitchFamily="2" charset="0"/>
              </a:rPr>
              <a:t>expert</a:t>
            </a:r>
            <a:r>
              <a:rPr lang="id-ID" dirty="0">
                <a:latin typeface="Dosis" pitchFamily="2" charset="0"/>
              </a:rPr>
              <a:t> dalam bidang tertentu, objektif dalam melakukan penilaian terhadap sesuatu, dapat bersikap hormat dan jujur untuk menumbuhkan rasa hormat audiens, serta berpengalaman untuk dapat membantu mengidentifikasi audiens.</a:t>
            </a:r>
          </a:p>
          <a:p>
            <a:pPr algn="just"/>
            <a:endParaRPr lang="id-ID" dirty="0"/>
          </a:p>
        </p:txBody>
      </p:sp>
      <p:grpSp>
        <p:nvGrpSpPr>
          <p:cNvPr id="7" name="Group 7"/>
          <p:cNvGrpSpPr/>
          <p:nvPr/>
        </p:nvGrpSpPr>
        <p:grpSpPr>
          <a:xfrm rot="10800000">
            <a:off x="-1828800" y="7962900"/>
            <a:ext cx="4573115" cy="3952102"/>
            <a:chOff x="0" y="0"/>
            <a:chExt cx="6097487" cy="5269470"/>
          </a:xfrm>
        </p:grpSpPr>
        <p:grpSp>
          <p:nvGrpSpPr>
            <p:cNvPr id="8" name="Group 8"/>
            <p:cNvGrpSpPr>
              <a:grpSpLocks noChangeAspect="1"/>
            </p:cNvGrpSpPr>
            <p:nvPr/>
          </p:nvGrpSpPr>
          <p:grpSpPr>
            <a:xfrm rot="-2700000">
              <a:off x="771696" y="771696"/>
              <a:ext cx="3726078" cy="3726078"/>
              <a:chOff x="0" y="0"/>
              <a:chExt cx="2653030" cy="2653030"/>
            </a:xfrm>
          </p:grpSpPr>
          <p:sp>
            <p:nvSpPr>
              <p:cNvPr id="11" name="Freeform 10"/>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9" name="Group 10"/>
            <p:cNvGrpSpPr/>
            <p:nvPr/>
          </p:nvGrpSpPr>
          <p:grpSpPr>
            <a:xfrm rot="-2700000">
              <a:off x="1599713" y="771696"/>
              <a:ext cx="3726078" cy="3726078"/>
              <a:chOff x="0" y="0"/>
              <a:chExt cx="1913890" cy="1913890"/>
            </a:xfrm>
          </p:grpSpPr>
          <p:sp>
            <p:nvSpPr>
              <p:cNvPr id="10"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grpSp>
        <p:nvGrpSpPr>
          <p:cNvPr id="12" name="Group 7"/>
          <p:cNvGrpSpPr/>
          <p:nvPr/>
        </p:nvGrpSpPr>
        <p:grpSpPr>
          <a:xfrm>
            <a:off x="15392400" y="-1267148"/>
            <a:ext cx="4573115" cy="3952102"/>
            <a:chOff x="0" y="0"/>
            <a:chExt cx="6097487" cy="5269470"/>
          </a:xfrm>
        </p:grpSpPr>
        <p:grpSp>
          <p:nvGrpSpPr>
            <p:cNvPr id="13" name="Group 8"/>
            <p:cNvGrpSpPr>
              <a:grpSpLocks noChangeAspect="1"/>
            </p:cNvGrpSpPr>
            <p:nvPr/>
          </p:nvGrpSpPr>
          <p:grpSpPr>
            <a:xfrm rot="-2700000">
              <a:off x="771696" y="771696"/>
              <a:ext cx="3726078" cy="3726078"/>
              <a:chOff x="0" y="0"/>
              <a:chExt cx="2653030" cy="2653030"/>
            </a:xfrm>
          </p:grpSpPr>
          <p:sp>
            <p:nvSpPr>
              <p:cNvPr id="16" name="Freeform 15"/>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4" name="Group 10"/>
            <p:cNvGrpSpPr/>
            <p:nvPr/>
          </p:nvGrpSpPr>
          <p:grpSpPr>
            <a:xfrm rot="-2700000">
              <a:off x="1599713" y="771696"/>
              <a:ext cx="3726078" cy="3726078"/>
              <a:chOff x="0" y="0"/>
              <a:chExt cx="1913890" cy="1913890"/>
            </a:xfrm>
          </p:grpSpPr>
          <p:sp>
            <p:nvSpPr>
              <p:cNvPr id="15"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cxnSp>
        <p:nvCxnSpPr>
          <p:cNvPr id="17" name="Straight Connector 16"/>
          <p:cNvCxnSpPr/>
          <p:nvPr/>
        </p:nvCxnSpPr>
        <p:spPr>
          <a:xfrm>
            <a:off x="767791" y="1638300"/>
            <a:ext cx="0" cy="3171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989464" y="5786291"/>
            <a:ext cx="0" cy="3853009"/>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C:\Users\USER's\Downloads\credib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200" y="877204"/>
            <a:ext cx="3908097" cy="390809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Videos\Uwan\Kuliah\authentic-credibility-credible-depend-1234864-png-images-pngio-credibility-png-512_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002768"/>
            <a:ext cx="3420053" cy="342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57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00" y="266700"/>
            <a:ext cx="8229600" cy="1143000"/>
          </a:xfrm>
        </p:spPr>
        <p:txBody>
          <a:bodyPr>
            <a:normAutofit/>
          </a:bodyPr>
          <a:lstStyle/>
          <a:p>
            <a:pPr algn="r"/>
            <a:r>
              <a:rPr lang="id-ID" dirty="0"/>
              <a:t>Membuat Kerangka Argumentasi</a:t>
            </a:r>
          </a:p>
        </p:txBody>
      </p:sp>
      <p:sp>
        <p:nvSpPr>
          <p:cNvPr id="2" name="Content Placeholder 1"/>
          <p:cNvSpPr>
            <a:spLocks noGrp="1"/>
          </p:cNvSpPr>
          <p:nvPr>
            <p:ph idx="1"/>
          </p:nvPr>
        </p:nvSpPr>
        <p:spPr>
          <a:xfrm>
            <a:off x="9372600" y="1257300"/>
            <a:ext cx="8229600" cy="4525963"/>
          </a:xfrm>
        </p:spPr>
        <p:txBody>
          <a:bodyPr/>
          <a:lstStyle/>
          <a:p>
            <a:pPr marL="195941" indent="0" algn="r">
              <a:buNone/>
            </a:pPr>
            <a:r>
              <a:rPr lang="id-ID" dirty="0">
                <a:latin typeface="Dosis" pitchFamily="2" charset="0"/>
              </a:rPr>
              <a:t>Kebanyakan pesan persuasif mengikuti rencana organisasional</a:t>
            </a:r>
            <a:r>
              <a:rPr lang="en-US" dirty="0">
                <a:latin typeface="Dosis" pitchFamily="2" charset="0"/>
              </a:rPr>
              <a:t> AIDA</a:t>
            </a:r>
            <a:r>
              <a:rPr lang="id-ID" dirty="0">
                <a:latin typeface="Dosis" pitchFamily="2" charset="0"/>
              </a:rPr>
              <a:t>, yaitu:</a:t>
            </a:r>
          </a:p>
          <a:p>
            <a:pPr marL="195941" indent="0">
              <a:buNone/>
            </a:pPr>
            <a:endParaRPr lang="id-ID" dirty="0"/>
          </a:p>
        </p:txBody>
      </p:sp>
      <p:graphicFrame>
        <p:nvGraphicFramePr>
          <p:cNvPr id="4" name="Diagram 3"/>
          <p:cNvGraphicFramePr/>
          <p:nvPr>
            <p:extLst>
              <p:ext uri="{D42A27DB-BD31-4B8C-83A1-F6EECF244321}">
                <p14:modId xmlns:p14="http://schemas.microsoft.com/office/powerpoint/2010/main" val="3479592236"/>
              </p:ext>
            </p:extLst>
          </p:nvPr>
        </p:nvGraphicFramePr>
        <p:xfrm>
          <a:off x="5486400" y="3238500"/>
          <a:ext cx="12192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2"/>
          <p:cNvGrpSpPr/>
          <p:nvPr/>
        </p:nvGrpSpPr>
        <p:grpSpPr>
          <a:xfrm>
            <a:off x="-667488" y="-800100"/>
            <a:ext cx="4477488" cy="4038600"/>
            <a:chOff x="0" y="0"/>
            <a:chExt cx="5349117" cy="4554924"/>
          </a:xfrm>
        </p:grpSpPr>
        <p:grpSp>
          <p:nvGrpSpPr>
            <p:cNvPr id="8" name="Group 3"/>
            <p:cNvGrpSpPr>
              <a:grpSpLocks noChangeAspect="1"/>
            </p:cNvGrpSpPr>
            <p:nvPr/>
          </p:nvGrpSpPr>
          <p:grpSpPr>
            <a:xfrm>
              <a:off x="0" y="0"/>
              <a:ext cx="4554924" cy="4554924"/>
              <a:chOff x="0" y="0"/>
              <a:chExt cx="2787650" cy="2787650"/>
            </a:xfrm>
          </p:grpSpPr>
          <p:sp>
            <p:nvSpPr>
              <p:cNvPr id="11"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9" name="Group 5"/>
            <p:cNvGrpSpPr>
              <a:grpSpLocks noChangeAspect="1"/>
            </p:cNvGrpSpPr>
            <p:nvPr/>
          </p:nvGrpSpPr>
          <p:grpSpPr>
            <a:xfrm>
              <a:off x="794194" y="0"/>
              <a:ext cx="4554924" cy="4554924"/>
              <a:chOff x="-2540" y="-2540"/>
              <a:chExt cx="6355080" cy="6355080"/>
            </a:xfrm>
          </p:grpSpPr>
          <p:sp>
            <p:nvSpPr>
              <p:cNvPr id="10"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pic>
        <p:nvPicPr>
          <p:cNvPr id="10245" name="Picture 5" descr="C:\Users\USER's\Downloads\kisspng-computer-icons-vector-graphics-clip-art-discussion-meeting-free-business-icons-5c5fe160d6eae7.62785788154978748888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99" y="4076700"/>
            <a:ext cx="8153400" cy="428053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7"/>
          <p:cNvGrpSpPr/>
          <p:nvPr/>
        </p:nvGrpSpPr>
        <p:grpSpPr>
          <a:xfrm>
            <a:off x="14709096" y="7734300"/>
            <a:ext cx="5677465" cy="4643092"/>
            <a:chOff x="0" y="0"/>
            <a:chExt cx="8890754" cy="7711801"/>
          </a:xfrm>
        </p:grpSpPr>
        <p:grpSp>
          <p:nvGrpSpPr>
            <p:cNvPr id="22" name="Group 8"/>
            <p:cNvGrpSpPr>
              <a:grpSpLocks noChangeAspect="1"/>
            </p:cNvGrpSpPr>
            <p:nvPr/>
          </p:nvGrpSpPr>
          <p:grpSpPr>
            <a:xfrm>
              <a:off x="1178953" y="0"/>
              <a:ext cx="7711801" cy="7711801"/>
              <a:chOff x="0" y="0"/>
              <a:chExt cx="2787650" cy="2787650"/>
            </a:xfrm>
          </p:grpSpPr>
          <p:sp>
            <p:nvSpPr>
              <p:cNvPr id="25"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23" name="Group 10"/>
            <p:cNvGrpSpPr>
              <a:grpSpLocks noChangeAspect="1"/>
            </p:cNvGrpSpPr>
            <p:nvPr/>
          </p:nvGrpSpPr>
          <p:grpSpPr>
            <a:xfrm>
              <a:off x="0" y="0"/>
              <a:ext cx="7711801" cy="7711801"/>
              <a:chOff x="-2540" y="-2540"/>
              <a:chExt cx="6355080" cy="6355080"/>
            </a:xfrm>
          </p:grpSpPr>
          <p:sp>
            <p:nvSpPr>
              <p:cNvPr id="24"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spTree>
    <p:extLst>
      <p:ext uri="{BB962C8B-B14F-4D97-AF65-F5344CB8AC3E}">
        <p14:creationId xmlns:p14="http://schemas.microsoft.com/office/powerpoint/2010/main" val="79262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6"/>
          <p:cNvGrpSpPr/>
          <p:nvPr/>
        </p:nvGrpSpPr>
        <p:grpSpPr>
          <a:xfrm>
            <a:off x="-2164061" y="-2286000"/>
            <a:ext cx="7014173" cy="6061673"/>
            <a:chOff x="0" y="0"/>
            <a:chExt cx="9352231" cy="8082231"/>
          </a:xfrm>
        </p:grpSpPr>
        <p:grpSp>
          <p:nvGrpSpPr>
            <p:cNvPr id="24" name="Group 7"/>
            <p:cNvGrpSpPr>
              <a:grpSpLocks noChangeAspect="1"/>
            </p:cNvGrpSpPr>
            <p:nvPr/>
          </p:nvGrpSpPr>
          <p:grpSpPr>
            <a:xfrm rot="-2700000">
              <a:off x="1183615" y="1183615"/>
              <a:ext cx="5715000" cy="5715000"/>
              <a:chOff x="0" y="0"/>
              <a:chExt cx="2653030" cy="2653030"/>
            </a:xfrm>
          </p:grpSpPr>
          <p:sp>
            <p:nvSpPr>
              <p:cNvPr id="27"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25" name="Group 9"/>
            <p:cNvGrpSpPr/>
            <p:nvPr/>
          </p:nvGrpSpPr>
          <p:grpSpPr>
            <a:xfrm rot="-2700000">
              <a:off x="2453615" y="1183615"/>
              <a:ext cx="5715000" cy="5715000"/>
              <a:chOff x="0" y="0"/>
              <a:chExt cx="1913890" cy="1913890"/>
            </a:xfrm>
          </p:grpSpPr>
          <p:sp>
            <p:nvSpPr>
              <p:cNvPr id="26"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grpSp>
        <p:nvGrpSpPr>
          <p:cNvPr id="28" name="Group 6"/>
          <p:cNvGrpSpPr/>
          <p:nvPr/>
        </p:nvGrpSpPr>
        <p:grpSpPr>
          <a:xfrm rot="21210899">
            <a:off x="13451887" y="5908907"/>
            <a:ext cx="7014173" cy="6061673"/>
            <a:chOff x="0" y="0"/>
            <a:chExt cx="9352231" cy="8082231"/>
          </a:xfrm>
        </p:grpSpPr>
        <p:grpSp>
          <p:nvGrpSpPr>
            <p:cNvPr id="29" name="Group 7"/>
            <p:cNvGrpSpPr>
              <a:grpSpLocks noChangeAspect="1"/>
            </p:cNvGrpSpPr>
            <p:nvPr/>
          </p:nvGrpSpPr>
          <p:grpSpPr>
            <a:xfrm rot="-2700000">
              <a:off x="1183615" y="1183615"/>
              <a:ext cx="5715000" cy="5715000"/>
              <a:chOff x="0" y="0"/>
              <a:chExt cx="2653030" cy="2653030"/>
            </a:xfrm>
          </p:grpSpPr>
          <p:sp>
            <p:nvSpPr>
              <p:cNvPr id="32"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30" name="Group 9"/>
            <p:cNvGrpSpPr/>
            <p:nvPr/>
          </p:nvGrpSpPr>
          <p:grpSpPr>
            <a:xfrm rot="-2700000">
              <a:off x="2453615" y="1183615"/>
              <a:ext cx="5715000" cy="5715000"/>
              <a:chOff x="0" y="0"/>
              <a:chExt cx="1913890" cy="1913890"/>
            </a:xfrm>
          </p:grpSpPr>
          <p:sp>
            <p:nvSpPr>
              <p:cNvPr id="31"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13" name="AutoShape 4"/>
          <p:cNvSpPr/>
          <p:nvPr/>
        </p:nvSpPr>
        <p:spPr>
          <a:xfrm>
            <a:off x="3124200" y="1047750"/>
            <a:ext cx="6191250" cy="4000500"/>
          </a:xfrm>
          <a:prstGeom prst="rect">
            <a:avLst/>
          </a:prstGeom>
          <a:solidFill>
            <a:srgbClr val="F3CD74"/>
          </a:solidFill>
        </p:spPr>
      </p:sp>
      <p:sp>
        <p:nvSpPr>
          <p:cNvPr id="14" name="AutoShape 5"/>
          <p:cNvSpPr/>
          <p:nvPr/>
        </p:nvSpPr>
        <p:spPr>
          <a:xfrm>
            <a:off x="9505950" y="1028700"/>
            <a:ext cx="6191250" cy="4000500"/>
          </a:xfrm>
          <a:prstGeom prst="rect">
            <a:avLst/>
          </a:prstGeom>
          <a:solidFill>
            <a:srgbClr val="5DCAD1"/>
          </a:solidFill>
        </p:spPr>
      </p:sp>
      <p:sp>
        <p:nvSpPr>
          <p:cNvPr id="15" name="AutoShape 6"/>
          <p:cNvSpPr/>
          <p:nvPr/>
        </p:nvSpPr>
        <p:spPr>
          <a:xfrm>
            <a:off x="3124200" y="5257800"/>
            <a:ext cx="6191250" cy="4000500"/>
          </a:xfrm>
          <a:prstGeom prst="rect">
            <a:avLst/>
          </a:prstGeom>
          <a:solidFill>
            <a:srgbClr val="5DCAD1"/>
          </a:solidFill>
        </p:spPr>
      </p:sp>
      <p:sp>
        <p:nvSpPr>
          <p:cNvPr id="16" name="AutoShape 9"/>
          <p:cNvSpPr/>
          <p:nvPr/>
        </p:nvSpPr>
        <p:spPr>
          <a:xfrm>
            <a:off x="9505950" y="5238750"/>
            <a:ext cx="6191250" cy="4000500"/>
          </a:xfrm>
          <a:prstGeom prst="rect">
            <a:avLst/>
          </a:prstGeom>
          <a:solidFill>
            <a:srgbClr val="F3CD74"/>
          </a:solidFill>
        </p:spPr>
      </p:sp>
      <p:sp>
        <p:nvSpPr>
          <p:cNvPr id="3" name="Title 2"/>
          <p:cNvSpPr>
            <a:spLocks noGrp="1"/>
          </p:cNvSpPr>
          <p:nvPr>
            <p:ph type="title"/>
          </p:nvPr>
        </p:nvSpPr>
        <p:spPr>
          <a:xfrm>
            <a:off x="4634345" y="20379"/>
            <a:ext cx="8229600" cy="1143000"/>
          </a:xfrm>
        </p:spPr>
        <p:txBody>
          <a:bodyPr/>
          <a:lstStyle/>
          <a:p>
            <a:r>
              <a:rPr lang="id-ID" b="1" dirty="0">
                <a:latin typeface="Dosis" pitchFamily="2" charset="0"/>
              </a:rPr>
              <a:t>Memilih Daya Pikat</a:t>
            </a:r>
          </a:p>
        </p:txBody>
      </p:sp>
      <p:sp>
        <p:nvSpPr>
          <p:cNvPr id="6" name="Content Placeholder 1"/>
          <p:cNvSpPr txBox="1">
            <a:spLocks/>
          </p:cNvSpPr>
          <p:nvPr/>
        </p:nvSpPr>
        <p:spPr bwMode="auto">
          <a:xfrm>
            <a:off x="9436677" y="2019300"/>
            <a:ext cx="6191249" cy="296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5941" indent="0" algn="just">
              <a:buFont typeface="Arial" pitchFamily="34" charset="0"/>
              <a:buNone/>
            </a:pPr>
            <a:r>
              <a:rPr lang="id-ID" sz="2800" dirty="0">
                <a:latin typeface="Dosis" pitchFamily="2" charset="0"/>
              </a:rPr>
              <a:t>Persuasi secara emosional dapat dilakukan melalui argumentasi atau dalam bentuk simpati kepada audiens. Dalam hal ini, dapat digunakan kata-kata yang sangat berpengaruh terhadap emosi seseorang, misalnya kebebasan, kemudahan, fleksibilitas dan lain sebagainya.</a:t>
            </a:r>
          </a:p>
          <a:p>
            <a:pPr marL="195941" indent="0" algn="just">
              <a:buFont typeface="Arial" pitchFamily="34" charset="0"/>
              <a:buNone/>
            </a:pPr>
            <a:endParaRPr lang="id-ID" dirty="0"/>
          </a:p>
        </p:txBody>
      </p:sp>
      <p:sp>
        <p:nvSpPr>
          <p:cNvPr id="7" name="Title 2"/>
          <p:cNvSpPr txBox="1">
            <a:spLocks/>
          </p:cNvSpPr>
          <p:nvPr/>
        </p:nvSpPr>
        <p:spPr bwMode="auto">
          <a:xfrm>
            <a:off x="1905000" y="107962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d-ID" sz="3600" b="1" dirty="0">
                <a:latin typeface="Dosis" pitchFamily="2" charset="0"/>
              </a:rPr>
              <a:t>Pemikat Logika</a:t>
            </a:r>
          </a:p>
        </p:txBody>
      </p:sp>
      <p:sp>
        <p:nvSpPr>
          <p:cNvPr id="8" name="Content Placeholder 1"/>
          <p:cNvSpPr txBox="1">
            <a:spLocks/>
          </p:cNvSpPr>
          <p:nvPr/>
        </p:nvSpPr>
        <p:spPr bwMode="auto">
          <a:xfrm>
            <a:off x="2934566" y="2065122"/>
            <a:ext cx="6380884" cy="307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5941" indent="0" algn="just">
              <a:buFont typeface="Arial" pitchFamily="34" charset="0"/>
              <a:buNone/>
            </a:pPr>
            <a:r>
              <a:rPr lang="id-ID" sz="2800" dirty="0">
                <a:latin typeface="Dosis" pitchFamily="2" charset="0"/>
              </a:rPr>
              <a:t>Pemikat logika dapat digunakan untuk melakukan persuasi audiens, seperti membuat pengaduan atau klaim dengan memberikan alasan dan bukti-bukti yang mendukung. Ketika memikat logika audiens, </a:t>
            </a:r>
            <a:endParaRPr lang="id-ID" sz="2800" dirty="0"/>
          </a:p>
          <a:p>
            <a:pPr marL="195941" indent="0">
              <a:buFont typeface="Arial" pitchFamily="34" charset="0"/>
              <a:buNone/>
            </a:pPr>
            <a:endParaRPr lang="id-ID" dirty="0"/>
          </a:p>
        </p:txBody>
      </p:sp>
      <p:sp>
        <p:nvSpPr>
          <p:cNvPr id="9" name="Title 2"/>
          <p:cNvSpPr txBox="1">
            <a:spLocks/>
          </p:cNvSpPr>
          <p:nvPr/>
        </p:nvSpPr>
        <p:spPr bwMode="auto">
          <a:xfrm>
            <a:off x="8686800" y="11376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d-ID" sz="3600" b="1" dirty="0">
                <a:latin typeface="Dosis" pitchFamily="2" charset="0"/>
              </a:rPr>
              <a:t>Pemikat Emosional</a:t>
            </a:r>
          </a:p>
        </p:txBody>
      </p:sp>
      <p:sp>
        <p:nvSpPr>
          <p:cNvPr id="19" name="Title 2"/>
          <p:cNvSpPr txBox="1">
            <a:spLocks/>
          </p:cNvSpPr>
          <p:nvPr/>
        </p:nvSpPr>
        <p:spPr bwMode="auto">
          <a:xfrm>
            <a:off x="2238808" y="5226627"/>
            <a:ext cx="7819592" cy="9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d-ID" sz="3600" b="1" dirty="0">
                <a:latin typeface="Dosis" pitchFamily="2" charset="0"/>
              </a:rPr>
              <a:t>Pertimbangan Etika</a:t>
            </a:r>
          </a:p>
        </p:txBody>
      </p:sp>
      <p:sp>
        <p:nvSpPr>
          <p:cNvPr id="20" name="Content Placeholder 1"/>
          <p:cNvSpPr>
            <a:spLocks noGrp="1"/>
          </p:cNvSpPr>
          <p:nvPr>
            <p:ph idx="1"/>
          </p:nvPr>
        </p:nvSpPr>
        <p:spPr>
          <a:xfrm>
            <a:off x="3124200" y="6210301"/>
            <a:ext cx="6191250" cy="3047999"/>
          </a:xfrm>
        </p:spPr>
        <p:txBody>
          <a:bodyPr>
            <a:normAutofit fontScale="70000" lnSpcReduction="20000"/>
          </a:bodyPr>
          <a:lstStyle/>
          <a:p>
            <a:pPr marL="109728" indent="0" algn="just">
              <a:buNone/>
            </a:pPr>
            <a:r>
              <a:rPr lang="id-ID" sz="3400" dirty="0">
                <a:latin typeface="Dosis" pitchFamily="2" charset="0"/>
              </a:rPr>
              <a:t>Dalam pemahaman positif, persuasi dapat digunakan untuk mempengaruhi audiens dengan memberikan informasi dan menambah pemahaman mereka dalam berbagai hal. Pelaku bisnis secara etis menginformasikan dan menambah pemahaman mereka dalam berbagai hal yang berkaitan dengan manfaat ide, organisasi, produk atau tindakan tertentu kepada audiens sehingga mereka dapat mengakui betapa baiknya hal-hal tersebut.</a:t>
            </a:r>
          </a:p>
          <a:p>
            <a:pPr marL="109728" indent="0" algn="just">
              <a:buNone/>
            </a:pPr>
            <a:endParaRPr lang="id-ID" dirty="0"/>
          </a:p>
        </p:txBody>
      </p:sp>
      <p:sp>
        <p:nvSpPr>
          <p:cNvPr id="21" name="Title 2"/>
          <p:cNvSpPr txBox="1">
            <a:spLocks/>
          </p:cNvSpPr>
          <p:nvPr/>
        </p:nvSpPr>
        <p:spPr bwMode="auto">
          <a:xfrm>
            <a:off x="9450532" y="5226627"/>
            <a:ext cx="62466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d-ID" sz="3600" b="1" dirty="0">
                <a:latin typeface="Dosis" pitchFamily="2" charset="0"/>
              </a:rPr>
              <a:t>Penggunaan Bahasa yang Baik</a:t>
            </a:r>
          </a:p>
        </p:txBody>
      </p:sp>
      <p:sp>
        <p:nvSpPr>
          <p:cNvPr id="22" name="Content Placeholder 1"/>
          <p:cNvSpPr txBox="1">
            <a:spLocks/>
          </p:cNvSpPr>
          <p:nvPr/>
        </p:nvSpPr>
        <p:spPr bwMode="auto">
          <a:xfrm>
            <a:off x="9450532" y="6210300"/>
            <a:ext cx="62466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lgn="just">
              <a:buFont typeface="Arial" pitchFamily="34" charset="0"/>
              <a:buNone/>
            </a:pPr>
            <a:r>
              <a:rPr lang="id-ID" dirty="0">
                <a:latin typeface="Dosis" pitchFamily="2" charset="0"/>
              </a:rPr>
              <a:t>Penyampaikan pesan-pesan bisnis tertulis yang dilakukan secara persuasif sebaiknya tetap menggunakan bahasa yang baik, jelas, sederhana dan mudah dipahami</a:t>
            </a:r>
          </a:p>
        </p:txBody>
      </p:sp>
      <p:grpSp>
        <p:nvGrpSpPr>
          <p:cNvPr id="33" name="Group 32"/>
          <p:cNvGrpSpPr>
            <a:grpSpLocks/>
          </p:cNvGrpSpPr>
          <p:nvPr/>
        </p:nvGrpSpPr>
        <p:grpSpPr bwMode="auto">
          <a:xfrm rot="5400000">
            <a:off x="785019" y="8331994"/>
            <a:ext cx="955675" cy="217487"/>
            <a:chOff x="0" y="0"/>
            <a:chExt cx="1273980" cy="290918"/>
          </a:xfrm>
        </p:grpSpPr>
        <p:grpSp>
          <p:nvGrpSpPr>
            <p:cNvPr id="34" name="Group 33"/>
            <p:cNvGrpSpPr>
              <a:grpSpLocks noChangeAspect="1"/>
            </p:cNvGrpSpPr>
            <p:nvPr/>
          </p:nvGrpSpPr>
          <p:grpSpPr bwMode="auto">
            <a:xfrm>
              <a:off x="983062" y="0"/>
              <a:ext cx="290918" cy="290918"/>
              <a:chOff x="0" y="0"/>
              <a:chExt cx="1708150" cy="1708150"/>
            </a:xfrm>
          </p:grpSpPr>
          <p:sp>
            <p:nvSpPr>
              <p:cNvPr id="39"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 name="Group 8"/>
            <p:cNvGrpSpPr>
              <a:grpSpLocks noChangeAspect="1"/>
            </p:cNvGrpSpPr>
            <p:nvPr/>
          </p:nvGrpSpPr>
          <p:grpSpPr bwMode="auto">
            <a:xfrm>
              <a:off x="489944" y="0"/>
              <a:ext cx="290918" cy="290918"/>
              <a:chOff x="0" y="0"/>
              <a:chExt cx="1708150" cy="1708150"/>
            </a:xfrm>
          </p:grpSpPr>
          <p:sp>
            <p:nvSpPr>
              <p:cNvPr id="38" name="Freeform 9"/>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 name="Group 10"/>
            <p:cNvGrpSpPr>
              <a:grpSpLocks/>
            </p:cNvGrpSpPr>
            <p:nvPr/>
          </p:nvGrpSpPr>
          <p:grpSpPr bwMode="auto">
            <a:xfrm>
              <a:off x="0" y="1587"/>
              <a:ext cx="287744" cy="287744"/>
              <a:chOff x="0" y="0"/>
              <a:chExt cx="6350000" cy="6350000"/>
            </a:xfrm>
          </p:grpSpPr>
          <p:sp>
            <p:nvSpPr>
              <p:cNvPr id="37"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70139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119477"/>
            <a:ext cx="15544800" cy="2744642"/>
          </a:xfrm>
        </p:spPr>
        <p:txBody>
          <a:bodyPr>
            <a:normAutofit/>
          </a:bodyPr>
          <a:lstStyle/>
          <a:p>
            <a:r>
              <a:rPr lang="id-ID" sz="4800" b="1" dirty="0">
                <a:latin typeface="Dosis" pitchFamily="2" charset="0"/>
              </a:rPr>
              <a:t>Menulis Permintaan Persuasif</a:t>
            </a:r>
          </a:p>
        </p:txBody>
      </p:sp>
      <p:grpSp>
        <p:nvGrpSpPr>
          <p:cNvPr id="4" name="Group 6"/>
          <p:cNvGrpSpPr/>
          <p:nvPr/>
        </p:nvGrpSpPr>
        <p:grpSpPr>
          <a:xfrm>
            <a:off x="-2164061" y="-2286000"/>
            <a:ext cx="7014173" cy="6061673"/>
            <a:chOff x="0" y="0"/>
            <a:chExt cx="9352231" cy="8082231"/>
          </a:xfrm>
        </p:grpSpPr>
        <p:grpSp>
          <p:nvGrpSpPr>
            <p:cNvPr id="5" name="Group 7"/>
            <p:cNvGrpSpPr>
              <a:grpSpLocks noChangeAspect="1"/>
            </p:cNvGrpSpPr>
            <p:nvPr/>
          </p:nvGrpSpPr>
          <p:grpSpPr>
            <a:xfrm rot="-2700000">
              <a:off x="1183615" y="1183615"/>
              <a:ext cx="5715000" cy="5715000"/>
              <a:chOff x="0" y="0"/>
              <a:chExt cx="2653030" cy="2653030"/>
            </a:xfrm>
          </p:grpSpPr>
          <p:sp>
            <p:nvSpPr>
              <p:cNvPr id="8"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6" name="Group 9"/>
            <p:cNvGrpSpPr/>
            <p:nvPr/>
          </p:nvGrpSpPr>
          <p:grpSpPr>
            <a:xfrm rot="-2700000">
              <a:off x="2453615" y="1183615"/>
              <a:ext cx="5715000" cy="5715000"/>
              <a:chOff x="0" y="0"/>
              <a:chExt cx="1913890" cy="1913890"/>
            </a:xfrm>
          </p:grpSpPr>
          <p:sp>
            <p:nvSpPr>
              <p:cNvPr id="7"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grpSp>
        <p:nvGrpSpPr>
          <p:cNvPr id="9" name="Group 6"/>
          <p:cNvGrpSpPr/>
          <p:nvPr/>
        </p:nvGrpSpPr>
        <p:grpSpPr>
          <a:xfrm rot="21210899">
            <a:off x="13451887" y="5908907"/>
            <a:ext cx="7014173" cy="6061673"/>
            <a:chOff x="0" y="0"/>
            <a:chExt cx="9352231" cy="8082231"/>
          </a:xfrm>
        </p:grpSpPr>
        <p:grpSp>
          <p:nvGrpSpPr>
            <p:cNvPr id="10" name="Group 7"/>
            <p:cNvGrpSpPr>
              <a:grpSpLocks noChangeAspect="1"/>
            </p:cNvGrpSpPr>
            <p:nvPr/>
          </p:nvGrpSpPr>
          <p:grpSpPr>
            <a:xfrm rot="-2700000">
              <a:off x="1183615" y="1183615"/>
              <a:ext cx="5715000" cy="5715000"/>
              <a:chOff x="0" y="0"/>
              <a:chExt cx="2653030" cy="2653030"/>
            </a:xfrm>
          </p:grpSpPr>
          <p:sp>
            <p:nvSpPr>
              <p:cNvPr id="13"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1" name="Group 9"/>
            <p:cNvGrpSpPr/>
            <p:nvPr/>
          </p:nvGrpSpPr>
          <p:grpSpPr>
            <a:xfrm rot="-2700000">
              <a:off x="2453615" y="1183615"/>
              <a:ext cx="5715000" cy="5715000"/>
              <a:chOff x="0" y="0"/>
              <a:chExt cx="1913890" cy="1913890"/>
            </a:xfrm>
          </p:grpSpPr>
          <p:sp>
            <p:nvSpPr>
              <p:cNvPr id="12"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extLst>
      <p:ext uri="{BB962C8B-B14F-4D97-AF65-F5344CB8AC3E}">
        <p14:creationId xmlns:p14="http://schemas.microsoft.com/office/powerpoint/2010/main" val="321204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95300"/>
            <a:ext cx="8229600" cy="1143000"/>
          </a:xfrm>
        </p:spPr>
        <p:txBody>
          <a:bodyPr>
            <a:normAutofit fontScale="90000"/>
          </a:bodyPr>
          <a:lstStyle/>
          <a:p>
            <a:r>
              <a:rPr lang="id-ID" b="1" dirty="0">
                <a:latin typeface="Dosis" pitchFamily="2" charset="0"/>
              </a:rPr>
              <a:t>Yang Perlu Diperhatian dalam Menyusun Permintaan Persuasif</a:t>
            </a:r>
          </a:p>
        </p:txBody>
      </p:sp>
      <p:sp>
        <p:nvSpPr>
          <p:cNvPr id="2" name="Content Placeholder 1"/>
          <p:cNvSpPr>
            <a:spLocks noGrp="1"/>
          </p:cNvSpPr>
          <p:nvPr>
            <p:ph idx="1"/>
          </p:nvPr>
        </p:nvSpPr>
        <p:spPr>
          <a:xfrm>
            <a:off x="457200" y="1836737"/>
            <a:ext cx="8229600" cy="4525963"/>
          </a:xfrm>
        </p:spPr>
        <p:txBody>
          <a:bodyPr/>
          <a:lstStyle/>
          <a:p>
            <a:pPr marL="195941" indent="0" algn="just">
              <a:buNone/>
            </a:pPr>
            <a:r>
              <a:rPr lang="id-ID" dirty="0">
                <a:latin typeface="Dosis" pitchFamily="2" charset="0"/>
              </a:rPr>
              <a:t>Yang paling penting untuk diingat adalah tetap menjaga batas-batas permintaannya. Perlu perhatian khusus terhadap manfaat yang didapat, baik secara langsung maupun tidak langsung dalam memenuhi permintaan tersebut.</a:t>
            </a:r>
          </a:p>
          <a:p>
            <a:pPr marL="195941" indent="0">
              <a:buNone/>
            </a:pPr>
            <a:endParaRPr lang="id-ID" dirty="0"/>
          </a:p>
        </p:txBody>
      </p:sp>
      <p:sp>
        <p:nvSpPr>
          <p:cNvPr id="5" name="Content Placeholder 1"/>
          <p:cNvSpPr txBox="1">
            <a:spLocks/>
          </p:cNvSpPr>
          <p:nvPr/>
        </p:nvSpPr>
        <p:spPr bwMode="auto">
          <a:xfrm>
            <a:off x="8763000" y="4381500"/>
            <a:ext cx="9067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d-ID" sz="4500" dirty="0">
                <a:latin typeface="Dosis" pitchFamily="2" charset="0"/>
              </a:rPr>
              <a:t>Penggambaran atau penjelasan fakta-fakta harus lengkap dan spesifik untuk memudahkan </a:t>
            </a:r>
            <a:r>
              <a:rPr lang="id-ID" sz="4500" i="1" dirty="0">
                <a:latin typeface="Dosis" pitchFamily="2" charset="0"/>
              </a:rPr>
              <a:t>audience </a:t>
            </a:r>
            <a:r>
              <a:rPr lang="id-ID" sz="4500" dirty="0">
                <a:latin typeface="Dosis" pitchFamily="2" charset="0"/>
              </a:rPr>
              <a:t>(dalam hal ini adalah produsen) dalam meninjau kembali atau mengevaluasi transaksi dan bukti-bukti yang mendukung.</a:t>
            </a:r>
          </a:p>
          <a:p>
            <a:r>
              <a:rPr lang="id-ID" sz="4500" dirty="0">
                <a:latin typeface="Dosis" pitchFamily="2" charset="0"/>
              </a:rPr>
              <a:t>Pesan disusun dengan nada penuh percaya diri dan positif  dengan tidak memberikan kesan bahwa produsen telah berlaku curang, tetapi tunjukkan bahwa konsumen memang layak dipuaskan dalam transaksi tersebut.</a:t>
            </a:r>
            <a:endParaRPr lang="en-US" sz="4500" dirty="0">
              <a:latin typeface="Dosis" pitchFamily="2" charset="0"/>
            </a:endParaRPr>
          </a:p>
          <a:p>
            <a:r>
              <a:rPr lang="id-ID" sz="4500" dirty="0">
                <a:latin typeface="Dosis" pitchFamily="2" charset="0"/>
              </a:rPr>
              <a:t>Tekankan manfaat yang diperoleh dengan memenuhi permintaan.</a:t>
            </a:r>
          </a:p>
          <a:p>
            <a:r>
              <a:rPr lang="id-ID" sz="4500" dirty="0">
                <a:latin typeface="Dosis" pitchFamily="2" charset="0"/>
              </a:rPr>
              <a:t>Buat permintaan yang reasonable.</a:t>
            </a:r>
          </a:p>
          <a:p>
            <a:pPr marL="0" indent="0">
              <a:buNone/>
            </a:pPr>
            <a:endParaRPr lang="id-ID" dirty="0"/>
          </a:p>
          <a:p>
            <a:endParaRPr lang="id-ID" dirty="0"/>
          </a:p>
        </p:txBody>
      </p:sp>
      <p:grpSp>
        <p:nvGrpSpPr>
          <p:cNvPr id="7" name="Group 2"/>
          <p:cNvGrpSpPr/>
          <p:nvPr/>
        </p:nvGrpSpPr>
        <p:grpSpPr>
          <a:xfrm rot="8014651">
            <a:off x="16333005" y="-907560"/>
            <a:ext cx="3416193" cy="3009900"/>
            <a:chOff x="0" y="0"/>
            <a:chExt cx="5349117" cy="4554924"/>
          </a:xfrm>
        </p:grpSpPr>
        <p:grpSp>
          <p:nvGrpSpPr>
            <p:cNvPr id="8" name="Group 3"/>
            <p:cNvGrpSpPr>
              <a:grpSpLocks noChangeAspect="1"/>
            </p:cNvGrpSpPr>
            <p:nvPr/>
          </p:nvGrpSpPr>
          <p:grpSpPr>
            <a:xfrm>
              <a:off x="0" y="0"/>
              <a:ext cx="4554924" cy="4554924"/>
              <a:chOff x="0" y="0"/>
              <a:chExt cx="2787650" cy="2787650"/>
            </a:xfrm>
          </p:grpSpPr>
          <p:sp>
            <p:nvSpPr>
              <p:cNvPr id="11"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9" name="Group 5"/>
            <p:cNvGrpSpPr>
              <a:grpSpLocks noChangeAspect="1"/>
            </p:cNvGrpSpPr>
            <p:nvPr/>
          </p:nvGrpSpPr>
          <p:grpSpPr>
            <a:xfrm>
              <a:off x="794194" y="0"/>
              <a:ext cx="4554924" cy="4554924"/>
              <a:chOff x="-2540" y="-2540"/>
              <a:chExt cx="6355080" cy="6355080"/>
            </a:xfrm>
          </p:grpSpPr>
          <p:sp>
            <p:nvSpPr>
              <p:cNvPr id="10"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grpSp>
        <p:nvGrpSpPr>
          <p:cNvPr id="12" name="Group 2"/>
          <p:cNvGrpSpPr/>
          <p:nvPr/>
        </p:nvGrpSpPr>
        <p:grpSpPr>
          <a:xfrm rot="8014651">
            <a:off x="-599376" y="7906028"/>
            <a:ext cx="3416193" cy="3009900"/>
            <a:chOff x="0" y="0"/>
            <a:chExt cx="5349117" cy="4554924"/>
          </a:xfrm>
        </p:grpSpPr>
        <p:grpSp>
          <p:nvGrpSpPr>
            <p:cNvPr id="13" name="Group 3"/>
            <p:cNvGrpSpPr>
              <a:grpSpLocks noChangeAspect="1"/>
            </p:cNvGrpSpPr>
            <p:nvPr/>
          </p:nvGrpSpPr>
          <p:grpSpPr>
            <a:xfrm>
              <a:off x="0" y="0"/>
              <a:ext cx="4554924" cy="4554924"/>
              <a:chOff x="0" y="0"/>
              <a:chExt cx="2787650" cy="2787650"/>
            </a:xfrm>
          </p:grpSpPr>
          <p:sp>
            <p:nvSpPr>
              <p:cNvPr id="16"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14" name="Group 5"/>
            <p:cNvGrpSpPr>
              <a:grpSpLocks noChangeAspect="1"/>
            </p:cNvGrpSpPr>
            <p:nvPr/>
          </p:nvGrpSpPr>
          <p:grpSpPr>
            <a:xfrm>
              <a:off x="794194" y="0"/>
              <a:ext cx="4554924" cy="4554924"/>
              <a:chOff x="-2540" y="-2540"/>
              <a:chExt cx="6355080" cy="6355080"/>
            </a:xfrm>
          </p:grpSpPr>
          <p:sp>
            <p:nvSpPr>
              <p:cNvPr id="15"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pic>
        <p:nvPicPr>
          <p:cNvPr id="11266" name="Picture 2" descr="C:\Users\USER's\Downloads\PinClipart.com_sandcastle-clipart-black-and_36636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712" y="483725"/>
            <a:ext cx="3364375" cy="336437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s\Downloads\kisspng-scalable-vector-graphics-computer-icons-computer-f-documents-files-and-folders-png-icons-and-graphics-5cbed2f626f9f5.45230059155600971815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063213"/>
            <a:ext cx="3814087" cy="381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3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2133600"/>
            <a:ext cx="12725400" cy="5372100"/>
          </a:xfrm>
        </p:spPr>
        <p:txBody>
          <a:bodyPr/>
          <a:lstStyle/>
          <a:p>
            <a:pPr marL="0" indent="0" eaLnBrk="1" hangingPunct="1">
              <a:buFont typeface="Arial" pitchFamily="34" charset="0"/>
              <a:buNone/>
              <a:defRPr/>
            </a:pPr>
            <a:r>
              <a:rPr lang="en-US" b="1" dirty="0" err="1">
                <a:latin typeface="Dosis" pitchFamily="2" charset="0"/>
              </a:rPr>
              <a:t>Anggota</a:t>
            </a:r>
            <a:r>
              <a:rPr lang="en-US" b="1" dirty="0">
                <a:latin typeface="Dosis" pitchFamily="2" charset="0"/>
              </a:rPr>
              <a:t> </a:t>
            </a:r>
            <a:r>
              <a:rPr lang="en-US" b="1" dirty="0" err="1">
                <a:latin typeface="Dosis" pitchFamily="2" charset="0"/>
              </a:rPr>
              <a:t>Kelompok</a:t>
            </a:r>
            <a:r>
              <a:rPr lang="en-US" b="1" dirty="0">
                <a:latin typeface="Dosis" pitchFamily="2" charset="0"/>
              </a:rPr>
              <a:t> :</a:t>
            </a:r>
          </a:p>
          <a:p>
            <a:pPr marL="514350" indent="-514350" eaLnBrk="1" hangingPunct="1">
              <a:lnSpc>
                <a:spcPts val="5815"/>
              </a:lnSpc>
              <a:buFont typeface="+mj-lt"/>
              <a:buAutoNum type="arabicPeriod"/>
              <a:defRPr/>
            </a:pPr>
            <a:r>
              <a:rPr lang="en-US" spc="63" dirty="0">
                <a:solidFill>
                  <a:srgbClr val="000000"/>
                </a:solidFill>
                <a:latin typeface="Dosis" pitchFamily="2" charset="0"/>
              </a:rPr>
              <a:t>M </a:t>
            </a:r>
            <a:r>
              <a:rPr lang="en-US" spc="63" dirty="0" err="1">
                <a:solidFill>
                  <a:srgbClr val="000000"/>
                </a:solidFill>
                <a:latin typeface="Dosis" pitchFamily="2" charset="0"/>
              </a:rPr>
              <a:t>Farid</a:t>
            </a:r>
            <a:r>
              <a:rPr lang="en-US" spc="63" dirty="0">
                <a:solidFill>
                  <a:srgbClr val="000000"/>
                </a:solidFill>
                <a:latin typeface="Dosis" pitchFamily="2" charset="0"/>
              </a:rPr>
              <a:t> </a:t>
            </a:r>
            <a:r>
              <a:rPr lang="en-US" spc="63" dirty="0" err="1">
                <a:solidFill>
                  <a:srgbClr val="000000"/>
                </a:solidFill>
                <a:latin typeface="Dosis" pitchFamily="2" charset="0"/>
              </a:rPr>
              <a:t>Alfarisi</a:t>
            </a:r>
            <a:r>
              <a:rPr lang="en-US" spc="63" dirty="0">
                <a:solidFill>
                  <a:srgbClr val="000000"/>
                </a:solidFill>
                <a:latin typeface="Dosis" pitchFamily="2" charset="0"/>
              </a:rPr>
              <a:t>   				1851011006</a:t>
            </a:r>
          </a:p>
          <a:p>
            <a:pPr marL="514350" indent="-514350" eaLnBrk="1" hangingPunct="1">
              <a:lnSpc>
                <a:spcPts val="5815"/>
              </a:lnSpc>
              <a:buFont typeface="+mj-lt"/>
              <a:buAutoNum type="arabicPeriod"/>
              <a:defRPr/>
            </a:pPr>
            <a:r>
              <a:rPr lang="en-US" spc="63" dirty="0" err="1">
                <a:solidFill>
                  <a:srgbClr val="000000"/>
                </a:solidFill>
                <a:latin typeface="Dosis" pitchFamily="2" charset="0"/>
              </a:rPr>
              <a:t>Bimas</a:t>
            </a:r>
            <a:r>
              <a:rPr lang="en-US" spc="63" dirty="0">
                <a:solidFill>
                  <a:srgbClr val="000000"/>
                </a:solidFill>
                <a:latin typeface="Dosis" pitchFamily="2" charset="0"/>
              </a:rPr>
              <a:t> </a:t>
            </a:r>
            <a:r>
              <a:rPr lang="en-US" spc="63" dirty="0" err="1">
                <a:solidFill>
                  <a:srgbClr val="000000"/>
                </a:solidFill>
                <a:latin typeface="Dosis" pitchFamily="2" charset="0"/>
              </a:rPr>
              <a:t>Prayogi</a:t>
            </a:r>
            <a:r>
              <a:rPr lang="en-US" spc="63" dirty="0">
                <a:solidFill>
                  <a:srgbClr val="000000"/>
                </a:solidFill>
                <a:latin typeface="Dosis" pitchFamily="2" charset="0"/>
              </a:rPr>
              <a:t>				1811011062</a:t>
            </a:r>
          </a:p>
          <a:p>
            <a:pPr marL="514350" indent="-514350" eaLnBrk="1" hangingPunct="1">
              <a:lnSpc>
                <a:spcPts val="5815"/>
              </a:lnSpc>
              <a:buFont typeface="+mj-lt"/>
              <a:buAutoNum type="arabicPeriod"/>
              <a:defRPr/>
            </a:pPr>
            <a:r>
              <a:rPr lang="en-US" spc="63" dirty="0" err="1">
                <a:solidFill>
                  <a:srgbClr val="000000"/>
                </a:solidFill>
                <a:latin typeface="Dosis" pitchFamily="2" charset="0"/>
              </a:rPr>
              <a:t>Rizki</a:t>
            </a:r>
            <a:r>
              <a:rPr lang="en-US" spc="63" dirty="0">
                <a:solidFill>
                  <a:srgbClr val="000000"/>
                </a:solidFill>
                <a:latin typeface="Dosis" pitchFamily="2" charset="0"/>
              </a:rPr>
              <a:t> </a:t>
            </a:r>
            <a:r>
              <a:rPr lang="en-US" spc="63" dirty="0" err="1">
                <a:solidFill>
                  <a:srgbClr val="000000"/>
                </a:solidFill>
                <a:latin typeface="Dosis" pitchFamily="2" charset="0"/>
              </a:rPr>
              <a:t>Lauta</a:t>
            </a:r>
            <a:r>
              <a:rPr lang="en-US" spc="63" dirty="0">
                <a:solidFill>
                  <a:srgbClr val="000000"/>
                </a:solidFill>
                <a:latin typeface="Dosis" pitchFamily="2" charset="0"/>
              </a:rPr>
              <a:t> </a:t>
            </a:r>
            <a:r>
              <a:rPr lang="en-US" spc="63" dirty="0" err="1">
                <a:solidFill>
                  <a:srgbClr val="000000"/>
                </a:solidFill>
                <a:latin typeface="Dosis" pitchFamily="2" charset="0"/>
              </a:rPr>
              <a:t>Sembiring</a:t>
            </a:r>
            <a:r>
              <a:rPr lang="en-US" spc="63" dirty="0">
                <a:solidFill>
                  <a:srgbClr val="000000"/>
                </a:solidFill>
                <a:latin typeface="Dosis" pitchFamily="2" charset="0"/>
              </a:rPr>
              <a:t>			1851011014</a:t>
            </a:r>
          </a:p>
          <a:p>
            <a:pPr marL="514350" indent="-514350" eaLnBrk="1" hangingPunct="1">
              <a:lnSpc>
                <a:spcPts val="5815"/>
              </a:lnSpc>
              <a:buFont typeface="+mj-lt"/>
              <a:buAutoNum type="arabicPeriod"/>
              <a:defRPr/>
            </a:pPr>
            <a:r>
              <a:rPr lang="en-US" spc="63" dirty="0" err="1">
                <a:solidFill>
                  <a:srgbClr val="000000"/>
                </a:solidFill>
                <a:latin typeface="Dosis" pitchFamily="2" charset="0"/>
              </a:rPr>
              <a:t>Robi</a:t>
            </a:r>
            <a:r>
              <a:rPr lang="en-US" spc="63" dirty="0">
                <a:solidFill>
                  <a:srgbClr val="000000"/>
                </a:solidFill>
                <a:latin typeface="Dosis" pitchFamily="2" charset="0"/>
              </a:rPr>
              <a:t> </a:t>
            </a:r>
            <a:r>
              <a:rPr lang="en-US" spc="63" dirty="0" err="1">
                <a:solidFill>
                  <a:srgbClr val="000000"/>
                </a:solidFill>
                <a:latin typeface="Dosis" pitchFamily="2" charset="0"/>
              </a:rPr>
              <a:t>hidayansyah</a:t>
            </a:r>
            <a:r>
              <a:rPr lang="en-US" spc="63" dirty="0">
                <a:solidFill>
                  <a:srgbClr val="000000"/>
                </a:solidFill>
                <a:latin typeface="Dosis" pitchFamily="2" charset="0"/>
              </a:rPr>
              <a:t> 				1811011034</a:t>
            </a:r>
          </a:p>
          <a:p>
            <a:pPr marL="514350" indent="-514350" eaLnBrk="1" hangingPunct="1">
              <a:lnSpc>
                <a:spcPts val="5815"/>
              </a:lnSpc>
              <a:buFont typeface="+mj-lt"/>
              <a:buAutoNum type="arabicPeriod"/>
              <a:defRPr/>
            </a:pPr>
            <a:r>
              <a:rPr lang="en-US" spc="63" dirty="0" err="1">
                <a:solidFill>
                  <a:srgbClr val="000000"/>
                </a:solidFill>
                <a:latin typeface="Dosis" pitchFamily="2" charset="0"/>
              </a:rPr>
              <a:t>Jarisa</a:t>
            </a:r>
            <a:r>
              <a:rPr lang="en-US" spc="63" dirty="0">
                <a:solidFill>
                  <a:srgbClr val="000000"/>
                </a:solidFill>
                <a:latin typeface="Dosis" pitchFamily="2" charset="0"/>
              </a:rPr>
              <a:t> </a:t>
            </a:r>
            <a:r>
              <a:rPr lang="en-US" spc="63" dirty="0" err="1">
                <a:solidFill>
                  <a:srgbClr val="000000"/>
                </a:solidFill>
                <a:latin typeface="Dosis" pitchFamily="2" charset="0"/>
              </a:rPr>
              <a:t>Fitri</a:t>
            </a:r>
            <a:r>
              <a:rPr lang="en-US" spc="63" dirty="0">
                <a:solidFill>
                  <a:srgbClr val="000000"/>
                </a:solidFill>
                <a:latin typeface="Dosis" pitchFamily="2" charset="0"/>
              </a:rPr>
              <a:t>					1741011056</a:t>
            </a:r>
          </a:p>
          <a:p>
            <a:pPr marL="514350" indent="-514350" eaLnBrk="1" hangingPunct="1">
              <a:lnSpc>
                <a:spcPts val="5815"/>
              </a:lnSpc>
              <a:buFont typeface="+mj-lt"/>
              <a:buAutoNum type="arabicPeriod"/>
              <a:defRPr/>
            </a:pPr>
            <a:r>
              <a:rPr lang="en-US" spc="63" dirty="0">
                <a:solidFill>
                  <a:srgbClr val="000000"/>
                </a:solidFill>
                <a:latin typeface="Dosis" pitchFamily="2" charset="0"/>
              </a:rPr>
              <a:t>M </a:t>
            </a:r>
            <a:r>
              <a:rPr lang="en-US" spc="63" dirty="0" err="1">
                <a:solidFill>
                  <a:srgbClr val="000000"/>
                </a:solidFill>
                <a:latin typeface="Dosis" pitchFamily="2" charset="0"/>
              </a:rPr>
              <a:t>Farhan</a:t>
            </a:r>
            <a:r>
              <a:rPr lang="en-US" spc="63" dirty="0">
                <a:solidFill>
                  <a:srgbClr val="000000"/>
                </a:solidFill>
                <a:latin typeface="Dosis" pitchFamily="2" charset="0"/>
              </a:rPr>
              <a:t> </a:t>
            </a:r>
            <a:r>
              <a:rPr lang="en-US" spc="63" dirty="0" err="1">
                <a:solidFill>
                  <a:srgbClr val="000000"/>
                </a:solidFill>
                <a:latin typeface="Dosis" pitchFamily="2" charset="0"/>
              </a:rPr>
              <a:t>Desmi</a:t>
            </a:r>
            <a:r>
              <a:rPr lang="en-US" spc="63" dirty="0">
                <a:solidFill>
                  <a:srgbClr val="000000"/>
                </a:solidFill>
                <a:latin typeface="Dosis" pitchFamily="2" charset="0"/>
              </a:rPr>
              <a:t>				1711011018</a:t>
            </a:r>
          </a:p>
          <a:p>
            <a:pPr marL="514350" indent="-514350" eaLnBrk="1" hangingPunct="1">
              <a:lnSpc>
                <a:spcPts val="5815"/>
              </a:lnSpc>
              <a:buFont typeface="+mj-lt"/>
              <a:buAutoNum type="arabicPeriod"/>
              <a:defRPr/>
            </a:pPr>
            <a:endParaRPr lang="en-US" spc="63" dirty="0">
              <a:solidFill>
                <a:srgbClr val="000000"/>
              </a:solidFill>
              <a:latin typeface="Dosis" pitchFamily="2" charset="0"/>
            </a:endParaRPr>
          </a:p>
          <a:p>
            <a:pPr marL="514350" indent="-514350" eaLnBrk="1" hangingPunct="1">
              <a:buFont typeface="+mj-lt"/>
              <a:buAutoNum type="arabicPeriod"/>
              <a:defRPr/>
            </a:pPr>
            <a:endParaRPr lang="en-US" b="1" dirty="0">
              <a:latin typeface="Cormorant Garamond Bold Bold"/>
            </a:endParaRPr>
          </a:p>
        </p:txBody>
      </p:sp>
      <p:sp>
        <p:nvSpPr>
          <p:cNvPr id="3076" name="AutoShape 3"/>
          <p:cNvSpPr>
            <a:spLocks noChangeArrowheads="1"/>
          </p:cNvSpPr>
          <p:nvPr/>
        </p:nvSpPr>
        <p:spPr bwMode="auto">
          <a:xfrm rot="5400000">
            <a:off x="50915" y="4543627"/>
            <a:ext cx="4637173" cy="45719"/>
          </a:xfrm>
          <a:prstGeom prst="rect">
            <a:avLst/>
          </a:prstGeom>
          <a:solidFill>
            <a:schemeClr val="bg1"/>
          </a:solidFill>
          <a:ln w="9525">
            <a:solidFill>
              <a:schemeClr val="bg1"/>
            </a:solidFill>
            <a:miter lim="800000"/>
            <a:headEnd/>
            <a:tailEnd/>
          </a:ln>
        </p:spPr>
        <p:txBody>
          <a:bodyPr/>
          <a:lstStyle/>
          <a:p>
            <a:endParaRPr lang="en-US"/>
          </a:p>
        </p:txBody>
      </p:sp>
      <p:sp>
        <p:nvSpPr>
          <p:cNvPr id="3078" name="Title 1"/>
          <p:cNvSpPr>
            <a:spLocks noGrp="1"/>
          </p:cNvSpPr>
          <p:nvPr>
            <p:ph type="title"/>
          </p:nvPr>
        </p:nvSpPr>
        <p:spPr>
          <a:xfrm>
            <a:off x="304800" y="114300"/>
            <a:ext cx="13639800" cy="1600200"/>
          </a:xfrm>
        </p:spPr>
        <p:txBody>
          <a:bodyPr/>
          <a:lstStyle/>
          <a:p>
            <a:pPr algn="l" eaLnBrk="1" hangingPunct="1"/>
            <a:r>
              <a:rPr lang="en-US" sz="5400" b="1" dirty="0" err="1">
                <a:solidFill>
                  <a:srgbClr val="00B050"/>
                </a:solidFill>
                <a:latin typeface="Dosis" pitchFamily="2" charset="0"/>
              </a:rPr>
              <a:t>Kelompok</a:t>
            </a:r>
            <a:r>
              <a:rPr lang="en-US" sz="5400" b="1" dirty="0">
                <a:solidFill>
                  <a:srgbClr val="00B050"/>
                </a:solidFill>
                <a:latin typeface="Dosis" pitchFamily="2" charset="0"/>
              </a:rPr>
              <a:t> 8</a:t>
            </a:r>
          </a:p>
        </p:txBody>
      </p:sp>
      <p:grpSp>
        <p:nvGrpSpPr>
          <p:cNvPr id="11" name="Group 2"/>
          <p:cNvGrpSpPr/>
          <p:nvPr/>
        </p:nvGrpSpPr>
        <p:grpSpPr>
          <a:xfrm>
            <a:off x="-2697127" y="6667499"/>
            <a:ext cx="7014173" cy="6061673"/>
            <a:chOff x="0" y="0"/>
            <a:chExt cx="9352231" cy="8082231"/>
          </a:xfrm>
        </p:grpSpPr>
        <p:grpSp>
          <p:nvGrpSpPr>
            <p:cNvPr id="12" name="Group 3"/>
            <p:cNvGrpSpPr>
              <a:grpSpLocks noChangeAspect="1"/>
            </p:cNvGrpSpPr>
            <p:nvPr/>
          </p:nvGrpSpPr>
          <p:grpSpPr>
            <a:xfrm rot="-2700000">
              <a:off x="1183615" y="1183615"/>
              <a:ext cx="5715000" cy="5715000"/>
              <a:chOff x="0" y="0"/>
              <a:chExt cx="2653030" cy="2653030"/>
            </a:xfrm>
          </p:grpSpPr>
          <p:sp>
            <p:nvSpPr>
              <p:cNvPr id="15" name="Freeform 4"/>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3" name="Group 5"/>
            <p:cNvGrpSpPr/>
            <p:nvPr/>
          </p:nvGrpSpPr>
          <p:grpSpPr>
            <a:xfrm rot="-2700000">
              <a:off x="2453615" y="1183615"/>
              <a:ext cx="5715000" cy="5715000"/>
              <a:chOff x="0" y="0"/>
              <a:chExt cx="1913890" cy="1913890"/>
            </a:xfrm>
          </p:grpSpPr>
          <p:sp>
            <p:nvSpPr>
              <p:cNvPr id="14" name="Freeform 6"/>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grpSp>
        <p:nvGrpSpPr>
          <p:cNvPr id="16" name="Group 7"/>
          <p:cNvGrpSpPr/>
          <p:nvPr/>
        </p:nvGrpSpPr>
        <p:grpSpPr>
          <a:xfrm>
            <a:off x="14906660" y="-1235975"/>
            <a:ext cx="4573115" cy="3952102"/>
            <a:chOff x="0" y="0"/>
            <a:chExt cx="6097487" cy="5269470"/>
          </a:xfrm>
        </p:grpSpPr>
        <p:grpSp>
          <p:nvGrpSpPr>
            <p:cNvPr id="17" name="Group 8"/>
            <p:cNvGrpSpPr>
              <a:grpSpLocks noChangeAspect="1"/>
            </p:cNvGrpSpPr>
            <p:nvPr/>
          </p:nvGrpSpPr>
          <p:grpSpPr>
            <a:xfrm rot="-2700000">
              <a:off x="771696" y="771696"/>
              <a:ext cx="3726078" cy="3726078"/>
              <a:chOff x="0" y="0"/>
              <a:chExt cx="2653030" cy="2653030"/>
            </a:xfrm>
          </p:grpSpPr>
          <p:sp>
            <p:nvSpPr>
              <p:cNvPr id="20" name="Freeform 9"/>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8" name="Group 10"/>
            <p:cNvGrpSpPr/>
            <p:nvPr/>
          </p:nvGrpSpPr>
          <p:grpSpPr>
            <a:xfrm rot="-2700000">
              <a:off x="1599713" y="771696"/>
              <a:ext cx="3726078" cy="3726078"/>
              <a:chOff x="0" y="0"/>
              <a:chExt cx="1913890" cy="1913890"/>
            </a:xfrm>
          </p:grpSpPr>
          <p:sp>
            <p:nvSpPr>
              <p:cNvPr id="19"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s\Downloads\hiclipart.com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4371283"/>
            <a:ext cx="8572500" cy="66008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l"/>
            <a:r>
              <a:rPr lang="id-ID" b="1" dirty="0">
                <a:latin typeface="Dosis" pitchFamily="2" charset="0"/>
              </a:rPr>
              <a:t>Hambatan yang Dihadapi</a:t>
            </a:r>
          </a:p>
        </p:txBody>
      </p:sp>
      <p:sp>
        <p:nvSpPr>
          <p:cNvPr id="2" name="Content Placeholder 1"/>
          <p:cNvSpPr>
            <a:spLocks noGrp="1"/>
          </p:cNvSpPr>
          <p:nvPr>
            <p:ph idx="1"/>
          </p:nvPr>
        </p:nvSpPr>
        <p:spPr>
          <a:xfrm>
            <a:off x="457200" y="1485900"/>
            <a:ext cx="11353800" cy="7962900"/>
          </a:xfrm>
        </p:spPr>
        <p:txBody>
          <a:bodyPr>
            <a:normAutofit/>
          </a:bodyPr>
          <a:lstStyle/>
          <a:p>
            <a:pPr marL="195941" indent="0" algn="just">
              <a:buNone/>
            </a:pPr>
            <a:r>
              <a:rPr lang="id-ID" sz="4000" dirty="0">
                <a:latin typeface="Dosis" pitchFamily="2" charset="0"/>
              </a:rPr>
              <a:t>Dibandingkan untuk tujuan internal pesan persuasif untuk tindakan memiliki banyak hambatan seperti:</a:t>
            </a:r>
          </a:p>
          <a:p>
            <a:pPr lvl="0" algn="just"/>
            <a:r>
              <a:rPr lang="id-ID" sz="4000" dirty="0">
                <a:latin typeface="Dosis" pitchFamily="2" charset="0"/>
              </a:rPr>
              <a:t>Permintaan tersebut seringkali tidak berhubungan langsung dengan pencapaian laba perusahaan.</a:t>
            </a:r>
          </a:p>
          <a:p>
            <a:pPr lvl="0" algn="just"/>
            <a:r>
              <a:rPr lang="id-ID" sz="4000" dirty="0">
                <a:latin typeface="Dosis" pitchFamily="2" charset="0"/>
              </a:rPr>
              <a:t>Orang-orang di perusahaan tersebut memiliki kesibukan yang menyebabkan mereka tidak bisa memikirkan hal baru yang belum tentu lebih baik dari sekarang.</a:t>
            </a:r>
          </a:p>
          <a:p>
            <a:pPr lvl="0" algn="just"/>
            <a:r>
              <a:rPr lang="id-ID" sz="4000" dirty="0">
                <a:latin typeface="Dosis" pitchFamily="2" charset="0"/>
              </a:rPr>
              <a:t>Permintaan yang masuk ke perusahaan cukup banyak sehingga perlu dipertimbangkan permintaan mana yang akan dipenuhi atau ditolak.</a:t>
            </a:r>
          </a:p>
          <a:p>
            <a:pPr marL="195941" indent="0" algn="just">
              <a:buNone/>
            </a:pPr>
            <a:endParaRPr lang="id-ID" dirty="0"/>
          </a:p>
        </p:txBody>
      </p:sp>
      <p:grpSp>
        <p:nvGrpSpPr>
          <p:cNvPr id="5" name="Group 2"/>
          <p:cNvGrpSpPr/>
          <p:nvPr/>
        </p:nvGrpSpPr>
        <p:grpSpPr>
          <a:xfrm rot="8014651">
            <a:off x="15723405" y="-411217"/>
            <a:ext cx="3416193" cy="3009900"/>
            <a:chOff x="0" y="0"/>
            <a:chExt cx="5349117" cy="4554924"/>
          </a:xfrm>
        </p:grpSpPr>
        <p:grpSp>
          <p:nvGrpSpPr>
            <p:cNvPr id="6" name="Group 3"/>
            <p:cNvGrpSpPr>
              <a:grpSpLocks noChangeAspect="1"/>
            </p:cNvGrpSpPr>
            <p:nvPr/>
          </p:nvGrpSpPr>
          <p:grpSpPr>
            <a:xfrm>
              <a:off x="0" y="0"/>
              <a:ext cx="4554924" cy="4554924"/>
              <a:chOff x="0" y="0"/>
              <a:chExt cx="2787650" cy="2787650"/>
            </a:xfrm>
          </p:grpSpPr>
          <p:sp>
            <p:nvSpPr>
              <p:cNvPr id="9"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7" name="Group 5"/>
            <p:cNvGrpSpPr>
              <a:grpSpLocks noChangeAspect="1"/>
            </p:cNvGrpSpPr>
            <p:nvPr/>
          </p:nvGrpSpPr>
          <p:grpSpPr>
            <a:xfrm>
              <a:off x="794194" y="0"/>
              <a:ext cx="4554924" cy="4554924"/>
              <a:chOff x="-2540" y="-2540"/>
              <a:chExt cx="6355080" cy="6355080"/>
            </a:xfrm>
          </p:grpSpPr>
          <p:sp>
            <p:nvSpPr>
              <p:cNvPr id="8"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grpSp>
        <p:nvGrpSpPr>
          <p:cNvPr id="10" name="Group 2"/>
          <p:cNvGrpSpPr/>
          <p:nvPr/>
        </p:nvGrpSpPr>
        <p:grpSpPr>
          <a:xfrm rot="8014651">
            <a:off x="-1617574" y="8882095"/>
            <a:ext cx="3696746" cy="3009900"/>
            <a:chOff x="0" y="0"/>
            <a:chExt cx="5349117" cy="4554924"/>
          </a:xfrm>
        </p:grpSpPr>
        <p:grpSp>
          <p:nvGrpSpPr>
            <p:cNvPr id="11" name="Group 3"/>
            <p:cNvGrpSpPr>
              <a:grpSpLocks noChangeAspect="1"/>
            </p:cNvGrpSpPr>
            <p:nvPr/>
          </p:nvGrpSpPr>
          <p:grpSpPr>
            <a:xfrm>
              <a:off x="0" y="0"/>
              <a:ext cx="4554924" cy="4554924"/>
              <a:chOff x="0" y="0"/>
              <a:chExt cx="2787650" cy="2787650"/>
            </a:xfrm>
          </p:grpSpPr>
          <p:sp>
            <p:nvSpPr>
              <p:cNvPr id="1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12" name="Group 5"/>
            <p:cNvGrpSpPr>
              <a:grpSpLocks noChangeAspect="1"/>
            </p:cNvGrpSpPr>
            <p:nvPr/>
          </p:nvGrpSpPr>
          <p:grpSpPr>
            <a:xfrm>
              <a:off x="794194" y="0"/>
              <a:ext cx="4554924" cy="4554924"/>
              <a:chOff x="-2540" y="-2540"/>
              <a:chExt cx="6355080" cy="6355080"/>
            </a:xfrm>
          </p:grpSpPr>
          <p:sp>
            <p:nvSpPr>
              <p:cNvPr id="13"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spTree>
    <p:extLst>
      <p:ext uri="{BB962C8B-B14F-4D97-AF65-F5344CB8AC3E}">
        <p14:creationId xmlns:p14="http://schemas.microsoft.com/office/powerpoint/2010/main" val="2052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39775" y="7148945"/>
            <a:ext cx="53879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664" y="-1104900"/>
            <a:ext cx="5387975"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352800" y="1485900"/>
            <a:ext cx="8229600" cy="1143000"/>
          </a:xfrm>
        </p:spPr>
        <p:txBody>
          <a:bodyPr>
            <a:normAutofit fontScale="90000"/>
          </a:bodyPr>
          <a:lstStyle/>
          <a:p>
            <a:pPr lvl="0" algn="l"/>
            <a:r>
              <a:rPr lang="id-ID" sz="4900" b="1" dirty="0">
                <a:effectLst/>
                <a:latin typeface="Dosis" pitchFamily="2" charset="0"/>
              </a:rPr>
              <a:t>Permintaan P</a:t>
            </a:r>
            <a:r>
              <a:rPr lang="en-US" sz="4900" b="1" dirty="0" err="1">
                <a:effectLst/>
                <a:latin typeface="Dosis" pitchFamily="2" charset="0"/>
              </a:rPr>
              <a:t>ersuasif</a:t>
            </a:r>
            <a:r>
              <a:rPr lang="en-US" sz="4900" b="1" dirty="0">
                <a:effectLst/>
                <a:latin typeface="Dosis" pitchFamily="2" charset="0"/>
              </a:rPr>
              <a:t> </a:t>
            </a:r>
            <a:r>
              <a:rPr lang="id-ID" sz="4900" b="1" dirty="0">
                <a:effectLst/>
                <a:latin typeface="Dosis" pitchFamily="2" charset="0"/>
              </a:rPr>
              <a:t>u</a:t>
            </a:r>
            <a:r>
              <a:rPr lang="en-US" sz="4900" b="1" dirty="0" err="1">
                <a:effectLst/>
                <a:latin typeface="Dosis" pitchFamily="2" charset="0"/>
              </a:rPr>
              <a:t>ntuk</a:t>
            </a:r>
            <a:r>
              <a:rPr lang="en-US" sz="4900" b="1" dirty="0">
                <a:effectLst/>
                <a:latin typeface="Dosis" pitchFamily="2" charset="0"/>
              </a:rPr>
              <a:t> </a:t>
            </a:r>
            <a:r>
              <a:rPr lang="id-ID" sz="4900" b="1" dirty="0">
                <a:effectLst/>
                <a:latin typeface="Dosis" pitchFamily="2" charset="0"/>
              </a:rPr>
              <a:t>Klaim dan </a:t>
            </a:r>
            <a:r>
              <a:rPr lang="en-US" sz="4900" b="1" dirty="0" err="1">
                <a:effectLst/>
                <a:latin typeface="Dosis" pitchFamily="2" charset="0"/>
              </a:rPr>
              <a:t>Penyesuaian</a:t>
            </a:r>
            <a:br>
              <a:rPr lang="id-ID" b="1" dirty="0">
                <a:effectLst/>
                <a:latin typeface="Dosis" pitchFamily="2" charset="0"/>
              </a:rPr>
            </a:br>
            <a:endParaRPr lang="id-ID" b="1" dirty="0">
              <a:latin typeface="Dosis" pitchFamily="2" charset="0"/>
            </a:endParaRPr>
          </a:p>
        </p:txBody>
      </p:sp>
      <p:sp>
        <p:nvSpPr>
          <p:cNvPr id="2" name="Content Placeholder 1"/>
          <p:cNvSpPr>
            <a:spLocks noGrp="1"/>
          </p:cNvSpPr>
          <p:nvPr>
            <p:ph idx="1"/>
          </p:nvPr>
        </p:nvSpPr>
        <p:spPr>
          <a:xfrm>
            <a:off x="3124200" y="2781300"/>
            <a:ext cx="9448800" cy="7772400"/>
          </a:xfrm>
        </p:spPr>
        <p:txBody>
          <a:bodyPr/>
          <a:lstStyle/>
          <a:p>
            <a:pPr marL="195941" indent="0" algn="just">
              <a:buNone/>
            </a:pPr>
            <a:r>
              <a:rPr lang="id-ID" sz="4400" dirty="0">
                <a:latin typeface="Dosis" pitchFamily="2" charset="0"/>
              </a:rPr>
              <a:t>Surat pengaduan persuasif cenderung merujuk pada surat pengaduan atau surat keluhan (</a:t>
            </a:r>
            <a:r>
              <a:rPr lang="id-ID" sz="4400" i="1" dirty="0">
                <a:latin typeface="Dosis" pitchFamily="2" charset="0"/>
              </a:rPr>
              <a:t>complaint letter</a:t>
            </a:r>
            <a:r>
              <a:rPr lang="id-ID" sz="4400" dirty="0">
                <a:latin typeface="Dosis" pitchFamily="2" charset="0"/>
              </a:rPr>
              <a:t>), tujuannya adalah melakukan persuasi kepada orang lain untuk melakukan penyesuaian-penyesuaian yang diperlukan.</a:t>
            </a:r>
          </a:p>
        </p:txBody>
      </p:sp>
      <p:pic>
        <p:nvPicPr>
          <p:cNvPr id="13315" name="Picture 3" descr="C:\Users\USER's\Downloads\clipart3540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2587337"/>
            <a:ext cx="4122563" cy="42596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
          <p:cNvGrpSpPr/>
          <p:nvPr/>
        </p:nvGrpSpPr>
        <p:grpSpPr>
          <a:xfrm>
            <a:off x="-1879171" y="-2171700"/>
            <a:ext cx="4774771" cy="5257800"/>
            <a:chOff x="0" y="0"/>
            <a:chExt cx="9352231" cy="8082231"/>
          </a:xfrm>
        </p:grpSpPr>
        <p:grpSp>
          <p:nvGrpSpPr>
            <p:cNvPr id="8" name="Group 3"/>
            <p:cNvGrpSpPr>
              <a:grpSpLocks noChangeAspect="1"/>
            </p:cNvGrpSpPr>
            <p:nvPr/>
          </p:nvGrpSpPr>
          <p:grpSpPr>
            <a:xfrm rot="-2700000">
              <a:off x="1183615" y="1183615"/>
              <a:ext cx="5715000" cy="5715000"/>
              <a:chOff x="0" y="0"/>
              <a:chExt cx="2653030" cy="2653030"/>
            </a:xfrm>
          </p:grpSpPr>
          <p:sp>
            <p:nvSpPr>
              <p:cNvPr id="11" name="Freeform 4"/>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9" name="Group 5"/>
            <p:cNvGrpSpPr/>
            <p:nvPr/>
          </p:nvGrpSpPr>
          <p:grpSpPr>
            <a:xfrm rot="-2700000">
              <a:off x="2453615" y="1183615"/>
              <a:ext cx="5715000" cy="5715000"/>
              <a:chOff x="0" y="0"/>
              <a:chExt cx="1913890" cy="1913890"/>
            </a:xfrm>
          </p:grpSpPr>
          <p:sp>
            <p:nvSpPr>
              <p:cNvPr id="10" name="Freeform 6"/>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grpSp>
        <p:nvGrpSpPr>
          <p:cNvPr id="12" name="Group 7"/>
          <p:cNvGrpSpPr/>
          <p:nvPr/>
        </p:nvGrpSpPr>
        <p:grpSpPr>
          <a:xfrm>
            <a:off x="15799877" y="7931877"/>
            <a:ext cx="3415098" cy="2795896"/>
            <a:chOff x="1190955" y="12223804"/>
            <a:chExt cx="4553465" cy="3727862"/>
          </a:xfrm>
        </p:grpSpPr>
        <p:grpSp>
          <p:nvGrpSpPr>
            <p:cNvPr id="13" name="Group 8"/>
            <p:cNvGrpSpPr>
              <a:grpSpLocks noChangeAspect="1"/>
            </p:cNvGrpSpPr>
            <p:nvPr/>
          </p:nvGrpSpPr>
          <p:grpSpPr>
            <a:xfrm rot="-2700000">
              <a:off x="1190955" y="12223804"/>
              <a:ext cx="3726078" cy="3727862"/>
              <a:chOff x="-5555178" y="5976713"/>
              <a:chExt cx="2653030" cy="2654300"/>
            </a:xfrm>
          </p:grpSpPr>
          <p:sp>
            <p:nvSpPr>
              <p:cNvPr id="16" name="Freeform 9"/>
              <p:cNvSpPr/>
              <p:nvPr/>
            </p:nvSpPr>
            <p:spPr>
              <a:xfrm>
                <a:off x="-5555178" y="5976713"/>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4" name="Group 10"/>
            <p:cNvGrpSpPr/>
            <p:nvPr/>
          </p:nvGrpSpPr>
          <p:grpSpPr>
            <a:xfrm rot="-2700000">
              <a:off x="2018342" y="12224064"/>
              <a:ext cx="3726078" cy="3726078"/>
              <a:chOff x="-4007493" y="4311588"/>
              <a:chExt cx="1913890" cy="1913890"/>
            </a:xfrm>
          </p:grpSpPr>
          <p:sp>
            <p:nvSpPr>
              <p:cNvPr id="15" name="Freeform 11"/>
              <p:cNvSpPr/>
              <p:nvPr/>
            </p:nvSpPr>
            <p:spPr>
              <a:xfrm>
                <a:off x="-4007493" y="4311588"/>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spTree>
    <p:extLst>
      <p:ext uri="{BB962C8B-B14F-4D97-AF65-F5344CB8AC3E}">
        <p14:creationId xmlns:p14="http://schemas.microsoft.com/office/powerpoint/2010/main" val="1991731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621673"/>
            <a:ext cx="15544800" cy="3817971"/>
          </a:xfrm>
        </p:spPr>
        <p:txBody>
          <a:bodyPr>
            <a:normAutofit/>
          </a:bodyPr>
          <a:lstStyle/>
          <a:p>
            <a:r>
              <a:rPr lang="en-US" b="1" dirty="0" err="1">
                <a:latin typeface="Dosis" pitchFamily="2" charset="0"/>
              </a:rPr>
              <a:t>Penulisan</a:t>
            </a:r>
            <a:r>
              <a:rPr lang="en-US" b="1" dirty="0">
                <a:latin typeface="Dosis" pitchFamily="2" charset="0"/>
              </a:rPr>
              <a:t> </a:t>
            </a:r>
            <a:r>
              <a:rPr lang="id-ID" b="1" dirty="0">
                <a:latin typeface="Dosis" pitchFamily="2" charset="0"/>
              </a:rPr>
              <a:t>Pesan-Pesan Penjualan dan Permohonan Dana</a:t>
            </a:r>
          </a:p>
        </p:txBody>
      </p:sp>
      <p:grpSp>
        <p:nvGrpSpPr>
          <p:cNvPr id="14" name="Group 6"/>
          <p:cNvGrpSpPr/>
          <p:nvPr/>
        </p:nvGrpSpPr>
        <p:grpSpPr>
          <a:xfrm>
            <a:off x="-2164061" y="-2286000"/>
            <a:ext cx="7014173" cy="6061673"/>
            <a:chOff x="0" y="0"/>
            <a:chExt cx="9352231" cy="8082231"/>
          </a:xfrm>
        </p:grpSpPr>
        <p:grpSp>
          <p:nvGrpSpPr>
            <p:cNvPr id="15" name="Group 7"/>
            <p:cNvGrpSpPr>
              <a:grpSpLocks noChangeAspect="1"/>
            </p:cNvGrpSpPr>
            <p:nvPr/>
          </p:nvGrpSpPr>
          <p:grpSpPr>
            <a:xfrm rot="-2700000">
              <a:off x="1183615" y="1183615"/>
              <a:ext cx="5715000" cy="5715000"/>
              <a:chOff x="0" y="0"/>
              <a:chExt cx="2653030" cy="2653030"/>
            </a:xfrm>
          </p:grpSpPr>
          <p:sp>
            <p:nvSpPr>
              <p:cNvPr id="18"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6" name="Group 9"/>
            <p:cNvGrpSpPr/>
            <p:nvPr/>
          </p:nvGrpSpPr>
          <p:grpSpPr>
            <a:xfrm rot="-2700000">
              <a:off x="2453615" y="1183615"/>
              <a:ext cx="5715000" cy="5715000"/>
              <a:chOff x="0" y="0"/>
              <a:chExt cx="1913890" cy="1913890"/>
            </a:xfrm>
          </p:grpSpPr>
          <p:sp>
            <p:nvSpPr>
              <p:cNvPr id="17"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grpSp>
        <p:nvGrpSpPr>
          <p:cNvPr id="19" name="Group 6"/>
          <p:cNvGrpSpPr/>
          <p:nvPr/>
        </p:nvGrpSpPr>
        <p:grpSpPr>
          <a:xfrm rot="21210899">
            <a:off x="13451887" y="5908907"/>
            <a:ext cx="7014173" cy="6061673"/>
            <a:chOff x="0" y="0"/>
            <a:chExt cx="9352231" cy="8082231"/>
          </a:xfrm>
        </p:grpSpPr>
        <p:grpSp>
          <p:nvGrpSpPr>
            <p:cNvPr id="20" name="Group 7"/>
            <p:cNvGrpSpPr>
              <a:grpSpLocks noChangeAspect="1"/>
            </p:cNvGrpSpPr>
            <p:nvPr/>
          </p:nvGrpSpPr>
          <p:grpSpPr>
            <a:xfrm rot="-2700000">
              <a:off x="1183615" y="1183615"/>
              <a:ext cx="5715000" cy="5715000"/>
              <a:chOff x="0" y="0"/>
              <a:chExt cx="2653030" cy="2653030"/>
            </a:xfrm>
          </p:grpSpPr>
          <p:sp>
            <p:nvSpPr>
              <p:cNvPr id="23"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21" name="Group 9"/>
            <p:cNvGrpSpPr/>
            <p:nvPr/>
          </p:nvGrpSpPr>
          <p:grpSpPr>
            <a:xfrm rot="-2700000">
              <a:off x="2453615" y="1183615"/>
              <a:ext cx="5715000" cy="5715000"/>
              <a:chOff x="0" y="0"/>
              <a:chExt cx="1913890" cy="1913890"/>
            </a:xfrm>
          </p:grpSpPr>
          <p:sp>
            <p:nvSpPr>
              <p:cNvPr id="22"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extLst>
      <p:ext uri="{BB962C8B-B14F-4D97-AF65-F5344CB8AC3E}">
        <p14:creationId xmlns:p14="http://schemas.microsoft.com/office/powerpoint/2010/main" val="77437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0" y="274638"/>
            <a:ext cx="8229600" cy="1143000"/>
          </a:xfrm>
        </p:spPr>
        <p:txBody>
          <a:bodyPr/>
          <a:lstStyle/>
          <a:p>
            <a:r>
              <a:rPr lang="id-ID" sz="4800" b="1" dirty="0">
                <a:latin typeface="Dosis" pitchFamily="2" charset="0"/>
              </a:rPr>
              <a:t>Jenis Pesan Persuasif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046990"/>
              </p:ext>
            </p:extLst>
          </p:nvPr>
        </p:nvGraphicFramePr>
        <p:xfrm>
          <a:off x="914400" y="2400301"/>
          <a:ext cx="16459200" cy="67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C:\Users\USER's\Downloads\PinClipart.com_flea-market-clipart_16593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2030255"/>
            <a:ext cx="3276600" cy="3394364"/>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D:\Videos\Uwan\Kuliah\venture-capital-vc-kauffmanorg-151736-png-images-pngio-capital-png-300_3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2600" y="5805619"/>
            <a:ext cx="3811588" cy="38242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7"/>
          <p:cNvGrpSpPr/>
          <p:nvPr/>
        </p:nvGrpSpPr>
        <p:grpSpPr>
          <a:xfrm rot="10800000">
            <a:off x="-1828800" y="7962900"/>
            <a:ext cx="4573115" cy="3952102"/>
            <a:chOff x="0" y="0"/>
            <a:chExt cx="6097487" cy="5269470"/>
          </a:xfrm>
        </p:grpSpPr>
        <p:grpSp>
          <p:nvGrpSpPr>
            <p:cNvPr id="11" name="Group 8"/>
            <p:cNvGrpSpPr>
              <a:grpSpLocks noChangeAspect="1"/>
            </p:cNvGrpSpPr>
            <p:nvPr/>
          </p:nvGrpSpPr>
          <p:grpSpPr>
            <a:xfrm rot="-2700000">
              <a:off x="771696" y="771696"/>
              <a:ext cx="3726078" cy="3726078"/>
              <a:chOff x="0" y="0"/>
              <a:chExt cx="2653030" cy="2653030"/>
            </a:xfrm>
          </p:grpSpPr>
          <p:sp>
            <p:nvSpPr>
              <p:cNvPr id="14" name="Freeform 13"/>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2" name="Group 10"/>
            <p:cNvGrpSpPr/>
            <p:nvPr/>
          </p:nvGrpSpPr>
          <p:grpSpPr>
            <a:xfrm rot="-2700000">
              <a:off x="1599713" y="771696"/>
              <a:ext cx="3726078" cy="3726078"/>
              <a:chOff x="0" y="0"/>
              <a:chExt cx="1913890" cy="1913890"/>
            </a:xfrm>
          </p:grpSpPr>
          <p:sp>
            <p:nvSpPr>
              <p:cNvPr id="13"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grpSp>
        <p:nvGrpSpPr>
          <p:cNvPr id="15" name="Group 7"/>
          <p:cNvGrpSpPr/>
          <p:nvPr/>
        </p:nvGrpSpPr>
        <p:grpSpPr>
          <a:xfrm>
            <a:off x="15392400" y="-1267148"/>
            <a:ext cx="4573115" cy="3952102"/>
            <a:chOff x="0" y="0"/>
            <a:chExt cx="6097487" cy="5269470"/>
          </a:xfrm>
        </p:grpSpPr>
        <p:grpSp>
          <p:nvGrpSpPr>
            <p:cNvPr id="16" name="Group 8"/>
            <p:cNvGrpSpPr>
              <a:grpSpLocks noChangeAspect="1"/>
            </p:cNvGrpSpPr>
            <p:nvPr/>
          </p:nvGrpSpPr>
          <p:grpSpPr>
            <a:xfrm rot="-2700000">
              <a:off x="771696" y="771696"/>
              <a:ext cx="3726078" cy="3726078"/>
              <a:chOff x="0" y="0"/>
              <a:chExt cx="2653030" cy="2653030"/>
            </a:xfrm>
          </p:grpSpPr>
          <p:sp>
            <p:nvSpPr>
              <p:cNvPr id="19" name="Freeform 1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17" name="Group 10"/>
            <p:cNvGrpSpPr/>
            <p:nvPr/>
          </p:nvGrpSpPr>
          <p:grpSpPr>
            <a:xfrm rot="-2700000">
              <a:off x="1599713" y="771696"/>
              <a:ext cx="3726078" cy="3726078"/>
              <a:chOff x="0" y="0"/>
              <a:chExt cx="1913890" cy="1913890"/>
            </a:xfrm>
          </p:grpSpPr>
          <p:sp>
            <p:nvSpPr>
              <p:cNvPr id="18"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pic>
        <p:nvPicPr>
          <p:cNvPr id="20"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20875" y="7048500"/>
            <a:ext cx="5387975"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859000" y="-952500"/>
            <a:ext cx="53879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98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9296400" cy="1143000"/>
          </a:xfrm>
        </p:spPr>
        <p:txBody>
          <a:bodyPr>
            <a:normAutofit/>
          </a:bodyPr>
          <a:lstStyle/>
          <a:p>
            <a:pPr algn="l"/>
            <a:r>
              <a:rPr lang="id-ID" b="1" dirty="0">
                <a:latin typeface="Dosis" pitchFamily="2" charset="0"/>
              </a:rPr>
              <a:t>Perencanaan Pesan-Pesan Penjualan</a:t>
            </a:r>
          </a:p>
        </p:txBody>
      </p:sp>
      <p:sp>
        <p:nvSpPr>
          <p:cNvPr id="2" name="Content Placeholder 1"/>
          <p:cNvSpPr>
            <a:spLocks noGrp="1"/>
          </p:cNvSpPr>
          <p:nvPr>
            <p:ph idx="1"/>
          </p:nvPr>
        </p:nvSpPr>
        <p:spPr>
          <a:xfrm>
            <a:off x="457200" y="1600200"/>
            <a:ext cx="9448800" cy="7581900"/>
          </a:xfrm>
        </p:spPr>
        <p:txBody>
          <a:bodyPr>
            <a:normAutofit/>
          </a:bodyPr>
          <a:lstStyle/>
          <a:p>
            <a:pPr algn="just"/>
            <a:r>
              <a:rPr lang="id-ID" sz="3800" dirty="0">
                <a:latin typeface="Dosis" pitchFamily="2" charset="0"/>
              </a:rPr>
              <a:t>Memperoleh pemahaman yang menyeluruh atas produk yang ditawarkan</a:t>
            </a:r>
          </a:p>
          <a:p>
            <a:pPr algn="just"/>
            <a:r>
              <a:rPr lang="id-ID" sz="3800" dirty="0">
                <a:latin typeface="Dosis" pitchFamily="2" charset="0"/>
              </a:rPr>
              <a:t>Mencitrakan produk sesuai dengan hasil analisis audiens terhadap kebutuhan, minat dan emosional mereka</a:t>
            </a:r>
          </a:p>
          <a:p>
            <a:pPr algn="just"/>
            <a:r>
              <a:rPr lang="id-ID" sz="3800" dirty="0">
                <a:latin typeface="Dosis" pitchFamily="2" charset="0"/>
              </a:rPr>
              <a:t>Menentukan poin penjualan  produk atau manfaat paling yang paling menarik bagi audiens</a:t>
            </a:r>
          </a:p>
          <a:p>
            <a:pPr algn="just"/>
            <a:r>
              <a:rPr lang="id-ID" sz="3800" dirty="0">
                <a:latin typeface="Dosis" pitchFamily="2" charset="0"/>
              </a:rPr>
              <a:t>Menentukan saluran/media pesan dan metode distribusi yang paling efektif dan efisien</a:t>
            </a:r>
          </a:p>
        </p:txBody>
      </p:sp>
      <p:pic>
        <p:nvPicPr>
          <p:cNvPr id="15362" name="Picture 2" descr="C:\Users\USER's\Downloads\pnghut_letter-email-paper-sales_5HJgb7e7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1813" y="1866901"/>
            <a:ext cx="5867400" cy="58674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5894814" y="31173"/>
            <a:ext cx="2882806" cy="2067258"/>
            <a:chOff x="102032" y="1217121"/>
            <a:chExt cx="4348117" cy="3099706"/>
          </a:xfrm>
        </p:grpSpPr>
        <p:grpSp>
          <p:nvGrpSpPr>
            <p:cNvPr id="12" name="Group 11"/>
            <p:cNvGrpSpPr/>
            <p:nvPr/>
          </p:nvGrpSpPr>
          <p:grpSpPr>
            <a:xfrm rot="-2700000">
              <a:off x="102032" y="2665308"/>
              <a:ext cx="4188911" cy="1651519"/>
              <a:chOff x="17780" y="22860"/>
              <a:chExt cx="914828" cy="360680"/>
            </a:xfrm>
          </p:grpSpPr>
          <p:sp>
            <p:nvSpPr>
              <p:cNvPr id="15"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txBody>
              <a:bodyPr/>
              <a:lstStyle/>
              <a:p>
                <a:endParaRPr lang="en-US"/>
              </a:p>
            </p:txBody>
          </p:sp>
        </p:grpSp>
        <p:grpSp>
          <p:nvGrpSpPr>
            <p:cNvPr id="13" name="Group 12"/>
            <p:cNvGrpSpPr/>
            <p:nvPr/>
          </p:nvGrpSpPr>
          <p:grpSpPr>
            <a:xfrm rot="-2700000">
              <a:off x="602650" y="1217121"/>
              <a:ext cx="3847499" cy="1651519"/>
              <a:chOff x="17780" y="22860"/>
              <a:chExt cx="840266" cy="360680"/>
            </a:xfrm>
          </p:grpSpPr>
          <p:sp>
            <p:nvSpPr>
              <p:cNvPr id="14" name="Freeform 13"/>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txBody>
              <a:bodyPr/>
              <a:lstStyle/>
              <a:p>
                <a:endParaRPr lang="en-US"/>
              </a:p>
            </p:txBody>
          </p:sp>
        </p:grpSp>
      </p:grpSp>
      <p:grpSp>
        <p:nvGrpSpPr>
          <p:cNvPr id="16" name="Group 15"/>
          <p:cNvGrpSpPr/>
          <p:nvPr/>
        </p:nvGrpSpPr>
        <p:grpSpPr>
          <a:xfrm rot="10485850">
            <a:off x="-573585" y="8764174"/>
            <a:ext cx="2882806" cy="2067258"/>
            <a:chOff x="102032" y="1217121"/>
            <a:chExt cx="4348117" cy="3099706"/>
          </a:xfrm>
        </p:grpSpPr>
        <p:grpSp>
          <p:nvGrpSpPr>
            <p:cNvPr id="17" name="Group 16"/>
            <p:cNvGrpSpPr/>
            <p:nvPr/>
          </p:nvGrpSpPr>
          <p:grpSpPr>
            <a:xfrm rot="-2700000">
              <a:off x="102032" y="2665308"/>
              <a:ext cx="4188911" cy="1651519"/>
              <a:chOff x="17780" y="22860"/>
              <a:chExt cx="914828" cy="360680"/>
            </a:xfrm>
          </p:grpSpPr>
          <p:sp>
            <p:nvSpPr>
              <p:cNvPr id="20" name="Freeform 1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txBody>
              <a:bodyPr/>
              <a:lstStyle/>
              <a:p>
                <a:endParaRPr lang="en-US"/>
              </a:p>
            </p:txBody>
          </p:sp>
        </p:grpSp>
        <p:grpSp>
          <p:nvGrpSpPr>
            <p:cNvPr id="18" name="Group 17"/>
            <p:cNvGrpSpPr/>
            <p:nvPr/>
          </p:nvGrpSpPr>
          <p:grpSpPr>
            <a:xfrm rot="-2700000">
              <a:off x="602650" y="1217121"/>
              <a:ext cx="3847499" cy="1651519"/>
              <a:chOff x="17780" y="22860"/>
              <a:chExt cx="840266" cy="360680"/>
            </a:xfrm>
          </p:grpSpPr>
          <p:sp>
            <p:nvSpPr>
              <p:cNvPr id="19" name="Freeform 18"/>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txBody>
              <a:bodyPr/>
              <a:lstStyle/>
              <a:p>
                <a:endParaRPr lang="en-US"/>
              </a:p>
            </p:txBody>
          </p:sp>
        </p:grpSp>
      </p:grpSp>
    </p:spTree>
    <p:extLst>
      <p:ext uri="{BB962C8B-B14F-4D97-AF65-F5344CB8AC3E}">
        <p14:creationId xmlns:p14="http://schemas.microsoft.com/office/powerpoint/2010/main" val="110480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6781800" y="3163888"/>
            <a:ext cx="72009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ts val="8050"/>
              </a:lnSpc>
            </a:pPr>
            <a:r>
              <a:rPr lang="en-US" sz="7000" b="1" dirty="0" err="1">
                <a:solidFill>
                  <a:srgbClr val="1A1B18"/>
                </a:solidFill>
                <a:latin typeface="Dosis" pitchFamily="2" charset="0"/>
              </a:rPr>
              <a:t>Terima</a:t>
            </a:r>
            <a:r>
              <a:rPr lang="en-US" sz="7000" b="1" dirty="0">
                <a:solidFill>
                  <a:srgbClr val="1A1B18"/>
                </a:solidFill>
                <a:latin typeface="Dosis" pitchFamily="2" charset="0"/>
              </a:rPr>
              <a:t> </a:t>
            </a:r>
            <a:r>
              <a:rPr lang="en-US" sz="7000" b="1" dirty="0" err="1">
                <a:solidFill>
                  <a:srgbClr val="1A1B18"/>
                </a:solidFill>
                <a:latin typeface="Dosis" pitchFamily="2" charset="0"/>
              </a:rPr>
              <a:t>Kasih</a:t>
            </a:r>
            <a:endParaRPr lang="en-US" sz="7000" b="1" dirty="0">
              <a:solidFill>
                <a:srgbClr val="1A1B18"/>
              </a:solidFill>
              <a:latin typeface="Dosis" pitchFamily="2" charset="0"/>
            </a:endParaRPr>
          </a:p>
        </p:txBody>
      </p:sp>
      <p:sp>
        <p:nvSpPr>
          <p:cNvPr id="19459" name="AutoShape 11"/>
          <p:cNvSpPr>
            <a:spLocks noChangeArrowheads="1"/>
          </p:cNvSpPr>
          <p:nvPr/>
        </p:nvSpPr>
        <p:spPr bwMode="auto">
          <a:xfrm rot="10800000">
            <a:off x="14216063" y="1730375"/>
            <a:ext cx="28575" cy="8229600"/>
          </a:xfrm>
          <a:prstGeom prst="rect">
            <a:avLst/>
          </a:prstGeom>
          <a:solidFill>
            <a:srgbClr val="CDA6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Right Triangle 23"/>
          <p:cNvSpPr/>
          <p:nvPr/>
        </p:nvSpPr>
        <p:spPr>
          <a:xfrm>
            <a:off x="0" y="0"/>
            <a:ext cx="6096000" cy="10287000"/>
          </a:xfrm>
          <a:prstGeom prst="rtTriangl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ight Triangle 24"/>
          <p:cNvSpPr/>
          <p:nvPr/>
        </p:nvSpPr>
        <p:spPr>
          <a:xfrm rot="10800000">
            <a:off x="26988" y="0"/>
            <a:ext cx="6096000" cy="10287000"/>
          </a:xfrm>
          <a:prstGeom prst="rtTriangl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3" name="TextBox 14"/>
          <p:cNvSpPr txBox="1">
            <a:spLocks noChangeArrowheads="1"/>
          </p:cNvSpPr>
          <p:nvPr/>
        </p:nvSpPr>
        <p:spPr bwMode="auto">
          <a:xfrm>
            <a:off x="14576425" y="9309100"/>
            <a:ext cx="3371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ts val="4625"/>
              </a:lnSpc>
            </a:pPr>
            <a:r>
              <a:rPr lang="en-US" sz="2800" b="1" dirty="0" err="1">
                <a:solidFill>
                  <a:srgbClr val="1A1B18"/>
                </a:solidFill>
                <a:latin typeface="Dosis" pitchFamily="2" charset="0"/>
              </a:rPr>
              <a:t>Komunikasi</a:t>
            </a:r>
            <a:r>
              <a:rPr lang="en-US" sz="2800" b="1" dirty="0">
                <a:solidFill>
                  <a:srgbClr val="1A1B18"/>
                </a:solidFill>
                <a:latin typeface="Dosis" pitchFamily="2" charset="0"/>
              </a:rPr>
              <a:t> </a:t>
            </a:r>
            <a:r>
              <a:rPr lang="en-US" sz="2800" b="1" dirty="0" err="1">
                <a:solidFill>
                  <a:srgbClr val="1A1B18"/>
                </a:solidFill>
                <a:latin typeface="Dosis" pitchFamily="2" charset="0"/>
              </a:rPr>
              <a:t>Bisnis</a:t>
            </a:r>
            <a:endParaRPr lang="en-US" sz="2800" b="1" dirty="0">
              <a:solidFill>
                <a:srgbClr val="1A1B18"/>
              </a:solidFill>
              <a:latin typeface="Dosis" pitchFamily="2" charset="0"/>
            </a:endParaRPr>
          </a:p>
        </p:txBody>
      </p:sp>
      <p:grpSp>
        <p:nvGrpSpPr>
          <p:cNvPr id="19464" name="Group 12"/>
          <p:cNvGrpSpPr>
            <a:grpSpLocks/>
          </p:cNvGrpSpPr>
          <p:nvPr/>
        </p:nvGrpSpPr>
        <p:grpSpPr bwMode="auto">
          <a:xfrm rot="5400000">
            <a:off x="5193506" y="611982"/>
            <a:ext cx="955675" cy="217488"/>
            <a:chOff x="0" y="0"/>
            <a:chExt cx="1273980" cy="290918"/>
          </a:xfrm>
        </p:grpSpPr>
        <p:grpSp>
          <p:nvGrpSpPr>
            <p:cNvPr id="19474" name="Group 13"/>
            <p:cNvGrpSpPr>
              <a:grpSpLocks noChangeAspect="1"/>
            </p:cNvGrpSpPr>
            <p:nvPr/>
          </p:nvGrpSpPr>
          <p:grpSpPr bwMode="auto">
            <a:xfrm>
              <a:off x="983062" y="0"/>
              <a:ext cx="290918" cy="290918"/>
              <a:chOff x="0" y="0"/>
              <a:chExt cx="1708150" cy="1708150"/>
            </a:xfrm>
          </p:grpSpPr>
          <p:sp>
            <p:nvSpPr>
              <p:cNvPr id="19479" name="Freeform 14"/>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5" name="Group 15"/>
            <p:cNvGrpSpPr>
              <a:grpSpLocks noChangeAspect="1"/>
            </p:cNvGrpSpPr>
            <p:nvPr/>
          </p:nvGrpSpPr>
          <p:grpSpPr bwMode="auto">
            <a:xfrm>
              <a:off x="489944" y="0"/>
              <a:ext cx="290918" cy="290918"/>
              <a:chOff x="0" y="0"/>
              <a:chExt cx="1708150" cy="1708150"/>
            </a:xfrm>
          </p:grpSpPr>
          <p:sp>
            <p:nvSpPr>
              <p:cNvPr id="19478" name="Freeform 16"/>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6" name="Group 17"/>
            <p:cNvGrpSpPr>
              <a:grpSpLocks/>
            </p:cNvGrpSpPr>
            <p:nvPr/>
          </p:nvGrpSpPr>
          <p:grpSpPr bwMode="auto">
            <a:xfrm>
              <a:off x="0" y="1587"/>
              <a:ext cx="287744" cy="287744"/>
              <a:chOff x="0" y="0"/>
              <a:chExt cx="6350000" cy="6350000"/>
            </a:xfrm>
          </p:grpSpPr>
          <p:sp>
            <p:nvSpPr>
              <p:cNvPr id="19477" name="Freeform 18"/>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9465" name="Group 12"/>
          <p:cNvGrpSpPr>
            <a:grpSpLocks/>
          </p:cNvGrpSpPr>
          <p:nvPr/>
        </p:nvGrpSpPr>
        <p:grpSpPr bwMode="auto">
          <a:xfrm rot="5400000">
            <a:off x="11113" y="8483600"/>
            <a:ext cx="955675" cy="219075"/>
            <a:chOff x="0" y="0"/>
            <a:chExt cx="1273980" cy="290918"/>
          </a:xfrm>
        </p:grpSpPr>
        <p:grpSp>
          <p:nvGrpSpPr>
            <p:cNvPr id="19468" name="Group 13"/>
            <p:cNvGrpSpPr>
              <a:grpSpLocks noChangeAspect="1"/>
            </p:cNvGrpSpPr>
            <p:nvPr/>
          </p:nvGrpSpPr>
          <p:grpSpPr bwMode="auto">
            <a:xfrm>
              <a:off x="983062" y="0"/>
              <a:ext cx="290918" cy="290918"/>
              <a:chOff x="0" y="0"/>
              <a:chExt cx="1708150" cy="1708150"/>
            </a:xfrm>
          </p:grpSpPr>
          <p:sp>
            <p:nvSpPr>
              <p:cNvPr id="19473" name="Freeform 14"/>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69" name="Group 15"/>
            <p:cNvGrpSpPr>
              <a:grpSpLocks noChangeAspect="1"/>
            </p:cNvGrpSpPr>
            <p:nvPr/>
          </p:nvGrpSpPr>
          <p:grpSpPr bwMode="auto">
            <a:xfrm>
              <a:off x="489944" y="0"/>
              <a:ext cx="290918" cy="290918"/>
              <a:chOff x="0" y="0"/>
              <a:chExt cx="1708150" cy="1708150"/>
            </a:xfrm>
          </p:grpSpPr>
          <p:sp>
            <p:nvSpPr>
              <p:cNvPr id="19472" name="Freeform 16"/>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0" name="Group 17"/>
            <p:cNvGrpSpPr>
              <a:grpSpLocks/>
            </p:cNvGrpSpPr>
            <p:nvPr/>
          </p:nvGrpSpPr>
          <p:grpSpPr bwMode="auto">
            <a:xfrm>
              <a:off x="0" y="1587"/>
              <a:ext cx="287744" cy="287744"/>
              <a:chOff x="0" y="0"/>
              <a:chExt cx="6350000" cy="6350000"/>
            </a:xfrm>
          </p:grpSpPr>
          <p:sp>
            <p:nvSpPr>
              <p:cNvPr id="19471" name="Freeform 18"/>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9466" name="TextBox 14"/>
          <p:cNvSpPr txBox="1">
            <a:spLocks noChangeArrowheads="1"/>
          </p:cNvSpPr>
          <p:nvPr/>
        </p:nvSpPr>
        <p:spPr bwMode="auto">
          <a:xfrm>
            <a:off x="838200" y="9410700"/>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ts val="4625"/>
              </a:lnSpc>
            </a:pPr>
            <a:r>
              <a:rPr lang="en-US" sz="2800" b="1" dirty="0" err="1">
                <a:solidFill>
                  <a:srgbClr val="1A1B18"/>
                </a:solidFill>
                <a:latin typeface="Dosis" pitchFamily="2" charset="0"/>
              </a:rPr>
              <a:t>Fakultas</a:t>
            </a:r>
            <a:r>
              <a:rPr lang="en-US" sz="2800" b="1" dirty="0">
                <a:solidFill>
                  <a:srgbClr val="1A1B18"/>
                </a:solidFill>
                <a:latin typeface="Dosis" pitchFamily="2" charset="0"/>
              </a:rPr>
              <a:t> </a:t>
            </a:r>
            <a:r>
              <a:rPr lang="en-US" sz="2800" b="1" dirty="0" err="1">
                <a:solidFill>
                  <a:srgbClr val="1A1B18"/>
                </a:solidFill>
                <a:latin typeface="Dosis" pitchFamily="2" charset="0"/>
              </a:rPr>
              <a:t>Ekonomi</a:t>
            </a:r>
            <a:r>
              <a:rPr lang="en-US" sz="2800" b="1" dirty="0">
                <a:solidFill>
                  <a:srgbClr val="1A1B18"/>
                </a:solidFill>
                <a:latin typeface="Dosis" pitchFamily="2" charset="0"/>
              </a:rPr>
              <a:t> &amp; </a:t>
            </a:r>
            <a:r>
              <a:rPr lang="en-US" sz="2800" b="1" dirty="0" err="1">
                <a:solidFill>
                  <a:srgbClr val="1A1B18"/>
                </a:solidFill>
                <a:latin typeface="Dosis" pitchFamily="2" charset="0"/>
              </a:rPr>
              <a:t>Bisnis</a:t>
            </a:r>
            <a:endParaRPr lang="en-US" sz="2800" b="1" dirty="0">
              <a:solidFill>
                <a:srgbClr val="1A1B18"/>
              </a:solidFill>
              <a:latin typeface="Dosis" pitchFamily="2" charset="0"/>
            </a:endParaRPr>
          </a:p>
        </p:txBody>
      </p:sp>
      <p:sp>
        <p:nvSpPr>
          <p:cNvPr id="19467" name="AutoShape 10"/>
          <p:cNvSpPr>
            <a:spLocks noChangeArrowheads="1"/>
          </p:cNvSpPr>
          <p:nvPr/>
        </p:nvSpPr>
        <p:spPr bwMode="auto">
          <a:xfrm>
            <a:off x="838200" y="10020300"/>
            <a:ext cx="4725988" cy="46038"/>
          </a:xfrm>
          <a:prstGeom prst="rect">
            <a:avLst/>
          </a:prstGeom>
          <a:solidFill>
            <a:srgbClr val="CDA6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843" y="284164"/>
            <a:ext cx="18399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6"/>
          <p:cNvGrpSpPr>
            <a:grpSpLocks/>
          </p:cNvGrpSpPr>
          <p:nvPr/>
        </p:nvGrpSpPr>
        <p:grpSpPr bwMode="auto">
          <a:xfrm>
            <a:off x="14832629" y="342900"/>
            <a:ext cx="3163887" cy="1895475"/>
            <a:chOff x="9516" y="795"/>
            <a:chExt cx="1854" cy="1186"/>
          </a:xfrm>
        </p:grpSpPr>
        <p:pic>
          <p:nvPicPr>
            <p:cNvPr id="28" name="Picture 1" descr="http://d3.fe.unpad.ac.id/paap_v102/assets/images/aacs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 y="1298"/>
              <a:ext cx="1167"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s://encrypted-tbn2.gstatic.com/images?q=tbn:ANd9GcTbnQiKdYnuEudn2cpBeKWc2eVMqSXRsDy93xHKR51qREfmpjD9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 y="795"/>
              <a:ext cx="817"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http://www.abest21.org/qa/images/img-accredited.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516" y="1298"/>
              <a:ext cx="68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6581073"/>
            <a:ext cx="5387975"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0"/>
          <p:cNvSpPr txBox="1">
            <a:spLocks noChangeArrowheads="1"/>
          </p:cNvSpPr>
          <p:nvPr/>
        </p:nvSpPr>
        <p:spPr bwMode="auto">
          <a:xfrm>
            <a:off x="2476500" y="638175"/>
            <a:ext cx="6972300" cy="161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6600"/>
              </a:lnSpc>
            </a:pPr>
            <a:r>
              <a:rPr lang="en-US" sz="4800" b="1" dirty="0" err="1">
                <a:solidFill>
                  <a:srgbClr val="00B050"/>
                </a:solidFill>
                <a:latin typeface="Dosis" pitchFamily="2" charset="0"/>
              </a:rPr>
              <a:t>Dosen</a:t>
            </a:r>
            <a:r>
              <a:rPr lang="en-US" sz="4800" b="1" dirty="0">
                <a:solidFill>
                  <a:srgbClr val="00B050"/>
                </a:solidFill>
                <a:latin typeface="Dosis" pitchFamily="2" charset="0"/>
              </a:rPr>
              <a:t> </a:t>
            </a:r>
            <a:r>
              <a:rPr lang="en-US" sz="4800" b="1" dirty="0" err="1">
                <a:solidFill>
                  <a:srgbClr val="00B050"/>
                </a:solidFill>
                <a:latin typeface="Dosis" pitchFamily="2" charset="0"/>
              </a:rPr>
              <a:t>Pengampu</a:t>
            </a:r>
            <a:r>
              <a:rPr lang="en-US" sz="4800" b="1" dirty="0">
                <a:solidFill>
                  <a:srgbClr val="00B050"/>
                </a:solidFill>
                <a:latin typeface="Dosis" pitchFamily="2" charset="0"/>
              </a:rPr>
              <a:t> </a:t>
            </a:r>
            <a:r>
              <a:rPr lang="en-US" sz="4800" b="1" dirty="0" err="1">
                <a:solidFill>
                  <a:srgbClr val="00B050"/>
                </a:solidFill>
                <a:latin typeface="Dosis" pitchFamily="2" charset="0"/>
              </a:rPr>
              <a:t>Matakuliah</a:t>
            </a:r>
            <a:endParaRPr lang="en-US" sz="4800" b="1" dirty="0">
              <a:solidFill>
                <a:srgbClr val="00B050"/>
              </a:solidFill>
              <a:latin typeface="Dosis" pitchFamily="2" charset="0"/>
            </a:endParaRPr>
          </a:p>
        </p:txBody>
      </p:sp>
      <p:pic>
        <p:nvPicPr>
          <p:cNvPr id="4100"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13" y="309563"/>
            <a:ext cx="1601787"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25600" y="735485"/>
            <a:ext cx="53879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2"/>
          <p:cNvGrpSpPr/>
          <p:nvPr/>
        </p:nvGrpSpPr>
        <p:grpSpPr>
          <a:xfrm>
            <a:off x="6477000" y="2400300"/>
            <a:ext cx="5410200" cy="5029200"/>
            <a:chOff x="0" y="0"/>
            <a:chExt cx="6350000" cy="6350000"/>
          </a:xfrm>
          <a:solidFill>
            <a:schemeClr val="accent6">
              <a:lumMod val="60000"/>
              <a:lumOff val="40000"/>
            </a:schemeClr>
          </a:solidFill>
        </p:grpSpPr>
        <p:sp>
          <p:nvSpPr>
            <p:cNvPr id="21"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3087" name="Picture 15" descr="C:\Users\USER's\Downloads\FB_IMG_1603699841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599" y="3117517"/>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TextBox 4"/>
          <p:cNvSpPr txBox="1">
            <a:spLocks noChangeArrowheads="1"/>
          </p:cNvSpPr>
          <p:nvPr/>
        </p:nvSpPr>
        <p:spPr bwMode="auto">
          <a:xfrm>
            <a:off x="7093742" y="6896100"/>
            <a:ext cx="4488657" cy="188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284" tIns="81642" rIns="163284" bIns="81642">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200000"/>
              </a:lnSpc>
              <a:defRPr/>
            </a:pPr>
            <a:r>
              <a:rPr lang="pt-BR" sz="2800" b="1" dirty="0">
                <a:solidFill>
                  <a:schemeClr val="tx2">
                    <a:lumMod val="75000"/>
                  </a:schemeClr>
                </a:solidFill>
                <a:latin typeface="Dosis" pitchFamily="2" charset="0"/>
              </a:rPr>
              <a:t>Dr. Nova Mardiana, S.E, M.M.</a:t>
            </a:r>
          </a:p>
          <a:p>
            <a:pPr algn="ctr">
              <a:lnSpc>
                <a:spcPct val="200000"/>
              </a:lnSpc>
              <a:defRPr/>
            </a:pPr>
            <a:r>
              <a:rPr lang="pt-BR" sz="2800" b="1" dirty="0">
                <a:solidFill>
                  <a:schemeClr val="tx2">
                    <a:lumMod val="75000"/>
                  </a:schemeClr>
                </a:solidFill>
                <a:latin typeface="Dosis" pitchFamily="2" charset="0"/>
              </a:rPr>
              <a:t>Komunikasi Bisnis</a:t>
            </a:r>
            <a:endParaRPr lang="en-US" sz="2800" b="1" dirty="0">
              <a:solidFill>
                <a:schemeClr val="tx2">
                  <a:lumMod val="75000"/>
                </a:schemeClr>
              </a:solidFill>
              <a:latin typeface="Dosis" pitchFamily="2" charset="0"/>
            </a:endParaRPr>
          </a:p>
        </p:txBody>
      </p:sp>
      <p:pic>
        <p:nvPicPr>
          <p:cNvPr id="410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12506">
            <a:off x="-1768055" y="6686031"/>
            <a:ext cx="5475480" cy="648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17850" y="-924379"/>
            <a:ext cx="4940300" cy="577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1067" y="3736181"/>
            <a:ext cx="19923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76612" y="6326981"/>
            <a:ext cx="18859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p:cNvGrpSpPr/>
          <p:nvPr/>
        </p:nvGrpSpPr>
        <p:grpSpPr>
          <a:xfrm rot="8014651">
            <a:off x="16333005" y="-907560"/>
            <a:ext cx="3416193" cy="3009900"/>
            <a:chOff x="0" y="0"/>
            <a:chExt cx="5349117" cy="4554924"/>
          </a:xfrm>
        </p:grpSpPr>
        <p:grpSp>
          <p:nvGrpSpPr>
            <p:cNvPr id="31" name="Group 3"/>
            <p:cNvGrpSpPr>
              <a:grpSpLocks noChangeAspect="1"/>
            </p:cNvGrpSpPr>
            <p:nvPr/>
          </p:nvGrpSpPr>
          <p:grpSpPr>
            <a:xfrm>
              <a:off x="0" y="0"/>
              <a:ext cx="4554924" cy="4554924"/>
              <a:chOff x="0" y="0"/>
              <a:chExt cx="2787650" cy="2787650"/>
            </a:xfrm>
          </p:grpSpPr>
          <p:sp>
            <p:nvSpPr>
              <p:cNvPr id="3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32" name="Group 5"/>
            <p:cNvGrpSpPr>
              <a:grpSpLocks noChangeAspect="1"/>
            </p:cNvGrpSpPr>
            <p:nvPr/>
          </p:nvGrpSpPr>
          <p:grpSpPr>
            <a:xfrm>
              <a:off x="794194" y="0"/>
              <a:ext cx="4554924" cy="4554924"/>
              <a:chOff x="-2540" y="-2540"/>
              <a:chExt cx="6355080" cy="6355080"/>
            </a:xfrm>
          </p:grpSpPr>
          <p:sp>
            <p:nvSpPr>
              <p:cNvPr id="33"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sp>
        <p:nvSpPr>
          <p:cNvPr id="5122" name="TextBox 7"/>
          <p:cNvSpPr txBox="1">
            <a:spLocks noChangeArrowheads="1"/>
          </p:cNvSpPr>
          <p:nvPr/>
        </p:nvSpPr>
        <p:spPr bwMode="auto">
          <a:xfrm>
            <a:off x="4559300" y="401638"/>
            <a:ext cx="10363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ts val="10450"/>
              </a:lnSpc>
            </a:pPr>
            <a:r>
              <a:rPr lang="en-US" sz="6000" b="1" dirty="0" err="1">
                <a:solidFill>
                  <a:srgbClr val="1A1B18"/>
                </a:solidFill>
                <a:latin typeface="Dosis" pitchFamily="2" charset="0"/>
              </a:rPr>
              <a:t>Tujuan</a:t>
            </a:r>
            <a:r>
              <a:rPr lang="en-US" sz="6000" b="1" dirty="0">
                <a:solidFill>
                  <a:srgbClr val="1A1B18"/>
                </a:solidFill>
                <a:latin typeface="Dosis" pitchFamily="2" charset="0"/>
              </a:rPr>
              <a:t> </a:t>
            </a:r>
            <a:r>
              <a:rPr lang="en-US" sz="6000" b="1" dirty="0" err="1">
                <a:solidFill>
                  <a:srgbClr val="1A1B18"/>
                </a:solidFill>
                <a:latin typeface="Dosis" pitchFamily="2" charset="0"/>
              </a:rPr>
              <a:t>Pembelajaran</a:t>
            </a:r>
            <a:endParaRPr lang="en-US" sz="6000" b="1" dirty="0">
              <a:solidFill>
                <a:srgbClr val="1A1B18"/>
              </a:solidFill>
              <a:latin typeface="Dosis" pitchFamily="2" charset="0"/>
            </a:endParaRPr>
          </a:p>
        </p:txBody>
      </p:sp>
      <p:sp>
        <p:nvSpPr>
          <p:cNvPr id="5124" name="TextBox 28"/>
          <p:cNvSpPr txBox="1">
            <a:spLocks noChangeArrowheads="1"/>
          </p:cNvSpPr>
          <p:nvPr/>
        </p:nvSpPr>
        <p:spPr bwMode="auto">
          <a:xfrm>
            <a:off x="8053388" y="7124700"/>
            <a:ext cx="11687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200000"/>
              </a:lnSpc>
            </a:pPr>
            <a:r>
              <a:rPr lang="en-US" sz="2400">
                <a:latin typeface="Arial Unicode MS" pitchFamily="34" charset="-128"/>
                <a:ea typeface="Arial Unicode MS" pitchFamily="34" charset="-128"/>
                <a:cs typeface="Arial Unicode MS" pitchFamily="34" charset="-128"/>
              </a:rPr>
              <a:t>.</a:t>
            </a:r>
          </a:p>
          <a:p>
            <a:pPr eaLnBrk="1" hangingPunct="1"/>
            <a:endParaRPr lang="en-US"/>
          </a:p>
        </p:txBody>
      </p:sp>
      <p:sp>
        <p:nvSpPr>
          <p:cNvPr id="5125" name="AutoShape 19"/>
          <p:cNvSpPr>
            <a:spLocks noChangeArrowheads="1"/>
          </p:cNvSpPr>
          <p:nvPr/>
        </p:nvSpPr>
        <p:spPr bwMode="auto">
          <a:xfrm>
            <a:off x="2746375" y="615950"/>
            <a:ext cx="13376661" cy="45719"/>
          </a:xfrm>
          <a:prstGeom prst="rect">
            <a:avLst/>
          </a:prstGeom>
          <a:solidFill>
            <a:srgbClr val="CDA63C"/>
          </a:solidFill>
          <a:ln w="38100">
            <a:solidFill>
              <a:srgbClr val="92D050"/>
            </a:solidFill>
            <a:miter lim="800000"/>
            <a:headEnd/>
            <a:tailEnd/>
          </a:ln>
        </p:spPr>
        <p:txBody>
          <a:bodyPr/>
          <a:lstStyle/>
          <a:p>
            <a:endParaRPr lang="en-US"/>
          </a:p>
        </p:txBody>
      </p:sp>
      <p:sp>
        <p:nvSpPr>
          <p:cNvPr id="5126" name="AutoShape 20"/>
          <p:cNvSpPr>
            <a:spLocks noChangeArrowheads="1"/>
          </p:cNvSpPr>
          <p:nvPr/>
        </p:nvSpPr>
        <p:spPr bwMode="auto">
          <a:xfrm>
            <a:off x="2794000" y="1682750"/>
            <a:ext cx="13329036" cy="46038"/>
          </a:xfrm>
          <a:prstGeom prst="rect">
            <a:avLst/>
          </a:prstGeom>
          <a:solidFill>
            <a:srgbClr val="CDA6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 name="TextBox 30"/>
          <p:cNvSpPr txBox="1">
            <a:spLocks noChangeArrowheads="1"/>
          </p:cNvSpPr>
          <p:nvPr/>
        </p:nvSpPr>
        <p:spPr bwMode="auto">
          <a:xfrm>
            <a:off x="2794000" y="2552700"/>
            <a:ext cx="136398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71500" indent="-571500">
              <a:lnSpc>
                <a:spcPct val="150000"/>
              </a:lnSpc>
              <a:buFont typeface="Arial" pitchFamily="34" charset="0"/>
              <a:buChar char="•"/>
              <a:defRPr/>
            </a:pPr>
            <a:r>
              <a:rPr lang="en-US" sz="4000" dirty="0" err="1">
                <a:latin typeface="Dosis" pitchFamily="2" charset="0"/>
              </a:rPr>
              <a:t>Menyebutkan</a:t>
            </a:r>
            <a:r>
              <a:rPr lang="en-US" sz="4000" dirty="0">
                <a:latin typeface="Dosis" pitchFamily="2" charset="0"/>
              </a:rPr>
              <a:t> </a:t>
            </a:r>
            <a:r>
              <a:rPr lang="en-US" sz="4000" dirty="0" err="1">
                <a:latin typeface="Dosis" pitchFamily="2" charset="0"/>
              </a:rPr>
              <a:t>beberapa</a:t>
            </a:r>
            <a:r>
              <a:rPr lang="en-US" sz="4000" dirty="0">
                <a:latin typeface="Dosis" pitchFamily="2" charset="0"/>
              </a:rPr>
              <a:t> </a:t>
            </a:r>
            <a:r>
              <a:rPr lang="en-US" sz="4000" dirty="0" err="1">
                <a:latin typeface="Dosis" pitchFamily="2" charset="0"/>
              </a:rPr>
              <a:t>komponen</a:t>
            </a:r>
            <a:r>
              <a:rPr lang="en-US" sz="4000" dirty="0">
                <a:latin typeface="Dosis" pitchFamily="2" charset="0"/>
              </a:rPr>
              <a:t> </a:t>
            </a:r>
            <a:r>
              <a:rPr lang="en-US" sz="4000" dirty="0" err="1">
                <a:latin typeface="Dosis" pitchFamily="2" charset="0"/>
              </a:rPr>
              <a:t>pesan-pesan</a:t>
            </a:r>
            <a:r>
              <a:rPr lang="en-US" sz="4000" dirty="0">
                <a:latin typeface="Dosis" pitchFamily="2" charset="0"/>
              </a:rPr>
              <a:t>  </a:t>
            </a:r>
            <a:r>
              <a:rPr lang="en-US" sz="4000" dirty="0" err="1">
                <a:latin typeface="Dosis" pitchFamily="2" charset="0"/>
              </a:rPr>
              <a:t>persuasif</a:t>
            </a:r>
            <a:r>
              <a:rPr lang="en-US" sz="4000" dirty="0">
                <a:latin typeface="Dosis" pitchFamily="2" charset="0"/>
              </a:rPr>
              <a:t>.</a:t>
            </a:r>
          </a:p>
          <a:p>
            <a:pPr marL="571500" indent="-571500">
              <a:lnSpc>
                <a:spcPct val="150000"/>
              </a:lnSpc>
              <a:buFont typeface="Arial" pitchFamily="34" charset="0"/>
              <a:buChar char="•"/>
              <a:defRPr/>
            </a:pPr>
            <a:r>
              <a:rPr lang="en-US" sz="4000" dirty="0" err="1">
                <a:latin typeface="Dosis" pitchFamily="2" charset="0"/>
              </a:rPr>
              <a:t>Menjelaskan</a:t>
            </a:r>
            <a:r>
              <a:rPr lang="en-US" sz="4000" dirty="0">
                <a:latin typeface="Dosis" pitchFamily="2" charset="0"/>
              </a:rPr>
              <a:t> </a:t>
            </a:r>
            <a:r>
              <a:rPr lang="en-US" sz="4000" dirty="0" err="1">
                <a:latin typeface="Dosis" pitchFamily="2" charset="0"/>
              </a:rPr>
              <a:t>Rencana</a:t>
            </a:r>
            <a:r>
              <a:rPr lang="en-US" sz="4000" dirty="0">
                <a:latin typeface="Dosis" pitchFamily="2" charset="0"/>
              </a:rPr>
              <a:t> </a:t>
            </a:r>
            <a:r>
              <a:rPr lang="en-US" sz="4000" dirty="0" err="1">
                <a:latin typeface="Dosis" pitchFamily="2" charset="0"/>
              </a:rPr>
              <a:t>organisasional</a:t>
            </a:r>
            <a:r>
              <a:rPr lang="en-US" sz="4000" dirty="0">
                <a:latin typeface="Dosis" pitchFamily="2" charset="0"/>
              </a:rPr>
              <a:t> </a:t>
            </a:r>
            <a:r>
              <a:rPr lang="en-US" sz="4000" dirty="0" err="1">
                <a:latin typeface="Dosis" pitchFamily="2" charset="0"/>
              </a:rPr>
              <a:t>untuk</a:t>
            </a:r>
            <a:r>
              <a:rPr lang="en-US" sz="4000" dirty="0">
                <a:latin typeface="Dosis" pitchFamily="2" charset="0"/>
              </a:rPr>
              <a:t> </a:t>
            </a:r>
            <a:r>
              <a:rPr lang="en-US" sz="4000" dirty="0" err="1">
                <a:latin typeface="Dosis" pitchFamily="2" charset="0"/>
              </a:rPr>
              <a:t>pesan-pesan</a:t>
            </a:r>
            <a:r>
              <a:rPr lang="en-US" sz="4000" dirty="0">
                <a:latin typeface="Dosis" pitchFamily="2" charset="0"/>
              </a:rPr>
              <a:t>  </a:t>
            </a:r>
            <a:r>
              <a:rPr lang="en-US" sz="4000" dirty="0" err="1">
                <a:latin typeface="Dosis" pitchFamily="2" charset="0"/>
              </a:rPr>
              <a:t>Persuasif</a:t>
            </a:r>
            <a:r>
              <a:rPr lang="en-US" sz="4000" dirty="0">
                <a:latin typeface="Dosis" pitchFamily="2" charset="0"/>
              </a:rPr>
              <a:t>.</a:t>
            </a:r>
          </a:p>
          <a:p>
            <a:pPr marL="571500" indent="-571500">
              <a:lnSpc>
                <a:spcPct val="150000"/>
              </a:lnSpc>
              <a:buFont typeface="Arial" pitchFamily="34" charset="0"/>
              <a:buChar char="•"/>
              <a:defRPr/>
            </a:pPr>
            <a:r>
              <a:rPr lang="en-US" sz="4000" dirty="0" err="1">
                <a:latin typeface="Dosis" pitchFamily="2" charset="0"/>
              </a:rPr>
              <a:t>Menyebutkan</a:t>
            </a:r>
            <a:r>
              <a:rPr lang="en-US" sz="4000" dirty="0">
                <a:latin typeface="Dosis" pitchFamily="2" charset="0"/>
              </a:rPr>
              <a:t> </a:t>
            </a:r>
            <a:r>
              <a:rPr lang="en-US" sz="4000" dirty="0" err="1">
                <a:latin typeface="Dosis" pitchFamily="2" charset="0"/>
              </a:rPr>
              <a:t>beberapa</a:t>
            </a:r>
            <a:r>
              <a:rPr lang="en-US" sz="4000" dirty="0">
                <a:latin typeface="Dosis" pitchFamily="2" charset="0"/>
              </a:rPr>
              <a:t> </a:t>
            </a:r>
            <a:r>
              <a:rPr lang="en-US" sz="4000" dirty="0" err="1">
                <a:latin typeface="Dosis" pitchFamily="2" charset="0"/>
              </a:rPr>
              <a:t>alat</a:t>
            </a:r>
            <a:r>
              <a:rPr lang="en-US" sz="4000" dirty="0">
                <a:latin typeface="Dosis" pitchFamily="2" charset="0"/>
              </a:rPr>
              <a:t> </a:t>
            </a:r>
            <a:r>
              <a:rPr lang="en-US" sz="4000" dirty="0" err="1">
                <a:latin typeface="Dosis" pitchFamily="2" charset="0"/>
              </a:rPr>
              <a:t>untuk</a:t>
            </a:r>
            <a:r>
              <a:rPr lang="en-US" sz="4000" dirty="0">
                <a:latin typeface="Dosis" pitchFamily="2" charset="0"/>
              </a:rPr>
              <a:t> </a:t>
            </a:r>
            <a:r>
              <a:rPr lang="en-US" sz="4000" dirty="0" err="1">
                <a:latin typeface="Dosis" pitchFamily="2" charset="0"/>
              </a:rPr>
              <a:t>memperkuat</a:t>
            </a:r>
            <a:r>
              <a:rPr lang="en-US" sz="4000" dirty="0">
                <a:latin typeface="Dosis" pitchFamily="2" charset="0"/>
              </a:rPr>
              <a:t> </a:t>
            </a:r>
            <a:r>
              <a:rPr lang="en-US" sz="4000" dirty="0" err="1">
                <a:latin typeface="Dosis" pitchFamily="2" charset="0"/>
              </a:rPr>
              <a:t>pesan</a:t>
            </a:r>
            <a:r>
              <a:rPr lang="en-US" sz="4000" dirty="0">
                <a:latin typeface="Dosis" pitchFamily="2" charset="0"/>
              </a:rPr>
              <a:t>- </a:t>
            </a:r>
            <a:r>
              <a:rPr lang="en-US" sz="4000" dirty="0" err="1">
                <a:latin typeface="Dosis" pitchFamily="2" charset="0"/>
              </a:rPr>
              <a:t>pesan</a:t>
            </a:r>
            <a:r>
              <a:rPr lang="en-US" sz="4000" dirty="0">
                <a:latin typeface="Dosis" pitchFamily="2" charset="0"/>
              </a:rPr>
              <a:t> </a:t>
            </a:r>
            <a:r>
              <a:rPr lang="en-US" sz="4000" dirty="0" err="1">
                <a:latin typeface="Dosis" pitchFamily="2" charset="0"/>
              </a:rPr>
              <a:t>persuasif</a:t>
            </a:r>
            <a:r>
              <a:rPr lang="en-US" sz="4000" dirty="0">
                <a:latin typeface="Dosis" pitchFamily="2" charset="0"/>
              </a:rPr>
              <a:t>.</a:t>
            </a:r>
          </a:p>
          <a:p>
            <a:pPr marL="571500" indent="-571500">
              <a:lnSpc>
                <a:spcPct val="150000"/>
              </a:lnSpc>
              <a:buFont typeface="Arial" pitchFamily="34" charset="0"/>
              <a:buChar char="•"/>
              <a:defRPr/>
            </a:pPr>
            <a:r>
              <a:rPr lang="en-US" sz="4000" dirty="0" err="1">
                <a:latin typeface="Dosis" pitchFamily="2" charset="0"/>
              </a:rPr>
              <a:t>Mengidentifikasi</a:t>
            </a:r>
            <a:r>
              <a:rPr lang="en-US" sz="4000" dirty="0">
                <a:latin typeface="Dosis" pitchFamily="2" charset="0"/>
              </a:rPr>
              <a:t> </a:t>
            </a:r>
            <a:r>
              <a:rPr lang="en-US" sz="4000" dirty="0" err="1">
                <a:latin typeface="Dosis" pitchFamily="2" charset="0"/>
              </a:rPr>
              <a:t>beberapa</a:t>
            </a:r>
            <a:r>
              <a:rPr lang="en-US" sz="4000" dirty="0">
                <a:latin typeface="Dosis" pitchFamily="2" charset="0"/>
              </a:rPr>
              <a:t> </a:t>
            </a:r>
            <a:r>
              <a:rPr lang="en-US" sz="4000" dirty="0" err="1">
                <a:latin typeface="Dosis" pitchFamily="2" charset="0"/>
              </a:rPr>
              <a:t>kunci</a:t>
            </a:r>
            <a:r>
              <a:rPr lang="en-US" sz="4000" dirty="0">
                <a:latin typeface="Dosis" pitchFamily="2" charset="0"/>
              </a:rPr>
              <a:t> </a:t>
            </a:r>
            <a:r>
              <a:rPr lang="en-US" sz="4000" dirty="0" err="1">
                <a:latin typeface="Dosis" pitchFamily="2" charset="0"/>
              </a:rPr>
              <a:t>dalam</a:t>
            </a:r>
            <a:r>
              <a:rPr lang="en-US" sz="4000" dirty="0">
                <a:latin typeface="Dosis" pitchFamily="2" charset="0"/>
              </a:rPr>
              <a:t> </a:t>
            </a:r>
            <a:r>
              <a:rPr lang="en-US" sz="4000" dirty="0" err="1">
                <a:latin typeface="Dosis" pitchFamily="2" charset="0"/>
              </a:rPr>
              <a:t>penulisan</a:t>
            </a:r>
            <a:r>
              <a:rPr lang="en-US" sz="4000" dirty="0">
                <a:latin typeface="Dosis" pitchFamily="2" charset="0"/>
              </a:rPr>
              <a:t>  </a:t>
            </a:r>
            <a:r>
              <a:rPr lang="en-US" sz="4000" dirty="0" err="1">
                <a:latin typeface="Dosis" pitchFamily="2" charset="0"/>
              </a:rPr>
              <a:t>pesan-pesan</a:t>
            </a:r>
            <a:r>
              <a:rPr lang="en-US" sz="4000" dirty="0">
                <a:latin typeface="Dosis" pitchFamily="2" charset="0"/>
              </a:rPr>
              <a:t> </a:t>
            </a:r>
            <a:r>
              <a:rPr lang="en-US" sz="4000" dirty="0" err="1">
                <a:latin typeface="Dosis" pitchFamily="2" charset="0"/>
              </a:rPr>
              <a:t>persuasif</a:t>
            </a:r>
            <a:r>
              <a:rPr lang="en-US" sz="4000" dirty="0">
                <a:latin typeface="Dosis" pitchFamily="2" charset="0"/>
              </a:rPr>
              <a:t>.</a:t>
            </a:r>
          </a:p>
          <a:p>
            <a:pPr>
              <a:defRPr/>
            </a:pPr>
            <a:endParaRPr lang="en-US" dirty="0"/>
          </a:p>
        </p:txBody>
      </p:sp>
      <p:pic>
        <p:nvPicPr>
          <p:cNvPr id="5128"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813" y="342900"/>
            <a:ext cx="160178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Group 16"/>
          <p:cNvGrpSpPr>
            <a:grpSpLocks/>
          </p:cNvGrpSpPr>
          <p:nvPr/>
        </p:nvGrpSpPr>
        <p:grpSpPr bwMode="auto">
          <a:xfrm>
            <a:off x="2746375" y="2890838"/>
            <a:ext cx="481013" cy="500062"/>
            <a:chOff x="0" y="0"/>
            <a:chExt cx="6350000" cy="6350000"/>
          </a:xfrm>
        </p:grpSpPr>
        <p:sp>
          <p:nvSpPr>
            <p:cNvPr id="5137" name="Freeform 17"/>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0" name="Group 16"/>
          <p:cNvGrpSpPr>
            <a:grpSpLocks/>
          </p:cNvGrpSpPr>
          <p:nvPr/>
        </p:nvGrpSpPr>
        <p:grpSpPr bwMode="auto">
          <a:xfrm>
            <a:off x="2743200" y="3805238"/>
            <a:ext cx="481013" cy="500062"/>
            <a:chOff x="0" y="0"/>
            <a:chExt cx="6350000" cy="6350000"/>
          </a:xfrm>
        </p:grpSpPr>
        <p:sp>
          <p:nvSpPr>
            <p:cNvPr id="5136" name="Freeform 17"/>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1" name="Group 16"/>
          <p:cNvGrpSpPr>
            <a:grpSpLocks/>
          </p:cNvGrpSpPr>
          <p:nvPr/>
        </p:nvGrpSpPr>
        <p:grpSpPr bwMode="auto">
          <a:xfrm>
            <a:off x="2719388" y="5557838"/>
            <a:ext cx="481012" cy="500062"/>
            <a:chOff x="0" y="0"/>
            <a:chExt cx="6350000" cy="6350000"/>
          </a:xfrm>
        </p:grpSpPr>
        <p:sp>
          <p:nvSpPr>
            <p:cNvPr id="5135" name="Freeform 17"/>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3" name="Group 16"/>
          <p:cNvGrpSpPr>
            <a:grpSpLocks/>
          </p:cNvGrpSpPr>
          <p:nvPr/>
        </p:nvGrpSpPr>
        <p:grpSpPr bwMode="auto">
          <a:xfrm>
            <a:off x="2719388" y="7386638"/>
            <a:ext cx="481012" cy="500062"/>
            <a:chOff x="0" y="0"/>
            <a:chExt cx="6350000" cy="6350000"/>
          </a:xfrm>
        </p:grpSpPr>
        <p:sp>
          <p:nvSpPr>
            <p:cNvPr id="5134" name="Freeform 17"/>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 name="Group 2"/>
          <p:cNvGrpSpPr/>
          <p:nvPr/>
        </p:nvGrpSpPr>
        <p:grpSpPr>
          <a:xfrm rot="8014651">
            <a:off x="-599376" y="7906028"/>
            <a:ext cx="3416193" cy="3009900"/>
            <a:chOff x="0" y="0"/>
            <a:chExt cx="5349117" cy="4554924"/>
          </a:xfrm>
        </p:grpSpPr>
        <p:grpSp>
          <p:nvGrpSpPr>
            <p:cNvPr id="26" name="Group 3"/>
            <p:cNvGrpSpPr>
              <a:grpSpLocks noChangeAspect="1"/>
            </p:cNvGrpSpPr>
            <p:nvPr/>
          </p:nvGrpSpPr>
          <p:grpSpPr>
            <a:xfrm>
              <a:off x="0" y="0"/>
              <a:ext cx="4554924" cy="4554924"/>
              <a:chOff x="0" y="0"/>
              <a:chExt cx="2787650" cy="2787650"/>
            </a:xfrm>
          </p:grpSpPr>
          <p:sp>
            <p:nvSpPr>
              <p:cNvPr id="29"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27" name="Group 5"/>
            <p:cNvGrpSpPr>
              <a:grpSpLocks noChangeAspect="1"/>
            </p:cNvGrpSpPr>
            <p:nvPr/>
          </p:nvGrpSpPr>
          <p:grpSpPr>
            <a:xfrm>
              <a:off x="794194" y="0"/>
              <a:ext cx="4554924" cy="4554924"/>
              <a:chOff x="-2540" y="-2540"/>
              <a:chExt cx="6355080" cy="6355080"/>
            </a:xfrm>
          </p:grpSpPr>
          <p:sp>
            <p:nvSpPr>
              <p:cNvPr id="28"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390900"/>
            <a:ext cx="9829800" cy="2743200"/>
          </a:xfrm>
        </p:spPr>
        <p:txBody>
          <a:bodyPr/>
          <a:lstStyle/>
          <a:p>
            <a:r>
              <a:rPr lang="en-US" sz="5400" b="1" dirty="0" err="1">
                <a:latin typeface="Dosis" pitchFamily="2" charset="0"/>
              </a:rPr>
              <a:t>Perencanaan</a:t>
            </a:r>
            <a:r>
              <a:rPr lang="en-US" sz="5400" b="1" dirty="0">
                <a:latin typeface="Dosis" pitchFamily="2" charset="0"/>
              </a:rPr>
              <a:t> </a:t>
            </a:r>
            <a:r>
              <a:rPr lang="en-US" sz="5400" b="1" dirty="0" err="1">
                <a:latin typeface="Dosis" pitchFamily="2" charset="0"/>
              </a:rPr>
              <a:t>Pesan-Pesan</a:t>
            </a:r>
            <a:r>
              <a:rPr lang="en-US" sz="5400" b="1" dirty="0">
                <a:latin typeface="Dosis" pitchFamily="2" charset="0"/>
              </a:rPr>
              <a:t> </a:t>
            </a:r>
            <a:r>
              <a:rPr lang="en-US" sz="5400" b="1" dirty="0" err="1">
                <a:latin typeface="Dosis" pitchFamily="2" charset="0"/>
              </a:rPr>
              <a:t>Persuasi</a:t>
            </a:r>
            <a:endParaRPr lang="en-US" sz="5400" b="1" dirty="0">
              <a:latin typeface="Dosis" pitchFamily="2" charset="0"/>
            </a:endParaRPr>
          </a:p>
        </p:txBody>
      </p:sp>
      <p:grpSp>
        <p:nvGrpSpPr>
          <p:cNvPr id="4" name="Group 6"/>
          <p:cNvGrpSpPr/>
          <p:nvPr/>
        </p:nvGrpSpPr>
        <p:grpSpPr>
          <a:xfrm>
            <a:off x="-2164061" y="-2286000"/>
            <a:ext cx="7014173" cy="6061673"/>
            <a:chOff x="0" y="0"/>
            <a:chExt cx="9352231" cy="8082231"/>
          </a:xfrm>
        </p:grpSpPr>
        <p:grpSp>
          <p:nvGrpSpPr>
            <p:cNvPr id="5" name="Group 7"/>
            <p:cNvGrpSpPr>
              <a:grpSpLocks noChangeAspect="1"/>
            </p:cNvGrpSpPr>
            <p:nvPr/>
          </p:nvGrpSpPr>
          <p:grpSpPr>
            <a:xfrm rot="-2700000">
              <a:off x="1183615" y="1183615"/>
              <a:ext cx="5715000" cy="5715000"/>
              <a:chOff x="0" y="0"/>
              <a:chExt cx="2653030" cy="2653030"/>
            </a:xfrm>
          </p:grpSpPr>
          <p:sp>
            <p:nvSpPr>
              <p:cNvPr id="8"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6" name="Group 9"/>
            <p:cNvGrpSpPr/>
            <p:nvPr/>
          </p:nvGrpSpPr>
          <p:grpSpPr>
            <a:xfrm rot="-2700000">
              <a:off x="2453615" y="1183615"/>
              <a:ext cx="5715000" cy="5715000"/>
              <a:chOff x="0" y="0"/>
              <a:chExt cx="1913890" cy="1913890"/>
            </a:xfrm>
          </p:grpSpPr>
          <p:sp>
            <p:nvSpPr>
              <p:cNvPr id="7"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grpSp>
        <p:nvGrpSpPr>
          <p:cNvPr id="9" name="Group 6"/>
          <p:cNvGrpSpPr/>
          <p:nvPr/>
        </p:nvGrpSpPr>
        <p:grpSpPr>
          <a:xfrm rot="21210899">
            <a:off x="13451887" y="5908907"/>
            <a:ext cx="7014173" cy="6061673"/>
            <a:chOff x="0" y="0"/>
            <a:chExt cx="9352231" cy="8082231"/>
          </a:xfrm>
        </p:grpSpPr>
        <p:grpSp>
          <p:nvGrpSpPr>
            <p:cNvPr id="10" name="Group 7"/>
            <p:cNvGrpSpPr>
              <a:grpSpLocks noChangeAspect="1"/>
            </p:cNvGrpSpPr>
            <p:nvPr/>
          </p:nvGrpSpPr>
          <p:grpSpPr>
            <a:xfrm rot="-2700000">
              <a:off x="1183615" y="1183615"/>
              <a:ext cx="5715000" cy="5715000"/>
              <a:chOff x="0" y="0"/>
              <a:chExt cx="2653030" cy="2653030"/>
            </a:xfrm>
          </p:grpSpPr>
          <p:sp>
            <p:nvSpPr>
              <p:cNvPr id="13"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1" name="Group 9"/>
            <p:cNvGrpSpPr/>
            <p:nvPr/>
          </p:nvGrpSpPr>
          <p:grpSpPr>
            <a:xfrm rot="-2700000">
              <a:off x="2453615" y="1183615"/>
              <a:ext cx="5715000" cy="5715000"/>
              <a:chOff x="0" y="0"/>
              <a:chExt cx="1913890" cy="1913890"/>
            </a:xfrm>
          </p:grpSpPr>
          <p:sp>
            <p:nvSpPr>
              <p:cNvPr id="12"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extLst>
      <p:ext uri="{BB962C8B-B14F-4D97-AF65-F5344CB8AC3E}">
        <p14:creationId xmlns:p14="http://schemas.microsoft.com/office/powerpoint/2010/main" val="154711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74638"/>
            <a:ext cx="8229600" cy="1143000"/>
          </a:xfrm>
        </p:spPr>
        <p:txBody>
          <a:bodyPr>
            <a:normAutofit/>
          </a:bodyPr>
          <a:lstStyle/>
          <a:p>
            <a:pPr algn="l"/>
            <a:r>
              <a:rPr lang="id-ID" sz="5400" b="1" dirty="0">
                <a:latin typeface="Dosis" pitchFamily="2" charset="0"/>
              </a:rPr>
              <a:t>Pengertian Persuasi</a:t>
            </a:r>
          </a:p>
        </p:txBody>
      </p:sp>
      <p:sp>
        <p:nvSpPr>
          <p:cNvPr id="2" name="Content Placeholder 1"/>
          <p:cNvSpPr>
            <a:spLocks noGrp="1"/>
          </p:cNvSpPr>
          <p:nvPr>
            <p:ph idx="1"/>
          </p:nvPr>
        </p:nvSpPr>
        <p:spPr>
          <a:xfrm>
            <a:off x="1143000" y="1943100"/>
            <a:ext cx="10896600" cy="8039100"/>
          </a:xfrm>
        </p:spPr>
        <p:txBody>
          <a:bodyPr/>
          <a:lstStyle/>
          <a:p>
            <a:pPr marL="195941" indent="0" algn="just">
              <a:buNone/>
            </a:pPr>
            <a:r>
              <a:rPr lang="id-ID" sz="4800" dirty="0">
                <a:latin typeface="Dosis" pitchFamily="2" charset="0"/>
              </a:rPr>
              <a:t>Persuasi merupakan suatu usaha mengubah sikap, kepercayaan, atau tindakan audiens (pembaca atau pendengar) untuk mencapai suatu tujuan. Persuasi yang efektif adalah kemampuan untuk menyampaikan suatu pesan dengan cara membuat audiens merasa mempunyai pilihan dan membuat mereka setuju atas pilihan tersebut. </a:t>
            </a:r>
          </a:p>
          <a:p>
            <a:pPr marL="195941" indent="0">
              <a:buNone/>
            </a:pPr>
            <a:endParaRPr lang="id-ID" dirty="0"/>
          </a:p>
        </p:txBody>
      </p:sp>
      <p:sp>
        <p:nvSpPr>
          <p:cNvPr id="5" name="AutoShape 3"/>
          <p:cNvSpPr>
            <a:spLocks noChangeArrowheads="1"/>
          </p:cNvSpPr>
          <p:nvPr/>
        </p:nvSpPr>
        <p:spPr bwMode="auto">
          <a:xfrm rot="5400000">
            <a:off x="-1859467" y="4882356"/>
            <a:ext cx="5784850" cy="58738"/>
          </a:xfrm>
          <a:prstGeom prst="rect">
            <a:avLst/>
          </a:prstGeom>
          <a:solidFill>
            <a:schemeClr val="bg2">
              <a:lumMod val="50000"/>
            </a:schemeClr>
          </a:solidFill>
          <a:ln w="9525">
            <a:solidFill>
              <a:schemeClr val="bg2">
                <a:lumMod val="50000"/>
              </a:schemeClr>
            </a:solidFill>
            <a:miter lim="800000"/>
            <a:headEnd/>
            <a:tailEnd/>
          </a:ln>
        </p:spPr>
        <p:txBody>
          <a:bodyPr/>
          <a:lstStyle/>
          <a:p>
            <a:endParaRPr lang="en-US"/>
          </a:p>
        </p:txBody>
      </p:sp>
      <p:grpSp>
        <p:nvGrpSpPr>
          <p:cNvPr id="6" name="Group 5"/>
          <p:cNvGrpSpPr/>
          <p:nvPr/>
        </p:nvGrpSpPr>
        <p:grpSpPr>
          <a:xfrm>
            <a:off x="-1010267" y="8648700"/>
            <a:ext cx="2991467" cy="2343531"/>
            <a:chOff x="102032" y="1091411"/>
            <a:chExt cx="4348117" cy="3225416"/>
          </a:xfrm>
        </p:grpSpPr>
        <p:grpSp>
          <p:nvGrpSpPr>
            <p:cNvPr id="7" name="Group 6"/>
            <p:cNvGrpSpPr/>
            <p:nvPr/>
          </p:nvGrpSpPr>
          <p:grpSpPr>
            <a:xfrm rot="-2700000">
              <a:off x="102032" y="2665308"/>
              <a:ext cx="4188911" cy="1651519"/>
              <a:chOff x="17780" y="22860"/>
              <a:chExt cx="914828" cy="360680"/>
            </a:xfrm>
          </p:grpSpPr>
          <p:sp>
            <p:nvSpPr>
              <p:cNvPr id="10"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txBody>
              <a:bodyPr/>
              <a:lstStyle/>
              <a:p>
                <a:endParaRPr lang="en-US"/>
              </a:p>
            </p:txBody>
          </p:sp>
        </p:grpSp>
        <p:grpSp>
          <p:nvGrpSpPr>
            <p:cNvPr id="8" name="Group 7"/>
            <p:cNvGrpSpPr/>
            <p:nvPr/>
          </p:nvGrpSpPr>
          <p:grpSpPr>
            <a:xfrm rot="-2700000">
              <a:off x="602650" y="1091411"/>
              <a:ext cx="3847499" cy="1651519"/>
              <a:chOff x="37193" y="3447"/>
              <a:chExt cx="840266" cy="360680"/>
            </a:xfrm>
          </p:grpSpPr>
          <p:sp>
            <p:nvSpPr>
              <p:cNvPr id="9" name="Freeform 8"/>
              <p:cNvSpPr/>
              <p:nvPr/>
            </p:nvSpPr>
            <p:spPr>
              <a:xfrm>
                <a:off x="37193" y="3447"/>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txBody>
              <a:bodyPr/>
              <a:lstStyle/>
              <a:p>
                <a:endParaRPr lang="en-US"/>
              </a:p>
            </p:txBody>
          </p:sp>
        </p:grpSp>
      </p:grpSp>
      <p:grpSp>
        <p:nvGrpSpPr>
          <p:cNvPr id="11" name="Group 10"/>
          <p:cNvGrpSpPr/>
          <p:nvPr/>
        </p:nvGrpSpPr>
        <p:grpSpPr>
          <a:xfrm>
            <a:off x="16380281" y="-571500"/>
            <a:ext cx="2882806" cy="2067258"/>
            <a:chOff x="102032" y="1217121"/>
            <a:chExt cx="4348117" cy="3099706"/>
          </a:xfrm>
        </p:grpSpPr>
        <p:grpSp>
          <p:nvGrpSpPr>
            <p:cNvPr id="12" name="Group 11"/>
            <p:cNvGrpSpPr/>
            <p:nvPr/>
          </p:nvGrpSpPr>
          <p:grpSpPr>
            <a:xfrm rot="-2700000">
              <a:off x="102032" y="2665308"/>
              <a:ext cx="4188911" cy="1651519"/>
              <a:chOff x="17780" y="22860"/>
              <a:chExt cx="914828" cy="360680"/>
            </a:xfrm>
          </p:grpSpPr>
          <p:sp>
            <p:nvSpPr>
              <p:cNvPr id="15" name="Freeform 14"/>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txBody>
              <a:bodyPr/>
              <a:lstStyle/>
              <a:p>
                <a:endParaRPr lang="en-US"/>
              </a:p>
            </p:txBody>
          </p:sp>
        </p:grpSp>
        <p:grpSp>
          <p:nvGrpSpPr>
            <p:cNvPr id="13" name="Group 12"/>
            <p:cNvGrpSpPr/>
            <p:nvPr/>
          </p:nvGrpSpPr>
          <p:grpSpPr>
            <a:xfrm rot="-2700000">
              <a:off x="602650" y="1217121"/>
              <a:ext cx="3847499" cy="1651519"/>
              <a:chOff x="17780" y="22860"/>
              <a:chExt cx="840266" cy="360680"/>
            </a:xfrm>
          </p:grpSpPr>
          <p:sp>
            <p:nvSpPr>
              <p:cNvPr id="14" name="Freeform 13"/>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txBody>
              <a:bodyPr/>
              <a:lstStyle/>
              <a:p>
                <a:endParaRPr lang="en-US"/>
              </a:p>
            </p:txBody>
          </p:sp>
        </p:grpSp>
      </p:grpSp>
      <p:pic>
        <p:nvPicPr>
          <p:cNvPr id="1026" name="Picture 2" descr="C:\Users\USER's\Downloads\learning-objectiv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5400" y="2292119"/>
            <a:ext cx="4860867" cy="486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5785" y="1676401"/>
            <a:ext cx="8229600" cy="1143000"/>
          </a:xfrm>
        </p:spPr>
        <p:txBody>
          <a:bodyPr/>
          <a:lstStyle/>
          <a:p>
            <a:pPr algn="l"/>
            <a:r>
              <a:rPr lang="id-ID" sz="6000" b="1" dirty="0">
                <a:latin typeface="Dosis" pitchFamily="2" charset="0"/>
              </a:rPr>
              <a:t>Tujuan</a:t>
            </a:r>
          </a:p>
        </p:txBody>
      </p:sp>
      <p:sp>
        <p:nvSpPr>
          <p:cNvPr id="2" name="Content Placeholder 1"/>
          <p:cNvSpPr>
            <a:spLocks noGrp="1"/>
          </p:cNvSpPr>
          <p:nvPr>
            <p:ph idx="1"/>
          </p:nvPr>
        </p:nvSpPr>
        <p:spPr>
          <a:xfrm>
            <a:off x="2438400" y="2933700"/>
            <a:ext cx="8229600" cy="4525963"/>
          </a:xfrm>
        </p:spPr>
        <p:txBody>
          <a:bodyPr>
            <a:noAutofit/>
          </a:bodyPr>
          <a:lstStyle/>
          <a:p>
            <a:pPr algn="just"/>
            <a:r>
              <a:rPr lang="id-ID" b="1" dirty="0">
                <a:latin typeface="Dosis" pitchFamily="2" charset="0"/>
              </a:rPr>
              <a:t>Internal</a:t>
            </a:r>
            <a:r>
              <a:rPr lang="id-ID" dirty="0">
                <a:latin typeface="Dosis" pitchFamily="2" charset="0"/>
              </a:rPr>
              <a:t> : menulis pesan-pesan persuasif bertujuan untuk menjual ide atau gagasan kepada orang lain, memberikan saran agar prosedur operasional lebih efisien, mengumpulkan suatu dukungan untuk kegiatan tertentu, dan meminta bantuan dana bagi pembiayaan suatu proyek tertentu</a:t>
            </a:r>
          </a:p>
          <a:p>
            <a:pPr algn="just"/>
            <a:r>
              <a:rPr lang="id-ID" b="1" dirty="0">
                <a:latin typeface="Dosis" pitchFamily="2" charset="0"/>
              </a:rPr>
              <a:t>Eksternal</a:t>
            </a:r>
            <a:r>
              <a:rPr lang="id-ID" dirty="0">
                <a:latin typeface="Dosis" pitchFamily="2" charset="0"/>
              </a:rPr>
              <a:t> : pesan-pesan persuasif dapat berupa permintaan atau informasi yang bersifat menyenangkan atau kegiatan untuk mendapatkan dana dan kerja sama</a:t>
            </a:r>
          </a:p>
        </p:txBody>
      </p:sp>
      <p:grpSp>
        <p:nvGrpSpPr>
          <p:cNvPr id="5" name="Group 2"/>
          <p:cNvGrpSpPr/>
          <p:nvPr/>
        </p:nvGrpSpPr>
        <p:grpSpPr>
          <a:xfrm>
            <a:off x="-359627" y="-761999"/>
            <a:ext cx="3416193" cy="3009900"/>
            <a:chOff x="0" y="0"/>
            <a:chExt cx="5349117" cy="4554924"/>
          </a:xfrm>
        </p:grpSpPr>
        <p:grpSp>
          <p:nvGrpSpPr>
            <p:cNvPr id="6" name="Group 3"/>
            <p:cNvGrpSpPr>
              <a:grpSpLocks noChangeAspect="1"/>
            </p:cNvGrpSpPr>
            <p:nvPr/>
          </p:nvGrpSpPr>
          <p:grpSpPr>
            <a:xfrm>
              <a:off x="0" y="0"/>
              <a:ext cx="4554924" cy="4554924"/>
              <a:chOff x="0" y="0"/>
              <a:chExt cx="2787650" cy="2787650"/>
            </a:xfrm>
          </p:grpSpPr>
          <p:sp>
            <p:nvSpPr>
              <p:cNvPr id="9"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7" name="Group 5"/>
            <p:cNvGrpSpPr>
              <a:grpSpLocks noChangeAspect="1"/>
            </p:cNvGrpSpPr>
            <p:nvPr/>
          </p:nvGrpSpPr>
          <p:grpSpPr>
            <a:xfrm>
              <a:off x="794194" y="0"/>
              <a:ext cx="4554924" cy="4554924"/>
              <a:chOff x="-2540" y="-2540"/>
              <a:chExt cx="6355080" cy="6355080"/>
            </a:xfrm>
          </p:grpSpPr>
          <p:sp>
            <p:nvSpPr>
              <p:cNvPr id="8"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grpSp>
        <p:nvGrpSpPr>
          <p:cNvPr id="10" name="Group 7"/>
          <p:cNvGrpSpPr/>
          <p:nvPr/>
        </p:nvGrpSpPr>
        <p:grpSpPr>
          <a:xfrm>
            <a:off x="11963400" y="8115300"/>
            <a:ext cx="5677465" cy="4643092"/>
            <a:chOff x="0" y="0"/>
            <a:chExt cx="8890754" cy="7711801"/>
          </a:xfrm>
        </p:grpSpPr>
        <p:grpSp>
          <p:nvGrpSpPr>
            <p:cNvPr id="11" name="Group 8"/>
            <p:cNvGrpSpPr>
              <a:grpSpLocks noChangeAspect="1"/>
            </p:cNvGrpSpPr>
            <p:nvPr/>
          </p:nvGrpSpPr>
          <p:grpSpPr>
            <a:xfrm>
              <a:off x="1178953" y="0"/>
              <a:ext cx="7711801" cy="7711801"/>
              <a:chOff x="0" y="0"/>
              <a:chExt cx="2787650" cy="2787650"/>
            </a:xfrm>
          </p:grpSpPr>
          <p:sp>
            <p:nvSpPr>
              <p:cNvPr id="14"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12" name="Group 10"/>
            <p:cNvGrpSpPr>
              <a:grpSpLocks noChangeAspect="1"/>
            </p:cNvGrpSpPr>
            <p:nvPr/>
          </p:nvGrpSpPr>
          <p:grpSpPr>
            <a:xfrm>
              <a:off x="0" y="0"/>
              <a:ext cx="7711801" cy="7711801"/>
              <a:chOff x="-2540" y="-2540"/>
              <a:chExt cx="6355080" cy="6355080"/>
            </a:xfrm>
          </p:grpSpPr>
          <p:sp>
            <p:nvSpPr>
              <p:cNvPr id="13"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sp>
        <p:nvSpPr>
          <p:cNvPr id="15" name="AutoShape 3"/>
          <p:cNvSpPr>
            <a:spLocks noChangeArrowheads="1"/>
          </p:cNvSpPr>
          <p:nvPr/>
        </p:nvSpPr>
        <p:spPr bwMode="auto">
          <a:xfrm rot="5400000">
            <a:off x="8185944" y="5720556"/>
            <a:ext cx="5784850" cy="58738"/>
          </a:xfrm>
          <a:prstGeom prst="rect">
            <a:avLst/>
          </a:prstGeom>
          <a:solidFill>
            <a:schemeClr val="bg2">
              <a:lumMod val="50000"/>
            </a:schemeClr>
          </a:solidFill>
          <a:ln w="9525">
            <a:solidFill>
              <a:schemeClr val="bg2">
                <a:lumMod val="50000"/>
              </a:schemeClr>
            </a:solidFill>
            <a:miter lim="800000"/>
            <a:headEnd/>
            <a:tailEnd/>
          </a:ln>
        </p:spPr>
        <p:txBody>
          <a:bodyPr/>
          <a:lstStyle/>
          <a:p>
            <a:endParaRPr lang="en-US"/>
          </a:p>
        </p:txBody>
      </p:sp>
      <p:sp>
        <p:nvSpPr>
          <p:cNvPr id="16" name="Content Placeholder 1"/>
          <p:cNvSpPr txBox="1">
            <a:spLocks/>
          </p:cNvSpPr>
          <p:nvPr/>
        </p:nvSpPr>
        <p:spPr bwMode="auto">
          <a:xfrm>
            <a:off x="11107738" y="2899064"/>
            <a:ext cx="6265862" cy="468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5941" indent="0" algn="just">
              <a:buFont typeface="Arial" pitchFamily="34" charset="0"/>
              <a:buNone/>
            </a:pPr>
            <a:r>
              <a:rPr lang="id-ID" dirty="0">
                <a:latin typeface="Dosis" pitchFamily="2" charset="0"/>
              </a:rPr>
              <a:t>Tujuan dari pesan-pesan persuasif adalah mempengaruhi audiens yang cenderung mempertahankan ide atau gagasannya. Sehingga, pesan-pesan persuasif umumnya cenderung lebih lama, lebih rinci, dan bergantung pada perencanaan strategis yang cukup ketat jika dibandingkan dengan pesan-pesan rutin.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76685">
            <a:off x="231148" y="7260791"/>
            <a:ext cx="2412594" cy="2412594"/>
          </a:xfrm>
          <a:prstGeom prst="rect">
            <a:avLst/>
          </a:prstGeom>
        </p:spPr>
      </p:pic>
      <p:grpSp>
        <p:nvGrpSpPr>
          <p:cNvPr id="18" name="Group 5"/>
          <p:cNvGrpSpPr>
            <a:grpSpLocks/>
          </p:cNvGrpSpPr>
          <p:nvPr/>
        </p:nvGrpSpPr>
        <p:grpSpPr bwMode="auto">
          <a:xfrm>
            <a:off x="16230600" y="342900"/>
            <a:ext cx="955675" cy="217487"/>
            <a:chOff x="0" y="0"/>
            <a:chExt cx="1273980" cy="290918"/>
          </a:xfrm>
        </p:grpSpPr>
        <p:grpSp>
          <p:nvGrpSpPr>
            <p:cNvPr id="19" name="Group 6"/>
            <p:cNvGrpSpPr>
              <a:grpSpLocks noChangeAspect="1"/>
            </p:cNvGrpSpPr>
            <p:nvPr/>
          </p:nvGrpSpPr>
          <p:grpSpPr bwMode="auto">
            <a:xfrm>
              <a:off x="983062" y="0"/>
              <a:ext cx="290918" cy="290918"/>
              <a:chOff x="0" y="0"/>
              <a:chExt cx="1708150" cy="1708150"/>
            </a:xfrm>
          </p:grpSpPr>
          <p:sp>
            <p:nvSpPr>
              <p:cNvPr id="24"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 name="Group 8"/>
            <p:cNvGrpSpPr>
              <a:grpSpLocks noChangeAspect="1"/>
            </p:cNvGrpSpPr>
            <p:nvPr/>
          </p:nvGrpSpPr>
          <p:grpSpPr bwMode="auto">
            <a:xfrm>
              <a:off x="489944" y="0"/>
              <a:ext cx="290918" cy="290918"/>
              <a:chOff x="0" y="0"/>
              <a:chExt cx="1708150" cy="1708150"/>
            </a:xfrm>
          </p:grpSpPr>
          <p:sp>
            <p:nvSpPr>
              <p:cNvPr id="23" name="Freeform 9"/>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 name="Group 10"/>
            <p:cNvGrpSpPr>
              <a:grpSpLocks/>
            </p:cNvGrpSpPr>
            <p:nvPr/>
          </p:nvGrpSpPr>
          <p:grpSpPr bwMode="auto">
            <a:xfrm>
              <a:off x="0" y="1587"/>
              <a:ext cx="287744" cy="287744"/>
              <a:chOff x="0" y="0"/>
              <a:chExt cx="6350000" cy="6350000"/>
            </a:xfrm>
          </p:grpSpPr>
          <p:sp>
            <p:nvSpPr>
              <p:cNvPr id="22"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164732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Videos\Uwan\Kuliah\process-png-5-png-image-process-png-395_1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78" y="279959"/>
            <a:ext cx="4958845" cy="24857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p:nvPr/>
        </p:nvSpPr>
        <p:spPr>
          <a:xfrm>
            <a:off x="5280314" y="5605939"/>
            <a:ext cx="7600950" cy="57150"/>
          </a:xfrm>
          <a:prstGeom prst="rect">
            <a:avLst/>
          </a:prstGeom>
          <a:solidFill>
            <a:srgbClr val="ECA766"/>
          </a:solidFill>
        </p:spPr>
      </p:sp>
      <p:grpSp>
        <p:nvGrpSpPr>
          <p:cNvPr id="8" name="Group 5"/>
          <p:cNvGrpSpPr/>
          <p:nvPr/>
        </p:nvGrpSpPr>
        <p:grpSpPr>
          <a:xfrm>
            <a:off x="8871239" y="5424964"/>
            <a:ext cx="419100" cy="419100"/>
            <a:chOff x="0" y="0"/>
            <a:chExt cx="6350000" cy="6350000"/>
          </a:xfrm>
        </p:grpSpPr>
        <p:sp>
          <p:nvSpPr>
            <p:cNvPr id="9"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9E82"/>
            </a:solidFill>
          </p:spPr>
        </p:sp>
      </p:grpSp>
      <p:sp>
        <p:nvSpPr>
          <p:cNvPr id="11" name="TextBox 8"/>
          <p:cNvSpPr txBox="1"/>
          <p:nvPr/>
        </p:nvSpPr>
        <p:spPr>
          <a:xfrm>
            <a:off x="7435737" y="6211253"/>
            <a:ext cx="3290104" cy="1461234"/>
          </a:xfrm>
          <a:prstGeom prst="rect">
            <a:avLst/>
          </a:prstGeom>
        </p:spPr>
        <p:txBody>
          <a:bodyPr lIns="0" tIns="0" rIns="0" bIns="0" rtlCol="0" anchor="t">
            <a:spAutoFit/>
          </a:bodyPr>
          <a:lstStyle/>
          <a:p>
            <a:pPr algn="ctr">
              <a:lnSpc>
                <a:spcPts val="3867"/>
              </a:lnSpc>
            </a:pPr>
            <a:r>
              <a:rPr lang="en-US" sz="2975" b="1" spc="235" dirty="0" err="1">
                <a:solidFill>
                  <a:srgbClr val="E59E82"/>
                </a:solidFill>
                <a:latin typeface="Dosis" pitchFamily="2" charset="0"/>
              </a:rPr>
              <a:t>Pertimbangan</a:t>
            </a:r>
            <a:r>
              <a:rPr lang="en-US" sz="2975" b="1" spc="235" dirty="0">
                <a:solidFill>
                  <a:srgbClr val="E59E82"/>
                </a:solidFill>
                <a:latin typeface="Dosis" pitchFamily="2" charset="0"/>
              </a:rPr>
              <a:t> </a:t>
            </a:r>
            <a:r>
              <a:rPr lang="en-US" sz="2975" b="1" spc="235" dirty="0" err="1">
                <a:solidFill>
                  <a:srgbClr val="E59E82"/>
                </a:solidFill>
                <a:latin typeface="Dosis" pitchFamily="2" charset="0"/>
              </a:rPr>
              <a:t>Perbedaan</a:t>
            </a:r>
            <a:r>
              <a:rPr lang="en-US" sz="2975" b="1" spc="235" dirty="0">
                <a:solidFill>
                  <a:srgbClr val="E59E82"/>
                </a:solidFill>
                <a:latin typeface="Dosis" pitchFamily="2" charset="0"/>
              </a:rPr>
              <a:t> </a:t>
            </a:r>
            <a:r>
              <a:rPr lang="en-US" sz="2975" b="1" spc="235" dirty="0" err="1">
                <a:solidFill>
                  <a:srgbClr val="E59E82"/>
                </a:solidFill>
                <a:latin typeface="Dosis" pitchFamily="2" charset="0"/>
              </a:rPr>
              <a:t>Budaya</a:t>
            </a:r>
            <a:endParaRPr lang="en-US" sz="2975" b="1" spc="235" dirty="0">
              <a:solidFill>
                <a:srgbClr val="E59E82"/>
              </a:solidFill>
              <a:latin typeface="Dosis" pitchFamily="2" charset="0"/>
            </a:endParaRPr>
          </a:p>
        </p:txBody>
      </p:sp>
      <p:sp>
        <p:nvSpPr>
          <p:cNvPr id="14" name="TextBox 11"/>
          <p:cNvSpPr txBox="1"/>
          <p:nvPr/>
        </p:nvSpPr>
        <p:spPr>
          <a:xfrm>
            <a:off x="3549537" y="6211253"/>
            <a:ext cx="3290104" cy="469424"/>
          </a:xfrm>
          <a:prstGeom prst="rect">
            <a:avLst/>
          </a:prstGeom>
        </p:spPr>
        <p:txBody>
          <a:bodyPr lIns="0" tIns="0" rIns="0" bIns="0" rtlCol="0" anchor="t">
            <a:spAutoFit/>
          </a:bodyPr>
          <a:lstStyle/>
          <a:p>
            <a:pPr algn="ctr">
              <a:lnSpc>
                <a:spcPts val="3867"/>
              </a:lnSpc>
            </a:pPr>
            <a:r>
              <a:rPr lang="en-US" sz="2975" b="1" spc="235" dirty="0" err="1">
                <a:solidFill>
                  <a:srgbClr val="E59E82"/>
                </a:solidFill>
                <a:latin typeface="Dosis" pitchFamily="2" charset="0"/>
              </a:rPr>
              <a:t>Analisis</a:t>
            </a:r>
            <a:r>
              <a:rPr lang="en-US" sz="2975" b="1" spc="235" dirty="0">
                <a:solidFill>
                  <a:srgbClr val="E59E82"/>
                </a:solidFill>
                <a:latin typeface="Dosis" pitchFamily="2" charset="0"/>
              </a:rPr>
              <a:t> </a:t>
            </a:r>
            <a:r>
              <a:rPr lang="en-US" sz="2975" b="1" spc="235" dirty="0" err="1">
                <a:solidFill>
                  <a:srgbClr val="E59E82"/>
                </a:solidFill>
                <a:latin typeface="Dosis" pitchFamily="2" charset="0"/>
              </a:rPr>
              <a:t>Audiens</a:t>
            </a:r>
            <a:endParaRPr lang="en-US" sz="2975" b="1" spc="235" dirty="0">
              <a:solidFill>
                <a:srgbClr val="E59E82"/>
              </a:solidFill>
              <a:latin typeface="Dosis" pitchFamily="2" charset="0"/>
            </a:endParaRPr>
          </a:p>
        </p:txBody>
      </p:sp>
      <p:sp>
        <p:nvSpPr>
          <p:cNvPr id="17" name="TextBox 14"/>
          <p:cNvSpPr txBox="1"/>
          <p:nvPr/>
        </p:nvSpPr>
        <p:spPr>
          <a:xfrm>
            <a:off x="11379087" y="6211253"/>
            <a:ext cx="3290104" cy="1500411"/>
          </a:xfrm>
          <a:prstGeom prst="rect">
            <a:avLst/>
          </a:prstGeom>
        </p:spPr>
        <p:txBody>
          <a:bodyPr lIns="0" tIns="0" rIns="0" bIns="0" rtlCol="0" anchor="t">
            <a:spAutoFit/>
          </a:bodyPr>
          <a:lstStyle/>
          <a:p>
            <a:pPr algn="ctr">
              <a:lnSpc>
                <a:spcPts val="3867"/>
              </a:lnSpc>
            </a:pPr>
            <a:r>
              <a:rPr lang="en-US" sz="2975" b="1" spc="235" dirty="0" err="1">
                <a:solidFill>
                  <a:srgbClr val="E59E82"/>
                </a:solidFill>
                <a:latin typeface="Dosis" pitchFamily="2" charset="0"/>
              </a:rPr>
              <a:t>Memilih</a:t>
            </a:r>
            <a:r>
              <a:rPr lang="en-US" sz="2975" b="1" spc="235" dirty="0">
                <a:solidFill>
                  <a:srgbClr val="E59E82"/>
                </a:solidFill>
                <a:latin typeface="Dosis" pitchFamily="2" charset="0"/>
              </a:rPr>
              <a:t> </a:t>
            </a:r>
            <a:r>
              <a:rPr lang="en-US" sz="2975" b="1" spc="235" dirty="0" err="1">
                <a:solidFill>
                  <a:srgbClr val="E59E82"/>
                </a:solidFill>
                <a:latin typeface="Dosis" pitchFamily="2" charset="0"/>
              </a:rPr>
              <a:t>Pendekatan</a:t>
            </a:r>
            <a:r>
              <a:rPr lang="en-US" sz="2975" b="1" spc="235" dirty="0">
                <a:solidFill>
                  <a:srgbClr val="E59E82"/>
                </a:solidFill>
                <a:latin typeface="Dosis" pitchFamily="2" charset="0"/>
              </a:rPr>
              <a:t> </a:t>
            </a:r>
            <a:r>
              <a:rPr lang="en-US" sz="2975" b="1" spc="235" dirty="0" err="1">
                <a:solidFill>
                  <a:srgbClr val="E59E82"/>
                </a:solidFill>
                <a:latin typeface="Dosis" pitchFamily="2" charset="0"/>
              </a:rPr>
              <a:t>Organisasonal</a:t>
            </a:r>
            <a:endParaRPr lang="en-US" sz="2975" b="1" spc="235" dirty="0">
              <a:solidFill>
                <a:srgbClr val="E59E82"/>
              </a:solidFill>
              <a:latin typeface="Dosis" pitchFamily="2" charset="0"/>
            </a:endParaRPr>
          </a:p>
        </p:txBody>
      </p:sp>
      <p:grpSp>
        <p:nvGrpSpPr>
          <p:cNvPr id="19" name="Group 16"/>
          <p:cNvGrpSpPr/>
          <p:nvPr/>
        </p:nvGrpSpPr>
        <p:grpSpPr>
          <a:xfrm>
            <a:off x="4985039" y="5424964"/>
            <a:ext cx="419100" cy="419100"/>
            <a:chOff x="0" y="0"/>
            <a:chExt cx="6350000" cy="6350000"/>
          </a:xfrm>
        </p:grpSpPr>
        <p:sp>
          <p:nvSpPr>
            <p:cNvPr id="20"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9E82"/>
            </a:solidFill>
          </p:spPr>
        </p:sp>
      </p:grpSp>
      <p:grpSp>
        <p:nvGrpSpPr>
          <p:cNvPr id="21" name="Group 18"/>
          <p:cNvGrpSpPr/>
          <p:nvPr/>
        </p:nvGrpSpPr>
        <p:grpSpPr>
          <a:xfrm>
            <a:off x="12814589" y="5424964"/>
            <a:ext cx="419100" cy="419100"/>
            <a:chOff x="0" y="0"/>
            <a:chExt cx="6350000" cy="6350000"/>
          </a:xfrm>
        </p:grpSpPr>
        <p:sp>
          <p:nvSpPr>
            <p:cNvPr id="22"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59E82"/>
            </a:solidFill>
          </p:spPr>
        </p:sp>
      </p:grpSp>
      <p:sp>
        <p:nvSpPr>
          <p:cNvPr id="24" name="TextBox 21"/>
          <p:cNvSpPr txBox="1"/>
          <p:nvPr/>
        </p:nvSpPr>
        <p:spPr>
          <a:xfrm>
            <a:off x="3124201" y="2763441"/>
            <a:ext cx="12115799" cy="1846659"/>
          </a:xfrm>
          <a:prstGeom prst="rect">
            <a:avLst/>
          </a:prstGeom>
        </p:spPr>
        <p:txBody>
          <a:bodyPr wrap="square" lIns="0" tIns="0" rIns="0" bIns="0" rtlCol="0" anchor="t">
            <a:spAutoFit/>
          </a:bodyPr>
          <a:lstStyle/>
          <a:p>
            <a:pPr algn="ctr">
              <a:lnSpc>
                <a:spcPts val="7200"/>
              </a:lnSpc>
            </a:pPr>
            <a:r>
              <a:rPr lang="id-ID" sz="7200" b="1" dirty="0">
                <a:latin typeface="Dosis" pitchFamily="2" charset="0"/>
              </a:rPr>
              <a:t>Proses Perencanaan Penulisan Pesan-Pesan Persuasif</a:t>
            </a:r>
            <a:endParaRPr lang="en-US" sz="7200" b="1" dirty="0">
              <a:solidFill>
                <a:srgbClr val="5A352C"/>
              </a:solidFill>
              <a:latin typeface="Dosis" pitchFamily="2" charset="0"/>
            </a:endParaRPr>
          </a:p>
        </p:txBody>
      </p:sp>
      <p:pic>
        <p:nvPicPr>
          <p:cNvPr id="30" name="Picture 2" descr="D:\Videos\Uwan\Kuliah\process-png-5-png-image-process-png-395_1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0577" y="7811691"/>
            <a:ext cx="4958845" cy="24857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5"/>
          <p:cNvGrpSpPr>
            <a:grpSpLocks/>
          </p:cNvGrpSpPr>
          <p:nvPr/>
        </p:nvGrpSpPr>
        <p:grpSpPr bwMode="auto">
          <a:xfrm>
            <a:off x="16154400" y="647700"/>
            <a:ext cx="955675" cy="217487"/>
            <a:chOff x="0" y="0"/>
            <a:chExt cx="1273980" cy="290918"/>
          </a:xfrm>
        </p:grpSpPr>
        <p:grpSp>
          <p:nvGrpSpPr>
            <p:cNvPr id="32" name="Group 6"/>
            <p:cNvGrpSpPr>
              <a:grpSpLocks noChangeAspect="1"/>
            </p:cNvGrpSpPr>
            <p:nvPr/>
          </p:nvGrpSpPr>
          <p:grpSpPr bwMode="auto">
            <a:xfrm>
              <a:off x="983062" y="0"/>
              <a:ext cx="290918" cy="290918"/>
              <a:chOff x="0" y="0"/>
              <a:chExt cx="1708150" cy="1708150"/>
            </a:xfrm>
          </p:grpSpPr>
          <p:sp>
            <p:nvSpPr>
              <p:cNvPr id="37"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 name="Group 8"/>
            <p:cNvGrpSpPr>
              <a:grpSpLocks noChangeAspect="1"/>
            </p:cNvGrpSpPr>
            <p:nvPr/>
          </p:nvGrpSpPr>
          <p:grpSpPr bwMode="auto">
            <a:xfrm>
              <a:off x="489944" y="0"/>
              <a:ext cx="290918" cy="290918"/>
              <a:chOff x="0" y="0"/>
              <a:chExt cx="1708150" cy="1708150"/>
            </a:xfrm>
          </p:grpSpPr>
          <p:sp>
            <p:nvSpPr>
              <p:cNvPr id="36" name="Freeform 9"/>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 name="Group 10"/>
            <p:cNvGrpSpPr>
              <a:grpSpLocks/>
            </p:cNvGrpSpPr>
            <p:nvPr/>
          </p:nvGrpSpPr>
          <p:grpSpPr bwMode="auto">
            <a:xfrm>
              <a:off x="0" y="1587"/>
              <a:ext cx="287744" cy="287744"/>
              <a:chOff x="0" y="0"/>
              <a:chExt cx="6350000" cy="6350000"/>
            </a:xfrm>
          </p:grpSpPr>
          <p:sp>
            <p:nvSpPr>
              <p:cNvPr id="35"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300431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6700"/>
            <a:ext cx="8229600" cy="1143000"/>
          </a:xfrm>
        </p:spPr>
        <p:txBody>
          <a:bodyPr/>
          <a:lstStyle/>
          <a:p>
            <a:pPr algn="l"/>
            <a:r>
              <a:rPr lang="id-ID" b="1" dirty="0">
                <a:latin typeface="Dosis" pitchFamily="2" charset="0"/>
              </a:rPr>
              <a:t>Analisis Audiens</a:t>
            </a:r>
          </a:p>
        </p:txBody>
      </p:sp>
      <p:sp>
        <p:nvSpPr>
          <p:cNvPr id="2" name="Content Placeholder 1"/>
          <p:cNvSpPr>
            <a:spLocks noGrp="1"/>
          </p:cNvSpPr>
          <p:nvPr>
            <p:ph idx="1"/>
          </p:nvPr>
        </p:nvSpPr>
        <p:spPr>
          <a:xfrm>
            <a:off x="7620000" y="2057400"/>
            <a:ext cx="9067800" cy="6286500"/>
          </a:xfrm>
        </p:spPr>
        <p:txBody>
          <a:bodyPr/>
          <a:lstStyle/>
          <a:p>
            <a:pPr marL="195941" indent="0" algn="just">
              <a:buNone/>
            </a:pPr>
            <a:r>
              <a:rPr lang="id-ID" sz="4000" dirty="0">
                <a:latin typeface="Dosis" pitchFamily="2" charset="0"/>
              </a:rPr>
              <a:t>Untuk mengakomodasi kebutuhan yang berbeda pada tiap audiens, maka dilakukan analisis audiens sehingga pesan yang diberikan dapat menjadi daya tarik bagi mereka. Dengan analisis audiens secara tepat, maka penyampaian pesan-pesan persuasif dapat dilakukan secara efektif. </a:t>
            </a:r>
          </a:p>
          <a:p>
            <a:pPr marL="195941" indent="0">
              <a:buNone/>
            </a:pPr>
            <a:endParaRPr lang="id-ID" dirty="0"/>
          </a:p>
        </p:txBody>
      </p:sp>
      <p:pic>
        <p:nvPicPr>
          <p:cNvPr id="3074" name="Picture 2" descr="C:\Users\USER's\Downloads\PngItem_4341211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4499"/>
            <a:ext cx="3925593" cy="64008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rot="5400000">
            <a:off x="16775906" y="678125"/>
            <a:ext cx="955675" cy="217487"/>
            <a:chOff x="0" y="0"/>
            <a:chExt cx="1273980" cy="290918"/>
          </a:xfrm>
        </p:grpSpPr>
        <p:grpSp>
          <p:nvGrpSpPr>
            <p:cNvPr id="7" name="Group 6"/>
            <p:cNvGrpSpPr>
              <a:grpSpLocks noChangeAspect="1"/>
            </p:cNvGrpSpPr>
            <p:nvPr/>
          </p:nvGrpSpPr>
          <p:grpSpPr bwMode="auto">
            <a:xfrm>
              <a:off x="983062" y="0"/>
              <a:ext cx="290918" cy="290918"/>
              <a:chOff x="0" y="0"/>
              <a:chExt cx="1708150" cy="1708150"/>
            </a:xfrm>
          </p:grpSpPr>
          <p:sp>
            <p:nvSpPr>
              <p:cNvPr id="12" name="Freeform 7"/>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8"/>
            <p:cNvGrpSpPr>
              <a:grpSpLocks noChangeAspect="1"/>
            </p:cNvGrpSpPr>
            <p:nvPr/>
          </p:nvGrpSpPr>
          <p:grpSpPr bwMode="auto">
            <a:xfrm>
              <a:off x="489944" y="0"/>
              <a:ext cx="290918" cy="290918"/>
              <a:chOff x="0" y="0"/>
              <a:chExt cx="1708150" cy="1708150"/>
            </a:xfrm>
          </p:grpSpPr>
          <p:sp>
            <p:nvSpPr>
              <p:cNvPr id="11" name="Freeform 9"/>
              <p:cNvSpPr>
                <a:spLocks/>
              </p:cNvSpPr>
              <p:nvPr/>
            </p:nvSpPr>
            <p:spPr bwMode="auto">
              <a:xfrm>
                <a:off x="0" y="0"/>
                <a:ext cx="1708150" cy="1708150"/>
              </a:xfrm>
              <a:custGeom>
                <a:avLst/>
                <a:gdLst>
                  <a:gd name="T0" fmla="*/ 853440 w 1708150"/>
                  <a:gd name="T1" fmla="*/ 1708150 h 1708150"/>
                  <a:gd name="T2" fmla="*/ 0 w 1708150"/>
                  <a:gd name="T3" fmla="*/ 853440 h 1708150"/>
                  <a:gd name="T4" fmla="*/ 853440 w 1708150"/>
                  <a:gd name="T5" fmla="*/ 0 h 1708150"/>
                  <a:gd name="T6" fmla="*/ 1706880 w 1708150"/>
                  <a:gd name="T7" fmla="*/ 853440 h 1708150"/>
                  <a:gd name="T8" fmla="*/ 853440 w 1708150"/>
                  <a:gd name="T9" fmla="*/ 1708150 h 1708150"/>
                  <a:gd name="T10" fmla="*/ 853440 w 1708150"/>
                  <a:gd name="T11" fmla="*/ 469900 h 1708150"/>
                  <a:gd name="T12" fmla="*/ 469900 w 1708150"/>
                  <a:gd name="T13" fmla="*/ 853440 h 1708150"/>
                  <a:gd name="T14" fmla="*/ 853440 w 1708150"/>
                  <a:gd name="T15" fmla="*/ 1236980 h 1708150"/>
                  <a:gd name="T16" fmla="*/ 1236980 w 1708150"/>
                  <a:gd name="T17" fmla="*/ 853440 h 1708150"/>
                  <a:gd name="T18" fmla="*/ 853440 w 1708150"/>
                  <a:gd name="T19" fmla="*/ 469900 h 1708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1A1B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 name="Group 10"/>
            <p:cNvGrpSpPr>
              <a:grpSpLocks/>
            </p:cNvGrpSpPr>
            <p:nvPr/>
          </p:nvGrpSpPr>
          <p:grpSpPr bwMode="auto">
            <a:xfrm>
              <a:off x="0" y="1587"/>
              <a:ext cx="287744" cy="287744"/>
              <a:chOff x="0" y="0"/>
              <a:chExt cx="6350000" cy="6350000"/>
            </a:xfrm>
          </p:grpSpPr>
          <p:sp>
            <p:nvSpPr>
              <p:cNvPr id="10" name="Freeform 11"/>
              <p:cNvSpPr>
                <a:spLocks/>
              </p:cNvSpPr>
              <p:nvPr/>
            </p:nvSpPr>
            <p:spPr bwMode="auto">
              <a:xfrm>
                <a:off x="14167" y="0"/>
                <a:ext cx="6321665" cy="6350000"/>
              </a:xfrm>
              <a:custGeom>
                <a:avLst/>
                <a:gdLst>
                  <a:gd name="T0" fmla="*/ 3160833 w 6321665"/>
                  <a:gd name="T1" fmla="*/ 0 h 6350000"/>
                  <a:gd name="T2" fmla="*/ 3160833 w 6321665"/>
                  <a:gd name="T3" fmla="*/ 0 h 6350000"/>
                  <a:gd name="T4" fmla="*/ 6321666 w 6321665"/>
                  <a:gd name="T5" fmla="*/ 3175000 h 6350000"/>
                  <a:gd name="T6" fmla="*/ 3160833 w 6321665"/>
                  <a:gd name="T7" fmla="*/ 6350000 h 6350000"/>
                  <a:gd name="T8" fmla="*/ 0 w 6321665"/>
                  <a:gd name="T9" fmla="*/ 3175000 h 6350000"/>
                  <a:gd name="T10" fmla="*/ 3160833 w 6321665"/>
                  <a:gd name="T11" fmla="*/ 0 h 635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DA6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3" name="Group 7"/>
          <p:cNvGrpSpPr/>
          <p:nvPr/>
        </p:nvGrpSpPr>
        <p:grpSpPr>
          <a:xfrm>
            <a:off x="-1467133" y="8343900"/>
            <a:ext cx="4591333" cy="4264646"/>
            <a:chOff x="0" y="0"/>
            <a:chExt cx="8890754" cy="7711801"/>
          </a:xfrm>
        </p:grpSpPr>
        <p:grpSp>
          <p:nvGrpSpPr>
            <p:cNvPr id="14" name="Group 8"/>
            <p:cNvGrpSpPr>
              <a:grpSpLocks noChangeAspect="1"/>
            </p:cNvGrpSpPr>
            <p:nvPr/>
          </p:nvGrpSpPr>
          <p:grpSpPr>
            <a:xfrm>
              <a:off x="1178953" y="0"/>
              <a:ext cx="7711801" cy="7711801"/>
              <a:chOff x="0" y="0"/>
              <a:chExt cx="2787650" cy="2787650"/>
            </a:xfrm>
          </p:grpSpPr>
          <p:sp>
            <p:nvSpPr>
              <p:cNvPr id="17"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FBF9"/>
              </a:solidFill>
            </p:spPr>
          </p:sp>
        </p:grpSp>
        <p:grpSp>
          <p:nvGrpSpPr>
            <p:cNvPr id="15" name="Group 10"/>
            <p:cNvGrpSpPr>
              <a:grpSpLocks noChangeAspect="1"/>
            </p:cNvGrpSpPr>
            <p:nvPr/>
          </p:nvGrpSpPr>
          <p:grpSpPr>
            <a:xfrm>
              <a:off x="0" y="0"/>
              <a:ext cx="7711801" cy="7711801"/>
              <a:chOff x="-2540" y="-2540"/>
              <a:chExt cx="6355080" cy="6355080"/>
            </a:xfrm>
          </p:grpSpPr>
          <p:sp>
            <p:nvSpPr>
              <p:cNvPr id="16"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F5972"/>
              </a:solidFill>
            </p:spPr>
          </p:sp>
        </p:grpSp>
      </p:grpSp>
    </p:spTree>
    <p:extLst>
      <p:ext uri="{BB962C8B-B14F-4D97-AF65-F5344CB8AC3E}">
        <p14:creationId xmlns:p14="http://schemas.microsoft.com/office/powerpoint/2010/main" val="1748768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alpha val="90000"/>
          </a:schemeClr>
        </a:solidFill>
        <a:ln>
          <a:solidFill>
            <a:schemeClr val="bg2">
              <a:lumMod val="90000"/>
            </a:schemeClr>
          </a:solid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1035</Words>
  <Application>Microsoft Macintosh PowerPoint</Application>
  <PresentationFormat>Custom</PresentationFormat>
  <Paragraphs>103</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Dosis</vt:lpstr>
      <vt:lpstr>Cormorant Garamond Bold Bold</vt:lpstr>
      <vt:lpstr>Calibri</vt:lpstr>
      <vt:lpstr>Arial</vt:lpstr>
      <vt:lpstr>Arial Unicode MS</vt:lpstr>
      <vt:lpstr>Overpass Light Bold</vt:lpstr>
      <vt:lpstr>Office Theme</vt:lpstr>
      <vt:lpstr>PowerPoint Presentation</vt:lpstr>
      <vt:lpstr>Kelompok 8</vt:lpstr>
      <vt:lpstr>PowerPoint Presentation</vt:lpstr>
      <vt:lpstr>PowerPoint Presentation</vt:lpstr>
      <vt:lpstr>Perencanaan Pesan-Pesan Persuasi</vt:lpstr>
      <vt:lpstr>Pengertian Persuasi</vt:lpstr>
      <vt:lpstr>Tujuan</vt:lpstr>
      <vt:lpstr>PowerPoint Presentation</vt:lpstr>
      <vt:lpstr>Analisis Audiens</vt:lpstr>
      <vt:lpstr>Teori Kebutuhan Hierarki/Berjenjang </vt:lpstr>
      <vt:lpstr>Pertimbangan Perbedaan Budaya</vt:lpstr>
      <vt:lpstr>Memilih Pendekatan Organisasional</vt:lpstr>
      <vt:lpstr>Mengembangkan Pesan Persuasif</vt:lpstr>
      <vt:lpstr>Komponen Pesan Persuasif yang Efektif</vt:lpstr>
      <vt:lpstr>Menetapkan Kredibilitas</vt:lpstr>
      <vt:lpstr>Membuat Kerangka Argumentasi</vt:lpstr>
      <vt:lpstr>Memilih Daya Pikat</vt:lpstr>
      <vt:lpstr>Menulis Permintaan Persuasif</vt:lpstr>
      <vt:lpstr>Yang Perlu Diperhatian dalam Menyusun Permintaan Persuasif</vt:lpstr>
      <vt:lpstr>Hambatan yang Dihadapi</vt:lpstr>
      <vt:lpstr>Permintaan Persuasif untuk Klaim dan Penyesuaian </vt:lpstr>
      <vt:lpstr>Penulisan Pesan-Pesan Penjualan dan Permohonan Dana</vt:lpstr>
      <vt:lpstr>Jenis Pesan Persuasif</vt:lpstr>
      <vt:lpstr>Perencanaan Pesan-Pesan Penjualan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Muted White Black and Beige Minimalist Elegant Company Meeting Presentation</dc:title>
  <dc:creator>USER's</dc:creator>
  <cp:lastModifiedBy>Microsoft Office User</cp:lastModifiedBy>
  <cp:revision>46</cp:revision>
  <dcterms:created xsi:type="dcterms:W3CDTF">2006-08-16T00:00:00Z</dcterms:created>
  <dcterms:modified xsi:type="dcterms:W3CDTF">2020-11-09T10:20:49Z</dcterms:modified>
</cp:coreProperties>
</file>