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57" r:id="rId3"/>
    <p:sldId id="289" r:id="rId4"/>
    <p:sldId id="290" r:id="rId5"/>
    <p:sldId id="259" r:id="rId6"/>
    <p:sldId id="291" r:id="rId7"/>
    <p:sldId id="292" r:id="rId8"/>
    <p:sldId id="293" r:id="rId9"/>
    <p:sldId id="261" r:id="rId10"/>
    <p:sldId id="294" r:id="rId11"/>
    <p:sldId id="295" r:id="rId12"/>
    <p:sldId id="296" r:id="rId13"/>
    <p:sldId id="297" r:id="rId14"/>
    <p:sldId id="260" r:id="rId15"/>
    <p:sldId id="272" r:id="rId16"/>
    <p:sldId id="265" r:id="rId17"/>
    <p:sldId id="266" r:id="rId18"/>
    <p:sldId id="298" r:id="rId19"/>
    <p:sldId id="275" r:id="rId20"/>
    <p:sldId id="299" r:id="rId21"/>
    <p:sldId id="268" r:id="rId22"/>
    <p:sldId id="300" r:id="rId23"/>
    <p:sldId id="301" r:id="rId24"/>
    <p:sldId id="302" r:id="rId25"/>
    <p:sldId id="271" r:id="rId26"/>
    <p:sldId id="308" r:id="rId27"/>
    <p:sldId id="303" r:id="rId28"/>
    <p:sldId id="304" r:id="rId29"/>
    <p:sldId id="305" r:id="rId30"/>
    <p:sldId id="273" r:id="rId31"/>
    <p:sldId id="307" r:id="rId32"/>
    <p:sldId id="267" r:id="rId33"/>
    <p:sldId id="276" r:id="rId34"/>
  </p:sldIdLst>
  <p:sldSz cx="12192000" cy="6858000"/>
  <p:notesSz cx="6858000" cy="9144000"/>
  <p:defaultTex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3384">
          <p15:clr>
            <a:srgbClr val="A4A3A4"/>
          </p15:clr>
        </p15:guide>
        <p15:guide id="2" pos="381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40" d="100"/>
          <a:sy n="40" d="100"/>
        </p:scale>
        <p:origin x="90" y="654"/>
      </p:cViewPr>
      <p:guideLst>
        <p:guide orient="horz" pos="3384"/>
        <p:guide pos="3817"/>
      </p:guideLst>
    </p:cSldViewPr>
  </p:slideViewPr>
  <p:notesTextViewPr>
    <p:cViewPr>
      <p:scale>
        <a:sx n="1" d="1"/>
        <a:sy n="1" d="1"/>
      </p:scale>
      <p:origin x="0" y="0"/>
    </p:cViewPr>
  </p:notesTextViewPr>
  <p:gridSpacing cx="72005" cy="72005"/>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863C89-DC09-4EDD-9B22-CF77023171E2}" type="datetimeFigureOut">
              <a:rPr lang="zh-CN" altLang="en-US" smtClean="0"/>
              <a:t>2020/11/29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6B9AED-0C05-47EC-99FC-49FE49637E89}" type="slidenum">
              <a:rPr lang="zh-CN" altLang="en-US" smtClean="0"/>
              <a:t>‹#›</a:t>
            </a:fld>
            <a:endParaRPr lang="zh-CN" altLang="en-US"/>
          </a:p>
        </p:txBody>
      </p:sp>
    </p:spTree>
    <p:extLst>
      <p:ext uri="{BB962C8B-B14F-4D97-AF65-F5344CB8AC3E}">
        <p14:creationId xmlns:p14="http://schemas.microsoft.com/office/powerpoint/2010/main" val="142014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5"/>
            <a:ext cx="10363200" cy="1470025"/>
          </a:xfrm>
        </p:spPr>
        <p:txBody>
          <a:bodyPr/>
          <a:lstStyle/>
          <a:p>
            <a:r>
              <a:rPr lang="zh-CN" altLang="en-US"/>
              <a:t>单击此处编辑母版标题样式</a:t>
            </a:r>
          </a:p>
        </p:txBody>
      </p:sp>
      <p:sp>
        <p:nvSpPr>
          <p:cNvPr id="3" name="副标题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
        <p:nvSpPr>
          <p:cNvPr id="4" name="日期占位符 3">
            <a:extLst>
              <a:ext uri="{FF2B5EF4-FFF2-40B4-BE49-F238E27FC236}">
                <a16:creationId xmlns:a16="http://schemas.microsoft.com/office/drawing/2014/main" id="{56A967B7-57EC-4886-8DF4-741343DF333E}"/>
              </a:ext>
            </a:extLst>
          </p:cNvPr>
          <p:cNvSpPr>
            <a:spLocks noGrp="1" noChangeArrowheads="1"/>
          </p:cNvSpPr>
          <p:nvPr>
            <p:ph type="dt" sz="half" idx="10"/>
          </p:nvPr>
        </p:nvSpPr>
        <p:spPr>
          <a:ln/>
        </p:spPr>
        <p:txBody>
          <a:bodyPr/>
          <a:lstStyle>
            <a:lvl1pPr>
              <a:defRPr/>
            </a:lvl1pPr>
          </a:lstStyle>
          <a:p>
            <a:pPr>
              <a:defRPr/>
            </a:pPr>
            <a:fld id="{CE5A0B77-47E4-43E4-ADAB-13E3F4DC65F2}" type="datetime1">
              <a:rPr lang="zh-CN" altLang="en-US"/>
              <a:pPr>
                <a:defRPr/>
              </a:pPr>
              <a:t>2020/11/29</a:t>
            </a:fld>
            <a:endParaRPr lang="zh-CN" altLang="en-US" sz="1800">
              <a:solidFill>
                <a:schemeClr val="tx1"/>
              </a:solidFill>
            </a:endParaRPr>
          </a:p>
        </p:txBody>
      </p:sp>
      <p:sp>
        <p:nvSpPr>
          <p:cNvPr id="5" name="页脚占位符 4">
            <a:extLst>
              <a:ext uri="{FF2B5EF4-FFF2-40B4-BE49-F238E27FC236}">
                <a16:creationId xmlns:a16="http://schemas.microsoft.com/office/drawing/2014/main" id="{F0D0A5E8-FD8C-4654-AB5D-DA3037EEA57E}"/>
              </a:ext>
            </a:extLst>
          </p:cNvPr>
          <p:cNvSpPr>
            <a:spLocks noGrp="1" noChangeArrowheads="1"/>
          </p:cNvSpPr>
          <p:nvPr>
            <p:ph type="ftr" sz="quarter" idx="11"/>
          </p:nvPr>
        </p:nvSpPr>
        <p:spPr>
          <a:ln/>
        </p:spPr>
        <p:txBody>
          <a:bodyPr/>
          <a:lstStyle>
            <a:lvl1pPr>
              <a:defRPr/>
            </a:lvl1pPr>
          </a:lstStyle>
          <a:p>
            <a:pPr>
              <a:defRPr/>
            </a:pPr>
            <a:endParaRPr lang="zh-CN" altLang="zh-CN"/>
          </a:p>
        </p:txBody>
      </p:sp>
      <p:sp>
        <p:nvSpPr>
          <p:cNvPr id="6" name="灯片编号占位符 5">
            <a:extLst>
              <a:ext uri="{FF2B5EF4-FFF2-40B4-BE49-F238E27FC236}">
                <a16:creationId xmlns:a16="http://schemas.microsoft.com/office/drawing/2014/main" id="{AF2DED05-7F85-4CD5-AFA2-C49B902A4A68}"/>
              </a:ext>
            </a:extLst>
          </p:cNvPr>
          <p:cNvSpPr>
            <a:spLocks noGrp="1" noChangeArrowheads="1"/>
          </p:cNvSpPr>
          <p:nvPr>
            <p:ph type="sldNum" sz="quarter" idx="12"/>
          </p:nvPr>
        </p:nvSpPr>
        <p:spPr>
          <a:ln/>
        </p:spPr>
        <p:txBody>
          <a:bodyPr/>
          <a:lstStyle>
            <a:lvl1pPr>
              <a:defRPr/>
            </a:lvl1pPr>
          </a:lstStyle>
          <a:p>
            <a:fld id="{7906012D-7C65-48AF-AB3E-1873BA9A7C0E}"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2839449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783B0DF8-5973-4F1F-93F4-57BD988D7AED}"/>
              </a:ext>
            </a:extLst>
          </p:cNvPr>
          <p:cNvSpPr>
            <a:spLocks noGrp="1" noChangeArrowheads="1"/>
          </p:cNvSpPr>
          <p:nvPr>
            <p:ph type="dt" sz="half" idx="10"/>
          </p:nvPr>
        </p:nvSpPr>
        <p:spPr>
          <a:ln/>
        </p:spPr>
        <p:txBody>
          <a:bodyPr/>
          <a:lstStyle>
            <a:lvl1pPr>
              <a:defRPr/>
            </a:lvl1pPr>
          </a:lstStyle>
          <a:p>
            <a:pPr>
              <a:defRPr/>
            </a:pPr>
            <a:fld id="{AD887964-8910-4DBA-9005-07A544C99C49}" type="datetime1">
              <a:rPr lang="zh-CN" altLang="en-US"/>
              <a:pPr>
                <a:defRPr/>
              </a:pPr>
              <a:t>2020/11/29</a:t>
            </a:fld>
            <a:endParaRPr lang="zh-CN" altLang="en-US" sz="1800">
              <a:solidFill>
                <a:schemeClr val="tx1"/>
              </a:solidFill>
            </a:endParaRPr>
          </a:p>
        </p:txBody>
      </p:sp>
      <p:sp>
        <p:nvSpPr>
          <p:cNvPr id="5" name="页脚占位符 4">
            <a:extLst>
              <a:ext uri="{FF2B5EF4-FFF2-40B4-BE49-F238E27FC236}">
                <a16:creationId xmlns:a16="http://schemas.microsoft.com/office/drawing/2014/main" id="{B97B4551-F0C8-4A8D-8A2F-471A5B1959B5}"/>
              </a:ext>
            </a:extLst>
          </p:cNvPr>
          <p:cNvSpPr>
            <a:spLocks noGrp="1" noChangeArrowheads="1"/>
          </p:cNvSpPr>
          <p:nvPr>
            <p:ph type="ftr" sz="quarter" idx="11"/>
          </p:nvPr>
        </p:nvSpPr>
        <p:spPr>
          <a:ln/>
        </p:spPr>
        <p:txBody>
          <a:bodyPr/>
          <a:lstStyle>
            <a:lvl1pPr>
              <a:defRPr/>
            </a:lvl1pPr>
          </a:lstStyle>
          <a:p>
            <a:pPr>
              <a:defRPr/>
            </a:pPr>
            <a:endParaRPr lang="zh-CN" altLang="zh-CN"/>
          </a:p>
        </p:txBody>
      </p:sp>
      <p:sp>
        <p:nvSpPr>
          <p:cNvPr id="6" name="灯片编号占位符 5">
            <a:extLst>
              <a:ext uri="{FF2B5EF4-FFF2-40B4-BE49-F238E27FC236}">
                <a16:creationId xmlns:a16="http://schemas.microsoft.com/office/drawing/2014/main" id="{815CFC15-32EF-4B28-ADDB-998BF58B9CB1}"/>
              </a:ext>
            </a:extLst>
          </p:cNvPr>
          <p:cNvSpPr>
            <a:spLocks noGrp="1" noChangeArrowheads="1"/>
          </p:cNvSpPr>
          <p:nvPr>
            <p:ph type="sldNum" sz="quarter" idx="12"/>
          </p:nvPr>
        </p:nvSpPr>
        <p:spPr>
          <a:ln/>
        </p:spPr>
        <p:txBody>
          <a:bodyPr/>
          <a:lstStyle>
            <a:lvl1pPr>
              <a:defRPr/>
            </a:lvl1pPr>
          </a:lstStyle>
          <a:p>
            <a:fld id="{4D297FA4-3ADA-4381-A740-6FFF285D9FE1}"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2308990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D55FC037-463B-4EDC-B049-37ACACF3C219}"/>
              </a:ext>
            </a:extLst>
          </p:cNvPr>
          <p:cNvSpPr>
            <a:spLocks noGrp="1" noChangeArrowheads="1"/>
          </p:cNvSpPr>
          <p:nvPr>
            <p:ph type="dt" sz="half" idx="10"/>
          </p:nvPr>
        </p:nvSpPr>
        <p:spPr>
          <a:ln/>
        </p:spPr>
        <p:txBody>
          <a:bodyPr/>
          <a:lstStyle>
            <a:lvl1pPr>
              <a:defRPr/>
            </a:lvl1pPr>
          </a:lstStyle>
          <a:p>
            <a:pPr>
              <a:defRPr/>
            </a:pPr>
            <a:fld id="{612E18AC-1A8E-44C8-9CE5-08DDA533D769}" type="datetime1">
              <a:rPr lang="zh-CN" altLang="en-US"/>
              <a:pPr>
                <a:defRPr/>
              </a:pPr>
              <a:t>2020/11/29</a:t>
            </a:fld>
            <a:endParaRPr lang="zh-CN" altLang="en-US" sz="1800">
              <a:solidFill>
                <a:schemeClr val="tx1"/>
              </a:solidFill>
            </a:endParaRPr>
          </a:p>
        </p:txBody>
      </p:sp>
      <p:sp>
        <p:nvSpPr>
          <p:cNvPr id="5" name="页脚占位符 4">
            <a:extLst>
              <a:ext uri="{FF2B5EF4-FFF2-40B4-BE49-F238E27FC236}">
                <a16:creationId xmlns:a16="http://schemas.microsoft.com/office/drawing/2014/main" id="{89BD3DB6-A628-42B9-AA56-987B5C9C4016}"/>
              </a:ext>
            </a:extLst>
          </p:cNvPr>
          <p:cNvSpPr>
            <a:spLocks noGrp="1" noChangeArrowheads="1"/>
          </p:cNvSpPr>
          <p:nvPr>
            <p:ph type="ftr" sz="quarter" idx="11"/>
          </p:nvPr>
        </p:nvSpPr>
        <p:spPr>
          <a:ln/>
        </p:spPr>
        <p:txBody>
          <a:bodyPr/>
          <a:lstStyle>
            <a:lvl1pPr>
              <a:defRPr/>
            </a:lvl1pPr>
          </a:lstStyle>
          <a:p>
            <a:pPr>
              <a:defRPr/>
            </a:pPr>
            <a:endParaRPr lang="zh-CN" altLang="zh-CN"/>
          </a:p>
        </p:txBody>
      </p:sp>
      <p:sp>
        <p:nvSpPr>
          <p:cNvPr id="6" name="灯片编号占位符 5">
            <a:extLst>
              <a:ext uri="{FF2B5EF4-FFF2-40B4-BE49-F238E27FC236}">
                <a16:creationId xmlns:a16="http://schemas.microsoft.com/office/drawing/2014/main" id="{CD8A3A75-58FF-48AD-A329-BEA75A726E4B}"/>
              </a:ext>
            </a:extLst>
          </p:cNvPr>
          <p:cNvSpPr>
            <a:spLocks noGrp="1" noChangeArrowheads="1"/>
          </p:cNvSpPr>
          <p:nvPr>
            <p:ph type="sldNum" sz="quarter" idx="12"/>
          </p:nvPr>
        </p:nvSpPr>
        <p:spPr>
          <a:ln/>
        </p:spPr>
        <p:txBody>
          <a:bodyPr/>
          <a:lstStyle>
            <a:lvl1pPr>
              <a:defRPr/>
            </a:lvl1pPr>
          </a:lstStyle>
          <a:p>
            <a:fld id="{9948257A-83CD-471F-BDA1-C028EB8EC68B}"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2116511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17E8BA6E-D522-4C02-9CD9-1C255FD6E4C3}"/>
              </a:ext>
            </a:extLst>
          </p:cNvPr>
          <p:cNvSpPr>
            <a:spLocks noGrp="1" noChangeArrowheads="1"/>
          </p:cNvSpPr>
          <p:nvPr>
            <p:ph type="dt" sz="half" idx="10"/>
          </p:nvPr>
        </p:nvSpPr>
        <p:spPr>
          <a:ln/>
        </p:spPr>
        <p:txBody>
          <a:bodyPr/>
          <a:lstStyle>
            <a:lvl1pPr>
              <a:defRPr/>
            </a:lvl1pPr>
          </a:lstStyle>
          <a:p>
            <a:pPr>
              <a:defRPr/>
            </a:pPr>
            <a:fld id="{893AF3BD-88CD-42EA-9F6D-4759B00E3FEC}" type="datetime1">
              <a:rPr lang="zh-CN" altLang="en-US"/>
              <a:pPr>
                <a:defRPr/>
              </a:pPr>
              <a:t>2020/11/29</a:t>
            </a:fld>
            <a:endParaRPr lang="zh-CN" altLang="en-US" sz="1800">
              <a:solidFill>
                <a:schemeClr val="tx1"/>
              </a:solidFill>
            </a:endParaRPr>
          </a:p>
        </p:txBody>
      </p:sp>
      <p:sp>
        <p:nvSpPr>
          <p:cNvPr id="5" name="页脚占位符 4">
            <a:extLst>
              <a:ext uri="{FF2B5EF4-FFF2-40B4-BE49-F238E27FC236}">
                <a16:creationId xmlns:a16="http://schemas.microsoft.com/office/drawing/2014/main" id="{24D411CD-555F-4979-B6A9-5AE616FE4043}"/>
              </a:ext>
            </a:extLst>
          </p:cNvPr>
          <p:cNvSpPr>
            <a:spLocks noGrp="1" noChangeArrowheads="1"/>
          </p:cNvSpPr>
          <p:nvPr>
            <p:ph type="ftr" sz="quarter" idx="11"/>
          </p:nvPr>
        </p:nvSpPr>
        <p:spPr>
          <a:ln/>
        </p:spPr>
        <p:txBody>
          <a:bodyPr/>
          <a:lstStyle>
            <a:lvl1pPr>
              <a:defRPr/>
            </a:lvl1pPr>
          </a:lstStyle>
          <a:p>
            <a:pPr>
              <a:defRPr/>
            </a:pPr>
            <a:endParaRPr lang="zh-CN" altLang="zh-CN"/>
          </a:p>
        </p:txBody>
      </p:sp>
      <p:sp>
        <p:nvSpPr>
          <p:cNvPr id="6" name="灯片编号占位符 5">
            <a:extLst>
              <a:ext uri="{FF2B5EF4-FFF2-40B4-BE49-F238E27FC236}">
                <a16:creationId xmlns:a16="http://schemas.microsoft.com/office/drawing/2014/main" id="{3F80BE8D-8234-4560-8EBC-DEEA914333D1}"/>
              </a:ext>
            </a:extLst>
          </p:cNvPr>
          <p:cNvSpPr>
            <a:spLocks noGrp="1" noChangeArrowheads="1"/>
          </p:cNvSpPr>
          <p:nvPr>
            <p:ph type="sldNum" sz="quarter" idx="12"/>
          </p:nvPr>
        </p:nvSpPr>
        <p:spPr>
          <a:ln/>
        </p:spPr>
        <p:txBody>
          <a:bodyPr/>
          <a:lstStyle>
            <a:lvl1pPr>
              <a:defRPr/>
            </a:lvl1pPr>
          </a:lstStyle>
          <a:p>
            <a:fld id="{619C71A7-2422-41CF-8176-3359876A4525}"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2702207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613" y="4406900"/>
            <a:ext cx="103632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3613"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EB9DF702-7F40-45B1-B1F6-040FCDB74092}"/>
              </a:ext>
            </a:extLst>
          </p:cNvPr>
          <p:cNvSpPr>
            <a:spLocks noGrp="1" noChangeArrowheads="1"/>
          </p:cNvSpPr>
          <p:nvPr>
            <p:ph type="dt" sz="half" idx="10"/>
          </p:nvPr>
        </p:nvSpPr>
        <p:spPr>
          <a:ln/>
        </p:spPr>
        <p:txBody>
          <a:bodyPr/>
          <a:lstStyle>
            <a:lvl1pPr>
              <a:defRPr/>
            </a:lvl1pPr>
          </a:lstStyle>
          <a:p>
            <a:pPr>
              <a:defRPr/>
            </a:pPr>
            <a:fld id="{9F926535-9A8C-4C2C-BAAC-075AA7AE10B5}" type="datetime1">
              <a:rPr lang="zh-CN" altLang="en-US"/>
              <a:pPr>
                <a:defRPr/>
              </a:pPr>
              <a:t>2020/11/29</a:t>
            </a:fld>
            <a:endParaRPr lang="zh-CN" altLang="en-US" sz="1800">
              <a:solidFill>
                <a:schemeClr val="tx1"/>
              </a:solidFill>
            </a:endParaRPr>
          </a:p>
        </p:txBody>
      </p:sp>
      <p:sp>
        <p:nvSpPr>
          <p:cNvPr id="5" name="页脚占位符 4">
            <a:extLst>
              <a:ext uri="{FF2B5EF4-FFF2-40B4-BE49-F238E27FC236}">
                <a16:creationId xmlns:a16="http://schemas.microsoft.com/office/drawing/2014/main" id="{ED769DC8-68BB-475A-B280-9D7FFDF0B9E6}"/>
              </a:ext>
            </a:extLst>
          </p:cNvPr>
          <p:cNvSpPr>
            <a:spLocks noGrp="1" noChangeArrowheads="1"/>
          </p:cNvSpPr>
          <p:nvPr>
            <p:ph type="ftr" sz="quarter" idx="11"/>
          </p:nvPr>
        </p:nvSpPr>
        <p:spPr>
          <a:ln/>
        </p:spPr>
        <p:txBody>
          <a:bodyPr/>
          <a:lstStyle>
            <a:lvl1pPr>
              <a:defRPr/>
            </a:lvl1pPr>
          </a:lstStyle>
          <a:p>
            <a:pPr>
              <a:defRPr/>
            </a:pPr>
            <a:endParaRPr lang="zh-CN" altLang="zh-CN"/>
          </a:p>
        </p:txBody>
      </p:sp>
      <p:sp>
        <p:nvSpPr>
          <p:cNvPr id="6" name="灯片编号占位符 5">
            <a:extLst>
              <a:ext uri="{FF2B5EF4-FFF2-40B4-BE49-F238E27FC236}">
                <a16:creationId xmlns:a16="http://schemas.microsoft.com/office/drawing/2014/main" id="{2D55CBA4-2069-41F1-BAE7-63BF344FADA9}"/>
              </a:ext>
            </a:extLst>
          </p:cNvPr>
          <p:cNvSpPr>
            <a:spLocks noGrp="1" noChangeArrowheads="1"/>
          </p:cNvSpPr>
          <p:nvPr>
            <p:ph type="sldNum" sz="quarter" idx="12"/>
          </p:nvPr>
        </p:nvSpPr>
        <p:spPr>
          <a:ln/>
        </p:spPr>
        <p:txBody>
          <a:bodyPr/>
          <a:lstStyle>
            <a:lvl1pPr>
              <a:defRPr/>
            </a:lvl1pPr>
          </a:lstStyle>
          <a:p>
            <a:fld id="{1BD97AD3-376D-464B-9FEB-851E70A226C1}"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4026854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3">
            <a:extLst>
              <a:ext uri="{FF2B5EF4-FFF2-40B4-BE49-F238E27FC236}">
                <a16:creationId xmlns:a16="http://schemas.microsoft.com/office/drawing/2014/main" id="{250040C0-4EB6-4EDB-AE9C-B9258FD7B606}"/>
              </a:ext>
            </a:extLst>
          </p:cNvPr>
          <p:cNvSpPr>
            <a:spLocks noGrp="1" noChangeArrowheads="1"/>
          </p:cNvSpPr>
          <p:nvPr>
            <p:ph type="dt" sz="half" idx="10"/>
          </p:nvPr>
        </p:nvSpPr>
        <p:spPr>
          <a:ln/>
        </p:spPr>
        <p:txBody>
          <a:bodyPr/>
          <a:lstStyle>
            <a:lvl1pPr>
              <a:defRPr/>
            </a:lvl1pPr>
          </a:lstStyle>
          <a:p>
            <a:pPr>
              <a:defRPr/>
            </a:pPr>
            <a:fld id="{45D0D236-F5A4-488C-98D8-EA343183E078}" type="datetime1">
              <a:rPr lang="zh-CN" altLang="en-US"/>
              <a:pPr>
                <a:defRPr/>
              </a:pPr>
              <a:t>2020/11/29</a:t>
            </a:fld>
            <a:endParaRPr lang="zh-CN" altLang="en-US" sz="1800">
              <a:solidFill>
                <a:schemeClr val="tx1"/>
              </a:solidFill>
            </a:endParaRPr>
          </a:p>
        </p:txBody>
      </p:sp>
      <p:sp>
        <p:nvSpPr>
          <p:cNvPr id="6" name="页脚占位符 4">
            <a:extLst>
              <a:ext uri="{FF2B5EF4-FFF2-40B4-BE49-F238E27FC236}">
                <a16:creationId xmlns:a16="http://schemas.microsoft.com/office/drawing/2014/main" id="{8B019F0D-D782-48A8-8B6C-D322B8951B15}"/>
              </a:ext>
            </a:extLst>
          </p:cNvPr>
          <p:cNvSpPr>
            <a:spLocks noGrp="1" noChangeArrowheads="1"/>
          </p:cNvSpPr>
          <p:nvPr>
            <p:ph type="ftr" sz="quarter" idx="11"/>
          </p:nvPr>
        </p:nvSpPr>
        <p:spPr>
          <a:ln/>
        </p:spPr>
        <p:txBody>
          <a:bodyPr/>
          <a:lstStyle>
            <a:lvl1pPr>
              <a:defRPr/>
            </a:lvl1pPr>
          </a:lstStyle>
          <a:p>
            <a:pPr>
              <a:defRPr/>
            </a:pPr>
            <a:endParaRPr lang="zh-CN" altLang="zh-CN"/>
          </a:p>
        </p:txBody>
      </p:sp>
      <p:sp>
        <p:nvSpPr>
          <p:cNvPr id="7" name="灯片编号占位符 5">
            <a:extLst>
              <a:ext uri="{FF2B5EF4-FFF2-40B4-BE49-F238E27FC236}">
                <a16:creationId xmlns:a16="http://schemas.microsoft.com/office/drawing/2014/main" id="{E3CFEDEE-42CF-4481-A692-F47212A49225}"/>
              </a:ext>
            </a:extLst>
          </p:cNvPr>
          <p:cNvSpPr>
            <a:spLocks noGrp="1" noChangeArrowheads="1"/>
          </p:cNvSpPr>
          <p:nvPr>
            <p:ph type="sldNum" sz="quarter" idx="12"/>
          </p:nvPr>
        </p:nvSpPr>
        <p:spPr>
          <a:ln/>
        </p:spPr>
        <p:txBody>
          <a:bodyPr/>
          <a:lstStyle>
            <a:lvl1pPr>
              <a:defRPr/>
            </a:lvl1pPr>
          </a:lstStyle>
          <a:p>
            <a:fld id="{E6216ACF-25DE-498E-A5A0-DB14FDEEBD08}"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1492734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3">
            <a:extLst>
              <a:ext uri="{FF2B5EF4-FFF2-40B4-BE49-F238E27FC236}">
                <a16:creationId xmlns:a16="http://schemas.microsoft.com/office/drawing/2014/main" id="{700F205A-7177-48C6-8B80-226E4249437D}"/>
              </a:ext>
            </a:extLst>
          </p:cNvPr>
          <p:cNvSpPr>
            <a:spLocks noGrp="1" noChangeArrowheads="1"/>
          </p:cNvSpPr>
          <p:nvPr>
            <p:ph type="dt" sz="half" idx="10"/>
          </p:nvPr>
        </p:nvSpPr>
        <p:spPr>
          <a:ln/>
        </p:spPr>
        <p:txBody>
          <a:bodyPr/>
          <a:lstStyle>
            <a:lvl1pPr>
              <a:defRPr/>
            </a:lvl1pPr>
          </a:lstStyle>
          <a:p>
            <a:pPr>
              <a:defRPr/>
            </a:pPr>
            <a:fld id="{27CFC8CF-69C5-41C3-AC24-C88BB87DFC3A}" type="datetime1">
              <a:rPr lang="zh-CN" altLang="en-US"/>
              <a:pPr>
                <a:defRPr/>
              </a:pPr>
              <a:t>2020/11/29</a:t>
            </a:fld>
            <a:endParaRPr lang="zh-CN" altLang="en-US" sz="1800">
              <a:solidFill>
                <a:schemeClr val="tx1"/>
              </a:solidFill>
            </a:endParaRPr>
          </a:p>
        </p:txBody>
      </p:sp>
      <p:sp>
        <p:nvSpPr>
          <p:cNvPr id="8" name="页脚占位符 4">
            <a:extLst>
              <a:ext uri="{FF2B5EF4-FFF2-40B4-BE49-F238E27FC236}">
                <a16:creationId xmlns:a16="http://schemas.microsoft.com/office/drawing/2014/main" id="{9E4B9FAE-88FE-4DA2-B6DB-8F6E59849911}"/>
              </a:ext>
            </a:extLst>
          </p:cNvPr>
          <p:cNvSpPr>
            <a:spLocks noGrp="1" noChangeArrowheads="1"/>
          </p:cNvSpPr>
          <p:nvPr>
            <p:ph type="ftr" sz="quarter" idx="11"/>
          </p:nvPr>
        </p:nvSpPr>
        <p:spPr>
          <a:ln/>
        </p:spPr>
        <p:txBody>
          <a:bodyPr/>
          <a:lstStyle>
            <a:lvl1pPr>
              <a:defRPr/>
            </a:lvl1pPr>
          </a:lstStyle>
          <a:p>
            <a:pPr>
              <a:defRPr/>
            </a:pPr>
            <a:endParaRPr lang="zh-CN" altLang="zh-CN"/>
          </a:p>
        </p:txBody>
      </p:sp>
      <p:sp>
        <p:nvSpPr>
          <p:cNvPr id="9" name="灯片编号占位符 5">
            <a:extLst>
              <a:ext uri="{FF2B5EF4-FFF2-40B4-BE49-F238E27FC236}">
                <a16:creationId xmlns:a16="http://schemas.microsoft.com/office/drawing/2014/main" id="{B9A0A52D-5B3C-433F-8995-9459A88E71BA}"/>
              </a:ext>
            </a:extLst>
          </p:cNvPr>
          <p:cNvSpPr>
            <a:spLocks noGrp="1" noChangeArrowheads="1"/>
          </p:cNvSpPr>
          <p:nvPr>
            <p:ph type="sldNum" sz="quarter" idx="12"/>
          </p:nvPr>
        </p:nvSpPr>
        <p:spPr>
          <a:ln/>
        </p:spPr>
        <p:txBody>
          <a:bodyPr/>
          <a:lstStyle>
            <a:lvl1pPr>
              <a:defRPr/>
            </a:lvl1pPr>
          </a:lstStyle>
          <a:p>
            <a:fld id="{5D009877-1D93-49DC-B37A-F3D3951BF352}"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3957104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3">
            <a:extLst>
              <a:ext uri="{FF2B5EF4-FFF2-40B4-BE49-F238E27FC236}">
                <a16:creationId xmlns:a16="http://schemas.microsoft.com/office/drawing/2014/main" id="{BFE01740-53DD-43A4-953D-B5396D63870A}"/>
              </a:ext>
            </a:extLst>
          </p:cNvPr>
          <p:cNvSpPr>
            <a:spLocks noGrp="1" noChangeArrowheads="1"/>
          </p:cNvSpPr>
          <p:nvPr>
            <p:ph type="dt" sz="half" idx="10"/>
          </p:nvPr>
        </p:nvSpPr>
        <p:spPr>
          <a:ln/>
        </p:spPr>
        <p:txBody>
          <a:bodyPr/>
          <a:lstStyle>
            <a:lvl1pPr>
              <a:defRPr/>
            </a:lvl1pPr>
          </a:lstStyle>
          <a:p>
            <a:pPr>
              <a:defRPr/>
            </a:pPr>
            <a:fld id="{06A1464A-CECA-4D04-8AD4-A90F7DEA126D}" type="datetime1">
              <a:rPr lang="zh-CN" altLang="en-US"/>
              <a:pPr>
                <a:defRPr/>
              </a:pPr>
              <a:t>2020/11/29</a:t>
            </a:fld>
            <a:endParaRPr lang="zh-CN" altLang="en-US" sz="1800">
              <a:solidFill>
                <a:schemeClr val="tx1"/>
              </a:solidFill>
            </a:endParaRPr>
          </a:p>
        </p:txBody>
      </p:sp>
      <p:sp>
        <p:nvSpPr>
          <p:cNvPr id="4" name="页脚占位符 4">
            <a:extLst>
              <a:ext uri="{FF2B5EF4-FFF2-40B4-BE49-F238E27FC236}">
                <a16:creationId xmlns:a16="http://schemas.microsoft.com/office/drawing/2014/main" id="{FFB15A1F-6C9E-4F9E-8529-56D2E428BF2D}"/>
              </a:ext>
            </a:extLst>
          </p:cNvPr>
          <p:cNvSpPr>
            <a:spLocks noGrp="1" noChangeArrowheads="1"/>
          </p:cNvSpPr>
          <p:nvPr>
            <p:ph type="ftr" sz="quarter" idx="11"/>
          </p:nvPr>
        </p:nvSpPr>
        <p:spPr>
          <a:ln/>
        </p:spPr>
        <p:txBody>
          <a:bodyPr/>
          <a:lstStyle>
            <a:lvl1pPr>
              <a:defRPr/>
            </a:lvl1pPr>
          </a:lstStyle>
          <a:p>
            <a:pPr>
              <a:defRPr/>
            </a:pPr>
            <a:endParaRPr lang="zh-CN" altLang="zh-CN"/>
          </a:p>
        </p:txBody>
      </p:sp>
      <p:sp>
        <p:nvSpPr>
          <p:cNvPr id="5" name="灯片编号占位符 5">
            <a:extLst>
              <a:ext uri="{FF2B5EF4-FFF2-40B4-BE49-F238E27FC236}">
                <a16:creationId xmlns:a16="http://schemas.microsoft.com/office/drawing/2014/main" id="{AF267D2A-D0CF-4B78-8637-86E1F20B5537}"/>
              </a:ext>
            </a:extLst>
          </p:cNvPr>
          <p:cNvSpPr>
            <a:spLocks noGrp="1" noChangeArrowheads="1"/>
          </p:cNvSpPr>
          <p:nvPr>
            <p:ph type="sldNum" sz="quarter" idx="12"/>
          </p:nvPr>
        </p:nvSpPr>
        <p:spPr>
          <a:ln/>
        </p:spPr>
        <p:txBody>
          <a:bodyPr/>
          <a:lstStyle>
            <a:lvl1pPr>
              <a:defRPr/>
            </a:lvl1pPr>
          </a:lstStyle>
          <a:p>
            <a:fld id="{73D8D851-6C72-4612-83C6-49427EE537C1}"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2646389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a:extLst>
              <a:ext uri="{FF2B5EF4-FFF2-40B4-BE49-F238E27FC236}">
                <a16:creationId xmlns:a16="http://schemas.microsoft.com/office/drawing/2014/main" id="{BD615F81-1275-4E96-BD35-F6024F8EB20D}"/>
              </a:ext>
            </a:extLst>
          </p:cNvPr>
          <p:cNvSpPr>
            <a:spLocks noGrp="1" noChangeArrowheads="1"/>
          </p:cNvSpPr>
          <p:nvPr>
            <p:ph type="dt" sz="half" idx="10"/>
          </p:nvPr>
        </p:nvSpPr>
        <p:spPr>
          <a:ln/>
        </p:spPr>
        <p:txBody>
          <a:bodyPr/>
          <a:lstStyle>
            <a:lvl1pPr>
              <a:defRPr/>
            </a:lvl1pPr>
          </a:lstStyle>
          <a:p>
            <a:pPr>
              <a:defRPr/>
            </a:pPr>
            <a:fld id="{517C5380-B9BB-47DF-A543-8BC135855693}" type="datetime1">
              <a:rPr lang="zh-CN" altLang="en-US"/>
              <a:pPr>
                <a:defRPr/>
              </a:pPr>
              <a:t>2020/11/29</a:t>
            </a:fld>
            <a:endParaRPr lang="zh-CN" altLang="en-US" sz="1800">
              <a:solidFill>
                <a:schemeClr val="tx1"/>
              </a:solidFill>
            </a:endParaRPr>
          </a:p>
        </p:txBody>
      </p:sp>
      <p:sp>
        <p:nvSpPr>
          <p:cNvPr id="3" name="页脚占位符 4">
            <a:extLst>
              <a:ext uri="{FF2B5EF4-FFF2-40B4-BE49-F238E27FC236}">
                <a16:creationId xmlns:a16="http://schemas.microsoft.com/office/drawing/2014/main" id="{852B657A-8C67-451F-B5B0-94AF3050537A}"/>
              </a:ext>
            </a:extLst>
          </p:cNvPr>
          <p:cNvSpPr>
            <a:spLocks noGrp="1" noChangeArrowheads="1"/>
          </p:cNvSpPr>
          <p:nvPr>
            <p:ph type="ftr" sz="quarter" idx="11"/>
          </p:nvPr>
        </p:nvSpPr>
        <p:spPr>
          <a:ln/>
        </p:spPr>
        <p:txBody>
          <a:bodyPr/>
          <a:lstStyle>
            <a:lvl1pPr>
              <a:defRPr/>
            </a:lvl1pPr>
          </a:lstStyle>
          <a:p>
            <a:pPr>
              <a:defRPr/>
            </a:pPr>
            <a:endParaRPr lang="zh-CN" altLang="zh-CN"/>
          </a:p>
        </p:txBody>
      </p:sp>
      <p:sp>
        <p:nvSpPr>
          <p:cNvPr id="4" name="灯片编号占位符 5">
            <a:extLst>
              <a:ext uri="{FF2B5EF4-FFF2-40B4-BE49-F238E27FC236}">
                <a16:creationId xmlns:a16="http://schemas.microsoft.com/office/drawing/2014/main" id="{970AE8BC-B3F9-4E87-9383-D1E52BA4E2D5}"/>
              </a:ext>
            </a:extLst>
          </p:cNvPr>
          <p:cNvSpPr>
            <a:spLocks noGrp="1" noChangeArrowheads="1"/>
          </p:cNvSpPr>
          <p:nvPr>
            <p:ph type="sldNum" sz="quarter" idx="12"/>
          </p:nvPr>
        </p:nvSpPr>
        <p:spPr>
          <a:ln/>
        </p:spPr>
        <p:txBody>
          <a:bodyPr/>
          <a:lstStyle>
            <a:lvl1pPr>
              <a:defRPr/>
            </a:lvl1pPr>
          </a:lstStyle>
          <a:p>
            <a:fld id="{174BDBF7-22C4-40A5-8D4D-B340AB70C7B6}"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3976527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3050"/>
            <a:ext cx="40116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a:extLst>
              <a:ext uri="{FF2B5EF4-FFF2-40B4-BE49-F238E27FC236}">
                <a16:creationId xmlns:a16="http://schemas.microsoft.com/office/drawing/2014/main" id="{689E432D-E154-43B8-B3EC-9A340325E64B}"/>
              </a:ext>
            </a:extLst>
          </p:cNvPr>
          <p:cNvSpPr>
            <a:spLocks noGrp="1" noChangeArrowheads="1"/>
          </p:cNvSpPr>
          <p:nvPr>
            <p:ph type="dt" sz="half" idx="10"/>
          </p:nvPr>
        </p:nvSpPr>
        <p:spPr>
          <a:ln/>
        </p:spPr>
        <p:txBody>
          <a:bodyPr/>
          <a:lstStyle>
            <a:lvl1pPr>
              <a:defRPr/>
            </a:lvl1pPr>
          </a:lstStyle>
          <a:p>
            <a:pPr>
              <a:defRPr/>
            </a:pPr>
            <a:fld id="{466192E5-5F69-4870-B0DC-634141E39DAF}" type="datetime1">
              <a:rPr lang="zh-CN" altLang="en-US"/>
              <a:pPr>
                <a:defRPr/>
              </a:pPr>
              <a:t>2020/11/29</a:t>
            </a:fld>
            <a:endParaRPr lang="zh-CN" altLang="en-US" sz="1800">
              <a:solidFill>
                <a:schemeClr val="tx1"/>
              </a:solidFill>
            </a:endParaRPr>
          </a:p>
        </p:txBody>
      </p:sp>
      <p:sp>
        <p:nvSpPr>
          <p:cNvPr id="6" name="页脚占位符 4">
            <a:extLst>
              <a:ext uri="{FF2B5EF4-FFF2-40B4-BE49-F238E27FC236}">
                <a16:creationId xmlns:a16="http://schemas.microsoft.com/office/drawing/2014/main" id="{13BEEF14-3DF6-43D8-A112-C258C1D53114}"/>
              </a:ext>
            </a:extLst>
          </p:cNvPr>
          <p:cNvSpPr>
            <a:spLocks noGrp="1" noChangeArrowheads="1"/>
          </p:cNvSpPr>
          <p:nvPr>
            <p:ph type="ftr" sz="quarter" idx="11"/>
          </p:nvPr>
        </p:nvSpPr>
        <p:spPr>
          <a:ln/>
        </p:spPr>
        <p:txBody>
          <a:bodyPr/>
          <a:lstStyle>
            <a:lvl1pPr>
              <a:defRPr/>
            </a:lvl1pPr>
          </a:lstStyle>
          <a:p>
            <a:pPr>
              <a:defRPr/>
            </a:pPr>
            <a:endParaRPr lang="zh-CN" altLang="zh-CN"/>
          </a:p>
        </p:txBody>
      </p:sp>
      <p:sp>
        <p:nvSpPr>
          <p:cNvPr id="7" name="灯片编号占位符 5">
            <a:extLst>
              <a:ext uri="{FF2B5EF4-FFF2-40B4-BE49-F238E27FC236}">
                <a16:creationId xmlns:a16="http://schemas.microsoft.com/office/drawing/2014/main" id="{EC95373C-2975-4748-96CA-E8F7C30D7DB9}"/>
              </a:ext>
            </a:extLst>
          </p:cNvPr>
          <p:cNvSpPr>
            <a:spLocks noGrp="1" noChangeArrowheads="1"/>
          </p:cNvSpPr>
          <p:nvPr>
            <p:ph type="sldNum" sz="quarter" idx="12"/>
          </p:nvPr>
        </p:nvSpPr>
        <p:spPr>
          <a:ln/>
        </p:spPr>
        <p:txBody>
          <a:bodyPr/>
          <a:lstStyle>
            <a:lvl1pPr>
              <a:defRPr/>
            </a:lvl1pPr>
          </a:lstStyle>
          <a:p>
            <a:fld id="{217EA5A9-CF96-465D-9ADF-4B2D90C3D292}"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170420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188" y="4800600"/>
            <a:ext cx="73152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sym typeface="Arial" pitchFamily="34" charset="0"/>
            </a:endParaRPr>
          </a:p>
        </p:txBody>
      </p:sp>
      <p:sp>
        <p:nvSpPr>
          <p:cNvPr id="4" name="文本占位符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a:extLst>
              <a:ext uri="{FF2B5EF4-FFF2-40B4-BE49-F238E27FC236}">
                <a16:creationId xmlns:a16="http://schemas.microsoft.com/office/drawing/2014/main" id="{4C7F006B-AF15-49DB-9386-AF499206C315}"/>
              </a:ext>
            </a:extLst>
          </p:cNvPr>
          <p:cNvSpPr>
            <a:spLocks noGrp="1" noChangeArrowheads="1"/>
          </p:cNvSpPr>
          <p:nvPr>
            <p:ph type="dt" sz="half" idx="10"/>
          </p:nvPr>
        </p:nvSpPr>
        <p:spPr>
          <a:ln/>
        </p:spPr>
        <p:txBody>
          <a:bodyPr/>
          <a:lstStyle>
            <a:lvl1pPr>
              <a:defRPr/>
            </a:lvl1pPr>
          </a:lstStyle>
          <a:p>
            <a:pPr>
              <a:defRPr/>
            </a:pPr>
            <a:fld id="{E372DD3F-B50C-4C65-AA85-3A7FB56DB143}" type="datetime1">
              <a:rPr lang="zh-CN" altLang="en-US"/>
              <a:pPr>
                <a:defRPr/>
              </a:pPr>
              <a:t>2020/11/29</a:t>
            </a:fld>
            <a:endParaRPr lang="zh-CN" altLang="en-US" sz="1800">
              <a:solidFill>
                <a:schemeClr val="tx1"/>
              </a:solidFill>
            </a:endParaRPr>
          </a:p>
        </p:txBody>
      </p:sp>
      <p:sp>
        <p:nvSpPr>
          <p:cNvPr id="6" name="页脚占位符 4">
            <a:extLst>
              <a:ext uri="{FF2B5EF4-FFF2-40B4-BE49-F238E27FC236}">
                <a16:creationId xmlns:a16="http://schemas.microsoft.com/office/drawing/2014/main" id="{8BD3D1BF-B6F5-4A3C-BACB-B3520696DD41}"/>
              </a:ext>
            </a:extLst>
          </p:cNvPr>
          <p:cNvSpPr>
            <a:spLocks noGrp="1" noChangeArrowheads="1"/>
          </p:cNvSpPr>
          <p:nvPr>
            <p:ph type="ftr" sz="quarter" idx="11"/>
          </p:nvPr>
        </p:nvSpPr>
        <p:spPr>
          <a:ln/>
        </p:spPr>
        <p:txBody>
          <a:bodyPr/>
          <a:lstStyle>
            <a:lvl1pPr>
              <a:defRPr/>
            </a:lvl1pPr>
          </a:lstStyle>
          <a:p>
            <a:pPr>
              <a:defRPr/>
            </a:pPr>
            <a:endParaRPr lang="zh-CN" altLang="zh-CN"/>
          </a:p>
        </p:txBody>
      </p:sp>
      <p:sp>
        <p:nvSpPr>
          <p:cNvPr id="7" name="灯片编号占位符 5">
            <a:extLst>
              <a:ext uri="{FF2B5EF4-FFF2-40B4-BE49-F238E27FC236}">
                <a16:creationId xmlns:a16="http://schemas.microsoft.com/office/drawing/2014/main" id="{DFBEA7A8-8F3D-47E2-A0FB-F6F30A8D31D4}"/>
              </a:ext>
            </a:extLst>
          </p:cNvPr>
          <p:cNvSpPr>
            <a:spLocks noGrp="1" noChangeArrowheads="1"/>
          </p:cNvSpPr>
          <p:nvPr>
            <p:ph type="sldNum" sz="quarter" idx="12"/>
          </p:nvPr>
        </p:nvSpPr>
        <p:spPr>
          <a:ln/>
        </p:spPr>
        <p:txBody>
          <a:bodyPr/>
          <a:lstStyle>
            <a:lvl1pPr>
              <a:defRPr/>
            </a:lvl1pPr>
          </a:lstStyle>
          <a:p>
            <a:fld id="{A5726DB3-B397-4F34-89E3-CA4E60FA261F}" type="slidenum">
              <a:rPr lang="zh-CN" altLang="en-US"/>
              <a:pPr/>
              <a:t>‹#›</a:t>
            </a:fld>
            <a:endParaRPr lang="zh-CN" altLang="en-US" sz="1800">
              <a:solidFill>
                <a:schemeClr val="tx1"/>
              </a:solidFill>
            </a:endParaRPr>
          </a:p>
        </p:txBody>
      </p:sp>
    </p:spTree>
    <p:extLst>
      <p:ext uri="{BB962C8B-B14F-4D97-AF65-F5344CB8AC3E}">
        <p14:creationId xmlns:p14="http://schemas.microsoft.com/office/powerpoint/2010/main" val="3571849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标题占位符 1">
            <a:extLst>
              <a:ext uri="{FF2B5EF4-FFF2-40B4-BE49-F238E27FC236}">
                <a16:creationId xmlns:a16="http://schemas.microsoft.com/office/drawing/2014/main" id="{5DD54516-39BB-48FF-9EB6-FC1C804F0B70}"/>
              </a:ext>
            </a:extLst>
          </p:cNvPr>
          <p:cNvSpPr>
            <a:spLocks noGrp="1" noChangeArrowheads="1"/>
          </p:cNvSpPr>
          <p:nvPr>
            <p:ph type="title" idx="4294967295"/>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a:sym typeface="Arial Black" panose="020B0A04020102020204" pitchFamily="34" charset="0"/>
              </a:rPr>
              <a:t>单击此处编辑母版标题样式</a:t>
            </a:r>
          </a:p>
        </p:txBody>
      </p:sp>
      <p:sp>
        <p:nvSpPr>
          <p:cNvPr id="1027" name="文本占位符 2">
            <a:extLst>
              <a:ext uri="{FF2B5EF4-FFF2-40B4-BE49-F238E27FC236}">
                <a16:creationId xmlns:a16="http://schemas.microsoft.com/office/drawing/2014/main" id="{75FF7DAD-658B-4972-A0E5-54065A6FCB77}"/>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sym typeface="Arial" panose="020B0604020202020204" pitchFamily="34" charset="0"/>
              </a:rPr>
              <a:t>单击此处编辑母版文本样式</a:t>
            </a:r>
            <a:endParaRPr lang="en-US" altLang="zh-CN">
              <a:sym typeface="Arial" panose="020B0604020202020204" pitchFamily="34" charset="0"/>
            </a:endParaRPr>
          </a:p>
          <a:p>
            <a:pPr lvl="1"/>
            <a:r>
              <a:rPr lang="zh-CN" altLang="en-US">
                <a:sym typeface="Arial" panose="020B0604020202020204" pitchFamily="34" charset="0"/>
              </a:rPr>
              <a:t>第二级</a:t>
            </a:r>
            <a:endParaRPr lang="en-US" altLang="zh-CN">
              <a:sym typeface="Arial" panose="020B0604020202020204" pitchFamily="34" charset="0"/>
            </a:endParaRPr>
          </a:p>
          <a:p>
            <a:pPr lvl="2"/>
            <a:r>
              <a:rPr lang="zh-CN" altLang="en-US">
                <a:sym typeface="Arial" panose="020B0604020202020204" pitchFamily="34" charset="0"/>
              </a:rPr>
              <a:t>第三级</a:t>
            </a:r>
            <a:endParaRPr lang="en-US" altLang="zh-CN">
              <a:sym typeface="Arial" panose="020B0604020202020204" pitchFamily="34" charset="0"/>
            </a:endParaRPr>
          </a:p>
          <a:p>
            <a:pPr lvl="3"/>
            <a:r>
              <a:rPr lang="zh-CN" altLang="en-US">
                <a:sym typeface="Arial" panose="020B0604020202020204" pitchFamily="34" charset="0"/>
              </a:rPr>
              <a:t>第四级</a:t>
            </a:r>
            <a:endParaRPr lang="en-US" altLang="zh-CN">
              <a:sym typeface="Arial" panose="020B0604020202020204" pitchFamily="34" charset="0"/>
            </a:endParaRPr>
          </a:p>
          <a:p>
            <a:pPr lvl="4"/>
            <a:r>
              <a:rPr lang="zh-CN" altLang="en-US">
                <a:sym typeface="Arial" panose="020B0604020202020204" pitchFamily="34" charset="0"/>
              </a:rPr>
              <a:t>第五级</a:t>
            </a:r>
          </a:p>
        </p:txBody>
      </p:sp>
      <p:sp>
        <p:nvSpPr>
          <p:cNvPr id="1028" name="日期占位符 3">
            <a:extLst>
              <a:ext uri="{FF2B5EF4-FFF2-40B4-BE49-F238E27FC236}">
                <a16:creationId xmlns:a16="http://schemas.microsoft.com/office/drawing/2014/main" id="{20593661-4D78-4B04-92B1-169E873921F4}"/>
              </a:ext>
            </a:extLst>
          </p:cNvPr>
          <p:cNvSpPr>
            <a:spLocks noGrp="1" noChangeArrowheads="1"/>
          </p:cNvSpPr>
          <p:nvPr>
            <p:ph type="dt" sz="half" idx="2"/>
          </p:nvPr>
        </p:nvSpPr>
        <p:spPr bwMode="auto">
          <a:xfrm>
            <a:off x="838200" y="6356350"/>
            <a:ext cx="2743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1200" smtClean="0">
                <a:solidFill>
                  <a:srgbClr val="898989"/>
                </a:solidFill>
              </a:defRPr>
            </a:lvl1pPr>
          </a:lstStyle>
          <a:p>
            <a:pPr>
              <a:defRPr/>
            </a:pPr>
            <a:fld id="{15F34295-C4E2-43CC-8532-6BC4C5F26D09}" type="datetime1">
              <a:rPr lang="zh-CN" altLang="en-US"/>
              <a:pPr>
                <a:defRPr/>
              </a:pPr>
              <a:t>2020/11/29</a:t>
            </a:fld>
            <a:endParaRPr lang="zh-CN" altLang="en-US" sz="1800">
              <a:solidFill>
                <a:schemeClr val="tx1"/>
              </a:solidFill>
            </a:endParaRPr>
          </a:p>
        </p:txBody>
      </p:sp>
      <p:sp>
        <p:nvSpPr>
          <p:cNvPr id="1029" name="页脚占位符 4">
            <a:extLst>
              <a:ext uri="{FF2B5EF4-FFF2-40B4-BE49-F238E27FC236}">
                <a16:creationId xmlns:a16="http://schemas.microsoft.com/office/drawing/2014/main" id="{5784E9F5-4A34-47B7-9A74-A0B06545280B}"/>
              </a:ext>
            </a:extLst>
          </p:cNvPr>
          <p:cNvSpPr>
            <a:spLocks noGrp="1" noChangeArrowheads="1"/>
          </p:cNvSpPr>
          <p:nvPr>
            <p:ph type="ftr" sz="quarter" idx="3"/>
          </p:nvPr>
        </p:nvSpPr>
        <p:spPr bwMode="auto">
          <a:xfrm>
            <a:off x="4038600" y="6356350"/>
            <a:ext cx="41148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buFont typeface="Arial" pitchFamily="34" charset="0"/>
              <a:buNone/>
              <a:defRPr sz="1200">
                <a:solidFill>
                  <a:srgbClr val="898989"/>
                </a:solidFill>
                <a:latin typeface="Arial" pitchFamily="34" charset="0"/>
                <a:ea typeface="宋体" pitchFamily="2" charset="-122"/>
                <a:cs typeface="+mn-cs"/>
              </a:defRPr>
            </a:lvl1pPr>
          </a:lstStyle>
          <a:p>
            <a:pPr>
              <a:defRPr/>
            </a:pPr>
            <a:endParaRPr lang="zh-CN" altLang="zh-CN"/>
          </a:p>
        </p:txBody>
      </p:sp>
      <p:sp>
        <p:nvSpPr>
          <p:cNvPr id="1030" name="灯片编号占位符 5">
            <a:extLst>
              <a:ext uri="{FF2B5EF4-FFF2-40B4-BE49-F238E27FC236}">
                <a16:creationId xmlns:a16="http://schemas.microsoft.com/office/drawing/2014/main" id="{A564EDE4-697B-4A00-AA8B-4F053BCA89A1}"/>
              </a:ext>
            </a:extLst>
          </p:cNvPr>
          <p:cNvSpPr>
            <a:spLocks noGrp="1" noChangeArrowheads="1"/>
          </p:cNvSpPr>
          <p:nvPr>
            <p:ph type="sldNum" sz="quarter" idx="4"/>
          </p:nvPr>
        </p:nvSpPr>
        <p:spPr bwMode="auto">
          <a:xfrm>
            <a:off x="8610600" y="6356350"/>
            <a:ext cx="2743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F12C91FF-2258-48C7-A45B-41A22BBC7E0C}" type="slidenum">
              <a:rPr lang="zh-CN" altLang="en-US"/>
              <a:pPr/>
              <a:t>‹#›</a:t>
            </a:fld>
            <a:endParaRPr lang="zh-CN" altLang="en-US" sz="1800">
              <a:solidFill>
                <a:schemeClr val="tx1"/>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marL="914400" indent="-914400" algn="l" rtl="0" eaLnBrk="0" fontAlgn="base" hangingPunct="0">
        <a:lnSpc>
          <a:spcPct val="90000"/>
        </a:lnSpc>
        <a:spcBef>
          <a:spcPct val="0"/>
        </a:spcBef>
        <a:spcAft>
          <a:spcPct val="0"/>
        </a:spcAft>
        <a:defRPr kumimoji="1" sz="4400">
          <a:solidFill>
            <a:schemeClr val="tx1"/>
          </a:solidFill>
          <a:latin typeface="+mj-lt"/>
          <a:ea typeface="+mj-ea"/>
          <a:cs typeface="微软雅黑" charset="0"/>
          <a:sym typeface="Arial Black" panose="020B0A04020102020204" pitchFamily="34" charset="0"/>
        </a:defRPr>
      </a:lvl1pPr>
      <a:lvl2pPr marL="914400" indent="-914400" algn="l" rtl="0" eaLnBrk="0" fontAlgn="base" hangingPunct="0">
        <a:lnSpc>
          <a:spcPct val="90000"/>
        </a:lnSpc>
        <a:spcBef>
          <a:spcPct val="0"/>
        </a:spcBef>
        <a:spcAft>
          <a:spcPct val="0"/>
        </a:spcAft>
        <a:defRPr kumimoji="1" sz="4400">
          <a:solidFill>
            <a:schemeClr val="tx1"/>
          </a:solidFill>
          <a:latin typeface="Arial Black" pitchFamily="34" charset="0"/>
          <a:ea typeface="微软雅黑" pitchFamily="34" charset="-122"/>
          <a:cs typeface="微软雅黑" charset="0"/>
          <a:sym typeface="Arial Black" panose="020B0A04020102020204" pitchFamily="34" charset="0"/>
        </a:defRPr>
      </a:lvl2pPr>
      <a:lvl3pPr marL="914400" indent="-914400" algn="l" rtl="0" eaLnBrk="0" fontAlgn="base" hangingPunct="0">
        <a:lnSpc>
          <a:spcPct val="90000"/>
        </a:lnSpc>
        <a:spcBef>
          <a:spcPct val="0"/>
        </a:spcBef>
        <a:spcAft>
          <a:spcPct val="0"/>
        </a:spcAft>
        <a:defRPr kumimoji="1" sz="4400">
          <a:solidFill>
            <a:schemeClr val="tx1"/>
          </a:solidFill>
          <a:latin typeface="Arial Black" pitchFamily="34" charset="0"/>
          <a:ea typeface="微软雅黑" pitchFamily="34" charset="-122"/>
          <a:cs typeface="微软雅黑" charset="0"/>
          <a:sym typeface="Arial Black" panose="020B0A04020102020204" pitchFamily="34" charset="0"/>
        </a:defRPr>
      </a:lvl3pPr>
      <a:lvl4pPr marL="914400" indent="-914400" algn="l" rtl="0" eaLnBrk="0" fontAlgn="base" hangingPunct="0">
        <a:lnSpc>
          <a:spcPct val="90000"/>
        </a:lnSpc>
        <a:spcBef>
          <a:spcPct val="0"/>
        </a:spcBef>
        <a:spcAft>
          <a:spcPct val="0"/>
        </a:spcAft>
        <a:defRPr kumimoji="1" sz="4400">
          <a:solidFill>
            <a:schemeClr val="tx1"/>
          </a:solidFill>
          <a:latin typeface="Arial Black" pitchFamily="34" charset="0"/>
          <a:ea typeface="微软雅黑" pitchFamily="34" charset="-122"/>
          <a:cs typeface="微软雅黑" charset="0"/>
          <a:sym typeface="Arial Black" panose="020B0A04020102020204" pitchFamily="34" charset="0"/>
        </a:defRPr>
      </a:lvl4pPr>
      <a:lvl5pPr marL="914400" indent="-914400" algn="l" rtl="0" eaLnBrk="0" fontAlgn="base" hangingPunct="0">
        <a:lnSpc>
          <a:spcPct val="90000"/>
        </a:lnSpc>
        <a:spcBef>
          <a:spcPct val="0"/>
        </a:spcBef>
        <a:spcAft>
          <a:spcPct val="0"/>
        </a:spcAft>
        <a:defRPr kumimoji="1" sz="4400">
          <a:solidFill>
            <a:schemeClr val="tx1"/>
          </a:solidFill>
          <a:latin typeface="Arial Black" pitchFamily="34" charset="0"/>
          <a:ea typeface="微软雅黑" pitchFamily="34" charset="-122"/>
          <a:cs typeface="微软雅黑" charset="0"/>
          <a:sym typeface="Arial Black" panose="020B0A04020102020204" pitchFamily="34" charset="0"/>
        </a:defRPr>
      </a:lvl5pPr>
      <a:lvl6pPr marL="1371600" indent="-914400" algn="l" rtl="0" fontAlgn="base">
        <a:lnSpc>
          <a:spcPct val="90000"/>
        </a:lnSpc>
        <a:spcBef>
          <a:spcPct val="0"/>
        </a:spcBef>
        <a:spcAft>
          <a:spcPct val="0"/>
        </a:spcAft>
        <a:defRPr sz="4400">
          <a:solidFill>
            <a:schemeClr val="tx1"/>
          </a:solidFill>
          <a:latin typeface="Arial Black" pitchFamily="34" charset="0"/>
          <a:ea typeface="微软雅黑" pitchFamily="34" charset="-122"/>
          <a:sym typeface="Arial Black" pitchFamily="34" charset="0"/>
        </a:defRPr>
      </a:lvl6pPr>
      <a:lvl7pPr marL="1828800" indent="-914400" algn="l" rtl="0" fontAlgn="base">
        <a:lnSpc>
          <a:spcPct val="90000"/>
        </a:lnSpc>
        <a:spcBef>
          <a:spcPct val="0"/>
        </a:spcBef>
        <a:spcAft>
          <a:spcPct val="0"/>
        </a:spcAft>
        <a:defRPr sz="4400">
          <a:solidFill>
            <a:schemeClr val="tx1"/>
          </a:solidFill>
          <a:latin typeface="Arial Black" pitchFamily="34" charset="0"/>
          <a:ea typeface="微软雅黑" pitchFamily="34" charset="-122"/>
          <a:sym typeface="Arial Black" pitchFamily="34" charset="0"/>
        </a:defRPr>
      </a:lvl7pPr>
      <a:lvl8pPr marL="2286000" indent="-914400" algn="l" rtl="0" fontAlgn="base">
        <a:lnSpc>
          <a:spcPct val="90000"/>
        </a:lnSpc>
        <a:spcBef>
          <a:spcPct val="0"/>
        </a:spcBef>
        <a:spcAft>
          <a:spcPct val="0"/>
        </a:spcAft>
        <a:defRPr sz="4400">
          <a:solidFill>
            <a:schemeClr val="tx1"/>
          </a:solidFill>
          <a:latin typeface="Arial Black" pitchFamily="34" charset="0"/>
          <a:ea typeface="微软雅黑" pitchFamily="34" charset="-122"/>
          <a:sym typeface="Arial Black" pitchFamily="34" charset="0"/>
        </a:defRPr>
      </a:lvl8pPr>
      <a:lvl9pPr marL="2743200" indent="-914400" algn="l" rtl="0" fontAlgn="base">
        <a:lnSpc>
          <a:spcPct val="90000"/>
        </a:lnSpc>
        <a:spcBef>
          <a:spcPct val="0"/>
        </a:spcBef>
        <a:spcAft>
          <a:spcPct val="0"/>
        </a:spcAft>
        <a:defRPr sz="4400">
          <a:solidFill>
            <a:schemeClr val="tx1"/>
          </a:solidFill>
          <a:latin typeface="Arial Black" pitchFamily="34" charset="0"/>
          <a:ea typeface="微软雅黑" pitchFamily="34" charset="-122"/>
          <a:sym typeface="Arial Black"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a:solidFill>
            <a:schemeClr val="tx1"/>
          </a:solidFill>
          <a:latin typeface="+mn-lt"/>
          <a:ea typeface="+mn-ea"/>
          <a:cs typeface="黑体" charset="0"/>
          <a:sym typeface="Arial" panose="020B060402020202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a:solidFill>
            <a:schemeClr val="tx1"/>
          </a:solidFill>
          <a:latin typeface="+mn-lt"/>
          <a:ea typeface="+mn-ea"/>
          <a:cs typeface="黑体" charset="0"/>
          <a:sym typeface="Arial" panose="020B060402020202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a:solidFill>
            <a:schemeClr val="tx1"/>
          </a:solidFill>
          <a:latin typeface="+mn-lt"/>
          <a:ea typeface="+mn-ea"/>
          <a:cs typeface="黑体" charset="0"/>
          <a:sym typeface="Arial" panose="020B060402020202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mn-lt"/>
          <a:ea typeface="+mn-ea"/>
          <a:cs typeface="黑体" charset="0"/>
          <a:sym typeface="Arial" panose="020B060402020202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mn-lt"/>
          <a:ea typeface="+mn-ea"/>
          <a:cs typeface="黑体" charset="0"/>
          <a:sym typeface="Arial" panose="020B0604020202020204" pitchFamily="34" charset="0"/>
        </a:defRPr>
      </a:lvl5pPr>
      <a:lvl6pPr marL="2514600" indent="-228600" algn="l" rtl="0" fontAlgn="base">
        <a:lnSpc>
          <a:spcPct val="90000"/>
        </a:lnSpc>
        <a:spcBef>
          <a:spcPts val="500"/>
        </a:spcBef>
        <a:spcAft>
          <a:spcPct val="0"/>
        </a:spcAft>
        <a:buFont typeface="Arial" pitchFamily="34" charset="0"/>
        <a:buChar char="•"/>
        <a:defRPr>
          <a:solidFill>
            <a:schemeClr val="tx1"/>
          </a:solidFill>
          <a:latin typeface="+mn-lt"/>
          <a:ea typeface="+mn-ea"/>
          <a:sym typeface="Arial" pitchFamily="34" charset="0"/>
        </a:defRPr>
      </a:lvl6pPr>
      <a:lvl7pPr marL="2971800" indent="-228600" algn="l" rtl="0" fontAlgn="base">
        <a:lnSpc>
          <a:spcPct val="90000"/>
        </a:lnSpc>
        <a:spcBef>
          <a:spcPts val="500"/>
        </a:spcBef>
        <a:spcAft>
          <a:spcPct val="0"/>
        </a:spcAft>
        <a:buFont typeface="Arial" pitchFamily="34" charset="0"/>
        <a:buChar char="•"/>
        <a:defRPr>
          <a:solidFill>
            <a:schemeClr val="tx1"/>
          </a:solidFill>
          <a:latin typeface="+mn-lt"/>
          <a:ea typeface="+mn-ea"/>
          <a:sym typeface="Arial" pitchFamily="34" charset="0"/>
        </a:defRPr>
      </a:lvl7pPr>
      <a:lvl8pPr marL="3429000" indent="-228600" algn="l" rtl="0" fontAlgn="base">
        <a:lnSpc>
          <a:spcPct val="90000"/>
        </a:lnSpc>
        <a:spcBef>
          <a:spcPts val="500"/>
        </a:spcBef>
        <a:spcAft>
          <a:spcPct val="0"/>
        </a:spcAft>
        <a:buFont typeface="Arial" pitchFamily="34" charset="0"/>
        <a:buChar char="•"/>
        <a:defRPr>
          <a:solidFill>
            <a:schemeClr val="tx1"/>
          </a:solidFill>
          <a:latin typeface="+mn-lt"/>
          <a:ea typeface="+mn-ea"/>
          <a:sym typeface="Arial" pitchFamily="34" charset="0"/>
        </a:defRPr>
      </a:lvl8pPr>
      <a:lvl9pPr marL="3886200" indent="-228600" algn="l" rtl="0" fontAlgn="base">
        <a:lnSpc>
          <a:spcPct val="90000"/>
        </a:lnSpc>
        <a:spcBef>
          <a:spcPts val="500"/>
        </a:spcBef>
        <a:spcAft>
          <a:spcPct val="0"/>
        </a:spcAft>
        <a:buFont typeface="Arial" pitchFamily="34" charset="0"/>
        <a:buChar char="•"/>
        <a:defRPr>
          <a:solidFill>
            <a:schemeClr val="tx1"/>
          </a:solidFill>
          <a:latin typeface="+mn-lt"/>
          <a:ea typeface="+mn-ea"/>
          <a:sym typeface="Arial"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bwMode="auto">
      <p:bgPr>
        <a:solidFill>
          <a:srgbClr val="69C3C3"/>
        </a:solidFill>
        <a:effectLst/>
      </p:bgPr>
    </p:bg>
    <p:spTree>
      <p:nvGrpSpPr>
        <p:cNvPr id="1" name=""/>
        <p:cNvGrpSpPr/>
        <p:nvPr/>
      </p:nvGrpSpPr>
      <p:grpSpPr>
        <a:xfrm>
          <a:off x="0" y="0"/>
          <a:ext cx="0" cy="0"/>
          <a:chOff x="0" y="0"/>
          <a:chExt cx="0" cy="0"/>
        </a:xfrm>
      </p:grpSpPr>
      <p:grpSp>
        <p:nvGrpSpPr>
          <p:cNvPr id="3074" name="Group 2">
            <a:extLst>
              <a:ext uri="{FF2B5EF4-FFF2-40B4-BE49-F238E27FC236}">
                <a16:creationId xmlns:a16="http://schemas.microsoft.com/office/drawing/2014/main" id="{2752786C-484F-4254-AB1D-D275C5A831A6}"/>
              </a:ext>
            </a:extLst>
          </p:cNvPr>
          <p:cNvGrpSpPr>
            <a:grpSpLocks/>
          </p:cNvGrpSpPr>
          <p:nvPr/>
        </p:nvGrpSpPr>
        <p:grpSpPr bwMode="auto">
          <a:xfrm>
            <a:off x="2470150" y="1868488"/>
            <a:ext cx="1916113" cy="1428750"/>
            <a:chOff x="0" y="0"/>
            <a:chExt cx="1916113" cy="1428750"/>
          </a:xfrm>
        </p:grpSpPr>
        <p:sp>
          <p:nvSpPr>
            <p:cNvPr id="2157" name="Oval 10">
              <a:extLst>
                <a:ext uri="{FF2B5EF4-FFF2-40B4-BE49-F238E27FC236}">
                  <a16:creationId xmlns:a16="http://schemas.microsoft.com/office/drawing/2014/main" id="{B6BE559F-E15B-490C-BDE7-054034BBE093}"/>
                </a:ext>
              </a:extLst>
            </p:cNvPr>
            <p:cNvSpPr>
              <a:spLocks noChangeArrowheads="1"/>
            </p:cNvSpPr>
            <p:nvPr/>
          </p:nvSpPr>
          <p:spPr bwMode="auto">
            <a:xfrm>
              <a:off x="733425" y="1004887"/>
              <a:ext cx="447675" cy="142875"/>
            </a:xfrm>
            <a:prstGeom prst="ellipse">
              <a:avLst/>
            </a:prstGeom>
            <a:solidFill>
              <a:srgbClr val="469492"/>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grpSp>
          <p:nvGrpSpPr>
            <p:cNvPr id="2158" name="Group 4">
              <a:extLst>
                <a:ext uri="{FF2B5EF4-FFF2-40B4-BE49-F238E27FC236}">
                  <a16:creationId xmlns:a16="http://schemas.microsoft.com/office/drawing/2014/main" id="{0A325261-23D4-4F89-8585-46FFDF4DF100}"/>
                </a:ext>
              </a:extLst>
            </p:cNvPr>
            <p:cNvGrpSpPr>
              <a:grpSpLocks/>
            </p:cNvGrpSpPr>
            <p:nvPr/>
          </p:nvGrpSpPr>
          <p:grpSpPr bwMode="auto">
            <a:xfrm>
              <a:off x="0" y="0"/>
              <a:ext cx="1916113" cy="1428750"/>
              <a:chOff x="0" y="0"/>
              <a:chExt cx="1916113" cy="1428750"/>
            </a:xfrm>
          </p:grpSpPr>
          <p:sp>
            <p:nvSpPr>
              <p:cNvPr id="2163" name="Freeform 11">
                <a:extLst>
                  <a:ext uri="{FF2B5EF4-FFF2-40B4-BE49-F238E27FC236}">
                    <a16:creationId xmlns:a16="http://schemas.microsoft.com/office/drawing/2014/main" id="{74CB2C77-155F-497B-AE37-D633A355C96B}"/>
                  </a:ext>
                </a:extLst>
              </p:cNvPr>
              <p:cNvSpPr>
                <a:spLocks noChangeArrowheads="1"/>
              </p:cNvSpPr>
              <p:nvPr/>
            </p:nvSpPr>
            <p:spPr bwMode="auto">
              <a:xfrm>
                <a:off x="0" y="0"/>
                <a:ext cx="1916113" cy="1428750"/>
              </a:xfrm>
              <a:custGeom>
                <a:avLst/>
                <a:gdLst>
                  <a:gd name="T0" fmla="*/ 2147483647 w 2265"/>
                  <a:gd name="T1" fmla="*/ 2147483647 h 1689"/>
                  <a:gd name="T2" fmla="*/ 2147483647 w 2265"/>
                  <a:gd name="T3" fmla="*/ 2147483647 h 1689"/>
                  <a:gd name="T4" fmla="*/ 2147483647 w 2265"/>
                  <a:gd name="T5" fmla="*/ 2147483647 h 1689"/>
                  <a:gd name="T6" fmla="*/ 2147483647 w 2265"/>
                  <a:gd name="T7" fmla="*/ 1816121430 h 1689"/>
                  <a:gd name="T8" fmla="*/ 2147483647 w 2265"/>
                  <a:gd name="T9" fmla="*/ 1816121430 h 1689"/>
                  <a:gd name="T10" fmla="*/ 0 w 2265"/>
                  <a:gd name="T11" fmla="*/ 2147483647 h 1689"/>
                  <a:gd name="T12" fmla="*/ 2147483647 w 2265"/>
                  <a:gd name="T13" fmla="*/ 2147483647 h 1689"/>
                  <a:gd name="T14" fmla="*/ 0 60000 65536"/>
                  <a:gd name="T15" fmla="*/ 0 60000 65536"/>
                  <a:gd name="T16" fmla="*/ 0 60000 65536"/>
                  <a:gd name="T17" fmla="*/ 0 60000 65536"/>
                  <a:gd name="T18" fmla="*/ 0 60000 65536"/>
                  <a:gd name="T19" fmla="*/ 0 60000 65536"/>
                  <a:gd name="T20" fmla="*/ 0 60000 65536"/>
                  <a:gd name="T21" fmla="*/ 0 w 2265"/>
                  <a:gd name="T22" fmla="*/ 0 h 1689"/>
                  <a:gd name="T23" fmla="*/ 2265 w 2265"/>
                  <a:gd name="T24" fmla="*/ 1689 h 168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65" h="1689">
                    <a:moveTo>
                      <a:pt x="899" y="1407"/>
                    </a:moveTo>
                    <a:cubicBezTo>
                      <a:pt x="1117" y="1689"/>
                      <a:pt x="1232" y="1573"/>
                      <a:pt x="1346" y="1432"/>
                    </a:cubicBezTo>
                    <a:cubicBezTo>
                      <a:pt x="2265" y="282"/>
                      <a:pt x="2265" y="282"/>
                      <a:pt x="2265" y="282"/>
                    </a:cubicBezTo>
                    <a:cubicBezTo>
                      <a:pt x="2265" y="131"/>
                      <a:pt x="1663" y="6"/>
                      <a:pt x="1133" y="3"/>
                    </a:cubicBezTo>
                    <a:cubicBezTo>
                      <a:pt x="1133" y="3"/>
                      <a:pt x="1133" y="3"/>
                      <a:pt x="1133" y="3"/>
                    </a:cubicBezTo>
                    <a:cubicBezTo>
                      <a:pt x="603" y="0"/>
                      <a:pt x="0" y="120"/>
                      <a:pt x="0" y="272"/>
                    </a:cubicBezTo>
                    <a:lnTo>
                      <a:pt x="899" y="1407"/>
                    </a:lnTo>
                    <a:close/>
                  </a:path>
                </a:pathLst>
              </a:custGeom>
              <a:solidFill>
                <a:srgbClr val="5E717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64" name="Freeform 12">
                <a:extLst>
                  <a:ext uri="{FF2B5EF4-FFF2-40B4-BE49-F238E27FC236}">
                    <a16:creationId xmlns:a16="http://schemas.microsoft.com/office/drawing/2014/main" id="{66CB45FA-162D-450F-A68E-36A60C76332F}"/>
                  </a:ext>
                </a:extLst>
              </p:cNvPr>
              <p:cNvSpPr>
                <a:spLocks noChangeArrowheads="1"/>
              </p:cNvSpPr>
              <p:nvPr/>
            </p:nvSpPr>
            <p:spPr bwMode="auto">
              <a:xfrm>
                <a:off x="1090613" y="9525"/>
                <a:ext cx="541338" cy="1125538"/>
              </a:xfrm>
              <a:custGeom>
                <a:avLst/>
                <a:gdLst>
                  <a:gd name="T0" fmla="*/ 2147483647 w 639"/>
                  <a:gd name="T1" fmla="*/ 2147483647 h 1331"/>
                  <a:gd name="T2" fmla="*/ 2147483647 w 639"/>
                  <a:gd name="T3" fmla="*/ 2147483647 h 1331"/>
                  <a:gd name="T4" fmla="*/ 0 w 639"/>
                  <a:gd name="T5" fmla="*/ 0 h 1331"/>
                  <a:gd name="T6" fmla="*/ 2147483647 w 639"/>
                  <a:gd name="T7" fmla="*/ 2147483647 h 1331"/>
                  <a:gd name="T8" fmla="*/ 0 60000 65536"/>
                  <a:gd name="T9" fmla="*/ 0 60000 65536"/>
                  <a:gd name="T10" fmla="*/ 0 60000 65536"/>
                  <a:gd name="T11" fmla="*/ 0 60000 65536"/>
                  <a:gd name="T12" fmla="*/ 0 w 639"/>
                  <a:gd name="T13" fmla="*/ 0 h 1331"/>
                  <a:gd name="T14" fmla="*/ 639 w 639"/>
                  <a:gd name="T15" fmla="*/ 1331 h 1331"/>
                </a:gdLst>
                <a:ahLst/>
                <a:cxnLst>
                  <a:cxn ang="T8">
                    <a:pos x="T0" y="T1"/>
                  </a:cxn>
                  <a:cxn ang="T9">
                    <a:pos x="T2" y="T3"/>
                  </a:cxn>
                  <a:cxn ang="T10">
                    <a:pos x="T4" y="T5"/>
                  </a:cxn>
                  <a:cxn ang="T11">
                    <a:pos x="T6" y="T7"/>
                  </a:cxn>
                </a:cxnLst>
                <a:rect l="T12" t="T13" r="T14" b="T15"/>
                <a:pathLst>
                  <a:path w="639" h="1331">
                    <a:moveTo>
                      <a:pt x="60" y="1331"/>
                    </a:moveTo>
                    <a:cubicBezTo>
                      <a:pt x="639" y="273"/>
                      <a:pt x="639" y="273"/>
                      <a:pt x="639" y="273"/>
                    </a:cubicBezTo>
                    <a:cubicBezTo>
                      <a:pt x="639" y="141"/>
                      <a:pt x="323" y="29"/>
                      <a:pt x="0" y="0"/>
                    </a:cubicBezTo>
                    <a:lnTo>
                      <a:pt x="60" y="1331"/>
                    </a:lnTo>
                    <a:close/>
                  </a:path>
                </a:pathLst>
              </a:custGeom>
              <a:solidFill>
                <a:srgbClr val="71828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sp>
          <p:nvSpPr>
            <p:cNvPr id="2159" name="Freeform 13">
              <a:extLst>
                <a:ext uri="{FF2B5EF4-FFF2-40B4-BE49-F238E27FC236}">
                  <a16:creationId xmlns:a16="http://schemas.microsoft.com/office/drawing/2014/main" id="{A9C0D40D-9384-498E-AEC3-8601481A2B19}"/>
                </a:ext>
              </a:extLst>
            </p:cNvPr>
            <p:cNvSpPr>
              <a:spLocks noChangeArrowheads="1"/>
            </p:cNvSpPr>
            <p:nvPr/>
          </p:nvSpPr>
          <p:spPr bwMode="auto">
            <a:xfrm>
              <a:off x="0" y="0"/>
              <a:ext cx="1916113" cy="522288"/>
            </a:xfrm>
            <a:custGeom>
              <a:avLst/>
              <a:gdLst>
                <a:gd name="T0" fmla="*/ 0 w 2265"/>
                <a:gd name="T1" fmla="*/ 2147483647 h 617"/>
                <a:gd name="T2" fmla="*/ 2147483647 w 2265"/>
                <a:gd name="T3" fmla="*/ 2147483647 h 617"/>
                <a:gd name="T4" fmla="*/ 2147483647 w 2265"/>
                <a:gd name="T5" fmla="*/ 2147483647 h 617"/>
                <a:gd name="T6" fmla="*/ 2147483647 w 2265"/>
                <a:gd name="T7" fmla="*/ 2147483647 h 617"/>
                <a:gd name="T8" fmla="*/ 2147483647 w 2265"/>
                <a:gd name="T9" fmla="*/ 2147483647 h 617"/>
                <a:gd name="T10" fmla="*/ 2147483647 w 2265"/>
                <a:gd name="T11" fmla="*/ 2147483647 h 617"/>
                <a:gd name="T12" fmla="*/ 2147483647 w 2265"/>
                <a:gd name="T13" fmla="*/ 1819333956 h 617"/>
                <a:gd name="T14" fmla="*/ 0 w 2265"/>
                <a:gd name="T15" fmla="*/ 2147483647 h 617"/>
                <a:gd name="T16" fmla="*/ 0 60000 65536"/>
                <a:gd name="T17" fmla="*/ 0 60000 65536"/>
                <a:gd name="T18" fmla="*/ 0 60000 65536"/>
                <a:gd name="T19" fmla="*/ 0 60000 65536"/>
                <a:gd name="T20" fmla="*/ 0 60000 65536"/>
                <a:gd name="T21" fmla="*/ 0 60000 65536"/>
                <a:gd name="T22" fmla="*/ 0 60000 65536"/>
                <a:gd name="T23" fmla="*/ 0 60000 65536"/>
                <a:gd name="T24" fmla="*/ 0 w 2265"/>
                <a:gd name="T25" fmla="*/ 0 h 617"/>
                <a:gd name="T26" fmla="*/ 2265 w 2265"/>
                <a:gd name="T27" fmla="*/ 617 h 61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265" h="617">
                  <a:moveTo>
                    <a:pt x="0" y="272"/>
                  </a:moveTo>
                  <a:cubicBezTo>
                    <a:pt x="0" y="325"/>
                    <a:pt x="207" y="353"/>
                    <a:pt x="328" y="416"/>
                  </a:cubicBezTo>
                  <a:cubicBezTo>
                    <a:pt x="548" y="531"/>
                    <a:pt x="758" y="613"/>
                    <a:pt x="1100" y="615"/>
                  </a:cubicBezTo>
                  <a:cubicBezTo>
                    <a:pt x="1432" y="617"/>
                    <a:pt x="1768" y="541"/>
                    <a:pt x="1992" y="433"/>
                  </a:cubicBezTo>
                  <a:cubicBezTo>
                    <a:pt x="2059" y="400"/>
                    <a:pt x="2019" y="399"/>
                    <a:pt x="2085" y="358"/>
                  </a:cubicBezTo>
                  <a:cubicBezTo>
                    <a:pt x="2151" y="318"/>
                    <a:pt x="2265" y="310"/>
                    <a:pt x="2265" y="282"/>
                  </a:cubicBezTo>
                  <a:cubicBezTo>
                    <a:pt x="2265" y="131"/>
                    <a:pt x="1663" y="6"/>
                    <a:pt x="1133" y="3"/>
                  </a:cubicBezTo>
                  <a:cubicBezTo>
                    <a:pt x="603" y="0"/>
                    <a:pt x="0" y="120"/>
                    <a:pt x="0" y="272"/>
                  </a:cubicBezTo>
                  <a:close/>
                </a:path>
              </a:pathLst>
            </a:custGeom>
            <a:solidFill>
              <a:srgbClr val="5E717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60" name="Freeform 14">
              <a:extLst>
                <a:ext uri="{FF2B5EF4-FFF2-40B4-BE49-F238E27FC236}">
                  <a16:creationId xmlns:a16="http://schemas.microsoft.com/office/drawing/2014/main" id="{14187FDE-6CCC-45AB-A3AC-3D137D0E2DAD}"/>
                </a:ext>
              </a:extLst>
            </p:cNvPr>
            <p:cNvSpPr>
              <a:spLocks noChangeArrowheads="1"/>
            </p:cNvSpPr>
            <p:nvPr/>
          </p:nvSpPr>
          <p:spPr bwMode="auto">
            <a:xfrm>
              <a:off x="0" y="0"/>
              <a:ext cx="1916113" cy="469900"/>
            </a:xfrm>
            <a:custGeom>
              <a:avLst/>
              <a:gdLst>
                <a:gd name="T0" fmla="*/ 0 w 2265"/>
                <a:gd name="T1" fmla="*/ 2147483647 h 554"/>
                <a:gd name="T2" fmla="*/ 2147483647 w 2265"/>
                <a:gd name="T3" fmla="*/ 2147483647 h 554"/>
                <a:gd name="T4" fmla="*/ 2147483647 w 2265"/>
                <a:gd name="T5" fmla="*/ 2147483647 h 554"/>
                <a:gd name="T6" fmla="*/ 2147483647 w 2265"/>
                <a:gd name="T7" fmla="*/ 1830961109 h 554"/>
                <a:gd name="T8" fmla="*/ 0 w 2265"/>
                <a:gd name="T9" fmla="*/ 2147483647 h 554"/>
                <a:gd name="T10" fmla="*/ 0 60000 65536"/>
                <a:gd name="T11" fmla="*/ 0 60000 65536"/>
                <a:gd name="T12" fmla="*/ 0 60000 65536"/>
                <a:gd name="T13" fmla="*/ 0 60000 65536"/>
                <a:gd name="T14" fmla="*/ 0 60000 65536"/>
                <a:gd name="T15" fmla="*/ 0 w 2265"/>
                <a:gd name="T16" fmla="*/ 0 h 554"/>
                <a:gd name="T17" fmla="*/ 2265 w 2265"/>
                <a:gd name="T18" fmla="*/ 554 h 554"/>
              </a:gdLst>
              <a:ahLst/>
              <a:cxnLst>
                <a:cxn ang="T10">
                  <a:pos x="T0" y="T1"/>
                </a:cxn>
                <a:cxn ang="T11">
                  <a:pos x="T2" y="T3"/>
                </a:cxn>
                <a:cxn ang="T12">
                  <a:pos x="T4" y="T5"/>
                </a:cxn>
                <a:cxn ang="T13">
                  <a:pos x="T6" y="T7"/>
                </a:cxn>
                <a:cxn ang="T14">
                  <a:pos x="T8" y="T9"/>
                </a:cxn>
              </a:cxnLst>
              <a:rect l="T15" t="T16" r="T17" b="T18"/>
              <a:pathLst>
                <a:path w="2265" h="554">
                  <a:moveTo>
                    <a:pt x="0" y="272"/>
                  </a:moveTo>
                  <a:cubicBezTo>
                    <a:pt x="0" y="423"/>
                    <a:pt x="602" y="548"/>
                    <a:pt x="1132" y="551"/>
                  </a:cubicBezTo>
                  <a:cubicBezTo>
                    <a:pt x="1662" y="554"/>
                    <a:pt x="2265" y="433"/>
                    <a:pt x="2265" y="282"/>
                  </a:cubicBezTo>
                  <a:cubicBezTo>
                    <a:pt x="2265" y="131"/>
                    <a:pt x="1663" y="6"/>
                    <a:pt x="1133" y="3"/>
                  </a:cubicBezTo>
                  <a:cubicBezTo>
                    <a:pt x="603" y="0"/>
                    <a:pt x="0" y="120"/>
                    <a:pt x="0" y="272"/>
                  </a:cubicBezTo>
                  <a:close/>
                </a:path>
              </a:pathLst>
            </a:custGeom>
            <a:solidFill>
              <a:srgbClr val="334C5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61" name="Freeform 15">
              <a:extLst>
                <a:ext uri="{FF2B5EF4-FFF2-40B4-BE49-F238E27FC236}">
                  <a16:creationId xmlns:a16="http://schemas.microsoft.com/office/drawing/2014/main" id="{0C88BB7C-19E2-4305-84A0-A420BCCFBEF0}"/>
                </a:ext>
              </a:extLst>
            </p:cNvPr>
            <p:cNvSpPr>
              <a:spLocks noChangeArrowheads="1"/>
            </p:cNvSpPr>
            <p:nvPr/>
          </p:nvSpPr>
          <p:spPr bwMode="auto">
            <a:xfrm>
              <a:off x="331788" y="85725"/>
              <a:ext cx="1311275" cy="282575"/>
            </a:xfrm>
            <a:custGeom>
              <a:avLst/>
              <a:gdLst>
                <a:gd name="T0" fmla="*/ 0 w 1550"/>
                <a:gd name="T1" fmla="*/ 2147483647 h 333"/>
                <a:gd name="T2" fmla="*/ 2147483647 w 1550"/>
                <a:gd name="T3" fmla="*/ 2147483647 h 333"/>
                <a:gd name="T4" fmla="*/ 2147483647 w 1550"/>
                <a:gd name="T5" fmla="*/ 2147483647 h 333"/>
                <a:gd name="T6" fmla="*/ 2147483647 w 1550"/>
                <a:gd name="T7" fmla="*/ 611345497 h 333"/>
                <a:gd name="T8" fmla="*/ 0 w 1550"/>
                <a:gd name="T9" fmla="*/ 2147483647 h 333"/>
                <a:gd name="T10" fmla="*/ 0 60000 65536"/>
                <a:gd name="T11" fmla="*/ 0 60000 65536"/>
                <a:gd name="T12" fmla="*/ 0 60000 65536"/>
                <a:gd name="T13" fmla="*/ 0 60000 65536"/>
                <a:gd name="T14" fmla="*/ 0 60000 65536"/>
                <a:gd name="T15" fmla="*/ 0 w 1550"/>
                <a:gd name="T16" fmla="*/ 0 h 333"/>
                <a:gd name="T17" fmla="*/ 1550 w 1550"/>
                <a:gd name="T18" fmla="*/ 333 h 333"/>
              </a:gdLst>
              <a:ahLst/>
              <a:cxnLst>
                <a:cxn ang="T10">
                  <a:pos x="T0" y="T1"/>
                </a:cxn>
                <a:cxn ang="T11">
                  <a:pos x="T2" y="T3"/>
                </a:cxn>
                <a:cxn ang="T12">
                  <a:pos x="T4" y="T5"/>
                </a:cxn>
                <a:cxn ang="T13">
                  <a:pos x="T6" y="T7"/>
                </a:cxn>
                <a:cxn ang="T14">
                  <a:pos x="T8" y="T9"/>
                </a:cxn>
              </a:cxnLst>
              <a:rect l="T15" t="T16" r="T17" b="T18"/>
              <a:pathLst>
                <a:path w="1550" h="333">
                  <a:moveTo>
                    <a:pt x="0" y="164"/>
                  </a:moveTo>
                  <a:cubicBezTo>
                    <a:pt x="0" y="256"/>
                    <a:pt x="346" y="330"/>
                    <a:pt x="774" y="332"/>
                  </a:cubicBezTo>
                  <a:cubicBezTo>
                    <a:pt x="1202" y="333"/>
                    <a:pt x="1550" y="260"/>
                    <a:pt x="1550" y="169"/>
                  </a:cubicBezTo>
                  <a:cubicBezTo>
                    <a:pt x="1550" y="78"/>
                    <a:pt x="1203" y="3"/>
                    <a:pt x="775" y="1"/>
                  </a:cubicBezTo>
                  <a:cubicBezTo>
                    <a:pt x="347" y="0"/>
                    <a:pt x="0" y="73"/>
                    <a:pt x="0" y="164"/>
                  </a:cubicBezTo>
                  <a:close/>
                </a:path>
              </a:pathLst>
            </a:custGeom>
            <a:solidFill>
              <a:srgbClr val="5E717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62" name="Freeform 42">
              <a:extLst>
                <a:ext uri="{FF2B5EF4-FFF2-40B4-BE49-F238E27FC236}">
                  <a16:creationId xmlns:a16="http://schemas.microsoft.com/office/drawing/2014/main" id="{3A4823EC-070D-4CDC-BD88-7D1C6D563FFC}"/>
                </a:ext>
              </a:extLst>
            </p:cNvPr>
            <p:cNvSpPr>
              <a:spLocks noChangeArrowheads="1"/>
            </p:cNvSpPr>
            <p:nvPr/>
          </p:nvSpPr>
          <p:spPr bwMode="auto">
            <a:xfrm>
              <a:off x="717550" y="196850"/>
              <a:ext cx="530225" cy="169863"/>
            </a:xfrm>
            <a:custGeom>
              <a:avLst/>
              <a:gdLst>
                <a:gd name="T0" fmla="*/ 0 w 626"/>
                <a:gd name="T1" fmla="*/ 2147483647 h 201"/>
                <a:gd name="T2" fmla="*/ 2147483647 w 626"/>
                <a:gd name="T3" fmla="*/ 2147483647 h 201"/>
                <a:gd name="T4" fmla="*/ 2147483647 w 626"/>
                <a:gd name="T5" fmla="*/ 2147483647 h 201"/>
                <a:gd name="T6" fmla="*/ 2147483647 w 626"/>
                <a:gd name="T7" fmla="*/ 2147483647 h 201"/>
                <a:gd name="T8" fmla="*/ 0 w 626"/>
                <a:gd name="T9" fmla="*/ 2147483647 h 201"/>
                <a:gd name="T10" fmla="*/ 0 60000 65536"/>
                <a:gd name="T11" fmla="*/ 0 60000 65536"/>
                <a:gd name="T12" fmla="*/ 0 60000 65536"/>
                <a:gd name="T13" fmla="*/ 0 60000 65536"/>
                <a:gd name="T14" fmla="*/ 0 60000 65536"/>
                <a:gd name="T15" fmla="*/ 0 w 626"/>
                <a:gd name="T16" fmla="*/ 0 h 201"/>
                <a:gd name="T17" fmla="*/ 626 w 626"/>
                <a:gd name="T18" fmla="*/ 201 h 201"/>
              </a:gdLst>
              <a:ahLst/>
              <a:cxnLst>
                <a:cxn ang="T10">
                  <a:pos x="T0" y="T1"/>
                </a:cxn>
                <a:cxn ang="T11">
                  <a:pos x="T2" y="T3"/>
                </a:cxn>
                <a:cxn ang="T12">
                  <a:pos x="T4" y="T5"/>
                </a:cxn>
                <a:cxn ang="T13">
                  <a:pos x="T6" y="T7"/>
                </a:cxn>
                <a:cxn ang="T14">
                  <a:pos x="T8" y="T9"/>
                </a:cxn>
              </a:cxnLst>
              <a:rect l="T15" t="T16" r="T17" b="T18"/>
              <a:pathLst>
                <a:path w="626" h="201">
                  <a:moveTo>
                    <a:pt x="0" y="185"/>
                  </a:moveTo>
                  <a:cubicBezTo>
                    <a:pt x="97" y="195"/>
                    <a:pt x="204" y="200"/>
                    <a:pt x="317" y="201"/>
                  </a:cubicBezTo>
                  <a:cubicBezTo>
                    <a:pt x="427" y="201"/>
                    <a:pt x="532" y="197"/>
                    <a:pt x="626" y="188"/>
                  </a:cubicBezTo>
                  <a:cubicBezTo>
                    <a:pt x="576" y="121"/>
                    <a:pt x="505" y="69"/>
                    <a:pt x="418" y="45"/>
                  </a:cubicBezTo>
                  <a:cubicBezTo>
                    <a:pt x="258" y="0"/>
                    <a:pt x="94" y="61"/>
                    <a:pt x="0" y="185"/>
                  </a:cubicBezTo>
                  <a:close/>
                </a:path>
              </a:pathLst>
            </a:custGeom>
            <a:solidFill>
              <a:srgbClr val="E8C34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grpSp>
        <p:nvGrpSpPr>
          <p:cNvPr id="3083" name="Group 11">
            <a:extLst>
              <a:ext uri="{FF2B5EF4-FFF2-40B4-BE49-F238E27FC236}">
                <a16:creationId xmlns:a16="http://schemas.microsoft.com/office/drawing/2014/main" id="{EA275D3A-CCA7-441E-ACF4-3D4B35BD02DF}"/>
              </a:ext>
            </a:extLst>
          </p:cNvPr>
          <p:cNvGrpSpPr>
            <a:grpSpLocks/>
          </p:cNvGrpSpPr>
          <p:nvPr/>
        </p:nvGrpSpPr>
        <p:grpSpPr bwMode="auto">
          <a:xfrm>
            <a:off x="1588" y="3041650"/>
            <a:ext cx="4627562" cy="3816350"/>
            <a:chOff x="0" y="0"/>
            <a:chExt cx="4627562" cy="3816350"/>
          </a:xfrm>
        </p:grpSpPr>
        <p:sp>
          <p:nvSpPr>
            <p:cNvPr id="2132" name="Freeform 9">
              <a:extLst>
                <a:ext uri="{FF2B5EF4-FFF2-40B4-BE49-F238E27FC236}">
                  <a16:creationId xmlns:a16="http://schemas.microsoft.com/office/drawing/2014/main" id="{12532CC9-F6B3-4929-9FF5-DDFE85AD85FD}"/>
                </a:ext>
              </a:extLst>
            </p:cNvPr>
            <p:cNvSpPr>
              <a:spLocks noChangeArrowheads="1"/>
            </p:cNvSpPr>
            <p:nvPr/>
          </p:nvSpPr>
          <p:spPr bwMode="auto">
            <a:xfrm>
              <a:off x="3297237" y="0"/>
              <a:ext cx="257175" cy="692150"/>
            </a:xfrm>
            <a:custGeom>
              <a:avLst/>
              <a:gdLst>
                <a:gd name="T0" fmla="*/ 2147483647 w 303"/>
                <a:gd name="T1" fmla="*/ 2147483647 h 819"/>
                <a:gd name="T2" fmla="*/ 2147483647 w 303"/>
                <a:gd name="T3" fmla="*/ 2147483647 h 819"/>
                <a:gd name="T4" fmla="*/ 2147483647 w 303"/>
                <a:gd name="T5" fmla="*/ 2147483647 h 819"/>
                <a:gd name="T6" fmla="*/ 0 w 303"/>
                <a:gd name="T7" fmla="*/ 2147483647 h 819"/>
                <a:gd name="T8" fmla="*/ 0 w 303"/>
                <a:gd name="T9" fmla="*/ 2147483647 h 819"/>
                <a:gd name="T10" fmla="*/ 2147483647 w 303"/>
                <a:gd name="T11" fmla="*/ 0 h 819"/>
                <a:gd name="T12" fmla="*/ 2147483647 w 303"/>
                <a:gd name="T13" fmla="*/ 0 h 819"/>
                <a:gd name="T14" fmla="*/ 2147483647 w 303"/>
                <a:gd name="T15" fmla="*/ 2147483647 h 819"/>
                <a:gd name="T16" fmla="*/ 2147483647 w 303"/>
                <a:gd name="T17" fmla="*/ 2147483647 h 81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03"/>
                <a:gd name="T28" fmla="*/ 0 h 819"/>
                <a:gd name="T29" fmla="*/ 303 w 303"/>
                <a:gd name="T30" fmla="*/ 819 h 81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03" h="819">
                  <a:moveTo>
                    <a:pt x="303" y="770"/>
                  </a:moveTo>
                  <a:cubicBezTo>
                    <a:pt x="303" y="797"/>
                    <a:pt x="235" y="819"/>
                    <a:pt x="151" y="819"/>
                  </a:cubicBezTo>
                  <a:cubicBezTo>
                    <a:pt x="151" y="819"/>
                    <a:pt x="151" y="819"/>
                    <a:pt x="151" y="819"/>
                  </a:cubicBezTo>
                  <a:cubicBezTo>
                    <a:pt x="68" y="819"/>
                    <a:pt x="0" y="797"/>
                    <a:pt x="0" y="770"/>
                  </a:cubicBezTo>
                  <a:cubicBezTo>
                    <a:pt x="0" y="48"/>
                    <a:pt x="0" y="48"/>
                    <a:pt x="0" y="48"/>
                  </a:cubicBezTo>
                  <a:cubicBezTo>
                    <a:pt x="0" y="21"/>
                    <a:pt x="68" y="0"/>
                    <a:pt x="151" y="0"/>
                  </a:cubicBezTo>
                  <a:cubicBezTo>
                    <a:pt x="151" y="0"/>
                    <a:pt x="151" y="0"/>
                    <a:pt x="151" y="0"/>
                  </a:cubicBezTo>
                  <a:cubicBezTo>
                    <a:pt x="235" y="0"/>
                    <a:pt x="303" y="21"/>
                    <a:pt x="303" y="48"/>
                  </a:cubicBezTo>
                  <a:lnTo>
                    <a:pt x="303" y="770"/>
                  </a:lnTo>
                  <a:close/>
                </a:path>
              </a:pathLst>
            </a:custGeom>
            <a:solidFill>
              <a:srgbClr val="5E717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33" name="Freeform 51">
              <a:extLst>
                <a:ext uri="{FF2B5EF4-FFF2-40B4-BE49-F238E27FC236}">
                  <a16:creationId xmlns:a16="http://schemas.microsoft.com/office/drawing/2014/main" id="{2B962828-C84C-4004-A452-E83B0024E557}"/>
                </a:ext>
              </a:extLst>
            </p:cNvPr>
            <p:cNvSpPr>
              <a:spLocks noChangeArrowheads="1"/>
            </p:cNvSpPr>
            <p:nvPr/>
          </p:nvSpPr>
          <p:spPr bwMode="auto">
            <a:xfrm>
              <a:off x="1570037" y="1422400"/>
              <a:ext cx="1028700" cy="1162050"/>
            </a:xfrm>
            <a:custGeom>
              <a:avLst/>
              <a:gdLst>
                <a:gd name="T0" fmla="*/ 2147483647 w 1216"/>
                <a:gd name="T1" fmla="*/ 2147483647 h 1372"/>
                <a:gd name="T2" fmla="*/ 2147483647 w 1216"/>
                <a:gd name="T3" fmla="*/ 2147483647 h 1372"/>
                <a:gd name="T4" fmla="*/ 2147483647 w 1216"/>
                <a:gd name="T5" fmla="*/ 2147483647 h 1372"/>
                <a:gd name="T6" fmla="*/ 2147483647 w 1216"/>
                <a:gd name="T7" fmla="*/ 2147483647 h 1372"/>
                <a:gd name="T8" fmla="*/ 2147483647 w 1216"/>
                <a:gd name="T9" fmla="*/ 2147483647 h 1372"/>
                <a:gd name="T10" fmla="*/ 2147483647 w 1216"/>
                <a:gd name="T11" fmla="*/ 0 h 1372"/>
                <a:gd name="T12" fmla="*/ 2147483647 w 1216"/>
                <a:gd name="T13" fmla="*/ 2147483647 h 1372"/>
                <a:gd name="T14" fmla="*/ 0 60000 65536"/>
                <a:gd name="T15" fmla="*/ 0 60000 65536"/>
                <a:gd name="T16" fmla="*/ 0 60000 65536"/>
                <a:gd name="T17" fmla="*/ 0 60000 65536"/>
                <a:gd name="T18" fmla="*/ 0 60000 65536"/>
                <a:gd name="T19" fmla="*/ 0 60000 65536"/>
                <a:gd name="T20" fmla="*/ 0 60000 65536"/>
                <a:gd name="T21" fmla="*/ 0 w 1216"/>
                <a:gd name="T22" fmla="*/ 0 h 1372"/>
                <a:gd name="T23" fmla="*/ 1216 w 1216"/>
                <a:gd name="T24" fmla="*/ 1372 h 137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6" h="1372">
                  <a:moveTo>
                    <a:pt x="52" y="825"/>
                  </a:moveTo>
                  <a:cubicBezTo>
                    <a:pt x="52" y="825"/>
                    <a:pt x="0" y="1048"/>
                    <a:pt x="247" y="1184"/>
                  </a:cubicBezTo>
                  <a:cubicBezTo>
                    <a:pt x="590" y="1372"/>
                    <a:pt x="730" y="1300"/>
                    <a:pt x="830" y="1211"/>
                  </a:cubicBezTo>
                  <a:cubicBezTo>
                    <a:pt x="955" y="1100"/>
                    <a:pt x="1216" y="636"/>
                    <a:pt x="1216" y="636"/>
                  </a:cubicBezTo>
                  <a:cubicBezTo>
                    <a:pt x="1005" y="203"/>
                    <a:pt x="1005" y="203"/>
                    <a:pt x="1005" y="203"/>
                  </a:cubicBezTo>
                  <a:cubicBezTo>
                    <a:pt x="710" y="0"/>
                    <a:pt x="710" y="0"/>
                    <a:pt x="710" y="0"/>
                  </a:cubicBezTo>
                  <a:lnTo>
                    <a:pt x="52" y="825"/>
                  </a:lnTo>
                  <a:close/>
                </a:path>
              </a:pathLst>
            </a:custGeom>
            <a:solidFill>
              <a:srgbClr val="E4925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34" name="Freeform 52">
              <a:extLst>
                <a:ext uri="{FF2B5EF4-FFF2-40B4-BE49-F238E27FC236}">
                  <a16:creationId xmlns:a16="http://schemas.microsoft.com/office/drawing/2014/main" id="{17DAF471-41D6-4880-A338-857F3495AAE2}"/>
                </a:ext>
              </a:extLst>
            </p:cNvPr>
            <p:cNvSpPr>
              <a:spLocks noChangeArrowheads="1"/>
            </p:cNvSpPr>
            <p:nvPr/>
          </p:nvSpPr>
          <p:spPr bwMode="auto">
            <a:xfrm>
              <a:off x="1614487" y="788988"/>
              <a:ext cx="1249363" cy="1504950"/>
            </a:xfrm>
            <a:custGeom>
              <a:avLst/>
              <a:gdLst>
                <a:gd name="T0" fmla="*/ 2147483647 w 1476"/>
                <a:gd name="T1" fmla="*/ 2147483647 h 1779"/>
                <a:gd name="T2" fmla="*/ 0 w 1476"/>
                <a:gd name="T3" fmla="*/ 2147483647 h 1779"/>
                <a:gd name="T4" fmla="*/ 2147483647 w 1476"/>
                <a:gd name="T5" fmla="*/ 2147483647 h 1779"/>
                <a:gd name="T6" fmla="*/ 2147483647 w 1476"/>
                <a:gd name="T7" fmla="*/ 0 h 1779"/>
                <a:gd name="T8" fmla="*/ 2147483647 w 1476"/>
                <a:gd name="T9" fmla="*/ 2147483647 h 1779"/>
                <a:gd name="T10" fmla="*/ 2147483647 w 1476"/>
                <a:gd name="T11" fmla="*/ 2147483647 h 1779"/>
                <a:gd name="T12" fmla="*/ 2147483647 w 1476"/>
                <a:gd name="T13" fmla="*/ 2147483647 h 1779"/>
                <a:gd name="T14" fmla="*/ 2147483647 w 1476"/>
                <a:gd name="T15" fmla="*/ 2147483647 h 1779"/>
                <a:gd name="T16" fmla="*/ 0 60000 65536"/>
                <a:gd name="T17" fmla="*/ 0 60000 65536"/>
                <a:gd name="T18" fmla="*/ 0 60000 65536"/>
                <a:gd name="T19" fmla="*/ 0 60000 65536"/>
                <a:gd name="T20" fmla="*/ 0 60000 65536"/>
                <a:gd name="T21" fmla="*/ 0 60000 65536"/>
                <a:gd name="T22" fmla="*/ 0 60000 65536"/>
                <a:gd name="T23" fmla="*/ 0 60000 65536"/>
                <a:gd name="T24" fmla="*/ 0 w 1476"/>
                <a:gd name="T25" fmla="*/ 0 h 1779"/>
                <a:gd name="T26" fmla="*/ 1476 w 1476"/>
                <a:gd name="T27" fmla="*/ 1779 h 177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76" h="1779">
                  <a:moveTo>
                    <a:pt x="262" y="1779"/>
                  </a:moveTo>
                  <a:cubicBezTo>
                    <a:pt x="149" y="1767"/>
                    <a:pt x="0" y="1574"/>
                    <a:pt x="0" y="1574"/>
                  </a:cubicBezTo>
                  <a:cubicBezTo>
                    <a:pt x="526" y="117"/>
                    <a:pt x="526" y="117"/>
                    <a:pt x="526" y="117"/>
                  </a:cubicBezTo>
                  <a:cubicBezTo>
                    <a:pt x="1405" y="0"/>
                    <a:pt x="1405" y="0"/>
                    <a:pt x="1405" y="0"/>
                  </a:cubicBezTo>
                  <a:cubicBezTo>
                    <a:pt x="1405" y="0"/>
                    <a:pt x="1476" y="128"/>
                    <a:pt x="1310" y="222"/>
                  </a:cubicBezTo>
                  <a:cubicBezTo>
                    <a:pt x="1143" y="316"/>
                    <a:pt x="722" y="510"/>
                    <a:pt x="714" y="541"/>
                  </a:cubicBezTo>
                  <a:cubicBezTo>
                    <a:pt x="706" y="572"/>
                    <a:pt x="360" y="1721"/>
                    <a:pt x="360" y="1721"/>
                  </a:cubicBezTo>
                  <a:lnTo>
                    <a:pt x="262" y="1779"/>
                  </a:lnTo>
                  <a:close/>
                </a:path>
              </a:pathLst>
            </a:custGeom>
            <a:solidFill>
              <a:srgbClr val="E4925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35" name="Freeform 53">
              <a:extLst>
                <a:ext uri="{FF2B5EF4-FFF2-40B4-BE49-F238E27FC236}">
                  <a16:creationId xmlns:a16="http://schemas.microsoft.com/office/drawing/2014/main" id="{B93BF592-4A97-435C-A333-B549F55C3406}"/>
                </a:ext>
              </a:extLst>
            </p:cNvPr>
            <p:cNvSpPr>
              <a:spLocks noChangeArrowheads="1"/>
            </p:cNvSpPr>
            <p:nvPr/>
          </p:nvSpPr>
          <p:spPr bwMode="auto">
            <a:xfrm>
              <a:off x="2227262" y="234950"/>
              <a:ext cx="2400300" cy="3305175"/>
            </a:xfrm>
            <a:custGeom>
              <a:avLst/>
              <a:gdLst>
                <a:gd name="T0" fmla="*/ 2147483647 w 2836"/>
                <a:gd name="T1" fmla="*/ 2147483647 h 3907"/>
                <a:gd name="T2" fmla="*/ 2147483647 w 2836"/>
                <a:gd name="T3" fmla="*/ 2147483647 h 3907"/>
                <a:gd name="T4" fmla="*/ 2147483647 w 2836"/>
                <a:gd name="T5" fmla="*/ 2147483647 h 3907"/>
                <a:gd name="T6" fmla="*/ 0 w 2836"/>
                <a:gd name="T7" fmla="*/ 2147483647 h 3907"/>
                <a:gd name="T8" fmla="*/ 0 w 2836"/>
                <a:gd name="T9" fmla="*/ 2147483647 h 3907"/>
                <a:gd name="T10" fmla="*/ 2147483647 w 2836"/>
                <a:gd name="T11" fmla="*/ 0 h 3907"/>
                <a:gd name="T12" fmla="*/ 2147483647 w 2836"/>
                <a:gd name="T13" fmla="*/ 0 h 3907"/>
                <a:gd name="T14" fmla="*/ 2147483647 w 2836"/>
                <a:gd name="T15" fmla="*/ 2147483647 h 3907"/>
                <a:gd name="T16" fmla="*/ 2147483647 w 2836"/>
                <a:gd name="T17" fmla="*/ 2147483647 h 390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836"/>
                <a:gd name="T28" fmla="*/ 0 h 3907"/>
                <a:gd name="T29" fmla="*/ 2836 w 2836"/>
                <a:gd name="T30" fmla="*/ 3907 h 390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836" h="3907">
                  <a:moveTo>
                    <a:pt x="2836" y="3732"/>
                  </a:moveTo>
                  <a:cubicBezTo>
                    <a:pt x="2836" y="3829"/>
                    <a:pt x="2757" y="3907"/>
                    <a:pt x="2660" y="3907"/>
                  </a:cubicBezTo>
                  <a:cubicBezTo>
                    <a:pt x="175" y="3907"/>
                    <a:pt x="175" y="3907"/>
                    <a:pt x="175" y="3907"/>
                  </a:cubicBezTo>
                  <a:cubicBezTo>
                    <a:pt x="78" y="3907"/>
                    <a:pt x="0" y="3829"/>
                    <a:pt x="0" y="3732"/>
                  </a:cubicBezTo>
                  <a:cubicBezTo>
                    <a:pt x="0" y="175"/>
                    <a:pt x="0" y="175"/>
                    <a:pt x="0" y="175"/>
                  </a:cubicBezTo>
                  <a:cubicBezTo>
                    <a:pt x="0" y="78"/>
                    <a:pt x="78" y="0"/>
                    <a:pt x="175" y="0"/>
                  </a:cubicBezTo>
                  <a:cubicBezTo>
                    <a:pt x="2660" y="0"/>
                    <a:pt x="2660" y="0"/>
                    <a:pt x="2660" y="0"/>
                  </a:cubicBezTo>
                  <a:cubicBezTo>
                    <a:pt x="2757" y="0"/>
                    <a:pt x="2836" y="78"/>
                    <a:pt x="2836" y="175"/>
                  </a:cubicBezTo>
                  <a:lnTo>
                    <a:pt x="2836" y="3732"/>
                  </a:lnTo>
                  <a:close/>
                </a:path>
              </a:pathLst>
            </a:custGeom>
            <a:solidFill>
              <a:srgbClr val="334C5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36" name="Freeform 54">
              <a:extLst>
                <a:ext uri="{FF2B5EF4-FFF2-40B4-BE49-F238E27FC236}">
                  <a16:creationId xmlns:a16="http://schemas.microsoft.com/office/drawing/2014/main" id="{1C81171C-000B-44AE-97CB-80479E3C6803}"/>
                </a:ext>
              </a:extLst>
            </p:cNvPr>
            <p:cNvSpPr>
              <a:spLocks noChangeArrowheads="1"/>
            </p:cNvSpPr>
            <p:nvPr/>
          </p:nvSpPr>
          <p:spPr bwMode="auto">
            <a:xfrm>
              <a:off x="2405062" y="392113"/>
              <a:ext cx="2043113" cy="2813050"/>
            </a:xfrm>
            <a:custGeom>
              <a:avLst/>
              <a:gdLst>
                <a:gd name="T0" fmla="*/ 2147483647 w 2415"/>
                <a:gd name="T1" fmla="*/ 2147483647 h 3326"/>
                <a:gd name="T2" fmla="*/ 2147483647 w 2415"/>
                <a:gd name="T3" fmla="*/ 2147483647 h 3326"/>
                <a:gd name="T4" fmla="*/ 2147483647 w 2415"/>
                <a:gd name="T5" fmla="*/ 2147483647 h 3326"/>
                <a:gd name="T6" fmla="*/ 0 w 2415"/>
                <a:gd name="T7" fmla="*/ 2147483647 h 3326"/>
                <a:gd name="T8" fmla="*/ 0 w 2415"/>
                <a:gd name="T9" fmla="*/ 2147483647 h 3326"/>
                <a:gd name="T10" fmla="*/ 2147483647 w 2415"/>
                <a:gd name="T11" fmla="*/ 0 h 3326"/>
                <a:gd name="T12" fmla="*/ 2147483647 w 2415"/>
                <a:gd name="T13" fmla="*/ 0 h 3326"/>
                <a:gd name="T14" fmla="*/ 2147483647 w 2415"/>
                <a:gd name="T15" fmla="*/ 2147483647 h 3326"/>
                <a:gd name="T16" fmla="*/ 2147483647 w 2415"/>
                <a:gd name="T17" fmla="*/ 2147483647 h 33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415"/>
                <a:gd name="T28" fmla="*/ 0 h 3326"/>
                <a:gd name="T29" fmla="*/ 2415 w 2415"/>
                <a:gd name="T30" fmla="*/ 3326 h 332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415" h="3326">
                  <a:moveTo>
                    <a:pt x="2415" y="3177"/>
                  </a:moveTo>
                  <a:cubicBezTo>
                    <a:pt x="2415" y="3260"/>
                    <a:pt x="2348" y="3326"/>
                    <a:pt x="2266" y="3326"/>
                  </a:cubicBezTo>
                  <a:cubicBezTo>
                    <a:pt x="150" y="3326"/>
                    <a:pt x="150" y="3326"/>
                    <a:pt x="150" y="3326"/>
                  </a:cubicBezTo>
                  <a:cubicBezTo>
                    <a:pt x="67" y="3326"/>
                    <a:pt x="0" y="3260"/>
                    <a:pt x="0" y="3177"/>
                  </a:cubicBezTo>
                  <a:cubicBezTo>
                    <a:pt x="0" y="149"/>
                    <a:pt x="0" y="149"/>
                    <a:pt x="0" y="149"/>
                  </a:cubicBezTo>
                  <a:cubicBezTo>
                    <a:pt x="0" y="67"/>
                    <a:pt x="67" y="0"/>
                    <a:pt x="150" y="0"/>
                  </a:cubicBezTo>
                  <a:cubicBezTo>
                    <a:pt x="2266" y="0"/>
                    <a:pt x="2266" y="0"/>
                    <a:pt x="2266" y="0"/>
                  </a:cubicBezTo>
                  <a:cubicBezTo>
                    <a:pt x="2348" y="0"/>
                    <a:pt x="2415" y="67"/>
                    <a:pt x="2415" y="149"/>
                  </a:cubicBezTo>
                  <a:lnTo>
                    <a:pt x="2415" y="3177"/>
                  </a:lnTo>
                  <a:close/>
                </a:path>
              </a:pathLst>
            </a:custGeom>
            <a:solidFill>
              <a:srgbClr val="D55B4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37" name="Freeform 55">
              <a:extLst>
                <a:ext uri="{FF2B5EF4-FFF2-40B4-BE49-F238E27FC236}">
                  <a16:creationId xmlns:a16="http://schemas.microsoft.com/office/drawing/2014/main" id="{A93A25A2-3D40-4D54-844A-7F90F75B2F19}"/>
                </a:ext>
              </a:extLst>
            </p:cNvPr>
            <p:cNvSpPr>
              <a:spLocks noChangeArrowheads="1"/>
            </p:cNvSpPr>
            <p:nvPr/>
          </p:nvSpPr>
          <p:spPr bwMode="auto">
            <a:xfrm>
              <a:off x="3302000" y="301625"/>
              <a:ext cx="250825" cy="49213"/>
            </a:xfrm>
            <a:custGeom>
              <a:avLst/>
              <a:gdLst>
                <a:gd name="T0" fmla="*/ 2147483647 w 296"/>
                <a:gd name="T1" fmla="*/ 2147483647 h 57"/>
                <a:gd name="T2" fmla="*/ 2147483647 w 296"/>
                <a:gd name="T3" fmla="*/ 2147483647 h 57"/>
                <a:gd name="T4" fmla="*/ 2147483647 w 296"/>
                <a:gd name="T5" fmla="*/ 2147483647 h 57"/>
                <a:gd name="T6" fmla="*/ 0 w 296"/>
                <a:gd name="T7" fmla="*/ 2147483647 h 57"/>
                <a:gd name="T8" fmla="*/ 0 w 296"/>
                <a:gd name="T9" fmla="*/ 2147483647 h 57"/>
                <a:gd name="T10" fmla="*/ 2147483647 w 296"/>
                <a:gd name="T11" fmla="*/ 0 h 57"/>
                <a:gd name="T12" fmla="*/ 2147483647 w 296"/>
                <a:gd name="T13" fmla="*/ 0 h 57"/>
                <a:gd name="T14" fmla="*/ 2147483647 w 296"/>
                <a:gd name="T15" fmla="*/ 2147483647 h 57"/>
                <a:gd name="T16" fmla="*/ 0 60000 65536"/>
                <a:gd name="T17" fmla="*/ 0 60000 65536"/>
                <a:gd name="T18" fmla="*/ 0 60000 65536"/>
                <a:gd name="T19" fmla="*/ 0 60000 65536"/>
                <a:gd name="T20" fmla="*/ 0 60000 65536"/>
                <a:gd name="T21" fmla="*/ 0 60000 65536"/>
                <a:gd name="T22" fmla="*/ 0 60000 65536"/>
                <a:gd name="T23" fmla="*/ 0 60000 65536"/>
                <a:gd name="T24" fmla="*/ 0 w 296"/>
                <a:gd name="T25" fmla="*/ 0 h 57"/>
                <a:gd name="T26" fmla="*/ 296 w 296"/>
                <a:gd name="T27" fmla="*/ 57 h 5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96" h="57">
                  <a:moveTo>
                    <a:pt x="296" y="28"/>
                  </a:moveTo>
                  <a:cubicBezTo>
                    <a:pt x="296" y="44"/>
                    <a:pt x="283" y="57"/>
                    <a:pt x="267" y="57"/>
                  </a:cubicBezTo>
                  <a:cubicBezTo>
                    <a:pt x="29" y="57"/>
                    <a:pt x="29" y="57"/>
                    <a:pt x="29" y="57"/>
                  </a:cubicBezTo>
                  <a:cubicBezTo>
                    <a:pt x="13" y="57"/>
                    <a:pt x="0" y="44"/>
                    <a:pt x="0" y="28"/>
                  </a:cubicBezTo>
                  <a:cubicBezTo>
                    <a:pt x="0" y="28"/>
                    <a:pt x="0" y="28"/>
                    <a:pt x="0" y="28"/>
                  </a:cubicBezTo>
                  <a:cubicBezTo>
                    <a:pt x="0" y="13"/>
                    <a:pt x="13" y="0"/>
                    <a:pt x="29" y="0"/>
                  </a:cubicBezTo>
                  <a:cubicBezTo>
                    <a:pt x="267" y="0"/>
                    <a:pt x="267" y="0"/>
                    <a:pt x="267" y="0"/>
                  </a:cubicBezTo>
                  <a:cubicBezTo>
                    <a:pt x="283" y="0"/>
                    <a:pt x="296" y="13"/>
                    <a:pt x="296" y="28"/>
                  </a:cubicBezTo>
                  <a:close/>
                </a:path>
              </a:pathLst>
            </a:custGeom>
            <a:solidFill>
              <a:srgbClr val="5E717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38" name="Oval 56">
              <a:extLst>
                <a:ext uri="{FF2B5EF4-FFF2-40B4-BE49-F238E27FC236}">
                  <a16:creationId xmlns:a16="http://schemas.microsoft.com/office/drawing/2014/main" id="{8128E5C5-8B87-47B9-9182-72F7418F863B}"/>
                </a:ext>
              </a:extLst>
            </p:cNvPr>
            <p:cNvSpPr>
              <a:spLocks noChangeArrowheads="1"/>
            </p:cNvSpPr>
            <p:nvPr/>
          </p:nvSpPr>
          <p:spPr bwMode="auto">
            <a:xfrm>
              <a:off x="3249612" y="3305175"/>
              <a:ext cx="355600" cy="115888"/>
            </a:xfrm>
            <a:prstGeom prst="ellipse">
              <a:avLst/>
            </a:prstGeom>
            <a:solidFill>
              <a:srgbClr val="5E717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139" name="Freeform 57">
              <a:extLst>
                <a:ext uri="{FF2B5EF4-FFF2-40B4-BE49-F238E27FC236}">
                  <a16:creationId xmlns:a16="http://schemas.microsoft.com/office/drawing/2014/main" id="{85ADD435-7AD7-48DE-B097-7E797C112D1C}"/>
                </a:ext>
              </a:extLst>
            </p:cNvPr>
            <p:cNvSpPr>
              <a:spLocks noChangeArrowheads="1"/>
            </p:cNvSpPr>
            <p:nvPr/>
          </p:nvSpPr>
          <p:spPr bwMode="auto">
            <a:xfrm>
              <a:off x="1906587" y="1136650"/>
              <a:ext cx="463550" cy="1365250"/>
            </a:xfrm>
            <a:custGeom>
              <a:avLst/>
              <a:gdLst>
                <a:gd name="T0" fmla="*/ 2147483647 w 549"/>
                <a:gd name="T1" fmla="*/ 2147483647 h 1613"/>
                <a:gd name="T2" fmla="*/ 0 w 549"/>
                <a:gd name="T3" fmla="*/ 2147483647 h 1613"/>
                <a:gd name="T4" fmla="*/ 2147483647 w 549"/>
                <a:gd name="T5" fmla="*/ 0 h 1613"/>
                <a:gd name="T6" fmla="*/ 2147483647 w 549"/>
                <a:gd name="T7" fmla="*/ 2147483647 h 1613"/>
                <a:gd name="T8" fmla="*/ 2147483647 w 549"/>
                <a:gd name="T9" fmla="*/ 2147483647 h 1613"/>
                <a:gd name="T10" fmla="*/ 2147483647 w 549"/>
                <a:gd name="T11" fmla="*/ 2147483647 h 1613"/>
                <a:gd name="T12" fmla="*/ 2147483647 w 549"/>
                <a:gd name="T13" fmla="*/ 2147483647 h 1613"/>
                <a:gd name="T14" fmla="*/ 2147483647 w 549"/>
                <a:gd name="T15" fmla="*/ 2147483647 h 1613"/>
                <a:gd name="T16" fmla="*/ 2147483647 w 549"/>
                <a:gd name="T17" fmla="*/ 2147483647 h 16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49"/>
                <a:gd name="T28" fmla="*/ 0 h 1613"/>
                <a:gd name="T29" fmla="*/ 549 w 549"/>
                <a:gd name="T30" fmla="*/ 1613 h 161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49" h="1613">
                  <a:moveTo>
                    <a:pt x="154" y="1451"/>
                  </a:moveTo>
                  <a:cubicBezTo>
                    <a:pt x="82" y="1374"/>
                    <a:pt x="0" y="597"/>
                    <a:pt x="0" y="597"/>
                  </a:cubicBezTo>
                  <a:cubicBezTo>
                    <a:pt x="339" y="0"/>
                    <a:pt x="339" y="0"/>
                    <a:pt x="339" y="0"/>
                  </a:cubicBezTo>
                  <a:cubicBezTo>
                    <a:pt x="339" y="0"/>
                    <a:pt x="459" y="158"/>
                    <a:pt x="440" y="300"/>
                  </a:cubicBezTo>
                  <a:cubicBezTo>
                    <a:pt x="419" y="458"/>
                    <a:pt x="362" y="679"/>
                    <a:pt x="362" y="679"/>
                  </a:cubicBezTo>
                  <a:cubicBezTo>
                    <a:pt x="498" y="1145"/>
                    <a:pt x="498" y="1145"/>
                    <a:pt x="498" y="1145"/>
                  </a:cubicBezTo>
                  <a:cubicBezTo>
                    <a:pt x="498" y="1145"/>
                    <a:pt x="515" y="1174"/>
                    <a:pt x="524" y="1220"/>
                  </a:cubicBezTo>
                  <a:cubicBezTo>
                    <a:pt x="543" y="1309"/>
                    <a:pt x="549" y="1451"/>
                    <a:pt x="451" y="1511"/>
                  </a:cubicBezTo>
                  <a:cubicBezTo>
                    <a:pt x="287" y="1613"/>
                    <a:pt x="196" y="1497"/>
                    <a:pt x="154" y="1451"/>
                  </a:cubicBezTo>
                  <a:close/>
                </a:path>
              </a:pathLst>
            </a:custGeom>
            <a:solidFill>
              <a:srgbClr val="F5AB7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40" name="Freeform 58">
              <a:extLst>
                <a:ext uri="{FF2B5EF4-FFF2-40B4-BE49-F238E27FC236}">
                  <a16:creationId xmlns:a16="http://schemas.microsoft.com/office/drawing/2014/main" id="{F97E82DC-A6D4-468C-82DE-A946836C6791}"/>
                </a:ext>
              </a:extLst>
            </p:cNvPr>
            <p:cNvSpPr>
              <a:spLocks noEditPoints="1" noChangeArrowheads="1"/>
            </p:cNvSpPr>
            <p:nvPr/>
          </p:nvSpPr>
          <p:spPr bwMode="auto">
            <a:xfrm>
              <a:off x="3043237" y="2225675"/>
              <a:ext cx="520700" cy="522288"/>
            </a:xfrm>
            <a:custGeom>
              <a:avLst/>
              <a:gdLst>
                <a:gd name="T0" fmla="*/ 2147483647 w 616"/>
                <a:gd name="T1" fmla="*/ 2147483647 h 617"/>
                <a:gd name="T2" fmla="*/ 2147483647 w 616"/>
                <a:gd name="T3" fmla="*/ 2147483647 h 617"/>
                <a:gd name="T4" fmla="*/ 2147483647 w 616"/>
                <a:gd name="T5" fmla="*/ 2147483647 h 617"/>
                <a:gd name="T6" fmla="*/ 2147483647 w 616"/>
                <a:gd name="T7" fmla="*/ 2147483647 h 617"/>
                <a:gd name="T8" fmla="*/ 2147483647 w 616"/>
                <a:gd name="T9" fmla="*/ 2147483647 h 617"/>
                <a:gd name="T10" fmla="*/ 2147483647 w 616"/>
                <a:gd name="T11" fmla="*/ 2147483647 h 617"/>
                <a:gd name="T12" fmla="*/ 2147483647 w 616"/>
                <a:gd name="T13" fmla="*/ 2147483647 h 617"/>
                <a:gd name="T14" fmla="*/ 2147483647 w 616"/>
                <a:gd name="T15" fmla="*/ 2147483647 h 617"/>
                <a:gd name="T16" fmla="*/ 2147483647 w 616"/>
                <a:gd name="T17" fmla="*/ 2147483647 h 617"/>
                <a:gd name="T18" fmla="*/ 2147483647 w 616"/>
                <a:gd name="T19" fmla="*/ 2147483647 h 617"/>
                <a:gd name="T20" fmla="*/ 2147483647 w 616"/>
                <a:gd name="T21" fmla="*/ 2147483647 h 617"/>
                <a:gd name="T22" fmla="*/ 2147483647 w 616"/>
                <a:gd name="T23" fmla="*/ 2147483647 h 617"/>
                <a:gd name="T24" fmla="*/ 2147483647 w 616"/>
                <a:gd name="T25" fmla="*/ 2147483647 h 617"/>
                <a:gd name="T26" fmla="*/ 2147483647 w 616"/>
                <a:gd name="T27" fmla="*/ 2147483647 h 617"/>
                <a:gd name="T28" fmla="*/ 2147483647 w 616"/>
                <a:gd name="T29" fmla="*/ 2147483647 h 617"/>
                <a:gd name="T30" fmla="*/ 2147483647 w 616"/>
                <a:gd name="T31" fmla="*/ 2147483647 h 617"/>
                <a:gd name="T32" fmla="*/ 2147483647 w 616"/>
                <a:gd name="T33" fmla="*/ 2147483647 h 617"/>
                <a:gd name="T34" fmla="*/ 2147483647 w 616"/>
                <a:gd name="T35" fmla="*/ 2147483647 h 617"/>
                <a:gd name="T36" fmla="*/ 2147483647 w 616"/>
                <a:gd name="T37" fmla="*/ 2147483647 h 617"/>
                <a:gd name="T38" fmla="*/ 2147483647 w 616"/>
                <a:gd name="T39" fmla="*/ 2147483647 h 617"/>
                <a:gd name="T40" fmla="*/ 2147483647 w 616"/>
                <a:gd name="T41" fmla="*/ 2147483647 h 617"/>
                <a:gd name="T42" fmla="*/ 2147483647 w 616"/>
                <a:gd name="T43" fmla="*/ 2147483647 h 617"/>
                <a:gd name="T44" fmla="*/ 2147483647 w 616"/>
                <a:gd name="T45" fmla="*/ 2147483647 h 617"/>
                <a:gd name="T46" fmla="*/ 2147483647 w 616"/>
                <a:gd name="T47" fmla="*/ 2147483647 h 617"/>
                <a:gd name="T48" fmla="*/ 2147483647 w 616"/>
                <a:gd name="T49" fmla="*/ 2147483647 h 617"/>
                <a:gd name="T50" fmla="*/ 2147483647 w 616"/>
                <a:gd name="T51" fmla="*/ 2147483647 h 617"/>
                <a:gd name="T52" fmla="*/ 2147483647 w 616"/>
                <a:gd name="T53" fmla="*/ 2147483647 h 617"/>
                <a:gd name="T54" fmla="*/ 2147483647 w 616"/>
                <a:gd name="T55" fmla="*/ 2147483647 h 617"/>
                <a:gd name="T56" fmla="*/ 2147483647 w 616"/>
                <a:gd name="T57" fmla="*/ 2147483647 h 617"/>
                <a:gd name="T58" fmla="*/ 2147483647 w 616"/>
                <a:gd name="T59" fmla="*/ 2147483647 h 617"/>
                <a:gd name="T60" fmla="*/ 2147483647 w 616"/>
                <a:gd name="T61" fmla="*/ 2147483647 h 617"/>
                <a:gd name="T62" fmla="*/ 2147483647 w 616"/>
                <a:gd name="T63" fmla="*/ 2147483647 h 617"/>
                <a:gd name="T64" fmla="*/ 2147483647 w 616"/>
                <a:gd name="T65" fmla="*/ 2147483647 h 617"/>
                <a:gd name="T66" fmla="*/ 2147483647 w 616"/>
                <a:gd name="T67" fmla="*/ 2147483647 h 617"/>
                <a:gd name="T68" fmla="*/ 2147483647 w 616"/>
                <a:gd name="T69" fmla="*/ 2147483647 h 617"/>
                <a:gd name="T70" fmla="*/ 2147483647 w 616"/>
                <a:gd name="T71" fmla="*/ 2147483647 h 617"/>
                <a:gd name="T72" fmla="*/ 603768556 w 616"/>
                <a:gd name="T73" fmla="*/ 2147483647 h 617"/>
                <a:gd name="T74" fmla="*/ 2147483647 w 616"/>
                <a:gd name="T75" fmla="*/ 2147483647 h 617"/>
                <a:gd name="T76" fmla="*/ 2147483647 w 616"/>
                <a:gd name="T77" fmla="*/ 2147483647 h 617"/>
                <a:gd name="T78" fmla="*/ 2147483647 w 616"/>
                <a:gd name="T79" fmla="*/ 2147483647 h 617"/>
                <a:gd name="T80" fmla="*/ 2147483647 w 616"/>
                <a:gd name="T81" fmla="*/ 2147483647 h 617"/>
                <a:gd name="T82" fmla="*/ 2147483647 w 616"/>
                <a:gd name="T83" fmla="*/ 2147483647 h 617"/>
                <a:gd name="T84" fmla="*/ 2147483647 w 616"/>
                <a:gd name="T85" fmla="*/ 2147483647 h 617"/>
                <a:gd name="T86" fmla="*/ 2147483647 w 616"/>
                <a:gd name="T87" fmla="*/ 2147483647 h 617"/>
                <a:gd name="T88" fmla="*/ 2147483647 w 616"/>
                <a:gd name="T89" fmla="*/ 2147483647 h 617"/>
                <a:gd name="T90" fmla="*/ 2147483647 w 616"/>
                <a:gd name="T91" fmla="*/ 2147483647 h 617"/>
                <a:gd name="T92" fmla="*/ 2147483647 w 616"/>
                <a:gd name="T93" fmla="*/ 2147483647 h 617"/>
                <a:gd name="T94" fmla="*/ 2147483647 w 616"/>
                <a:gd name="T95" fmla="*/ 2147483647 h 617"/>
                <a:gd name="T96" fmla="*/ 2147483647 w 616"/>
                <a:gd name="T97" fmla="*/ 2147483647 h 61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16"/>
                <a:gd name="T148" fmla="*/ 0 h 617"/>
                <a:gd name="T149" fmla="*/ 616 w 616"/>
                <a:gd name="T150" fmla="*/ 617 h 61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16" h="617">
                  <a:moveTo>
                    <a:pt x="282" y="614"/>
                  </a:moveTo>
                  <a:cubicBezTo>
                    <a:pt x="303" y="617"/>
                    <a:pt x="303" y="617"/>
                    <a:pt x="303" y="617"/>
                  </a:cubicBezTo>
                  <a:cubicBezTo>
                    <a:pt x="311" y="604"/>
                    <a:pt x="311" y="604"/>
                    <a:pt x="311" y="604"/>
                  </a:cubicBezTo>
                  <a:cubicBezTo>
                    <a:pt x="331" y="603"/>
                    <a:pt x="331" y="603"/>
                    <a:pt x="331" y="603"/>
                  </a:cubicBezTo>
                  <a:cubicBezTo>
                    <a:pt x="337" y="614"/>
                    <a:pt x="337" y="614"/>
                    <a:pt x="337" y="614"/>
                  </a:cubicBezTo>
                  <a:cubicBezTo>
                    <a:pt x="358" y="613"/>
                    <a:pt x="358" y="613"/>
                    <a:pt x="358" y="613"/>
                  </a:cubicBezTo>
                  <a:cubicBezTo>
                    <a:pt x="364" y="599"/>
                    <a:pt x="364" y="599"/>
                    <a:pt x="364" y="599"/>
                  </a:cubicBezTo>
                  <a:cubicBezTo>
                    <a:pt x="383" y="594"/>
                    <a:pt x="383" y="594"/>
                    <a:pt x="383" y="594"/>
                  </a:cubicBezTo>
                  <a:cubicBezTo>
                    <a:pt x="391" y="604"/>
                    <a:pt x="391" y="604"/>
                    <a:pt x="391" y="604"/>
                  </a:cubicBezTo>
                  <a:cubicBezTo>
                    <a:pt x="411" y="599"/>
                    <a:pt x="411" y="599"/>
                    <a:pt x="411" y="599"/>
                  </a:cubicBezTo>
                  <a:cubicBezTo>
                    <a:pt x="415" y="584"/>
                    <a:pt x="415" y="584"/>
                    <a:pt x="415" y="584"/>
                  </a:cubicBezTo>
                  <a:cubicBezTo>
                    <a:pt x="433" y="576"/>
                    <a:pt x="433" y="576"/>
                    <a:pt x="433" y="576"/>
                  </a:cubicBezTo>
                  <a:cubicBezTo>
                    <a:pt x="442" y="584"/>
                    <a:pt x="442" y="584"/>
                    <a:pt x="442" y="584"/>
                  </a:cubicBezTo>
                  <a:cubicBezTo>
                    <a:pt x="462" y="576"/>
                    <a:pt x="462" y="576"/>
                    <a:pt x="462" y="576"/>
                  </a:cubicBezTo>
                  <a:cubicBezTo>
                    <a:pt x="463" y="560"/>
                    <a:pt x="463" y="560"/>
                    <a:pt x="463" y="560"/>
                  </a:cubicBezTo>
                  <a:cubicBezTo>
                    <a:pt x="479" y="549"/>
                    <a:pt x="479" y="549"/>
                    <a:pt x="479" y="549"/>
                  </a:cubicBezTo>
                  <a:cubicBezTo>
                    <a:pt x="490" y="556"/>
                    <a:pt x="490" y="556"/>
                    <a:pt x="490" y="556"/>
                  </a:cubicBezTo>
                  <a:cubicBezTo>
                    <a:pt x="507" y="544"/>
                    <a:pt x="507" y="544"/>
                    <a:pt x="507" y="544"/>
                  </a:cubicBezTo>
                  <a:cubicBezTo>
                    <a:pt x="505" y="528"/>
                    <a:pt x="505" y="528"/>
                    <a:pt x="505" y="528"/>
                  </a:cubicBezTo>
                  <a:cubicBezTo>
                    <a:pt x="519" y="514"/>
                    <a:pt x="519" y="514"/>
                    <a:pt x="519" y="514"/>
                  </a:cubicBezTo>
                  <a:cubicBezTo>
                    <a:pt x="531" y="519"/>
                    <a:pt x="531" y="519"/>
                    <a:pt x="531" y="519"/>
                  </a:cubicBezTo>
                  <a:cubicBezTo>
                    <a:pt x="546" y="504"/>
                    <a:pt x="546" y="504"/>
                    <a:pt x="546" y="504"/>
                  </a:cubicBezTo>
                  <a:cubicBezTo>
                    <a:pt x="541" y="490"/>
                    <a:pt x="541" y="490"/>
                    <a:pt x="541" y="490"/>
                  </a:cubicBezTo>
                  <a:cubicBezTo>
                    <a:pt x="552" y="473"/>
                    <a:pt x="552" y="473"/>
                    <a:pt x="552" y="473"/>
                  </a:cubicBezTo>
                  <a:cubicBezTo>
                    <a:pt x="565" y="476"/>
                    <a:pt x="565" y="476"/>
                    <a:pt x="565" y="476"/>
                  </a:cubicBezTo>
                  <a:cubicBezTo>
                    <a:pt x="577" y="459"/>
                    <a:pt x="577" y="459"/>
                    <a:pt x="577" y="459"/>
                  </a:cubicBezTo>
                  <a:cubicBezTo>
                    <a:pt x="570" y="445"/>
                    <a:pt x="570" y="445"/>
                    <a:pt x="570" y="445"/>
                  </a:cubicBezTo>
                  <a:cubicBezTo>
                    <a:pt x="578" y="427"/>
                    <a:pt x="578" y="427"/>
                    <a:pt x="578" y="427"/>
                  </a:cubicBezTo>
                  <a:cubicBezTo>
                    <a:pt x="591" y="427"/>
                    <a:pt x="591" y="427"/>
                    <a:pt x="591" y="427"/>
                  </a:cubicBezTo>
                  <a:cubicBezTo>
                    <a:pt x="600" y="408"/>
                    <a:pt x="600" y="408"/>
                    <a:pt x="600" y="408"/>
                  </a:cubicBezTo>
                  <a:cubicBezTo>
                    <a:pt x="590" y="396"/>
                    <a:pt x="590" y="396"/>
                    <a:pt x="590" y="396"/>
                  </a:cubicBezTo>
                  <a:cubicBezTo>
                    <a:pt x="595" y="377"/>
                    <a:pt x="595" y="377"/>
                    <a:pt x="595" y="377"/>
                  </a:cubicBezTo>
                  <a:cubicBezTo>
                    <a:pt x="608" y="375"/>
                    <a:pt x="608" y="375"/>
                    <a:pt x="608" y="375"/>
                  </a:cubicBezTo>
                  <a:cubicBezTo>
                    <a:pt x="613" y="354"/>
                    <a:pt x="613" y="354"/>
                    <a:pt x="613" y="354"/>
                  </a:cubicBezTo>
                  <a:cubicBezTo>
                    <a:pt x="601" y="344"/>
                    <a:pt x="601" y="344"/>
                    <a:pt x="601" y="344"/>
                  </a:cubicBezTo>
                  <a:cubicBezTo>
                    <a:pt x="603" y="324"/>
                    <a:pt x="603" y="324"/>
                    <a:pt x="603" y="324"/>
                  </a:cubicBezTo>
                  <a:cubicBezTo>
                    <a:pt x="615" y="320"/>
                    <a:pt x="615" y="320"/>
                    <a:pt x="615" y="320"/>
                  </a:cubicBezTo>
                  <a:cubicBezTo>
                    <a:pt x="616" y="299"/>
                    <a:pt x="616" y="299"/>
                    <a:pt x="616" y="299"/>
                  </a:cubicBezTo>
                  <a:cubicBezTo>
                    <a:pt x="603" y="291"/>
                    <a:pt x="603" y="291"/>
                    <a:pt x="603" y="291"/>
                  </a:cubicBezTo>
                  <a:cubicBezTo>
                    <a:pt x="601" y="271"/>
                    <a:pt x="601" y="271"/>
                    <a:pt x="601" y="271"/>
                  </a:cubicBezTo>
                  <a:cubicBezTo>
                    <a:pt x="612" y="265"/>
                    <a:pt x="612" y="265"/>
                    <a:pt x="612" y="265"/>
                  </a:cubicBezTo>
                  <a:cubicBezTo>
                    <a:pt x="610" y="244"/>
                    <a:pt x="610" y="244"/>
                    <a:pt x="610" y="244"/>
                  </a:cubicBezTo>
                  <a:cubicBezTo>
                    <a:pt x="595" y="239"/>
                    <a:pt x="595" y="239"/>
                    <a:pt x="595" y="239"/>
                  </a:cubicBezTo>
                  <a:cubicBezTo>
                    <a:pt x="589" y="220"/>
                    <a:pt x="589" y="220"/>
                    <a:pt x="589" y="220"/>
                  </a:cubicBezTo>
                  <a:cubicBezTo>
                    <a:pt x="600" y="212"/>
                    <a:pt x="600" y="212"/>
                    <a:pt x="600" y="212"/>
                  </a:cubicBezTo>
                  <a:cubicBezTo>
                    <a:pt x="593" y="191"/>
                    <a:pt x="593" y="191"/>
                    <a:pt x="593" y="191"/>
                  </a:cubicBezTo>
                  <a:cubicBezTo>
                    <a:pt x="578" y="188"/>
                    <a:pt x="578" y="188"/>
                    <a:pt x="578" y="188"/>
                  </a:cubicBezTo>
                  <a:cubicBezTo>
                    <a:pt x="569" y="171"/>
                    <a:pt x="569" y="171"/>
                    <a:pt x="569" y="171"/>
                  </a:cubicBezTo>
                  <a:cubicBezTo>
                    <a:pt x="578" y="161"/>
                    <a:pt x="578" y="161"/>
                    <a:pt x="578" y="161"/>
                  </a:cubicBezTo>
                  <a:cubicBezTo>
                    <a:pt x="568" y="142"/>
                    <a:pt x="568" y="142"/>
                    <a:pt x="568" y="142"/>
                  </a:cubicBezTo>
                  <a:cubicBezTo>
                    <a:pt x="552" y="142"/>
                    <a:pt x="552" y="142"/>
                    <a:pt x="552" y="142"/>
                  </a:cubicBezTo>
                  <a:cubicBezTo>
                    <a:pt x="540" y="126"/>
                    <a:pt x="540" y="126"/>
                    <a:pt x="540" y="126"/>
                  </a:cubicBezTo>
                  <a:cubicBezTo>
                    <a:pt x="547" y="115"/>
                    <a:pt x="547" y="115"/>
                    <a:pt x="547" y="115"/>
                  </a:cubicBezTo>
                  <a:cubicBezTo>
                    <a:pt x="534" y="98"/>
                    <a:pt x="534" y="98"/>
                    <a:pt x="534" y="98"/>
                  </a:cubicBezTo>
                  <a:cubicBezTo>
                    <a:pt x="519" y="101"/>
                    <a:pt x="519" y="101"/>
                    <a:pt x="519" y="101"/>
                  </a:cubicBezTo>
                  <a:cubicBezTo>
                    <a:pt x="504" y="88"/>
                    <a:pt x="504" y="88"/>
                    <a:pt x="504" y="88"/>
                  </a:cubicBezTo>
                  <a:cubicBezTo>
                    <a:pt x="509" y="76"/>
                    <a:pt x="509" y="76"/>
                    <a:pt x="509" y="76"/>
                  </a:cubicBezTo>
                  <a:cubicBezTo>
                    <a:pt x="493" y="61"/>
                    <a:pt x="493" y="61"/>
                    <a:pt x="493" y="61"/>
                  </a:cubicBezTo>
                  <a:cubicBezTo>
                    <a:pt x="479" y="66"/>
                    <a:pt x="479" y="66"/>
                    <a:pt x="479" y="66"/>
                  </a:cubicBezTo>
                  <a:cubicBezTo>
                    <a:pt x="462" y="56"/>
                    <a:pt x="462" y="56"/>
                    <a:pt x="462" y="56"/>
                  </a:cubicBezTo>
                  <a:cubicBezTo>
                    <a:pt x="464" y="43"/>
                    <a:pt x="464" y="43"/>
                    <a:pt x="464" y="43"/>
                  </a:cubicBezTo>
                  <a:cubicBezTo>
                    <a:pt x="446" y="32"/>
                    <a:pt x="446" y="32"/>
                    <a:pt x="446" y="32"/>
                  </a:cubicBezTo>
                  <a:cubicBezTo>
                    <a:pt x="433" y="40"/>
                    <a:pt x="433" y="40"/>
                    <a:pt x="433" y="40"/>
                  </a:cubicBezTo>
                  <a:cubicBezTo>
                    <a:pt x="414" y="33"/>
                    <a:pt x="414" y="33"/>
                    <a:pt x="414" y="33"/>
                  </a:cubicBezTo>
                  <a:cubicBezTo>
                    <a:pt x="414" y="20"/>
                    <a:pt x="414" y="20"/>
                    <a:pt x="414" y="20"/>
                  </a:cubicBezTo>
                  <a:cubicBezTo>
                    <a:pt x="394" y="12"/>
                    <a:pt x="394" y="12"/>
                    <a:pt x="394" y="12"/>
                  </a:cubicBezTo>
                  <a:cubicBezTo>
                    <a:pt x="383" y="22"/>
                    <a:pt x="383" y="22"/>
                    <a:pt x="383" y="22"/>
                  </a:cubicBezTo>
                  <a:cubicBezTo>
                    <a:pt x="363" y="18"/>
                    <a:pt x="363" y="18"/>
                    <a:pt x="363" y="18"/>
                  </a:cubicBezTo>
                  <a:cubicBezTo>
                    <a:pt x="361" y="5"/>
                    <a:pt x="361" y="5"/>
                    <a:pt x="361" y="5"/>
                  </a:cubicBezTo>
                  <a:cubicBezTo>
                    <a:pt x="340" y="1"/>
                    <a:pt x="340" y="1"/>
                    <a:pt x="340" y="1"/>
                  </a:cubicBezTo>
                  <a:cubicBezTo>
                    <a:pt x="330" y="13"/>
                    <a:pt x="330" y="13"/>
                    <a:pt x="330" y="13"/>
                  </a:cubicBezTo>
                  <a:cubicBezTo>
                    <a:pt x="311" y="13"/>
                    <a:pt x="311" y="13"/>
                    <a:pt x="311" y="13"/>
                  </a:cubicBezTo>
                  <a:cubicBezTo>
                    <a:pt x="306" y="1"/>
                    <a:pt x="306" y="1"/>
                    <a:pt x="306" y="1"/>
                  </a:cubicBezTo>
                  <a:cubicBezTo>
                    <a:pt x="285" y="0"/>
                    <a:pt x="285" y="0"/>
                    <a:pt x="285" y="0"/>
                  </a:cubicBezTo>
                  <a:cubicBezTo>
                    <a:pt x="277" y="14"/>
                    <a:pt x="277" y="14"/>
                    <a:pt x="277" y="14"/>
                  </a:cubicBezTo>
                  <a:cubicBezTo>
                    <a:pt x="258" y="17"/>
                    <a:pt x="258" y="17"/>
                    <a:pt x="258" y="17"/>
                  </a:cubicBezTo>
                  <a:cubicBezTo>
                    <a:pt x="251" y="6"/>
                    <a:pt x="251" y="6"/>
                    <a:pt x="251" y="6"/>
                  </a:cubicBezTo>
                  <a:cubicBezTo>
                    <a:pt x="230" y="9"/>
                    <a:pt x="230" y="9"/>
                    <a:pt x="230" y="9"/>
                  </a:cubicBezTo>
                  <a:cubicBezTo>
                    <a:pt x="225" y="24"/>
                    <a:pt x="225" y="24"/>
                    <a:pt x="225" y="24"/>
                  </a:cubicBezTo>
                  <a:cubicBezTo>
                    <a:pt x="215" y="28"/>
                    <a:pt x="215" y="28"/>
                    <a:pt x="215" y="28"/>
                  </a:cubicBezTo>
                  <a:cubicBezTo>
                    <a:pt x="207" y="30"/>
                    <a:pt x="207" y="30"/>
                    <a:pt x="207" y="30"/>
                  </a:cubicBezTo>
                  <a:cubicBezTo>
                    <a:pt x="198" y="21"/>
                    <a:pt x="198" y="21"/>
                    <a:pt x="198" y="21"/>
                  </a:cubicBezTo>
                  <a:cubicBezTo>
                    <a:pt x="178" y="28"/>
                    <a:pt x="178" y="28"/>
                    <a:pt x="178" y="28"/>
                  </a:cubicBezTo>
                  <a:cubicBezTo>
                    <a:pt x="176" y="43"/>
                    <a:pt x="176" y="43"/>
                    <a:pt x="176" y="43"/>
                  </a:cubicBezTo>
                  <a:cubicBezTo>
                    <a:pt x="159" y="53"/>
                    <a:pt x="159" y="53"/>
                    <a:pt x="159" y="53"/>
                  </a:cubicBezTo>
                  <a:cubicBezTo>
                    <a:pt x="149" y="45"/>
                    <a:pt x="149" y="45"/>
                    <a:pt x="149" y="45"/>
                  </a:cubicBezTo>
                  <a:cubicBezTo>
                    <a:pt x="130" y="56"/>
                    <a:pt x="130" y="56"/>
                    <a:pt x="130" y="56"/>
                  </a:cubicBezTo>
                  <a:cubicBezTo>
                    <a:pt x="131" y="71"/>
                    <a:pt x="131" y="71"/>
                    <a:pt x="131" y="71"/>
                  </a:cubicBezTo>
                  <a:cubicBezTo>
                    <a:pt x="116" y="84"/>
                    <a:pt x="116" y="84"/>
                    <a:pt x="116" y="84"/>
                  </a:cubicBezTo>
                  <a:cubicBezTo>
                    <a:pt x="104" y="78"/>
                    <a:pt x="104" y="78"/>
                    <a:pt x="104" y="78"/>
                  </a:cubicBezTo>
                  <a:cubicBezTo>
                    <a:pt x="88" y="91"/>
                    <a:pt x="88" y="91"/>
                    <a:pt x="88" y="91"/>
                  </a:cubicBezTo>
                  <a:cubicBezTo>
                    <a:pt x="91" y="106"/>
                    <a:pt x="91" y="106"/>
                    <a:pt x="91" y="106"/>
                  </a:cubicBezTo>
                  <a:cubicBezTo>
                    <a:pt x="79" y="122"/>
                    <a:pt x="79" y="122"/>
                    <a:pt x="79" y="122"/>
                  </a:cubicBezTo>
                  <a:cubicBezTo>
                    <a:pt x="66" y="118"/>
                    <a:pt x="66" y="118"/>
                    <a:pt x="66" y="118"/>
                  </a:cubicBezTo>
                  <a:cubicBezTo>
                    <a:pt x="53" y="134"/>
                    <a:pt x="53" y="134"/>
                    <a:pt x="53" y="134"/>
                  </a:cubicBezTo>
                  <a:cubicBezTo>
                    <a:pt x="59" y="148"/>
                    <a:pt x="59" y="148"/>
                    <a:pt x="59" y="148"/>
                  </a:cubicBezTo>
                  <a:cubicBezTo>
                    <a:pt x="49" y="165"/>
                    <a:pt x="49" y="165"/>
                    <a:pt x="49" y="165"/>
                  </a:cubicBezTo>
                  <a:cubicBezTo>
                    <a:pt x="36" y="164"/>
                    <a:pt x="36" y="164"/>
                    <a:pt x="36" y="164"/>
                  </a:cubicBezTo>
                  <a:cubicBezTo>
                    <a:pt x="26" y="182"/>
                    <a:pt x="26" y="182"/>
                    <a:pt x="26" y="182"/>
                  </a:cubicBezTo>
                  <a:cubicBezTo>
                    <a:pt x="34" y="195"/>
                    <a:pt x="34" y="195"/>
                    <a:pt x="34" y="195"/>
                  </a:cubicBezTo>
                  <a:cubicBezTo>
                    <a:pt x="28" y="214"/>
                    <a:pt x="28" y="214"/>
                    <a:pt x="28" y="214"/>
                  </a:cubicBezTo>
                  <a:cubicBezTo>
                    <a:pt x="15" y="215"/>
                    <a:pt x="15" y="215"/>
                    <a:pt x="15" y="215"/>
                  </a:cubicBezTo>
                  <a:cubicBezTo>
                    <a:pt x="8" y="235"/>
                    <a:pt x="8" y="235"/>
                    <a:pt x="8" y="235"/>
                  </a:cubicBezTo>
                  <a:cubicBezTo>
                    <a:pt x="18" y="246"/>
                    <a:pt x="18" y="246"/>
                    <a:pt x="18" y="246"/>
                  </a:cubicBezTo>
                  <a:cubicBezTo>
                    <a:pt x="15" y="265"/>
                    <a:pt x="15" y="265"/>
                    <a:pt x="15" y="265"/>
                  </a:cubicBezTo>
                  <a:cubicBezTo>
                    <a:pt x="3" y="268"/>
                    <a:pt x="3" y="268"/>
                    <a:pt x="3" y="268"/>
                  </a:cubicBezTo>
                  <a:cubicBezTo>
                    <a:pt x="0" y="289"/>
                    <a:pt x="0" y="289"/>
                    <a:pt x="0" y="289"/>
                  </a:cubicBezTo>
                  <a:cubicBezTo>
                    <a:pt x="12" y="299"/>
                    <a:pt x="12" y="299"/>
                    <a:pt x="12" y="299"/>
                  </a:cubicBezTo>
                  <a:cubicBezTo>
                    <a:pt x="12" y="318"/>
                    <a:pt x="12" y="318"/>
                    <a:pt x="12" y="318"/>
                  </a:cubicBezTo>
                  <a:cubicBezTo>
                    <a:pt x="1" y="323"/>
                    <a:pt x="1" y="323"/>
                    <a:pt x="1" y="323"/>
                  </a:cubicBezTo>
                  <a:cubicBezTo>
                    <a:pt x="1" y="345"/>
                    <a:pt x="1" y="345"/>
                    <a:pt x="1" y="345"/>
                  </a:cubicBezTo>
                  <a:cubicBezTo>
                    <a:pt x="15" y="352"/>
                    <a:pt x="15" y="352"/>
                    <a:pt x="15" y="352"/>
                  </a:cubicBezTo>
                  <a:cubicBezTo>
                    <a:pt x="19" y="371"/>
                    <a:pt x="19" y="371"/>
                    <a:pt x="19" y="371"/>
                  </a:cubicBezTo>
                  <a:cubicBezTo>
                    <a:pt x="8" y="378"/>
                    <a:pt x="8" y="378"/>
                    <a:pt x="8" y="378"/>
                  </a:cubicBezTo>
                  <a:cubicBezTo>
                    <a:pt x="13" y="399"/>
                    <a:pt x="13" y="399"/>
                    <a:pt x="13" y="399"/>
                  </a:cubicBezTo>
                  <a:cubicBezTo>
                    <a:pt x="27" y="403"/>
                    <a:pt x="27" y="403"/>
                    <a:pt x="27" y="403"/>
                  </a:cubicBezTo>
                  <a:cubicBezTo>
                    <a:pt x="35" y="421"/>
                    <a:pt x="35" y="421"/>
                    <a:pt x="35" y="421"/>
                  </a:cubicBezTo>
                  <a:cubicBezTo>
                    <a:pt x="26" y="430"/>
                    <a:pt x="26" y="430"/>
                    <a:pt x="26" y="430"/>
                  </a:cubicBezTo>
                  <a:cubicBezTo>
                    <a:pt x="34" y="450"/>
                    <a:pt x="34" y="450"/>
                    <a:pt x="34" y="450"/>
                  </a:cubicBezTo>
                  <a:cubicBezTo>
                    <a:pt x="49" y="452"/>
                    <a:pt x="49" y="452"/>
                    <a:pt x="49" y="452"/>
                  </a:cubicBezTo>
                  <a:cubicBezTo>
                    <a:pt x="59" y="468"/>
                    <a:pt x="59" y="468"/>
                    <a:pt x="59" y="468"/>
                  </a:cubicBezTo>
                  <a:cubicBezTo>
                    <a:pt x="52" y="479"/>
                    <a:pt x="52" y="479"/>
                    <a:pt x="52" y="479"/>
                  </a:cubicBezTo>
                  <a:cubicBezTo>
                    <a:pt x="63" y="497"/>
                    <a:pt x="63" y="497"/>
                    <a:pt x="63" y="497"/>
                  </a:cubicBezTo>
                  <a:cubicBezTo>
                    <a:pt x="79" y="496"/>
                    <a:pt x="79" y="496"/>
                    <a:pt x="79" y="496"/>
                  </a:cubicBezTo>
                  <a:cubicBezTo>
                    <a:pt x="92" y="510"/>
                    <a:pt x="92" y="510"/>
                    <a:pt x="92" y="510"/>
                  </a:cubicBezTo>
                  <a:cubicBezTo>
                    <a:pt x="86" y="522"/>
                    <a:pt x="86" y="522"/>
                    <a:pt x="86" y="522"/>
                  </a:cubicBezTo>
                  <a:cubicBezTo>
                    <a:pt x="101" y="537"/>
                    <a:pt x="101" y="537"/>
                    <a:pt x="101" y="537"/>
                  </a:cubicBezTo>
                  <a:cubicBezTo>
                    <a:pt x="116" y="533"/>
                    <a:pt x="116" y="533"/>
                    <a:pt x="116" y="533"/>
                  </a:cubicBezTo>
                  <a:cubicBezTo>
                    <a:pt x="132" y="545"/>
                    <a:pt x="132" y="545"/>
                    <a:pt x="132" y="545"/>
                  </a:cubicBezTo>
                  <a:cubicBezTo>
                    <a:pt x="128" y="558"/>
                    <a:pt x="128" y="558"/>
                    <a:pt x="128" y="558"/>
                  </a:cubicBezTo>
                  <a:cubicBezTo>
                    <a:pt x="145" y="570"/>
                    <a:pt x="145" y="570"/>
                    <a:pt x="145" y="570"/>
                  </a:cubicBezTo>
                  <a:cubicBezTo>
                    <a:pt x="159" y="564"/>
                    <a:pt x="159" y="564"/>
                    <a:pt x="159" y="564"/>
                  </a:cubicBezTo>
                  <a:cubicBezTo>
                    <a:pt x="177" y="573"/>
                    <a:pt x="177" y="573"/>
                    <a:pt x="177" y="573"/>
                  </a:cubicBezTo>
                  <a:cubicBezTo>
                    <a:pt x="176" y="586"/>
                    <a:pt x="176" y="586"/>
                    <a:pt x="176" y="586"/>
                  </a:cubicBezTo>
                  <a:cubicBezTo>
                    <a:pt x="195" y="595"/>
                    <a:pt x="195" y="595"/>
                    <a:pt x="195" y="595"/>
                  </a:cubicBezTo>
                  <a:cubicBezTo>
                    <a:pt x="207" y="586"/>
                    <a:pt x="207" y="586"/>
                    <a:pt x="207" y="586"/>
                  </a:cubicBezTo>
                  <a:cubicBezTo>
                    <a:pt x="215" y="589"/>
                    <a:pt x="215" y="589"/>
                    <a:pt x="215" y="589"/>
                  </a:cubicBezTo>
                  <a:cubicBezTo>
                    <a:pt x="226" y="592"/>
                    <a:pt x="226" y="592"/>
                    <a:pt x="226" y="592"/>
                  </a:cubicBezTo>
                  <a:cubicBezTo>
                    <a:pt x="227" y="605"/>
                    <a:pt x="227" y="605"/>
                    <a:pt x="227" y="605"/>
                  </a:cubicBezTo>
                  <a:cubicBezTo>
                    <a:pt x="248" y="611"/>
                    <a:pt x="248" y="611"/>
                    <a:pt x="248" y="611"/>
                  </a:cubicBezTo>
                  <a:cubicBezTo>
                    <a:pt x="258" y="600"/>
                    <a:pt x="258" y="600"/>
                    <a:pt x="258" y="600"/>
                  </a:cubicBezTo>
                  <a:cubicBezTo>
                    <a:pt x="278" y="602"/>
                    <a:pt x="278" y="602"/>
                    <a:pt x="278" y="602"/>
                  </a:cubicBezTo>
                  <a:lnTo>
                    <a:pt x="282" y="614"/>
                  </a:lnTo>
                  <a:close/>
                  <a:moveTo>
                    <a:pt x="324" y="275"/>
                  </a:moveTo>
                  <a:cubicBezTo>
                    <a:pt x="343" y="284"/>
                    <a:pt x="350" y="306"/>
                    <a:pt x="341" y="325"/>
                  </a:cubicBezTo>
                  <a:cubicBezTo>
                    <a:pt x="332" y="343"/>
                    <a:pt x="309" y="350"/>
                    <a:pt x="291" y="341"/>
                  </a:cubicBezTo>
                  <a:cubicBezTo>
                    <a:pt x="273" y="332"/>
                    <a:pt x="265" y="310"/>
                    <a:pt x="274" y="291"/>
                  </a:cubicBezTo>
                  <a:cubicBezTo>
                    <a:pt x="284" y="273"/>
                    <a:pt x="306" y="266"/>
                    <a:pt x="324" y="275"/>
                  </a:cubicBezTo>
                  <a:close/>
                </a:path>
              </a:pathLst>
            </a:custGeom>
            <a:solidFill>
              <a:srgbClr val="69C3C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41" name="Freeform 59">
              <a:extLst>
                <a:ext uri="{FF2B5EF4-FFF2-40B4-BE49-F238E27FC236}">
                  <a16:creationId xmlns:a16="http://schemas.microsoft.com/office/drawing/2014/main" id="{03CFD93B-B2E4-4487-B1FE-873A9D7BA933}"/>
                </a:ext>
              </a:extLst>
            </p:cNvPr>
            <p:cNvSpPr>
              <a:spLocks noEditPoints="1" noChangeArrowheads="1"/>
            </p:cNvSpPr>
            <p:nvPr/>
          </p:nvSpPr>
          <p:spPr bwMode="auto">
            <a:xfrm>
              <a:off x="3379787" y="1501775"/>
              <a:ext cx="225425" cy="227013"/>
            </a:xfrm>
            <a:custGeom>
              <a:avLst/>
              <a:gdLst>
                <a:gd name="T0" fmla="*/ 2147483647 w 268"/>
                <a:gd name="T1" fmla="*/ 2147483647 h 268"/>
                <a:gd name="T2" fmla="*/ 2147483647 w 268"/>
                <a:gd name="T3" fmla="*/ 2147483647 h 268"/>
                <a:gd name="T4" fmla="*/ 2147483647 w 268"/>
                <a:gd name="T5" fmla="*/ 2147483647 h 268"/>
                <a:gd name="T6" fmla="*/ 2147483647 w 268"/>
                <a:gd name="T7" fmla="*/ 2147483647 h 268"/>
                <a:gd name="T8" fmla="*/ 2147483647 w 268"/>
                <a:gd name="T9" fmla="*/ 2147483647 h 268"/>
                <a:gd name="T10" fmla="*/ 2147483647 w 268"/>
                <a:gd name="T11" fmla="*/ 2147483647 h 268"/>
                <a:gd name="T12" fmla="*/ 2147483647 w 268"/>
                <a:gd name="T13" fmla="*/ 2147483647 h 268"/>
                <a:gd name="T14" fmla="*/ 2147483647 w 268"/>
                <a:gd name="T15" fmla="*/ 2147483647 h 268"/>
                <a:gd name="T16" fmla="*/ 2147483647 w 268"/>
                <a:gd name="T17" fmla="*/ 2147483647 h 268"/>
                <a:gd name="T18" fmla="*/ 2147483647 w 268"/>
                <a:gd name="T19" fmla="*/ 2147483647 h 268"/>
                <a:gd name="T20" fmla="*/ 2147483647 w 268"/>
                <a:gd name="T21" fmla="*/ 2147483647 h 268"/>
                <a:gd name="T22" fmla="*/ 2147483647 w 268"/>
                <a:gd name="T23" fmla="*/ 2147483647 h 268"/>
                <a:gd name="T24" fmla="*/ 2147483647 w 268"/>
                <a:gd name="T25" fmla="*/ 2147483647 h 268"/>
                <a:gd name="T26" fmla="*/ 2147483647 w 268"/>
                <a:gd name="T27" fmla="*/ 2147483647 h 268"/>
                <a:gd name="T28" fmla="*/ 2147483647 w 268"/>
                <a:gd name="T29" fmla="*/ 2147483647 h 268"/>
                <a:gd name="T30" fmla="*/ 2147483647 w 268"/>
                <a:gd name="T31" fmla="*/ 2147483647 h 268"/>
                <a:gd name="T32" fmla="*/ 2147483647 w 268"/>
                <a:gd name="T33" fmla="*/ 2147483647 h 268"/>
                <a:gd name="T34" fmla="*/ 2147483647 w 268"/>
                <a:gd name="T35" fmla="*/ 2147483647 h 268"/>
                <a:gd name="T36" fmla="*/ 2147483647 w 268"/>
                <a:gd name="T37" fmla="*/ 2147483647 h 268"/>
                <a:gd name="T38" fmla="*/ 2147483647 w 268"/>
                <a:gd name="T39" fmla="*/ 2147483647 h 268"/>
                <a:gd name="T40" fmla="*/ 2147483647 w 268"/>
                <a:gd name="T41" fmla="*/ 2147483647 h 268"/>
                <a:gd name="T42" fmla="*/ 2147483647 w 268"/>
                <a:gd name="T43" fmla="*/ 2147483647 h 268"/>
                <a:gd name="T44" fmla="*/ 2147483647 w 268"/>
                <a:gd name="T45" fmla="*/ 1215472496 h 268"/>
                <a:gd name="T46" fmla="*/ 2147483647 w 268"/>
                <a:gd name="T47" fmla="*/ 2147483647 h 268"/>
                <a:gd name="T48" fmla="*/ 2147483647 w 268"/>
                <a:gd name="T49" fmla="*/ 2147483647 h 268"/>
                <a:gd name="T50" fmla="*/ 2147483647 w 268"/>
                <a:gd name="T51" fmla="*/ 2147483647 h 268"/>
                <a:gd name="T52" fmla="*/ 2147483647 w 268"/>
                <a:gd name="T53" fmla="*/ 2147483647 h 268"/>
                <a:gd name="T54" fmla="*/ 2147483647 w 268"/>
                <a:gd name="T55" fmla="*/ 2147483647 h 268"/>
                <a:gd name="T56" fmla="*/ 2147483647 w 268"/>
                <a:gd name="T57" fmla="*/ 2147483647 h 268"/>
                <a:gd name="T58" fmla="*/ 2147483647 w 268"/>
                <a:gd name="T59" fmla="*/ 2147483647 h 268"/>
                <a:gd name="T60" fmla="*/ 2147483647 w 268"/>
                <a:gd name="T61" fmla="*/ 2147483647 h 268"/>
                <a:gd name="T62" fmla="*/ 2147483647 w 268"/>
                <a:gd name="T63" fmla="*/ 2147483647 h 268"/>
                <a:gd name="T64" fmla="*/ 2147483647 w 268"/>
                <a:gd name="T65" fmla="*/ 2147483647 h 268"/>
                <a:gd name="T66" fmla="*/ 2147483647 w 268"/>
                <a:gd name="T67" fmla="*/ 2147483647 h 268"/>
                <a:gd name="T68" fmla="*/ 2147483647 w 268"/>
                <a:gd name="T69" fmla="*/ 2147483647 h 268"/>
                <a:gd name="T70" fmla="*/ 2147483647 w 268"/>
                <a:gd name="T71" fmla="*/ 2147483647 h 268"/>
                <a:gd name="T72" fmla="*/ 595018540 w 268"/>
                <a:gd name="T73" fmla="*/ 2147483647 h 268"/>
                <a:gd name="T74" fmla="*/ 2147483647 w 268"/>
                <a:gd name="T75" fmla="*/ 2147483647 h 268"/>
                <a:gd name="T76" fmla="*/ 2147483647 w 268"/>
                <a:gd name="T77" fmla="*/ 2147483647 h 268"/>
                <a:gd name="T78" fmla="*/ 2147483647 w 268"/>
                <a:gd name="T79" fmla="*/ 2147483647 h 268"/>
                <a:gd name="T80" fmla="*/ 2147483647 w 268"/>
                <a:gd name="T81" fmla="*/ 2147483647 h 268"/>
                <a:gd name="T82" fmla="*/ 2147483647 w 268"/>
                <a:gd name="T83" fmla="*/ 2147483647 h 268"/>
                <a:gd name="T84" fmla="*/ 2147483647 w 268"/>
                <a:gd name="T85" fmla="*/ 2147483647 h 268"/>
                <a:gd name="T86" fmla="*/ 2147483647 w 268"/>
                <a:gd name="T87" fmla="*/ 2147483647 h 268"/>
                <a:gd name="T88" fmla="*/ 2147483647 w 268"/>
                <a:gd name="T89" fmla="*/ 2147483647 h 268"/>
                <a:gd name="T90" fmla="*/ 2147483647 w 268"/>
                <a:gd name="T91" fmla="*/ 2147483647 h 268"/>
                <a:gd name="T92" fmla="*/ 2147483647 w 268"/>
                <a:gd name="T93" fmla="*/ 2147483647 h 268"/>
                <a:gd name="T94" fmla="*/ 2147483647 w 268"/>
                <a:gd name="T95" fmla="*/ 2147483647 h 268"/>
                <a:gd name="T96" fmla="*/ 2147483647 w 268"/>
                <a:gd name="T97" fmla="*/ 2147483647 h 26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68"/>
                <a:gd name="T148" fmla="*/ 0 h 268"/>
                <a:gd name="T149" fmla="*/ 268 w 268"/>
                <a:gd name="T150" fmla="*/ 268 h 26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68" h="268">
                  <a:moveTo>
                    <a:pt x="122" y="267"/>
                  </a:moveTo>
                  <a:cubicBezTo>
                    <a:pt x="132" y="268"/>
                    <a:pt x="132" y="268"/>
                    <a:pt x="132" y="268"/>
                  </a:cubicBezTo>
                  <a:cubicBezTo>
                    <a:pt x="135" y="262"/>
                    <a:pt x="135" y="262"/>
                    <a:pt x="135" y="262"/>
                  </a:cubicBezTo>
                  <a:cubicBezTo>
                    <a:pt x="144" y="262"/>
                    <a:pt x="144" y="262"/>
                    <a:pt x="144" y="262"/>
                  </a:cubicBezTo>
                  <a:cubicBezTo>
                    <a:pt x="146" y="267"/>
                    <a:pt x="146" y="267"/>
                    <a:pt x="146" y="267"/>
                  </a:cubicBezTo>
                  <a:cubicBezTo>
                    <a:pt x="156" y="266"/>
                    <a:pt x="156" y="266"/>
                    <a:pt x="156" y="266"/>
                  </a:cubicBezTo>
                  <a:cubicBezTo>
                    <a:pt x="158" y="260"/>
                    <a:pt x="158" y="260"/>
                    <a:pt x="158" y="260"/>
                  </a:cubicBezTo>
                  <a:cubicBezTo>
                    <a:pt x="167" y="258"/>
                    <a:pt x="167" y="258"/>
                    <a:pt x="167" y="258"/>
                  </a:cubicBezTo>
                  <a:cubicBezTo>
                    <a:pt x="170" y="262"/>
                    <a:pt x="170" y="262"/>
                    <a:pt x="170" y="262"/>
                  </a:cubicBezTo>
                  <a:cubicBezTo>
                    <a:pt x="179" y="260"/>
                    <a:pt x="179" y="260"/>
                    <a:pt x="179" y="260"/>
                  </a:cubicBezTo>
                  <a:cubicBezTo>
                    <a:pt x="180" y="254"/>
                    <a:pt x="180" y="254"/>
                    <a:pt x="180" y="254"/>
                  </a:cubicBezTo>
                  <a:cubicBezTo>
                    <a:pt x="188" y="250"/>
                    <a:pt x="188" y="250"/>
                    <a:pt x="188" y="250"/>
                  </a:cubicBezTo>
                  <a:cubicBezTo>
                    <a:pt x="192" y="254"/>
                    <a:pt x="192" y="254"/>
                    <a:pt x="192" y="254"/>
                  </a:cubicBezTo>
                  <a:cubicBezTo>
                    <a:pt x="201" y="250"/>
                    <a:pt x="201" y="250"/>
                    <a:pt x="201" y="250"/>
                  </a:cubicBezTo>
                  <a:cubicBezTo>
                    <a:pt x="201" y="243"/>
                    <a:pt x="201" y="243"/>
                    <a:pt x="201" y="243"/>
                  </a:cubicBezTo>
                  <a:cubicBezTo>
                    <a:pt x="208" y="238"/>
                    <a:pt x="208" y="238"/>
                    <a:pt x="208" y="238"/>
                  </a:cubicBezTo>
                  <a:cubicBezTo>
                    <a:pt x="213" y="241"/>
                    <a:pt x="213" y="241"/>
                    <a:pt x="213" y="241"/>
                  </a:cubicBezTo>
                  <a:cubicBezTo>
                    <a:pt x="220" y="236"/>
                    <a:pt x="220" y="236"/>
                    <a:pt x="220" y="236"/>
                  </a:cubicBezTo>
                  <a:cubicBezTo>
                    <a:pt x="220" y="229"/>
                    <a:pt x="220" y="229"/>
                    <a:pt x="220" y="229"/>
                  </a:cubicBezTo>
                  <a:cubicBezTo>
                    <a:pt x="226" y="223"/>
                    <a:pt x="226" y="223"/>
                    <a:pt x="226" y="223"/>
                  </a:cubicBezTo>
                  <a:cubicBezTo>
                    <a:pt x="231" y="226"/>
                    <a:pt x="231" y="226"/>
                    <a:pt x="231" y="226"/>
                  </a:cubicBezTo>
                  <a:cubicBezTo>
                    <a:pt x="237" y="219"/>
                    <a:pt x="237" y="219"/>
                    <a:pt x="237" y="219"/>
                  </a:cubicBezTo>
                  <a:cubicBezTo>
                    <a:pt x="235" y="213"/>
                    <a:pt x="235" y="213"/>
                    <a:pt x="235" y="213"/>
                  </a:cubicBezTo>
                  <a:cubicBezTo>
                    <a:pt x="240" y="205"/>
                    <a:pt x="240" y="205"/>
                    <a:pt x="240" y="205"/>
                  </a:cubicBezTo>
                  <a:cubicBezTo>
                    <a:pt x="246" y="207"/>
                    <a:pt x="246" y="207"/>
                    <a:pt x="246" y="207"/>
                  </a:cubicBezTo>
                  <a:cubicBezTo>
                    <a:pt x="251" y="199"/>
                    <a:pt x="251" y="199"/>
                    <a:pt x="251" y="199"/>
                  </a:cubicBezTo>
                  <a:cubicBezTo>
                    <a:pt x="248" y="193"/>
                    <a:pt x="248" y="193"/>
                    <a:pt x="248" y="193"/>
                  </a:cubicBezTo>
                  <a:cubicBezTo>
                    <a:pt x="251" y="185"/>
                    <a:pt x="251" y="185"/>
                    <a:pt x="251" y="185"/>
                  </a:cubicBezTo>
                  <a:cubicBezTo>
                    <a:pt x="257" y="186"/>
                    <a:pt x="257" y="186"/>
                    <a:pt x="257" y="186"/>
                  </a:cubicBezTo>
                  <a:cubicBezTo>
                    <a:pt x="261" y="177"/>
                    <a:pt x="261" y="177"/>
                    <a:pt x="261" y="177"/>
                  </a:cubicBezTo>
                  <a:cubicBezTo>
                    <a:pt x="257" y="172"/>
                    <a:pt x="257" y="172"/>
                    <a:pt x="257" y="172"/>
                  </a:cubicBezTo>
                  <a:cubicBezTo>
                    <a:pt x="259" y="164"/>
                    <a:pt x="259" y="164"/>
                    <a:pt x="259" y="164"/>
                  </a:cubicBezTo>
                  <a:cubicBezTo>
                    <a:pt x="264" y="163"/>
                    <a:pt x="264" y="163"/>
                    <a:pt x="264" y="163"/>
                  </a:cubicBezTo>
                  <a:cubicBezTo>
                    <a:pt x="266" y="154"/>
                    <a:pt x="266" y="154"/>
                    <a:pt x="266" y="154"/>
                  </a:cubicBezTo>
                  <a:cubicBezTo>
                    <a:pt x="261" y="149"/>
                    <a:pt x="261" y="149"/>
                    <a:pt x="261" y="149"/>
                  </a:cubicBezTo>
                  <a:cubicBezTo>
                    <a:pt x="262" y="141"/>
                    <a:pt x="262" y="141"/>
                    <a:pt x="262" y="141"/>
                  </a:cubicBezTo>
                  <a:cubicBezTo>
                    <a:pt x="267" y="139"/>
                    <a:pt x="267" y="139"/>
                    <a:pt x="267" y="139"/>
                  </a:cubicBezTo>
                  <a:cubicBezTo>
                    <a:pt x="268" y="130"/>
                    <a:pt x="268" y="130"/>
                    <a:pt x="268" y="130"/>
                  </a:cubicBezTo>
                  <a:cubicBezTo>
                    <a:pt x="262" y="126"/>
                    <a:pt x="262" y="126"/>
                    <a:pt x="262" y="126"/>
                  </a:cubicBezTo>
                  <a:cubicBezTo>
                    <a:pt x="261" y="118"/>
                    <a:pt x="261" y="118"/>
                    <a:pt x="261" y="118"/>
                  </a:cubicBezTo>
                  <a:cubicBezTo>
                    <a:pt x="266" y="115"/>
                    <a:pt x="266" y="115"/>
                    <a:pt x="266" y="115"/>
                  </a:cubicBezTo>
                  <a:cubicBezTo>
                    <a:pt x="265" y="106"/>
                    <a:pt x="265" y="106"/>
                    <a:pt x="265" y="106"/>
                  </a:cubicBezTo>
                  <a:cubicBezTo>
                    <a:pt x="259" y="103"/>
                    <a:pt x="259" y="103"/>
                    <a:pt x="259" y="103"/>
                  </a:cubicBezTo>
                  <a:cubicBezTo>
                    <a:pt x="256" y="95"/>
                    <a:pt x="256" y="95"/>
                    <a:pt x="256" y="95"/>
                  </a:cubicBezTo>
                  <a:cubicBezTo>
                    <a:pt x="261" y="92"/>
                    <a:pt x="261" y="92"/>
                    <a:pt x="261" y="92"/>
                  </a:cubicBezTo>
                  <a:cubicBezTo>
                    <a:pt x="258" y="83"/>
                    <a:pt x="258" y="83"/>
                    <a:pt x="258" y="83"/>
                  </a:cubicBezTo>
                  <a:cubicBezTo>
                    <a:pt x="251" y="82"/>
                    <a:pt x="251" y="82"/>
                    <a:pt x="251" y="82"/>
                  </a:cubicBezTo>
                  <a:cubicBezTo>
                    <a:pt x="247" y="74"/>
                    <a:pt x="247" y="74"/>
                    <a:pt x="247" y="74"/>
                  </a:cubicBezTo>
                  <a:cubicBezTo>
                    <a:pt x="251" y="70"/>
                    <a:pt x="251" y="70"/>
                    <a:pt x="251" y="70"/>
                  </a:cubicBezTo>
                  <a:cubicBezTo>
                    <a:pt x="247" y="62"/>
                    <a:pt x="247" y="62"/>
                    <a:pt x="247" y="62"/>
                  </a:cubicBezTo>
                  <a:cubicBezTo>
                    <a:pt x="240" y="62"/>
                    <a:pt x="240" y="62"/>
                    <a:pt x="240" y="62"/>
                  </a:cubicBezTo>
                  <a:cubicBezTo>
                    <a:pt x="235" y="55"/>
                    <a:pt x="235" y="55"/>
                    <a:pt x="235" y="55"/>
                  </a:cubicBezTo>
                  <a:cubicBezTo>
                    <a:pt x="238" y="50"/>
                    <a:pt x="238" y="50"/>
                    <a:pt x="238" y="50"/>
                  </a:cubicBezTo>
                  <a:cubicBezTo>
                    <a:pt x="232" y="43"/>
                    <a:pt x="232" y="43"/>
                    <a:pt x="232" y="43"/>
                  </a:cubicBezTo>
                  <a:cubicBezTo>
                    <a:pt x="226" y="44"/>
                    <a:pt x="226" y="44"/>
                    <a:pt x="226" y="44"/>
                  </a:cubicBezTo>
                  <a:cubicBezTo>
                    <a:pt x="219" y="38"/>
                    <a:pt x="219" y="38"/>
                    <a:pt x="219" y="38"/>
                  </a:cubicBezTo>
                  <a:cubicBezTo>
                    <a:pt x="221" y="33"/>
                    <a:pt x="221" y="33"/>
                    <a:pt x="221" y="33"/>
                  </a:cubicBezTo>
                  <a:cubicBezTo>
                    <a:pt x="214" y="26"/>
                    <a:pt x="214" y="26"/>
                    <a:pt x="214" y="26"/>
                  </a:cubicBezTo>
                  <a:cubicBezTo>
                    <a:pt x="208" y="29"/>
                    <a:pt x="208" y="29"/>
                    <a:pt x="208" y="29"/>
                  </a:cubicBezTo>
                  <a:cubicBezTo>
                    <a:pt x="201" y="24"/>
                    <a:pt x="201" y="24"/>
                    <a:pt x="201" y="24"/>
                  </a:cubicBezTo>
                  <a:cubicBezTo>
                    <a:pt x="202" y="19"/>
                    <a:pt x="202" y="19"/>
                    <a:pt x="202" y="19"/>
                  </a:cubicBezTo>
                  <a:cubicBezTo>
                    <a:pt x="194" y="14"/>
                    <a:pt x="194" y="14"/>
                    <a:pt x="194" y="14"/>
                  </a:cubicBezTo>
                  <a:cubicBezTo>
                    <a:pt x="188" y="17"/>
                    <a:pt x="188" y="17"/>
                    <a:pt x="188" y="17"/>
                  </a:cubicBezTo>
                  <a:cubicBezTo>
                    <a:pt x="180" y="14"/>
                    <a:pt x="180" y="14"/>
                    <a:pt x="180" y="14"/>
                  </a:cubicBezTo>
                  <a:cubicBezTo>
                    <a:pt x="180" y="8"/>
                    <a:pt x="180" y="8"/>
                    <a:pt x="180" y="8"/>
                  </a:cubicBezTo>
                  <a:cubicBezTo>
                    <a:pt x="171" y="5"/>
                    <a:pt x="171" y="5"/>
                    <a:pt x="171" y="5"/>
                  </a:cubicBezTo>
                  <a:cubicBezTo>
                    <a:pt x="166" y="9"/>
                    <a:pt x="166" y="9"/>
                    <a:pt x="166" y="9"/>
                  </a:cubicBezTo>
                  <a:cubicBezTo>
                    <a:pt x="158" y="8"/>
                    <a:pt x="158" y="8"/>
                    <a:pt x="158" y="8"/>
                  </a:cubicBezTo>
                  <a:cubicBezTo>
                    <a:pt x="157" y="2"/>
                    <a:pt x="157" y="2"/>
                    <a:pt x="157" y="2"/>
                  </a:cubicBezTo>
                  <a:cubicBezTo>
                    <a:pt x="148" y="0"/>
                    <a:pt x="148" y="0"/>
                    <a:pt x="148" y="0"/>
                  </a:cubicBezTo>
                  <a:cubicBezTo>
                    <a:pt x="144" y="5"/>
                    <a:pt x="144" y="5"/>
                    <a:pt x="144" y="5"/>
                  </a:cubicBezTo>
                  <a:cubicBezTo>
                    <a:pt x="135" y="5"/>
                    <a:pt x="135" y="5"/>
                    <a:pt x="135" y="5"/>
                  </a:cubicBezTo>
                  <a:cubicBezTo>
                    <a:pt x="133" y="0"/>
                    <a:pt x="133" y="0"/>
                    <a:pt x="133" y="0"/>
                  </a:cubicBezTo>
                  <a:cubicBezTo>
                    <a:pt x="124" y="0"/>
                    <a:pt x="124" y="0"/>
                    <a:pt x="124" y="0"/>
                  </a:cubicBezTo>
                  <a:cubicBezTo>
                    <a:pt x="121" y="6"/>
                    <a:pt x="121" y="6"/>
                    <a:pt x="121" y="6"/>
                  </a:cubicBezTo>
                  <a:cubicBezTo>
                    <a:pt x="112" y="7"/>
                    <a:pt x="112" y="7"/>
                    <a:pt x="112" y="7"/>
                  </a:cubicBezTo>
                  <a:cubicBezTo>
                    <a:pt x="109" y="2"/>
                    <a:pt x="109" y="2"/>
                    <a:pt x="109" y="2"/>
                  </a:cubicBezTo>
                  <a:cubicBezTo>
                    <a:pt x="100" y="4"/>
                    <a:pt x="100" y="4"/>
                    <a:pt x="100" y="4"/>
                  </a:cubicBezTo>
                  <a:cubicBezTo>
                    <a:pt x="98" y="10"/>
                    <a:pt x="98" y="10"/>
                    <a:pt x="98" y="10"/>
                  </a:cubicBezTo>
                  <a:cubicBezTo>
                    <a:pt x="93" y="12"/>
                    <a:pt x="93" y="12"/>
                    <a:pt x="93" y="12"/>
                  </a:cubicBezTo>
                  <a:cubicBezTo>
                    <a:pt x="90" y="13"/>
                    <a:pt x="90" y="13"/>
                    <a:pt x="90" y="13"/>
                  </a:cubicBezTo>
                  <a:cubicBezTo>
                    <a:pt x="86" y="9"/>
                    <a:pt x="86" y="9"/>
                    <a:pt x="86" y="9"/>
                  </a:cubicBezTo>
                  <a:cubicBezTo>
                    <a:pt x="78" y="12"/>
                    <a:pt x="78" y="12"/>
                    <a:pt x="78" y="12"/>
                  </a:cubicBezTo>
                  <a:cubicBezTo>
                    <a:pt x="76" y="19"/>
                    <a:pt x="76" y="19"/>
                    <a:pt x="76" y="19"/>
                  </a:cubicBezTo>
                  <a:cubicBezTo>
                    <a:pt x="69" y="23"/>
                    <a:pt x="69" y="23"/>
                    <a:pt x="69" y="23"/>
                  </a:cubicBezTo>
                  <a:cubicBezTo>
                    <a:pt x="65" y="19"/>
                    <a:pt x="65" y="19"/>
                    <a:pt x="65" y="19"/>
                  </a:cubicBezTo>
                  <a:cubicBezTo>
                    <a:pt x="57" y="24"/>
                    <a:pt x="57" y="24"/>
                    <a:pt x="57" y="24"/>
                  </a:cubicBezTo>
                  <a:cubicBezTo>
                    <a:pt x="57" y="31"/>
                    <a:pt x="57" y="31"/>
                    <a:pt x="57" y="31"/>
                  </a:cubicBezTo>
                  <a:cubicBezTo>
                    <a:pt x="50" y="36"/>
                    <a:pt x="50" y="36"/>
                    <a:pt x="50" y="36"/>
                  </a:cubicBezTo>
                  <a:cubicBezTo>
                    <a:pt x="45" y="34"/>
                    <a:pt x="45" y="34"/>
                    <a:pt x="45" y="34"/>
                  </a:cubicBezTo>
                  <a:cubicBezTo>
                    <a:pt x="38" y="39"/>
                    <a:pt x="38" y="39"/>
                    <a:pt x="38" y="39"/>
                  </a:cubicBezTo>
                  <a:cubicBezTo>
                    <a:pt x="40" y="46"/>
                    <a:pt x="40" y="46"/>
                    <a:pt x="40" y="46"/>
                  </a:cubicBezTo>
                  <a:cubicBezTo>
                    <a:pt x="34" y="53"/>
                    <a:pt x="34" y="53"/>
                    <a:pt x="34" y="53"/>
                  </a:cubicBezTo>
                  <a:cubicBezTo>
                    <a:pt x="29" y="51"/>
                    <a:pt x="29" y="51"/>
                    <a:pt x="29" y="51"/>
                  </a:cubicBezTo>
                  <a:cubicBezTo>
                    <a:pt x="23" y="58"/>
                    <a:pt x="23" y="58"/>
                    <a:pt x="23" y="58"/>
                  </a:cubicBezTo>
                  <a:cubicBezTo>
                    <a:pt x="26" y="64"/>
                    <a:pt x="26" y="64"/>
                    <a:pt x="26" y="64"/>
                  </a:cubicBezTo>
                  <a:cubicBezTo>
                    <a:pt x="21" y="72"/>
                    <a:pt x="21" y="72"/>
                    <a:pt x="21" y="72"/>
                  </a:cubicBezTo>
                  <a:cubicBezTo>
                    <a:pt x="16" y="71"/>
                    <a:pt x="16" y="71"/>
                    <a:pt x="16" y="71"/>
                  </a:cubicBezTo>
                  <a:cubicBezTo>
                    <a:pt x="11" y="79"/>
                    <a:pt x="11" y="79"/>
                    <a:pt x="11" y="79"/>
                  </a:cubicBezTo>
                  <a:cubicBezTo>
                    <a:pt x="15" y="85"/>
                    <a:pt x="15" y="85"/>
                    <a:pt x="15" y="85"/>
                  </a:cubicBezTo>
                  <a:cubicBezTo>
                    <a:pt x="12" y="93"/>
                    <a:pt x="12" y="93"/>
                    <a:pt x="12" y="93"/>
                  </a:cubicBezTo>
                  <a:cubicBezTo>
                    <a:pt x="6" y="93"/>
                    <a:pt x="6" y="93"/>
                    <a:pt x="6" y="93"/>
                  </a:cubicBezTo>
                  <a:cubicBezTo>
                    <a:pt x="4" y="102"/>
                    <a:pt x="4" y="102"/>
                    <a:pt x="4" y="102"/>
                  </a:cubicBezTo>
                  <a:cubicBezTo>
                    <a:pt x="8" y="107"/>
                    <a:pt x="8" y="107"/>
                    <a:pt x="8" y="107"/>
                  </a:cubicBezTo>
                  <a:cubicBezTo>
                    <a:pt x="7" y="115"/>
                    <a:pt x="7" y="115"/>
                    <a:pt x="7" y="115"/>
                  </a:cubicBezTo>
                  <a:cubicBezTo>
                    <a:pt x="1" y="116"/>
                    <a:pt x="1" y="116"/>
                    <a:pt x="1" y="116"/>
                  </a:cubicBezTo>
                  <a:cubicBezTo>
                    <a:pt x="0" y="126"/>
                    <a:pt x="0" y="126"/>
                    <a:pt x="0" y="126"/>
                  </a:cubicBezTo>
                  <a:cubicBezTo>
                    <a:pt x="5" y="130"/>
                    <a:pt x="5" y="130"/>
                    <a:pt x="5" y="130"/>
                  </a:cubicBezTo>
                  <a:cubicBezTo>
                    <a:pt x="5" y="138"/>
                    <a:pt x="5" y="138"/>
                    <a:pt x="5" y="138"/>
                  </a:cubicBezTo>
                  <a:cubicBezTo>
                    <a:pt x="0" y="140"/>
                    <a:pt x="0" y="140"/>
                    <a:pt x="0" y="140"/>
                  </a:cubicBezTo>
                  <a:cubicBezTo>
                    <a:pt x="1" y="150"/>
                    <a:pt x="1" y="150"/>
                    <a:pt x="1" y="150"/>
                  </a:cubicBezTo>
                  <a:cubicBezTo>
                    <a:pt x="7" y="153"/>
                    <a:pt x="7" y="153"/>
                    <a:pt x="7" y="153"/>
                  </a:cubicBezTo>
                  <a:cubicBezTo>
                    <a:pt x="8" y="161"/>
                    <a:pt x="8" y="161"/>
                    <a:pt x="8" y="161"/>
                  </a:cubicBezTo>
                  <a:cubicBezTo>
                    <a:pt x="4" y="164"/>
                    <a:pt x="4" y="164"/>
                    <a:pt x="4" y="164"/>
                  </a:cubicBezTo>
                  <a:cubicBezTo>
                    <a:pt x="6" y="173"/>
                    <a:pt x="6" y="173"/>
                    <a:pt x="6" y="173"/>
                  </a:cubicBezTo>
                  <a:cubicBezTo>
                    <a:pt x="12" y="175"/>
                    <a:pt x="12" y="175"/>
                    <a:pt x="12" y="175"/>
                  </a:cubicBezTo>
                  <a:cubicBezTo>
                    <a:pt x="15" y="183"/>
                    <a:pt x="15" y="183"/>
                    <a:pt x="15" y="183"/>
                  </a:cubicBezTo>
                  <a:cubicBezTo>
                    <a:pt x="11" y="187"/>
                    <a:pt x="11" y="187"/>
                    <a:pt x="11" y="187"/>
                  </a:cubicBezTo>
                  <a:cubicBezTo>
                    <a:pt x="15" y="195"/>
                    <a:pt x="15" y="195"/>
                    <a:pt x="15" y="195"/>
                  </a:cubicBezTo>
                  <a:cubicBezTo>
                    <a:pt x="21" y="196"/>
                    <a:pt x="21" y="196"/>
                    <a:pt x="21" y="196"/>
                  </a:cubicBezTo>
                  <a:cubicBezTo>
                    <a:pt x="26" y="203"/>
                    <a:pt x="26" y="203"/>
                    <a:pt x="26" y="203"/>
                  </a:cubicBezTo>
                  <a:cubicBezTo>
                    <a:pt x="23" y="208"/>
                    <a:pt x="23" y="208"/>
                    <a:pt x="23" y="208"/>
                  </a:cubicBezTo>
                  <a:cubicBezTo>
                    <a:pt x="28" y="216"/>
                    <a:pt x="28" y="216"/>
                    <a:pt x="28" y="216"/>
                  </a:cubicBezTo>
                  <a:cubicBezTo>
                    <a:pt x="34" y="215"/>
                    <a:pt x="34" y="215"/>
                    <a:pt x="34" y="215"/>
                  </a:cubicBezTo>
                  <a:cubicBezTo>
                    <a:pt x="40" y="221"/>
                    <a:pt x="40" y="221"/>
                    <a:pt x="40" y="221"/>
                  </a:cubicBezTo>
                  <a:cubicBezTo>
                    <a:pt x="38" y="226"/>
                    <a:pt x="38" y="226"/>
                    <a:pt x="38" y="226"/>
                  </a:cubicBezTo>
                  <a:cubicBezTo>
                    <a:pt x="44" y="233"/>
                    <a:pt x="44" y="233"/>
                    <a:pt x="44" y="233"/>
                  </a:cubicBezTo>
                  <a:cubicBezTo>
                    <a:pt x="50" y="232"/>
                    <a:pt x="50" y="232"/>
                    <a:pt x="50" y="232"/>
                  </a:cubicBezTo>
                  <a:cubicBezTo>
                    <a:pt x="57" y="237"/>
                    <a:pt x="57" y="237"/>
                    <a:pt x="57" y="237"/>
                  </a:cubicBezTo>
                  <a:cubicBezTo>
                    <a:pt x="56" y="242"/>
                    <a:pt x="56" y="242"/>
                    <a:pt x="56" y="242"/>
                  </a:cubicBezTo>
                  <a:cubicBezTo>
                    <a:pt x="63" y="248"/>
                    <a:pt x="63" y="248"/>
                    <a:pt x="63" y="248"/>
                  </a:cubicBezTo>
                  <a:cubicBezTo>
                    <a:pt x="69" y="245"/>
                    <a:pt x="69" y="245"/>
                    <a:pt x="69" y="245"/>
                  </a:cubicBezTo>
                  <a:cubicBezTo>
                    <a:pt x="77" y="249"/>
                    <a:pt x="77" y="249"/>
                    <a:pt x="77" y="249"/>
                  </a:cubicBezTo>
                  <a:cubicBezTo>
                    <a:pt x="76" y="254"/>
                    <a:pt x="76" y="254"/>
                    <a:pt x="76" y="254"/>
                  </a:cubicBezTo>
                  <a:cubicBezTo>
                    <a:pt x="85" y="258"/>
                    <a:pt x="85" y="258"/>
                    <a:pt x="85" y="258"/>
                  </a:cubicBezTo>
                  <a:cubicBezTo>
                    <a:pt x="90" y="255"/>
                    <a:pt x="90" y="255"/>
                    <a:pt x="90" y="255"/>
                  </a:cubicBezTo>
                  <a:cubicBezTo>
                    <a:pt x="93" y="256"/>
                    <a:pt x="93" y="256"/>
                    <a:pt x="93" y="256"/>
                  </a:cubicBezTo>
                  <a:cubicBezTo>
                    <a:pt x="98" y="257"/>
                    <a:pt x="98" y="257"/>
                    <a:pt x="98" y="257"/>
                  </a:cubicBezTo>
                  <a:cubicBezTo>
                    <a:pt x="99" y="263"/>
                    <a:pt x="99" y="263"/>
                    <a:pt x="99" y="263"/>
                  </a:cubicBezTo>
                  <a:cubicBezTo>
                    <a:pt x="108" y="265"/>
                    <a:pt x="108" y="265"/>
                    <a:pt x="108" y="265"/>
                  </a:cubicBezTo>
                  <a:cubicBezTo>
                    <a:pt x="112" y="260"/>
                    <a:pt x="112" y="260"/>
                    <a:pt x="112" y="260"/>
                  </a:cubicBezTo>
                  <a:cubicBezTo>
                    <a:pt x="121" y="261"/>
                    <a:pt x="121" y="261"/>
                    <a:pt x="121" y="261"/>
                  </a:cubicBezTo>
                  <a:lnTo>
                    <a:pt x="122" y="267"/>
                  </a:lnTo>
                  <a:close/>
                  <a:moveTo>
                    <a:pt x="163" y="74"/>
                  </a:moveTo>
                  <a:cubicBezTo>
                    <a:pt x="196" y="91"/>
                    <a:pt x="209" y="131"/>
                    <a:pt x="193" y="163"/>
                  </a:cubicBezTo>
                  <a:cubicBezTo>
                    <a:pt x="177" y="196"/>
                    <a:pt x="137" y="209"/>
                    <a:pt x="104" y="193"/>
                  </a:cubicBezTo>
                  <a:cubicBezTo>
                    <a:pt x="71" y="176"/>
                    <a:pt x="58" y="137"/>
                    <a:pt x="75" y="104"/>
                  </a:cubicBezTo>
                  <a:cubicBezTo>
                    <a:pt x="91" y="71"/>
                    <a:pt x="131" y="58"/>
                    <a:pt x="163" y="74"/>
                  </a:cubicBezTo>
                  <a:close/>
                </a:path>
              </a:pathLst>
            </a:custGeom>
            <a:solidFill>
              <a:srgbClr val="69C3C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42" name="Freeform 61">
              <a:extLst>
                <a:ext uri="{FF2B5EF4-FFF2-40B4-BE49-F238E27FC236}">
                  <a16:creationId xmlns:a16="http://schemas.microsoft.com/office/drawing/2014/main" id="{DE24DCA9-D26C-4EC7-92D6-6C3F10B7D719}"/>
                </a:ext>
              </a:extLst>
            </p:cNvPr>
            <p:cNvSpPr>
              <a:spLocks noEditPoints="1" noChangeArrowheads="1"/>
            </p:cNvSpPr>
            <p:nvPr/>
          </p:nvSpPr>
          <p:spPr bwMode="auto">
            <a:xfrm>
              <a:off x="3365500" y="1773238"/>
              <a:ext cx="500063" cy="495300"/>
            </a:xfrm>
            <a:custGeom>
              <a:avLst/>
              <a:gdLst>
                <a:gd name="T0" fmla="*/ 2147483647 w 591"/>
                <a:gd name="T1" fmla="*/ 2147483647 h 585"/>
                <a:gd name="T2" fmla="*/ 2147483647 w 591"/>
                <a:gd name="T3" fmla="*/ 2147483647 h 585"/>
                <a:gd name="T4" fmla="*/ 2147483647 w 591"/>
                <a:gd name="T5" fmla="*/ 2147483647 h 585"/>
                <a:gd name="T6" fmla="*/ 2147483647 w 591"/>
                <a:gd name="T7" fmla="*/ 2147483647 h 585"/>
                <a:gd name="T8" fmla="*/ 2147483647 w 591"/>
                <a:gd name="T9" fmla="*/ 2147483647 h 585"/>
                <a:gd name="T10" fmla="*/ 2147483647 w 591"/>
                <a:gd name="T11" fmla="*/ 2147483647 h 585"/>
                <a:gd name="T12" fmla="*/ 2147483647 w 591"/>
                <a:gd name="T13" fmla="*/ 2147483647 h 585"/>
                <a:gd name="T14" fmla="*/ 2147483647 w 591"/>
                <a:gd name="T15" fmla="*/ 2147483647 h 585"/>
                <a:gd name="T16" fmla="*/ 2147483647 w 591"/>
                <a:gd name="T17" fmla="*/ 2147483647 h 585"/>
                <a:gd name="T18" fmla="*/ 2147483647 w 591"/>
                <a:gd name="T19" fmla="*/ 2147483647 h 585"/>
                <a:gd name="T20" fmla="*/ 2147483647 w 591"/>
                <a:gd name="T21" fmla="*/ 2147483647 h 585"/>
                <a:gd name="T22" fmla="*/ 2147483647 w 591"/>
                <a:gd name="T23" fmla="*/ 2147483647 h 585"/>
                <a:gd name="T24" fmla="*/ 2147483647 w 591"/>
                <a:gd name="T25" fmla="*/ 2147483647 h 585"/>
                <a:gd name="T26" fmla="*/ 2147483647 w 591"/>
                <a:gd name="T27" fmla="*/ 2147483647 h 585"/>
                <a:gd name="T28" fmla="*/ 2147483647 w 591"/>
                <a:gd name="T29" fmla="*/ 2147483647 h 585"/>
                <a:gd name="T30" fmla="*/ 2147483647 w 591"/>
                <a:gd name="T31" fmla="*/ 2147483647 h 585"/>
                <a:gd name="T32" fmla="*/ 2147483647 w 591"/>
                <a:gd name="T33" fmla="*/ 2147483647 h 585"/>
                <a:gd name="T34" fmla="*/ 2147483647 w 591"/>
                <a:gd name="T35" fmla="*/ 2147483647 h 585"/>
                <a:gd name="T36" fmla="*/ 2147483647 w 591"/>
                <a:gd name="T37" fmla="*/ 2147483647 h 585"/>
                <a:gd name="T38" fmla="*/ 2147483647 w 591"/>
                <a:gd name="T39" fmla="*/ 2147483647 h 585"/>
                <a:gd name="T40" fmla="*/ 2147483647 w 591"/>
                <a:gd name="T41" fmla="*/ 2147483647 h 585"/>
                <a:gd name="T42" fmla="*/ 2147483647 w 591"/>
                <a:gd name="T43" fmla="*/ 2147483647 h 585"/>
                <a:gd name="T44" fmla="*/ 2147483647 w 591"/>
                <a:gd name="T45" fmla="*/ 2147483647 h 585"/>
                <a:gd name="T46" fmla="*/ 2147483647 w 591"/>
                <a:gd name="T47" fmla="*/ 2147483647 h 585"/>
                <a:gd name="T48" fmla="*/ 2147483647 w 591"/>
                <a:gd name="T49" fmla="*/ 2147483647 h 585"/>
                <a:gd name="T50" fmla="*/ 2147483647 w 591"/>
                <a:gd name="T51" fmla="*/ 2147483647 h 585"/>
                <a:gd name="T52" fmla="*/ 2147483647 w 591"/>
                <a:gd name="T53" fmla="*/ 2147483647 h 585"/>
                <a:gd name="T54" fmla="*/ 2147483647 w 591"/>
                <a:gd name="T55" fmla="*/ 2147483647 h 585"/>
                <a:gd name="T56" fmla="*/ 2147483647 w 591"/>
                <a:gd name="T57" fmla="*/ 2147483647 h 585"/>
                <a:gd name="T58" fmla="*/ 2147483647 w 591"/>
                <a:gd name="T59" fmla="*/ 2147483647 h 585"/>
                <a:gd name="T60" fmla="*/ 2147483647 w 591"/>
                <a:gd name="T61" fmla="*/ 2147483647 h 585"/>
                <a:gd name="T62" fmla="*/ 2147483647 w 591"/>
                <a:gd name="T63" fmla="*/ 2147483647 h 585"/>
                <a:gd name="T64" fmla="*/ 2147483647 w 591"/>
                <a:gd name="T65" fmla="*/ 1213617927 h 585"/>
                <a:gd name="T66" fmla="*/ 2147483647 w 591"/>
                <a:gd name="T67" fmla="*/ 2147483647 h 585"/>
                <a:gd name="T68" fmla="*/ 2147483647 w 591"/>
                <a:gd name="T69" fmla="*/ 2147483647 h 585"/>
                <a:gd name="T70" fmla="*/ 2147483647 w 591"/>
                <a:gd name="T71" fmla="*/ 2147483647 h 585"/>
                <a:gd name="T72" fmla="*/ 2147483647 w 591"/>
                <a:gd name="T73" fmla="*/ 2147483647 h 585"/>
                <a:gd name="T74" fmla="*/ 2147483647 w 591"/>
                <a:gd name="T75" fmla="*/ 2147483647 h 585"/>
                <a:gd name="T76" fmla="*/ 2147483647 w 591"/>
                <a:gd name="T77" fmla="*/ 2147483647 h 585"/>
                <a:gd name="T78" fmla="*/ 2147483647 w 591"/>
                <a:gd name="T79" fmla="*/ 2147483647 h 585"/>
                <a:gd name="T80" fmla="*/ 2147483647 w 591"/>
                <a:gd name="T81" fmla="*/ 2147483647 h 585"/>
                <a:gd name="T82" fmla="*/ 2147483647 w 591"/>
                <a:gd name="T83" fmla="*/ 2147483647 h 585"/>
                <a:gd name="T84" fmla="*/ 2147483647 w 591"/>
                <a:gd name="T85" fmla="*/ 2147483647 h 585"/>
                <a:gd name="T86" fmla="*/ 2147483647 w 591"/>
                <a:gd name="T87" fmla="*/ 2147483647 h 585"/>
                <a:gd name="T88" fmla="*/ 2147483647 w 591"/>
                <a:gd name="T89" fmla="*/ 2147483647 h 585"/>
                <a:gd name="T90" fmla="*/ 2147483647 w 591"/>
                <a:gd name="T91" fmla="*/ 2147483647 h 585"/>
                <a:gd name="T92" fmla="*/ 2147483647 w 591"/>
                <a:gd name="T93" fmla="*/ 2147483647 h 585"/>
                <a:gd name="T94" fmla="*/ 2147483647 w 591"/>
                <a:gd name="T95" fmla="*/ 2147483647 h 585"/>
                <a:gd name="T96" fmla="*/ 2147483647 w 591"/>
                <a:gd name="T97" fmla="*/ 2147483647 h 585"/>
                <a:gd name="T98" fmla="*/ 2147483647 w 591"/>
                <a:gd name="T99" fmla="*/ 2147483647 h 585"/>
                <a:gd name="T100" fmla="*/ 2147483647 w 591"/>
                <a:gd name="T101" fmla="*/ 2147483647 h 585"/>
                <a:gd name="T102" fmla="*/ 2147483647 w 591"/>
                <a:gd name="T103" fmla="*/ 2147483647 h 585"/>
                <a:gd name="T104" fmla="*/ 2147483647 w 591"/>
                <a:gd name="T105" fmla="*/ 2147483647 h 585"/>
                <a:gd name="T106" fmla="*/ 2147483647 w 591"/>
                <a:gd name="T107" fmla="*/ 2147483647 h 585"/>
                <a:gd name="T108" fmla="*/ 2147483647 w 591"/>
                <a:gd name="T109" fmla="*/ 2147483647 h 58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591"/>
                <a:gd name="T166" fmla="*/ 0 h 585"/>
                <a:gd name="T167" fmla="*/ 591 w 591"/>
                <a:gd name="T168" fmla="*/ 585 h 585"/>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591" h="585">
                  <a:moveTo>
                    <a:pt x="85" y="498"/>
                  </a:moveTo>
                  <a:cubicBezTo>
                    <a:pt x="105" y="518"/>
                    <a:pt x="105" y="518"/>
                    <a:pt x="105" y="518"/>
                  </a:cubicBezTo>
                  <a:cubicBezTo>
                    <a:pt x="140" y="494"/>
                    <a:pt x="140" y="494"/>
                    <a:pt x="140" y="494"/>
                  </a:cubicBezTo>
                  <a:cubicBezTo>
                    <a:pt x="161" y="512"/>
                    <a:pt x="161" y="512"/>
                    <a:pt x="161" y="512"/>
                  </a:cubicBezTo>
                  <a:cubicBezTo>
                    <a:pt x="148" y="547"/>
                    <a:pt x="148" y="547"/>
                    <a:pt x="148" y="547"/>
                  </a:cubicBezTo>
                  <a:cubicBezTo>
                    <a:pt x="173" y="560"/>
                    <a:pt x="173" y="560"/>
                    <a:pt x="173" y="560"/>
                  </a:cubicBezTo>
                  <a:cubicBezTo>
                    <a:pt x="200" y="528"/>
                    <a:pt x="200" y="528"/>
                    <a:pt x="200" y="528"/>
                  </a:cubicBezTo>
                  <a:cubicBezTo>
                    <a:pt x="210" y="532"/>
                    <a:pt x="210" y="532"/>
                    <a:pt x="210" y="532"/>
                  </a:cubicBezTo>
                  <a:cubicBezTo>
                    <a:pt x="225" y="540"/>
                    <a:pt x="225" y="540"/>
                    <a:pt x="225" y="540"/>
                  </a:cubicBezTo>
                  <a:cubicBezTo>
                    <a:pt x="222" y="576"/>
                    <a:pt x="222" y="576"/>
                    <a:pt x="222" y="576"/>
                  </a:cubicBezTo>
                  <a:cubicBezTo>
                    <a:pt x="250" y="583"/>
                    <a:pt x="250" y="583"/>
                    <a:pt x="250" y="583"/>
                  </a:cubicBezTo>
                  <a:cubicBezTo>
                    <a:pt x="267" y="544"/>
                    <a:pt x="267" y="544"/>
                    <a:pt x="267" y="544"/>
                  </a:cubicBezTo>
                  <a:cubicBezTo>
                    <a:pt x="294" y="549"/>
                    <a:pt x="294" y="549"/>
                    <a:pt x="294" y="549"/>
                  </a:cubicBezTo>
                  <a:cubicBezTo>
                    <a:pt x="301" y="585"/>
                    <a:pt x="301" y="585"/>
                    <a:pt x="301" y="585"/>
                  </a:cubicBezTo>
                  <a:cubicBezTo>
                    <a:pt x="329" y="583"/>
                    <a:pt x="329" y="583"/>
                    <a:pt x="329" y="583"/>
                  </a:cubicBezTo>
                  <a:cubicBezTo>
                    <a:pt x="336" y="542"/>
                    <a:pt x="336" y="542"/>
                    <a:pt x="336" y="542"/>
                  </a:cubicBezTo>
                  <a:cubicBezTo>
                    <a:pt x="363" y="539"/>
                    <a:pt x="363" y="539"/>
                    <a:pt x="363" y="539"/>
                  </a:cubicBezTo>
                  <a:cubicBezTo>
                    <a:pt x="379" y="572"/>
                    <a:pt x="379" y="572"/>
                    <a:pt x="379" y="572"/>
                  </a:cubicBezTo>
                  <a:cubicBezTo>
                    <a:pt x="406" y="563"/>
                    <a:pt x="406" y="563"/>
                    <a:pt x="406" y="563"/>
                  </a:cubicBezTo>
                  <a:cubicBezTo>
                    <a:pt x="401" y="521"/>
                    <a:pt x="401" y="521"/>
                    <a:pt x="401" y="521"/>
                  </a:cubicBezTo>
                  <a:cubicBezTo>
                    <a:pt x="427" y="511"/>
                    <a:pt x="427" y="511"/>
                    <a:pt x="427" y="511"/>
                  </a:cubicBezTo>
                  <a:cubicBezTo>
                    <a:pt x="451" y="538"/>
                    <a:pt x="451" y="538"/>
                    <a:pt x="451" y="538"/>
                  </a:cubicBezTo>
                  <a:cubicBezTo>
                    <a:pt x="475" y="522"/>
                    <a:pt x="475" y="522"/>
                    <a:pt x="475" y="522"/>
                  </a:cubicBezTo>
                  <a:cubicBezTo>
                    <a:pt x="459" y="483"/>
                    <a:pt x="459" y="483"/>
                    <a:pt x="459" y="483"/>
                  </a:cubicBezTo>
                  <a:cubicBezTo>
                    <a:pt x="481" y="466"/>
                    <a:pt x="481" y="466"/>
                    <a:pt x="481" y="466"/>
                  </a:cubicBezTo>
                  <a:cubicBezTo>
                    <a:pt x="512" y="486"/>
                    <a:pt x="512" y="486"/>
                    <a:pt x="512" y="486"/>
                  </a:cubicBezTo>
                  <a:cubicBezTo>
                    <a:pt x="530" y="464"/>
                    <a:pt x="530" y="464"/>
                    <a:pt x="530" y="464"/>
                  </a:cubicBezTo>
                  <a:cubicBezTo>
                    <a:pt x="504" y="431"/>
                    <a:pt x="504" y="431"/>
                    <a:pt x="504" y="431"/>
                  </a:cubicBezTo>
                  <a:cubicBezTo>
                    <a:pt x="521" y="409"/>
                    <a:pt x="521" y="409"/>
                    <a:pt x="521" y="409"/>
                  </a:cubicBezTo>
                  <a:cubicBezTo>
                    <a:pt x="552" y="419"/>
                    <a:pt x="552" y="419"/>
                    <a:pt x="552" y="419"/>
                  </a:cubicBezTo>
                  <a:cubicBezTo>
                    <a:pt x="552" y="419"/>
                    <a:pt x="552" y="419"/>
                    <a:pt x="552" y="419"/>
                  </a:cubicBezTo>
                  <a:cubicBezTo>
                    <a:pt x="552" y="420"/>
                    <a:pt x="552" y="420"/>
                    <a:pt x="552" y="420"/>
                  </a:cubicBezTo>
                  <a:cubicBezTo>
                    <a:pt x="552" y="422"/>
                    <a:pt x="552" y="422"/>
                    <a:pt x="552" y="422"/>
                  </a:cubicBezTo>
                  <a:cubicBezTo>
                    <a:pt x="552" y="424"/>
                    <a:pt x="552" y="424"/>
                    <a:pt x="552" y="424"/>
                  </a:cubicBezTo>
                  <a:cubicBezTo>
                    <a:pt x="552" y="425"/>
                    <a:pt x="552" y="425"/>
                    <a:pt x="552" y="425"/>
                  </a:cubicBezTo>
                  <a:cubicBezTo>
                    <a:pt x="552" y="427"/>
                    <a:pt x="552" y="427"/>
                    <a:pt x="552" y="427"/>
                  </a:cubicBezTo>
                  <a:cubicBezTo>
                    <a:pt x="552" y="427"/>
                    <a:pt x="552" y="427"/>
                    <a:pt x="552" y="427"/>
                  </a:cubicBezTo>
                  <a:cubicBezTo>
                    <a:pt x="559" y="427"/>
                    <a:pt x="559" y="427"/>
                    <a:pt x="559" y="427"/>
                  </a:cubicBezTo>
                  <a:cubicBezTo>
                    <a:pt x="559" y="427"/>
                    <a:pt x="559" y="427"/>
                    <a:pt x="559" y="427"/>
                  </a:cubicBezTo>
                  <a:cubicBezTo>
                    <a:pt x="559" y="425"/>
                    <a:pt x="559" y="425"/>
                    <a:pt x="559" y="425"/>
                  </a:cubicBezTo>
                  <a:cubicBezTo>
                    <a:pt x="559" y="424"/>
                    <a:pt x="559" y="424"/>
                    <a:pt x="559" y="424"/>
                  </a:cubicBezTo>
                  <a:cubicBezTo>
                    <a:pt x="559" y="422"/>
                    <a:pt x="559" y="422"/>
                    <a:pt x="559" y="422"/>
                  </a:cubicBezTo>
                  <a:cubicBezTo>
                    <a:pt x="559" y="421"/>
                    <a:pt x="559" y="421"/>
                    <a:pt x="559" y="421"/>
                  </a:cubicBezTo>
                  <a:cubicBezTo>
                    <a:pt x="559" y="419"/>
                    <a:pt x="559" y="419"/>
                    <a:pt x="559" y="419"/>
                  </a:cubicBezTo>
                  <a:cubicBezTo>
                    <a:pt x="559" y="418"/>
                    <a:pt x="559" y="418"/>
                    <a:pt x="559" y="418"/>
                  </a:cubicBezTo>
                  <a:cubicBezTo>
                    <a:pt x="559" y="416"/>
                    <a:pt x="559" y="416"/>
                    <a:pt x="559" y="416"/>
                  </a:cubicBezTo>
                  <a:cubicBezTo>
                    <a:pt x="560" y="415"/>
                    <a:pt x="560" y="415"/>
                    <a:pt x="560" y="415"/>
                  </a:cubicBezTo>
                  <a:cubicBezTo>
                    <a:pt x="560" y="413"/>
                    <a:pt x="560" y="413"/>
                    <a:pt x="560" y="413"/>
                  </a:cubicBezTo>
                  <a:cubicBezTo>
                    <a:pt x="560" y="412"/>
                    <a:pt x="560" y="412"/>
                    <a:pt x="560" y="412"/>
                  </a:cubicBezTo>
                  <a:cubicBezTo>
                    <a:pt x="559" y="412"/>
                    <a:pt x="559" y="412"/>
                    <a:pt x="559" y="412"/>
                  </a:cubicBezTo>
                  <a:cubicBezTo>
                    <a:pt x="567" y="394"/>
                    <a:pt x="567" y="394"/>
                    <a:pt x="567" y="394"/>
                  </a:cubicBezTo>
                  <a:cubicBezTo>
                    <a:pt x="534" y="369"/>
                    <a:pt x="534" y="369"/>
                    <a:pt x="534" y="369"/>
                  </a:cubicBezTo>
                  <a:cubicBezTo>
                    <a:pt x="543" y="343"/>
                    <a:pt x="543" y="343"/>
                    <a:pt x="543" y="343"/>
                  </a:cubicBezTo>
                  <a:cubicBezTo>
                    <a:pt x="580" y="344"/>
                    <a:pt x="580" y="344"/>
                    <a:pt x="580" y="344"/>
                  </a:cubicBezTo>
                  <a:cubicBezTo>
                    <a:pt x="584" y="321"/>
                    <a:pt x="584" y="321"/>
                    <a:pt x="584" y="321"/>
                  </a:cubicBezTo>
                  <a:cubicBezTo>
                    <a:pt x="584" y="322"/>
                    <a:pt x="584" y="322"/>
                    <a:pt x="584" y="322"/>
                  </a:cubicBezTo>
                  <a:cubicBezTo>
                    <a:pt x="584" y="321"/>
                    <a:pt x="584" y="321"/>
                    <a:pt x="584" y="321"/>
                  </a:cubicBezTo>
                  <a:cubicBezTo>
                    <a:pt x="585" y="320"/>
                    <a:pt x="585" y="320"/>
                    <a:pt x="585" y="320"/>
                  </a:cubicBezTo>
                  <a:cubicBezTo>
                    <a:pt x="586" y="319"/>
                    <a:pt x="586" y="319"/>
                    <a:pt x="586" y="319"/>
                  </a:cubicBezTo>
                  <a:cubicBezTo>
                    <a:pt x="586" y="317"/>
                    <a:pt x="586" y="317"/>
                    <a:pt x="586" y="317"/>
                  </a:cubicBezTo>
                  <a:cubicBezTo>
                    <a:pt x="587" y="316"/>
                    <a:pt x="587" y="316"/>
                    <a:pt x="587" y="316"/>
                  </a:cubicBezTo>
                  <a:cubicBezTo>
                    <a:pt x="588" y="315"/>
                    <a:pt x="588" y="315"/>
                    <a:pt x="588" y="315"/>
                  </a:cubicBezTo>
                  <a:cubicBezTo>
                    <a:pt x="589" y="313"/>
                    <a:pt x="589" y="313"/>
                    <a:pt x="589" y="313"/>
                  </a:cubicBezTo>
                  <a:cubicBezTo>
                    <a:pt x="589" y="312"/>
                    <a:pt x="589" y="312"/>
                    <a:pt x="589" y="312"/>
                  </a:cubicBezTo>
                  <a:cubicBezTo>
                    <a:pt x="590" y="311"/>
                    <a:pt x="590" y="311"/>
                    <a:pt x="590" y="311"/>
                  </a:cubicBezTo>
                  <a:cubicBezTo>
                    <a:pt x="591" y="309"/>
                    <a:pt x="591" y="309"/>
                    <a:pt x="591" y="309"/>
                  </a:cubicBezTo>
                  <a:cubicBezTo>
                    <a:pt x="591" y="309"/>
                    <a:pt x="591" y="309"/>
                    <a:pt x="591" y="309"/>
                  </a:cubicBezTo>
                  <a:cubicBezTo>
                    <a:pt x="585" y="305"/>
                    <a:pt x="585" y="305"/>
                    <a:pt x="585" y="305"/>
                  </a:cubicBezTo>
                  <a:cubicBezTo>
                    <a:pt x="584" y="306"/>
                    <a:pt x="584" y="306"/>
                    <a:pt x="584" y="306"/>
                  </a:cubicBezTo>
                  <a:cubicBezTo>
                    <a:pt x="584" y="307"/>
                    <a:pt x="584" y="307"/>
                    <a:pt x="584" y="307"/>
                  </a:cubicBezTo>
                  <a:cubicBezTo>
                    <a:pt x="583" y="308"/>
                    <a:pt x="583" y="308"/>
                    <a:pt x="583" y="308"/>
                  </a:cubicBezTo>
                  <a:cubicBezTo>
                    <a:pt x="582" y="310"/>
                    <a:pt x="582" y="310"/>
                    <a:pt x="582" y="310"/>
                  </a:cubicBezTo>
                  <a:cubicBezTo>
                    <a:pt x="581" y="311"/>
                    <a:pt x="581" y="311"/>
                    <a:pt x="581" y="311"/>
                  </a:cubicBezTo>
                  <a:cubicBezTo>
                    <a:pt x="581" y="312"/>
                    <a:pt x="581" y="312"/>
                    <a:pt x="581" y="312"/>
                  </a:cubicBezTo>
                  <a:cubicBezTo>
                    <a:pt x="580" y="314"/>
                    <a:pt x="580" y="314"/>
                    <a:pt x="580" y="314"/>
                  </a:cubicBezTo>
                  <a:cubicBezTo>
                    <a:pt x="580" y="314"/>
                    <a:pt x="580" y="314"/>
                    <a:pt x="580" y="314"/>
                  </a:cubicBezTo>
                  <a:cubicBezTo>
                    <a:pt x="545" y="301"/>
                    <a:pt x="545" y="301"/>
                    <a:pt x="545" y="301"/>
                  </a:cubicBezTo>
                  <a:cubicBezTo>
                    <a:pt x="548" y="274"/>
                    <a:pt x="548" y="274"/>
                    <a:pt x="548" y="274"/>
                  </a:cubicBezTo>
                  <a:cubicBezTo>
                    <a:pt x="584" y="265"/>
                    <a:pt x="584" y="265"/>
                    <a:pt x="584" y="265"/>
                  </a:cubicBezTo>
                  <a:cubicBezTo>
                    <a:pt x="580" y="237"/>
                    <a:pt x="580" y="237"/>
                    <a:pt x="580" y="237"/>
                  </a:cubicBezTo>
                  <a:cubicBezTo>
                    <a:pt x="538" y="233"/>
                    <a:pt x="538" y="233"/>
                    <a:pt x="538" y="233"/>
                  </a:cubicBezTo>
                  <a:cubicBezTo>
                    <a:pt x="533" y="206"/>
                    <a:pt x="533" y="206"/>
                    <a:pt x="533" y="206"/>
                  </a:cubicBezTo>
                  <a:cubicBezTo>
                    <a:pt x="565" y="187"/>
                    <a:pt x="565" y="187"/>
                    <a:pt x="565" y="187"/>
                  </a:cubicBezTo>
                  <a:cubicBezTo>
                    <a:pt x="554" y="161"/>
                    <a:pt x="554" y="161"/>
                    <a:pt x="554" y="161"/>
                  </a:cubicBezTo>
                  <a:cubicBezTo>
                    <a:pt x="513" y="169"/>
                    <a:pt x="513" y="169"/>
                    <a:pt x="513" y="169"/>
                  </a:cubicBezTo>
                  <a:cubicBezTo>
                    <a:pt x="501" y="144"/>
                    <a:pt x="501" y="144"/>
                    <a:pt x="501" y="144"/>
                  </a:cubicBezTo>
                  <a:cubicBezTo>
                    <a:pt x="527" y="118"/>
                    <a:pt x="527" y="118"/>
                    <a:pt x="527" y="118"/>
                  </a:cubicBezTo>
                  <a:cubicBezTo>
                    <a:pt x="509" y="95"/>
                    <a:pt x="509" y="95"/>
                    <a:pt x="509" y="95"/>
                  </a:cubicBezTo>
                  <a:cubicBezTo>
                    <a:pt x="471" y="114"/>
                    <a:pt x="471" y="114"/>
                    <a:pt x="471" y="114"/>
                  </a:cubicBezTo>
                  <a:cubicBezTo>
                    <a:pt x="453" y="93"/>
                    <a:pt x="453" y="93"/>
                    <a:pt x="453" y="93"/>
                  </a:cubicBezTo>
                  <a:cubicBezTo>
                    <a:pt x="471" y="61"/>
                    <a:pt x="471" y="61"/>
                    <a:pt x="471" y="61"/>
                  </a:cubicBezTo>
                  <a:cubicBezTo>
                    <a:pt x="448" y="44"/>
                    <a:pt x="448" y="44"/>
                    <a:pt x="448" y="44"/>
                  </a:cubicBezTo>
                  <a:cubicBezTo>
                    <a:pt x="416" y="72"/>
                    <a:pt x="416" y="72"/>
                    <a:pt x="416" y="72"/>
                  </a:cubicBezTo>
                  <a:cubicBezTo>
                    <a:pt x="393" y="58"/>
                    <a:pt x="393" y="58"/>
                    <a:pt x="393" y="58"/>
                  </a:cubicBezTo>
                  <a:cubicBezTo>
                    <a:pt x="402" y="22"/>
                    <a:pt x="402" y="22"/>
                    <a:pt x="402" y="22"/>
                  </a:cubicBezTo>
                  <a:cubicBezTo>
                    <a:pt x="375" y="12"/>
                    <a:pt x="375" y="12"/>
                    <a:pt x="375" y="12"/>
                  </a:cubicBezTo>
                  <a:cubicBezTo>
                    <a:pt x="352" y="47"/>
                    <a:pt x="352" y="47"/>
                    <a:pt x="352" y="47"/>
                  </a:cubicBezTo>
                  <a:cubicBezTo>
                    <a:pt x="326" y="39"/>
                    <a:pt x="326" y="39"/>
                    <a:pt x="326" y="39"/>
                  </a:cubicBezTo>
                  <a:cubicBezTo>
                    <a:pt x="324" y="2"/>
                    <a:pt x="324" y="2"/>
                    <a:pt x="324" y="2"/>
                  </a:cubicBezTo>
                  <a:cubicBezTo>
                    <a:pt x="296" y="0"/>
                    <a:pt x="296" y="0"/>
                    <a:pt x="296" y="0"/>
                  </a:cubicBezTo>
                  <a:cubicBezTo>
                    <a:pt x="284" y="40"/>
                    <a:pt x="284" y="40"/>
                    <a:pt x="284" y="40"/>
                  </a:cubicBezTo>
                  <a:cubicBezTo>
                    <a:pt x="256" y="40"/>
                    <a:pt x="256" y="40"/>
                    <a:pt x="256" y="40"/>
                  </a:cubicBezTo>
                  <a:cubicBezTo>
                    <a:pt x="245" y="5"/>
                    <a:pt x="245" y="5"/>
                    <a:pt x="245" y="5"/>
                  </a:cubicBezTo>
                  <a:cubicBezTo>
                    <a:pt x="217" y="10"/>
                    <a:pt x="217" y="10"/>
                    <a:pt x="217" y="10"/>
                  </a:cubicBezTo>
                  <a:cubicBezTo>
                    <a:pt x="216" y="52"/>
                    <a:pt x="216" y="52"/>
                    <a:pt x="216" y="52"/>
                  </a:cubicBezTo>
                  <a:cubicBezTo>
                    <a:pt x="189" y="59"/>
                    <a:pt x="189" y="59"/>
                    <a:pt x="189" y="59"/>
                  </a:cubicBezTo>
                  <a:cubicBezTo>
                    <a:pt x="169" y="28"/>
                    <a:pt x="169" y="28"/>
                    <a:pt x="169" y="28"/>
                  </a:cubicBezTo>
                  <a:cubicBezTo>
                    <a:pt x="143" y="41"/>
                    <a:pt x="143" y="41"/>
                    <a:pt x="143" y="41"/>
                  </a:cubicBezTo>
                  <a:cubicBezTo>
                    <a:pt x="154" y="82"/>
                    <a:pt x="154" y="82"/>
                    <a:pt x="154" y="82"/>
                  </a:cubicBezTo>
                  <a:cubicBezTo>
                    <a:pt x="130" y="95"/>
                    <a:pt x="130" y="95"/>
                    <a:pt x="130" y="95"/>
                  </a:cubicBezTo>
                  <a:cubicBezTo>
                    <a:pt x="127" y="93"/>
                    <a:pt x="127" y="93"/>
                    <a:pt x="127" y="93"/>
                  </a:cubicBezTo>
                  <a:cubicBezTo>
                    <a:pt x="102" y="71"/>
                    <a:pt x="102" y="71"/>
                    <a:pt x="102" y="71"/>
                  </a:cubicBezTo>
                  <a:cubicBezTo>
                    <a:pt x="81" y="91"/>
                    <a:pt x="81" y="91"/>
                    <a:pt x="81" y="91"/>
                  </a:cubicBezTo>
                  <a:cubicBezTo>
                    <a:pt x="102" y="127"/>
                    <a:pt x="102" y="127"/>
                    <a:pt x="102" y="127"/>
                  </a:cubicBezTo>
                  <a:cubicBezTo>
                    <a:pt x="83" y="147"/>
                    <a:pt x="83" y="147"/>
                    <a:pt x="83" y="147"/>
                  </a:cubicBezTo>
                  <a:cubicBezTo>
                    <a:pt x="49" y="131"/>
                    <a:pt x="49" y="131"/>
                    <a:pt x="49" y="131"/>
                  </a:cubicBezTo>
                  <a:cubicBezTo>
                    <a:pt x="34" y="155"/>
                    <a:pt x="34" y="155"/>
                    <a:pt x="34" y="155"/>
                  </a:cubicBezTo>
                  <a:cubicBezTo>
                    <a:pt x="64" y="185"/>
                    <a:pt x="64" y="185"/>
                    <a:pt x="64" y="185"/>
                  </a:cubicBezTo>
                  <a:cubicBezTo>
                    <a:pt x="51" y="209"/>
                    <a:pt x="51" y="209"/>
                    <a:pt x="51" y="209"/>
                  </a:cubicBezTo>
                  <a:cubicBezTo>
                    <a:pt x="15" y="203"/>
                    <a:pt x="15" y="203"/>
                    <a:pt x="15" y="203"/>
                  </a:cubicBezTo>
                  <a:cubicBezTo>
                    <a:pt x="7" y="230"/>
                    <a:pt x="7" y="230"/>
                    <a:pt x="7" y="230"/>
                  </a:cubicBezTo>
                  <a:cubicBezTo>
                    <a:pt x="44" y="250"/>
                    <a:pt x="44" y="250"/>
                    <a:pt x="44" y="250"/>
                  </a:cubicBezTo>
                  <a:cubicBezTo>
                    <a:pt x="37" y="277"/>
                    <a:pt x="37" y="277"/>
                    <a:pt x="37" y="277"/>
                  </a:cubicBezTo>
                  <a:cubicBezTo>
                    <a:pt x="1" y="281"/>
                    <a:pt x="1" y="281"/>
                    <a:pt x="1" y="281"/>
                  </a:cubicBezTo>
                  <a:cubicBezTo>
                    <a:pt x="0" y="310"/>
                    <a:pt x="0" y="310"/>
                    <a:pt x="0" y="310"/>
                  </a:cubicBezTo>
                  <a:cubicBezTo>
                    <a:pt x="41" y="319"/>
                    <a:pt x="41" y="319"/>
                    <a:pt x="41" y="319"/>
                  </a:cubicBezTo>
                  <a:cubicBezTo>
                    <a:pt x="43" y="347"/>
                    <a:pt x="43" y="347"/>
                    <a:pt x="43" y="347"/>
                  </a:cubicBezTo>
                  <a:cubicBezTo>
                    <a:pt x="8" y="360"/>
                    <a:pt x="8" y="360"/>
                    <a:pt x="8" y="360"/>
                  </a:cubicBezTo>
                  <a:cubicBezTo>
                    <a:pt x="16" y="388"/>
                    <a:pt x="16" y="388"/>
                    <a:pt x="16" y="388"/>
                  </a:cubicBezTo>
                  <a:cubicBezTo>
                    <a:pt x="58" y="386"/>
                    <a:pt x="58" y="386"/>
                    <a:pt x="58" y="386"/>
                  </a:cubicBezTo>
                  <a:cubicBezTo>
                    <a:pt x="66" y="412"/>
                    <a:pt x="66" y="412"/>
                    <a:pt x="66" y="412"/>
                  </a:cubicBezTo>
                  <a:cubicBezTo>
                    <a:pt x="37" y="434"/>
                    <a:pt x="37" y="434"/>
                    <a:pt x="37" y="434"/>
                  </a:cubicBezTo>
                  <a:cubicBezTo>
                    <a:pt x="52" y="459"/>
                    <a:pt x="52" y="459"/>
                    <a:pt x="52" y="459"/>
                  </a:cubicBezTo>
                  <a:cubicBezTo>
                    <a:pt x="91" y="446"/>
                    <a:pt x="91" y="446"/>
                    <a:pt x="91" y="446"/>
                  </a:cubicBezTo>
                  <a:cubicBezTo>
                    <a:pt x="107" y="469"/>
                    <a:pt x="107" y="469"/>
                    <a:pt x="107" y="469"/>
                  </a:cubicBezTo>
                  <a:lnTo>
                    <a:pt x="85" y="498"/>
                  </a:lnTo>
                  <a:close/>
                  <a:moveTo>
                    <a:pt x="480" y="346"/>
                  </a:moveTo>
                  <a:cubicBezTo>
                    <a:pt x="474" y="367"/>
                    <a:pt x="464" y="387"/>
                    <a:pt x="453" y="404"/>
                  </a:cubicBezTo>
                  <a:cubicBezTo>
                    <a:pt x="354" y="326"/>
                    <a:pt x="354" y="326"/>
                    <a:pt x="354" y="326"/>
                  </a:cubicBezTo>
                  <a:cubicBezTo>
                    <a:pt x="356" y="321"/>
                    <a:pt x="358" y="317"/>
                    <a:pt x="360" y="312"/>
                  </a:cubicBezTo>
                  <a:cubicBezTo>
                    <a:pt x="369" y="279"/>
                    <a:pt x="352" y="245"/>
                    <a:pt x="321" y="231"/>
                  </a:cubicBezTo>
                  <a:cubicBezTo>
                    <a:pt x="358" y="110"/>
                    <a:pt x="358" y="110"/>
                    <a:pt x="358" y="110"/>
                  </a:cubicBezTo>
                  <a:cubicBezTo>
                    <a:pt x="454" y="144"/>
                    <a:pt x="508" y="247"/>
                    <a:pt x="480" y="346"/>
                  </a:cubicBezTo>
                  <a:close/>
                  <a:moveTo>
                    <a:pt x="261" y="284"/>
                  </a:moveTo>
                  <a:cubicBezTo>
                    <a:pt x="266" y="267"/>
                    <a:pt x="284" y="257"/>
                    <a:pt x="302" y="262"/>
                  </a:cubicBezTo>
                  <a:cubicBezTo>
                    <a:pt x="319" y="267"/>
                    <a:pt x="329" y="285"/>
                    <a:pt x="324" y="302"/>
                  </a:cubicBezTo>
                  <a:cubicBezTo>
                    <a:pt x="320" y="319"/>
                    <a:pt x="301" y="329"/>
                    <a:pt x="284" y="324"/>
                  </a:cubicBezTo>
                  <a:cubicBezTo>
                    <a:pt x="266" y="319"/>
                    <a:pt x="256" y="301"/>
                    <a:pt x="261" y="284"/>
                  </a:cubicBezTo>
                  <a:close/>
                  <a:moveTo>
                    <a:pt x="106" y="239"/>
                  </a:moveTo>
                  <a:cubicBezTo>
                    <a:pt x="113" y="213"/>
                    <a:pt x="126" y="190"/>
                    <a:pt x="142" y="170"/>
                  </a:cubicBezTo>
                  <a:cubicBezTo>
                    <a:pt x="182" y="121"/>
                    <a:pt x="244" y="94"/>
                    <a:pt x="309" y="99"/>
                  </a:cubicBezTo>
                  <a:cubicBezTo>
                    <a:pt x="290" y="225"/>
                    <a:pt x="290" y="225"/>
                    <a:pt x="290" y="225"/>
                  </a:cubicBezTo>
                  <a:cubicBezTo>
                    <a:pt x="261" y="226"/>
                    <a:pt x="234" y="245"/>
                    <a:pt x="226" y="274"/>
                  </a:cubicBezTo>
                  <a:cubicBezTo>
                    <a:pt x="223" y="282"/>
                    <a:pt x="223" y="291"/>
                    <a:pt x="224" y="300"/>
                  </a:cubicBezTo>
                  <a:cubicBezTo>
                    <a:pt x="168" y="312"/>
                    <a:pt x="168" y="312"/>
                    <a:pt x="168" y="312"/>
                  </a:cubicBezTo>
                  <a:cubicBezTo>
                    <a:pt x="101" y="327"/>
                    <a:pt x="101" y="327"/>
                    <a:pt x="101" y="327"/>
                  </a:cubicBezTo>
                  <a:cubicBezTo>
                    <a:pt x="96" y="299"/>
                    <a:pt x="97" y="269"/>
                    <a:pt x="106" y="239"/>
                  </a:cubicBezTo>
                  <a:close/>
                  <a:moveTo>
                    <a:pt x="117" y="376"/>
                  </a:moveTo>
                  <a:cubicBezTo>
                    <a:pt x="176" y="353"/>
                    <a:pt x="176" y="353"/>
                    <a:pt x="176" y="353"/>
                  </a:cubicBezTo>
                  <a:cubicBezTo>
                    <a:pt x="235" y="329"/>
                    <a:pt x="235" y="329"/>
                    <a:pt x="235" y="329"/>
                  </a:cubicBezTo>
                  <a:cubicBezTo>
                    <a:pt x="244" y="343"/>
                    <a:pt x="257" y="353"/>
                    <a:pt x="274" y="358"/>
                  </a:cubicBezTo>
                  <a:cubicBezTo>
                    <a:pt x="295" y="364"/>
                    <a:pt x="316" y="360"/>
                    <a:pt x="333" y="349"/>
                  </a:cubicBezTo>
                  <a:cubicBezTo>
                    <a:pt x="418" y="441"/>
                    <a:pt x="418" y="441"/>
                    <a:pt x="418" y="441"/>
                  </a:cubicBezTo>
                  <a:cubicBezTo>
                    <a:pt x="370" y="482"/>
                    <a:pt x="304" y="498"/>
                    <a:pt x="239" y="480"/>
                  </a:cubicBezTo>
                  <a:cubicBezTo>
                    <a:pt x="224" y="475"/>
                    <a:pt x="210" y="469"/>
                    <a:pt x="196" y="462"/>
                  </a:cubicBezTo>
                  <a:cubicBezTo>
                    <a:pt x="161" y="442"/>
                    <a:pt x="134" y="412"/>
                    <a:pt x="117" y="376"/>
                  </a:cubicBezTo>
                  <a:close/>
                </a:path>
              </a:pathLst>
            </a:custGeom>
            <a:solidFill>
              <a:srgbClr val="F5AB7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43" name="Freeform 62">
              <a:extLst>
                <a:ext uri="{FF2B5EF4-FFF2-40B4-BE49-F238E27FC236}">
                  <a16:creationId xmlns:a16="http://schemas.microsoft.com/office/drawing/2014/main" id="{F8BCE47B-20B0-4A48-B0FF-A58D0E8458E1}"/>
                </a:ext>
              </a:extLst>
            </p:cNvPr>
            <p:cNvSpPr>
              <a:spLocks noEditPoints="1" noChangeArrowheads="1"/>
            </p:cNvSpPr>
            <p:nvPr/>
          </p:nvSpPr>
          <p:spPr bwMode="auto">
            <a:xfrm>
              <a:off x="2405062" y="1177925"/>
              <a:ext cx="963613" cy="1182688"/>
            </a:xfrm>
            <a:custGeom>
              <a:avLst/>
              <a:gdLst>
                <a:gd name="T0" fmla="*/ 2147483647 w 1138"/>
                <a:gd name="T1" fmla="*/ 2147483647 h 1398"/>
                <a:gd name="T2" fmla="*/ 2147483647 w 1138"/>
                <a:gd name="T3" fmla="*/ 2147483647 h 1398"/>
                <a:gd name="T4" fmla="*/ 2147483647 w 1138"/>
                <a:gd name="T5" fmla="*/ 2147483647 h 1398"/>
                <a:gd name="T6" fmla="*/ 2147483647 w 1138"/>
                <a:gd name="T7" fmla="*/ 2147483647 h 1398"/>
                <a:gd name="T8" fmla="*/ 2147483647 w 1138"/>
                <a:gd name="T9" fmla="*/ 2147483647 h 1398"/>
                <a:gd name="T10" fmla="*/ 2147483647 w 1138"/>
                <a:gd name="T11" fmla="*/ 2147483647 h 1398"/>
                <a:gd name="T12" fmla="*/ 2147483647 w 1138"/>
                <a:gd name="T13" fmla="*/ 2147483647 h 1398"/>
                <a:gd name="T14" fmla="*/ 2147483647 w 1138"/>
                <a:gd name="T15" fmla="*/ 2147483647 h 1398"/>
                <a:gd name="T16" fmla="*/ 2147483647 w 1138"/>
                <a:gd name="T17" fmla="*/ 2147483647 h 1398"/>
                <a:gd name="T18" fmla="*/ 2147483647 w 1138"/>
                <a:gd name="T19" fmla="*/ 2147483647 h 1398"/>
                <a:gd name="T20" fmla="*/ 2147483647 w 1138"/>
                <a:gd name="T21" fmla="*/ 2147483647 h 1398"/>
                <a:gd name="T22" fmla="*/ 2147483647 w 1138"/>
                <a:gd name="T23" fmla="*/ 2147483647 h 1398"/>
                <a:gd name="T24" fmla="*/ 2147483647 w 1138"/>
                <a:gd name="T25" fmla="*/ 2147483647 h 1398"/>
                <a:gd name="T26" fmla="*/ 2147483647 w 1138"/>
                <a:gd name="T27" fmla="*/ 2147483647 h 1398"/>
                <a:gd name="T28" fmla="*/ 2147483647 w 1138"/>
                <a:gd name="T29" fmla="*/ 0 h 1398"/>
                <a:gd name="T30" fmla="*/ 2147483647 w 1138"/>
                <a:gd name="T31" fmla="*/ 2147483647 h 1398"/>
                <a:gd name="T32" fmla="*/ 2147483647 w 1138"/>
                <a:gd name="T33" fmla="*/ 2147483647 h 1398"/>
                <a:gd name="T34" fmla="*/ 2147483647 w 1138"/>
                <a:gd name="T35" fmla="*/ 2147483647 h 1398"/>
                <a:gd name="T36" fmla="*/ 2147483647 w 1138"/>
                <a:gd name="T37" fmla="*/ 2147483647 h 1398"/>
                <a:gd name="T38" fmla="*/ 0 w 1138"/>
                <a:gd name="T39" fmla="*/ 2147483647 h 1398"/>
                <a:gd name="T40" fmla="*/ 2147483647 w 1138"/>
                <a:gd name="T41" fmla="*/ 2147483647 h 1398"/>
                <a:gd name="T42" fmla="*/ 0 w 1138"/>
                <a:gd name="T43" fmla="*/ 2147483647 h 1398"/>
                <a:gd name="T44" fmla="*/ 2147483647 w 1138"/>
                <a:gd name="T45" fmla="*/ 2147483647 h 1398"/>
                <a:gd name="T46" fmla="*/ 2147483647 w 1138"/>
                <a:gd name="T47" fmla="*/ 2147483647 h 1398"/>
                <a:gd name="T48" fmla="*/ 2147483647 w 1138"/>
                <a:gd name="T49" fmla="*/ 2147483647 h 1398"/>
                <a:gd name="T50" fmla="*/ 2147483647 w 1138"/>
                <a:gd name="T51" fmla="*/ 2147483647 h 1398"/>
                <a:gd name="T52" fmla="*/ 2147483647 w 1138"/>
                <a:gd name="T53" fmla="*/ 2147483647 h 1398"/>
                <a:gd name="T54" fmla="*/ 2147483647 w 1138"/>
                <a:gd name="T55" fmla="*/ 2147483647 h 1398"/>
                <a:gd name="T56" fmla="*/ 2147483647 w 1138"/>
                <a:gd name="T57" fmla="*/ 2147483647 h 1398"/>
                <a:gd name="T58" fmla="*/ 2147483647 w 1138"/>
                <a:gd name="T59" fmla="*/ 2147483647 h 1398"/>
                <a:gd name="T60" fmla="*/ 2147483647 w 1138"/>
                <a:gd name="T61" fmla="*/ 2147483647 h 1398"/>
                <a:gd name="T62" fmla="*/ 2147483647 w 1138"/>
                <a:gd name="T63" fmla="*/ 2147483647 h 1398"/>
                <a:gd name="T64" fmla="*/ 2147483647 w 1138"/>
                <a:gd name="T65" fmla="*/ 2147483647 h 1398"/>
                <a:gd name="T66" fmla="*/ 2147483647 w 1138"/>
                <a:gd name="T67" fmla="*/ 2147483647 h 1398"/>
                <a:gd name="T68" fmla="*/ 2147483647 w 1138"/>
                <a:gd name="T69" fmla="*/ 2147483647 h 1398"/>
                <a:gd name="T70" fmla="*/ 2147483647 w 1138"/>
                <a:gd name="T71" fmla="*/ 2147483647 h 1398"/>
                <a:gd name="T72" fmla="*/ 2147483647 w 1138"/>
                <a:gd name="T73" fmla="*/ 2147483647 h 1398"/>
                <a:gd name="T74" fmla="*/ 2147483647 w 1138"/>
                <a:gd name="T75" fmla="*/ 2147483647 h 1398"/>
                <a:gd name="T76" fmla="*/ 2147483647 w 1138"/>
                <a:gd name="T77" fmla="*/ 2147483647 h 1398"/>
                <a:gd name="T78" fmla="*/ 2147483647 w 1138"/>
                <a:gd name="T79" fmla="*/ 2147483647 h 1398"/>
                <a:gd name="T80" fmla="*/ 2147483647 w 1138"/>
                <a:gd name="T81" fmla="*/ 2147483647 h 1398"/>
                <a:gd name="T82" fmla="*/ 2147483647 w 1138"/>
                <a:gd name="T83" fmla="*/ 2147483647 h 1398"/>
                <a:gd name="T84" fmla="*/ 2147483647 w 1138"/>
                <a:gd name="T85" fmla="*/ 2147483647 h 1398"/>
                <a:gd name="T86" fmla="*/ 1821187079 w 1138"/>
                <a:gd name="T87" fmla="*/ 2147483647 h 1398"/>
                <a:gd name="T88" fmla="*/ 2147483647 w 1138"/>
                <a:gd name="T89" fmla="*/ 2147483647 h 1398"/>
                <a:gd name="T90" fmla="*/ 2147483647 w 1138"/>
                <a:gd name="T91" fmla="*/ 2147483647 h 1398"/>
                <a:gd name="T92" fmla="*/ 2147483647 w 1138"/>
                <a:gd name="T93" fmla="*/ 2147483647 h 1398"/>
                <a:gd name="T94" fmla="*/ 2147483647 w 1138"/>
                <a:gd name="T95" fmla="*/ 2147483647 h 1398"/>
                <a:gd name="T96" fmla="*/ 2147483647 w 1138"/>
                <a:gd name="T97" fmla="*/ 2147483647 h 1398"/>
                <a:gd name="T98" fmla="*/ 2147483647 w 1138"/>
                <a:gd name="T99" fmla="*/ 2147483647 h 139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138"/>
                <a:gd name="T151" fmla="*/ 0 h 1398"/>
                <a:gd name="T152" fmla="*/ 1138 w 1138"/>
                <a:gd name="T153" fmla="*/ 1398 h 139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138" h="1398">
                  <a:moveTo>
                    <a:pt x="1136" y="721"/>
                  </a:moveTo>
                  <a:cubicBezTo>
                    <a:pt x="1138" y="674"/>
                    <a:pt x="1138" y="674"/>
                    <a:pt x="1138" y="674"/>
                  </a:cubicBezTo>
                  <a:cubicBezTo>
                    <a:pt x="1082" y="661"/>
                    <a:pt x="1082" y="661"/>
                    <a:pt x="1082" y="661"/>
                  </a:cubicBezTo>
                  <a:cubicBezTo>
                    <a:pt x="1076" y="613"/>
                    <a:pt x="1076" y="613"/>
                    <a:pt x="1076" y="613"/>
                  </a:cubicBezTo>
                  <a:cubicBezTo>
                    <a:pt x="1129" y="597"/>
                    <a:pt x="1129" y="597"/>
                    <a:pt x="1129" y="597"/>
                  </a:cubicBezTo>
                  <a:cubicBezTo>
                    <a:pt x="1123" y="549"/>
                    <a:pt x="1123" y="549"/>
                    <a:pt x="1123" y="549"/>
                  </a:cubicBezTo>
                  <a:cubicBezTo>
                    <a:pt x="1065" y="546"/>
                    <a:pt x="1065" y="546"/>
                    <a:pt x="1065" y="546"/>
                  </a:cubicBezTo>
                  <a:cubicBezTo>
                    <a:pt x="1051" y="501"/>
                    <a:pt x="1051" y="501"/>
                    <a:pt x="1051" y="501"/>
                  </a:cubicBezTo>
                  <a:cubicBezTo>
                    <a:pt x="1100" y="475"/>
                    <a:pt x="1100" y="475"/>
                    <a:pt x="1100" y="475"/>
                  </a:cubicBezTo>
                  <a:cubicBezTo>
                    <a:pt x="1085" y="429"/>
                    <a:pt x="1085" y="429"/>
                    <a:pt x="1085" y="429"/>
                  </a:cubicBezTo>
                  <a:cubicBezTo>
                    <a:pt x="1028" y="437"/>
                    <a:pt x="1028" y="437"/>
                    <a:pt x="1028" y="437"/>
                  </a:cubicBezTo>
                  <a:cubicBezTo>
                    <a:pt x="1006" y="395"/>
                    <a:pt x="1006" y="395"/>
                    <a:pt x="1006" y="395"/>
                  </a:cubicBezTo>
                  <a:cubicBezTo>
                    <a:pt x="1049" y="361"/>
                    <a:pt x="1049" y="361"/>
                    <a:pt x="1049" y="361"/>
                  </a:cubicBezTo>
                  <a:cubicBezTo>
                    <a:pt x="1027" y="318"/>
                    <a:pt x="1027" y="318"/>
                    <a:pt x="1027" y="318"/>
                  </a:cubicBezTo>
                  <a:cubicBezTo>
                    <a:pt x="972" y="336"/>
                    <a:pt x="972" y="336"/>
                    <a:pt x="972" y="336"/>
                  </a:cubicBezTo>
                  <a:cubicBezTo>
                    <a:pt x="945" y="301"/>
                    <a:pt x="945" y="301"/>
                    <a:pt x="945" y="301"/>
                  </a:cubicBezTo>
                  <a:cubicBezTo>
                    <a:pt x="979" y="257"/>
                    <a:pt x="979" y="257"/>
                    <a:pt x="979" y="257"/>
                  </a:cubicBezTo>
                  <a:cubicBezTo>
                    <a:pt x="950" y="219"/>
                    <a:pt x="950" y="219"/>
                    <a:pt x="950" y="219"/>
                  </a:cubicBezTo>
                  <a:cubicBezTo>
                    <a:pt x="899" y="247"/>
                    <a:pt x="899" y="247"/>
                    <a:pt x="899" y="247"/>
                  </a:cubicBezTo>
                  <a:cubicBezTo>
                    <a:pt x="863" y="215"/>
                    <a:pt x="863" y="215"/>
                    <a:pt x="863" y="215"/>
                  </a:cubicBezTo>
                  <a:cubicBezTo>
                    <a:pt x="892" y="168"/>
                    <a:pt x="892" y="168"/>
                    <a:pt x="892" y="168"/>
                  </a:cubicBezTo>
                  <a:cubicBezTo>
                    <a:pt x="856" y="136"/>
                    <a:pt x="856" y="136"/>
                    <a:pt x="856" y="136"/>
                  </a:cubicBezTo>
                  <a:cubicBezTo>
                    <a:pt x="811" y="172"/>
                    <a:pt x="811" y="172"/>
                    <a:pt x="811" y="172"/>
                  </a:cubicBezTo>
                  <a:cubicBezTo>
                    <a:pt x="770" y="147"/>
                    <a:pt x="770" y="147"/>
                    <a:pt x="770" y="147"/>
                  </a:cubicBezTo>
                  <a:cubicBezTo>
                    <a:pt x="790" y="96"/>
                    <a:pt x="790" y="96"/>
                    <a:pt x="790" y="96"/>
                  </a:cubicBezTo>
                  <a:cubicBezTo>
                    <a:pt x="749" y="71"/>
                    <a:pt x="749" y="71"/>
                    <a:pt x="749" y="71"/>
                  </a:cubicBezTo>
                  <a:cubicBezTo>
                    <a:pt x="711" y="114"/>
                    <a:pt x="711" y="114"/>
                    <a:pt x="711" y="114"/>
                  </a:cubicBezTo>
                  <a:cubicBezTo>
                    <a:pt x="666" y="97"/>
                    <a:pt x="666" y="97"/>
                    <a:pt x="666" y="97"/>
                  </a:cubicBezTo>
                  <a:cubicBezTo>
                    <a:pt x="677" y="43"/>
                    <a:pt x="677" y="43"/>
                    <a:pt x="677" y="43"/>
                  </a:cubicBezTo>
                  <a:cubicBezTo>
                    <a:pt x="632" y="25"/>
                    <a:pt x="632" y="25"/>
                    <a:pt x="632" y="25"/>
                  </a:cubicBezTo>
                  <a:cubicBezTo>
                    <a:pt x="607" y="66"/>
                    <a:pt x="607" y="66"/>
                    <a:pt x="607" y="66"/>
                  </a:cubicBezTo>
                  <a:cubicBezTo>
                    <a:pt x="607" y="66"/>
                    <a:pt x="607" y="66"/>
                    <a:pt x="607" y="66"/>
                  </a:cubicBezTo>
                  <a:cubicBezTo>
                    <a:pt x="606" y="64"/>
                    <a:pt x="606" y="64"/>
                    <a:pt x="606" y="64"/>
                  </a:cubicBezTo>
                  <a:cubicBezTo>
                    <a:pt x="606" y="64"/>
                    <a:pt x="606" y="64"/>
                    <a:pt x="606" y="64"/>
                  </a:cubicBezTo>
                  <a:cubicBezTo>
                    <a:pt x="595" y="69"/>
                    <a:pt x="595" y="69"/>
                    <a:pt x="595" y="69"/>
                  </a:cubicBezTo>
                  <a:cubicBezTo>
                    <a:pt x="595" y="70"/>
                    <a:pt x="595" y="70"/>
                    <a:pt x="595" y="70"/>
                  </a:cubicBezTo>
                  <a:cubicBezTo>
                    <a:pt x="596" y="72"/>
                    <a:pt x="596" y="72"/>
                    <a:pt x="596" y="72"/>
                  </a:cubicBezTo>
                  <a:cubicBezTo>
                    <a:pt x="597" y="74"/>
                    <a:pt x="597" y="74"/>
                    <a:pt x="597" y="74"/>
                  </a:cubicBezTo>
                  <a:cubicBezTo>
                    <a:pt x="555" y="66"/>
                    <a:pt x="555" y="66"/>
                    <a:pt x="555" y="66"/>
                  </a:cubicBezTo>
                  <a:cubicBezTo>
                    <a:pt x="556" y="11"/>
                    <a:pt x="556" y="11"/>
                    <a:pt x="556" y="11"/>
                  </a:cubicBezTo>
                  <a:cubicBezTo>
                    <a:pt x="509" y="2"/>
                    <a:pt x="509" y="2"/>
                    <a:pt x="509" y="2"/>
                  </a:cubicBezTo>
                  <a:cubicBezTo>
                    <a:pt x="488" y="56"/>
                    <a:pt x="488" y="56"/>
                    <a:pt x="488" y="56"/>
                  </a:cubicBezTo>
                  <a:cubicBezTo>
                    <a:pt x="441" y="55"/>
                    <a:pt x="441" y="55"/>
                    <a:pt x="441" y="55"/>
                  </a:cubicBezTo>
                  <a:cubicBezTo>
                    <a:pt x="431" y="1"/>
                    <a:pt x="431" y="1"/>
                    <a:pt x="431" y="1"/>
                  </a:cubicBezTo>
                  <a:cubicBezTo>
                    <a:pt x="383" y="0"/>
                    <a:pt x="383" y="0"/>
                    <a:pt x="383" y="0"/>
                  </a:cubicBezTo>
                  <a:cubicBezTo>
                    <a:pt x="373" y="57"/>
                    <a:pt x="373" y="57"/>
                    <a:pt x="373" y="57"/>
                  </a:cubicBezTo>
                  <a:cubicBezTo>
                    <a:pt x="326" y="65"/>
                    <a:pt x="326" y="65"/>
                    <a:pt x="326" y="65"/>
                  </a:cubicBezTo>
                  <a:cubicBezTo>
                    <a:pt x="307" y="13"/>
                    <a:pt x="307" y="13"/>
                    <a:pt x="307" y="13"/>
                  </a:cubicBezTo>
                  <a:cubicBezTo>
                    <a:pt x="260" y="22"/>
                    <a:pt x="260" y="22"/>
                    <a:pt x="260" y="22"/>
                  </a:cubicBezTo>
                  <a:cubicBezTo>
                    <a:pt x="260" y="79"/>
                    <a:pt x="260" y="79"/>
                    <a:pt x="260" y="79"/>
                  </a:cubicBezTo>
                  <a:cubicBezTo>
                    <a:pt x="215" y="96"/>
                    <a:pt x="215" y="96"/>
                    <a:pt x="215" y="96"/>
                  </a:cubicBezTo>
                  <a:cubicBezTo>
                    <a:pt x="187" y="48"/>
                    <a:pt x="187" y="48"/>
                    <a:pt x="187" y="48"/>
                  </a:cubicBezTo>
                  <a:cubicBezTo>
                    <a:pt x="142" y="64"/>
                    <a:pt x="142" y="64"/>
                    <a:pt x="142" y="64"/>
                  </a:cubicBezTo>
                  <a:cubicBezTo>
                    <a:pt x="152" y="121"/>
                    <a:pt x="152" y="121"/>
                    <a:pt x="152" y="121"/>
                  </a:cubicBezTo>
                  <a:cubicBezTo>
                    <a:pt x="111" y="145"/>
                    <a:pt x="111" y="145"/>
                    <a:pt x="111" y="145"/>
                  </a:cubicBezTo>
                  <a:cubicBezTo>
                    <a:pt x="75" y="103"/>
                    <a:pt x="75" y="103"/>
                    <a:pt x="75" y="103"/>
                  </a:cubicBezTo>
                  <a:cubicBezTo>
                    <a:pt x="33" y="128"/>
                    <a:pt x="33" y="128"/>
                    <a:pt x="33" y="128"/>
                  </a:cubicBezTo>
                  <a:cubicBezTo>
                    <a:pt x="54" y="182"/>
                    <a:pt x="54" y="182"/>
                    <a:pt x="54" y="182"/>
                  </a:cubicBezTo>
                  <a:cubicBezTo>
                    <a:pt x="17" y="213"/>
                    <a:pt x="17" y="213"/>
                    <a:pt x="17" y="213"/>
                  </a:cubicBezTo>
                  <a:cubicBezTo>
                    <a:pt x="0" y="199"/>
                    <a:pt x="0" y="199"/>
                    <a:pt x="0" y="199"/>
                  </a:cubicBezTo>
                  <a:cubicBezTo>
                    <a:pt x="0" y="403"/>
                    <a:pt x="0" y="403"/>
                    <a:pt x="0" y="403"/>
                  </a:cubicBezTo>
                  <a:cubicBezTo>
                    <a:pt x="282" y="609"/>
                    <a:pt x="282" y="609"/>
                    <a:pt x="282" y="609"/>
                  </a:cubicBezTo>
                  <a:cubicBezTo>
                    <a:pt x="275" y="621"/>
                    <a:pt x="269" y="634"/>
                    <a:pt x="265" y="648"/>
                  </a:cubicBezTo>
                  <a:cubicBezTo>
                    <a:pt x="252" y="696"/>
                    <a:pt x="259" y="744"/>
                    <a:pt x="281" y="784"/>
                  </a:cubicBezTo>
                  <a:cubicBezTo>
                    <a:pt x="82" y="912"/>
                    <a:pt x="82" y="912"/>
                    <a:pt x="82" y="912"/>
                  </a:cubicBezTo>
                  <a:cubicBezTo>
                    <a:pt x="0" y="964"/>
                    <a:pt x="0" y="964"/>
                    <a:pt x="0" y="964"/>
                  </a:cubicBezTo>
                  <a:cubicBezTo>
                    <a:pt x="0" y="1202"/>
                    <a:pt x="0" y="1202"/>
                    <a:pt x="0" y="1202"/>
                  </a:cubicBezTo>
                  <a:cubicBezTo>
                    <a:pt x="21" y="1188"/>
                    <a:pt x="21" y="1188"/>
                    <a:pt x="21" y="1188"/>
                  </a:cubicBezTo>
                  <a:cubicBezTo>
                    <a:pt x="60" y="1217"/>
                    <a:pt x="60" y="1217"/>
                    <a:pt x="60" y="1217"/>
                  </a:cubicBezTo>
                  <a:cubicBezTo>
                    <a:pt x="36" y="1266"/>
                    <a:pt x="36" y="1266"/>
                    <a:pt x="36" y="1266"/>
                  </a:cubicBezTo>
                  <a:cubicBezTo>
                    <a:pt x="74" y="1295"/>
                    <a:pt x="74" y="1295"/>
                    <a:pt x="74" y="1295"/>
                  </a:cubicBezTo>
                  <a:cubicBezTo>
                    <a:pt x="116" y="1255"/>
                    <a:pt x="116" y="1255"/>
                    <a:pt x="116" y="1255"/>
                  </a:cubicBezTo>
                  <a:cubicBezTo>
                    <a:pt x="159" y="1276"/>
                    <a:pt x="159" y="1276"/>
                    <a:pt x="159" y="1276"/>
                  </a:cubicBezTo>
                  <a:cubicBezTo>
                    <a:pt x="143" y="1329"/>
                    <a:pt x="143" y="1329"/>
                    <a:pt x="143" y="1329"/>
                  </a:cubicBezTo>
                  <a:cubicBezTo>
                    <a:pt x="162" y="1339"/>
                    <a:pt x="162" y="1339"/>
                    <a:pt x="162" y="1339"/>
                  </a:cubicBezTo>
                  <a:cubicBezTo>
                    <a:pt x="186" y="1350"/>
                    <a:pt x="186" y="1350"/>
                    <a:pt x="186" y="1350"/>
                  </a:cubicBezTo>
                  <a:cubicBezTo>
                    <a:pt x="220" y="1304"/>
                    <a:pt x="220" y="1304"/>
                    <a:pt x="220" y="1304"/>
                  </a:cubicBezTo>
                  <a:cubicBezTo>
                    <a:pt x="266" y="1317"/>
                    <a:pt x="266" y="1317"/>
                    <a:pt x="266" y="1317"/>
                  </a:cubicBezTo>
                  <a:cubicBezTo>
                    <a:pt x="261" y="1372"/>
                    <a:pt x="261" y="1372"/>
                    <a:pt x="261" y="1372"/>
                  </a:cubicBezTo>
                  <a:cubicBezTo>
                    <a:pt x="307" y="1385"/>
                    <a:pt x="307" y="1385"/>
                    <a:pt x="307" y="1385"/>
                  </a:cubicBezTo>
                  <a:cubicBezTo>
                    <a:pt x="332" y="1333"/>
                    <a:pt x="332" y="1333"/>
                    <a:pt x="332" y="1333"/>
                  </a:cubicBezTo>
                  <a:cubicBezTo>
                    <a:pt x="380" y="1338"/>
                    <a:pt x="380" y="1338"/>
                    <a:pt x="380" y="1338"/>
                  </a:cubicBezTo>
                  <a:cubicBezTo>
                    <a:pt x="384" y="1393"/>
                    <a:pt x="384" y="1393"/>
                    <a:pt x="384" y="1393"/>
                  </a:cubicBezTo>
                  <a:cubicBezTo>
                    <a:pt x="432" y="1398"/>
                    <a:pt x="432" y="1398"/>
                    <a:pt x="432" y="1398"/>
                  </a:cubicBezTo>
                  <a:cubicBezTo>
                    <a:pt x="447" y="1342"/>
                    <a:pt x="447" y="1342"/>
                    <a:pt x="447" y="1342"/>
                  </a:cubicBezTo>
                  <a:cubicBezTo>
                    <a:pt x="495" y="1338"/>
                    <a:pt x="495" y="1338"/>
                    <a:pt x="495" y="1338"/>
                  </a:cubicBezTo>
                  <a:cubicBezTo>
                    <a:pt x="509" y="1391"/>
                    <a:pt x="509" y="1391"/>
                    <a:pt x="509" y="1391"/>
                  </a:cubicBezTo>
                  <a:cubicBezTo>
                    <a:pt x="557" y="1388"/>
                    <a:pt x="557" y="1388"/>
                    <a:pt x="557" y="1388"/>
                  </a:cubicBezTo>
                  <a:cubicBezTo>
                    <a:pt x="562" y="1330"/>
                    <a:pt x="562" y="1330"/>
                    <a:pt x="562" y="1330"/>
                  </a:cubicBezTo>
                  <a:cubicBezTo>
                    <a:pt x="608" y="1318"/>
                    <a:pt x="608" y="1318"/>
                    <a:pt x="608" y="1318"/>
                  </a:cubicBezTo>
                  <a:cubicBezTo>
                    <a:pt x="632" y="1368"/>
                    <a:pt x="632" y="1368"/>
                    <a:pt x="632" y="1368"/>
                  </a:cubicBezTo>
                  <a:cubicBezTo>
                    <a:pt x="678" y="1355"/>
                    <a:pt x="678" y="1355"/>
                    <a:pt x="678" y="1355"/>
                  </a:cubicBezTo>
                  <a:cubicBezTo>
                    <a:pt x="673" y="1298"/>
                    <a:pt x="673" y="1298"/>
                    <a:pt x="673" y="1298"/>
                  </a:cubicBezTo>
                  <a:cubicBezTo>
                    <a:pt x="716" y="1277"/>
                    <a:pt x="716" y="1277"/>
                    <a:pt x="716" y="1277"/>
                  </a:cubicBezTo>
                  <a:cubicBezTo>
                    <a:pt x="748" y="1323"/>
                    <a:pt x="748" y="1323"/>
                    <a:pt x="748" y="1323"/>
                  </a:cubicBezTo>
                  <a:cubicBezTo>
                    <a:pt x="792" y="1302"/>
                    <a:pt x="792" y="1302"/>
                    <a:pt x="792" y="1302"/>
                  </a:cubicBezTo>
                  <a:cubicBezTo>
                    <a:pt x="776" y="1247"/>
                    <a:pt x="776" y="1247"/>
                    <a:pt x="776" y="1247"/>
                  </a:cubicBezTo>
                  <a:cubicBezTo>
                    <a:pt x="815" y="1219"/>
                    <a:pt x="815" y="1219"/>
                    <a:pt x="815" y="1219"/>
                  </a:cubicBezTo>
                  <a:cubicBezTo>
                    <a:pt x="855" y="1257"/>
                    <a:pt x="855" y="1257"/>
                    <a:pt x="855" y="1257"/>
                  </a:cubicBezTo>
                  <a:cubicBezTo>
                    <a:pt x="894" y="1229"/>
                    <a:pt x="894" y="1229"/>
                    <a:pt x="894" y="1229"/>
                  </a:cubicBezTo>
                  <a:cubicBezTo>
                    <a:pt x="869" y="1178"/>
                    <a:pt x="869" y="1178"/>
                    <a:pt x="869" y="1178"/>
                  </a:cubicBezTo>
                  <a:cubicBezTo>
                    <a:pt x="902" y="1143"/>
                    <a:pt x="902" y="1143"/>
                    <a:pt x="902" y="1143"/>
                  </a:cubicBezTo>
                  <a:cubicBezTo>
                    <a:pt x="948" y="1174"/>
                    <a:pt x="948" y="1174"/>
                    <a:pt x="948" y="1174"/>
                  </a:cubicBezTo>
                  <a:cubicBezTo>
                    <a:pt x="982" y="1140"/>
                    <a:pt x="982" y="1140"/>
                    <a:pt x="982" y="1140"/>
                  </a:cubicBezTo>
                  <a:cubicBezTo>
                    <a:pt x="948" y="1093"/>
                    <a:pt x="948" y="1093"/>
                    <a:pt x="948" y="1093"/>
                  </a:cubicBezTo>
                  <a:cubicBezTo>
                    <a:pt x="974" y="1053"/>
                    <a:pt x="974" y="1053"/>
                    <a:pt x="974" y="1053"/>
                  </a:cubicBezTo>
                  <a:cubicBezTo>
                    <a:pt x="1025" y="1075"/>
                    <a:pt x="1025" y="1075"/>
                    <a:pt x="1025" y="1075"/>
                  </a:cubicBezTo>
                  <a:cubicBezTo>
                    <a:pt x="1052" y="1036"/>
                    <a:pt x="1052" y="1036"/>
                    <a:pt x="1052" y="1036"/>
                  </a:cubicBezTo>
                  <a:cubicBezTo>
                    <a:pt x="1010" y="996"/>
                    <a:pt x="1010" y="996"/>
                    <a:pt x="1010" y="996"/>
                  </a:cubicBezTo>
                  <a:cubicBezTo>
                    <a:pt x="1029" y="952"/>
                    <a:pt x="1029" y="952"/>
                    <a:pt x="1029" y="952"/>
                  </a:cubicBezTo>
                  <a:cubicBezTo>
                    <a:pt x="1083" y="965"/>
                    <a:pt x="1083" y="965"/>
                    <a:pt x="1083" y="965"/>
                  </a:cubicBezTo>
                  <a:cubicBezTo>
                    <a:pt x="1102" y="921"/>
                    <a:pt x="1102" y="921"/>
                    <a:pt x="1102" y="921"/>
                  </a:cubicBezTo>
                  <a:cubicBezTo>
                    <a:pt x="1054" y="889"/>
                    <a:pt x="1054" y="889"/>
                    <a:pt x="1054" y="889"/>
                  </a:cubicBezTo>
                  <a:cubicBezTo>
                    <a:pt x="1065" y="842"/>
                    <a:pt x="1065" y="842"/>
                    <a:pt x="1065" y="842"/>
                  </a:cubicBezTo>
                  <a:cubicBezTo>
                    <a:pt x="1120" y="845"/>
                    <a:pt x="1120" y="845"/>
                    <a:pt x="1120" y="845"/>
                  </a:cubicBezTo>
                  <a:cubicBezTo>
                    <a:pt x="1131" y="799"/>
                    <a:pt x="1131" y="799"/>
                    <a:pt x="1131" y="799"/>
                  </a:cubicBezTo>
                  <a:cubicBezTo>
                    <a:pt x="1078" y="776"/>
                    <a:pt x="1078" y="776"/>
                    <a:pt x="1078" y="776"/>
                  </a:cubicBezTo>
                  <a:cubicBezTo>
                    <a:pt x="1081" y="728"/>
                    <a:pt x="1081" y="728"/>
                    <a:pt x="1081" y="728"/>
                  </a:cubicBezTo>
                  <a:lnTo>
                    <a:pt x="1136" y="721"/>
                  </a:lnTo>
                  <a:close/>
                  <a:moveTo>
                    <a:pt x="19" y="338"/>
                  </a:moveTo>
                  <a:cubicBezTo>
                    <a:pt x="155" y="178"/>
                    <a:pt x="377" y="104"/>
                    <a:pt x="591" y="166"/>
                  </a:cubicBezTo>
                  <a:cubicBezTo>
                    <a:pt x="476" y="521"/>
                    <a:pt x="476" y="521"/>
                    <a:pt x="476" y="521"/>
                  </a:cubicBezTo>
                  <a:cubicBezTo>
                    <a:pt x="413" y="508"/>
                    <a:pt x="350" y="530"/>
                    <a:pt x="308" y="574"/>
                  </a:cubicBezTo>
                  <a:lnTo>
                    <a:pt x="19" y="338"/>
                  </a:lnTo>
                  <a:close/>
                  <a:moveTo>
                    <a:pt x="520" y="721"/>
                  </a:moveTo>
                  <a:cubicBezTo>
                    <a:pt x="507" y="766"/>
                    <a:pt x="460" y="792"/>
                    <a:pt x="416" y="779"/>
                  </a:cubicBezTo>
                  <a:cubicBezTo>
                    <a:pt x="371" y="766"/>
                    <a:pt x="345" y="719"/>
                    <a:pt x="358" y="675"/>
                  </a:cubicBezTo>
                  <a:cubicBezTo>
                    <a:pt x="371" y="630"/>
                    <a:pt x="418" y="604"/>
                    <a:pt x="462" y="617"/>
                  </a:cubicBezTo>
                  <a:cubicBezTo>
                    <a:pt x="507" y="630"/>
                    <a:pt x="533" y="676"/>
                    <a:pt x="520" y="721"/>
                  </a:cubicBezTo>
                  <a:close/>
                  <a:moveTo>
                    <a:pt x="286" y="1230"/>
                  </a:moveTo>
                  <a:cubicBezTo>
                    <a:pt x="228" y="1213"/>
                    <a:pt x="175" y="1188"/>
                    <a:pt x="128" y="1156"/>
                  </a:cubicBezTo>
                  <a:cubicBezTo>
                    <a:pt x="80" y="1123"/>
                    <a:pt x="38" y="1084"/>
                    <a:pt x="3" y="1039"/>
                  </a:cubicBezTo>
                  <a:cubicBezTo>
                    <a:pt x="94" y="973"/>
                    <a:pt x="94" y="973"/>
                    <a:pt x="94" y="973"/>
                  </a:cubicBezTo>
                  <a:cubicBezTo>
                    <a:pt x="306" y="819"/>
                    <a:pt x="306" y="819"/>
                    <a:pt x="306" y="819"/>
                  </a:cubicBezTo>
                  <a:cubicBezTo>
                    <a:pt x="327" y="843"/>
                    <a:pt x="356" y="862"/>
                    <a:pt x="389" y="871"/>
                  </a:cubicBezTo>
                  <a:cubicBezTo>
                    <a:pt x="417" y="879"/>
                    <a:pt x="446" y="880"/>
                    <a:pt x="472" y="875"/>
                  </a:cubicBezTo>
                  <a:cubicBezTo>
                    <a:pt x="567" y="1236"/>
                    <a:pt x="567" y="1236"/>
                    <a:pt x="567" y="1236"/>
                  </a:cubicBezTo>
                  <a:cubicBezTo>
                    <a:pt x="478" y="1258"/>
                    <a:pt x="381" y="1257"/>
                    <a:pt x="286" y="1230"/>
                  </a:cubicBezTo>
                  <a:close/>
                  <a:moveTo>
                    <a:pt x="971" y="851"/>
                  </a:moveTo>
                  <a:cubicBezTo>
                    <a:pt x="920" y="1027"/>
                    <a:pt x="789" y="1159"/>
                    <a:pt x="629" y="1218"/>
                  </a:cubicBezTo>
                  <a:cubicBezTo>
                    <a:pt x="513" y="862"/>
                    <a:pt x="513" y="862"/>
                    <a:pt x="513" y="862"/>
                  </a:cubicBezTo>
                  <a:cubicBezTo>
                    <a:pt x="560" y="841"/>
                    <a:pt x="597" y="801"/>
                    <a:pt x="613" y="748"/>
                  </a:cubicBezTo>
                  <a:cubicBezTo>
                    <a:pt x="615" y="739"/>
                    <a:pt x="617" y="730"/>
                    <a:pt x="618" y="721"/>
                  </a:cubicBezTo>
                  <a:cubicBezTo>
                    <a:pt x="991" y="742"/>
                    <a:pt x="991" y="742"/>
                    <a:pt x="991" y="742"/>
                  </a:cubicBezTo>
                  <a:cubicBezTo>
                    <a:pt x="991" y="742"/>
                    <a:pt x="991" y="742"/>
                    <a:pt x="991" y="742"/>
                  </a:cubicBezTo>
                  <a:cubicBezTo>
                    <a:pt x="988" y="778"/>
                    <a:pt x="981" y="814"/>
                    <a:pt x="971" y="851"/>
                  </a:cubicBezTo>
                  <a:close/>
                  <a:moveTo>
                    <a:pt x="618" y="678"/>
                  </a:moveTo>
                  <a:cubicBezTo>
                    <a:pt x="612" y="617"/>
                    <a:pt x="574" y="562"/>
                    <a:pt x="516" y="535"/>
                  </a:cubicBezTo>
                  <a:cubicBezTo>
                    <a:pt x="652" y="187"/>
                    <a:pt x="652" y="187"/>
                    <a:pt x="652" y="187"/>
                  </a:cubicBezTo>
                  <a:cubicBezTo>
                    <a:pt x="854" y="271"/>
                    <a:pt x="985" y="466"/>
                    <a:pt x="992" y="678"/>
                  </a:cubicBezTo>
                  <a:lnTo>
                    <a:pt x="618" y="678"/>
                  </a:lnTo>
                  <a:close/>
                </a:path>
              </a:pathLst>
            </a:custGeom>
            <a:solidFill>
              <a:srgbClr val="E8C34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44" name="Freeform 63">
              <a:extLst>
                <a:ext uri="{FF2B5EF4-FFF2-40B4-BE49-F238E27FC236}">
                  <a16:creationId xmlns:a16="http://schemas.microsoft.com/office/drawing/2014/main" id="{7FEB7254-0AEC-4767-A12B-2325E7DE67A8}"/>
                </a:ext>
              </a:extLst>
            </p:cNvPr>
            <p:cNvSpPr>
              <a:spLocks noEditPoints="1" noChangeArrowheads="1"/>
            </p:cNvSpPr>
            <p:nvPr/>
          </p:nvSpPr>
          <p:spPr bwMode="auto">
            <a:xfrm>
              <a:off x="3862387" y="1835150"/>
              <a:ext cx="585788" cy="862013"/>
            </a:xfrm>
            <a:custGeom>
              <a:avLst/>
              <a:gdLst>
                <a:gd name="T0" fmla="*/ 2147483647 w 692"/>
                <a:gd name="T1" fmla="*/ 2147483647 h 1019"/>
                <a:gd name="T2" fmla="*/ 2147483647 w 692"/>
                <a:gd name="T3" fmla="*/ 2147483647 h 1019"/>
                <a:gd name="T4" fmla="*/ 2147483647 w 692"/>
                <a:gd name="T5" fmla="*/ 2147483647 h 1019"/>
                <a:gd name="T6" fmla="*/ 2147483647 w 692"/>
                <a:gd name="T7" fmla="*/ 2147483647 h 1019"/>
                <a:gd name="T8" fmla="*/ 2147483647 w 692"/>
                <a:gd name="T9" fmla="*/ 2147483647 h 1019"/>
                <a:gd name="T10" fmla="*/ 2147483647 w 692"/>
                <a:gd name="T11" fmla="*/ 2147483647 h 1019"/>
                <a:gd name="T12" fmla="*/ 2147483647 w 692"/>
                <a:gd name="T13" fmla="*/ 2147483647 h 1019"/>
                <a:gd name="T14" fmla="*/ 2147483647 w 692"/>
                <a:gd name="T15" fmla="*/ 2147483647 h 1019"/>
                <a:gd name="T16" fmla="*/ 2147483647 w 692"/>
                <a:gd name="T17" fmla="*/ 2147483647 h 1019"/>
                <a:gd name="T18" fmla="*/ 2147483647 w 692"/>
                <a:gd name="T19" fmla="*/ 2147483647 h 1019"/>
                <a:gd name="T20" fmla="*/ 2147483647 w 692"/>
                <a:gd name="T21" fmla="*/ 2147483647 h 1019"/>
                <a:gd name="T22" fmla="*/ 2147483647 w 692"/>
                <a:gd name="T23" fmla="*/ 2147483647 h 1019"/>
                <a:gd name="T24" fmla="*/ 2147483647 w 692"/>
                <a:gd name="T25" fmla="*/ 2147483647 h 1019"/>
                <a:gd name="T26" fmla="*/ 2147483647 w 692"/>
                <a:gd name="T27" fmla="*/ 2147483647 h 1019"/>
                <a:gd name="T28" fmla="*/ 2147483647 w 692"/>
                <a:gd name="T29" fmla="*/ 2147483647 h 1019"/>
                <a:gd name="T30" fmla="*/ 2147483647 w 692"/>
                <a:gd name="T31" fmla="*/ 0 h 1019"/>
                <a:gd name="T32" fmla="*/ 2147483647 w 692"/>
                <a:gd name="T33" fmla="*/ 2147483647 h 1019"/>
                <a:gd name="T34" fmla="*/ 2147483647 w 692"/>
                <a:gd name="T35" fmla="*/ 2147483647 h 1019"/>
                <a:gd name="T36" fmla="*/ 2147483647 w 692"/>
                <a:gd name="T37" fmla="*/ 2147483647 h 1019"/>
                <a:gd name="T38" fmla="*/ 2147483647 w 692"/>
                <a:gd name="T39" fmla="*/ 2147483647 h 1019"/>
                <a:gd name="T40" fmla="*/ 2147483647 w 692"/>
                <a:gd name="T41" fmla="*/ 2147483647 h 1019"/>
                <a:gd name="T42" fmla="*/ 2147483647 w 692"/>
                <a:gd name="T43" fmla="*/ 2147483647 h 1019"/>
                <a:gd name="T44" fmla="*/ 2147483647 w 692"/>
                <a:gd name="T45" fmla="*/ 2147483647 h 1019"/>
                <a:gd name="T46" fmla="*/ 2147483647 w 692"/>
                <a:gd name="T47" fmla="*/ 2147483647 h 1019"/>
                <a:gd name="T48" fmla="*/ 2147483647 w 692"/>
                <a:gd name="T49" fmla="*/ 2147483647 h 1019"/>
                <a:gd name="T50" fmla="*/ 2147483647 w 692"/>
                <a:gd name="T51" fmla="*/ 2147483647 h 1019"/>
                <a:gd name="T52" fmla="*/ 2147483647 w 692"/>
                <a:gd name="T53" fmla="*/ 2147483647 h 1019"/>
                <a:gd name="T54" fmla="*/ 0 w 692"/>
                <a:gd name="T55" fmla="*/ 2147483647 h 1019"/>
                <a:gd name="T56" fmla="*/ 2147483647 w 692"/>
                <a:gd name="T57" fmla="*/ 2147483647 h 1019"/>
                <a:gd name="T58" fmla="*/ 2147483647 w 692"/>
                <a:gd name="T59" fmla="*/ 2147483647 h 1019"/>
                <a:gd name="T60" fmla="*/ 2147483647 w 692"/>
                <a:gd name="T61" fmla="*/ 2147483647 h 1019"/>
                <a:gd name="T62" fmla="*/ 2147483647 w 692"/>
                <a:gd name="T63" fmla="*/ 2147483647 h 1019"/>
                <a:gd name="T64" fmla="*/ 2147483647 w 692"/>
                <a:gd name="T65" fmla="*/ 2147483647 h 1019"/>
                <a:gd name="T66" fmla="*/ 2147483647 w 692"/>
                <a:gd name="T67" fmla="*/ 2147483647 h 1019"/>
                <a:gd name="T68" fmla="*/ 2147483647 w 692"/>
                <a:gd name="T69" fmla="*/ 2147483647 h 1019"/>
                <a:gd name="T70" fmla="*/ 2147483647 w 692"/>
                <a:gd name="T71" fmla="*/ 2147483647 h 1019"/>
                <a:gd name="T72" fmla="*/ 2147483647 w 692"/>
                <a:gd name="T73" fmla="*/ 2147483647 h 1019"/>
                <a:gd name="T74" fmla="*/ 2147483647 w 692"/>
                <a:gd name="T75" fmla="*/ 2147483647 h 1019"/>
                <a:gd name="T76" fmla="*/ 2147483647 w 692"/>
                <a:gd name="T77" fmla="*/ 2147483647 h 1019"/>
                <a:gd name="T78" fmla="*/ 2147483647 w 692"/>
                <a:gd name="T79" fmla="*/ 2147483647 h 1019"/>
                <a:gd name="T80" fmla="*/ 2147483647 w 692"/>
                <a:gd name="T81" fmla="*/ 2147483647 h 1019"/>
                <a:gd name="T82" fmla="*/ 2147483647 w 692"/>
                <a:gd name="T83" fmla="*/ 2147483647 h 1019"/>
                <a:gd name="T84" fmla="*/ 2147483647 w 692"/>
                <a:gd name="T85" fmla="*/ 2147483647 h 1019"/>
                <a:gd name="T86" fmla="*/ 2147483647 w 692"/>
                <a:gd name="T87" fmla="*/ 2147483647 h 1019"/>
                <a:gd name="T88" fmla="*/ 2147483647 w 692"/>
                <a:gd name="T89" fmla="*/ 2147483647 h 1019"/>
                <a:gd name="T90" fmla="*/ 2147483647 w 692"/>
                <a:gd name="T91" fmla="*/ 2147483647 h 1019"/>
                <a:gd name="T92" fmla="*/ 2147483647 w 692"/>
                <a:gd name="T93" fmla="*/ 2147483647 h 1019"/>
                <a:gd name="T94" fmla="*/ 2147483647 w 692"/>
                <a:gd name="T95" fmla="*/ 2147483647 h 1019"/>
                <a:gd name="T96" fmla="*/ 2147483647 w 692"/>
                <a:gd name="T97" fmla="*/ 2147483647 h 1019"/>
                <a:gd name="T98" fmla="*/ 2147483647 w 692"/>
                <a:gd name="T99" fmla="*/ 2147483647 h 1019"/>
                <a:gd name="T100" fmla="*/ 2147483647 w 692"/>
                <a:gd name="T101" fmla="*/ 2147483647 h 1019"/>
                <a:gd name="T102" fmla="*/ 2147483647 w 692"/>
                <a:gd name="T103" fmla="*/ 2147483647 h 1019"/>
                <a:gd name="T104" fmla="*/ 2147483647 w 692"/>
                <a:gd name="T105" fmla="*/ 2147483647 h 1019"/>
                <a:gd name="T106" fmla="*/ 2147483647 w 692"/>
                <a:gd name="T107" fmla="*/ 2147483647 h 1019"/>
                <a:gd name="T108" fmla="*/ 2147483647 w 692"/>
                <a:gd name="T109" fmla="*/ 2147483647 h 1019"/>
                <a:gd name="T110" fmla="*/ 2147483647 w 692"/>
                <a:gd name="T111" fmla="*/ 2147483647 h 1019"/>
                <a:gd name="T112" fmla="*/ 2147483647 w 692"/>
                <a:gd name="T113" fmla="*/ 2147483647 h 1019"/>
                <a:gd name="T114" fmla="*/ 2147483647 w 692"/>
                <a:gd name="T115" fmla="*/ 2147483647 h 1019"/>
                <a:gd name="T116" fmla="*/ 2147483647 w 692"/>
                <a:gd name="T117" fmla="*/ 2147483647 h 1019"/>
                <a:gd name="T118" fmla="*/ 2147483647 w 692"/>
                <a:gd name="T119" fmla="*/ 2147483647 h 1019"/>
                <a:gd name="T120" fmla="*/ 2147483647 w 692"/>
                <a:gd name="T121" fmla="*/ 2147483647 h 1019"/>
                <a:gd name="T122" fmla="*/ 2147483647 w 692"/>
                <a:gd name="T123" fmla="*/ 2147483647 h 1019"/>
                <a:gd name="T124" fmla="*/ 2147483647 w 692"/>
                <a:gd name="T125" fmla="*/ 2147483647 h 101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692"/>
                <a:gd name="T190" fmla="*/ 0 h 1019"/>
                <a:gd name="T191" fmla="*/ 692 w 692"/>
                <a:gd name="T192" fmla="*/ 1019 h 101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692" h="1019">
                  <a:moveTo>
                    <a:pt x="692" y="966"/>
                  </a:moveTo>
                  <a:cubicBezTo>
                    <a:pt x="692" y="966"/>
                    <a:pt x="692" y="966"/>
                    <a:pt x="692" y="966"/>
                  </a:cubicBezTo>
                  <a:cubicBezTo>
                    <a:pt x="689" y="966"/>
                    <a:pt x="689" y="966"/>
                    <a:pt x="689" y="966"/>
                  </a:cubicBezTo>
                  <a:cubicBezTo>
                    <a:pt x="688" y="966"/>
                    <a:pt x="688" y="966"/>
                    <a:pt x="688" y="966"/>
                  </a:cubicBezTo>
                  <a:cubicBezTo>
                    <a:pt x="683" y="902"/>
                    <a:pt x="683" y="902"/>
                    <a:pt x="683" y="902"/>
                  </a:cubicBezTo>
                  <a:cubicBezTo>
                    <a:pt x="692" y="899"/>
                    <a:pt x="692" y="899"/>
                    <a:pt x="692" y="899"/>
                  </a:cubicBezTo>
                  <a:cubicBezTo>
                    <a:pt x="692" y="783"/>
                    <a:pt x="692" y="783"/>
                    <a:pt x="692" y="783"/>
                  </a:cubicBezTo>
                  <a:cubicBezTo>
                    <a:pt x="654" y="808"/>
                    <a:pt x="611" y="827"/>
                    <a:pt x="563" y="835"/>
                  </a:cubicBezTo>
                  <a:cubicBezTo>
                    <a:pt x="526" y="842"/>
                    <a:pt x="489" y="842"/>
                    <a:pt x="454" y="836"/>
                  </a:cubicBezTo>
                  <a:cubicBezTo>
                    <a:pt x="500" y="625"/>
                    <a:pt x="500" y="625"/>
                    <a:pt x="500" y="625"/>
                  </a:cubicBezTo>
                  <a:cubicBezTo>
                    <a:pt x="509" y="625"/>
                    <a:pt x="517" y="625"/>
                    <a:pt x="525" y="623"/>
                  </a:cubicBezTo>
                  <a:cubicBezTo>
                    <a:pt x="583" y="613"/>
                    <a:pt x="623" y="560"/>
                    <a:pt x="621" y="502"/>
                  </a:cubicBezTo>
                  <a:cubicBezTo>
                    <a:pt x="692" y="491"/>
                    <a:pt x="692" y="491"/>
                    <a:pt x="692" y="491"/>
                  </a:cubicBezTo>
                  <a:cubicBezTo>
                    <a:pt x="692" y="423"/>
                    <a:pt x="692" y="423"/>
                    <a:pt x="692" y="423"/>
                  </a:cubicBezTo>
                  <a:cubicBezTo>
                    <a:pt x="608" y="450"/>
                    <a:pt x="608" y="450"/>
                    <a:pt x="608" y="450"/>
                  </a:cubicBezTo>
                  <a:cubicBezTo>
                    <a:pt x="584" y="405"/>
                    <a:pt x="535" y="378"/>
                    <a:pt x="484" y="387"/>
                  </a:cubicBezTo>
                  <a:cubicBezTo>
                    <a:pt x="468" y="389"/>
                    <a:pt x="454" y="395"/>
                    <a:pt x="442" y="403"/>
                  </a:cubicBezTo>
                  <a:cubicBezTo>
                    <a:pt x="381" y="327"/>
                    <a:pt x="381" y="327"/>
                    <a:pt x="381" y="327"/>
                  </a:cubicBezTo>
                  <a:cubicBezTo>
                    <a:pt x="306" y="235"/>
                    <a:pt x="306" y="235"/>
                    <a:pt x="306" y="235"/>
                  </a:cubicBezTo>
                  <a:cubicBezTo>
                    <a:pt x="346" y="205"/>
                    <a:pt x="394" y="184"/>
                    <a:pt x="446" y="175"/>
                  </a:cubicBezTo>
                  <a:cubicBezTo>
                    <a:pt x="492" y="167"/>
                    <a:pt x="538" y="168"/>
                    <a:pt x="580" y="178"/>
                  </a:cubicBezTo>
                  <a:cubicBezTo>
                    <a:pt x="621" y="188"/>
                    <a:pt x="658" y="204"/>
                    <a:pt x="692" y="227"/>
                  </a:cubicBezTo>
                  <a:cubicBezTo>
                    <a:pt x="692" y="107"/>
                    <a:pt x="692" y="107"/>
                    <a:pt x="692" y="107"/>
                  </a:cubicBezTo>
                  <a:cubicBezTo>
                    <a:pt x="687" y="104"/>
                    <a:pt x="687" y="104"/>
                    <a:pt x="687" y="104"/>
                  </a:cubicBezTo>
                  <a:cubicBezTo>
                    <a:pt x="689" y="98"/>
                    <a:pt x="689" y="98"/>
                    <a:pt x="689" y="98"/>
                  </a:cubicBezTo>
                  <a:cubicBezTo>
                    <a:pt x="692" y="85"/>
                    <a:pt x="692" y="85"/>
                    <a:pt x="692" y="85"/>
                  </a:cubicBezTo>
                  <a:cubicBezTo>
                    <a:pt x="692" y="38"/>
                    <a:pt x="692" y="38"/>
                    <a:pt x="692" y="38"/>
                  </a:cubicBezTo>
                  <a:cubicBezTo>
                    <a:pt x="658" y="24"/>
                    <a:pt x="658" y="24"/>
                    <a:pt x="658" y="24"/>
                  </a:cubicBezTo>
                  <a:cubicBezTo>
                    <a:pt x="617" y="84"/>
                    <a:pt x="617" y="84"/>
                    <a:pt x="617" y="84"/>
                  </a:cubicBezTo>
                  <a:cubicBezTo>
                    <a:pt x="572" y="69"/>
                    <a:pt x="572" y="69"/>
                    <a:pt x="572" y="69"/>
                  </a:cubicBezTo>
                  <a:cubicBezTo>
                    <a:pt x="571" y="6"/>
                    <a:pt x="571" y="6"/>
                    <a:pt x="571" y="6"/>
                  </a:cubicBezTo>
                  <a:cubicBezTo>
                    <a:pt x="522" y="0"/>
                    <a:pt x="522" y="0"/>
                    <a:pt x="522" y="0"/>
                  </a:cubicBezTo>
                  <a:cubicBezTo>
                    <a:pt x="500" y="69"/>
                    <a:pt x="500" y="69"/>
                    <a:pt x="500" y="69"/>
                  </a:cubicBezTo>
                  <a:cubicBezTo>
                    <a:pt x="452" y="67"/>
                    <a:pt x="452" y="67"/>
                    <a:pt x="452" y="67"/>
                  </a:cubicBezTo>
                  <a:cubicBezTo>
                    <a:pt x="434" y="6"/>
                    <a:pt x="434" y="6"/>
                    <a:pt x="434" y="6"/>
                  </a:cubicBezTo>
                  <a:cubicBezTo>
                    <a:pt x="386" y="14"/>
                    <a:pt x="386" y="14"/>
                    <a:pt x="386" y="14"/>
                  </a:cubicBezTo>
                  <a:cubicBezTo>
                    <a:pt x="382" y="87"/>
                    <a:pt x="382" y="87"/>
                    <a:pt x="382" y="87"/>
                  </a:cubicBezTo>
                  <a:cubicBezTo>
                    <a:pt x="336" y="97"/>
                    <a:pt x="336" y="97"/>
                    <a:pt x="336" y="97"/>
                  </a:cubicBezTo>
                  <a:cubicBezTo>
                    <a:pt x="302" y="44"/>
                    <a:pt x="302" y="44"/>
                    <a:pt x="302" y="44"/>
                  </a:cubicBezTo>
                  <a:cubicBezTo>
                    <a:pt x="258" y="65"/>
                    <a:pt x="258" y="65"/>
                    <a:pt x="258" y="65"/>
                  </a:cubicBezTo>
                  <a:cubicBezTo>
                    <a:pt x="274" y="135"/>
                    <a:pt x="274" y="135"/>
                    <a:pt x="274" y="135"/>
                  </a:cubicBezTo>
                  <a:cubicBezTo>
                    <a:pt x="232" y="158"/>
                    <a:pt x="232" y="158"/>
                    <a:pt x="232" y="158"/>
                  </a:cubicBezTo>
                  <a:cubicBezTo>
                    <a:pt x="185" y="115"/>
                    <a:pt x="185" y="115"/>
                    <a:pt x="185" y="115"/>
                  </a:cubicBezTo>
                  <a:cubicBezTo>
                    <a:pt x="148" y="148"/>
                    <a:pt x="148" y="148"/>
                    <a:pt x="148" y="148"/>
                  </a:cubicBezTo>
                  <a:cubicBezTo>
                    <a:pt x="183" y="211"/>
                    <a:pt x="183" y="211"/>
                    <a:pt x="183" y="211"/>
                  </a:cubicBezTo>
                  <a:cubicBezTo>
                    <a:pt x="149" y="244"/>
                    <a:pt x="149" y="244"/>
                    <a:pt x="149" y="244"/>
                  </a:cubicBezTo>
                  <a:cubicBezTo>
                    <a:pt x="92" y="216"/>
                    <a:pt x="92" y="216"/>
                    <a:pt x="92" y="216"/>
                  </a:cubicBezTo>
                  <a:cubicBezTo>
                    <a:pt x="65" y="257"/>
                    <a:pt x="65" y="257"/>
                    <a:pt x="65" y="257"/>
                  </a:cubicBezTo>
                  <a:cubicBezTo>
                    <a:pt x="115" y="309"/>
                    <a:pt x="115" y="309"/>
                    <a:pt x="115" y="309"/>
                  </a:cubicBezTo>
                  <a:cubicBezTo>
                    <a:pt x="92" y="350"/>
                    <a:pt x="92" y="350"/>
                    <a:pt x="92" y="350"/>
                  </a:cubicBezTo>
                  <a:cubicBezTo>
                    <a:pt x="29" y="338"/>
                    <a:pt x="29" y="338"/>
                    <a:pt x="29" y="338"/>
                  </a:cubicBezTo>
                  <a:cubicBezTo>
                    <a:pt x="14" y="385"/>
                    <a:pt x="14" y="385"/>
                    <a:pt x="14" y="385"/>
                  </a:cubicBezTo>
                  <a:cubicBezTo>
                    <a:pt x="77" y="421"/>
                    <a:pt x="77" y="421"/>
                    <a:pt x="77" y="421"/>
                  </a:cubicBezTo>
                  <a:cubicBezTo>
                    <a:pt x="65" y="467"/>
                    <a:pt x="65" y="467"/>
                    <a:pt x="65" y="467"/>
                  </a:cubicBezTo>
                  <a:cubicBezTo>
                    <a:pt x="2" y="472"/>
                    <a:pt x="2" y="472"/>
                    <a:pt x="2" y="472"/>
                  </a:cubicBezTo>
                  <a:cubicBezTo>
                    <a:pt x="0" y="522"/>
                    <a:pt x="0" y="522"/>
                    <a:pt x="0" y="522"/>
                  </a:cubicBezTo>
                  <a:cubicBezTo>
                    <a:pt x="70" y="539"/>
                    <a:pt x="70" y="539"/>
                    <a:pt x="70" y="539"/>
                  </a:cubicBezTo>
                  <a:cubicBezTo>
                    <a:pt x="71" y="558"/>
                    <a:pt x="71" y="558"/>
                    <a:pt x="71" y="558"/>
                  </a:cubicBezTo>
                  <a:cubicBezTo>
                    <a:pt x="71" y="587"/>
                    <a:pt x="71" y="587"/>
                    <a:pt x="71" y="587"/>
                  </a:cubicBezTo>
                  <a:cubicBezTo>
                    <a:pt x="12" y="609"/>
                    <a:pt x="12" y="609"/>
                    <a:pt x="12" y="609"/>
                  </a:cubicBezTo>
                  <a:cubicBezTo>
                    <a:pt x="23" y="657"/>
                    <a:pt x="23" y="657"/>
                    <a:pt x="23" y="657"/>
                  </a:cubicBezTo>
                  <a:cubicBezTo>
                    <a:pt x="96" y="655"/>
                    <a:pt x="96" y="655"/>
                    <a:pt x="96" y="655"/>
                  </a:cubicBezTo>
                  <a:cubicBezTo>
                    <a:pt x="109" y="701"/>
                    <a:pt x="109" y="701"/>
                    <a:pt x="109" y="701"/>
                  </a:cubicBezTo>
                  <a:cubicBezTo>
                    <a:pt x="58" y="738"/>
                    <a:pt x="58" y="738"/>
                    <a:pt x="58" y="738"/>
                  </a:cubicBezTo>
                  <a:cubicBezTo>
                    <a:pt x="82" y="781"/>
                    <a:pt x="82" y="781"/>
                    <a:pt x="82" y="781"/>
                  </a:cubicBezTo>
                  <a:cubicBezTo>
                    <a:pt x="151" y="760"/>
                    <a:pt x="151" y="760"/>
                    <a:pt x="151" y="760"/>
                  </a:cubicBezTo>
                  <a:cubicBezTo>
                    <a:pt x="177" y="800"/>
                    <a:pt x="177" y="800"/>
                    <a:pt x="177" y="800"/>
                  </a:cubicBezTo>
                  <a:cubicBezTo>
                    <a:pt x="138" y="850"/>
                    <a:pt x="138" y="850"/>
                    <a:pt x="138" y="850"/>
                  </a:cubicBezTo>
                  <a:cubicBezTo>
                    <a:pt x="172" y="885"/>
                    <a:pt x="172" y="885"/>
                    <a:pt x="172" y="885"/>
                  </a:cubicBezTo>
                  <a:cubicBezTo>
                    <a:pt x="233" y="846"/>
                    <a:pt x="233" y="846"/>
                    <a:pt x="233" y="846"/>
                  </a:cubicBezTo>
                  <a:cubicBezTo>
                    <a:pt x="269" y="878"/>
                    <a:pt x="269" y="878"/>
                    <a:pt x="269" y="878"/>
                  </a:cubicBezTo>
                  <a:cubicBezTo>
                    <a:pt x="244" y="936"/>
                    <a:pt x="244" y="936"/>
                    <a:pt x="244" y="936"/>
                  </a:cubicBezTo>
                  <a:cubicBezTo>
                    <a:pt x="287" y="961"/>
                    <a:pt x="287" y="961"/>
                    <a:pt x="287" y="961"/>
                  </a:cubicBezTo>
                  <a:cubicBezTo>
                    <a:pt x="335" y="906"/>
                    <a:pt x="335" y="906"/>
                    <a:pt x="335" y="906"/>
                  </a:cubicBezTo>
                  <a:cubicBezTo>
                    <a:pt x="378" y="927"/>
                    <a:pt x="378" y="927"/>
                    <a:pt x="378" y="927"/>
                  </a:cubicBezTo>
                  <a:cubicBezTo>
                    <a:pt x="370" y="990"/>
                    <a:pt x="370" y="990"/>
                    <a:pt x="370" y="990"/>
                  </a:cubicBezTo>
                  <a:cubicBezTo>
                    <a:pt x="418" y="1002"/>
                    <a:pt x="418" y="1002"/>
                    <a:pt x="418" y="1002"/>
                  </a:cubicBezTo>
                  <a:cubicBezTo>
                    <a:pt x="450" y="937"/>
                    <a:pt x="450" y="937"/>
                    <a:pt x="450" y="937"/>
                  </a:cubicBezTo>
                  <a:cubicBezTo>
                    <a:pt x="497" y="946"/>
                    <a:pt x="497" y="946"/>
                    <a:pt x="497" y="946"/>
                  </a:cubicBezTo>
                  <a:cubicBezTo>
                    <a:pt x="505" y="1002"/>
                    <a:pt x="505" y="1002"/>
                    <a:pt x="505" y="1002"/>
                  </a:cubicBezTo>
                  <a:cubicBezTo>
                    <a:pt x="505" y="1002"/>
                    <a:pt x="505" y="1002"/>
                    <a:pt x="505" y="1002"/>
                  </a:cubicBezTo>
                  <a:cubicBezTo>
                    <a:pt x="503" y="1003"/>
                    <a:pt x="503" y="1003"/>
                    <a:pt x="503" y="1003"/>
                  </a:cubicBezTo>
                  <a:cubicBezTo>
                    <a:pt x="500" y="1004"/>
                    <a:pt x="500" y="1004"/>
                    <a:pt x="500" y="1004"/>
                  </a:cubicBezTo>
                  <a:cubicBezTo>
                    <a:pt x="498" y="1005"/>
                    <a:pt x="498" y="1005"/>
                    <a:pt x="498" y="1005"/>
                  </a:cubicBezTo>
                  <a:cubicBezTo>
                    <a:pt x="496" y="1006"/>
                    <a:pt x="496" y="1006"/>
                    <a:pt x="496" y="1006"/>
                  </a:cubicBezTo>
                  <a:cubicBezTo>
                    <a:pt x="493" y="1007"/>
                    <a:pt x="493" y="1007"/>
                    <a:pt x="493" y="1007"/>
                  </a:cubicBezTo>
                  <a:cubicBezTo>
                    <a:pt x="493" y="1007"/>
                    <a:pt x="493" y="1007"/>
                    <a:pt x="493" y="1007"/>
                  </a:cubicBezTo>
                  <a:cubicBezTo>
                    <a:pt x="499" y="1019"/>
                    <a:pt x="499" y="1019"/>
                    <a:pt x="499" y="1019"/>
                  </a:cubicBezTo>
                  <a:cubicBezTo>
                    <a:pt x="499" y="1019"/>
                    <a:pt x="499" y="1019"/>
                    <a:pt x="499" y="1019"/>
                  </a:cubicBezTo>
                  <a:cubicBezTo>
                    <a:pt x="501" y="1018"/>
                    <a:pt x="501" y="1018"/>
                    <a:pt x="501" y="1018"/>
                  </a:cubicBezTo>
                  <a:cubicBezTo>
                    <a:pt x="503" y="1017"/>
                    <a:pt x="503" y="1017"/>
                    <a:pt x="503" y="1017"/>
                  </a:cubicBezTo>
                  <a:cubicBezTo>
                    <a:pt x="506" y="1016"/>
                    <a:pt x="506" y="1016"/>
                    <a:pt x="506" y="1016"/>
                  </a:cubicBezTo>
                  <a:cubicBezTo>
                    <a:pt x="508" y="1015"/>
                    <a:pt x="508" y="1015"/>
                    <a:pt x="508" y="1015"/>
                  </a:cubicBezTo>
                  <a:cubicBezTo>
                    <a:pt x="510" y="1013"/>
                    <a:pt x="510" y="1013"/>
                    <a:pt x="510" y="1013"/>
                  </a:cubicBezTo>
                  <a:cubicBezTo>
                    <a:pt x="513" y="1012"/>
                    <a:pt x="513" y="1012"/>
                    <a:pt x="513" y="1012"/>
                  </a:cubicBezTo>
                  <a:cubicBezTo>
                    <a:pt x="515" y="1011"/>
                    <a:pt x="515" y="1011"/>
                    <a:pt x="515" y="1011"/>
                  </a:cubicBezTo>
                  <a:cubicBezTo>
                    <a:pt x="517" y="1010"/>
                    <a:pt x="517" y="1010"/>
                    <a:pt x="517" y="1010"/>
                  </a:cubicBezTo>
                  <a:cubicBezTo>
                    <a:pt x="520" y="1009"/>
                    <a:pt x="520" y="1009"/>
                    <a:pt x="520" y="1009"/>
                  </a:cubicBezTo>
                  <a:cubicBezTo>
                    <a:pt x="521" y="1009"/>
                    <a:pt x="521" y="1009"/>
                    <a:pt x="521" y="1009"/>
                  </a:cubicBezTo>
                  <a:cubicBezTo>
                    <a:pt x="521" y="1008"/>
                    <a:pt x="521" y="1008"/>
                    <a:pt x="521" y="1008"/>
                  </a:cubicBezTo>
                  <a:cubicBezTo>
                    <a:pt x="556" y="1007"/>
                    <a:pt x="556" y="1007"/>
                    <a:pt x="556" y="1007"/>
                  </a:cubicBezTo>
                  <a:cubicBezTo>
                    <a:pt x="569" y="936"/>
                    <a:pt x="569" y="936"/>
                    <a:pt x="569" y="936"/>
                  </a:cubicBezTo>
                  <a:cubicBezTo>
                    <a:pt x="616" y="932"/>
                    <a:pt x="616" y="932"/>
                    <a:pt x="616" y="932"/>
                  </a:cubicBezTo>
                  <a:cubicBezTo>
                    <a:pt x="642" y="990"/>
                    <a:pt x="642" y="990"/>
                    <a:pt x="642" y="990"/>
                  </a:cubicBezTo>
                  <a:cubicBezTo>
                    <a:pt x="680" y="978"/>
                    <a:pt x="680" y="978"/>
                    <a:pt x="680" y="978"/>
                  </a:cubicBezTo>
                  <a:cubicBezTo>
                    <a:pt x="680" y="978"/>
                    <a:pt x="680" y="978"/>
                    <a:pt x="680" y="978"/>
                  </a:cubicBezTo>
                  <a:cubicBezTo>
                    <a:pt x="681" y="978"/>
                    <a:pt x="681" y="978"/>
                    <a:pt x="681" y="978"/>
                  </a:cubicBezTo>
                  <a:cubicBezTo>
                    <a:pt x="684" y="978"/>
                    <a:pt x="684" y="978"/>
                    <a:pt x="684" y="978"/>
                  </a:cubicBezTo>
                  <a:cubicBezTo>
                    <a:pt x="686" y="978"/>
                    <a:pt x="686" y="978"/>
                    <a:pt x="686" y="978"/>
                  </a:cubicBezTo>
                  <a:cubicBezTo>
                    <a:pt x="689" y="979"/>
                    <a:pt x="689" y="979"/>
                    <a:pt x="689" y="979"/>
                  </a:cubicBezTo>
                  <a:cubicBezTo>
                    <a:pt x="692" y="979"/>
                    <a:pt x="692" y="979"/>
                    <a:pt x="692" y="979"/>
                  </a:cubicBezTo>
                  <a:cubicBezTo>
                    <a:pt x="692" y="979"/>
                    <a:pt x="692" y="979"/>
                    <a:pt x="692" y="979"/>
                  </a:cubicBezTo>
                  <a:lnTo>
                    <a:pt x="692" y="966"/>
                  </a:lnTo>
                  <a:close/>
                  <a:moveTo>
                    <a:pt x="369" y="812"/>
                  </a:moveTo>
                  <a:cubicBezTo>
                    <a:pt x="271" y="768"/>
                    <a:pt x="195" y="678"/>
                    <a:pt x="174" y="563"/>
                  </a:cubicBezTo>
                  <a:cubicBezTo>
                    <a:pt x="170" y="536"/>
                    <a:pt x="168" y="510"/>
                    <a:pt x="170" y="484"/>
                  </a:cubicBezTo>
                  <a:cubicBezTo>
                    <a:pt x="174" y="414"/>
                    <a:pt x="200" y="348"/>
                    <a:pt x="243" y="295"/>
                  </a:cubicBezTo>
                  <a:cubicBezTo>
                    <a:pt x="324" y="369"/>
                    <a:pt x="324" y="369"/>
                    <a:pt x="324" y="369"/>
                  </a:cubicBezTo>
                  <a:cubicBezTo>
                    <a:pt x="404" y="443"/>
                    <a:pt x="404" y="443"/>
                    <a:pt x="404" y="443"/>
                  </a:cubicBezTo>
                  <a:cubicBezTo>
                    <a:pt x="390" y="466"/>
                    <a:pt x="384" y="495"/>
                    <a:pt x="390" y="525"/>
                  </a:cubicBezTo>
                  <a:cubicBezTo>
                    <a:pt x="396" y="562"/>
                    <a:pt x="419" y="592"/>
                    <a:pt x="448" y="609"/>
                  </a:cubicBezTo>
                  <a:lnTo>
                    <a:pt x="369" y="812"/>
                  </a:lnTo>
                  <a:close/>
                  <a:moveTo>
                    <a:pt x="495" y="449"/>
                  </a:moveTo>
                  <a:cubicBezTo>
                    <a:pt x="525" y="444"/>
                    <a:pt x="553" y="464"/>
                    <a:pt x="559" y="495"/>
                  </a:cubicBezTo>
                  <a:cubicBezTo>
                    <a:pt x="564" y="526"/>
                    <a:pt x="544" y="556"/>
                    <a:pt x="514" y="561"/>
                  </a:cubicBezTo>
                  <a:cubicBezTo>
                    <a:pt x="484" y="566"/>
                    <a:pt x="456" y="546"/>
                    <a:pt x="450" y="515"/>
                  </a:cubicBezTo>
                  <a:cubicBezTo>
                    <a:pt x="445" y="484"/>
                    <a:pt x="465" y="454"/>
                    <a:pt x="495" y="449"/>
                  </a:cubicBezTo>
                  <a:close/>
                </a:path>
              </a:pathLst>
            </a:custGeom>
            <a:solidFill>
              <a:srgbClr val="E8C34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45" name="Freeform 64">
              <a:extLst>
                <a:ext uri="{FF2B5EF4-FFF2-40B4-BE49-F238E27FC236}">
                  <a16:creationId xmlns:a16="http://schemas.microsoft.com/office/drawing/2014/main" id="{568389B3-B695-425C-84E1-D2AACCC130F9}"/>
                </a:ext>
              </a:extLst>
            </p:cNvPr>
            <p:cNvSpPr>
              <a:spLocks noEditPoints="1" noChangeArrowheads="1"/>
            </p:cNvSpPr>
            <p:nvPr/>
          </p:nvSpPr>
          <p:spPr bwMode="auto">
            <a:xfrm>
              <a:off x="3208337" y="1009650"/>
              <a:ext cx="419100" cy="417513"/>
            </a:xfrm>
            <a:custGeom>
              <a:avLst/>
              <a:gdLst>
                <a:gd name="T0" fmla="*/ 2147483647 w 495"/>
                <a:gd name="T1" fmla="*/ 2147483647 h 494"/>
                <a:gd name="T2" fmla="*/ 2147483647 w 495"/>
                <a:gd name="T3" fmla="*/ 2147483647 h 494"/>
                <a:gd name="T4" fmla="*/ 2147483647 w 495"/>
                <a:gd name="T5" fmla="*/ 2147483647 h 494"/>
                <a:gd name="T6" fmla="*/ 2147483647 w 495"/>
                <a:gd name="T7" fmla="*/ 2147483647 h 494"/>
                <a:gd name="T8" fmla="*/ 2147483647 w 495"/>
                <a:gd name="T9" fmla="*/ 2147483647 h 494"/>
                <a:gd name="T10" fmla="*/ 2147483647 w 495"/>
                <a:gd name="T11" fmla="*/ 2147483647 h 494"/>
                <a:gd name="T12" fmla="*/ 2147483647 w 495"/>
                <a:gd name="T13" fmla="*/ 2147483647 h 494"/>
                <a:gd name="T14" fmla="*/ 2147483647 w 495"/>
                <a:gd name="T15" fmla="*/ 2147483647 h 494"/>
                <a:gd name="T16" fmla="*/ 2147483647 w 495"/>
                <a:gd name="T17" fmla="*/ 2147483647 h 494"/>
                <a:gd name="T18" fmla="*/ 2147483647 w 495"/>
                <a:gd name="T19" fmla="*/ 2147483647 h 494"/>
                <a:gd name="T20" fmla="*/ 2147483647 w 495"/>
                <a:gd name="T21" fmla="*/ 2147483647 h 494"/>
                <a:gd name="T22" fmla="*/ 2147483647 w 495"/>
                <a:gd name="T23" fmla="*/ 2147483647 h 494"/>
                <a:gd name="T24" fmla="*/ 2147483647 w 495"/>
                <a:gd name="T25" fmla="*/ 2147483647 h 494"/>
                <a:gd name="T26" fmla="*/ 2147483647 w 495"/>
                <a:gd name="T27" fmla="*/ 2147483647 h 494"/>
                <a:gd name="T28" fmla="*/ 2147483647 w 495"/>
                <a:gd name="T29" fmla="*/ 2147483647 h 494"/>
                <a:gd name="T30" fmla="*/ 2147483647 w 495"/>
                <a:gd name="T31" fmla="*/ 2147483647 h 494"/>
                <a:gd name="T32" fmla="*/ 2147483647 w 495"/>
                <a:gd name="T33" fmla="*/ 2147483647 h 494"/>
                <a:gd name="T34" fmla="*/ 2147483647 w 495"/>
                <a:gd name="T35" fmla="*/ 2147483647 h 494"/>
                <a:gd name="T36" fmla="*/ 2147483647 w 495"/>
                <a:gd name="T37" fmla="*/ 2147483647 h 494"/>
                <a:gd name="T38" fmla="*/ 2147483647 w 495"/>
                <a:gd name="T39" fmla="*/ 2147483647 h 494"/>
                <a:gd name="T40" fmla="*/ 2147483647 w 495"/>
                <a:gd name="T41" fmla="*/ 2147483647 h 494"/>
                <a:gd name="T42" fmla="*/ 2147483647 w 495"/>
                <a:gd name="T43" fmla="*/ 0 h 494"/>
                <a:gd name="T44" fmla="*/ 2147483647 w 495"/>
                <a:gd name="T45" fmla="*/ 0 h 494"/>
                <a:gd name="T46" fmla="*/ 2147483647 w 495"/>
                <a:gd name="T47" fmla="*/ 2147483647 h 494"/>
                <a:gd name="T48" fmla="*/ 2147483647 w 495"/>
                <a:gd name="T49" fmla="*/ 2147483647 h 494"/>
                <a:gd name="T50" fmla="*/ 2147483647 w 495"/>
                <a:gd name="T51" fmla="*/ 2147483647 h 494"/>
                <a:gd name="T52" fmla="*/ 2147483647 w 495"/>
                <a:gd name="T53" fmla="*/ 2147483647 h 494"/>
                <a:gd name="T54" fmla="*/ 2147483647 w 495"/>
                <a:gd name="T55" fmla="*/ 2147483647 h 494"/>
                <a:gd name="T56" fmla="*/ 2147483647 w 495"/>
                <a:gd name="T57" fmla="*/ 2147483647 h 494"/>
                <a:gd name="T58" fmla="*/ 2147483647 w 495"/>
                <a:gd name="T59" fmla="*/ 2147483647 h 494"/>
                <a:gd name="T60" fmla="*/ 2147483647 w 495"/>
                <a:gd name="T61" fmla="*/ 2147483647 h 494"/>
                <a:gd name="T62" fmla="*/ 2147483647 w 495"/>
                <a:gd name="T63" fmla="*/ 2147483647 h 494"/>
                <a:gd name="T64" fmla="*/ 2147483647 w 495"/>
                <a:gd name="T65" fmla="*/ 2147483647 h 494"/>
                <a:gd name="T66" fmla="*/ 1820784607 w 495"/>
                <a:gd name="T67" fmla="*/ 2147483647 h 494"/>
                <a:gd name="T68" fmla="*/ 2147483647 w 495"/>
                <a:gd name="T69" fmla="*/ 2147483647 h 494"/>
                <a:gd name="T70" fmla="*/ 2147483647 w 495"/>
                <a:gd name="T71" fmla="*/ 2147483647 h 494"/>
                <a:gd name="T72" fmla="*/ 2147483647 w 495"/>
                <a:gd name="T73" fmla="*/ 2147483647 h 494"/>
                <a:gd name="T74" fmla="*/ 2147483647 w 495"/>
                <a:gd name="T75" fmla="*/ 2147483647 h 494"/>
                <a:gd name="T76" fmla="*/ 2147483647 w 495"/>
                <a:gd name="T77" fmla="*/ 2147483647 h 494"/>
                <a:gd name="T78" fmla="*/ 2147483647 w 495"/>
                <a:gd name="T79" fmla="*/ 2147483647 h 494"/>
                <a:gd name="T80" fmla="*/ 2147483647 w 495"/>
                <a:gd name="T81" fmla="*/ 2147483647 h 494"/>
                <a:gd name="T82" fmla="*/ 2147483647 w 495"/>
                <a:gd name="T83" fmla="*/ 2147483647 h 494"/>
                <a:gd name="T84" fmla="*/ 2147483647 w 495"/>
                <a:gd name="T85" fmla="*/ 2147483647 h 494"/>
                <a:gd name="T86" fmla="*/ 2147483647 w 495"/>
                <a:gd name="T87" fmla="*/ 2147483647 h 494"/>
                <a:gd name="T88" fmla="*/ 2147483647 w 495"/>
                <a:gd name="T89" fmla="*/ 2147483647 h 494"/>
                <a:gd name="T90" fmla="*/ 2147483647 w 495"/>
                <a:gd name="T91" fmla="*/ 2147483647 h 494"/>
                <a:gd name="T92" fmla="*/ 2147483647 w 495"/>
                <a:gd name="T93" fmla="*/ 2147483647 h 494"/>
                <a:gd name="T94" fmla="*/ 2147483647 w 495"/>
                <a:gd name="T95" fmla="*/ 2147483647 h 494"/>
                <a:gd name="T96" fmla="*/ 2147483647 w 495"/>
                <a:gd name="T97" fmla="*/ 2147483647 h 49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495"/>
                <a:gd name="T148" fmla="*/ 0 h 494"/>
                <a:gd name="T149" fmla="*/ 495 w 495"/>
                <a:gd name="T150" fmla="*/ 494 h 49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495" h="494">
                  <a:moveTo>
                    <a:pt x="272" y="492"/>
                  </a:moveTo>
                  <a:cubicBezTo>
                    <a:pt x="289" y="491"/>
                    <a:pt x="289" y="491"/>
                    <a:pt x="289" y="491"/>
                  </a:cubicBezTo>
                  <a:cubicBezTo>
                    <a:pt x="294" y="479"/>
                    <a:pt x="294" y="479"/>
                    <a:pt x="294" y="479"/>
                  </a:cubicBezTo>
                  <a:cubicBezTo>
                    <a:pt x="309" y="475"/>
                    <a:pt x="309" y="475"/>
                    <a:pt x="309" y="475"/>
                  </a:cubicBezTo>
                  <a:cubicBezTo>
                    <a:pt x="316" y="484"/>
                    <a:pt x="316" y="484"/>
                    <a:pt x="316" y="484"/>
                  </a:cubicBezTo>
                  <a:cubicBezTo>
                    <a:pt x="332" y="479"/>
                    <a:pt x="332" y="479"/>
                    <a:pt x="332" y="479"/>
                  </a:cubicBezTo>
                  <a:cubicBezTo>
                    <a:pt x="335" y="467"/>
                    <a:pt x="335" y="467"/>
                    <a:pt x="335" y="467"/>
                  </a:cubicBezTo>
                  <a:cubicBezTo>
                    <a:pt x="349" y="460"/>
                    <a:pt x="349" y="460"/>
                    <a:pt x="349" y="460"/>
                  </a:cubicBezTo>
                  <a:cubicBezTo>
                    <a:pt x="357" y="468"/>
                    <a:pt x="357" y="468"/>
                    <a:pt x="357" y="468"/>
                  </a:cubicBezTo>
                  <a:cubicBezTo>
                    <a:pt x="372" y="460"/>
                    <a:pt x="372" y="460"/>
                    <a:pt x="372" y="460"/>
                  </a:cubicBezTo>
                  <a:cubicBezTo>
                    <a:pt x="373" y="448"/>
                    <a:pt x="373" y="448"/>
                    <a:pt x="373" y="448"/>
                  </a:cubicBezTo>
                  <a:cubicBezTo>
                    <a:pt x="386" y="439"/>
                    <a:pt x="386" y="439"/>
                    <a:pt x="386" y="439"/>
                  </a:cubicBezTo>
                  <a:cubicBezTo>
                    <a:pt x="395" y="444"/>
                    <a:pt x="395" y="444"/>
                    <a:pt x="395" y="444"/>
                  </a:cubicBezTo>
                  <a:cubicBezTo>
                    <a:pt x="408" y="435"/>
                    <a:pt x="408" y="435"/>
                    <a:pt x="408" y="435"/>
                  </a:cubicBezTo>
                  <a:cubicBezTo>
                    <a:pt x="407" y="422"/>
                    <a:pt x="407" y="422"/>
                    <a:pt x="407" y="422"/>
                  </a:cubicBezTo>
                  <a:cubicBezTo>
                    <a:pt x="418" y="411"/>
                    <a:pt x="418" y="411"/>
                    <a:pt x="418" y="411"/>
                  </a:cubicBezTo>
                  <a:cubicBezTo>
                    <a:pt x="428" y="415"/>
                    <a:pt x="428" y="415"/>
                    <a:pt x="428" y="415"/>
                  </a:cubicBezTo>
                  <a:cubicBezTo>
                    <a:pt x="439" y="403"/>
                    <a:pt x="439" y="403"/>
                    <a:pt x="439" y="403"/>
                  </a:cubicBezTo>
                  <a:cubicBezTo>
                    <a:pt x="436" y="391"/>
                    <a:pt x="436" y="391"/>
                    <a:pt x="436" y="391"/>
                  </a:cubicBezTo>
                  <a:cubicBezTo>
                    <a:pt x="445" y="378"/>
                    <a:pt x="445" y="378"/>
                    <a:pt x="445" y="378"/>
                  </a:cubicBezTo>
                  <a:cubicBezTo>
                    <a:pt x="455" y="380"/>
                    <a:pt x="455" y="380"/>
                    <a:pt x="455" y="380"/>
                  </a:cubicBezTo>
                  <a:cubicBezTo>
                    <a:pt x="464" y="366"/>
                    <a:pt x="464" y="366"/>
                    <a:pt x="464" y="366"/>
                  </a:cubicBezTo>
                  <a:cubicBezTo>
                    <a:pt x="458" y="355"/>
                    <a:pt x="458" y="355"/>
                    <a:pt x="458" y="355"/>
                  </a:cubicBezTo>
                  <a:cubicBezTo>
                    <a:pt x="465" y="341"/>
                    <a:pt x="465" y="341"/>
                    <a:pt x="465" y="341"/>
                  </a:cubicBezTo>
                  <a:cubicBezTo>
                    <a:pt x="475" y="341"/>
                    <a:pt x="475" y="341"/>
                    <a:pt x="475" y="341"/>
                  </a:cubicBezTo>
                  <a:cubicBezTo>
                    <a:pt x="482" y="325"/>
                    <a:pt x="482" y="325"/>
                    <a:pt x="482" y="325"/>
                  </a:cubicBezTo>
                  <a:cubicBezTo>
                    <a:pt x="474" y="316"/>
                    <a:pt x="474" y="316"/>
                    <a:pt x="474" y="316"/>
                  </a:cubicBezTo>
                  <a:cubicBezTo>
                    <a:pt x="478" y="300"/>
                    <a:pt x="478" y="300"/>
                    <a:pt x="478" y="300"/>
                  </a:cubicBezTo>
                  <a:cubicBezTo>
                    <a:pt x="488" y="299"/>
                    <a:pt x="488" y="299"/>
                    <a:pt x="488" y="299"/>
                  </a:cubicBezTo>
                  <a:cubicBezTo>
                    <a:pt x="492" y="282"/>
                    <a:pt x="492" y="282"/>
                    <a:pt x="492" y="282"/>
                  </a:cubicBezTo>
                  <a:cubicBezTo>
                    <a:pt x="483" y="274"/>
                    <a:pt x="483" y="274"/>
                    <a:pt x="483" y="274"/>
                  </a:cubicBezTo>
                  <a:cubicBezTo>
                    <a:pt x="484" y="258"/>
                    <a:pt x="484" y="258"/>
                    <a:pt x="484" y="258"/>
                  </a:cubicBezTo>
                  <a:cubicBezTo>
                    <a:pt x="494" y="255"/>
                    <a:pt x="494" y="255"/>
                    <a:pt x="494" y="255"/>
                  </a:cubicBezTo>
                  <a:cubicBezTo>
                    <a:pt x="495" y="238"/>
                    <a:pt x="495" y="238"/>
                    <a:pt x="495" y="238"/>
                  </a:cubicBezTo>
                  <a:cubicBezTo>
                    <a:pt x="484" y="232"/>
                    <a:pt x="484" y="232"/>
                    <a:pt x="484" y="232"/>
                  </a:cubicBezTo>
                  <a:cubicBezTo>
                    <a:pt x="482" y="216"/>
                    <a:pt x="482" y="216"/>
                    <a:pt x="482" y="216"/>
                  </a:cubicBezTo>
                  <a:cubicBezTo>
                    <a:pt x="491" y="211"/>
                    <a:pt x="491" y="211"/>
                    <a:pt x="491" y="211"/>
                  </a:cubicBezTo>
                  <a:cubicBezTo>
                    <a:pt x="489" y="194"/>
                    <a:pt x="489" y="194"/>
                    <a:pt x="489" y="194"/>
                  </a:cubicBezTo>
                  <a:cubicBezTo>
                    <a:pt x="478" y="189"/>
                    <a:pt x="478" y="189"/>
                    <a:pt x="478" y="189"/>
                  </a:cubicBezTo>
                  <a:cubicBezTo>
                    <a:pt x="473" y="174"/>
                    <a:pt x="473" y="174"/>
                    <a:pt x="473" y="174"/>
                  </a:cubicBezTo>
                  <a:cubicBezTo>
                    <a:pt x="481" y="168"/>
                    <a:pt x="481" y="168"/>
                    <a:pt x="481" y="168"/>
                  </a:cubicBezTo>
                  <a:cubicBezTo>
                    <a:pt x="476" y="152"/>
                    <a:pt x="476" y="152"/>
                    <a:pt x="476" y="152"/>
                  </a:cubicBezTo>
                  <a:cubicBezTo>
                    <a:pt x="464" y="149"/>
                    <a:pt x="464" y="149"/>
                    <a:pt x="464" y="149"/>
                  </a:cubicBezTo>
                  <a:cubicBezTo>
                    <a:pt x="457" y="135"/>
                    <a:pt x="457" y="135"/>
                    <a:pt x="457" y="135"/>
                  </a:cubicBezTo>
                  <a:cubicBezTo>
                    <a:pt x="463" y="127"/>
                    <a:pt x="463" y="127"/>
                    <a:pt x="463" y="127"/>
                  </a:cubicBezTo>
                  <a:cubicBezTo>
                    <a:pt x="455" y="112"/>
                    <a:pt x="455" y="112"/>
                    <a:pt x="455" y="112"/>
                  </a:cubicBezTo>
                  <a:cubicBezTo>
                    <a:pt x="443" y="112"/>
                    <a:pt x="443" y="112"/>
                    <a:pt x="443" y="112"/>
                  </a:cubicBezTo>
                  <a:cubicBezTo>
                    <a:pt x="433" y="100"/>
                    <a:pt x="433" y="100"/>
                    <a:pt x="433" y="100"/>
                  </a:cubicBezTo>
                  <a:cubicBezTo>
                    <a:pt x="438" y="91"/>
                    <a:pt x="438" y="91"/>
                    <a:pt x="438" y="91"/>
                  </a:cubicBezTo>
                  <a:cubicBezTo>
                    <a:pt x="428" y="77"/>
                    <a:pt x="428" y="77"/>
                    <a:pt x="428" y="77"/>
                  </a:cubicBezTo>
                  <a:cubicBezTo>
                    <a:pt x="416" y="79"/>
                    <a:pt x="416" y="79"/>
                    <a:pt x="416" y="79"/>
                  </a:cubicBezTo>
                  <a:cubicBezTo>
                    <a:pt x="404" y="69"/>
                    <a:pt x="404" y="69"/>
                    <a:pt x="404" y="69"/>
                  </a:cubicBezTo>
                  <a:cubicBezTo>
                    <a:pt x="408" y="59"/>
                    <a:pt x="408" y="59"/>
                    <a:pt x="408" y="59"/>
                  </a:cubicBezTo>
                  <a:cubicBezTo>
                    <a:pt x="395" y="48"/>
                    <a:pt x="395" y="48"/>
                    <a:pt x="395" y="48"/>
                  </a:cubicBezTo>
                  <a:cubicBezTo>
                    <a:pt x="383" y="52"/>
                    <a:pt x="383" y="52"/>
                    <a:pt x="383" y="52"/>
                  </a:cubicBezTo>
                  <a:cubicBezTo>
                    <a:pt x="370" y="44"/>
                    <a:pt x="370" y="44"/>
                    <a:pt x="370" y="44"/>
                  </a:cubicBezTo>
                  <a:cubicBezTo>
                    <a:pt x="372" y="34"/>
                    <a:pt x="372" y="34"/>
                    <a:pt x="372" y="34"/>
                  </a:cubicBezTo>
                  <a:cubicBezTo>
                    <a:pt x="357" y="25"/>
                    <a:pt x="357" y="25"/>
                    <a:pt x="357" y="25"/>
                  </a:cubicBezTo>
                  <a:cubicBezTo>
                    <a:pt x="346" y="31"/>
                    <a:pt x="346" y="31"/>
                    <a:pt x="346" y="31"/>
                  </a:cubicBezTo>
                  <a:cubicBezTo>
                    <a:pt x="332" y="25"/>
                    <a:pt x="332" y="25"/>
                    <a:pt x="332" y="25"/>
                  </a:cubicBezTo>
                  <a:cubicBezTo>
                    <a:pt x="331" y="15"/>
                    <a:pt x="331" y="15"/>
                    <a:pt x="331" y="15"/>
                  </a:cubicBezTo>
                  <a:cubicBezTo>
                    <a:pt x="316" y="9"/>
                    <a:pt x="316" y="9"/>
                    <a:pt x="316" y="9"/>
                  </a:cubicBezTo>
                  <a:cubicBezTo>
                    <a:pt x="306" y="17"/>
                    <a:pt x="306" y="17"/>
                    <a:pt x="306" y="17"/>
                  </a:cubicBezTo>
                  <a:cubicBezTo>
                    <a:pt x="291" y="14"/>
                    <a:pt x="291" y="14"/>
                    <a:pt x="291" y="14"/>
                  </a:cubicBezTo>
                  <a:cubicBezTo>
                    <a:pt x="289" y="3"/>
                    <a:pt x="289" y="3"/>
                    <a:pt x="289" y="3"/>
                  </a:cubicBezTo>
                  <a:cubicBezTo>
                    <a:pt x="272" y="0"/>
                    <a:pt x="272" y="0"/>
                    <a:pt x="272" y="0"/>
                  </a:cubicBezTo>
                  <a:cubicBezTo>
                    <a:pt x="264" y="10"/>
                    <a:pt x="264" y="10"/>
                    <a:pt x="264" y="10"/>
                  </a:cubicBezTo>
                  <a:cubicBezTo>
                    <a:pt x="248" y="10"/>
                    <a:pt x="248" y="10"/>
                    <a:pt x="248" y="10"/>
                  </a:cubicBezTo>
                  <a:cubicBezTo>
                    <a:pt x="245" y="0"/>
                    <a:pt x="245" y="0"/>
                    <a:pt x="245" y="0"/>
                  </a:cubicBezTo>
                  <a:cubicBezTo>
                    <a:pt x="228" y="0"/>
                    <a:pt x="228" y="0"/>
                    <a:pt x="228" y="0"/>
                  </a:cubicBezTo>
                  <a:cubicBezTo>
                    <a:pt x="222" y="11"/>
                    <a:pt x="222" y="11"/>
                    <a:pt x="222" y="11"/>
                  </a:cubicBezTo>
                  <a:cubicBezTo>
                    <a:pt x="206" y="13"/>
                    <a:pt x="206" y="13"/>
                    <a:pt x="206" y="13"/>
                  </a:cubicBezTo>
                  <a:cubicBezTo>
                    <a:pt x="201" y="4"/>
                    <a:pt x="201" y="4"/>
                    <a:pt x="201" y="4"/>
                  </a:cubicBezTo>
                  <a:cubicBezTo>
                    <a:pt x="184" y="7"/>
                    <a:pt x="184" y="7"/>
                    <a:pt x="184" y="7"/>
                  </a:cubicBezTo>
                  <a:cubicBezTo>
                    <a:pt x="180" y="19"/>
                    <a:pt x="180" y="19"/>
                    <a:pt x="180" y="19"/>
                  </a:cubicBezTo>
                  <a:cubicBezTo>
                    <a:pt x="165" y="24"/>
                    <a:pt x="165" y="24"/>
                    <a:pt x="165" y="24"/>
                  </a:cubicBezTo>
                  <a:cubicBezTo>
                    <a:pt x="158" y="17"/>
                    <a:pt x="158" y="17"/>
                    <a:pt x="158" y="17"/>
                  </a:cubicBezTo>
                  <a:cubicBezTo>
                    <a:pt x="142" y="23"/>
                    <a:pt x="142" y="23"/>
                    <a:pt x="142" y="23"/>
                  </a:cubicBezTo>
                  <a:cubicBezTo>
                    <a:pt x="140" y="35"/>
                    <a:pt x="140" y="35"/>
                    <a:pt x="140" y="35"/>
                  </a:cubicBezTo>
                  <a:cubicBezTo>
                    <a:pt x="133" y="39"/>
                    <a:pt x="133" y="39"/>
                    <a:pt x="133" y="39"/>
                  </a:cubicBezTo>
                  <a:cubicBezTo>
                    <a:pt x="127" y="43"/>
                    <a:pt x="127" y="43"/>
                    <a:pt x="127" y="43"/>
                  </a:cubicBezTo>
                  <a:cubicBezTo>
                    <a:pt x="119" y="36"/>
                    <a:pt x="119" y="36"/>
                    <a:pt x="119" y="36"/>
                  </a:cubicBezTo>
                  <a:cubicBezTo>
                    <a:pt x="104" y="45"/>
                    <a:pt x="104" y="45"/>
                    <a:pt x="104" y="45"/>
                  </a:cubicBezTo>
                  <a:cubicBezTo>
                    <a:pt x="104" y="57"/>
                    <a:pt x="104" y="57"/>
                    <a:pt x="104" y="57"/>
                  </a:cubicBezTo>
                  <a:cubicBezTo>
                    <a:pt x="92" y="67"/>
                    <a:pt x="92" y="67"/>
                    <a:pt x="92" y="67"/>
                  </a:cubicBezTo>
                  <a:cubicBezTo>
                    <a:pt x="83" y="63"/>
                    <a:pt x="83" y="63"/>
                    <a:pt x="83" y="63"/>
                  </a:cubicBezTo>
                  <a:cubicBezTo>
                    <a:pt x="70" y="74"/>
                    <a:pt x="70" y="74"/>
                    <a:pt x="70" y="74"/>
                  </a:cubicBezTo>
                  <a:cubicBezTo>
                    <a:pt x="73" y="86"/>
                    <a:pt x="73" y="86"/>
                    <a:pt x="73" y="86"/>
                  </a:cubicBezTo>
                  <a:cubicBezTo>
                    <a:pt x="63" y="98"/>
                    <a:pt x="63" y="98"/>
                    <a:pt x="63" y="98"/>
                  </a:cubicBezTo>
                  <a:cubicBezTo>
                    <a:pt x="53" y="95"/>
                    <a:pt x="53" y="95"/>
                    <a:pt x="53" y="95"/>
                  </a:cubicBezTo>
                  <a:cubicBezTo>
                    <a:pt x="42" y="108"/>
                    <a:pt x="42" y="108"/>
                    <a:pt x="42" y="108"/>
                  </a:cubicBezTo>
                  <a:cubicBezTo>
                    <a:pt x="47" y="120"/>
                    <a:pt x="47" y="120"/>
                    <a:pt x="47" y="120"/>
                  </a:cubicBezTo>
                  <a:cubicBezTo>
                    <a:pt x="39" y="133"/>
                    <a:pt x="39" y="133"/>
                    <a:pt x="39" y="133"/>
                  </a:cubicBezTo>
                  <a:cubicBezTo>
                    <a:pt x="29" y="132"/>
                    <a:pt x="29" y="132"/>
                    <a:pt x="29" y="132"/>
                  </a:cubicBezTo>
                  <a:cubicBezTo>
                    <a:pt x="21" y="147"/>
                    <a:pt x="21" y="147"/>
                    <a:pt x="21" y="147"/>
                  </a:cubicBezTo>
                  <a:cubicBezTo>
                    <a:pt x="27" y="157"/>
                    <a:pt x="27" y="157"/>
                    <a:pt x="27" y="157"/>
                  </a:cubicBezTo>
                  <a:cubicBezTo>
                    <a:pt x="22" y="172"/>
                    <a:pt x="22" y="172"/>
                    <a:pt x="22" y="172"/>
                  </a:cubicBezTo>
                  <a:cubicBezTo>
                    <a:pt x="12" y="173"/>
                    <a:pt x="12" y="173"/>
                    <a:pt x="12" y="173"/>
                  </a:cubicBezTo>
                  <a:cubicBezTo>
                    <a:pt x="7" y="189"/>
                    <a:pt x="7" y="189"/>
                    <a:pt x="7" y="189"/>
                  </a:cubicBezTo>
                  <a:cubicBezTo>
                    <a:pt x="15" y="198"/>
                    <a:pt x="15" y="198"/>
                    <a:pt x="15" y="198"/>
                  </a:cubicBezTo>
                  <a:cubicBezTo>
                    <a:pt x="13" y="214"/>
                    <a:pt x="13" y="214"/>
                    <a:pt x="13" y="214"/>
                  </a:cubicBezTo>
                  <a:cubicBezTo>
                    <a:pt x="3" y="216"/>
                    <a:pt x="3" y="216"/>
                    <a:pt x="3" y="216"/>
                  </a:cubicBezTo>
                  <a:cubicBezTo>
                    <a:pt x="0" y="233"/>
                    <a:pt x="0" y="233"/>
                    <a:pt x="0" y="233"/>
                  </a:cubicBezTo>
                  <a:cubicBezTo>
                    <a:pt x="10" y="240"/>
                    <a:pt x="10" y="240"/>
                    <a:pt x="10" y="240"/>
                  </a:cubicBezTo>
                  <a:cubicBezTo>
                    <a:pt x="11" y="256"/>
                    <a:pt x="11" y="256"/>
                    <a:pt x="11" y="256"/>
                  </a:cubicBezTo>
                  <a:cubicBezTo>
                    <a:pt x="1" y="260"/>
                    <a:pt x="1" y="260"/>
                    <a:pt x="1" y="260"/>
                  </a:cubicBezTo>
                  <a:cubicBezTo>
                    <a:pt x="2" y="277"/>
                    <a:pt x="2" y="277"/>
                    <a:pt x="2" y="277"/>
                  </a:cubicBezTo>
                  <a:cubicBezTo>
                    <a:pt x="13" y="283"/>
                    <a:pt x="13" y="283"/>
                    <a:pt x="13" y="283"/>
                  </a:cubicBezTo>
                  <a:cubicBezTo>
                    <a:pt x="16" y="298"/>
                    <a:pt x="16" y="298"/>
                    <a:pt x="16" y="298"/>
                  </a:cubicBezTo>
                  <a:cubicBezTo>
                    <a:pt x="8" y="304"/>
                    <a:pt x="8" y="304"/>
                    <a:pt x="8" y="304"/>
                  </a:cubicBezTo>
                  <a:cubicBezTo>
                    <a:pt x="11" y="321"/>
                    <a:pt x="11" y="321"/>
                    <a:pt x="11" y="321"/>
                  </a:cubicBezTo>
                  <a:cubicBezTo>
                    <a:pt x="23" y="324"/>
                    <a:pt x="23" y="324"/>
                    <a:pt x="23" y="324"/>
                  </a:cubicBezTo>
                  <a:cubicBezTo>
                    <a:pt x="29" y="339"/>
                    <a:pt x="29" y="339"/>
                    <a:pt x="29" y="339"/>
                  </a:cubicBezTo>
                  <a:cubicBezTo>
                    <a:pt x="22" y="346"/>
                    <a:pt x="22" y="346"/>
                    <a:pt x="22" y="346"/>
                  </a:cubicBezTo>
                  <a:cubicBezTo>
                    <a:pt x="28" y="362"/>
                    <a:pt x="28" y="362"/>
                    <a:pt x="28" y="362"/>
                  </a:cubicBezTo>
                  <a:cubicBezTo>
                    <a:pt x="41" y="363"/>
                    <a:pt x="41" y="363"/>
                    <a:pt x="41" y="363"/>
                  </a:cubicBezTo>
                  <a:cubicBezTo>
                    <a:pt x="49" y="376"/>
                    <a:pt x="49" y="376"/>
                    <a:pt x="49" y="376"/>
                  </a:cubicBezTo>
                  <a:cubicBezTo>
                    <a:pt x="43" y="385"/>
                    <a:pt x="43" y="385"/>
                    <a:pt x="43" y="385"/>
                  </a:cubicBezTo>
                  <a:cubicBezTo>
                    <a:pt x="52" y="399"/>
                    <a:pt x="52" y="399"/>
                    <a:pt x="52" y="399"/>
                  </a:cubicBezTo>
                  <a:cubicBezTo>
                    <a:pt x="65" y="398"/>
                    <a:pt x="65" y="398"/>
                    <a:pt x="65" y="398"/>
                  </a:cubicBezTo>
                  <a:cubicBezTo>
                    <a:pt x="75" y="410"/>
                    <a:pt x="75" y="410"/>
                    <a:pt x="75" y="410"/>
                  </a:cubicBezTo>
                  <a:cubicBezTo>
                    <a:pt x="71" y="419"/>
                    <a:pt x="71" y="419"/>
                    <a:pt x="71" y="419"/>
                  </a:cubicBezTo>
                  <a:cubicBezTo>
                    <a:pt x="83" y="431"/>
                    <a:pt x="83" y="431"/>
                    <a:pt x="83" y="431"/>
                  </a:cubicBezTo>
                  <a:cubicBezTo>
                    <a:pt x="95" y="428"/>
                    <a:pt x="95" y="428"/>
                    <a:pt x="95" y="428"/>
                  </a:cubicBezTo>
                  <a:cubicBezTo>
                    <a:pt x="107" y="438"/>
                    <a:pt x="107" y="438"/>
                    <a:pt x="107" y="438"/>
                  </a:cubicBezTo>
                  <a:cubicBezTo>
                    <a:pt x="105" y="448"/>
                    <a:pt x="105" y="448"/>
                    <a:pt x="105" y="448"/>
                  </a:cubicBezTo>
                  <a:cubicBezTo>
                    <a:pt x="118" y="458"/>
                    <a:pt x="118" y="458"/>
                    <a:pt x="118" y="458"/>
                  </a:cubicBezTo>
                  <a:cubicBezTo>
                    <a:pt x="129" y="453"/>
                    <a:pt x="129" y="453"/>
                    <a:pt x="129" y="453"/>
                  </a:cubicBezTo>
                  <a:cubicBezTo>
                    <a:pt x="144" y="460"/>
                    <a:pt x="144" y="460"/>
                    <a:pt x="144" y="460"/>
                  </a:cubicBezTo>
                  <a:cubicBezTo>
                    <a:pt x="143" y="470"/>
                    <a:pt x="143" y="470"/>
                    <a:pt x="143" y="470"/>
                  </a:cubicBezTo>
                  <a:cubicBezTo>
                    <a:pt x="158" y="477"/>
                    <a:pt x="158" y="477"/>
                    <a:pt x="158" y="477"/>
                  </a:cubicBezTo>
                  <a:cubicBezTo>
                    <a:pt x="168" y="470"/>
                    <a:pt x="168" y="470"/>
                    <a:pt x="168" y="470"/>
                  </a:cubicBezTo>
                  <a:cubicBezTo>
                    <a:pt x="183" y="475"/>
                    <a:pt x="183" y="475"/>
                    <a:pt x="183" y="475"/>
                  </a:cubicBezTo>
                  <a:cubicBezTo>
                    <a:pt x="184" y="485"/>
                    <a:pt x="184" y="485"/>
                    <a:pt x="184" y="485"/>
                  </a:cubicBezTo>
                  <a:cubicBezTo>
                    <a:pt x="201" y="490"/>
                    <a:pt x="201" y="490"/>
                    <a:pt x="201" y="490"/>
                  </a:cubicBezTo>
                  <a:cubicBezTo>
                    <a:pt x="209" y="481"/>
                    <a:pt x="209" y="481"/>
                    <a:pt x="209" y="481"/>
                  </a:cubicBezTo>
                  <a:cubicBezTo>
                    <a:pt x="216" y="481"/>
                    <a:pt x="216" y="481"/>
                    <a:pt x="216" y="481"/>
                  </a:cubicBezTo>
                  <a:cubicBezTo>
                    <a:pt x="225" y="482"/>
                    <a:pt x="225" y="482"/>
                    <a:pt x="225" y="482"/>
                  </a:cubicBezTo>
                  <a:cubicBezTo>
                    <a:pt x="228" y="492"/>
                    <a:pt x="228" y="492"/>
                    <a:pt x="228" y="492"/>
                  </a:cubicBezTo>
                  <a:cubicBezTo>
                    <a:pt x="245" y="494"/>
                    <a:pt x="245" y="494"/>
                    <a:pt x="245" y="494"/>
                  </a:cubicBezTo>
                  <a:cubicBezTo>
                    <a:pt x="252" y="484"/>
                    <a:pt x="252" y="484"/>
                    <a:pt x="252" y="484"/>
                  </a:cubicBezTo>
                  <a:cubicBezTo>
                    <a:pt x="268" y="483"/>
                    <a:pt x="268" y="483"/>
                    <a:pt x="268" y="483"/>
                  </a:cubicBezTo>
                  <a:lnTo>
                    <a:pt x="272" y="492"/>
                  </a:lnTo>
                  <a:close/>
                  <a:moveTo>
                    <a:pt x="293" y="88"/>
                  </a:moveTo>
                  <a:cubicBezTo>
                    <a:pt x="380" y="113"/>
                    <a:pt x="431" y="205"/>
                    <a:pt x="405" y="292"/>
                  </a:cubicBezTo>
                  <a:cubicBezTo>
                    <a:pt x="380" y="379"/>
                    <a:pt x="289" y="430"/>
                    <a:pt x="202" y="405"/>
                  </a:cubicBezTo>
                  <a:cubicBezTo>
                    <a:pt x="115" y="380"/>
                    <a:pt x="64" y="289"/>
                    <a:pt x="89" y="201"/>
                  </a:cubicBezTo>
                  <a:cubicBezTo>
                    <a:pt x="114" y="114"/>
                    <a:pt x="205" y="63"/>
                    <a:pt x="293" y="88"/>
                  </a:cubicBezTo>
                  <a:close/>
                </a:path>
              </a:pathLst>
            </a:custGeom>
            <a:solidFill>
              <a:srgbClr val="ED905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46" name="Oval 65">
              <a:extLst>
                <a:ext uri="{FF2B5EF4-FFF2-40B4-BE49-F238E27FC236}">
                  <a16:creationId xmlns:a16="http://schemas.microsoft.com/office/drawing/2014/main" id="{2F33CA47-463E-49A9-ADF5-576BDF7E722F}"/>
                </a:ext>
              </a:extLst>
            </p:cNvPr>
            <p:cNvSpPr>
              <a:spLocks noChangeArrowheads="1"/>
            </p:cNvSpPr>
            <p:nvPr/>
          </p:nvSpPr>
          <p:spPr bwMode="auto">
            <a:xfrm>
              <a:off x="3317875" y="1117600"/>
              <a:ext cx="200025" cy="200025"/>
            </a:xfrm>
            <a:prstGeom prst="ellipse">
              <a:avLst/>
            </a:prstGeom>
            <a:solidFill>
              <a:srgbClr val="ED905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147" name="Oval 66">
              <a:extLst>
                <a:ext uri="{FF2B5EF4-FFF2-40B4-BE49-F238E27FC236}">
                  <a16:creationId xmlns:a16="http://schemas.microsoft.com/office/drawing/2014/main" id="{BA41E778-AA2A-4C8A-8356-84586F1673CC}"/>
                </a:ext>
              </a:extLst>
            </p:cNvPr>
            <p:cNvSpPr>
              <a:spLocks noChangeArrowheads="1"/>
            </p:cNvSpPr>
            <p:nvPr/>
          </p:nvSpPr>
          <p:spPr bwMode="auto">
            <a:xfrm>
              <a:off x="3789362" y="1282700"/>
              <a:ext cx="371475" cy="37147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148" name="Freeform 67">
              <a:extLst>
                <a:ext uri="{FF2B5EF4-FFF2-40B4-BE49-F238E27FC236}">
                  <a16:creationId xmlns:a16="http://schemas.microsoft.com/office/drawing/2014/main" id="{90C3BDBA-6A2E-4624-B249-2E6C05327A46}"/>
                </a:ext>
              </a:extLst>
            </p:cNvPr>
            <p:cNvSpPr>
              <a:spLocks noEditPoints="1" noChangeArrowheads="1"/>
            </p:cNvSpPr>
            <p:nvPr/>
          </p:nvSpPr>
          <p:spPr bwMode="auto">
            <a:xfrm>
              <a:off x="3611562" y="1103313"/>
              <a:ext cx="728663" cy="728663"/>
            </a:xfrm>
            <a:custGeom>
              <a:avLst/>
              <a:gdLst>
                <a:gd name="T0" fmla="*/ 2147483647 w 862"/>
                <a:gd name="T1" fmla="*/ 2147483647 h 862"/>
                <a:gd name="T2" fmla="*/ 0 w 862"/>
                <a:gd name="T3" fmla="*/ 2147483647 h 862"/>
                <a:gd name="T4" fmla="*/ 2147483647 w 862"/>
                <a:gd name="T5" fmla="*/ 0 h 862"/>
                <a:gd name="T6" fmla="*/ 2147483647 w 862"/>
                <a:gd name="T7" fmla="*/ 2147483647 h 862"/>
                <a:gd name="T8" fmla="*/ 2147483647 w 862"/>
                <a:gd name="T9" fmla="*/ 2147483647 h 862"/>
                <a:gd name="T10" fmla="*/ 2147483647 w 862"/>
                <a:gd name="T11" fmla="*/ 2147483647 h 862"/>
                <a:gd name="T12" fmla="*/ 2147483647 w 862"/>
                <a:gd name="T13" fmla="*/ 2147483647 h 862"/>
                <a:gd name="T14" fmla="*/ 2147483647 w 862"/>
                <a:gd name="T15" fmla="*/ 2147483647 h 862"/>
                <a:gd name="T16" fmla="*/ 2147483647 w 862"/>
                <a:gd name="T17" fmla="*/ 2147483647 h 862"/>
                <a:gd name="T18" fmla="*/ 2147483647 w 862"/>
                <a:gd name="T19" fmla="*/ 2147483647 h 86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62"/>
                <a:gd name="T31" fmla="*/ 0 h 862"/>
                <a:gd name="T32" fmla="*/ 862 w 862"/>
                <a:gd name="T33" fmla="*/ 862 h 86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62" h="862">
                  <a:moveTo>
                    <a:pt x="431" y="862"/>
                  </a:moveTo>
                  <a:cubicBezTo>
                    <a:pt x="193" y="862"/>
                    <a:pt x="0" y="669"/>
                    <a:pt x="0" y="431"/>
                  </a:cubicBezTo>
                  <a:cubicBezTo>
                    <a:pt x="0" y="194"/>
                    <a:pt x="193" y="0"/>
                    <a:pt x="431" y="0"/>
                  </a:cubicBezTo>
                  <a:cubicBezTo>
                    <a:pt x="668" y="0"/>
                    <a:pt x="862" y="194"/>
                    <a:pt x="862" y="431"/>
                  </a:cubicBezTo>
                  <a:cubicBezTo>
                    <a:pt x="862" y="669"/>
                    <a:pt x="668" y="862"/>
                    <a:pt x="431" y="862"/>
                  </a:cubicBezTo>
                  <a:close/>
                  <a:moveTo>
                    <a:pt x="431" y="123"/>
                  </a:moveTo>
                  <a:cubicBezTo>
                    <a:pt x="261" y="123"/>
                    <a:pt x="123" y="261"/>
                    <a:pt x="123" y="431"/>
                  </a:cubicBezTo>
                  <a:cubicBezTo>
                    <a:pt x="123" y="601"/>
                    <a:pt x="261" y="739"/>
                    <a:pt x="431" y="739"/>
                  </a:cubicBezTo>
                  <a:cubicBezTo>
                    <a:pt x="601" y="739"/>
                    <a:pt x="739" y="601"/>
                    <a:pt x="739" y="431"/>
                  </a:cubicBezTo>
                  <a:cubicBezTo>
                    <a:pt x="739" y="261"/>
                    <a:pt x="601" y="123"/>
                    <a:pt x="431" y="123"/>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49" name="Oval 68">
              <a:extLst>
                <a:ext uri="{FF2B5EF4-FFF2-40B4-BE49-F238E27FC236}">
                  <a16:creationId xmlns:a16="http://schemas.microsoft.com/office/drawing/2014/main" id="{CBEF5EDF-3C99-4D83-9419-D90B50EC4461}"/>
                </a:ext>
              </a:extLst>
            </p:cNvPr>
            <p:cNvSpPr>
              <a:spLocks noChangeArrowheads="1"/>
            </p:cNvSpPr>
            <p:nvPr/>
          </p:nvSpPr>
          <p:spPr bwMode="auto">
            <a:xfrm>
              <a:off x="3789362" y="1282700"/>
              <a:ext cx="371475" cy="37147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150" name="Freeform 69">
              <a:extLst>
                <a:ext uri="{FF2B5EF4-FFF2-40B4-BE49-F238E27FC236}">
                  <a16:creationId xmlns:a16="http://schemas.microsoft.com/office/drawing/2014/main" id="{AB628B94-9E25-4B44-8FCD-07EAC51B23DB}"/>
                </a:ext>
              </a:extLst>
            </p:cNvPr>
            <p:cNvSpPr>
              <a:spLocks noChangeArrowheads="1"/>
            </p:cNvSpPr>
            <p:nvPr/>
          </p:nvSpPr>
          <p:spPr bwMode="auto">
            <a:xfrm>
              <a:off x="3916362" y="1628775"/>
              <a:ext cx="350838" cy="201613"/>
            </a:xfrm>
            <a:custGeom>
              <a:avLst/>
              <a:gdLst>
                <a:gd name="T0" fmla="*/ 2147483647 w 415"/>
                <a:gd name="T1" fmla="*/ 0 h 239"/>
                <a:gd name="T2" fmla="*/ 2147483647 w 415"/>
                <a:gd name="T3" fmla="*/ 2147483647 h 239"/>
                <a:gd name="T4" fmla="*/ 0 w 415"/>
                <a:gd name="T5" fmla="*/ 2147483647 h 239"/>
                <a:gd name="T6" fmla="*/ 2147483647 w 415"/>
                <a:gd name="T7" fmla="*/ 2147483647 h 239"/>
                <a:gd name="T8" fmla="*/ 2147483647 w 415"/>
                <a:gd name="T9" fmla="*/ 2147483647 h 239"/>
                <a:gd name="T10" fmla="*/ 2147483647 w 415"/>
                <a:gd name="T11" fmla="*/ 0 h 239"/>
                <a:gd name="T12" fmla="*/ 0 60000 65536"/>
                <a:gd name="T13" fmla="*/ 0 60000 65536"/>
                <a:gd name="T14" fmla="*/ 0 60000 65536"/>
                <a:gd name="T15" fmla="*/ 0 60000 65536"/>
                <a:gd name="T16" fmla="*/ 0 60000 65536"/>
                <a:gd name="T17" fmla="*/ 0 60000 65536"/>
                <a:gd name="T18" fmla="*/ 0 w 415"/>
                <a:gd name="T19" fmla="*/ 0 h 239"/>
                <a:gd name="T20" fmla="*/ 415 w 415"/>
                <a:gd name="T21" fmla="*/ 239 h 239"/>
              </a:gdLst>
              <a:ahLst/>
              <a:cxnLst>
                <a:cxn ang="T12">
                  <a:pos x="T0" y="T1"/>
                </a:cxn>
                <a:cxn ang="T13">
                  <a:pos x="T2" y="T3"/>
                </a:cxn>
                <a:cxn ang="T14">
                  <a:pos x="T4" y="T5"/>
                </a:cxn>
                <a:cxn ang="T15">
                  <a:pos x="T6" y="T7"/>
                </a:cxn>
                <a:cxn ang="T16">
                  <a:pos x="T8" y="T9"/>
                </a:cxn>
                <a:cxn ang="T17">
                  <a:pos x="T10" y="T11"/>
                </a:cxn>
              </a:cxnLst>
              <a:rect l="T18" t="T19" r="T20" b="T21"/>
              <a:pathLst>
                <a:path w="415" h="239">
                  <a:moveTo>
                    <a:pt x="313" y="0"/>
                  </a:moveTo>
                  <a:cubicBezTo>
                    <a:pt x="257" y="72"/>
                    <a:pt x="169" y="118"/>
                    <a:pt x="71" y="118"/>
                  </a:cubicBezTo>
                  <a:cubicBezTo>
                    <a:pt x="46" y="118"/>
                    <a:pt x="23" y="115"/>
                    <a:pt x="0" y="110"/>
                  </a:cubicBezTo>
                  <a:cubicBezTo>
                    <a:pt x="15" y="134"/>
                    <a:pt x="59" y="183"/>
                    <a:pt x="113" y="239"/>
                  </a:cubicBezTo>
                  <a:cubicBezTo>
                    <a:pt x="236" y="227"/>
                    <a:pt x="344" y="163"/>
                    <a:pt x="415" y="69"/>
                  </a:cubicBezTo>
                  <a:lnTo>
                    <a:pt x="313" y="0"/>
                  </a:lnTo>
                  <a:close/>
                </a:path>
              </a:pathLst>
            </a:custGeom>
            <a:solidFill>
              <a:srgbClr val="69C3C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51" name="Freeform 70">
              <a:extLst>
                <a:ext uri="{FF2B5EF4-FFF2-40B4-BE49-F238E27FC236}">
                  <a16:creationId xmlns:a16="http://schemas.microsoft.com/office/drawing/2014/main" id="{3665FCC2-1E04-41BC-B1B4-45850CD3C7E9}"/>
                </a:ext>
              </a:extLst>
            </p:cNvPr>
            <p:cNvSpPr>
              <a:spLocks noChangeArrowheads="1"/>
            </p:cNvSpPr>
            <p:nvPr/>
          </p:nvSpPr>
          <p:spPr bwMode="auto">
            <a:xfrm>
              <a:off x="4081462" y="1835150"/>
              <a:ext cx="366713" cy="192088"/>
            </a:xfrm>
            <a:custGeom>
              <a:avLst/>
              <a:gdLst>
                <a:gd name="T0" fmla="*/ 2147483647 w 434"/>
                <a:gd name="T1" fmla="*/ 2147483647 h 227"/>
                <a:gd name="T2" fmla="*/ 2147483647 w 434"/>
                <a:gd name="T3" fmla="*/ 2147483647 h 227"/>
                <a:gd name="T4" fmla="*/ 2147483647 w 434"/>
                <a:gd name="T5" fmla="*/ 2147483647 h 227"/>
                <a:gd name="T6" fmla="*/ 2147483647 w 434"/>
                <a:gd name="T7" fmla="*/ 0 h 227"/>
                <a:gd name="T8" fmla="*/ 2147483647 w 434"/>
                <a:gd name="T9" fmla="*/ 2147483647 h 227"/>
                <a:gd name="T10" fmla="*/ 2147483647 w 434"/>
                <a:gd name="T11" fmla="*/ 2147483647 h 227"/>
                <a:gd name="T12" fmla="*/ 2147483647 w 434"/>
                <a:gd name="T13" fmla="*/ 2147483647 h 227"/>
                <a:gd name="T14" fmla="*/ 2147483647 w 434"/>
                <a:gd name="T15" fmla="*/ 2147483647 h 227"/>
                <a:gd name="T16" fmla="*/ 2147483647 w 434"/>
                <a:gd name="T17" fmla="*/ 2147483647 h 227"/>
                <a:gd name="T18" fmla="*/ 2147483647 w 434"/>
                <a:gd name="T19" fmla="*/ 2147483647 h 227"/>
                <a:gd name="T20" fmla="*/ 2147483647 w 434"/>
                <a:gd name="T21" fmla="*/ 2147483647 h 227"/>
                <a:gd name="T22" fmla="*/ 0 w 434"/>
                <a:gd name="T23" fmla="*/ 2147483647 h 227"/>
                <a:gd name="T24" fmla="*/ 1809885818 w 434"/>
                <a:gd name="T25" fmla="*/ 2147483647 h 227"/>
                <a:gd name="T26" fmla="*/ 2147483647 w 434"/>
                <a:gd name="T27" fmla="*/ 2147483647 h 227"/>
                <a:gd name="T28" fmla="*/ 2147483647 w 434"/>
                <a:gd name="T29" fmla="*/ 2147483647 h 227"/>
                <a:gd name="T30" fmla="*/ 2147483647 w 434"/>
                <a:gd name="T31" fmla="*/ 2147483647 h 227"/>
                <a:gd name="T32" fmla="*/ 2147483647 w 434"/>
                <a:gd name="T33" fmla="*/ 2147483647 h 227"/>
                <a:gd name="T34" fmla="*/ 2147483647 w 434"/>
                <a:gd name="T35" fmla="*/ 2147483647 h 227"/>
                <a:gd name="T36" fmla="*/ 2147483647 w 434"/>
                <a:gd name="T37" fmla="*/ 2147483647 h 227"/>
                <a:gd name="T38" fmla="*/ 2147483647 w 434"/>
                <a:gd name="T39" fmla="*/ 2147483647 h 227"/>
                <a:gd name="T40" fmla="*/ 2147483647 w 434"/>
                <a:gd name="T41" fmla="*/ 2147483647 h 227"/>
                <a:gd name="T42" fmla="*/ 2147483647 w 434"/>
                <a:gd name="T43" fmla="*/ 2147483647 h 227"/>
                <a:gd name="T44" fmla="*/ 2147483647 w 434"/>
                <a:gd name="T45" fmla="*/ 2147483647 h 227"/>
                <a:gd name="T46" fmla="*/ 2147483647 w 434"/>
                <a:gd name="T47" fmla="*/ 2147483647 h 22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434"/>
                <a:gd name="T73" fmla="*/ 0 h 227"/>
                <a:gd name="T74" fmla="*/ 434 w 434"/>
                <a:gd name="T75" fmla="*/ 227 h 22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434" h="227">
                  <a:moveTo>
                    <a:pt x="359" y="84"/>
                  </a:moveTo>
                  <a:cubicBezTo>
                    <a:pt x="314" y="69"/>
                    <a:pt x="314" y="69"/>
                    <a:pt x="314" y="69"/>
                  </a:cubicBezTo>
                  <a:cubicBezTo>
                    <a:pt x="313" y="6"/>
                    <a:pt x="313" y="6"/>
                    <a:pt x="313" y="6"/>
                  </a:cubicBezTo>
                  <a:cubicBezTo>
                    <a:pt x="264" y="0"/>
                    <a:pt x="264" y="0"/>
                    <a:pt x="264" y="0"/>
                  </a:cubicBezTo>
                  <a:cubicBezTo>
                    <a:pt x="242" y="69"/>
                    <a:pt x="242" y="69"/>
                    <a:pt x="242" y="69"/>
                  </a:cubicBezTo>
                  <a:cubicBezTo>
                    <a:pt x="194" y="67"/>
                    <a:pt x="194" y="67"/>
                    <a:pt x="194" y="67"/>
                  </a:cubicBezTo>
                  <a:cubicBezTo>
                    <a:pt x="176" y="6"/>
                    <a:pt x="176" y="6"/>
                    <a:pt x="176" y="6"/>
                  </a:cubicBezTo>
                  <a:cubicBezTo>
                    <a:pt x="128" y="14"/>
                    <a:pt x="128" y="14"/>
                    <a:pt x="128" y="14"/>
                  </a:cubicBezTo>
                  <a:cubicBezTo>
                    <a:pt x="124" y="87"/>
                    <a:pt x="124" y="87"/>
                    <a:pt x="124" y="87"/>
                  </a:cubicBezTo>
                  <a:cubicBezTo>
                    <a:pt x="78" y="97"/>
                    <a:pt x="78" y="97"/>
                    <a:pt x="78" y="97"/>
                  </a:cubicBezTo>
                  <a:cubicBezTo>
                    <a:pt x="44" y="44"/>
                    <a:pt x="44" y="44"/>
                    <a:pt x="44" y="44"/>
                  </a:cubicBezTo>
                  <a:cubicBezTo>
                    <a:pt x="0" y="65"/>
                    <a:pt x="0" y="65"/>
                    <a:pt x="0" y="65"/>
                  </a:cubicBezTo>
                  <a:cubicBezTo>
                    <a:pt x="3" y="81"/>
                    <a:pt x="3" y="81"/>
                    <a:pt x="3" y="81"/>
                  </a:cubicBezTo>
                  <a:cubicBezTo>
                    <a:pt x="45" y="122"/>
                    <a:pt x="86" y="162"/>
                    <a:pt x="120" y="195"/>
                  </a:cubicBezTo>
                  <a:cubicBezTo>
                    <a:pt x="142" y="186"/>
                    <a:pt x="164" y="179"/>
                    <a:pt x="188" y="175"/>
                  </a:cubicBezTo>
                  <a:cubicBezTo>
                    <a:pt x="234" y="167"/>
                    <a:pt x="280" y="168"/>
                    <a:pt x="322" y="178"/>
                  </a:cubicBezTo>
                  <a:cubicBezTo>
                    <a:pt x="363" y="188"/>
                    <a:pt x="400" y="204"/>
                    <a:pt x="434" y="227"/>
                  </a:cubicBezTo>
                  <a:cubicBezTo>
                    <a:pt x="434" y="107"/>
                    <a:pt x="434" y="107"/>
                    <a:pt x="434" y="107"/>
                  </a:cubicBezTo>
                  <a:cubicBezTo>
                    <a:pt x="429" y="104"/>
                    <a:pt x="429" y="104"/>
                    <a:pt x="429" y="104"/>
                  </a:cubicBezTo>
                  <a:cubicBezTo>
                    <a:pt x="431" y="98"/>
                    <a:pt x="431" y="98"/>
                    <a:pt x="431" y="98"/>
                  </a:cubicBezTo>
                  <a:cubicBezTo>
                    <a:pt x="434" y="85"/>
                    <a:pt x="434" y="85"/>
                    <a:pt x="434" y="85"/>
                  </a:cubicBezTo>
                  <a:cubicBezTo>
                    <a:pt x="434" y="38"/>
                    <a:pt x="434" y="38"/>
                    <a:pt x="434" y="38"/>
                  </a:cubicBezTo>
                  <a:cubicBezTo>
                    <a:pt x="400" y="24"/>
                    <a:pt x="400" y="24"/>
                    <a:pt x="400" y="24"/>
                  </a:cubicBezTo>
                  <a:lnTo>
                    <a:pt x="359" y="84"/>
                  </a:lnTo>
                  <a:close/>
                </a:path>
              </a:pathLst>
            </a:custGeom>
            <a:solidFill>
              <a:srgbClr val="ED905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52" name="Freeform 71">
              <a:extLst>
                <a:ext uri="{FF2B5EF4-FFF2-40B4-BE49-F238E27FC236}">
                  <a16:creationId xmlns:a16="http://schemas.microsoft.com/office/drawing/2014/main" id="{10E67EDB-42B5-49FD-940F-F8904BA3A522}"/>
                </a:ext>
              </a:extLst>
            </p:cNvPr>
            <p:cNvSpPr>
              <a:spLocks noChangeArrowheads="1"/>
            </p:cNvSpPr>
            <p:nvPr/>
          </p:nvSpPr>
          <p:spPr bwMode="auto">
            <a:xfrm>
              <a:off x="4413250" y="2498725"/>
              <a:ext cx="34925" cy="73025"/>
            </a:xfrm>
            <a:custGeom>
              <a:avLst/>
              <a:gdLst>
                <a:gd name="T0" fmla="*/ 2147483647 w 42"/>
                <a:gd name="T1" fmla="*/ 2147483647 h 87"/>
                <a:gd name="T2" fmla="*/ 2147483647 w 42"/>
                <a:gd name="T3" fmla="*/ 0 h 87"/>
                <a:gd name="T4" fmla="*/ 0 w 42"/>
                <a:gd name="T5" fmla="*/ 2147483647 h 87"/>
                <a:gd name="T6" fmla="*/ 2147483647 w 42"/>
                <a:gd name="T7" fmla="*/ 2147483647 h 87"/>
                <a:gd name="T8" fmla="*/ 0 60000 65536"/>
                <a:gd name="T9" fmla="*/ 0 60000 65536"/>
                <a:gd name="T10" fmla="*/ 0 60000 65536"/>
                <a:gd name="T11" fmla="*/ 0 60000 65536"/>
                <a:gd name="T12" fmla="*/ 0 w 42"/>
                <a:gd name="T13" fmla="*/ 0 h 87"/>
                <a:gd name="T14" fmla="*/ 42 w 42"/>
                <a:gd name="T15" fmla="*/ 87 h 87"/>
              </a:gdLst>
              <a:ahLst/>
              <a:cxnLst>
                <a:cxn ang="T8">
                  <a:pos x="T0" y="T1"/>
                </a:cxn>
                <a:cxn ang="T9">
                  <a:pos x="T2" y="T3"/>
                </a:cxn>
                <a:cxn ang="T10">
                  <a:pos x="T4" y="T5"/>
                </a:cxn>
                <a:cxn ang="T11">
                  <a:pos x="T6" y="T7"/>
                </a:cxn>
              </a:cxnLst>
              <a:rect l="T12" t="T13" r="T14" b="T15"/>
              <a:pathLst>
                <a:path w="42" h="87">
                  <a:moveTo>
                    <a:pt x="42" y="87"/>
                  </a:moveTo>
                  <a:cubicBezTo>
                    <a:pt x="42" y="0"/>
                    <a:pt x="42" y="0"/>
                    <a:pt x="42" y="0"/>
                  </a:cubicBezTo>
                  <a:cubicBezTo>
                    <a:pt x="29" y="9"/>
                    <a:pt x="14" y="17"/>
                    <a:pt x="0" y="24"/>
                  </a:cubicBezTo>
                  <a:cubicBezTo>
                    <a:pt x="14" y="46"/>
                    <a:pt x="28" y="67"/>
                    <a:pt x="42" y="87"/>
                  </a:cubicBezTo>
                  <a:close/>
                </a:path>
              </a:pathLst>
            </a:custGeom>
            <a:solidFill>
              <a:srgbClr val="ED905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53" name="Freeform 72">
              <a:extLst>
                <a:ext uri="{FF2B5EF4-FFF2-40B4-BE49-F238E27FC236}">
                  <a16:creationId xmlns:a16="http://schemas.microsoft.com/office/drawing/2014/main" id="{CE66C3CA-F4CB-4748-B81C-65DFE41801EF}"/>
                </a:ext>
              </a:extLst>
            </p:cNvPr>
            <p:cNvSpPr>
              <a:spLocks noChangeArrowheads="1"/>
            </p:cNvSpPr>
            <p:nvPr/>
          </p:nvSpPr>
          <p:spPr bwMode="auto">
            <a:xfrm>
              <a:off x="4249737" y="2155825"/>
              <a:ext cx="198438" cy="206375"/>
            </a:xfrm>
            <a:custGeom>
              <a:avLst/>
              <a:gdLst>
                <a:gd name="T0" fmla="*/ 2147483647 w 235"/>
                <a:gd name="T1" fmla="*/ 2147483647 h 244"/>
                <a:gd name="T2" fmla="*/ 0 w 235"/>
                <a:gd name="T3" fmla="*/ 2147483647 h 244"/>
                <a:gd name="T4" fmla="*/ 2147483647 w 235"/>
                <a:gd name="T5" fmla="*/ 2147483647 h 244"/>
                <a:gd name="T6" fmla="*/ 2147483647 w 235"/>
                <a:gd name="T7" fmla="*/ 2147483647 h 244"/>
                <a:gd name="T8" fmla="*/ 2147483647 w 235"/>
                <a:gd name="T9" fmla="*/ 2147483647 h 244"/>
                <a:gd name="T10" fmla="*/ 2147483647 w 235"/>
                <a:gd name="T11" fmla="*/ 2147483647 h 244"/>
                <a:gd name="T12" fmla="*/ 2147483647 w 235"/>
                <a:gd name="T13" fmla="*/ 2147483647 h 244"/>
                <a:gd name="T14" fmla="*/ 2147483647 w 235"/>
                <a:gd name="T15" fmla="*/ 2147483647 h 244"/>
                <a:gd name="T16" fmla="*/ 2147483647 w 235"/>
                <a:gd name="T17" fmla="*/ 2147483647 h 244"/>
                <a:gd name="T18" fmla="*/ 2147483647 w 235"/>
                <a:gd name="T19" fmla="*/ 2147483647 h 244"/>
                <a:gd name="T20" fmla="*/ 2147483647 w 235"/>
                <a:gd name="T21" fmla="*/ 2147483647 h 244"/>
                <a:gd name="T22" fmla="*/ 2147483647 w 235"/>
                <a:gd name="T23" fmla="*/ 2147483647 h 244"/>
                <a:gd name="T24" fmla="*/ 2147483647 w 235"/>
                <a:gd name="T25" fmla="*/ 2147483647 h 24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35"/>
                <a:gd name="T40" fmla="*/ 0 h 244"/>
                <a:gd name="T41" fmla="*/ 235 w 235"/>
                <a:gd name="T42" fmla="*/ 244 h 24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35" h="244">
                  <a:moveTo>
                    <a:pt x="27" y="9"/>
                  </a:moveTo>
                  <a:cubicBezTo>
                    <a:pt x="17" y="10"/>
                    <a:pt x="9" y="13"/>
                    <a:pt x="0" y="17"/>
                  </a:cubicBezTo>
                  <a:cubicBezTo>
                    <a:pt x="1" y="39"/>
                    <a:pt x="3" y="63"/>
                    <a:pt x="8" y="87"/>
                  </a:cubicBezTo>
                  <a:cubicBezTo>
                    <a:pt x="16" y="79"/>
                    <a:pt x="26" y="73"/>
                    <a:pt x="38" y="71"/>
                  </a:cubicBezTo>
                  <a:cubicBezTo>
                    <a:pt x="68" y="66"/>
                    <a:pt x="96" y="86"/>
                    <a:pt x="102" y="117"/>
                  </a:cubicBezTo>
                  <a:cubicBezTo>
                    <a:pt x="107" y="148"/>
                    <a:pt x="87" y="178"/>
                    <a:pt x="57" y="183"/>
                  </a:cubicBezTo>
                  <a:cubicBezTo>
                    <a:pt x="52" y="184"/>
                    <a:pt x="46" y="184"/>
                    <a:pt x="40" y="183"/>
                  </a:cubicBezTo>
                  <a:cubicBezTo>
                    <a:pt x="49" y="201"/>
                    <a:pt x="61" y="221"/>
                    <a:pt x="74" y="244"/>
                  </a:cubicBezTo>
                  <a:cubicBezTo>
                    <a:pt x="129" y="231"/>
                    <a:pt x="166" y="180"/>
                    <a:pt x="164" y="124"/>
                  </a:cubicBezTo>
                  <a:cubicBezTo>
                    <a:pt x="235" y="113"/>
                    <a:pt x="235" y="113"/>
                    <a:pt x="235" y="113"/>
                  </a:cubicBezTo>
                  <a:cubicBezTo>
                    <a:pt x="235" y="45"/>
                    <a:pt x="235" y="45"/>
                    <a:pt x="235" y="45"/>
                  </a:cubicBezTo>
                  <a:cubicBezTo>
                    <a:pt x="151" y="72"/>
                    <a:pt x="151" y="72"/>
                    <a:pt x="151" y="72"/>
                  </a:cubicBezTo>
                  <a:cubicBezTo>
                    <a:pt x="127" y="27"/>
                    <a:pt x="78" y="0"/>
                    <a:pt x="27" y="9"/>
                  </a:cubicBezTo>
                  <a:close/>
                </a:path>
              </a:pathLst>
            </a:custGeom>
            <a:solidFill>
              <a:srgbClr val="ED905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54" name="Freeform 83">
              <a:extLst>
                <a:ext uri="{FF2B5EF4-FFF2-40B4-BE49-F238E27FC236}">
                  <a16:creationId xmlns:a16="http://schemas.microsoft.com/office/drawing/2014/main" id="{C5F95B8A-DE2C-4BA1-8EC8-A7339045F102}"/>
                </a:ext>
              </a:extLst>
            </p:cNvPr>
            <p:cNvSpPr>
              <a:spLocks noChangeArrowheads="1"/>
            </p:cNvSpPr>
            <p:nvPr/>
          </p:nvSpPr>
          <p:spPr bwMode="auto">
            <a:xfrm>
              <a:off x="4383087" y="1949450"/>
              <a:ext cx="119063" cy="141288"/>
            </a:xfrm>
            <a:custGeom>
              <a:avLst/>
              <a:gdLst>
                <a:gd name="T0" fmla="*/ 2147483647 w 142"/>
                <a:gd name="T1" fmla="*/ 2147483647 h 166"/>
                <a:gd name="T2" fmla="*/ 2147483647 w 142"/>
                <a:gd name="T3" fmla="*/ 2147483647 h 166"/>
                <a:gd name="T4" fmla="*/ 2147483647 w 142"/>
                <a:gd name="T5" fmla="*/ 2147483647 h 166"/>
                <a:gd name="T6" fmla="*/ 2147483647 w 142"/>
                <a:gd name="T7" fmla="*/ 2147483647 h 166"/>
                <a:gd name="T8" fmla="*/ 2147483647 w 142"/>
                <a:gd name="T9" fmla="*/ 2147483647 h 166"/>
                <a:gd name="T10" fmla="*/ 2147483647 w 142"/>
                <a:gd name="T11" fmla="*/ 2147483647 h 166"/>
                <a:gd name="T12" fmla="*/ 2147483647 w 142"/>
                <a:gd name="T13" fmla="*/ 2147483647 h 166"/>
                <a:gd name="T14" fmla="*/ 2147483647 w 142"/>
                <a:gd name="T15" fmla="*/ 2147483647 h 166"/>
                <a:gd name="T16" fmla="*/ 0 60000 65536"/>
                <a:gd name="T17" fmla="*/ 0 60000 65536"/>
                <a:gd name="T18" fmla="*/ 0 60000 65536"/>
                <a:gd name="T19" fmla="*/ 0 60000 65536"/>
                <a:gd name="T20" fmla="*/ 0 60000 65536"/>
                <a:gd name="T21" fmla="*/ 0 60000 65536"/>
                <a:gd name="T22" fmla="*/ 0 60000 65536"/>
                <a:gd name="T23" fmla="*/ 0 60000 65536"/>
                <a:gd name="T24" fmla="*/ 0 w 142"/>
                <a:gd name="T25" fmla="*/ 0 h 166"/>
                <a:gd name="T26" fmla="*/ 142 w 142"/>
                <a:gd name="T27" fmla="*/ 166 h 16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2" h="166">
                  <a:moveTo>
                    <a:pt x="137" y="4"/>
                  </a:moveTo>
                  <a:cubicBezTo>
                    <a:pt x="141" y="7"/>
                    <a:pt x="142" y="14"/>
                    <a:pt x="138" y="19"/>
                  </a:cubicBezTo>
                  <a:cubicBezTo>
                    <a:pt x="20" y="161"/>
                    <a:pt x="20" y="161"/>
                    <a:pt x="20" y="161"/>
                  </a:cubicBezTo>
                  <a:cubicBezTo>
                    <a:pt x="16" y="165"/>
                    <a:pt x="10" y="166"/>
                    <a:pt x="5" y="162"/>
                  </a:cubicBezTo>
                  <a:cubicBezTo>
                    <a:pt x="5" y="162"/>
                    <a:pt x="5" y="162"/>
                    <a:pt x="5" y="162"/>
                  </a:cubicBezTo>
                  <a:cubicBezTo>
                    <a:pt x="1" y="159"/>
                    <a:pt x="0" y="152"/>
                    <a:pt x="4" y="147"/>
                  </a:cubicBezTo>
                  <a:cubicBezTo>
                    <a:pt x="122" y="5"/>
                    <a:pt x="122" y="5"/>
                    <a:pt x="122" y="5"/>
                  </a:cubicBezTo>
                  <a:cubicBezTo>
                    <a:pt x="125" y="1"/>
                    <a:pt x="132" y="0"/>
                    <a:pt x="137" y="4"/>
                  </a:cubicBezTo>
                  <a:close/>
                </a:path>
              </a:pathLst>
            </a:custGeom>
            <a:solidFill>
              <a:srgbClr val="FBD5B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55" name="Freeform 84">
              <a:extLst>
                <a:ext uri="{FF2B5EF4-FFF2-40B4-BE49-F238E27FC236}">
                  <a16:creationId xmlns:a16="http://schemas.microsoft.com/office/drawing/2014/main" id="{7940FA8D-5FA8-4804-A146-E15EF6EFB5CA}"/>
                </a:ext>
              </a:extLst>
            </p:cNvPr>
            <p:cNvSpPr>
              <a:spLocks noChangeArrowheads="1"/>
            </p:cNvSpPr>
            <p:nvPr/>
          </p:nvSpPr>
          <p:spPr bwMode="auto">
            <a:xfrm>
              <a:off x="4443412" y="2009775"/>
              <a:ext cx="66675" cy="77788"/>
            </a:xfrm>
            <a:custGeom>
              <a:avLst/>
              <a:gdLst>
                <a:gd name="T0" fmla="*/ 2147483647 w 80"/>
                <a:gd name="T1" fmla="*/ 1873529109 h 91"/>
                <a:gd name="T2" fmla="*/ 2147483647 w 80"/>
                <a:gd name="T3" fmla="*/ 2147483647 h 91"/>
                <a:gd name="T4" fmla="*/ 2147483647 w 80"/>
                <a:gd name="T5" fmla="*/ 2147483647 h 91"/>
                <a:gd name="T6" fmla="*/ 2147483647 w 80"/>
                <a:gd name="T7" fmla="*/ 2147483647 h 91"/>
                <a:gd name="T8" fmla="*/ 2147483647 w 80"/>
                <a:gd name="T9" fmla="*/ 2147483647 h 91"/>
                <a:gd name="T10" fmla="*/ 2147483647 w 80"/>
                <a:gd name="T11" fmla="*/ 2147483647 h 91"/>
                <a:gd name="T12" fmla="*/ 2147483647 w 80"/>
                <a:gd name="T13" fmla="*/ 2147483647 h 91"/>
                <a:gd name="T14" fmla="*/ 2147483647 w 80"/>
                <a:gd name="T15" fmla="*/ 1873529109 h 91"/>
                <a:gd name="T16" fmla="*/ 0 60000 65536"/>
                <a:gd name="T17" fmla="*/ 0 60000 65536"/>
                <a:gd name="T18" fmla="*/ 0 60000 65536"/>
                <a:gd name="T19" fmla="*/ 0 60000 65536"/>
                <a:gd name="T20" fmla="*/ 0 60000 65536"/>
                <a:gd name="T21" fmla="*/ 0 60000 65536"/>
                <a:gd name="T22" fmla="*/ 0 60000 65536"/>
                <a:gd name="T23" fmla="*/ 0 60000 65536"/>
                <a:gd name="T24" fmla="*/ 0 w 80"/>
                <a:gd name="T25" fmla="*/ 0 h 91"/>
                <a:gd name="T26" fmla="*/ 80 w 80"/>
                <a:gd name="T27" fmla="*/ 91 h 9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0" h="91">
                  <a:moveTo>
                    <a:pt x="75" y="3"/>
                  </a:moveTo>
                  <a:cubicBezTo>
                    <a:pt x="79" y="6"/>
                    <a:pt x="80" y="12"/>
                    <a:pt x="77" y="16"/>
                  </a:cubicBezTo>
                  <a:cubicBezTo>
                    <a:pt x="18" y="87"/>
                    <a:pt x="18" y="87"/>
                    <a:pt x="18" y="87"/>
                  </a:cubicBezTo>
                  <a:cubicBezTo>
                    <a:pt x="15" y="91"/>
                    <a:pt x="9" y="91"/>
                    <a:pt x="5" y="88"/>
                  </a:cubicBezTo>
                  <a:cubicBezTo>
                    <a:pt x="5" y="88"/>
                    <a:pt x="5" y="88"/>
                    <a:pt x="5" y="88"/>
                  </a:cubicBezTo>
                  <a:cubicBezTo>
                    <a:pt x="1" y="85"/>
                    <a:pt x="0" y="79"/>
                    <a:pt x="4" y="75"/>
                  </a:cubicBezTo>
                  <a:cubicBezTo>
                    <a:pt x="62" y="4"/>
                    <a:pt x="62" y="4"/>
                    <a:pt x="62" y="4"/>
                  </a:cubicBezTo>
                  <a:cubicBezTo>
                    <a:pt x="65" y="0"/>
                    <a:pt x="71" y="0"/>
                    <a:pt x="75" y="3"/>
                  </a:cubicBezTo>
                  <a:close/>
                </a:path>
              </a:pathLst>
            </a:custGeom>
            <a:solidFill>
              <a:srgbClr val="FBD5B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56" name="Freeform 85">
              <a:extLst>
                <a:ext uri="{FF2B5EF4-FFF2-40B4-BE49-F238E27FC236}">
                  <a16:creationId xmlns:a16="http://schemas.microsoft.com/office/drawing/2014/main" id="{242461DB-D6C9-4362-8E46-BE10AFF15F15}"/>
                </a:ext>
              </a:extLst>
            </p:cNvPr>
            <p:cNvSpPr>
              <a:spLocks noChangeArrowheads="1"/>
            </p:cNvSpPr>
            <p:nvPr/>
          </p:nvSpPr>
          <p:spPr bwMode="auto">
            <a:xfrm>
              <a:off x="0" y="1981200"/>
              <a:ext cx="2101850" cy="1835150"/>
            </a:xfrm>
            <a:custGeom>
              <a:avLst/>
              <a:gdLst>
                <a:gd name="T0" fmla="*/ 2147483647 w 2485"/>
                <a:gd name="T1" fmla="*/ 2147483647 h 2170"/>
                <a:gd name="T2" fmla="*/ 2147483647 w 2485"/>
                <a:gd name="T3" fmla="*/ 0 h 2170"/>
                <a:gd name="T4" fmla="*/ 0 w 2485"/>
                <a:gd name="T5" fmla="*/ 2147483647 h 2170"/>
                <a:gd name="T6" fmla="*/ 0 w 2485"/>
                <a:gd name="T7" fmla="*/ 2147483647 h 2170"/>
                <a:gd name="T8" fmla="*/ 2147483647 w 2485"/>
                <a:gd name="T9" fmla="*/ 2147483647 h 2170"/>
                <a:gd name="T10" fmla="*/ 2147483647 w 2485"/>
                <a:gd name="T11" fmla="*/ 2147483647 h 2170"/>
                <a:gd name="T12" fmla="*/ 0 60000 65536"/>
                <a:gd name="T13" fmla="*/ 0 60000 65536"/>
                <a:gd name="T14" fmla="*/ 0 60000 65536"/>
                <a:gd name="T15" fmla="*/ 0 60000 65536"/>
                <a:gd name="T16" fmla="*/ 0 60000 65536"/>
                <a:gd name="T17" fmla="*/ 0 60000 65536"/>
                <a:gd name="T18" fmla="*/ 0 w 2485"/>
                <a:gd name="T19" fmla="*/ 0 h 2170"/>
                <a:gd name="T20" fmla="*/ 2485 w 2485"/>
                <a:gd name="T21" fmla="*/ 2170 h 2170"/>
              </a:gdLst>
              <a:ahLst/>
              <a:cxnLst>
                <a:cxn ang="T12">
                  <a:pos x="T0" y="T1"/>
                </a:cxn>
                <a:cxn ang="T13">
                  <a:pos x="T2" y="T3"/>
                </a:cxn>
                <a:cxn ang="T14">
                  <a:pos x="T4" y="T5"/>
                </a:cxn>
                <a:cxn ang="T15">
                  <a:pos x="T6" y="T7"/>
                </a:cxn>
                <a:cxn ang="T16">
                  <a:pos x="T8" y="T9"/>
                </a:cxn>
                <a:cxn ang="T17">
                  <a:pos x="T10" y="T11"/>
                </a:cxn>
              </a:cxnLst>
              <a:rect l="T18" t="T19" r="T20" b="T21"/>
              <a:pathLst>
                <a:path w="2485" h="2170">
                  <a:moveTo>
                    <a:pt x="2485" y="735"/>
                  </a:moveTo>
                  <a:cubicBezTo>
                    <a:pt x="2353" y="652"/>
                    <a:pt x="1913" y="162"/>
                    <a:pt x="1840" y="0"/>
                  </a:cubicBezTo>
                  <a:cubicBezTo>
                    <a:pt x="0" y="979"/>
                    <a:pt x="0" y="979"/>
                    <a:pt x="0" y="979"/>
                  </a:cubicBezTo>
                  <a:cubicBezTo>
                    <a:pt x="0" y="2170"/>
                    <a:pt x="0" y="2170"/>
                    <a:pt x="0" y="2170"/>
                  </a:cubicBezTo>
                  <a:cubicBezTo>
                    <a:pt x="456" y="2170"/>
                    <a:pt x="456" y="2170"/>
                    <a:pt x="456" y="2170"/>
                  </a:cubicBezTo>
                  <a:lnTo>
                    <a:pt x="2485" y="735"/>
                  </a:lnTo>
                  <a:close/>
                </a:path>
              </a:pathLst>
            </a:custGeom>
            <a:solidFill>
              <a:srgbClr val="E8C34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grpSp>
        <p:nvGrpSpPr>
          <p:cNvPr id="3109" name="Group 37">
            <a:extLst>
              <a:ext uri="{FF2B5EF4-FFF2-40B4-BE49-F238E27FC236}">
                <a16:creationId xmlns:a16="http://schemas.microsoft.com/office/drawing/2014/main" id="{93117919-763F-4635-8EEB-3B6FAC42FE1C}"/>
              </a:ext>
            </a:extLst>
          </p:cNvPr>
          <p:cNvGrpSpPr>
            <a:grpSpLocks/>
          </p:cNvGrpSpPr>
          <p:nvPr/>
        </p:nvGrpSpPr>
        <p:grpSpPr bwMode="auto">
          <a:xfrm>
            <a:off x="3186113" y="4394200"/>
            <a:ext cx="2989262" cy="2820988"/>
            <a:chOff x="0" y="0"/>
            <a:chExt cx="2989263" cy="2821488"/>
          </a:xfrm>
        </p:grpSpPr>
        <p:sp>
          <p:nvSpPr>
            <p:cNvPr id="2121" name="Freeform 60">
              <a:extLst>
                <a:ext uri="{FF2B5EF4-FFF2-40B4-BE49-F238E27FC236}">
                  <a16:creationId xmlns:a16="http://schemas.microsoft.com/office/drawing/2014/main" id="{13523028-092A-4509-A5D6-1631D5BEF3F6}"/>
                </a:ext>
              </a:extLst>
            </p:cNvPr>
            <p:cNvSpPr>
              <a:spLocks noChangeArrowheads="1"/>
            </p:cNvSpPr>
            <p:nvPr/>
          </p:nvSpPr>
          <p:spPr bwMode="auto">
            <a:xfrm rot="1543297">
              <a:off x="501365" y="0"/>
              <a:ext cx="620713" cy="1103313"/>
            </a:xfrm>
            <a:custGeom>
              <a:avLst/>
              <a:gdLst>
                <a:gd name="T0" fmla="*/ 2147483647 w 735"/>
                <a:gd name="T1" fmla="*/ 2147483647 h 1305"/>
                <a:gd name="T2" fmla="*/ 2147483647 w 735"/>
                <a:gd name="T3" fmla="*/ 2147483647 h 1305"/>
                <a:gd name="T4" fmla="*/ 2147483647 w 735"/>
                <a:gd name="T5" fmla="*/ 0 h 1305"/>
                <a:gd name="T6" fmla="*/ 2147483647 w 735"/>
                <a:gd name="T7" fmla="*/ 2147483647 h 1305"/>
                <a:gd name="T8" fmla="*/ 2147483647 w 735"/>
                <a:gd name="T9" fmla="*/ 2147483647 h 1305"/>
                <a:gd name="T10" fmla="*/ 2147483647 w 735"/>
                <a:gd name="T11" fmla="*/ 2147483647 h 1305"/>
                <a:gd name="T12" fmla="*/ 2147483647 w 735"/>
                <a:gd name="T13" fmla="*/ 2147483647 h 1305"/>
                <a:gd name="T14" fmla="*/ 2147483647 w 735"/>
                <a:gd name="T15" fmla="*/ 2147483647 h 1305"/>
                <a:gd name="T16" fmla="*/ 0 60000 65536"/>
                <a:gd name="T17" fmla="*/ 0 60000 65536"/>
                <a:gd name="T18" fmla="*/ 0 60000 65536"/>
                <a:gd name="T19" fmla="*/ 0 60000 65536"/>
                <a:gd name="T20" fmla="*/ 0 60000 65536"/>
                <a:gd name="T21" fmla="*/ 0 60000 65536"/>
                <a:gd name="T22" fmla="*/ 0 60000 65536"/>
                <a:gd name="T23" fmla="*/ 0 60000 65536"/>
                <a:gd name="T24" fmla="*/ 0 w 735"/>
                <a:gd name="T25" fmla="*/ 0 h 1305"/>
                <a:gd name="T26" fmla="*/ 735 w 735"/>
                <a:gd name="T27" fmla="*/ 1305 h 130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35" h="1305">
                  <a:moveTo>
                    <a:pt x="735" y="300"/>
                  </a:moveTo>
                  <a:cubicBezTo>
                    <a:pt x="646" y="344"/>
                    <a:pt x="646" y="344"/>
                    <a:pt x="646" y="344"/>
                  </a:cubicBezTo>
                  <a:cubicBezTo>
                    <a:pt x="135" y="0"/>
                    <a:pt x="135" y="0"/>
                    <a:pt x="135" y="0"/>
                  </a:cubicBezTo>
                  <a:cubicBezTo>
                    <a:pt x="135" y="0"/>
                    <a:pt x="0" y="59"/>
                    <a:pt x="101" y="293"/>
                  </a:cubicBezTo>
                  <a:cubicBezTo>
                    <a:pt x="128" y="356"/>
                    <a:pt x="507" y="712"/>
                    <a:pt x="507" y="712"/>
                  </a:cubicBezTo>
                  <a:cubicBezTo>
                    <a:pt x="507" y="712"/>
                    <a:pt x="482" y="851"/>
                    <a:pt x="526" y="965"/>
                  </a:cubicBezTo>
                  <a:cubicBezTo>
                    <a:pt x="551" y="1029"/>
                    <a:pt x="652" y="1183"/>
                    <a:pt x="735" y="1305"/>
                  </a:cubicBezTo>
                  <a:lnTo>
                    <a:pt x="735" y="300"/>
                  </a:lnTo>
                  <a:close/>
                </a:path>
              </a:pathLst>
            </a:custGeom>
            <a:solidFill>
              <a:srgbClr val="A33B2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nvGrpSpPr>
            <p:cNvPr id="2122" name="Group 39">
              <a:extLst>
                <a:ext uri="{FF2B5EF4-FFF2-40B4-BE49-F238E27FC236}">
                  <a16:creationId xmlns:a16="http://schemas.microsoft.com/office/drawing/2014/main" id="{C9BCEBD9-2AE3-4FEF-B6EE-D43709137FE4}"/>
                </a:ext>
              </a:extLst>
            </p:cNvPr>
            <p:cNvGrpSpPr>
              <a:grpSpLocks/>
            </p:cNvGrpSpPr>
            <p:nvPr/>
          </p:nvGrpSpPr>
          <p:grpSpPr bwMode="auto">
            <a:xfrm rot="1963902">
              <a:off x="0" y="406900"/>
              <a:ext cx="2989263" cy="2414588"/>
              <a:chOff x="0" y="0"/>
              <a:chExt cx="2989263" cy="2414588"/>
            </a:xfrm>
          </p:grpSpPr>
          <p:sp>
            <p:nvSpPr>
              <p:cNvPr id="2123" name="Freeform 77">
                <a:extLst>
                  <a:ext uri="{FF2B5EF4-FFF2-40B4-BE49-F238E27FC236}">
                    <a16:creationId xmlns:a16="http://schemas.microsoft.com/office/drawing/2014/main" id="{D2F3A01B-6BD6-4883-A592-2F6F6B88DA30}"/>
                  </a:ext>
                </a:extLst>
              </p:cNvPr>
              <p:cNvSpPr>
                <a:spLocks noChangeArrowheads="1"/>
              </p:cNvSpPr>
              <p:nvPr/>
            </p:nvSpPr>
            <p:spPr bwMode="auto">
              <a:xfrm>
                <a:off x="714375" y="111125"/>
                <a:ext cx="857250" cy="758825"/>
              </a:xfrm>
              <a:custGeom>
                <a:avLst/>
                <a:gdLst>
                  <a:gd name="T0" fmla="*/ 2147483647 w 1014"/>
                  <a:gd name="T1" fmla="*/ 2147483647 h 897"/>
                  <a:gd name="T2" fmla="*/ 2147483647 w 1014"/>
                  <a:gd name="T3" fmla="*/ 2147483647 h 897"/>
                  <a:gd name="T4" fmla="*/ 2147483647 w 1014"/>
                  <a:gd name="T5" fmla="*/ 2147483647 h 897"/>
                  <a:gd name="T6" fmla="*/ 2147483647 w 1014"/>
                  <a:gd name="T7" fmla="*/ 2147483647 h 897"/>
                  <a:gd name="T8" fmla="*/ 2147483647 w 1014"/>
                  <a:gd name="T9" fmla="*/ 2147483647 h 897"/>
                  <a:gd name="T10" fmla="*/ 2147483647 w 1014"/>
                  <a:gd name="T11" fmla="*/ 2147483647 h 897"/>
                  <a:gd name="T12" fmla="*/ 2147483647 w 1014"/>
                  <a:gd name="T13" fmla="*/ 2147483647 h 897"/>
                  <a:gd name="T14" fmla="*/ 2147483647 w 1014"/>
                  <a:gd name="T15" fmla="*/ 2147483647 h 897"/>
                  <a:gd name="T16" fmla="*/ 2147483647 w 1014"/>
                  <a:gd name="T17" fmla="*/ 2147483647 h 89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14"/>
                  <a:gd name="T28" fmla="*/ 0 h 897"/>
                  <a:gd name="T29" fmla="*/ 1014 w 1014"/>
                  <a:gd name="T30" fmla="*/ 897 h 89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14" h="897">
                    <a:moveTo>
                      <a:pt x="943" y="619"/>
                    </a:moveTo>
                    <a:cubicBezTo>
                      <a:pt x="1005" y="671"/>
                      <a:pt x="1014" y="764"/>
                      <a:pt x="962" y="826"/>
                    </a:cubicBezTo>
                    <a:cubicBezTo>
                      <a:pt x="962" y="826"/>
                      <a:pt x="962" y="826"/>
                      <a:pt x="962" y="826"/>
                    </a:cubicBezTo>
                    <a:cubicBezTo>
                      <a:pt x="910" y="888"/>
                      <a:pt x="818" y="897"/>
                      <a:pt x="755" y="845"/>
                    </a:cubicBezTo>
                    <a:cubicBezTo>
                      <a:pt x="71" y="278"/>
                      <a:pt x="71" y="278"/>
                      <a:pt x="71" y="278"/>
                    </a:cubicBezTo>
                    <a:cubicBezTo>
                      <a:pt x="9" y="226"/>
                      <a:pt x="0" y="133"/>
                      <a:pt x="52" y="71"/>
                    </a:cubicBezTo>
                    <a:cubicBezTo>
                      <a:pt x="52" y="71"/>
                      <a:pt x="52" y="71"/>
                      <a:pt x="52" y="71"/>
                    </a:cubicBezTo>
                    <a:cubicBezTo>
                      <a:pt x="104" y="9"/>
                      <a:pt x="197" y="0"/>
                      <a:pt x="259" y="52"/>
                    </a:cubicBezTo>
                    <a:lnTo>
                      <a:pt x="943" y="619"/>
                    </a:lnTo>
                    <a:close/>
                  </a:path>
                </a:pathLst>
              </a:custGeom>
              <a:solidFill>
                <a:srgbClr val="F5AB7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nvGrpSpPr>
              <p:cNvPr id="2124" name="Group 41">
                <a:extLst>
                  <a:ext uri="{FF2B5EF4-FFF2-40B4-BE49-F238E27FC236}">
                    <a16:creationId xmlns:a16="http://schemas.microsoft.com/office/drawing/2014/main" id="{8214750C-3BA2-4ECA-8B6F-C3E58001AF3C}"/>
                  </a:ext>
                </a:extLst>
              </p:cNvPr>
              <p:cNvGrpSpPr>
                <a:grpSpLocks/>
              </p:cNvGrpSpPr>
              <p:nvPr/>
            </p:nvGrpSpPr>
            <p:grpSpPr bwMode="auto">
              <a:xfrm>
                <a:off x="0" y="0"/>
                <a:ext cx="2989263" cy="2414588"/>
                <a:chOff x="0" y="0"/>
                <a:chExt cx="2989263" cy="2414588"/>
              </a:xfrm>
            </p:grpSpPr>
            <p:sp>
              <p:nvSpPr>
                <p:cNvPr id="2125" name="Freeform 73">
                  <a:extLst>
                    <a:ext uri="{FF2B5EF4-FFF2-40B4-BE49-F238E27FC236}">
                      <a16:creationId xmlns:a16="http://schemas.microsoft.com/office/drawing/2014/main" id="{1DCD6FD8-81AB-43C1-9DC6-0BBA24001380}"/>
                    </a:ext>
                  </a:extLst>
                </p:cNvPr>
                <p:cNvSpPr>
                  <a:spLocks noChangeArrowheads="1"/>
                </p:cNvSpPr>
                <p:nvPr/>
              </p:nvSpPr>
              <p:spPr bwMode="auto">
                <a:xfrm>
                  <a:off x="454025" y="730250"/>
                  <a:ext cx="1077913" cy="598488"/>
                </a:xfrm>
                <a:custGeom>
                  <a:avLst/>
                  <a:gdLst>
                    <a:gd name="T0" fmla="*/ 2147483647 w 1275"/>
                    <a:gd name="T1" fmla="*/ 2147483647 h 708"/>
                    <a:gd name="T2" fmla="*/ 2147483647 w 1275"/>
                    <a:gd name="T3" fmla="*/ 2147483647 h 708"/>
                    <a:gd name="T4" fmla="*/ 2147483647 w 1275"/>
                    <a:gd name="T5" fmla="*/ 2147483647 h 708"/>
                    <a:gd name="T6" fmla="*/ 0 w 1275"/>
                    <a:gd name="T7" fmla="*/ 2147483647 h 708"/>
                    <a:gd name="T8" fmla="*/ 2147483647 w 1275"/>
                    <a:gd name="T9" fmla="*/ 2147483647 h 708"/>
                    <a:gd name="T10" fmla="*/ 2147483647 w 1275"/>
                    <a:gd name="T11" fmla="*/ 2147483647 h 708"/>
                    <a:gd name="T12" fmla="*/ 2147483647 w 1275"/>
                    <a:gd name="T13" fmla="*/ 2147483647 h 708"/>
                    <a:gd name="T14" fmla="*/ 2147483647 w 1275"/>
                    <a:gd name="T15" fmla="*/ 2147483647 h 708"/>
                    <a:gd name="T16" fmla="*/ 2147483647 w 1275"/>
                    <a:gd name="T17" fmla="*/ 2147483647 h 708"/>
                    <a:gd name="T18" fmla="*/ 2147483647 w 1275"/>
                    <a:gd name="T19" fmla="*/ 2147483647 h 70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75"/>
                    <a:gd name="T31" fmla="*/ 0 h 708"/>
                    <a:gd name="T32" fmla="*/ 1275 w 1275"/>
                    <a:gd name="T33" fmla="*/ 708 h 70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75" h="708">
                      <a:moveTo>
                        <a:pt x="1127" y="674"/>
                      </a:moveTo>
                      <a:cubicBezTo>
                        <a:pt x="1054" y="708"/>
                        <a:pt x="950" y="706"/>
                        <a:pt x="950" y="706"/>
                      </a:cubicBezTo>
                      <a:cubicBezTo>
                        <a:pt x="395" y="650"/>
                        <a:pt x="395" y="650"/>
                        <a:pt x="395" y="650"/>
                      </a:cubicBezTo>
                      <a:cubicBezTo>
                        <a:pt x="0" y="92"/>
                        <a:pt x="0" y="92"/>
                        <a:pt x="0" y="92"/>
                      </a:cubicBezTo>
                      <a:cubicBezTo>
                        <a:pt x="0" y="92"/>
                        <a:pt x="170" y="0"/>
                        <a:pt x="336" y="154"/>
                      </a:cubicBezTo>
                      <a:cubicBezTo>
                        <a:pt x="501" y="307"/>
                        <a:pt x="592" y="413"/>
                        <a:pt x="592" y="413"/>
                      </a:cubicBezTo>
                      <a:cubicBezTo>
                        <a:pt x="985" y="353"/>
                        <a:pt x="985" y="353"/>
                        <a:pt x="985" y="353"/>
                      </a:cubicBezTo>
                      <a:cubicBezTo>
                        <a:pt x="985" y="353"/>
                        <a:pt x="1011" y="348"/>
                        <a:pt x="1046" y="352"/>
                      </a:cubicBezTo>
                      <a:cubicBezTo>
                        <a:pt x="1115" y="359"/>
                        <a:pt x="1219" y="388"/>
                        <a:pt x="1240" y="473"/>
                      </a:cubicBezTo>
                      <a:cubicBezTo>
                        <a:pt x="1275" y="615"/>
                        <a:pt x="1170" y="654"/>
                        <a:pt x="1127" y="674"/>
                      </a:cubicBezTo>
                      <a:close/>
                    </a:path>
                  </a:pathLst>
                </a:custGeom>
                <a:solidFill>
                  <a:srgbClr val="E4925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26" name="Freeform 79">
                  <a:extLst>
                    <a:ext uri="{FF2B5EF4-FFF2-40B4-BE49-F238E27FC236}">
                      <a16:creationId xmlns:a16="http://schemas.microsoft.com/office/drawing/2014/main" id="{2CD76552-BFB6-4E27-9F18-F7637545D955}"/>
                    </a:ext>
                  </a:extLst>
                </p:cNvPr>
                <p:cNvSpPr>
                  <a:spLocks noChangeArrowheads="1"/>
                </p:cNvSpPr>
                <p:nvPr/>
              </p:nvSpPr>
              <p:spPr bwMode="auto">
                <a:xfrm>
                  <a:off x="493713" y="220662"/>
                  <a:ext cx="857250" cy="758825"/>
                </a:xfrm>
                <a:custGeom>
                  <a:avLst/>
                  <a:gdLst>
                    <a:gd name="T0" fmla="*/ 2147483647 w 1013"/>
                    <a:gd name="T1" fmla="*/ 2147483647 h 897"/>
                    <a:gd name="T2" fmla="*/ 2147483647 w 1013"/>
                    <a:gd name="T3" fmla="*/ 2147483647 h 897"/>
                    <a:gd name="T4" fmla="*/ 2147483647 w 1013"/>
                    <a:gd name="T5" fmla="*/ 2147483647 h 897"/>
                    <a:gd name="T6" fmla="*/ 2147483647 w 1013"/>
                    <a:gd name="T7" fmla="*/ 2147483647 h 897"/>
                    <a:gd name="T8" fmla="*/ 2147483647 w 1013"/>
                    <a:gd name="T9" fmla="*/ 2147483647 h 897"/>
                    <a:gd name="T10" fmla="*/ 2147483647 w 1013"/>
                    <a:gd name="T11" fmla="*/ 2147483647 h 897"/>
                    <a:gd name="T12" fmla="*/ 2147483647 w 1013"/>
                    <a:gd name="T13" fmla="*/ 2147483647 h 897"/>
                    <a:gd name="T14" fmla="*/ 2147483647 w 1013"/>
                    <a:gd name="T15" fmla="*/ 2147483647 h 897"/>
                    <a:gd name="T16" fmla="*/ 2147483647 w 1013"/>
                    <a:gd name="T17" fmla="*/ 2147483647 h 89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13"/>
                    <a:gd name="T28" fmla="*/ 0 h 897"/>
                    <a:gd name="T29" fmla="*/ 1013 w 1013"/>
                    <a:gd name="T30" fmla="*/ 897 h 89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13" h="897">
                      <a:moveTo>
                        <a:pt x="942" y="619"/>
                      </a:moveTo>
                      <a:cubicBezTo>
                        <a:pt x="1005" y="671"/>
                        <a:pt x="1013" y="763"/>
                        <a:pt x="961" y="826"/>
                      </a:cubicBezTo>
                      <a:cubicBezTo>
                        <a:pt x="961" y="826"/>
                        <a:pt x="961" y="826"/>
                        <a:pt x="961" y="826"/>
                      </a:cubicBezTo>
                      <a:cubicBezTo>
                        <a:pt x="910" y="888"/>
                        <a:pt x="817" y="897"/>
                        <a:pt x="754" y="845"/>
                      </a:cubicBezTo>
                      <a:cubicBezTo>
                        <a:pt x="71" y="278"/>
                        <a:pt x="71" y="278"/>
                        <a:pt x="71" y="278"/>
                      </a:cubicBezTo>
                      <a:cubicBezTo>
                        <a:pt x="8" y="226"/>
                        <a:pt x="0" y="133"/>
                        <a:pt x="52" y="71"/>
                      </a:cubicBezTo>
                      <a:cubicBezTo>
                        <a:pt x="52" y="71"/>
                        <a:pt x="52" y="71"/>
                        <a:pt x="52" y="71"/>
                      </a:cubicBezTo>
                      <a:cubicBezTo>
                        <a:pt x="103" y="8"/>
                        <a:pt x="196" y="0"/>
                        <a:pt x="258" y="52"/>
                      </a:cubicBezTo>
                      <a:lnTo>
                        <a:pt x="942" y="619"/>
                      </a:lnTo>
                      <a:close/>
                    </a:path>
                  </a:pathLst>
                </a:custGeom>
                <a:solidFill>
                  <a:srgbClr val="F5AB7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nvGrpSpPr>
                <p:cNvPr id="2127" name="Group 44">
                  <a:extLst>
                    <a:ext uri="{FF2B5EF4-FFF2-40B4-BE49-F238E27FC236}">
                      <a16:creationId xmlns:a16="http://schemas.microsoft.com/office/drawing/2014/main" id="{58EA900E-9819-4ADA-8C9A-84DD1ACED891}"/>
                    </a:ext>
                  </a:extLst>
                </p:cNvPr>
                <p:cNvGrpSpPr>
                  <a:grpSpLocks/>
                </p:cNvGrpSpPr>
                <p:nvPr/>
              </p:nvGrpSpPr>
              <p:grpSpPr bwMode="auto">
                <a:xfrm>
                  <a:off x="0" y="0"/>
                  <a:ext cx="2989263" cy="2414588"/>
                  <a:chOff x="0" y="0"/>
                  <a:chExt cx="2989263" cy="2414588"/>
                </a:xfrm>
              </p:grpSpPr>
              <p:sp>
                <p:nvSpPr>
                  <p:cNvPr id="2128" name="Freeform 74">
                    <a:extLst>
                      <a:ext uri="{FF2B5EF4-FFF2-40B4-BE49-F238E27FC236}">
                        <a16:creationId xmlns:a16="http://schemas.microsoft.com/office/drawing/2014/main" id="{B0E3B472-683D-431C-965E-D85FAD6202D1}"/>
                      </a:ext>
                    </a:extLst>
                  </p:cNvPr>
                  <p:cNvSpPr>
                    <a:spLocks noChangeArrowheads="1"/>
                  </p:cNvSpPr>
                  <p:nvPr/>
                </p:nvSpPr>
                <p:spPr bwMode="auto">
                  <a:xfrm>
                    <a:off x="930275" y="0"/>
                    <a:ext cx="857250" cy="758825"/>
                  </a:xfrm>
                  <a:custGeom>
                    <a:avLst/>
                    <a:gdLst>
                      <a:gd name="T0" fmla="*/ 2147483647 w 1013"/>
                      <a:gd name="T1" fmla="*/ 2147483647 h 897"/>
                      <a:gd name="T2" fmla="*/ 2147483647 w 1013"/>
                      <a:gd name="T3" fmla="*/ 2147483647 h 897"/>
                      <a:gd name="T4" fmla="*/ 2147483647 w 1013"/>
                      <a:gd name="T5" fmla="*/ 2147483647 h 897"/>
                      <a:gd name="T6" fmla="*/ 2147483647 w 1013"/>
                      <a:gd name="T7" fmla="*/ 2147483647 h 897"/>
                      <a:gd name="T8" fmla="*/ 2147483647 w 1013"/>
                      <a:gd name="T9" fmla="*/ 2147483647 h 897"/>
                      <a:gd name="T10" fmla="*/ 2147483647 w 1013"/>
                      <a:gd name="T11" fmla="*/ 2147483647 h 897"/>
                      <a:gd name="T12" fmla="*/ 2147483647 w 1013"/>
                      <a:gd name="T13" fmla="*/ 2147483647 h 897"/>
                      <a:gd name="T14" fmla="*/ 2147483647 w 1013"/>
                      <a:gd name="T15" fmla="*/ 2147483647 h 897"/>
                      <a:gd name="T16" fmla="*/ 2147483647 w 1013"/>
                      <a:gd name="T17" fmla="*/ 2147483647 h 89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13"/>
                      <a:gd name="T28" fmla="*/ 0 h 897"/>
                      <a:gd name="T29" fmla="*/ 1013 w 1013"/>
                      <a:gd name="T30" fmla="*/ 897 h 89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13" h="897">
                        <a:moveTo>
                          <a:pt x="942" y="619"/>
                        </a:moveTo>
                        <a:cubicBezTo>
                          <a:pt x="1004" y="671"/>
                          <a:pt x="1013" y="764"/>
                          <a:pt x="961" y="826"/>
                        </a:cubicBezTo>
                        <a:cubicBezTo>
                          <a:pt x="961" y="826"/>
                          <a:pt x="961" y="826"/>
                          <a:pt x="961" y="826"/>
                        </a:cubicBezTo>
                        <a:cubicBezTo>
                          <a:pt x="909" y="888"/>
                          <a:pt x="817" y="897"/>
                          <a:pt x="754" y="845"/>
                        </a:cubicBezTo>
                        <a:cubicBezTo>
                          <a:pt x="71" y="278"/>
                          <a:pt x="71" y="278"/>
                          <a:pt x="71" y="278"/>
                        </a:cubicBezTo>
                        <a:cubicBezTo>
                          <a:pt x="8" y="226"/>
                          <a:pt x="0" y="134"/>
                          <a:pt x="52" y="71"/>
                        </a:cubicBezTo>
                        <a:cubicBezTo>
                          <a:pt x="52" y="71"/>
                          <a:pt x="52" y="71"/>
                          <a:pt x="52" y="71"/>
                        </a:cubicBezTo>
                        <a:cubicBezTo>
                          <a:pt x="103" y="9"/>
                          <a:pt x="196" y="0"/>
                          <a:pt x="258" y="52"/>
                        </a:cubicBezTo>
                        <a:lnTo>
                          <a:pt x="942" y="619"/>
                        </a:lnTo>
                        <a:close/>
                      </a:path>
                    </a:pathLst>
                  </a:custGeom>
                  <a:solidFill>
                    <a:srgbClr val="F5AB7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29" name="Freeform 76">
                    <a:extLst>
                      <a:ext uri="{FF2B5EF4-FFF2-40B4-BE49-F238E27FC236}">
                        <a16:creationId xmlns:a16="http://schemas.microsoft.com/office/drawing/2014/main" id="{21B42744-8736-46D9-960E-D5EA0667B54A}"/>
                      </a:ext>
                    </a:extLst>
                  </p:cNvPr>
                  <p:cNvSpPr>
                    <a:spLocks noChangeArrowheads="1"/>
                  </p:cNvSpPr>
                  <p:nvPr/>
                </p:nvSpPr>
                <p:spPr bwMode="auto">
                  <a:xfrm>
                    <a:off x="827088" y="273050"/>
                    <a:ext cx="1103313" cy="1119188"/>
                  </a:xfrm>
                  <a:custGeom>
                    <a:avLst/>
                    <a:gdLst>
                      <a:gd name="T0" fmla="*/ 0 w 1305"/>
                      <a:gd name="T1" fmla="*/ 2147483647 h 1322"/>
                      <a:gd name="T2" fmla="*/ 2147483647 w 1305"/>
                      <a:gd name="T3" fmla="*/ 2147483647 h 1322"/>
                      <a:gd name="T4" fmla="*/ 2147483647 w 1305"/>
                      <a:gd name="T5" fmla="*/ 2147483647 h 1322"/>
                      <a:gd name="T6" fmla="*/ 2147483647 w 1305"/>
                      <a:gd name="T7" fmla="*/ 2147483647 h 1322"/>
                      <a:gd name="T8" fmla="*/ 2147483647 w 1305"/>
                      <a:gd name="T9" fmla="*/ 0 h 1322"/>
                      <a:gd name="T10" fmla="*/ 0 w 1305"/>
                      <a:gd name="T11" fmla="*/ 2147483647 h 1322"/>
                      <a:gd name="T12" fmla="*/ 0 60000 65536"/>
                      <a:gd name="T13" fmla="*/ 0 60000 65536"/>
                      <a:gd name="T14" fmla="*/ 0 60000 65536"/>
                      <a:gd name="T15" fmla="*/ 0 60000 65536"/>
                      <a:gd name="T16" fmla="*/ 0 60000 65536"/>
                      <a:gd name="T17" fmla="*/ 0 60000 65536"/>
                      <a:gd name="T18" fmla="*/ 0 w 1305"/>
                      <a:gd name="T19" fmla="*/ 0 h 1322"/>
                      <a:gd name="T20" fmla="*/ 1305 w 1305"/>
                      <a:gd name="T21" fmla="*/ 1322 h 1322"/>
                    </a:gdLst>
                    <a:ahLst/>
                    <a:cxnLst>
                      <a:cxn ang="T12">
                        <a:pos x="T0" y="T1"/>
                      </a:cxn>
                      <a:cxn ang="T13">
                        <a:pos x="T2" y="T3"/>
                      </a:cxn>
                      <a:cxn ang="T14">
                        <a:pos x="T4" y="T5"/>
                      </a:cxn>
                      <a:cxn ang="T15">
                        <a:pos x="T6" y="T7"/>
                      </a:cxn>
                      <a:cxn ang="T16">
                        <a:pos x="T8" y="T9"/>
                      </a:cxn>
                      <a:cxn ang="T17">
                        <a:pos x="T10" y="T11"/>
                      </a:cxn>
                    </a:cxnLst>
                    <a:rect l="T18" t="T19" r="T20" b="T21"/>
                    <a:pathLst>
                      <a:path w="1305" h="1322">
                        <a:moveTo>
                          <a:pt x="0" y="852"/>
                        </a:moveTo>
                        <a:cubicBezTo>
                          <a:pt x="331" y="1126"/>
                          <a:pt x="331" y="1126"/>
                          <a:pt x="331" y="1126"/>
                        </a:cubicBezTo>
                        <a:cubicBezTo>
                          <a:pt x="566" y="1322"/>
                          <a:pt x="915" y="1289"/>
                          <a:pt x="1110" y="1054"/>
                        </a:cubicBezTo>
                        <a:cubicBezTo>
                          <a:pt x="1305" y="819"/>
                          <a:pt x="1273" y="470"/>
                          <a:pt x="1038" y="274"/>
                        </a:cubicBezTo>
                        <a:cubicBezTo>
                          <a:pt x="707" y="0"/>
                          <a:pt x="707" y="0"/>
                          <a:pt x="707" y="0"/>
                        </a:cubicBezTo>
                        <a:lnTo>
                          <a:pt x="0" y="852"/>
                        </a:lnTo>
                        <a:close/>
                      </a:path>
                    </a:pathLst>
                  </a:custGeom>
                  <a:solidFill>
                    <a:srgbClr val="F5AB7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30" name="Freeform 81">
                    <a:extLst>
                      <a:ext uri="{FF2B5EF4-FFF2-40B4-BE49-F238E27FC236}">
                        <a16:creationId xmlns:a16="http://schemas.microsoft.com/office/drawing/2014/main" id="{5B42367E-C2F2-4B41-AFD2-7AD5E67254A9}"/>
                      </a:ext>
                    </a:extLst>
                  </p:cNvPr>
                  <p:cNvSpPr>
                    <a:spLocks noChangeArrowheads="1"/>
                  </p:cNvSpPr>
                  <p:nvPr/>
                </p:nvSpPr>
                <p:spPr bwMode="auto">
                  <a:xfrm>
                    <a:off x="0" y="122237"/>
                    <a:ext cx="1281113" cy="1109663"/>
                  </a:xfrm>
                  <a:custGeom>
                    <a:avLst/>
                    <a:gdLst>
                      <a:gd name="T0" fmla="*/ 2147483647 w 1514"/>
                      <a:gd name="T1" fmla="*/ 2147483647 h 1312"/>
                      <a:gd name="T2" fmla="*/ 2147483647 w 1514"/>
                      <a:gd name="T3" fmla="*/ 2147483647 h 1312"/>
                      <a:gd name="T4" fmla="*/ 2147483647 w 1514"/>
                      <a:gd name="T5" fmla="*/ 2147483647 h 1312"/>
                      <a:gd name="T6" fmla="*/ 2147483647 w 1514"/>
                      <a:gd name="T7" fmla="*/ 2147483647 h 1312"/>
                      <a:gd name="T8" fmla="*/ 2147483647 w 1514"/>
                      <a:gd name="T9" fmla="*/ 2147483647 h 1312"/>
                      <a:gd name="T10" fmla="*/ 2147483647 w 1514"/>
                      <a:gd name="T11" fmla="*/ 2147483647 h 1312"/>
                      <a:gd name="T12" fmla="*/ 2147483647 w 1514"/>
                      <a:gd name="T13" fmla="*/ 2147483647 h 1312"/>
                      <a:gd name="T14" fmla="*/ 2147483647 w 1514"/>
                      <a:gd name="T15" fmla="*/ 2147483647 h 1312"/>
                      <a:gd name="T16" fmla="*/ 2147483647 w 1514"/>
                      <a:gd name="T17" fmla="*/ 2147483647 h 13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14"/>
                      <a:gd name="T28" fmla="*/ 0 h 1312"/>
                      <a:gd name="T29" fmla="*/ 1514 w 1514"/>
                      <a:gd name="T30" fmla="*/ 1312 h 13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14" h="1312">
                        <a:moveTo>
                          <a:pt x="1443" y="1034"/>
                        </a:moveTo>
                        <a:cubicBezTo>
                          <a:pt x="1505" y="1086"/>
                          <a:pt x="1514" y="1179"/>
                          <a:pt x="1462" y="1241"/>
                        </a:cubicBezTo>
                        <a:cubicBezTo>
                          <a:pt x="1462" y="1241"/>
                          <a:pt x="1462" y="1241"/>
                          <a:pt x="1462" y="1241"/>
                        </a:cubicBezTo>
                        <a:cubicBezTo>
                          <a:pt x="1410" y="1304"/>
                          <a:pt x="1317" y="1312"/>
                          <a:pt x="1255" y="1261"/>
                        </a:cubicBezTo>
                        <a:cubicBezTo>
                          <a:pt x="71" y="278"/>
                          <a:pt x="71" y="278"/>
                          <a:pt x="71" y="278"/>
                        </a:cubicBezTo>
                        <a:cubicBezTo>
                          <a:pt x="9" y="226"/>
                          <a:pt x="0" y="134"/>
                          <a:pt x="52" y="71"/>
                        </a:cubicBezTo>
                        <a:cubicBezTo>
                          <a:pt x="52" y="71"/>
                          <a:pt x="52" y="71"/>
                          <a:pt x="52" y="71"/>
                        </a:cubicBezTo>
                        <a:cubicBezTo>
                          <a:pt x="104" y="9"/>
                          <a:pt x="196" y="0"/>
                          <a:pt x="259" y="52"/>
                        </a:cubicBezTo>
                        <a:lnTo>
                          <a:pt x="1443" y="1034"/>
                        </a:lnTo>
                        <a:close/>
                      </a:path>
                    </a:pathLst>
                  </a:custGeom>
                  <a:solidFill>
                    <a:srgbClr val="F5AB7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31" name="Freeform 86">
                    <a:extLst>
                      <a:ext uri="{FF2B5EF4-FFF2-40B4-BE49-F238E27FC236}">
                        <a16:creationId xmlns:a16="http://schemas.microsoft.com/office/drawing/2014/main" id="{F58870E4-2CA0-43BD-A29D-76B89A23E6EA}"/>
                      </a:ext>
                    </a:extLst>
                  </p:cNvPr>
                  <p:cNvSpPr>
                    <a:spLocks noChangeArrowheads="1"/>
                  </p:cNvSpPr>
                  <p:nvPr/>
                </p:nvSpPr>
                <p:spPr bwMode="auto">
                  <a:xfrm>
                    <a:off x="1339850" y="717550"/>
                    <a:ext cx="1649413" cy="1697038"/>
                  </a:xfrm>
                  <a:custGeom>
                    <a:avLst/>
                    <a:gdLst>
                      <a:gd name="T0" fmla="*/ 2147483647 w 1951"/>
                      <a:gd name="T1" fmla="*/ 2147483647 h 2005"/>
                      <a:gd name="T2" fmla="*/ 2147483647 w 1951"/>
                      <a:gd name="T3" fmla="*/ 2147483647 h 2005"/>
                      <a:gd name="T4" fmla="*/ 2147483647 w 1951"/>
                      <a:gd name="T5" fmla="*/ 0 h 2005"/>
                      <a:gd name="T6" fmla="*/ 0 w 1951"/>
                      <a:gd name="T7" fmla="*/ 2147483647 h 2005"/>
                      <a:gd name="T8" fmla="*/ 2147483647 w 1951"/>
                      <a:gd name="T9" fmla="*/ 2147483647 h 2005"/>
                      <a:gd name="T10" fmla="*/ 2147483647 w 1951"/>
                      <a:gd name="T11" fmla="*/ 2147483647 h 2005"/>
                      <a:gd name="T12" fmla="*/ 0 60000 65536"/>
                      <a:gd name="T13" fmla="*/ 0 60000 65536"/>
                      <a:gd name="T14" fmla="*/ 0 60000 65536"/>
                      <a:gd name="T15" fmla="*/ 0 60000 65536"/>
                      <a:gd name="T16" fmla="*/ 0 60000 65536"/>
                      <a:gd name="T17" fmla="*/ 0 60000 65536"/>
                      <a:gd name="T18" fmla="*/ 0 w 1951"/>
                      <a:gd name="T19" fmla="*/ 0 h 2005"/>
                      <a:gd name="T20" fmla="*/ 1951 w 1951"/>
                      <a:gd name="T21" fmla="*/ 2005 h 2005"/>
                    </a:gdLst>
                    <a:ahLst/>
                    <a:cxnLst>
                      <a:cxn ang="T12">
                        <a:pos x="T0" y="T1"/>
                      </a:cxn>
                      <a:cxn ang="T13">
                        <a:pos x="T2" y="T3"/>
                      </a:cxn>
                      <a:cxn ang="T14">
                        <a:pos x="T4" y="T5"/>
                      </a:cxn>
                      <a:cxn ang="T15">
                        <a:pos x="T6" y="T7"/>
                      </a:cxn>
                      <a:cxn ang="T16">
                        <a:pos x="T8" y="T9"/>
                      </a:cxn>
                      <a:cxn ang="T17">
                        <a:pos x="T10" y="T11"/>
                      </a:cxn>
                    </a:cxnLst>
                    <a:rect l="T18" t="T19" r="T20" b="T21"/>
                    <a:pathLst>
                      <a:path w="1951" h="2005">
                        <a:moveTo>
                          <a:pt x="1951" y="2005"/>
                        </a:moveTo>
                        <a:cubicBezTo>
                          <a:pt x="1951" y="694"/>
                          <a:pt x="1951" y="694"/>
                          <a:pt x="1951" y="694"/>
                        </a:cubicBezTo>
                        <a:cubicBezTo>
                          <a:pt x="645" y="0"/>
                          <a:pt x="645" y="0"/>
                          <a:pt x="645" y="0"/>
                        </a:cubicBezTo>
                        <a:cubicBezTo>
                          <a:pt x="572" y="161"/>
                          <a:pt x="132" y="651"/>
                          <a:pt x="0" y="735"/>
                        </a:cubicBezTo>
                        <a:cubicBezTo>
                          <a:pt x="1797" y="2005"/>
                          <a:pt x="1797" y="2005"/>
                          <a:pt x="1797" y="2005"/>
                        </a:cubicBezTo>
                        <a:lnTo>
                          <a:pt x="1951" y="2005"/>
                        </a:lnTo>
                        <a:close/>
                      </a:path>
                    </a:pathLst>
                  </a:custGeom>
                  <a:solidFill>
                    <a:srgbClr val="E8C34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grpSp>
        </p:grpSp>
      </p:grpSp>
      <p:grpSp>
        <p:nvGrpSpPr>
          <p:cNvPr id="3121" name="Group 49">
            <a:extLst>
              <a:ext uri="{FF2B5EF4-FFF2-40B4-BE49-F238E27FC236}">
                <a16:creationId xmlns:a16="http://schemas.microsoft.com/office/drawing/2014/main" id="{BD7C6E64-8161-4EC8-B09D-D39B6C80AF49}"/>
              </a:ext>
            </a:extLst>
          </p:cNvPr>
          <p:cNvGrpSpPr>
            <a:grpSpLocks/>
          </p:cNvGrpSpPr>
          <p:nvPr/>
        </p:nvGrpSpPr>
        <p:grpSpPr bwMode="auto">
          <a:xfrm>
            <a:off x="96838" y="1588"/>
            <a:ext cx="6669087" cy="2185987"/>
            <a:chOff x="0" y="0"/>
            <a:chExt cx="6669088" cy="2185988"/>
          </a:xfrm>
        </p:grpSpPr>
        <p:sp>
          <p:nvSpPr>
            <p:cNvPr id="2057" name="Freeform 16">
              <a:extLst>
                <a:ext uri="{FF2B5EF4-FFF2-40B4-BE49-F238E27FC236}">
                  <a16:creationId xmlns:a16="http://schemas.microsoft.com/office/drawing/2014/main" id="{0CADF7B8-87E4-4A1F-9193-871BF9D443B3}"/>
                </a:ext>
              </a:extLst>
            </p:cNvPr>
            <p:cNvSpPr>
              <a:spLocks noChangeArrowheads="1"/>
            </p:cNvSpPr>
            <p:nvPr/>
          </p:nvSpPr>
          <p:spPr bwMode="auto">
            <a:xfrm>
              <a:off x="2570162" y="1447800"/>
              <a:ext cx="738188" cy="738188"/>
            </a:xfrm>
            <a:custGeom>
              <a:avLst/>
              <a:gdLst>
                <a:gd name="T0" fmla="*/ 2147483647 w 872"/>
                <a:gd name="T1" fmla="*/ 2147483647 h 872"/>
                <a:gd name="T2" fmla="*/ 2147483647 w 872"/>
                <a:gd name="T3" fmla="*/ 2147483647 h 872"/>
                <a:gd name="T4" fmla="*/ 2147483647 w 872"/>
                <a:gd name="T5" fmla="*/ 2147483647 h 872"/>
                <a:gd name="T6" fmla="*/ 2147483647 w 872"/>
                <a:gd name="T7" fmla="*/ 2147483647 h 872"/>
                <a:gd name="T8" fmla="*/ 2147483647 w 872"/>
                <a:gd name="T9" fmla="*/ 2147483647 h 872"/>
                <a:gd name="T10" fmla="*/ 0 60000 65536"/>
                <a:gd name="T11" fmla="*/ 0 60000 65536"/>
                <a:gd name="T12" fmla="*/ 0 60000 65536"/>
                <a:gd name="T13" fmla="*/ 0 60000 65536"/>
                <a:gd name="T14" fmla="*/ 0 60000 65536"/>
                <a:gd name="T15" fmla="*/ 0 w 872"/>
                <a:gd name="T16" fmla="*/ 0 h 872"/>
                <a:gd name="T17" fmla="*/ 872 w 872"/>
                <a:gd name="T18" fmla="*/ 872 h 872"/>
              </a:gdLst>
              <a:ahLst/>
              <a:cxnLst>
                <a:cxn ang="T10">
                  <a:pos x="T0" y="T1"/>
                </a:cxn>
                <a:cxn ang="T11">
                  <a:pos x="T2" y="T3"/>
                </a:cxn>
                <a:cxn ang="T12">
                  <a:pos x="T4" y="T5"/>
                </a:cxn>
                <a:cxn ang="T13">
                  <a:pos x="T6" y="T7"/>
                </a:cxn>
                <a:cxn ang="T14">
                  <a:pos x="T8" y="T9"/>
                </a:cxn>
              </a:cxnLst>
              <a:rect l="T15" t="T16" r="T17" b="T18"/>
              <a:pathLst>
                <a:path w="872" h="872">
                  <a:moveTo>
                    <a:pt x="808" y="551"/>
                  </a:moveTo>
                  <a:cubicBezTo>
                    <a:pt x="744" y="757"/>
                    <a:pt x="526" y="872"/>
                    <a:pt x="320" y="808"/>
                  </a:cubicBezTo>
                  <a:cubicBezTo>
                    <a:pt x="115" y="744"/>
                    <a:pt x="0" y="526"/>
                    <a:pt x="64" y="320"/>
                  </a:cubicBezTo>
                  <a:cubicBezTo>
                    <a:pt x="128" y="115"/>
                    <a:pt x="346" y="0"/>
                    <a:pt x="551" y="64"/>
                  </a:cubicBezTo>
                  <a:cubicBezTo>
                    <a:pt x="757" y="128"/>
                    <a:pt x="872" y="346"/>
                    <a:pt x="808" y="551"/>
                  </a:cubicBezTo>
                  <a:close/>
                </a:path>
              </a:pathLst>
            </a:custGeom>
            <a:solidFill>
              <a:srgbClr val="D55B4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nvGrpSpPr>
            <p:cNvPr id="2058" name="Group 51">
              <a:extLst>
                <a:ext uri="{FF2B5EF4-FFF2-40B4-BE49-F238E27FC236}">
                  <a16:creationId xmlns:a16="http://schemas.microsoft.com/office/drawing/2014/main" id="{61DF184F-D0E9-4404-ADA0-3FE1BFF3004B}"/>
                </a:ext>
              </a:extLst>
            </p:cNvPr>
            <p:cNvGrpSpPr>
              <a:grpSpLocks/>
            </p:cNvGrpSpPr>
            <p:nvPr/>
          </p:nvGrpSpPr>
          <p:grpSpPr bwMode="auto">
            <a:xfrm>
              <a:off x="0" y="0"/>
              <a:ext cx="6669088" cy="2095500"/>
              <a:chOff x="0" y="0"/>
              <a:chExt cx="6669088" cy="2095500"/>
            </a:xfrm>
          </p:grpSpPr>
          <p:sp>
            <p:nvSpPr>
              <p:cNvPr id="2059" name="Freeform 6">
                <a:extLst>
                  <a:ext uri="{FF2B5EF4-FFF2-40B4-BE49-F238E27FC236}">
                    <a16:creationId xmlns:a16="http://schemas.microsoft.com/office/drawing/2014/main" id="{F1676855-3F4E-4B94-82A1-CBA0D36B4B40}"/>
                  </a:ext>
                </a:extLst>
              </p:cNvPr>
              <p:cNvSpPr>
                <a:spLocks noChangeArrowheads="1"/>
              </p:cNvSpPr>
              <p:nvPr/>
            </p:nvSpPr>
            <p:spPr bwMode="auto">
              <a:xfrm>
                <a:off x="3298825" y="0"/>
                <a:ext cx="1087438" cy="460375"/>
              </a:xfrm>
              <a:custGeom>
                <a:avLst/>
                <a:gdLst>
                  <a:gd name="T0" fmla="*/ 0 w 1285"/>
                  <a:gd name="T1" fmla="*/ 0 h 545"/>
                  <a:gd name="T2" fmla="*/ 2147483647 w 1285"/>
                  <a:gd name="T3" fmla="*/ 2147483647 h 545"/>
                  <a:gd name="T4" fmla="*/ 2147483647 w 1285"/>
                  <a:gd name="T5" fmla="*/ 0 h 545"/>
                  <a:gd name="T6" fmla="*/ 0 w 1285"/>
                  <a:gd name="T7" fmla="*/ 0 h 545"/>
                  <a:gd name="T8" fmla="*/ 0 60000 65536"/>
                  <a:gd name="T9" fmla="*/ 0 60000 65536"/>
                  <a:gd name="T10" fmla="*/ 0 60000 65536"/>
                  <a:gd name="T11" fmla="*/ 0 60000 65536"/>
                  <a:gd name="T12" fmla="*/ 0 w 1285"/>
                  <a:gd name="T13" fmla="*/ 0 h 545"/>
                  <a:gd name="T14" fmla="*/ 1285 w 1285"/>
                  <a:gd name="T15" fmla="*/ 545 h 545"/>
                </a:gdLst>
                <a:ahLst/>
                <a:cxnLst>
                  <a:cxn ang="T8">
                    <a:pos x="T0" y="T1"/>
                  </a:cxn>
                  <a:cxn ang="T9">
                    <a:pos x="T2" y="T3"/>
                  </a:cxn>
                  <a:cxn ang="T10">
                    <a:pos x="T4" y="T5"/>
                  </a:cxn>
                  <a:cxn ang="T11">
                    <a:pos x="T6" y="T7"/>
                  </a:cxn>
                </a:cxnLst>
                <a:rect l="T12" t="T13" r="T14" b="T15"/>
                <a:pathLst>
                  <a:path w="1285" h="545">
                    <a:moveTo>
                      <a:pt x="0" y="0"/>
                    </a:moveTo>
                    <a:cubicBezTo>
                      <a:pt x="51" y="309"/>
                      <a:pt x="319" y="545"/>
                      <a:pt x="642" y="545"/>
                    </a:cubicBezTo>
                    <a:cubicBezTo>
                      <a:pt x="966" y="545"/>
                      <a:pt x="1234" y="309"/>
                      <a:pt x="1285" y="0"/>
                    </a:cubicBezTo>
                    <a:lnTo>
                      <a:pt x="0" y="0"/>
                    </a:lnTo>
                    <a:close/>
                  </a:path>
                </a:pathLst>
              </a:custGeom>
              <a:solidFill>
                <a:srgbClr val="334C5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60" name="Freeform 7">
                <a:extLst>
                  <a:ext uri="{FF2B5EF4-FFF2-40B4-BE49-F238E27FC236}">
                    <a16:creationId xmlns:a16="http://schemas.microsoft.com/office/drawing/2014/main" id="{FBAE170A-42DF-4A5C-8671-52D9DE62F869}"/>
                  </a:ext>
                </a:extLst>
              </p:cNvPr>
              <p:cNvSpPr>
                <a:spLocks noChangeArrowheads="1"/>
              </p:cNvSpPr>
              <p:nvPr/>
            </p:nvSpPr>
            <p:spPr bwMode="auto">
              <a:xfrm>
                <a:off x="3495675" y="0"/>
                <a:ext cx="336550" cy="334963"/>
              </a:xfrm>
              <a:custGeom>
                <a:avLst/>
                <a:gdLst>
                  <a:gd name="T0" fmla="*/ 2147483647 w 397"/>
                  <a:gd name="T1" fmla="*/ 0 h 397"/>
                  <a:gd name="T2" fmla="*/ 2147483647 w 397"/>
                  <a:gd name="T3" fmla="*/ 0 h 397"/>
                  <a:gd name="T4" fmla="*/ 2147483647 w 397"/>
                  <a:gd name="T5" fmla="*/ 600835030 h 397"/>
                  <a:gd name="T6" fmla="*/ 2147483647 w 397"/>
                  <a:gd name="T7" fmla="*/ 0 h 397"/>
                  <a:gd name="T8" fmla="*/ 2147483647 w 397"/>
                  <a:gd name="T9" fmla="*/ 0 h 397"/>
                  <a:gd name="T10" fmla="*/ 2147483647 w 397"/>
                  <a:gd name="T11" fmla="*/ 2147483647 h 397"/>
                  <a:gd name="T12" fmla="*/ 2147483647 w 397"/>
                  <a:gd name="T13" fmla="*/ 2147483647 h 397"/>
                  <a:gd name="T14" fmla="*/ 2147483647 w 397"/>
                  <a:gd name="T15" fmla="*/ 2147483647 h 397"/>
                  <a:gd name="T16" fmla="*/ 2147483647 w 397"/>
                  <a:gd name="T17" fmla="*/ 2147483647 h 397"/>
                  <a:gd name="T18" fmla="*/ 2147483647 w 397"/>
                  <a:gd name="T19" fmla="*/ 2147483647 h 397"/>
                  <a:gd name="T20" fmla="*/ 2147483647 w 397"/>
                  <a:gd name="T21" fmla="*/ 2147483647 h 397"/>
                  <a:gd name="T22" fmla="*/ 2147483647 w 397"/>
                  <a:gd name="T23" fmla="*/ 0 h 39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97"/>
                  <a:gd name="T37" fmla="*/ 0 h 397"/>
                  <a:gd name="T38" fmla="*/ 397 w 397"/>
                  <a:gd name="T39" fmla="*/ 397 h 39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97" h="397">
                    <a:moveTo>
                      <a:pt x="397" y="0"/>
                    </a:moveTo>
                    <a:cubicBezTo>
                      <a:pt x="323" y="0"/>
                      <a:pt x="323" y="0"/>
                      <a:pt x="323" y="0"/>
                    </a:cubicBezTo>
                    <a:cubicBezTo>
                      <a:pt x="322" y="1"/>
                      <a:pt x="322" y="1"/>
                      <a:pt x="322" y="1"/>
                    </a:cubicBezTo>
                    <a:cubicBezTo>
                      <a:pt x="322" y="1"/>
                      <a:pt x="321" y="1"/>
                      <a:pt x="320" y="0"/>
                    </a:cubicBezTo>
                    <a:cubicBezTo>
                      <a:pt x="250" y="0"/>
                      <a:pt x="250" y="0"/>
                      <a:pt x="250" y="0"/>
                    </a:cubicBezTo>
                    <a:cubicBezTo>
                      <a:pt x="237" y="6"/>
                      <a:pt x="225" y="14"/>
                      <a:pt x="216" y="25"/>
                    </a:cubicBezTo>
                    <a:cubicBezTo>
                      <a:pt x="33" y="233"/>
                      <a:pt x="33" y="233"/>
                      <a:pt x="33" y="233"/>
                    </a:cubicBezTo>
                    <a:cubicBezTo>
                      <a:pt x="0" y="272"/>
                      <a:pt x="3" y="330"/>
                      <a:pt x="42" y="364"/>
                    </a:cubicBezTo>
                    <a:cubicBezTo>
                      <a:pt x="80" y="397"/>
                      <a:pt x="139" y="394"/>
                      <a:pt x="172" y="355"/>
                    </a:cubicBezTo>
                    <a:cubicBezTo>
                      <a:pt x="355" y="146"/>
                      <a:pt x="355" y="146"/>
                      <a:pt x="355" y="146"/>
                    </a:cubicBezTo>
                    <a:cubicBezTo>
                      <a:pt x="382" y="115"/>
                      <a:pt x="384" y="71"/>
                      <a:pt x="364" y="38"/>
                    </a:cubicBezTo>
                    <a:lnTo>
                      <a:pt x="397" y="0"/>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61" name="Freeform 8">
                <a:extLst>
                  <a:ext uri="{FF2B5EF4-FFF2-40B4-BE49-F238E27FC236}">
                    <a16:creationId xmlns:a16="http://schemas.microsoft.com/office/drawing/2014/main" id="{FE70BA4B-2A39-40D3-AF49-2156D42A9550}"/>
                  </a:ext>
                </a:extLst>
              </p:cNvPr>
              <p:cNvSpPr>
                <a:spLocks noChangeArrowheads="1"/>
              </p:cNvSpPr>
              <p:nvPr/>
            </p:nvSpPr>
            <p:spPr bwMode="auto">
              <a:xfrm>
                <a:off x="3863975" y="0"/>
                <a:ext cx="269875" cy="41275"/>
              </a:xfrm>
              <a:custGeom>
                <a:avLst/>
                <a:gdLst>
                  <a:gd name="T0" fmla="*/ 0 w 320"/>
                  <a:gd name="T1" fmla="*/ 0 h 50"/>
                  <a:gd name="T2" fmla="*/ 2147483647 w 320"/>
                  <a:gd name="T3" fmla="*/ 2147483647 h 50"/>
                  <a:gd name="T4" fmla="*/ 2147483647 w 320"/>
                  <a:gd name="T5" fmla="*/ 0 h 50"/>
                  <a:gd name="T6" fmla="*/ 0 w 320"/>
                  <a:gd name="T7" fmla="*/ 0 h 50"/>
                  <a:gd name="T8" fmla="*/ 0 60000 65536"/>
                  <a:gd name="T9" fmla="*/ 0 60000 65536"/>
                  <a:gd name="T10" fmla="*/ 0 60000 65536"/>
                  <a:gd name="T11" fmla="*/ 0 60000 65536"/>
                  <a:gd name="T12" fmla="*/ 0 w 320"/>
                  <a:gd name="T13" fmla="*/ 0 h 50"/>
                  <a:gd name="T14" fmla="*/ 320 w 320"/>
                  <a:gd name="T15" fmla="*/ 50 h 50"/>
                </a:gdLst>
                <a:ahLst/>
                <a:cxnLst>
                  <a:cxn ang="T8">
                    <a:pos x="T0" y="T1"/>
                  </a:cxn>
                  <a:cxn ang="T9">
                    <a:pos x="T2" y="T3"/>
                  </a:cxn>
                  <a:cxn ang="T10">
                    <a:pos x="T4" y="T5"/>
                  </a:cxn>
                  <a:cxn ang="T11">
                    <a:pos x="T6" y="T7"/>
                  </a:cxn>
                </a:cxnLst>
                <a:rect l="T12" t="T13" r="T14" b="T15"/>
                <a:pathLst>
                  <a:path w="320" h="50">
                    <a:moveTo>
                      <a:pt x="0" y="0"/>
                    </a:moveTo>
                    <a:cubicBezTo>
                      <a:pt x="52" y="33"/>
                      <a:pt x="115" y="50"/>
                      <a:pt x="180" y="45"/>
                    </a:cubicBezTo>
                    <a:cubicBezTo>
                      <a:pt x="232" y="42"/>
                      <a:pt x="279" y="26"/>
                      <a:pt x="320" y="0"/>
                    </a:cubicBezTo>
                    <a:lnTo>
                      <a:pt x="0" y="0"/>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62" name="Freeform 17">
                <a:extLst>
                  <a:ext uri="{FF2B5EF4-FFF2-40B4-BE49-F238E27FC236}">
                    <a16:creationId xmlns:a16="http://schemas.microsoft.com/office/drawing/2014/main" id="{914324D3-9BB1-4863-B16C-D414F2517454}"/>
                  </a:ext>
                </a:extLst>
              </p:cNvPr>
              <p:cNvSpPr>
                <a:spLocks noChangeArrowheads="1"/>
              </p:cNvSpPr>
              <p:nvPr/>
            </p:nvSpPr>
            <p:spPr bwMode="auto">
              <a:xfrm>
                <a:off x="2824162" y="1654175"/>
                <a:ext cx="290513" cy="365125"/>
              </a:xfrm>
              <a:custGeom>
                <a:avLst/>
                <a:gdLst>
                  <a:gd name="T0" fmla="*/ 2147483647 w 342"/>
                  <a:gd name="T1" fmla="*/ 2147483647 h 432"/>
                  <a:gd name="T2" fmla="*/ 2147483647 w 342"/>
                  <a:gd name="T3" fmla="*/ 2147483647 h 432"/>
                  <a:gd name="T4" fmla="*/ 2147483647 w 342"/>
                  <a:gd name="T5" fmla="*/ 2147483647 h 432"/>
                  <a:gd name="T6" fmla="*/ 2147483647 w 342"/>
                  <a:gd name="T7" fmla="*/ 2147483647 h 432"/>
                  <a:gd name="T8" fmla="*/ 2147483647 w 342"/>
                  <a:gd name="T9" fmla="*/ 2147483647 h 432"/>
                  <a:gd name="T10" fmla="*/ 2147483647 w 342"/>
                  <a:gd name="T11" fmla="*/ 2147483647 h 432"/>
                  <a:gd name="T12" fmla="*/ 2147483647 w 342"/>
                  <a:gd name="T13" fmla="*/ 1207264683 h 432"/>
                  <a:gd name="T14" fmla="*/ 2147483647 w 342"/>
                  <a:gd name="T15" fmla="*/ 2147483647 h 432"/>
                  <a:gd name="T16" fmla="*/ 2147483647 w 342"/>
                  <a:gd name="T17" fmla="*/ 2147483647 h 432"/>
                  <a:gd name="T18" fmla="*/ 2147483647 w 342"/>
                  <a:gd name="T19" fmla="*/ 2147483647 h 432"/>
                  <a:gd name="T20" fmla="*/ 2147483647 w 342"/>
                  <a:gd name="T21" fmla="*/ 2147483647 h 432"/>
                  <a:gd name="T22" fmla="*/ 2147483647 w 342"/>
                  <a:gd name="T23" fmla="*/ 2147483647 h 432"/>
                  <a:gd name="T24" fmla="*/ 2147483647 w 342"/>
                  <a:gd name="T25" fmla="*/ 2147483647 h 432"/>
                  <a:gd name="T26" fmla="*/ 2147483647 w 342"/>
                  <a:gd name="T27" fmla="*/ 2147483647 h 432"/>
                  <a:gd name="T28" fmla="*/ 2147483647 w 342"/>
                  <a:gd name="T29" fmla="*/ 2147483647 h 432"/>
                  <a:gd name="T30" fmla="*/ 2147483647 w 342"/>
                  <a:gd name="T31" fmla="*/ 2147483647 h 432"/>
                  <a:gd name="T32" fmla="*/ 2147483647 w 342"/>
                  <a:gd name="T33" fmla="*/ 2147483647 h 432"/>
                  <a:gd name="T34" fmla="*/ 2147483647 w 342"/>
                  <a:gd name="T35" fmla="*/ 2147483647 h 432"/>
                  <a:gd name="T36" fmla="*/ 2147483647 w 342"/>
                  <a:gd name="T37" fmla="*/ 2147483647 h 432"/>
                  <a:gd name="T38" fmla="*/ 2147483647 w 342"/>
                  <a:gd name="T39" fmla="*/ 2147483647 h 432"/>
                  <a:gd name="T40" fmla="*/ 2147483647 w 342"/>
                  <a:gd name="T41" fmla="*/ 2147483647 h 432"/>
                  <a:gd name="T42" fmla="*/ 2147483647 w 342"/>
                  <a:gd name="T43" fmla="*/ 2147483647 h 43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42"/>
                  <a:gd name="T67" fmla="*/ 0 h 432"/>
                  <a:gd name="T68" fmla="*/ 342 w 342"/>
                  <a:gd name="T69" fmla="*/ 432 h 43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42" h="432">
                    <a:moveTo>
                      <a:pt x="342" y="229"/>
                    </a:moveTo>
                    <a:cubicBezTo>
                      <a:pt x="341" y="212"/>
                      <a:pt x="333" y="200"/>
                      <a:pt x="323" y="197"/>
                    </a:cubicBezTo>
                    <a:cubicBezTo>
                      <a:pt x="313" y="194"/>
                      <a:pt x="261" y="186"/>
                      <a:pt x="243" y="176"/>
                    </a:cubicBezTo>
                    <a:cubicBezTo>
                      <a:pt x="225" y="166"/>
                      <a:pt x="223" y="163"/>
                      <a:pt x="221" y="154"/>
                    </a:cubicBezTo>
                    <a:cubicBezTo>
                      <a:pt x="219" y="145"/>
                      <a:pt x="226" y="114"/>
                      <a:pt x="255" y="98"/>
                    </a:cubicBezTo>
                    <a:cubicBezTo>
                      <a:pt x="283" y="82"/>
                      <a:pt x="300" y="65"/>
                      <a:pt x="304" y="43"/>
                    </a:cubicBezTo>
                    <a:cubicBezTo>
                      <a:pt x="309" y="18"/>
                      <a:pt x="299" y="4"/>
                      <a:pt x="288" y="2"/>
                    </a:cubicBezTo>
                    <a:cubicBezTo>
                      <a:pt x="281" y="0"/>
                      <a:pt x="273" y="7"/>
                      <a:pt x="258" y="23"/>
                    </a:cubicBezTo>
                    <a:cubicBezTo>
                      <a:pt x="244" y="39"/>
                      <a:pt x="181" y="74"/>
                      <a:pt x="164" y="79"/>
                    </a:cubicBezTo>
                    <a:cubicBezTo>
                      <a:pt x="146" y="85"/>
                      <a:pt x="109" y="84"/>
                      <a:pt x="89" y="109"/>
                    </a:cubicBezTo>
                    <a:cubicBezTo>
                      <a:pt x="81" y="119"/>
                      <a:pt x="73" y="124"/>
                      <a:pt x="65" y="127"/>
                    </a:cubicBezTo>
                    <a:cubicBezTo>
                      <a:pt x="50" y="150"/>
                      <a:pt x="35" y="184"/>
                      <a:pt x="23" y="223"/>
                    </a:cubicBezTo>
                    <a:cubicBezTo>
                      <a:pt x="7" y="273"/>
                      <a:pt x="0" y="320"/>
                      <a:pt x="4" y="347"/>
                    </a:cubicBezTo>
                    <a:cubicBezTo>
                      <a:pt x="19" y="353"/>
                      <a:pt x="36" y="360"/>
                      <a:pt x="48" y="366"/>
                    </a:cubicBezTo>
                    <a:cubicBezTo>
                      <a:pt x="70" y="376"/>
                      <a:pt x="104" y="400"/>
                      <a:pt x="129" y="407"/>
                    </a:cubicBezTo>
                    <a:cubicBezTo>
                      <a:pt x="154" y="414"/>
                      <a:pt x="208" y="432"/>
                      <a:pt x="230" y="418"/>
                    </a:cubicBezTo>
                    <a:cubicBezTo>
                      <a:pt x="247" y="408"/>
                      <a:pt x="249" y="388"/>
                      <a:pt x="249" y="388"/>
                    </a:cubicBezTo>
                    <a:cubicBezTo>
                      <a:pt x="249" y="388"/>
                      <a:pt x="274" y="383"/>
                      <a:pt x="284" y="365"/>
                    </a:cubicBezTo>
                    <a:cubicBezTo>
                      <a:pt x="293" y="348"/>
                      <a:pt x="291" y="332"/>
                      <a:pt x="291" y="332"/>
                    </a:cubicBezTo>
                    <a:cubicBezTo>
                      <a:pt x="291" y="332"/>
                      <a:pt x="307" y="321"/>
                      <a:pt x="315" y="305"/>
                    </a:cubicBezTo>
                    <a:cubicBezTo>
                      <a:pt x="322" y="288"/>
                      <a:pt x="318" y="266"/>
                      <a:pt x="318" y="266"/>
                    </a:cubicBezTo>
                    <a:cubicBezTo>
                      <a:pt x="318" y="266"/>
                      <a:pt x="342" y="249"/>
                      <a:pt x="342" y="229"/>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63" name="Freeform 18">
                <a:extLst>
                  <a:ext uri="{FF2B5EF4-FFF2-40B4-BE49-F238E27FC236}">
                    <a16:creationId xmlns:a16="http://schemas.microsoft.com/office/drawing/2014/main" id="{61DD7441-4B16-49BA-ACBC-F09B3BD0A8C1}"/>
                  </a:ext>
                </a:extLst>
              </p:cNvPr>
              <p:cNvSpPr>
                <a:spLocks noChangeArrowheads="1"/>
              </p:cNvSpPr>
              <p:nvPr/>
            </p:nvSpPr>
            <p:spPr bwMode="auto">
              <a:xfrm>
                <a:off x="2711450" y="1697037"/>
                <a:ext cx="169863" cy="261938"/>
              </a:xfrm>
              <a:custGeom>
                <a:avLst/>
                <a:gdLst>
                  <a:gd name="T0" fmla="*/ 2147483647 w 202"/>
                  <a:gd name="T1" fmla="*/ 2147483647 h 310"/>
                  <a:gd name="T2" fmla="*/ 2147483647 w 202"/>
                  <a:gd name="T3" fmla="*/ 2147483647 h 310"/>
                  <a:gd name="T4" fmla="*/ 2147483647 w 202"/>
                  <a:gd name="T5" fmla="*/ 2147483647 h 310"/>
                  <a:gd name="T6" fmla="*/ 2147483647 w 202"/>
                  <a:gd name="T7" fmla="*/ 2147483647 h 310"/>
                  <a:gd name="T8" fmla="*/ 2147483647 w 202"/>
                  <a:gd name="T9" fmla="*/ 2147483647 h 310"/>
                  <a:gd name="T10" fmla="*/ 2147483647 w 202"/>
                  <a:gd name="T11" fmla="*/ 2147483647 h 310"/>
                  <a:gd name="T12" fmla="*/ 2147483647 w 202"/>
                  <a:gd name="T13" fmla="*/ 2147483647 h 310"/>
                  <a:gd name="T14" fmla="*/ 0 60000 65536"/>
                  <a:gd name="T15" fmla="*/ 0 60000 65536"/>
                  <a:gd name="T16" fmla="*/ 0 60000 65536"/>
                  <a:gd name="T17" fmla="*/ 0 60000 65536"/>
                  <a:gd name="T18" fmla="*/ 0 60000 65536"/>
                  <a:gd name="T19" fmla="*/ 0 60000 65536"/>
                  <a:gd name="T20" fmla="*/ 0 60000 65536"/>
                  <a:gd name="T21" fmla="*/ 0 w 202"/>
                  <a:gd name="T22" fmla="*/ 0 h 310"/>
                  <a:gd name="T23" fmla="*/ 202 w 202"/>
                  <a:gd name="T24" fmla="*/ 310 h 31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2" h="310">
                    <a:moveTo>
                      <a:pt x="105" y="6"/>
                    </a:moveTo>
                    <a:cubicBezTo>
                      <a:pt x="202" y="36"/>
                      <a:pt x="202" y="36"/>
                      <a:pt x="202" y="36"/>
                    </a:cubicBezTo>
                    <a:cubicBezTo>
                      <a:pt x="182" y="30"/>
                      <a:pt x="147" y="86"/>
                      <a:pt x="124" y="162"/>
                    </a:cubicBezTo>
                    <a:cubicBezTo>
                      <a:pt x="100" y="237"/>
                      <a:pt x="97" y="304"/>
                      <a:pt x="117" y="310"/>
                    </a:cubicBezTo>
                    <a:cubicBezTo>
                      <a:pt x="20" y="280"/>
                      <a:pt x="20" y="280"/>
                      <a:pt x="20" y="280"/>
                    </a:cubicBezTo>
                    <a:cubicBezTo>
                      <a:pt x="0" y="273"/>
                      <a:pt x="3" y="207"/>
                      <a:pt x="27" y="131"/>
                    </a:cubicBezTo>
                    <a:cubicBezTo>
                      <a:pt x="50" y="56"/>
                      <a:pt x="85" y="0"/>
                      <a:pt x="105" y="6"/>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64" name="Freeform 19">
                <a:extLst>
                  <a:ext uri="{FF2B5EF4-FFF2-40B4-BE49-F238E27FC236}">
                    <a16:creationId xmlns:a16="http://schemas.microsoft.com/office/drawing/2014/main" id="{B011486D-6224-48EE-9FF9-B09A91252F00}"/>
                  </a:ext>
                </a:extLst>
              </p:cNvPr>
              <p:cNvSpPr>
                <a:spLocks noChangeArrowheads="1"/>
              </p:cNvSpPr>
              <p:nvPr/>
            </p:nvSpPr>
            <p:spPr bwMode="auto">
              <a:xfrm>
                <a:off x="1057275" y="1296987"/>
                <a:ext cx="552450" cy="508000"/>
              </a:xfrm>
              <a:custGeom>
                <a:avLst/>
                <a:gdLst>
                  <a:gd name="T0" fmla="*/ 2147483647 w 653"/>
                  <a:gd name="T1" fmla="*/ 2147483647 h 602"/>
                  <a:gd name="T2" fmla="*/ 2147483647 w 653"/>
                  <a:gd name="T3" fmla="*/ 2147483647 h 602"/>
                  <a:gd name="T4" fmla="*/ 2147483647 w 653"/>
                  <a:gd name="T5" fmla="*/ 2147483647 h 602"/>
                  <a:gd name="T6" fmla="*/ 2147483647 w 653"/>
                  <a:gd name="T7" fmla="*/ 2147483647 h 602"/>
                  <a:gd name="T8" fmla="*/ 2147483647 w 653"/>
                  <a:gd name="T9" fmla="*/ 2147483647 h 602"/>
                  <a:gd name="T10" fmla="*/ 2147483647 w 653"/>
                  <a:gd name="T11" fmla="*/ 2147483647 h 602"/>
                  <a:gd name="T12" fmla="*/ 2147483647 w 653"/>
                  <a:gd name="T13" fmla="*/ 2147483647 h 602"/>
                  <a:gd name="T14" fmla="*/ 2147483647 w 653"/>
                  <a:gd name="T15" fmla="*/ 2147483647 h 602"/>
                  <a:gd name="T16" fmla="*/ 2147483647 w 653"/>
                  <a:gd name="T17" fmla="*/ 2147483647 h 602"/>
                  <a:gd name="T18" fmla="*/ 2147483647 w 653"/>
                  <a:gd name="T19" fmla="*/ 2147483647 h 602"/>
                  <a:gd name="T20" fmla="*/ 2147483647 w 653"/>
                  <a:gd name="T21" fmla="*/ 2147483647 h 602"/>
                  <a:gd name="T22" fmla="*/ 2147483647 w 653"/>
                  <a:gd name="T23" fmla="*/ 2147483647 h 602"/>
                  <a:gd name="T24" fmla="*/ 1211044004 w 653"/>
                  <a:gd name="T25" fmla="*/ 2147483647 h 602"/>
                  <a:gd name="T26" fmla="*/ 2147483647 w 653"/>
                  <a:gd name="T27" fmla="*/ 2147483647 h 602"/>
                  <a:gd name="T28" fmla="*/ 2147483647 w 653"/>
                  <a:gd name="T29" fmla="*/ 2147483647 h 602"/>
                  <a:gd name="T30" fmla="*/ 2147483647 w 653"/>
                  <a:gd name="T31" fmla="*/ 2147483647 h 602"/>
                  <a:gd name="T32" fmla="*/ 2147483647 w 653"/>
                  <a:gd name="T33" fmla="*/ 2147483647 h 602"/>
                  <a:gd name="T34" fmla="*/ 2147483647 w 653"/>
                  <a:gd name="T35" fmla="*/ 2147483647 h 602"/>
                  <a:gd name="T36" fmla="*/ 2147483647 w 653"/>
                  <a:gd name="T37" fmla="*/ 2147483647 h 602"/>
                  <a:gd name="T38" fmla="*/ 2147483647 w 653"/>
                  <a:gd name="T39" fmla="*/ 2147483647 h 602"/>
                  <a:gd name="T40" fmla="*/ 2147483647 w 653"/>
                  <a:gd name="T41" fmla="*/ 2147483647 h 602"/>
                  <a:gd name="T42" fmla="*/ 2147483647 w 653"/>
                  <a:gd name="T43" fmla="*/ 2147483647 h 602"/>
                  <a:gd name="T44" fmla="*/ 2147483647 w 653"/>
                  <a:gd name="T45" fmla="*/ 2147483647 h 60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653"/>
                  <a:gd name="T70" fmla="*/ 0 h 602"/>
                  <a:gd name="T71" fmla="*/ 653 w 653"/>
                  <a:gd name="T72" fmla="*/ 602 h 602"/>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653" h="602">
                    <a:moveTo>
                      <a:pt x="611" y="393"/>
                    </a:moveTo>
                    <a:cubicBezTo>
                      <a:pt x="653" y="378"/>
                      <a:pt x="638" y="333"/>
                      <a:pt x="622" y="314"/>
                    </a:cubicBezTo>
                    <a:cubicBezTo>
                      <a:pt x="584" y="271"/>
                      <a:pt x="463" y="276"/>
                      <a:pt x="408" y="257"/>
                    </a:cubicBezTo>
                    <a:cubicBezTo>
                      <a:pt x="371" y="186"/>
                      <a:pt x="482" y="96"/>
                      <a:pt x="421" y="27"/>
                    </a:cubicBezTo>
                    <a:cubicBezTo>
                      <a:pt x="397" y="0"/>
                      <a:pt x="373" y="28"/>
                      <a:pt x="373" y="45"/>
                    </a:cubicBezTo>
                    <a:cubicBezTo>
                      <a:pt x="373" y="63"/>
                      <a:pt x="350" y="87"/>
                      <a:pt x="347" y="105"/>
                    </a:cubicBezTo>
                    <a:cubicBezTo>
                      <a:pt x="341" y="143"/>
                      <a:pt x="311" y="170"/>
                      <a:pt x="296" y="203"/>
                    </a:cubicBezTo>
                    <a:cubicBezTo>
                      <a:pt x="275" y="247"/>
                      <a:pt x="242" y="278"/>
                      <a:pt x="196" y="295"/>
                    </a:cubicBezTo>
                    <a:cubicBezTo>
                      <a:pt x="197" y="290"/>
                      <a:pt x="197" y="290"/>
                      <a:pt x="197" y="290"/>
                    </a:cubicBezTo>
                    <a:cubicBezTo>
                      <a:pt x="199" y="273"/>
                      <a:pt x="188" y="257"/>
                      <a:pt x="172" y="255"/>
                    </a:cubicBezTo>
                    <a:cubicBezTo>
                      <a:pt x="59" y="244"/>
                      <a:pt x="59" y="244"/>
                      <a:pt x="59" y="244"/>
                    </a:cubicBezTo>
                    <a:cubicBezTo>
                      <a:pt x="44" y="242"/>
                      <a:pt x="29" y="255"/>
                      <a:pt x="28" y="273"/>
                    </a:cubicBezTo>
                    <a:cubicBezTo>
                      <a:pt x="2" y="519"/>
                      <a:pt x="2" y="519"/>
                      <a:pt x="2" y="519"/>
                    </a:cubicBezTo>
                    <a:cubicBezTo>
                      <a:pt x="0" y="536"/>
                      <a:pt x="12" y="552"/>
                      <a:pt x="27" y="553"/>
                    </a:cubicBezTo>
                    <a:cubicBezTo>
                      <a:pt x="140" y="565"/>
                      <a:pt x="140" y="565"/>
                      <a:pt x="140" y="565"/>
                    </a:cubicBezTo>
                    <a:cubicBezTo>
                      <a:pt x="156" y="567"/>
                      <a:pt x="170" y="554"/>
                      <a:pt x="172" y="536"/>
                    </a:cubicBezTo>
                    <a:cubicBezTo>
                      <a:pt x="173" y="525"/>
                      <a:pt x="173" y="525"/>
                      <a:pt x="173" y="525"/>
                    </a:cubicBezTo>
                    <a:cubicBezTo>
                      <a:pt x="214" y="529"/>
                      <a:pt x="247" y="532"/>
                      <a:pt x="255" y="531"/>
                    </a:cubicBezTo>
                    <a:cubicBezTo>
                      <a:pt x="316" y="559"/>
                      <a:pt x="362" y="582"/>
                      <a:pt x="401" y="595"/>
                    </a:cubicBezTo>
                    <a:cubicBezTo>
                      <a:pt x="420" y="601"/>
                      <a:pt x="462" y="602"/>
                      <a:pt x="497" y="600"/>
                    </a:cubicBezTo>
                    <a:cubicBezTo>
                      <a:pt x="541" y="598"/>
                      <a:pt x="565" y="571"/>
                      <a:pt x="553" y="537"/>
                    </a:cubicBezTo>
                    <a:cubicBezTo>
                      <a:pt x="589" y="541"/>
                      <a:pt x="625" y="507"/>
                      <a:pt x="596" y="468"/>
                    </a:cubicBezTo>
                    <a:cubicBezTo>
                      <a:pt x="622" y="462"/>
                      <a:pt x="641" y="414"/>
                      <a:pt x="611" y="393"/>
                    </a:cubicBezTo>
                    <a:close/>
                  </a:path>
                </a:pathLst>
              </a:custGeom>
              <a:solidFill>
                <a:srgbClr val="E8C34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65" name="Freeform 20">
                <a:extLst>
                  <a:ext uri="{FF2B5EF4-FFF2-40B4-BE49-F238E27FC236}">
                    <a16:creationId xmlns:a16="http://schemas.microsoft.com/office/drawing/2014/main" id="{F0772DB8-C1BD-4875-966F-52A6D4E02FA8}"/>
                  </a:ext>
                </a:extLst>
              </p:cNvPr>
              <p:cNvSpPr>
                <a:spLocks noEditPoints="1" noChangeArrowheads="1"/>
              </p:cNvSpPr>
              <p:nvPr/>
            </p:nvSpPr>
            <p:spPr bwMode="auto">
              <a:xfrm>
                <a:off x="1042987" y="261937"/>
                <a:ext cx="958850" cy="958850"/>
              </a:xfrm>
              <a:custGeom>
                <a:avLst/>
                <a:gdLst>
                  <a:gd name="T0" fmla="*/ 2147483647 w 1134"/>
                  <a:gd name="T1" fmla="*/ 2147483647 h 1133"/>
                  <a:gd name="T2" fmla="*/ 2147483647 w 1134"/>
                  <a:gd name="T3" fmla="*/ 2147483647 h 1133"/>
                  <a:gd name="T4" fmla="*/ 2147483647 w 1134"/>
                  <a:gd name="T5" fmla="*/ 2147483647 h 1133"/>
                  <a:gd name="T6" fmla="*/ 2147483647 w 1134"/>
                  <a:gd name="T7" fmla="*/ 2147483647 h 1133"/>
                  <a:gd name="T8" fmla="*/ 2147483647 w 1134"/>
                  <a:gd name="T9" fmla="*/ 2147483647 h 1133"/>
                  <a:gd name="T10" fmla="*/ 2147483647 w 1134"/>
                  <a:gd name="T11" fmla="*/ 2147483647 h 1133"/>
                  <a:gd name="T12" fmla="*/ 2147483647 w 1134"/>
                  <a:gd name="T13" fmla="*/ 2147483647 h 1133"/>
                  <a:gd name="T14" fmla="*/ 2147483647 w 1134"/>
                  <a:gd name="T15" fmla="*/ 2147483647 h 1133"/>
                  <a:gd name="T16" fmla="*/ 2147483647 w 1134"/>
                  <a:gd name="T17" fmla="*/ 2147483647 h 1133"/>
                  <a:gd name="T18" fmla="*/ 2147483647 w 1134"/>
                  <a:gd name="T19" fmla="*/ 2147483647 h 1133"/>
                  <a:gd name="T20" fmla="*/ 2147483647 w 1134"/>
                  <a:gd name="T21" fmla="*/ 2147483647 h 1133"/>
                  <a:gd name="T22" fmla="*/ 2147483647 w 1134"/>
                  <a:gd name="T23" fmla="*/ 2147483647 h 1133"/>
                  <a:gd name="T24" fmla="*/ 2147483647 w 1134"/>
                  <a:gd name="T25" fmla="*/ 2147483647 h 1133"/>
                  <a:gd name="T26" fmla="*/ 2147483647 w 1134"/>
                  <a:gd name="T27" fmla="*/ 2147483647 h 1133"/>
                  <a:gd name="T28" fmla="*/ 2147483647 w 1134"/>
                  <a:gd name="T29" fmla="*/ 2147483647 h 1133"/>
                  <a:gd name="T30" fmla="*/ 2147483647 w 1134"/>
                  <a:gd name="T31" fmla="*/ 2147483647 h 1133"/>
                  <a:gd name="T32" fmla="*/ 2147483647 w 1134"/>
                  <a:gd name="T33" fmla="*/ 2147483647 h 1133"/>
                  <a:gd name="T34" fmla="*/ 2147483647 w 1134"/>
                  <a:gd name="T35" fmla="*/ 2147483647 h 1133"/>
                  <a:gd name="T36" fmla="*/ 2147483647 w 1134"/>
                  <a:gd name="T37" fmla="*/ 2147483647 h 1133"/>
                  <a:gd name="T38" fmla="*/ 2147483647 w 1134"/>
                  <a:gd name="T39" fmla="*/ 2147483647 h 1133"/>
                  <a:gd name="T40" fmla="*/ 2147483647 w 1134"/>
                  <a:gd name="T41" fmla="*/ 2147483647 h 1133"/>
                  <a:gd name="T42" fmla="*/ 2147483647 w 1134"/>
                  <a:gd name="T43" fmla="*/ 2147483647 h 1133"/>
                  <a:gd name="T44" fmla="*/ 2147483647 w 1134"/>
                  <a:gd name="T45" fmla="*/ 2147483647 h 1133"/>
                  <a:gd name="T46" fmla="*/ 2147483647 w 1134"/>
                  <a:gd name="T47" fmla="*/ 2147483647 h 1133"/>
                  <a:gd name="T48" fmla="*/ 2147483647 w 1134"/>
                  <a:gd name="T49" fmla="*/ 2147483647 h 1133"/>
                  <a:gd name="T50" fmla="*/ 2147483647 w 1134"/>
                  <a:gd name="T51" fmla="*/ 2147483647 h 1133"/>
                  <a:gd name="T52" fmla="*/ 2147483647 w 1134"/>
                  <a:gd name="T53" fmla="*/ 2147483647 h 1133"/>
                  <a:gd name="T54" fmla="*/ 2147483647 w 1134"/>
                  <a:gd name="T55" fmla="*/ 2147483647 h 1133"/>
                  <a:gd name="T56" fmla="*/ 2147483647 w 1134"/>
                  <a:gd name="T57" fmla="*/ 2147483647 h 1133"/>
                  <a:gd name="T58" fmla="*/ 2147483647 w 1134"/>
                  <a:gd name="T59" fmla="*/ 2147483647 h 1133"/>
                  <a:gd name="T60" fmla="*/ 2147483647 w 1134"/>
                  <a:gd name="T61" fmla="*/ 2147483647 h 1133"/>
                  <a:gd name="T62" fmla="*/ 2147483647 w 1134"/>
                  <a:gd name="T63" fmla="*/ 2147483647 h 1133"/>
                  <a:gd name="T64" fmla="*/ 2147483647 w 1134"/>
                  <a:gd name="T65" fmla="*/ 2147483647 h 1133"/>
                  <a:gd name="T66" fmla="*/ 2147483647 w 1134"/>
                  <a:gd name="T67" fmla="*/ 2147483647 h 1133"/>
                  <a:gd name="T68" fmla="*/ 2147483647 w 1134"/>
                  <a:gd name="T69" fmla="*/ 2147483647 h 1133"/>
                  <a:gd name="T70" fmla="*/ 2147483647 w 1134"/>
                  <a:gd name="T71" fmla="*/ 2147483647 h 1133"/>
                  <a:gd name="T72" fmla="*/ 2147483647 w 1134"/>
                  <a:gd name="T73" fmla="*/ 2147483647 h 1133"/>
                  <a:gd name="T74" fmla="*/ 2147483647 w 1134"/>
                  <a:gd name="T75" fmla="*/ 2147483647 h 1133"/>
                  <a:gd name="T76" fmla="*/ 2147483647 w 1134"/>
                  <a:gd name="T77" fmla="*/ 2147483647 h 1133"/>
                  <a:gd name="T78" fmla="*/ 2147483647 w 1134"/>
                  <a:gd name="T79" fmla="*/ 2147483647 h 1133"/>
                  <a:gd name="T80" fmla="*/ 2147483647 w 1134"/>
                  <a:gd name="T81" fmla="*/ 2147483647 h 1133"/>
                  <a:gd name="T82" fmla="*/ 2147483647 w 1134"/>
                  <a:gd name="T83" fmla="*/ 2147483647 h 1133"/>
                  <a:gd name="T84" fmla="*/ 2147483647 w 1134"/>
                  <a:gd name="T85" fmla="*/ 2147483647 h 1133"/>
                  <a:gd name="T86" fmla="*/ 2147483647 w 1134"/>
                  <a:gd name="T87" fmla="*/ 2147483647 h 1133"/>
                  <a:gd name="T88" fmla="*/ 2147483647 w 1134"/>
                  <a:gd name="T89" fmla="*/ 2147483647 h 1133"/>
                  <a:gd name="T90" fmla="*/ 2147483647 w 1134"/>
                  <a:gd name="T91" fmla="*/ 2147483647 h 1133"/>
                  <a:gd name="T92" fmla="*/ 2147483647 w 1134"/>
                  <a:gd name="T93" fmla="*/ 2147483647 h 1133"/>
                  <a:gd name="T94" fmla="*/ 2147483647 w 1134"/>
                  <a:gd name="T95" fmla="*/ 2147483647 h 1133"/>
                  <a:gd name="T96" fmla="*/ 2147483647 w 1134"/>
                  <a:gd name="T97" fmla="*/ 2147483647 h 1133"/>
                  <a:gd name="T98" fmla="*/ 2147483647 w 1134"/>
                  <a:gd name="T99" fmla="*/ 2147483647 h 1133"/>
                  <a:gd name="T100" fmla="*/ 2147483647 w 1134"/>
                  <a:gd name="T101" fmla="*/ 2147483647 h 1133"/>
                  <a:gd name="T102" fmla="*/ 2147483647 w 1134"/>
                  <a:gd name="T103" fmla="*/ 2147483647 h 1133"/>
                  <a:gd name="T104" fmla="*/ 2147483647 w 1134"/>
                  <a:gd name="T105" fmla="*/ 2147483647 h 1133"/>
                  <a:gd name="T106" fmla="*/ 2147483647 w 1134"/>
                  <a:gd name="T107" fmla="*/ 2147483647 h 1133"/>
                  <a:gd name="T108" fmla="*/ 2147483647 w 1134"/>
                  <a:gd name="T109" fmla="*/ 2147483647 h 1133"/>
                  <a:gd name="T110" fmla="*/ 2147483647 w 1134"/>
                  <a:gd name="T111" fmla="*/ 2147483647 h 1133"/>
                  <a:gd name="T112" fmla="*/ 0 w 1134"/>
                  <a:gd name="T113" fmla="*/ 2147483647 h 1133"/>
                  <a:gd name="T114" fmla="*/ 2147483647 w 1134"/>
                  <a:gd name="T115" fmla="*/ 2147483647 h 1133"/>
                  <a:gd name="T116" fmla="*/ 2147483647 w 1134"/>
                  <a:gd name="T117" fmla="*/ 2147483647 h 1133"/>
                  <a:gd name="T118" fmla="*/ 2147483647 w 1134"/>
                  <a:gd name="T119" fmla="*/ 0 h 1133"/>
                  <a:gd name="T120" fmla="*/ 0 w 1134"/>
                  <a:gd name="T121" fmla="*/ 2147483647 h 113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134"/>
                  <a:gd name="T184" fmla="*/ 0 h 1133"/>
                  <a:gd name="T185" fmla="*/ 1134 w 1134"/>
                  <a:gd name="T186" fmla="*/ 1133 h 113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134" h="1133">
                    <a:moveTo>
                      <a:pt x="711" y="302"/>
                    </a:moveTo>
                    <a:cubicBezTo>
                      <a:pt x="422" y="302"/>
                      <a:pt x="422" y="302"/>
                      <a:pt x="422" y="302"/>
                    </a:cubicBezTo>
                    <a:cubicBezTo>
                      <a:pt x="447" y="242"/>
                      <a:pt x="481" y="189"/>
                      <a:pt x="522" y="144"/>
                    </a:cubicBezTo>
                    <a:cubicBezTo>
                      <a:pt x="537" y="142"/>
                      <a:pt x="551" y="141"/>
                      <a:pt x="567" y="141"/>
                    </a:cubicBezTo>
                    <a:cubicBezTo>
                      <a:pt x="582" y="141"/>
                      <a:pt x="597" y="142"/>
                      <a:pt x="612" y="144"/>
                    </a:cubicBezTo>
                    <a:cubicBezTo>
                      <a:pt x="653" y="189"/>
                      <a:pt x="687" y="242"/>
                      <a:pt x="711" y="302"/>
                    </a:cubicBezTo>
                    <a:close/>
                    <a:moveTo>
                      <a:pt x="899" y="302"/>
                    </a:moveTo>
                    <a:cubicBezTo>
                      <a:pt x="792" y="302"/>
                      <a:pt x="792" y="302"/>
                      <a:pt x="792" y="302"/>
                    </a:cubicBezTo>
                    <a:cubicBezTo>
                      <a:pt x="776" y="256"/>
                      <a:pt x="754" y="213"/>
                      <a:pt x="728" y="173"/>
                    </a:cubicBezTo>
                    <a:cubicBezTo>
                      <a:pt x="796" y="201"/>
                      <a:pt x="854" y="246"/>
                      <a:pt x="899" y="302"/>
                    </a:cubicBezTo>
                    <a:close/>
                    <a:moveTo>
                      <a:pt x="990" y="529"/>
                    </a:moveTo>
                    <a:cubicBezTo>
                      <a:pt x="831" y="529"/>
                      <a:pt x="831" y="529"/>
                      <a:pt x="831" y="529"/>
                    </a:cubicBezTo>
                    <a:cubicBezTo>
                      <a:pt x="831" y="476"/>
                      <a:pt x="825" y="426"/>
                      <a:pt x="814" y="377"/>
                    </a:cubicBezTo>
                    <a:cubicBezTo>
                      <a:pt x="947" y="377"/>
                      <a:pt x="947" y="377"/>
                      <a:pt x="947" y="377"/>
                    </a:cubicBezTo>
                    <a:cubicBezTo>
                      <a:pt x="970" y="424"/>
                      <a:pt x="985" y="475"/>
                      <a:pt x="990" y="529"/>
                    </a:cubicBezTo>
                    <a:close/>
                    <a:moveTo>
                      <a:pt x="947" y="755"/>
                    </a:moveTo>
                    <a:cubicBezTo>
                      <a:pt x="792" y="755"/>
                      <a:pt x="792" y="755"/>
                      <a:pt x="792" y="755"/>
                    </a:cubicBezTo>
                    <a:cubicBezTo>
                      <a:pt x="809" y="708"/>
                      <a:pt x="821" y="657"/>
                      <a:pt x="827" y="604"/>
                    </a:cubicBezTo>
                    <a:cubicBezTo>
                      <a:pt x="990" y="604"/>
                      <a:pt x="990" y="604"/>
                      <a:pt x="990" y="604"/>
                    </a:cubicBezTo>
                    <a:cubicBezTo>
                      <a:pt x="985" y="658"/>
                      <a:pt x="970" y="709"/>
                      <a:pt x="947" y="755"/>
                    </a:cubicBezTo>
                    <a:close/>
                    <a:moveTo>
                      <a:pt x="648" y="984"/>
                    </a:moveTo>
                    <a:cubicBezTo>
                      <a:pt x="692" y="940"/>
                      <a:pt x="729" y="889"/>
                      <a:pt x="759" y="831"/>
                    </a:cubicBezTo>
                    <a:cubicBezTo>
                      <a:pt x="899" y="831"/>
                      <a:pt x="899" y="831"/>
                      <a:pt x="899" y="831"/>
                    </a:cubicBezTo>
                    <a:cubicBezTo>
                      <a:pt x="837" y="908"/>
                      <a:pt x="749" y="964"/>
                      <a:pt x="648" y="984"/>
                    </a:cubicBezTo>
                    <a:close/>
                    <a:moveTo>
                      <a:pt x="567" y="958"/>
                    </a:moveTo>
                    <a:cubicBezTo>
                      <a:pt x="525" y="923"/>
                      <a:pt x="489" y="880"/>
                      <a:pt x="460" y="831"/>
                    </a:cubicBezTo>
                    <a:cubicBezTo>
                      <a:pt x="674" y="831"/>
                      <a:pt x="674" y="831"/>
                      <a:pt x="674" y="831"/>
                    </a:cubicBezTo>
                    <a:cubicBezTo>
                      <a:pt x="644" y="880"/>
                      <a:pt x="608" y="923"/>
                      <a:pt x="567" y="958"/>
                    </a:cubicBezTo>
                    <a:close/>
                    <a:moveTo>
                      <a:pt x="234" y="831"/>
                    </a:moveTo>
                    <a:cubicBezTo>
                      <a:pt x="375" y="831"/>
                      <a:pt x="375" y="831"/>
                      <a:pt x="375" y="831"/>
                    </a:cubicBezTo>
                    <a:cubicBezTo>
                      <a:pt x="404" y="889"/>
                      <a:pt x="442" y="940"/>
                      <a:pt x="486" y="984"/>
                    </a:cubicBezTo>
                    <a:cubicBezTo>
                      <a:pt x="384" y="964"/>
                      <a:pt x="296" y="908"/>
                      <a:pt x="234" y="831"/>
                    </a:cubicBezTo>
                    <a:close/>
                    <a:moveTo>
                      <a:pt x="144" y="604"/>
                    </a:moveTo>
                    <a:cubicBezTo>
                      <a:pt x="307" y="604"/>
                      <a:pt x="307" y="604"/>
                      <a:pt x="307" y="604"/>
                    </a:cubicBezTo>
                    <a:cubicBezTo>
                      <a:pt x="312" y="657"/>
                      <a:pt x="325" y="708"/>
                      <a:pt x="342" y="755"/>
                    </a:cubicBezTo>
                    <a:cubicBezTo>
                      <a:pt x="186" y="755"/>
                      <a:pt x="186" y="755"/>
                      <a:pt x="186" y="755"/>
                    </a:cubicBezTo>
                    <a:cubicBezTo>
                      <a:pt x="163" y="709"/>
                      <a:pt x="148" y="658"/>
                      <a:pt x="144" y="604"/>
                    </a:cubicBezTo>
                    <a:close/>
                    <a:moveTo>
                      <a:pt x="186" y="377"/>
                    </a:moveTo>
                    <a:cubicBezTo>
                      <a:pt x="320" y="377"/>
                      <a:pt x="320" y="377"/>
                      <a:pt x="320" y="377"/>
                    </a:cubicBezTo>
                    <a:cubicBezTo>
                      <a:pt x="309" y="426"/>
                      <a:pt x="302" y="476"/>
                      <a:pt x="302" y="529"/>
                    </a:cubicBezTo>
                    <a:cubicBezTo>
                      <a:pt x="144" y="529"/>
                      <a:pt x="144" y="529"/>
                      <a:pt x="144" y="529"/>
                    </a:cubicBezTo>
                    <a:cubicBezTo>
                      <a:pt x="148" y="475"/>
                      <a:pt x="163" y="424"/>
                      <a:pt x="186" y="377"/>
                    </a:cubicBezTo>
                    <a:close/>
                    <a:moveTo>
                      <a:pt x="751" y="604"/>
                    </a:moveTo>
                    <a:cubicBezTo>
                      <a:pt x="744" y="658"/>
                      <a:pt x="730" y="708"/>
                      <a:pt x="711" y="755"/>
                    </a:cubicBezTo>
                    <a:cubicBezTo>
                      <a:pt x="422" y="755"/>
                      <a:pt x="422" y="755"/>
                      <a:pt x="422" y="755"/>
                    </a:cubicBezTo>
                    <a:cubicBezTo>
                      <a:pt x="403" y="708"/>
                      <a:pt x="389" y="658"/>
                      <a:pt x="383" y="604"/>
                    </a:cubicBezTo>
                    <a:cubicBezTo>
                      <a:pt x="751" y="604"/>
                      <a:pt x="751" y="604"/>
                      <a:pt x="751" y="604"/>
                    </a:cubicBezTo>
                    <a:close/>
                    <a:moveTo>
                      <a:pt x="378" y="529"/>
                    </a:moveTo>
                    <a:cubicBezTo>
                      <a:pt x="378" y="476"/>
                      <a:pt x="385" y="425"/>
                      <a:pt x="398" y="377"/>
                    </a:cubicBezTo>
                    <a:cubicBezTo>
                      <a:pt x="736" y="377"/>
                      <a:pt x="736" y="377"/>
                      <a:pt x="736" y="377"/>
                    </a:cubicBezTo>
                    <a:cubicBezTo>
                      <a:pt x="748" y="425"/>
                      <a:pt x="756" y="476"/>
                      <a:pt x="756" y="529"/>
                    </a:cubicBezTo>
                    <a:cubicBezTo>
                      <a:pt x="378" y="529"/>
                      <a:pt x="378" y="529"/>
                      <a:pt x="378" y="529"/>
                    </a:cubicBezTo>
                    <a:close/>
                    <a:moveTo>
                      <a:pt x="405" y="173"/>
                    </a:moveTo>
                    <a:cubicBezTo>
                      <a:pt x="380" y="213"/>
                      <a:pt x="358" y="256"/>
                      <a:pt x="341" y="302"/>
                    </a:cubicBezTo>
                    <a:cubicBezTo>
                      <a:pt x="234" y="302"/>
                      <a:pt x="234" y="302"/>
                      <a:pt x="234" y="302"/>
                    </a:cubicBezTo>
                    <a:cubicBezTo>
                      <a:pt x="279" y="246"/>
                      <a:pt x="338" y="201"/>
                      <a:pt x="405" y="173"/>
                    </a:cubicBezTo>
                    <a:close/>
                    <a:moveTo>
                      <a:pt x="0" y="566"/>
                    </a:moveTo>
                    <a:cubicBezTo>
                      <a:pt x="0" y="880"/>
                      <a:pt x="254" y="1133"/>
                      <a:pt x="567" y="1133"/>
                    </a:cubicBezTo>
                    <a:cubicBezTo>
                      <a:pt x="880" y="1133"/>
                      <a:pt x="1134" y="880"/>
                      <a:pt x="1134" y="566"/>
                    </a:cubicBezTo>
                    <a:cubicBezTo>
                      <a:pt x="1134" y="253"/>
                      <a:pt x="880" y="0"/>
                      <a:pt x="567" y="0"/>
                    </a:cubicBezTo>
                    <a:cubicBezTo>
                      <a:pt x="254" y="0"/>
                      <a:pt x="0" y="253"/>
                      <a:pt x="0" y="566"/>
                    </a:cubicBezTo>
                    <a:close/>
                  </a:path>
                </a:pathLst>
              </a:custGeom>
              <a:solidFill>
                <a:srgbClr val="334C5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66" name="Freeform 21">
                <a:extLst>
                  <a:ext uri="{FF2B5EF4-FFF2-40B4-BE49-F238E27FC236}">
                    <a16:creationId xmlns:a16="http://schemas.microsoft.com/office/drawing/2014/main" id="{1B402EB4-6BED-4313-AC50-CC419093AA91}"/>
                  </a:ext>
                </a:extLst>
              </p:cNvPr>
              <p:cNvSpPr>
                <a:spLocks noEditPoints="1" noChangeArrowheads="1"/>
              </p:cNvSpPr>
              <p:nvPr/>
            </p:nvSpPr>
            <p:spPr bwMode="auto">
              <a:xfrm>
                <a:off x="6046787" y="825500"/>
                <a:ext cx="485775" cy="487363"/>
              </a:xfrm>
              <a:custGeom>
                <a:avLst/>
                <a:gdLst>
                  <a:gd name="T0" fmla="*/ 2147483647 w 575"/>
                  <a:gd name="T1" fmla="*/ 2147483647 h 575"/>
                  <a:gd name="T2" fmla="*/ 2147483647 w 575"/>
                  <a:gd name="T3" fmla="*/ 2147483647 h 575"/>
                  <a:gd name="T4" fmla="*/ 2147483647 w 575"/>
                  <a:gd name="T5" fmla="*/ 2147483647 h 575"/>
                  <a:gd name="T6" fmla="*/ 2147483647 w 575"/>
                  <a:gd name="T7" fmla="*/ 2147483647 h 575"/>
                  <a:gd name="T8" fmla="*/ 2147483647 w 575"/>
                  <a:gd name="T9" fmla="*/ 2147483647 h 575"/>
                  <a:gd name="T10" fmla="*/ 2147483647 w 575"/>
                  <a:gd name="T11" fmla="*/ 2147483647 h 575"/>
                  <a:gd name="T12" fmla="*/ 2147483647 w 575"/>
                  <a:gd name="T13" fmla="*/ 2147483647 h 575"/>
                  <a:gd name="T14" fmla="*/ 2147483647 w 575"/>
                  <a:gd name="T15" fmla="*/ 2147483647 h 575"/>
                  <a:gd name="T16" fmla="*/ 2147483647 w 575"/>
                  <a:gd name="T17" fmla="*/ 2147483647 h 575"/>
                  <a:gd name="T18" fmla="*/ 2147483647 w 575"/>
                  <a:gd name="T19" fmla="*/ 2147483647 h 575"/>
                  <a:gd name="T20" fmla="*/ 2147483647 w 575"/>
                  <a:gd name="T21" fmla="*/ 2147483647 h 575"/>
                  <a:gd name="T22" fmla="*/ 2147483647 w 575"/>
                  <a:gd name="T23" fmla="*/ 2147483647 h 575"/>
                  <a:gd name="T24" fmla="*/ 2147483647 w 575"/>
                  <a:gd name="T25" fmla="*/ 2147483647 h 575"/>
                  <a:gd name="T26" fmla="*/ 2147483647 w 575"/>
                  <a:gd name="T27" fmla="*/ 2147483647 h 575"/>
                  <a:gd name="T28" fmla="*/ 2147483647 w 575"/>
                  <a:gd name="T29" fmla="*/ 2147483647 h 575"/>
                  <a:gd name="T30" fmla="*/ 2147483647 w 575"/>
                  <a:gd name="T31" fmla="*/ 2147483647 h 575"/>
                  <a:gd name="T32" fmla="*/ 2147483647 w 575"/>
                  <a:gd name="T33" fmla="*/ 2147483647 h 575"/>
                  <a:gd name="T34" fmla="*/ 2147483647 w 575"/>
                  <a:gd name="T35" fmla="*/ 2147483647 h 575"/>
                  <a:gd name="T36" fmla="*/ 2147483647 w 575"/>
                  <a:gd name="T37" fmla="*/ 2147483647 h 575"/>
                  <a:gd name="T38" fmla="*/ 2147483647 w 575"/>
                  <a:gd name="T39" fmla="*/ 2147483647 h 57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575"/>
                  <a:gd name="T61" fmla="*/ 0 h 575"/>
                  <a:gd name="T62" fmla="*/ 575 w 575"/>
                  <a:gd name="T63" fmla="*/ 575 h 57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575" h="575">
                    <a:moveTo>
                      <a:pt x="265" y="12"/>
                    </a:moveTo>
                    <a:cubicBezTo>
                      <a:pt x="417" y="0"/>
                      <a:pt x="551" y="113"/>
                      <a:pt x="563" y="265"/>
                    </a:cubicBezTo>
                    <a:cubicBezTo>
                      <a:pt x="575" y="417"/>
                      <a:pt x="462" y="550"/>
                      <a:pt x="310" y="562"/>
                    </a:cubicBezTo>
                    <a:cubicBezTo>
                      <a:pt x="158" y="575"/>
                      <a:pt x="24" y="461"/>
                      <a:pt x="12" y="309"/>
                    </a:cubicBezTo>
                    <a:cubicBezTo>
                      <a:pt x="0" y="157"/>
                      <a:pt x="113" y="24"/>
                      <a:pt x="265" y="12"/>
                    </a:cubicBezTo>
                    <a:close/>
                    <a:moveTo>
                      <a:pt x="478" y="342"/>
                    </a:moveTo>
                    <a:cubicBezTo>
                      <a:pt x="447" y="409"/>
                      <a:pt x="381" y="458"/>
                      <a:pt x="302" y="464"/>
                    </a:cubicBezTo>
                    <a:cubicBezTo>
                      <a:pt x="222" y="471"/>
                      <a:pt x="150" y="433"/>
                      <a:pt x="108" y="372"/>
                    </a:cubicBezTo>
                    <a:cubicBezTo>
                      <a:pt x="160" y="399"/>
                      <a:pt x="226" y="412"/>
                      <a:pt x="297" y="407"/>
                    </a:cubicBezTo>
                    <a:cubicBezTo>
                      <a:pt x="368" y="401"/>
                      <a:pt x="431" y="377"/>
                      <a:pt x="478" y="342"/>
                    </a:cubicBezTo>
                    <a:close/>
                    <a:moveTo>
                      <a:pt x="196" y="178"/>
                    </a:moveTo>
                    <a:cubicBezTo>
                      <a:pt x="224" y="176"/>
                      <a:pt x="248" y="196"/>
                      <a:pt x="250" y="224"/>
                    </a:cubicBezTo>
                    <a:cubicBezTo>
                      <a:pt x="253" y="251"/>
                      <a:pt x="232" y="275"/>
                      <a:pt x="204" y="277"/>
                    </a:cubicBezTo>
                    <a:cubicBezTo>
                      <a:pt x="177" y="280"/>
                      <a:pt x="153" y="259"/>
                      <a:pt x="151" y="232"/>
                    </a:cubicBezTo>
                    <a:cubicBezTo>
                      <a:pt x="148" y="204"/>
                      <a:pt x="169" y="180"/>
                      <a:pt x="196" y="178"/>
                    </a:cubicBezTo>
                    <a:close/>
                    <a:moveTo>
                      <a:pt x="360" y="165"/>
                    </a:moveTo>
                    <a:cubicBezTo>
                      <a:pt x="387" y="162"/>
                      <a:pt x="412" y="183"/>
                      <a:pt x="414" y="210"/>
                    </a:cubicBezTo>
                    <a:cubicBezTo>
                      <a:pt x="416" y="238"/>
                      <a:pt x="395" y="262"/>
                      <a:pt x="368" y="264"/>
                    </a:cubicBezTo>
                    <a:cubicBezTo>
                      <a:pt x="340" y="267"/>
                      <a:pt x="316" y="246"/>
                      <a:pt x="314" y="218"/>
                    </a:cubicBezTo>
                    <a:cubicBezTo>
                      <a:pt x="312" y="191"/>
                      <a:pt x="332" y="167"/>
                      <a:pt x="360" y="165"/>
                    </a:cubicBezTo>
                    <a:close/>
                  </a:path>
                </a:pathLst>
              </a:custGeom>
              <a:solidFill>
                <a:srgbClr val="ED905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67" name="Freeform 22">
                <a:extLst>
                  <a:ext uri="{FF2B5EF4-FFF2-40B4-BE49-F238E27FC236}">
                    <a16:creationId xmlns:a16="http://schemas.microsoft.com/office/drawing/2014/main" id="{74653987-1B12-4BD9-9A79-403EF9931AA4}"/>
                  </a:ext>
                </a:extLst>
              </p:cNvPr>
              <p:cNvSpPr>
                <a:spLocks noChangeArrowheads="1"/>
              </p:cNvSpPr>
              <p:nvPr/>
            </p:nvSpPr>
            <p:spPr bwMode="auto">
              <a:xfrm>
                <a:off x="1673225" y="1003300"/>
                <a:ext cx="1036638" cy="1036638"/>
              </a:xfrm>
              <a:custGeom>
                <a:avLst/>
                <a:gdLst>
                  <a:gd name="T0" fmla="*/ 2147483647 w 1226"/>
                  <a:gd name="T1" fmla="*/ 2147483647 h 1226"/>
                  <a:gd name="T2" fmla="*/ 2147483647 w 1226"/>
                  <a:gd name="T3" fmla="*/ 2147483647 h 1226"/>
                  <a:gd name="T4" fmla="*/ 2147483647 w 1226"/>
                  <a:gd name="T5" fmla="*/ 2147483647 h 1226"/>
                  <a:gd name="T6" fmla="*/ 2147483647 w 1226"/>
                  <a:gd name="T7" fmla="*/ 2147483647 h 1226"/>
                  <a:gd name="T8" fmla="*/ 2147483647 w 1226"/>
                  <a:gd name="T9" fmla="*/ 2147483647 h 1226"/>
                  <a:gd name="T10" fmla="*/ 0 60000 65536"/>
                  <a:gd name="T11" fmla="*/ 0 60000 65536"/>
                  <a:gd name="T12" fmla="*/ 0 60000 65536"/>
                  <a:gd name="T13" fmla="*/ 0 60000 65536"/>
                  <a:gd name="T14" fmla="*/ 0 60000 65536"/>
                  <a:gd name="T15" fmla="*/ 0 w 1226"/>
                  <a:gd name="T16" fmla="*/ 0 h 1226"/>
                  <a:gd name="T17" fmla="*/ 1226 w 1226"/>
                  <a:gd name="T18" fmla="*/ 1226 h 1226"/>
                </a:gdLst>
                <a:ahLst/>
                <a:cxnLst>
                  <a:cxn ang="T10">
                    <a:pos x="T0" y="T1"/>
                  </a:cxn>
                  <a:cxn ang="T11">
                    <a:pos x="T2" y="T3"/>
                  </a:cxn>
                  <a:cxn ang="T12">
                    <a:pos x="T4" y="T5"/>
                  </a:cxn>
                  <a:cxn ang="T13">
                    <a:pos x="T6" y="T7"/>
                  </a:cxn>
                  <a:cxn ang="T14">
                    <a:pos x="T8" y="T9"/>
                  </a:cxn>
                </a:cxnLst>
                <a:rect l="T15" t="T16" r="T17" b="T18"/>
                <a:pathLst>
                  <a:path w="1226" h="1226">
                    <a:moveTo>
                      <a:pt x="1048" y="290"/>
                    </a:moveTo>
                    <a:cubicBezTo>
                      <a:pt x="869" y="50"/>
                      <a:pt x="530" y="0"/>
                      <a:pt x="290" y="178"/>
                    </a:cubicBezTo>
                    <a:cubicBezTo>
                      <a:pt x="50" y="357"/>
                      <a:pt x="0" y="696"/>
                      <a:pt x="178" y="936"/>
                    </a:cubicBezTo>
                    <a:cubicBezTo>
                      <a:pt x="357" y="1176"/>
                      <a:pt x="696" y="1226"/>
                      <a:pt x="936" y="1048"/>
                    </a:cubicBezTo>
                    <a:cubicBezTo>
                      <a:pt x="1176" y="869"/>
                      <a:pt x="1226" y="530"/>
                      <a:pt x="1048" y="290"/>
                    </a:cubicBezTo>
                    <a:close/>
                  </a:path>
                </a:pathLst>
              </a:custGeom>
              <a:solidFill>
                <a:srgbClr val="ED905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68" name="Freeform 23">
                <a:extLst>
                  <a:ext uri="{FF2B5EF4-FFF2-40B4-BE49-F238E27FC236}">
                    <a16:creationId xmlns:a16="http://schemas.microsoft.com/office/drawing/2014/main" id="{6FD464EA-9922-4C74-8C3B-B8A08C2A34D2}"/>
                  </a:ext>
                </a:extLst>
              </p:cNvPr>
              <p:cNvSpPr>
                <a:spLocks noChangeArrowheads="1"/>
              </p:cNvSpPr>
              <p:nvPr/>
            </p:nvSpPr>
            <p:spPr bwMode="auto">
              <a:xfrm>
                <a:off x="2052637" y="1308100"/>
                <a:ext cx="265113" cy="206375"/>
              </a:xfrm>
              <a:custGeom>
                <a:avLst/>
                <a:gdLst>
                  <a:gd name="T0" fmla="*/ 2147483647 w 313"/>
                  <a:gd name="T1" fmla="*/ 2147483647 h 244"/>
                  <a:gd name="T2" fmla="*/ 0 w 313"/>
                  <a:gd name="T3" fmla="*/ 2147483647 h 244"/>
                  <a:gd name="T4" fmla="*/ 2147483647 w 313"/>
                  <a:gd name="T5" fmla="*/ 2147483647 h 244"/>
                  <a:gd name="T6" fmla="*/ 2147483647 w 313"/>
                  <a:gd name="T7" fmla="*/ 2147483647 h 244"/>
                  <a:gd name="T8" fmla="*/ 2147483647 w 313"/>
                  <a:gd name="T9" fmla="*/ 2147483647 h 244"/>
                  <a:gd name="T10" fmla="*/ 2147483647 w 313"/>
                  <a:gd name="T11" fmla="*/ 2147483647 h 244"/>
                  <a:gd name="T12" fmla="*/ 2147483647 w 313"/>
                  <a:gd name="T13" fmla="*/ 2147483647 h 244"/>
                  <a:gd name="T14" fmla="*/ 0 60000 65536"/>
                  <a:gd name="T15" fmla="*/ 0 60000 65536"/>
                  <a:gd name="T16" fmla="*/ 0 60000 65536"/>
                  <a:gd name="T17" fmla="*/ 0 60000 65536"/>
                  <a:gd name="T18" fmla="*/ 0 60000 65536"/>
                  <a:gd name="T19" fmla="*/ 0 60000 65536"/>
                  <a:gd name="T20" fmla="*/ 0 60000 65536"/>
                  <a:gd name="T21" fmla="*/ 0 w 313"/>
                  <a:gd name="T22" fmla="*/ 0 h 244"/>
                  <a:gd name="T23" fmla="*/ 313 w 313"/>
                  <a:gd name="T24" fmla="*/ 244 h 2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13" h="244">
                    <a:moveTo>
                      <a:pt x="103" y="27"/>
                    </a:moveTo>
                    <a:cubicBezTo>
                      <a:pt x="51" y="43"/>
                      <a:pt x="14" y="85"/>
                      <a:pt x="0" y="133"/>
                    </a:cubicBezTo>
                    <a:cubicBezTo>
                      <a:pt x="19" y="108"/>
                      <a:pt x="46" y="87"/>
                      <a:pt x="79" y="77"/>
                    </a:cubicBezTo>
                    <a:cubicBezTo>
                      <a:pt x="165" y="49"/>
                      <a:pt x="257" y="97"/>
                      <a:pt x="284" y="182"/>
                    </a:cubicBezTo>
                    <a:cubicBezTo>
                      <a:pt x="291" y="203"/>
                      <a:pt x="293" y="224"/>
                      <a:pt x="292" y="244"/>
                    </a:cubicBezTo>
                    <a:cubicBezTo>
                      <a:pt x="309" y="208"/>
                      <a:pt x="313" y="167"/>
                      <a:pt x="300" y="128"/>
                    </a:cubicBezTo>
                    <a:cubicBezTo>
                      <a:pt x="274" y="46"/>
                      <a:pt x="185" y="0"/>
                      <a:pt x="103" y="27"/>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69" name="Freeform 24">
                <a:extLst>
                  <a:ext uri="{FF2B5EF4-FFF2-40B4-BE49-F238E27FC236}">
                    <a16:creationId xmlns:a16="http://schemas.microsoft.com/office/drawing/2014/main" id="{FA199C7E-A3E5-4CBD-8D63-C50BCEBF28F4}"/>
                  </a:ext>
                </a:extLst>
              </p:cNvPr>
              <p:cNvSpPr>
                <a:spLocks noChangeArrowheads="1"/>
              </p:cNvSpPr>
              <p:nvPr/>
            </p:nvSpPr>
            <p:spPr bwMode="auto">
              <a:xfrm>
                <a:off x="2197100" y="1747837"/>
                <a:ext cx="188913" cy="158750"/>
              </a:xfrm>
              <a:custGeom>
                <a:avLst/>
                <a:gdLst>
                  <a:gd name="T0" fmla="*/ 2147483647 w 224"/>
                  <a:gd name="T1" fmla="*/ 2147483647 h 188"/>
                  <a:gd name="T2" fmla="*/ 2147483647 w 224"/>
                  <a:gd name="T3" fmla="*/ 2147483647 h 188"/>
                  <a:gd name="T4" fmla="*/ 2147483647 w 224"/>
                  <a:gd name="T5" fmla="*/ 2147483647 h 188"/>
                  <a:gd name="T6" fmla="*/ 1799484878 w 224"/>
                  <a:gd name="T7" fmla="*/ 2147483647 h 188"/>
                  <a:gd name="T8" fmla="*/ 2147483647 w 224"/>
                  <a:gd name="T9" fmla="*/ 2147483647 h 188"/>
                  <a:gd name="T10" fmla="*/ 2147483647 w 224"/>
                  <a:gd name="T11" fmla="*/ 2147483647 h 188"/>
                  <a:gd name="T12" fmla="*/ 2147483647 w 224"/>
                  <a:gd name="T13" fmla="*/ 2147483647 h 188"/>
                  <a:gd name="T14" fmla="*/ 2147483647 w 224"/>
                  <a:gd name="T15" fmla="*/ 2147483647 h 188"/>
                  <a:gd name="T16" fmla="*/ 2147483647 w 224"/>
                  <a:gd name="T17" fmla="*/ 2147483647 h 188"/>
                  <a:gd name="T18" fmla="*/ 2147483647 w 224"/>
                  <a:gd name="T19" fmla="*/ 2147483647 h 188"/>
                  <a:gd name="T20" fmla="*/ 2147483647 w 224"/>
                  <a:gd name="T21" fmla="*/ 2147483647 h 188"/>
                  <a:gd name="T22" fmla="*/ 2147483647 w 224"/>
                  <a:gd name="T23" fmla="*/ 2147483647 h 188"/>
                  <a:gd name="T24" fmla="*/ 2147483647 w 224"/>
                  <a:gd name="T25" fmla="*/ 2147483647 h 188"/>
                  <a:gd name="T26" fmla="*/ 2147483647 w 224"/>
                  <a:gd name="T27" fmla="*/ 2147483647 h 188"/>
                  <a:gd name="T28" fmla="*/ 2147483647 w 224"/>
                  <a:gd name="T29" fmla="*/ 2147483647 h 188"/>
                  <a:gd name="T30" fmla="*/ 2147483647 w 224"/>
                  <a:gd name="T31" fmla="*/ 2147483647 h 188"/>
                  <a:gd name="T32" fmla="*/ 2147483647 w 224"/>
                  <a:gd name="T33" fmla="*/ 2147483647 h 188"/>
                  <a:gd name="T34" fmla="*/ 2147483647 w 224"/>
                  <a:gd name="T35" fmla="*/ 2147483647 h 188"/>
                  <a:gd name="T36" fmla="*/ 2147483647 w 224"/>
                  <a:gd name="T37" fmla="*/ 2147483647 h 188"/>
                  <a:gd name="T38" fmla="*/ 2147483647 w 224"/>
                  <a:gd name="T39" fmla="*/ 2147483647 h 188"/>
                  <a:gd name="T40" fmla="*/ 2147483647 w 224"/>
                  <a:gd name="T41" fmla="*/ 2147483647 h 188"/>
                  <a:gd name="T42" fmla="*/ 2147483647 w 224"/>
                  <a:gd name="T43" fmla="*/ 2147483647 h 188"/>
                  <a:gd name="T44" fmla="*/ 2147483647 w 224"/>
                  <a:gd name="T45" fmla="*/ 2147483647 h 188"/>
                  <a:gd name="T46" fmla="*/ 2147483647 w 224"/>
                  <a:gd name="T47" fmla="*/ 2147483647 h 188"/>
                  <a:gd name="T48" fmla="*/ 2147483647 w 224"/>
                  <a:gd name="T49" fmla="*/ 2147483647 h 188"/>
                  <a:gd name="T50" fmla="*/ 2147483647 w 224"/>
                  <a:gd name="T51" fmla="*/ 2147483647 h 188"/>
                  <a:gd name="T52" fmla="*/ 2147483647 w 224"/>
                  <a:gd name="T53" fmla="*/ 2147483647 h 18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24"/>
                  <a:gd name="T82" fmla="*/ 0 h 188"/>
                  <a:gd name="T83" fmla="*/ 224 w 224"/>
                  <a:gd name="T84" fmla="*/ 188 h 188"/>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24" h="188">
                    <a:moveTo>
                      <a:pt x="205" y="14"/>
                    </a:moveTo>
                    <a:cubicBezTo>
                      <a:pt x="202" y="5"/>
                      <a:pt x="190" y="0"/>
                      <a:pt x="179" y="4"/>
                    </a:cubicBezTo>
                    <a:cubicBezTo>
                      <a:pt x="18" y="55"/>
                      <a:pt x="18" y="55"/>
                      <a:pt x="18" y="55"/>
                    </a:cubicBezTo>
                    <a:cubicBezTo>
                      <a:pt x="7" y="59"/>
                      <a:pt x="0" y="69"/>
                      <a:pt x="3" y="79"/>
                    </a:cubicBezTo>
                    <a:cubicBezTo>
                      <a:pt x="6" y="87"/>
                      <a:pt x="16" y="91"/>
                      <a:pt x="26" y="89"/>
                    </a:cubicBezTo>
                    <a:cubicBezTo>
                      <a:pt x="26" y="90"/>
                      <a:pt x="26" y="90"/>
                      <a:pt x="26" y="90"/>
                    </a:cubicBezTo>
                    <a:cubicBezTo>
                      <a:pt x="56" y="99"/>
                      <a:pt x="56" y="99"/>
                      <a:pt x="56" y="99"/>
                    </a:cubicBezTo>
                    <a:cubicBezTo>
                      <a:pt x="34" y="106"/>
                      <a:pt x="34" y="106"/>
                      <a:pt x="34" y="106"/>
                    </a:cubicBezTo>
                    <a:cubicBezTo>
                      <a:pt x="23" y="109"/>
                      <a:pt x="17" y="120"/>
                      <a:pt x="20" y="129"/>
                    </a:cubicBezTo>
                    <a:cubicBezTo>
                      <a:pt x="23" y="138"/>
                      <a:pt x="34" y="143"/>
                      <a:pt x="45" y="139"/>
                    </a:cubicBezTo>
                    <a:cubicBezTo>
                      <a:pt x="58" y="135"/>
                      <a:pt x="58" y="135"/>
                      <a:pt x="58" y="135"/>
                    </a:cubicBezTo>
                    <a:cubicBezTo>
                      <a:pt x="89" y="144"/>
                      <a:pt x="89" y="144"/>
                      <a:pt x="89" y="144"/>
                    </a:cubicBezTo>
                    <a:cubicBezTo>
                      <a:pt x="64" y="152"/>
                      <a:pt x="64" y="152"/>
                      <a:pt x="64" y="152"/>
                    </a:cubicBezTo>
                    <a:cubicBezTo>
                      <a:pt x="55" y="155"/>
                      <a:pt x="50" y="165"/>
                      <a:pt x="52" y="174"/>
                    </a:cubicBezTo>
                    <a:cubicBezTo>
                      <a:pt x="55" y="183"/>
                      <a:pt x="65" y="188"/>
                      <a:pt x="75" y="185"/>
                    </a:cubicBezTo>
                    <a:cubicBezTo>
                      <a:pt x="209" y="142"/>
                      <a:pt x="209" y="142"/>
                      <a:pt x="209" y="142"/>
                    </a:cubicBezTo>
                    <a:cubicBezTo>
                      <a:pt x="218" y="139"/>
                      <a:pt x="223" y="129"/>
                      <a:pt x="220" y="120"/>
                    </a:cubicBezTo>
                    <a:cubicBezTo>
                      <a:pt x="217" y="111"/>
                      <a:pt x="207" y="106"/>
                      <a:pt x="198" y="109"/>
                    </a:cubicBezTo>
                    <a:cubicBezTo>
                      <a:pt x="131" y="130"/>
                      <a:pt x="131" y="130"/>
                      <a:pt x="131" y="130"/>
                    </a:cubicBezTo>
                    <a:cubicBezTo>
                      <a:pt x="109" y="119"/>
                      <a:pt x="109" y="119"/>
                      <a:pt x="109" y="119"/>
                    </a:cubicBezTo>
                    <a:cubicBezTo>
                      <a:pt x="206" y="88"/>
                      <a:pt x="206" y="88"/>
                      <a:pt x="206" y="88"/>
                    </a:cubicBezTo>
                    <a:cubicBezTo>
                      <a:pt x="217" y="84"/>
                      <a:pt x="224" y="74"/>
                      <a:pt x="221" y="64"/>
                    </a:cubicBezTo>
                    <a:cubicBezTo>
                      <a:pt x="218" y="55"/>
                      <a:pt x="206" y="50"/>
                      <a:pt x="195" y="54"/>
                    </a:cubicBezTo>
                    <a:cubicBezTo>
                      <a:pt x="98" y="85"/>
                      <a:pt x="98" y="85"/>
                      <a:pt x="98" y="85"/>
                    </a:cubicBezTo>
                    <a:cubicBezTo>
                      <a:pt x="76" y="74"/>
                      <a:pt x="76" y="74"/>
                      <a:pt x="76" y="74"/>
                    </a:cubicBezTo>
                    <a:cubicBezTo>
                      <a:pt x="190" y="37"/>
                      <a:pt x="190" y="37"/>
                      <a:pt x="190" y="37"/>
                    </a:cubicBezTo>
                    <a:cubicBezTo>
                      <a:pt x="201" y="34"/>
                      <a:pt x="208" y="23"/>
                      <a:pt x="205" y="14"/>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70" name="Freeform 25">
                <a:extLst>
                  <a:ext uri="{FF2B5EF4-FFF2-40B4-BE49-F238E27FC236}">
                    <a16:creationId xmlns:a16="http://schemas.microsoft.com/office/drawing/2014/main" id="{D1F91506-9332-4C52-AA2F-5C79AB734575}"/>
                  </a:ext>
                </a:extLst>
              </p:cNvPr>
              <p:cNvSpPr>
                <a:spLocks noChangeArrowheads="1"/>
              </p:cNvSpPr>
              <p:nvPr/>
            </p:nvSpPr>
            <p:spPr bwMode="auto">
              <a:xfrm>
                <a:off x="2076450" y="1173162"/>
                <a:ext cx="47625" cy="76200"/>
              </a:xfrm>
              <a:custGeom>
                <a:avLst/>
                <a:gdLst>
                  <a:gd name="T0" fmla="*/ 2147483647 w 56"/>
                  <a:gd name="T1" fmla="*/ 2147483647 h 90"/>
                  <a:gd name="T2" fmla="*/ 2147483647 w 56"/>
                  <a:gd name="T3" fmla="*/ 2147483647 h 90"/>
                  <a:gd name="T4" fmla="*/ 2147483647 w 56"/>
                  <a:gd name="T5" fmla="*/ 2147483647 h 90"/>
                  <a:gd name="T6" fmla="*/ 2147483647 w 56"/>
                  <a:gd name="T7" fmla="*/ 1820784607 h 90"/>
                  <a:gd name="T8" fmla="*/ 1845034172 w 56"/>
                  <a:gd name="T9" fmla="*/ 2147483647 h 90"/>
                  <a:gd name="T10" fmla="*/ 2147483647 w 56"/>
                  <a:gd name="T11" fmla="*/ 2147483647 h 90"/>
                  <a:gd name="T12" fmla="*/ 2147483647 w 56"/>
                  <a:gd name="T13" fmla="*/ 2147483647 h 90"/>
                  <a:gd name="T14" fmla="*/ 0 60000 65536"/>
                  <a:gd name="T15" fmla="*/ 0 60000 65536"/>
                  <a:gd name="T16" fmla="*/ 0 60000 65536"/>
                  <a:gd name="T17" fmla="*/ 0 60000 65536"/>
                  <a:gd name="T18" fmla="*/ 0 60000 65536"/>
                  <a:gd name="T19" fmla="*/ 0 60000 65536"/>
                  <a:gd name="T20" fmla="*/ 0 60000 65536"/>
                  <a:gd name="T21" fmla="*/ 0 w 56"/>
                  <a:gd name="T22" fmla="*/ 0 h 90"/>
                  <a:gd name="T23" fmla="*/ 56 w 56"/>
                  <a:gd name="T24" fmla="*/ 90 h 9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 h="90">
                    <a:moveTo>
                      <a:pt x="41" y="87"/>
                    </a:moveTo>
                    <a:cubicBezTo>
                      <a:pt x="50" y="84"/>
                      <a:pt x="56" y="74"/>
                      <a:pt x="53" y="65"/>
                    </a:cubicBezTo>
                    <a:cubicBezTo>
                      <a:pt x="36" y="14"/>
                      <a:pt x="36" y="14"/>
                      <a:pt x="36" y="14"/>
                    </a:cubicBezTo>
                    <a:cubicBezTo>
                      <a:pt x="33" y="5"/>
                      <a:pt x="23" y="0"/>
                      <a:pt x="14" y="3"/>
                    </a:cubicBezTo>
                    <a:cubicBezTo>
                      <a:pt x="5" y="6"/>
                      <a:pt x="0" y="16"/>
                      <a:pt x="3" y="25"/>
                    </a:cubicBezTo>
                    <a:cubicBezTo>
                      <a:pt x="19" y="76"/>
                      <a:pt x="19" y="76"/>
                      <a:pt x="19" y="76"/>
                    </a:cubicBezTo>
                    <a:cubicBezTo>
                      <a:pt x="22" y="85"/>
                      <a:pt x="32" y="90"/>
                      <a:pt x="41" y="87"/>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71" name="Freeform 26">
                <a:extLst>
                  <a:ext uri="{FF2B5EF4-FFF2-40B4-BE49-F238E27FC236}">
                    <a16:creationId xmlns:a16="http://schemas.microsoft.com/office/drawing/2014/main" id="{730AAE3A-DE27-4622-BA45-AA2B0E4CAB3A}"/>
                  </a:ext>
                </a:extLst>
              </p:cNvPr>
              <p:cNvSpPr>
                <a:spLocks noChangeArrowheads="1"/>
              </p:cNvSpPr>
              <p:nvPr/>
            </p:nvSpPr>
            <p:spPr bwMode="auto">
              <a:xfrm>
                <a:off x="2281237" y="1146175"/>
                <a:ext cx="55563" cy="73025"/>
              </a:xfrm>
              <a:custGeom>
                <a:avLst/>
                <a:gdLst>
                  <a:gd name="T0" fmla="*/ 2147483647 w 65"/>
                  <a:gd name="T1" fmla="*/ 2147483647 h 87"/>
                  <a:gd name="T2" fmla="*/ 2147483647 w 65"/>
                  <a:gd name="T3" fmla="*/ 2147483647 h 87"/>
                  <a:gd name="T4" fmla="*/ 2147483647 w 65"/>
                  <a:gd name="T5" fmla="*/ 2147483647 h 87"/>
                  <a:gd name="T6" fmla="*/ 2147483647 w 65"/>
                  <a:gd name="T7" fmla="*/ 2147483647 h 87"/>
                  <a:gd name="T8" fmla="*/ 2147483647 w 65"/>
                  <a:gd name="T9" fmla="*/ 2147483647 h 87"/>
                  <a:gd name="T10" fmla="*/ 2147483647 w 65"/>
                  <a:gd name="T11" fmla="*/ 2147483647 h 87"/>
                  <a:gd name="T12" fmla="*/ 2147483647 w 65"/>
                  <a:gd name="T13" fmla="*/ 2147483647 h 87"/>
                  <a:gd name="T14" fmla="*/ 0 60000 65536"/>
                  <a:gd name="T15" fmla="*/ 0 60000 65536"/>
                  <a:gd name="T16" fmla="*/ 0 60000 65536"/>
                  <a:gd name="T17" fmla="*/ 0 60000 65536"/>
                  <a:gd name="T18" fmla="*/ 0 60000 65536"/>
                  <a:gd name="T19" fmla="*/ 0 60000 65536"/>
                  <a:gd name="T20" fmla="*/ 0 60000 65536"/>
                  <a:gd name="T21" fmla="*/ 0 w 65"/>
                  <a:gd name="T22" fmla="*/ 0 h 87"/>
                  <a:gd name="T23" fmla="*/ 65 w 65"/>
                  <a:gd name="T24" fmla="*/ 87 h 8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5" h="87">
                    <a:moveTo>
                      <a:pt x="29" y="12"/>
                    </a:moveTo>
                    <a:cubicBezTo>
                      <a:pt x="5" y="59"/>
                      <a:pt x="5" y="59"/>
                      <a:pt x="5" y="59"/>
                    </a:cubicBezTo>
                    <a:cubicBezTo>
                      <a:pt x="0" y="68"/>
                      <a:pt x="4" y="79"/>
                      <a:pt x="13" y="83"/>
                    </a:cubicBezTo>
                    <a:cubicBezTo>
                      <a:pt x="21" y="87"/>
                      <a:pt x="32" y="84"/>
                      <a:pt x="36" y="75"/>
                    </a:cubicBezTo>
                    <a:cubicBezTo>
                      <a:pt x="60" y="28"/>
                      <a:pt x="60" y="28"/>
                      <a:pt x="60" y="28"/>
                    </a:cubicBezTo>
                    <a:cubicBezTo>
                      <a:pt x="65" y="20"/>
                      <a:pt x="61" y="9"/>
                      <a:pt x="53" y="5"/>
                    </a:cubicBezTo>
                    <a:cubicBezTo>
                      <a:pt x="44" y="0"/>
                      <a:pt x="33" y="4"/>
                      <a:pt x="29" y="12"/>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72" name="Freeform 27">
                <a:extLst>
                  <a:ext uri="{FF2B5EF4-FFF2-40B4-BE49-F238E27FC236}">
                    <a16:creationId xmlns:a16="http://schemas.microsoft.com/office/drawing/2014/main" id="{8290519A-963D-4853-9BE2-867C6CA75520}"/>
                  </a:ext>
                </a:extLst>
              </p:cNvPr>
              <p:cNvSpPr>
                <a:spLocks noChangeArrowheads="1"/>
              </p:cNvSpPr>
              <p:nvPr/>
            </p:nvSpPr>
            <p:spPr bwMode="auto">
              <a:xfrm>
                <a:off x="1874837" y="1282700"/>
                <a:ext cx="74613" cy="55563"/>
              </a:xfrm>
              <a:custGeom>
                <a:avLst/>
                <a:gdLst>
                  <a:gd name="T0" fmla="*/ 2147483647 w 88"/>
                  <a:gd name="T1" fmla="*/ 2147483647 h 65"/>
                  <a:gd name="T2" fmla="*/ 2147483647 w 88"/>
                  <a:gd name="T3" fmla="*/ 2147483647 h 65"/>
                  <a:gd name="T4" fmla="*/ 2147483647 w 88"/>
                  <a:gd name="T5" fmla="*/ 2147483647 h 65"/>
                  <a:gd name="T6" fmla="*/ 2147483647 w 88"/>
                  <a:gd name="T7" fmla="*/ 2147483647 h 65"/>
                  <a:gd name="T8" fmla="*/ 2147483647 w 88"/>
                  <a:gd name="T9" fmla="*/ 2147483647 h 65"/>
                  <a:gd name="T10" fmla="*/ 2147483647 w 88"/>
                  <a:gd name="T11" fmla="*/ 2147483647 h 65"/>
                  <a:gd name="T12" fmla="*/ 2147483647 w 88"/>
                  <a:gd name="T13" fmla="*/ 2147483647 h 65"/>
                  <a:gd name="T14" fmla="*/ 0 60000 65536"/>
                  <a:gd name="T15" fmla="*/ 0 60000 65536"/>
                  <a:gd name="T16" fmla="*/ 0 60000 65536"/>
                  <a:gd name="T17" fmla="*/ 0 60000 65536"/>
                  <a:gd name="T18" fmla="*/ 0 60000 65536"/>
                  <a:gd name="T19" fmla="*/ 0 60000 65536"/>
                  <a:gd name="T20" fmla="*/ 0 60000 65536"/>
                  <a:gd name="T21" fmla="*/ 0 w 88"/>
                  <a:gd name="T22" fmla="*/ 0 h 65"/>
                  <a:gd name="T23" fmla="*/ 88 w 88"/>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8" h="65">
                    <a:moveTo>
                      <a:pt x="59" y="60"/>
                    </a:moveTo>
                    <a:cubicBezTo>
                      <a:pt x="68" y="65"/>
                      <a:pt x="79" y="61"/>
                      <a:pt x="83" y="53"/>
                    </a:cubicBezTo>
                    <a:cubicBezTo>
                      <a:pt x="88" y="44"/>
                      <a:pt x="84" y="33"/>
                      <a:pt x="76" y="29"/>
                    </a:cubicBezTo>
                    <a:cubicBezTo>
                      <a:pt x="29" y="5"/>
                      <a:pt x="29" y="5"/>
                      <a:pt x="29" y="5"/>
                    </a:cubicBezTo>
                    <a:cubicBezTo>
                      <a:pt x="20" y="0"/>
                      <a:pt x="9" y="4"/>
                      <a:pt x="5" y="12"/>
                    </a:cubicBezTo>
                    <a:cubicBezTo>
                      <a:pt x="0" y="21"/>
                      <a:pt x="4" y="32"/>
                      <a:pt x="12" y="36"/>
                    </a:cubicBezTo>
                    <a:lnTo>
                      <a:pt x="59" y="60"/>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73" name="Freeform 28">
                <a:extLst>
                  <a:ext uri="{FF2B5EF4-FFF2-40B4-BE49-F238E27FC236}">
                    <a16:creationId xmlns:a16="http://schemas.microsoft.com/office/drawing/2014/main" id="{9EC0BCB6-1FAE-4B7D-8D13-720ECC216086}"/>
                  </a:ext>
                </a:extLst>
              </p:cNvPr>
              <p:cNvSpPr>
                <a:spLocks noChangeArrowheads="1"/>
              </p:cNvSpPr>
              <p:nvPr/>
            </p:nvSpPr>
            <p:spPr bwMode="auto">
              <a:xfrm>
                <a:off x="2395537" y="1541462"/>
                <a:ext cx="73025" cy="53975"/>
              </a:xfrm>
              <a:custGeom>
                <a:avLst/>
                <a:gdLst>
                  <a:gd name="T0" fmla="*/ 2147483647 w 87"/>
                  <a:gd name="T1" fmla="*/ 2147483647 h 64"/>
                  <a:gd name="T2" fmla="*/ 2147483647 w 87"/>
                  <a:gd name="T3" fmla="*/ 2147483647 h 64"/>
                  <a:gd name="T4" fmla="*/ 2147483647 w 87"/>
                  <a:gd name="T5" fmla="*/ 2147483647 h 64"/>
                  <a:gd name="T6" fmla="*/ 2147483647 w 87"/>
                  <a:gd name="T7" fmla="*/ 2147483647 h 64"/>
                  <a:gd name="T8" fmla="*/ 2147483647 w 87"/>
                  <a:gd name="T9" fmla="*/ 2147483647 h 64"/>
                  <a:gd name="T10" fmla="*/ 2147483647 w 87"/>
                  <a:gd name="T11" fmla="*/ 2147483647 h 64"/>
                  <a:gd name="T12" fmla="*/ 2147483647 w 87"/>
                  <a:gd name="T13" fmla="*/ 2147483647 h 64"/>
                  <a:gd name="T14" fmla="*/ 0 60000 65536"/>
                  <a:gd name="T15" fmla="*/ 0 60000 65536"/>
                  <a:gd name="T16" fmla="*/ 0 60000 65536"/>
                  <a:gd name="T17" fmla="*/ 0 60000 65536"/>
                  <a:gd name="T18" fmla="*/ 0 60000 65536"/>
                  <a:gd name="T19" fmla="*/ 0 60000 65536"/>
                  <a:gd name="T20" fmla="*/ 0 60000 65536"/>
                  <a:gd name="T21" fmla="*/ 0 w 87"/>
                  <a:gd name="T22" fmla="*/ 0 h 64"/>
                  <a:gd name="T23" fmla="*/ 87 w 87"/>
                  <a:gd name="T24" fmla="*/ 64 h 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7" h="64">
                    <a:moveTo>
                      <a:pt x="28" y="4"/>
                    </a:moveTo>
                    <a:cubicBezTo>
                      <a:pt x="20" y="0"/>
                      <a:pt x="9" y="3"/>
                      <a:pt x="5" y="12"/>
                    </a:cubicBezTo>
                    <a:cubicBezTo>
                      <a:pt x="0" y="20"/>
                      <a:pt x="4" y="31"/>
                      <a:pt x="12" y="35"/>
                    </a:cubicBezTo>
                    <a:cubicBezTo>
                      <a:pt x="59" y="59"/>
                      <a:pt x="59" y="59"/>
                      <a:pt x="59" y="59"/>
                    </a:cubicBezTo>
                    <a:cubicBezTo>
                      <a:pt x="68" y="64"/>
                      <a:pt x="79" y="60"/>
                      <a:pt x="83" y="52"/>
                    </a:cubicBezTo>
                    <a:cubicBezTo>
                      <a:pt x="87" y="43"/>
                      <a:pt x="84" y="33"/>
                      <a:pt x="75" y="28"/>
                    </a:cubicBezTo>
                    <a:lnTo>
                      <a:pt x="28" y="4"/>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74" name="Freeform 29">
                <a:extLst>
                  <a:ext uri="{FF2B5EF4-FFF2-40B4-BE49-F238E27FC236}">
                    <a16:creationId xmlns:a16="http://schemas.microsoft.com/office/drawing/2014/main" id="{86AD590D-14F8-4CAC-A073-60916D5FA7D4}"/>
                  </a:ext>
                </a:extLst>
              </p:cNvPr>
              <p:cNvSpPr>
                <a:spLocks noChangeArrowheads="1"/>
              </p:cNvSpPr>
              <p:nvPr/>
            </p:nvSpPr>
            <p:spPr bwMode="auto">
              <a:xfrm>
                <a:off x="2009775" y="1658937"/>
                <a:ext cx="53975" cy="73025"/>
              </a:xfrm>
              <a:custGeom>
                <a:avLst/>
                <a:gdLst>
                  <a:gd name="T0" fmla="*/ 2147483647 w 64"/>
                  <a:gd name="T1" fmla="*/ 2147483647 h 87"/>
                  <a:gd name="T2" fmla="*/ 2147483647 w 64"/>
                  <a:gd name="T3" fmla="*/ 2147483647 h 87"/>
                  <a:gd name="T4" fmla="*/ 2147483647 w 64"/>
                  <a:gd name="T5" fmla="*/ 2147483647 h 87"/>
                  <a:gd name="T6" fmla="*/ 2147483647 w 64"/>
                  <a:gd name="T7" fmla="*/ 2147483647 h 87"/>
                  <a:gd name="T8" fmla="*/ 2147483647 w 64"/>
                  <a:gd name="T9" fmla="*/ 2147483647 h 87"/>
                  <a:gd name="T10" fmla="*/ 2147483647 w 64"/>
                  <a:gd name="T11" fmla="*/ 2147483647 h 87"/>
                  <a:gd name="T12" fmla="*/ 2147483647 w 64"/>
                  <a:gd name="T13" fmla="*/ 2147483647 h 87"/>
                  <a:gd name="T14" fmla="*/ 0 60000 65536"/>
                  <a:gd name="T15" fmla="*/ 0 60000 65536"/>
                  <a:gd name="T16" fmla="*/ 0 60000 65536"/>
                  <a:gd name="T17" fmla="*/ 0 60000 65536"/>
                  <a:gd name="T18" fmla="*/ 0 60000 65536"/>
                  <a:gd name="T19" fmla="*/ 0 60000 65536"/>
                  <a:gd name="T20" fmla="*/ 0 60000 65536"/>
                  <a:gd name="T21" fmla="*/ 0 w 64"/>
                  <a:gd name="T22" fmla="*/ 0 h 87"/>
                  <a:gd name="T23" fmla="*/ 64 w 64"/>
                  <a:gd name="T24" fmla="*/ 87 h 8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 h="87">
                    <a:moveTo>
                      <a:pt x="29" y="12"/>
                    </a:moveTo>
                    <a:cubicBezTo>
                      <a:pt x="4" y="59"/>
                      <a:pt x="4" y="59"/>
                      <a:pt x="4" y="59"/>
                    </a:cubicBezTo>
                    <a:cubicBezTo>
                      <a:pt x="0" y="67"/>
                      <a:pt x="3" y="78"/>
                      <a:pt x="12" y="83"/>
                    </a:cubicBezTo>
                    <a:cubicBezTo>
                      <a:pt x="21" y="87"/>
                      <a:pt x="31" y="84"/>
                      <a:pt x="36" y="75"/>
                    </a:cubicBezTo>
                    <a:cubicBezTo>
                      <a:pt x="60" y="28"/>
                      <a:pt x="60" y="28"/>
                      <a:pt x="60" y="28"/>
                    </a:cubicBezTo>
                    <a:cubicBezTo>
                      <a:pt x="64" y="19"/>
                      <a:pt x="61" y="9"/>
                      <a:pt x="52" y="4"/>
                    </a:cubicBezTo>
                    <a:cubicBezTo>
                      <a:pt x="44" y="0"/>
                      <a:pt x="33" y="3"/>
                      <a:pt x="29" y="12"/>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75" name="Freeform 30">
                <a:extLst>
                  <a:ext uri="{FF2B5EF4-FFF2-40B4-BE49-F238E27FC236}">
                    <a16:creationId xmlns:a16="http://schemas.microsoft.com/office/drawing/2014/main" id="{B799735B-6FA6-4A7C-BF38-55AC00B2F09A}"/>
                  </a:ext>
                </a:extLst>
              </p:cNvPr>
              <p:cNvSpPr>
                <a:spLocks noChangeArrowheads="1"/>
              </p:cNvSpPr>
              <p:nvPr/>
            </p:nvSpPr>
            <p:spPr bwMode="auto">
              <a:xfrm>
                <a:off x="1863725" y="1495425"/>
                <a:ext cx="74613" cy="46038"/>
              </a:xfrm>
              <a:custGeom>
                <a:avLst/>
                <a:gdLst>
                  <a:gd name="T0" fmla="*/ 2147483647 w 89"/>
                  <a:gd name="T1" fmla="*/ 1759358074 h 55"/>
                  <a:gd name="T2" fmla="*/ 2147483647 w 89"/>
                  <a:gd name="T3" fmla="*/ 2147483647 h 55"/>
                  <a:gd name="T4" fmla="*/ 1767612151 w 89"/>
                  <a:gd name="T5" fmla="*/ 2147483647 h 55"/>
                  <a:gd name="T6" fmla="*/ 2147483647 w 89"/>
                  <a:gd name="T7" fmla="*/ 2147483647 h 55"/>
                  <a:gd name="T8" fmla="*/ 2147483647 w 89"/>
                  <a:gd name="T9" fmla="*/ 2147483647 h 55"/>
                  <a:gd name="T10" fmla="*/ 2147483647 w 89"/>
                  <a:gd name="T11" fmla="*/ 2147483647 h 55"/>
                  <a:gd name="T12" fmla="*/ 2147483647 w 89"/>
                  <a:gd name="T13" fmla="*/ 1759358074 h 55"/>
                  <a:gd name="T14" fmla="*/ 0 60000 65536"/>
                  <a:gd name="T15" fmla="*/ 0 60000 65536"/>
                  <a:gd name="T16" fmla="*/ 0 60000 65536"/>
                  <a:gd name="T17" fmla="*/ 0 60000 65536"/>
                  <a:gd name="T18" fmla="*/ 0 60000 65536"/>
                  <a:gd name="T19" fmla="*/ 0 60000 65536"/>
                  <a:gd name="T20" fmla="*/ 0 60000 65536"/>
                  <a:gd name="T21" fmla="*/ 0 w 89"/>
                  <a:gd name="T22" fmla="*/ 0 h 55"/>
                  <a:gd name="T23" fmla="*/ 89 w 89"/>
                  <a:gd name="T24" fmla="*/ 55 h 5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9" h="55">
                    <a:moveTo>
                      <a:pt x="64" y="3"/>
                    </a:moveTo>
                    <a:cubicBezTo>
                      <a:pt x="14" y="19"/>
                      <a:pt x="14" y="19"/>
                      <a:pt x="14" y="19"/>
                    </a:cubicBezTo>
                    <a:cubicBezTo>
                      <a:pt x="5" y="22"/>
                      <a:pt x="0" y="32"/>
                      <a:pt x="3" y="41"/>
                    </a:cubicBezTo>
                    <a:cubicBezTo>
                      <a:pt x="6" y="50"/>
                      <a:pt x="15" y="55"/>
                      <a:pt x="25" y="52"/>
                    </a:cubicBezTo>
                    <a:cubicBezTo>
                      <a:pt x="75" y="36"/>
                      <a:pt x="75" y="36"/>
                      <a:pt x="75" y="36"/>
                    </a:cubicBezTo>
                    <a:cubicBezTo>
                      <a:pt x="84" y="33"/>
                      <a:pt x="89" y="23"/>
                      <a:pt x="86" y="14"/>
                    </a:cubicBezTo>
                    <a:cubicBezTo>
                      <a:pt x="83" y="5"/>
                      <a:pt x="74" y="0"/>
                      <a:pt x="64" y="3"/>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76" name="Freeform 31">
                <a:extLst>
                  <a:ext uri="{FF2B5EF4-FFF2-40B4-BE49-F238E27FC236}">
                    <a16:creationId xmlns:a16="http://schemas.microsoft.com/office/drawing/2014/main" id="{64B71191-009A-41EC-9B7D-357C463252A9}"/>
                  </a:ext>
                </a:extLst>
              </p:cNvPr>
              <p:cNvSpPr>
                <a:spLocks noChangeArrowheads="1"/>
              </p:cNvSpPr>
              <p:nvPr/>
            </p:nvSpPr>
            <p:spPr bwMode="auto">
              <a:xfrm>
                <a:off x="2401887" y="1322387"/>
                <a:ext cx="76200" cy="46038"/>
              </a:xfrm>
              <a:custGeom>
                <a:avLst/>
                <a:gdLst>
                  <a:gd name="T0" fmla="*/ 2147483647 w 90"/>
                  <a:gd name="T1" fmla="*/ 1759358074 h 55"/>
                  <a:gd name="T2" fmla="*/ 2147483647 w 90"/>
                  <a:gd name="T3" fmla="*/ 2147483647 h 55"/>
                  <a:gd name="T4" fmla="*/ 1820784607 w 90"/>
                  <a:gd name="T5" fmla="*/ 2147483647 h 55"/>
                  <a:gd name="T6" fmla="*/ 2147483647 w 90"/>
                  <a:gd name="T7" fmla="*/ 2147483647 h 55"/>
                  <a:gd name="T8" fmla="*/ 2147483647 w 90"/>
                  <a:gd name="T9" fmla="*/ 2147483647 h 55"/>
                  <a:gd name="T10" fmla="*/ 2147483647 w 90"/>
                  <a:gd name="T11" fmla="*/ 2147483647 h 55"/>
                  <a:gd name="T12" fmla="*/ 2147483647 w 90"/>
                  <a:gd name="T13" fmla="*/ 1759358074 h 55"/>
                  <a:gd name="T14" fmla="*/ 0 60000 65536"/>
                  <a:gd name="T15" fmla="*/ 0 60000 65536"/>
                  <a:gd name="T16" fmla="*/ 0 60000 65536"/>
                  <a:gd name="T17" fmla="*/ 0 60000 65536"/>
                  <a:gd name="T18" fmla="*/ 0 60000 65536"/>
                  <a:gd name="T19" fmla="*/ 0 60000 65536"/>
                  <a:gd name="T20" fmla="*/ 0 60000 65536"/>
                  <a:gd name="T21" fmla="*/ 0 w 90"/>
                  <a:gd name="T22" fmla="*/ 0 h 55"/>
                  <a:gd name="T23" fmla="*/ 90 w 90"/>
                  <a:gd name="T24" fmla="*/ 55 h 5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0" h="55">
                    <a:moveTo>
                      <a:pt x="65" y="3"/>
                    </a:moveTo>
                    <a:cubicBezTo>
                      <a:pt x="14" y="19"/>
                      <a:pt x="14" y="19"/>
                      <a:pt x="14" y="19"/>
                    </a:cubicBezTo>
                    <a:cubicBezTo>
                      <a:pt x="5" y="22"/>
                      <a:pt x="0" y="32"/>
                      <a:pt x="3" y="41"/>
                    </a:cubicBezTo>
                    <a:cubicBezTo>
                      <a:pt x="6" y="50"/>
                      <a:pt x="16" y="55"/>
                      <a:pt x="25" y="52"/>
                    </a:cubicBezTo>
                    <a:cubicBezTo>
                      <a:pt x="75" y="36"/>
                      <a:pt x="75" y="36"/>
                      <a:pt x="75" y="36"/>
                    </a:cubicBezTo>
                    <a:cubicBezTo>
                      <a:pt x="85" y="33"/>
                      <a:pt x="90" y="23"/>
                      <a:pt x="87" y="14"/>
                    </a:cubicBezTo>
                    <a:cubicBezTo>
                      <a:pt x="84" y="5"/>
                      <a:pt x="74" y="0"/>
                      <a:pt x="65" y="3"/>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77" name="Freeform 32">
                <a:extLst>
                  <a:ext uri="{FF2B5EF4-FFF2-40B4-BE49-F238E27FC236}">
                    <a16:creationId xmlns:a16="http://schemas.microsoft.com/office/drawing/2014/main" id="{259A14C6-7C97-437A-A51D-B414847E6DF8}"/>
                  </a:ext>
                </a:extLst>
              </p:cNvPr>
              <p:cNvSpPr>
                <a:spLocks noEditPoints="1" noChangeArrowheads="1"/>
              </p:cNvSpPr>
              <p:nvPr/>
            </p:nvSpPr>
            <p:spPr bwMode="auto">
              <a:xfrm>
                <a:off x="1946275" y="1225550"/>
                <a:ext cx="449263" cy="555625"/>
              </a:xfrm>
              <a:custGeom>
                <a:avLst/>
                <a:gdLst>
                  <a:gd name="T0" fmla="*/ 2147483647 w 532"/>
                  <a:gd name="T1" fmla="*/ 2147483647 h 657"/>
                  <a:gd name="T2" fmla="*/ 2147483647 w 532"/>
                  <a:gd name="T3" fmla="*/ 2147483647 h 657"/>
                  <a:gd name="T4" fmla="*/ 2147483647 w 532"/>
                  <a:gd name="T5" fmla="*/ 2147483647 h 657"/>
                  <a:gd name="T6" fmla="*/ 2147483647 w 532"/>
                  <a:gd name="T7" fmla="*/ 2147483647 h 657"/>
                  <a:gd name="T8" fmla="*/ 2147483647 w 532"/>
                  <a:gd name="T9" fmla="*/ 2147483647 h 657"/>
                  <a:gd name="T10" fmla="*/ 2147483647 w 532"/>
                  <a:gd name="T11" fmla="*/ 2147483647 h 657"/>
                  <a:gd name="T12" fmla="*/ 2147483647 w 532"/>
                  <a:gd name="T13" fmla="*/ 2147483647 h 657"/>
                  <a:gd name="T14" fmla="*/ 2147483647 w 532"/>
                  <a:gd name="T15" fmla="*/ 2147483647 h 657"/>
                  <a:gd name="T16" fmla="*/ 2147483647 w 532"/>
                  <a:gd name="T17" fmla="*/ 2147483647 h 657"/>
                  <a:gd name="T18" fmla="*/ 2147483647 w 532"/>
                  <a:gd name="T19" fmla="*/ 2147483647 h 657"/>
                  <a:gd name="T20" fmla="*/ 2147483647 w 532"/>
                  <a:gd name="T21" fmla="*/ 2147483647 h 657"/>
                  <a:gd name="T22" fmla="*/ 2147483647 w 532"/>
                  <a:gd name="T23" fmla="*/ 2147483647 h 657"/>
                  <a:gd name="T24" fmla="*/ 2147483647 w 532"/>
                  <a:gd name="T25" fmla="*/ 2147483647 h 657"/>
                  <a:gd name="T26" fmla="*/ 2147483647 w 532"/>
                  <a:gd name="T27" fmla="*/ 2147483647 h 657"/>
                  <a:gd name="T28" fmla="*/ 2147483647 w 532"/>
                  <a:gd name="T29" fmla="*/ 2147483647 h 657"/>
                  <a:gd name="T30" fmla="*/ 2147483647 w 532"/>
                  <a:gd name="T31" fmla="*/ 2147483647 h 657"/>
                  <a:gd name="T32" fmla="*/ 2147483647 w 532"/>
                  <a:gd name="T33" fmla="*/ 2147483647 h 657"/>
                  <a:gd name="T34" fmla="*/ 2147483647 w 532"/>
                  <a:gd name="T35" fmla="*/ 2147483647 h 657"/>
                  <a:gd name="T36" fmla="*/ 2147483647 w 532"/>
                  <a:gd name="T37" fmla="*/ 2147483647 h 657"/>
                  <a:gd name="T38" fmla="*/ 2147483647 w 532"/>
                  <a:gd name="T39" fmla="*/ 2147483647 h 657"/>
                  <a:gd name="T40" fmla="*/ 2147483647 w 532"/>
                  <a:gd name="T41" fmla="*/ 2147483647 h 657"/>
                  <a:gd name="T42" fmla="*/ 2147483647 w 532"/>
                  <a:gd name="T43" fmla="*/ 2147483647 h 657"/>
                  <a:gd name="T44" fmla="*/ 2147483647 w 532"/>
                  <a:gd name="T45" fmla="*/ 2147483647 h 657"/>
                  <a:gd name="T46" fmla="*/ 2147483647 w 532"/>
                  <a:gd name="T47" fmla="*/ 2147483647 h 657"/>
                  <a:gd name="T48" fmla="*/ 2147483647 w 532"/>
                  <a:gd name="T49" fmla="*/ 2147483647 h 657"/>
                  <a:gd name="T50" fmla="*/ 2147483647 w 532"/>
                  <a:gd name="T51" fmla="*/ 2147483647 h 657"/>
                  <a:gd name="T52" fmla="*/ 2147483647 w 532"/>
                  <a:gd name="T53" fmla="*/ 2147483647 h 657"/>
                  <a:gd name="T54" fmla="*/ 2147483647 w 532"/>
                  <a:gd name="T55" fmla="*/ 2147483647 h 657"/>
                  <a:gd name="T56" fmla="*/ 2147483647 w 532"/>
                  <a:gd name="T57" fmla="*/ 2147483647 h 657"/>
                  <a:gd name="T58" fmla="*/ 2147483647 w 532"/>
                  <a:gd name="T59" fmla="*/ 2147483647 h 657"/>
                  <a:gd name="T60" fmla="*/ 2147483647 w 532"/>
                  <a:gd name="T61" fmla="*/ 2147483647 h 657"/>
                  <a:gd name="T62" fmla="*/ 2147483647 w 532"/>
                  <a:gd name="T63" fmla="*/ 2147483647 h 657"/>
                  <a:gd name="T64" fmla="*/ 2147483647 w 532"/>
                  <a:gd name="T65" fmla="*/ 2147483647 h 657"/>
                  <a:gd name="T66" fmla="*/ 2147483647 w 532"/>
                  <a:gd name="T67" fmla="*/ 2147483647 h 657"/>
                  <a:gd name="T68" fmla="*/ 2147483647 w 532"/>
                  <a:gd name="T69" fmla="*/ 2147483647 h 657"/>
                  <a:gd name="T70" fmla="*/ 2147483647 w 532"/>
                  <a:gd name="T71" fmla="*/ 2147483647 h 657"/>
                  <a:gd name="T72" fmla="*/ 2147483647 w 532"/>
                  <a:gd name="T73" fmla="*/ 2147483647 h 65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532"/>
                  <a:gd name="T112" fmla="*/ 0 h 657"/>
                  <a:gd name="T113" fmla="*/ 532 w 532"/>
                  <a:gd name="T114" fmla="*/ 657 h 65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532" h="657">
                    <a:moveTo>
                      <a:pt x="202" y="42"/>
                    </a:moveTo>
                    <a:cubicBezTo>
                      <a:pt x="72" y="83"/>
                      <a:pt x="0" y="222"/>
                      <a:pt x="42" y="352"/>
                    </a:cubicBezTo>
                    <a:cubicBezTo>
                      <a:pt x="47" y="367"/>
                      <a:pt x="58" y="387"/>
                      <a:pt x="67" y="403"/>
                    </a:cubicBezTo>
                    <a:cubicBezTo>
                      <a:pt x="77" y="421"/>
                      <a:pt x="97" y="449"/>
                      <a:pt x="111" y="459"/>
                    </a:cubicBezTo>
                    <a:cubicBezTo>
                      <a:pt x="172" y="504"/>
                      <a:pt x="299" y="562"/>
                      <a:pt x="302" y="657"/>
                    </a:cubicBezTo>
                    <a:cubicBezTo>
                      <a:pt x="376" y="634"/>
                      <a:pt x="376" y="634"/>
                      <a:pt x="376" y="634"/>
                    </a:cubicBezTo>
                    <a:cubicBezTo>
                      <a:pt x="381" y="632"/>
                      <a:pt x="381" y="632"/>
                      <a:pt x="381" y="632"/>
                    </a:cubicBezTo>
                    <a:cubicBezTo>
                      <a:pt x="469" y="604"/>
                      <a:pt x="469" y="604"/>
                      <a:pt x="469" y="604"/>
                    </a:cubicBezTo>
                    <a:cubicBezTo>
                      <a:pt x="443" y="565"/>
                      <a:pt x="447" y="516"/>
                      <a:pt x="461" y="467"/>
                    </a:cubicBezTo>
                    <a:cubicBezTo>
                      <a:pt x="466" y="451"/>
                      <a:pt x="494" y="394"/>
                      <a:pt x="500" y="380"/>
                    </a:cubicBezTo>
                    <a:cubicBezTo>
                      <a:pt x="526" y="326"/>
                      <a:pt x="532" y="263"/>
                      <a:pt x="512" y="201"/>
                    </a:cubicBezTo>
                    <a:cubicBezTo>
                      <a:pt x="470" y="71"/>
                      <a:pt x="331" y="0"/>
                      <a:pt x="202" y="42"/>
                    </a:cubicBezTo>
                    <a:close/>
                    <a:moveTo>
                      <a:pt x="466" y="371"/>
                    </a:moveTo>
                    <a:cubicBezTo>
                      <a:pt x="461" y="381"/>
                      <a:pt x="432" y="442"/>
                      <a:pt x="427" y="460"/>
                    </a:cubicBezTo>
                    <a:cubicBezTo>
                      <a:pt x="415" y="501"/>
                      <a:pt x="410" y="543"/>
                      <a:pt x="421" y="582"/>
                    </a:cubicBezTo>
                    <a:cubicBezTo>
                      <a:pt x="382" y="594"/>
                      <a:pt x="382" y="594"/>
                      <a:pt x="382" y="594"/>
                    </a:cubicBezTo>
                    <a:cubicBezTo>
                      <a:pt x="377" y="553"/>
                      <a:pt x="362" y="445"/>
                      <a:pt x="356" y="359"/>
                    </a:cubicBezTo>
                    <a:cubicBezTo>
                      <a:pt x="334" y="368"/>
                      <a:pt x="334" y="368"/>
                      <a:pt x="334" y="368"/>
                    </a:cubicBezTo>
                    <a:cubicBezTo>
                      <a:pt x="342" y="412"/>
                      <a:pt x="356" y="515"/>
                      <a:pt x="363" y="574"/>
                    </a:cubicBezTo>
                    <a:cubicBezTo>
                      <a:pt x="330" y="518"/>
                      <a:pt x="272" y="420"/>
                      <a:pt x="264" y="410"/>
                    </a:cubicBezTo>
                    <a:cubicBezTo>
                      <a:pt x="251" y="394"/>
                      <a:pt x="237" y="382"/>
                      <a:pt x="237" y="382"/>
                    </a:cubicBezTo>
                    <a:cubicBezTo>
                      <a:pt x="293" y="383"/>
                      <a:pt x="293" y="383"/>
                      <a:pt x="293" y="383"/>
                    </a:cubicBezTo>
                    <a:cubicBezTo>
                      <a:pt x="293" y="383"/>
                      <a:pt x="244" y="337"/>
                      <a:pt x="262" y="334"/>
                    </a:cubicBezTo>
                    <a:cubicBezTo>
                      <a:pt x="288" y="330"/>
                      <a:pt x="368" y="335"/>
                      <a:pt x="368" y="335"/>
                    </a:cubicBezTo>
                    <a:cubicBezTo>
                      <a:pt x="368" y="335"/>
                      <a:pt x="350" y="272"/>
                      <a:pt x="344" y="255"/>
                    </a:cubicBezTo>
                    <a:cubicBezTo>
                      <a:pt x="339" y="238"/>
                      <a:pt x="326" y="312"/>
                      <a:pt x="326" y="312"/>
                    </a:cubicBezTo>
                    <a:cubicBezTo>
                      <a:pt x="228" y="309"/>
                      <a:pt x="228" y="309"/>
                      <a:pt x="228" y="309"/>
                    </a:cubicBezTo>
                    <a:cubicBezTo>
                      <a:pt x="231" y="365"/>
                      <a:pt x="231" y="365"/>
                      <a:pt x="231" y="365"/>
                    </a:cubicBezTo>
                    <a:cubicBezTo>
                      <a:pt x="231" y="365"/>
                      <a:pt x="161" y="338"/>
                      <a:pt x="198" y="376"/>
                    </a:cubicBezTo>
                    <a:cubicBezTo>
                      <a:pt x="243" y="422"/>
                      <a:pt x="330" y="557"/>
                      <a:pt x="358" y="602"/>
                    </a:cubicBezTo>
                    <a:cubicBezTo>
                      <a:pt x="329" y="612"/>
                      <a:pt x="329" y="612"/>
                      <a:pt x="329" y="612"/>
                    </a:cubicBezTo>
                    <a:cubicBezTo>
                      <a:pt x="305" y="546"/>
                      <a:pt x="237" y="502"/>
                      <a:pt x="180" y="466"/>
                    </a:cubicBezTo>
                    <a:cubicBezTo>
                      <a:pt x="138" y="444"/>
                      <a:pt x="115" y="413"/>
                      <a:pt x="115" y="413"/>
                    </a:cubicBezTo>
                    <a:cubicBezTo>
                      <a:pt x="97" y="391"/>
                      <a:pt x="84" y="367"/>
                      <a:pt x="76" y="341"/>
                    </a:cubicBezTo>
                    <a:cubicBezTo>
                      <a:pt x="40" y="230"/>
                      <a:pt x="101" y="111"/>
                      <a:pt x="212" y="75"/>
                    </a:cubicBezTo>
                    <a:cubicBezTo>
                      <a:pt x="323" y="40"/>
                      <a:pt x="443" y="101"/>
                      <a:pt x="478" y="212"/>
                    </a:cubicBezTo>
                    <a:cubicBezTo>
                      <a:pt x="495" y="265"/>
                      <a:pt x="491" y="322"/>
                      <a:pt x="466" y="371"/>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78" name="Freeform 33">
                <a:extLst>
                  <a:ext uri="{FF2B5EF4-FFF2-40B4-BE49-F238E27FC236}">
                    <a16:creationId xmlns:a16="http://schemas.microsoft.com/office/drawing/2014/main" id="{B5B2055C-2FD3-48B4-A0EB-646B09BEB8E1}"/>
                  </a:ext>
                </a:extLst>
              </p:cNvPr>
              <p:cNvSpPr>
                <a:spLocks noChangeArrowheads="1"/>
              </p:cNvSpPr>
              <p:nvPr/>
            </p:nvSpPr>
            <p:spPr bwMode="auto">
              <a:xfrm>
                <a:off x="2244725" y="0"/>
                <a:ext cx="1639888" cy="1416050"/>
              </a:xfrm>
              <a:custGeom>
                <a:avLst/>
                <a:gdLst>
                  <a:gd name="T0" fmla="*/ 2147483647 w 1938"/>
                  <a:gd name="T1" fmla="*/ 0 h 1675"/>
                  <a:gd name="T2" fmla="*/ 2147483647 w 1938"/>
                  <a:gd name="T3" fmla="*/ 0 h 1675"/>
                  <a:gd name="T4" fmla="*/ 2147483647 w 1938"/>
                  <a:gd name="T5" fmla="*/ 2147483647 h 1675"/>
                  <a:gd name="T6" fmla="*/ 2147483647 w 1938"/>
                  <a:gd name="T7" fmla="*/ 2147483647 h 1675"/>
                  <a:gd name="T8" fmla="*/ 2147483647 w 1938"/>
                  <a:gd name="T9" fmla="*/ 2147483647 h 1675"/>
                  <a:gd name="T10" fmla="*/ 2147483647 w 1938"/>
                  <a:gd name="T11" fmla="*/ 0 h 1675"/>
                  <a:gd name="T12" fmla="*/ 0 60000 65536"/>
                  <a:gd name="T13" fmla="*/ 0 60000 65536"/>
                  <a:gd name="T14" fmla="*/ 0 60000 65536"/>
                  <a:gd name="T15" fmla="*/ 0 60000 65536"/>
                  <a:gd name="T16" fmla="*/ 0 60000 65536"/>
                  <a:gd name="T17" fmla="*/ 0 60000 65536"/>
                  <a:gd name="T18" fmla="*/ 0 w 1938"/>
                  <a:gd name="T19" fmla="*/ 0 h 1675"/>
                  <a:gd name="T20" fmla="*/ 1938 w 1938"/>
                  <a:gd name="T21" fmla="*/ 1675 h 1675"/>
                </a:gdLst>
                <a:ahLst/>
                <a:cxnLst>
                  <a:cxn ang="T12">
                    <a:pos x="T0" y="T1"/>
                  </a:cxn>
                  <a:cxn ang="T13">
                    <a:pos x="T2" y="T3"/>
                  </a:cxn>
                  <a:cxn ang="T14">
                    <a:pos x="T4" y="T5"/>
                  </a:cxn>
                  <a:cxn ang="T15">
                    <a:pos x="T6" y="T7"/>
                  </a:cxn>
                  <a:cxn ang="T16">
                    <a:pos x="T8" y="T9"/>
                  </a:cxn>
                  <a:cxn ang="T17">
                    <a:pos x="T10" y="T11"/>
                  </a:cxn>
                </a:cxnLst>
                <a:rect l="T18" t="T19" r="T20" b="T21"/>
                <a:pathLst>
                  <a:path w="1938" h="1675">
                    <a:moveTo>
                      <a:pt x="1479" y="0"/>
                    </a:moveTo>
                    <a:cubicBezTo>
                      <a:pt x="478" y="0"/>
                      <a:pt x="478" y="0"/>
                      <a:pt x="478" y="0"/>
                    </a:cubicBezTo>
                    <a:cubicBezTo>
                      <a:pt x="372" y="77"/>
                      <a:pt x="281" y="178"/>
                      <a:pt x="217" y="303"/>
                    </a:cubicBezTo>
                    <a:cubicBezTo>
                      <a:pt x="0" y="723"/>
                      <a:pt x="164" y="1240"/>
                      <a:pt x="585" y="1458"/>
                    </a:cubicBezTo>
                    <a:cubicBezTo>
                      <a:pt x="1005" y="1675"/>
                      <a:pt x="1523" y="1511"/>
                      <a:pt x="1740" y="1090"/>
                    </a:cubicBezTo>
                    <a:cubicBezTo>
                      <a:pt x="1938" y="707"/>
                      <a:pt x="1819" y="245"/>
                      <a:pt x="1479" y="0"/>
                    </a:cubicBezTo>
                    <a:close/>
                  </a:path>
                </a:pathLst>
              </a:custGeom>
              <a:solidFill>
                <a:srgbClr val="E8C34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79" name="Oval 34">
                <a:extLst>
                  <a:ext uri="{FF2B5EF4-FFF2-40B4-BE49-F238E27FC236}">
                    <a16:creationId xmlns:a16="http://schemas.microsoft.com/office/drawing/2014/main" id="{6B96658C-D1FB-40F0-8A4F-28D9732A20E9}"/>
                  </a:ext>
                </a:extLst>
              </p:cNvPr>
              <p:cNvSpPr>
                <a:spLocks noChangeArrowheads="1"/>
              </p:cNvSpPr>
              <p:nvPr/>
            </p:nvSpPr>
            <p:spPr bwMode="auto">
              <a:xfrm>
                <a:off x="5037137" y="28575"/>
                <a:ext cx="1057275" cy="1055688"/>
              </a:xfrm>
              <a:prstGeom prst="ellipse">
                <a:avLst/>
              </a:prstGeom>
              <a:solidFill>
                <a:srgbClr val="D55B48"/>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080" name="Freeform 35">
                <a:extLst>
                  <a:ext uri="{FF2B5EF4-FFF2-40B4-BE49-F238E27FC236}">
                    <a16:creationId xmlns:a16="http://schemas.microsoft.com/office/drawing/2014/main" id="{B216CBD2-78FC-432E-95EA-309EBD256AF0}"/>
                  </a:ext>
                </a:extLst>
              </p:cNvPr>
              <p:cNvSpPr>
                <a:spLocks noEditPoints="1" noChangeArrowheads="1"/>
              </p:cNvSpPr>
              <p:nvPr/>
            </p:nvSpPr>
            <p:spPr bwMode="auto">
              <a:xfrm>
                <a:off x="5186362" y="176212"/>
                <a:ext cx="757238" cy="758825"/>
              </a:xfrm>
              <a:custGeom>
                <a:avLst/>
                <a:gdLst>
                  <a:gd name="T0" fmla="*/ 2147483647 w 895"/>
                  <a:gd name="T1" fmla="*/ 0 h 896"/>
                  <a:gd name="T2" fmla="*/ 2147483647 w 895"/>
                  <a:gd name="T3" fmla="*/ 2147483647 h 896"/>
                  <a:gd name="T4" fmla="*/ 2147483647 w 895"/>
                  <a:gd name="T5" fmla="*/ 2147483647 h 896"/>
                  <a:gd name="T6" fmla="*/ 2147483647 w 895"/>
                  <a:gd name="T7" fmla="*/ 2147483647 h 896"/>
                  <a:gd name="T8" fmla="*/ 2147483647 w 895"/>
                  <a:gd name="T9" fmla="*/ 2147483647 h 896"/>
                  <a:gd name="T10" fmla="*/ 2147483647 w 895"/>
                  <a:gd name="T11" fmla="*/ 2147483647 h 896"/>
                  <a:gd name="T12" fmla="*/ 2147483647 w 895"/>
                  <a:gd name="T13" fmla="*/ 2147483647 h 896"/>
                  <a:gd name="T14" fmla="*/ 2147483647 w 895"/>
                  <a:gd name="T15" fmla="*/ 2147483647 h 896"/>
                  <a:gd name="T16" fmla="*/ 2147483647 w 895"/>
                  <a:gd name="T17" fmla="*/ 2147483647 h 896"/>
                  <a:gd name="T18" fmla="*/ 2147483647 w 895"/>
                  <a:gd name="T19" fmla="*/ 2147483647 h 896"/>
                  <a:gd name="T20" fmla="*/ 2147483647 w 895"/>
                  <a:gd name="T21" fmla="*/ 2147483647 h 896"/>
                  <a:gd name="T22" fmla="*/ 2147483647 w 895"/>
                  <a:gd name="T23" fmla="*/ 2147483647 h 896"/>
                  <a:gd name="T24" fmla="*/ 2147483647 w 895"/>
                  <a:gd name="T25" fmla="*/ 2147483647 h 896"/>
                  <a:gd name="T26" fmla="*/ 2147483647 w 895"/>
                  <a:gd name="T27" fmla="*/ 2147483647 h 896"/>
                  <a:gd name="T28" fmla="*/ 2147483647 w 895"/>
                  <a:gd name="T29" fmla="*/ 2147483647 h 896"/>
                  <a:gd name="T30" fmla="*/ 2147483647 w 895"/>
                  <a:gd name="T31" fmla="*/ 2147483647 h 896"/>
                  <a:gd name="T32" fmla="*/ 2147483647 w 895"/>
                  <a:gd name="T33" fmla="*/ 2147483647 h 896"/>
                  <a:gd name="T34" fmla="*/ 2147483647 w 895"/>
                  <a:gd name="T35" fmla="*/ 2147483647 h 896"/>
                  <a:gd name="T36" fmla="*/ 2147483647 w 895"/>
                  <a:gd name="T37" fmla="*/ 2147483647 h 896"/>
                  <a:gd name="T38" fmla="*/ 2147483647 w 895"/>
                  <a:gd name="T39" fmla="*/ 2147483647 h 896"/>
                  <a:gd name="T40" fmla="*/ 2147483647 w 895"/>
                  <a:gd name="T41" fmla="*/ 2147483647 h 896"/>
                  <a:gd name="T42" fmla="*/ 0 w 895"/>
                  <a:gd name="T43" fmla="*/ 2147483647 h 896"/>
                  <a:gd name="T44" fmla="*/ 2147483647 w 895"/>
                  <a:gd name="T45" fmla="*/ 2147483647 h 896"/>
                  <a:gd name="T46" fmla="*/ 2147483647 w 895"/>
                  <a:gd name="T47" fmla="*/ 2147483647 h 896"/>
                  <a:gd name="T48" fmla="*/ 2147483647 w 895"/>
                  <a:gd name="T49" fmla="*/ 2147483647 h 896"/>
                  <a:gd name="T50" fmla="*/ 2147483647 w 895"/>
                  <a:gd name="T51" fmla="*/ 2147483647 h 896"/>
                  <a:gd name="T52" fmla="*/ 2147483647 w 895"/>
                  <a:gd name="T53" fmla="*/ 2147483647 h 896"/>
                  <a:gd name="T54" fmla="*/ 2147483647 w 895"/>
                  <a:gd name="T55" fmla="*/ 2147483647 h 896"/>
                  <a:gd name="T56" fmla="*/ 2147483647 w 895"/>
                  <a:gd name="T57" fmla="*/ 0 h 896"/>
                  <a:gd name="T58" fmla="*/ 2147483647 w 895"/>
                  <a:gd name="T59" fmla="*/ 2147483647 h 896"/>
                  <a:gd name="T60" fmla="*/ 2147483647 w 895"/>
                  <a:gd name="T61" fmla="*/ 2147483647 h 896"/>
                  <a:gd name="T62" fmla="*/ 2147483647 w 895"/>
                  <a:gd name="T63" fmla="*/ 2147483647 h 896"/>
                  <a:gd name="T64" fmla="*/ 2147483647 w 895"/>
                  <a:gd name="T65" fmla="*/ 2147483647 h 896"/>
                  <a:gd name="T66" fmla="*/ 2147483647 w 895"/>
                  <a:gd name="T67" fmla="*/ 2147483647 h 89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895"/>
                  <a:gd name="T103" fmla="*/ 0 h 896"/>
                  <a:gd name="T104" fmla="*/ 895 w 895"/>
                  <a:gd name="T105" fmla="*/ 896 h 89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895" h="896">
                    <a:moveTo>
                      <a:pt x="465" y="0"/>
                    </a:moveTo>
                    <a:cubicBezTo>
                      <a:pt x="600" y="14"/>
                      <a:pt x="600" y="14"/>
                      <a:pt x="600" y="14"/>
                    </a:cubicBezTo>
                    <a:cubicBezTo>
                      <a:pt x="605" y="114"/>
                      <a:pt x="605" y="114"/>
                      <a:pt x="605" y="114"/>
                    </a:cubicBezTo>
                    <a:cubicBezTo>
                      <a:pt x="722" y="193"/>
                      <a:pt x="722" y="193"/>
                      <a:pt x="722" y="193"/>
                    </a:cubicBezTo>
                    <a:cubicBezTo>
                      <a:pt x="814" y="173"/>
                      <a:pt x="814" y="173"/>
                      <a:pt x="814" y="173"/>
                    </a:cubicBezTo>
                    <a:cubicBezTo>
                      <a:pt x="888" y="286"/>
                      <a:pt x="888" y="286"/>
                      <a:pt x="888" y="286"/>
                    </a:cubicBezTo>
                    <a:cubicBezTo>
                      <a:pt x="812" y="353"/>
                      <a:pt x="812" y="353"/>
                      <a:pt x="812" y="353"/>
                    </a:cubicBezTo>
                    <a:cubicBezTo>
                      <a:pt x="823" y="493"/>
                      <a:pt x="823" y="493"/>
                      <a:pt x="823" y="493"/>
                    </a:cubicBezTo>
                    <a:cubicBezTo>
                      <a:pt x="895" y="552"/>
                      <a:pt x="895" y="552"/>
                      <a:pt x="895" y="552"/>
                    </a:cubicBezTo>
                    <a:cubicBezTo>
                      <a:pt x="852" y="679"/>
                      <a:pt x="852" y="679"/>
                      <a:pt x="852" y="679"/>
                    </a:cubicBezTo>
                    <a:cubicBezTo>
                      <a:pt x="751" y="662"/>
                      <a:pt x="751" y="662"/>
                      <a:pt x="751" y="662"/>
                    </a:cubicBezTo>
                    <a:cubicBezTo>
                      <a:pt x="648" y="758"/>
                      <a:pt x="648" y="758"/>
                      <a:pt x="648" y="758"/>
                    </a:cubicBezTo>
                    <a:cubicBezTo>
                      <a:pt x="647" y="850"/>
                      <a:pt x="647" y="850"/>
                      <a:pt x="647" y="850"/>
                    </a:cubicBezTo>
                    <a:cubicBezTo>
                      <a:pt x="519" y="896"/>
                      <a:pt x="519" y="896"/>
                      <a:pt x="519" y="896"/>
                    </a:cubicBezTo>
                    <a:cubicBezTo>
                      <a:pt x="470" y="808"/>
                      <a:pt x="470" y="808"/>
                      <a:pt x="470" y="808"/>
                    </a:cubicBezTo>
                    <a:cubicBezTo>
                      <a:pt x="330" y="788"/>
                      <a:pt x="330" y="788"/>
                      <a:pt x="330" y="788"/>
                    </a:cubicBezTo>
                    <a:cubicBezTo>
                      <a:pt x="256" y="844"/>
                      <a:pt x="256" y="844"/>
                      <a:pt x="256" y="844"/>
                    </a:cubicBezTo>
                    <a:cubicBezTo>
                      <a:pt x="140" y="774"/>
                      <a:pt x="140" y="774"/>
                      <a:pt x="140" y="774"/>
                    </a:cubicBezTo>
                    <a:cubicBezTo>
                      <a:pt x="179" y="681"/>
                      <a:pt x="179" y="681"/>
                      <a:pt x="179" y="681"/>
                    </a:cubicBezTo>
                    <a:cubicBezTo>
                      <a:pt x="108" y="560"/>
                      <a:pt x="108" y="560"/>
                      <a:pt x="108" y="560"/>
                    </a:cubicBezTo>
                    <a:cubicBezTo>
                      <a:pt x="17" y="538"/>
                      <a:pt x="17" y="538"/>
                      <a:pt x="17" y="538"/>
                    </a:cubicBezTo>
                    <a:cubicBezTo>
                      <a:pt x="0" y="405"/>
                      <a:pt x="0" y="405"/>
                      <a:pt x="0" y="405"/>
                    </a:cubicBezTo>
                    <a:cubicBezTo>
                      <a:pt x="98" y="377"/>
                      <a:pt x="98" y="377"/>
                      <a:pt x="98" y="377"/>
                    </a:cubicBezTo>
                    <a:cubicBezTo>
                      <a:pt x="149" y="246"/>
                      <a:pt x="149" y="246"/>
                      <a:pt x="149" y="246"/>
                    </a:cubicBezTo>
                    <a:cubicBezTo>
                      <a:pt x="110" y="162"/>
                      <a:pt x="110" y="162"/>
                      <a:pt x="110" y="162"/>
                    </a:cubicBezTo>
                    <a:cubicBezTo>
                      <a:pt x="205" y="66"/>
                      <a:pt x="205" y="66"/>
                      <a:pt x="205" y="66"/>
                    </a:cubicBezTo>
                    <a:cubicBezTo>
                      <a:pt x="288" y="125"/>
                      <a:pt x="288" y="125"/>
                      <a:pt x="288" y="125"/>
                    </a:cubicBezTo>
                    <a:cubicBezTo>
                      <a:pt x="423" y="83"/>
                      <a:pt x="423" y="83"/>
                      <a:pt x="423" y="83"/>
                    </a:cubicBezTo>
                    <a:cubicBezTo>
                      <a:pt x="465" y="0"/>
                      <a:pt x="465" y="0"/>
                      <a:pt x="465" y="0"/>
                    </a:cubicBezTo>
                    <a:close/>
                    <a:moveTo>
                      <a:pt x="458" y="262"/>
                    </a:moveTo>
                    <a:cubicBezTo>
                      <a:pt x="560" y="262"/>
                      <a:pt x="643" y="344"/>
                      <a:pt x="643" y="446"/>
                    </a:cubicBezTo>
                    <a:cubicBezTo>
                      <a:pt x="643" y="547"/>
                      <a:pt x="560" y="629"/>
                      <a:pt x="458" y="629"/>
                    </a:cubicBezTo>
                    <a:cubicBezTo>
                      <a:pt x="355" y="629"/>
                      <a:pt x="272" y="547"/>
                      <a:pt x="272" y="446"/>
                    </a:cubicBezTo>
                    <a:cubicBezTo>
                      <a:pt x="272" y="344"/>
                      <a:pt x="355" y="262"/>
                      <a:pt x="458" y="262"/>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81" name="Freeform 36">
                <a:extLst>
                  <a:ext uri="{FF2B5EF4-FFF2-40B4-BE49-F238E27FC236}">
                    <a16:creationId xmlns:a16="http://schemas.microsoft.com/office/drawing/2014/main" id="{10F98DED-839B-4900-9FA8-76947AA09FBE}"/>
                  </a:ext>
                </a:extLst>
              </p:cNvPr>
              <p:cNvSpPr>
                <a:spLocks noChangeArrowheads="1"/>
              </p:cNvSpPr>
              <p:nvPr/>
            </p:nvSpPr>
            <p:spPr bwMode="auto">
              <a:xfrm>
                <a:off x="5368925" y="1244600"/>
                <a:ext cx="422275" cy="422275"/>
              </a:xfrm>
              <a:custGeom>
                <a:avLst/>
                <a:gdLst>
                  <a:gd name="T0" fmla="*/ 2147483647 w 500"/>
                  <a:gd name="T1" fmla="*/ 2147483647 h 500"/>
                  <a:gd name="T2" fmla="*/ 2147483647 w 500"/>
                  <a:gd name="T3" fmla="*/ 2147483647 h 500"/>
                  <a:gd name="T4" fmla="*/ 2147483647 w 500"/>
                  <a:gd name="T5" fmla="*/ 2147483647 h 500"/>
                  <a:gd name="T6" fmla="*/ 2147483647 w 500"/>
                  <a:gd name="T7" fmla="*/ 2147483647 h 500"/>
                  <a:gd name="T8" fmla="*/ 2147483647 w 500"/>
                  <a:gd name="T9" fmla="*/ 2147483647 h 500"/>
                  <a:gd name="T10" fmla="*/ 0 60000 65536"/>
                  <a:gd name="T11" fmla="*/ 0 60000 65536"/>
                  <a:gd name="T12" fmla="*/ 0 60000 65536"/>
                  <a:gd name="T13" fmla="*/ 0 60000 65536"/>
                  <a:gd name="T14" fmla="*/ 0 60000 65536"/>
                  <a:gd name="T15" fmla="*/ 0 w 500"/>
                  <a:gd name="T16" fmla="*/ 0 h 500"/>
                  <a:gd name="T17" fmla="*/ 500 w 500"/>
                  <a:gd name="T18" fmla="*/ 500 h 500"/>
                </a:gdLst>
                <a:ahLst/>
                <a:cxnLst>
                  <a:cxn ang="T10">
                    <a:pos x="T0" y="T1"/>
                  </a:cxn>
                  <a:cxn ang="T11">
                    <a:pos x="T2" y="T3"/>
                  </a:cxn>
                  <a:cxn ang="T12">
                    <a:pos x="T4" y="T5"/>
                  </a:cxn>
                  <a:cxn ang="T13">
                    <a:pos x="T6" y="T7"/>
                  </a:cxn>
                  <a:cxn ang="T14">
                    <a:pos x="T8" y="T9"/>
                  </a:cxn>
                </a:cxnLst>
                <a:rect l="T15" t="T16" r="T17" b="T18"/>
                <a:pathLst>
                  <a:path w="500" h="500">
                    <a:moveTo>
                      <a:pt x="417" y="401"/>
                    </a:moveTo>
                    <a:cubicBezTo>
                      <a:pt x="333" y="493"/>
                      <a:pt x="191" y="500"/>
                      <a:pt x="99" y="417"/>
                    </a:cubicBezTo>
                    <a:cubicBezTo>
                      <a:pt x="7" y="333"/>
                      <a:pt x="0" y="191"/>
                      <a:pt x="83" y="99"/>
                    </a:cubicBezTo>
                    <a:cubicBezTo>
                      <a:pt x="166" y="7"/>
                      <a:pt x="308" y="0"/>
                      <a:pt x="400" y="83"/>
                    </a:cubicBezTo>
                    <a:cubicBezTo>
                      <a:pt x="493" y="166"/>
                      <a:pt x="500" y="308"/>
                      <a:pt x="417" y="401"/>
                    </a:cubicBezTo>
                    <a:close/>
                  </a:path>
                </a:pathLst>
              </a:custGeom>
              <a:solidFill>
                <a:srgbClr val="D55B4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82" name="Freeform 37">
                <a:extLst>
                  <a:ext uri="{FF2B5EF4-FFF2-40B4-BE49-F238E27FC236}">
                    <a16:creationId xmlns:a16="http://schemas.microsoft.com/office/drawing/2014/main" id="{0F5A70C6-0C52-4099-A638-3C1F45C249AE}"/>
                  </a:ext>
                </a:extLst>
              </p:cNvPr>
              <p:cNvSpPr>
                <a:spLocks noChangeArrowheads="1"/>
              </p:cNvSpPr>
              <p:nvPr/>
            </p:nvSpPr>
            <p:spPr bwMode="auto">
              <a:xfrm>
                <a:off x="5454650" y="1319212"/>
                <a:ext cx="252413" cy="282575"/>
              </a:xfrm>
              <a:custGeom>
                <a:avLst/>
                <a:gdLst>
                  <a:gd name="T0" fmla="*/ 2147483647 w 299"/>
                  <a:gd name="T1" fmla="*/ 0 h 334"/>
                  <a:gd name="T2" fmla="*/ 0 w 299"/>
                  <a:gd name="T3" fmla="*/ 2147483647 h 334"/>
                  <a:gd name="T4" fmla="*/ 2147483647 w 299"/>
                  <a:gd name="T5" fmla="*/ 2147483647 h 334"/>
                  <a:gd name="T6" fmla="*/ 2147483647 w 299"/>
                  <a:gd name="T7" fmla="*/ 2147483647 h 334"/>
                  <a:gd name="T8" fmla="*/ 2147483647 w 299"/>
                  <a:gd name="T9" fmla="*/ 2147483647 h 334"/>
                  <a:gd name="T10" fmla="*/ 2147483647 w 299"/>
                  <a:gd name="T11" fmla="*/ 2147483647 h 334"/>
                  <a:gd name="T12" fmla="*/ 2147483647 w 299"/>
                  <a:gd name="T13" fmla="*/ 2147483647 h 334"/>
                  <a:gd name="T14" fmla="*/ 2147483647 w 299"/>
                  <a:gd name="T15" fmla="*/ 2147483647 h 334"/>
                  <a:gd name="T16" fmla="*/ 2147483647 w 299"/>
                  <a:gd name="T17" fmla="*/ 2147483647 h 334"/>
                  <a:gd name="T18" fmla="*/ 2147483647 w 299"/>
                  <a:gd name="T19" fmla="*/ 2147483647 h 334"/>
                  <a:gd name="T20" fmla="*/ 2147483647 w 299"/>
                  <a:gd name="T21" fmla="*/ 2147483647 h 334"/>
                  <a:gd name="T22" fmla="*/ 2147483647 w 299"/>
                  <a:gd name="T23" fmla="*/ 2147483647 h 334"/>
                  <a:gd name="T24" fmla="*/ 2147483647 w 299"/>
                  <a:gd name="T25" fmla="*/ 2147483647 h 334"/>
                  <a:gd name="T26" fmla="*/ 2147483647 w 299"/>
                  <a:gd name="T27" fmla="*/ 2147483647 h 334"/>
                  <a:gd name="T28" fmla="*/ 2147483647 w 299"/>
                  <a:gd name="T29" fmla="*/ 0 h 33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99"/>
                  <a:gd name="T46" fmla="*/ 0 h 334"/>
                  <a:gd name="T47" fmla="*/ 299 w 299"/>
                  <a:gd name="T48" fmla="*/ 334 h 33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99" h="334">
                    <a:moveTo>
                      <a:pt x="176" y="0"/>
                    </a:moveTo>
                    <a:cubicBezTo>
                      <a:pt x="0" y="129"/>
                      <a:pt x="0" y="129"/>
                      <a:pt x="0" y="129"/>
                    </a:cubicBezTo>
                    <a:cubicBezTo>
                      <a:pt x="43" y="136"/>
                      <a:pt x="43" y="136"/>
                      <a:pt x="43" y="136"/>
                    </a:cubicBezTo>
                    <a:cubicBezTo>
                      <a:pt x="21" y="265"/>
                      <a:pt x="21" y="265"/>
                      <a:pt x="21" y="265"/>
                    </a:cubicBezTo>
                    <a:cubicBezTo>
                      <a:pt x="18" y="285"/>
                      <a:pt x="34" y="305"/>
                      <a:pt x="58" y="309"/>
                    </a:cubicBezTo>
                    <a:cubicBezTo>
                      <a:pt x="79" y="312"/>
                      <a:pt x="79" y="312"/>
                      <a:pt x="79" y="312"/>
                    </a:cubicBezTo>
                    <a:cubicBezTo>
                      <a:pt x="98" y="202"/>
                      <a:pt x="98" y="202"/>
                      <a:pt x="98" y="202"/>
                    </a:cubicBezTo>
                    <a:cubicBezTo>
                      <a:pt x="101" y="182"/>
                      <a:pt x="123" y="169"/>
                      <a:pt x="147" y="173"/>
                    </a:cubicBezTo>
                    <a:cubicBezTo>
                      <a:pt x="170" y="177"/>
                      <a:pt x="187" y="196"/>
                      <a:pt x="183" y="217"/>
                    </a:cubicBezTo>
                    <a:cubicBezTo>
                      <a:pt x="165" y="327"/>
                      <a:pt x="165" y="327"/>
                      <a:pt x="165" y="327"/>
                    </a:cubicBezTo>
                    <a:cubicBezTo>
                      <a:pt x="186" y="330"/>
                      <a:pt x="186" y="330"/>
                      <a:pt x="186" y="330"/>
                    </a:cubicBezTo>
                    <a:cubicBezTo>
                      <a:pt x="210" y="334"/>
                      <a:pt x="232" y="321"/>
                      <a:pt x="235" y="301"/>
                    </a:cubicBezTo>
                    <a:cubicBezTo>
                      <a:pt x="257" y="172"/>
                      <a:pt x="257" y="172"/>
                      <a:pt x="257" y="172"/>
                    </a:cubicBezTo>
                    <a:cubicBezTo>
                      <a:pt x="299" y="180"/>
                      <a:pt x="299" y="180"/>
                      <a:pt x="299" y="180"/>
                    </a:cubicBezTo>
                    <a:lnTo>
                      <a:pt x="176" y="0"/>
                    </a:lnTo>
                    <a:close/>
                  </a:path>
                </a:pathLst>
              </a:custGeom>
              <a:solidFill>
                <a:srgbClr val="EEE8D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83" name="Freeform 38">
                <a:extLst>
                  <a:ext uri="{FF2B5EF4-FFF2-40B4-BE49-F238E27FC236}">
                    <a16:creationId xmlns:a16="http://schemas.microsoft.com/office/drawing/2014/main" id="{6B00CA35-7871-4891-B605-0EEB04A8BCC3}"/>
                  </a:ext>
                </a:extLst>
              </p:cNvPr>
              <p:cNvSpPr>
                <a:spLocks noEditPoints="1" noChangeArrowheads="1"/>
              </p:cNvSpPr>
              <p:nvPr/>
            </p:nvSpPr>
            <p:spPr bwMode="auto">
              <a:xfrm>
                <a:off x="207962" y="1287462"/>
                <a:ext cx="673100" cy="593725"/>
              </a:xfrm>
              <a:custGeom>
                <a:avLst/>
                <a:gdLst>
                  <a:gd name="T0" fmla="*/ 2147483647 w 796"/>
                  <a:gd name="T1" fmla="*/ 2147483647 h 701"/>
                  <a:gd name="T2" fmla="*/ 2147483647 w 796"/>
                  <a:gd name="T3" fmla="*/ 2147483647 h 701"/>
                  <a:gd name="T4" fmla="*/ 2147483647 w 796"/>
                  <a:gd name="T5" fmla="*/ 2147483647 h 701"/>
                  <a:gd name="T6" fmla="*/ 2147483647 w 796"/>
                  <a:gd name="T7" fmla="*/ 2147483647 h 701"/>
                  <a:gd name="T8" fmla="*/ 2147483647 w 796"/>
                  <a:gd name="T9" fmla="*/ 2147483647 h 701"/>
                  <a:gd name="T10" fmla="*/ 2147483647 w 796"/>
                  <a:gd name="T11" fmla="*/ 2147483647 h 701"/>
                  <a:gd name="T12" fmla="*/ 2147483647 w 796"/>
                  <a:gd name="T13" fmla="*/ 2147483647 h 701"/>
                  <a:gd name="T14" fmla="*/ 2147483647 w 796"/>
                  <a:gd name="T15" fmla="*/ 2147483647 h 701"/>
                  <a:gd name="T16" fmla="*/ 2147483647 w 796"/>
                  <a:gd name="T17" fmla="*/ 2147483647 h 701"/>
                  <a:gd name="T18" fmla="*/ 2147483647 w 796"/>
                  <a:gd name="T19" fmla="*/ 2147483647 h 701"/>
                  <a:gd name="T20" fmla="*/ 2147483647 w 796"/>
                  <a:gd name="T21" fmla="*/ 2147483647 h 701"/>
                  <a:gd name="T22" fmla="*/ 2147483647 w 796"/>
                  <a:gd name="T23" fmla="*/ 2147483647 h 701"/>
                  <a:gd name="T24" fmla="*/ 2147483647 w 796"/>
                  <a:gd name="T25" fmla="*/ 2147483647 h 701"/>
                  <a:gd name="T26" fmla="*/ 2147483647 w 796"/>
                  <a:gd name="T27" fmla="*/ 2147483647 h 701"/>
                  <a:gd name="T28" fmla="*/ 2147483647 w 796"/>
                  <a:gd name="T29" fmla="*/ 2147483647 h 701"/>
                  <a:gd name="T30" fmla="*/ 2147483647 w 796"/>
                  <a:gd name="T31" fmla="*/ 2147483647 h 701"/>
                  <a:gd name="T32" fmla="*/ 2147483647 w 796"/>
                  <a:gd name="T33" fmla="*/ 2147483647 h 701"/>
                  <a:gd name="T34" fmla="*/ 2147483647 w 796"/>
                  <a:gd name="T35" fmla="*/ 2147483647 h 701"/>
                  <a:gd name="T36" fmla="*/ 2147483647 w 796"/>
                  <a:gd name="T37" fmla="*/ 2147483647 h 701"/>
                  <a:gd name="T38" fmla="*/ 2147483647 w 796"/>
                  <a:gd name="T39" fmla="*/ 2147483647 h 70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796"/>
                  <a:gd name="T61" fmla="*/ 0 h 701"/>
                  <a:gd name="T62" fmla="*/ 796 w 796"/>
                  <a:gd name="T63" fmla="*/ 701 h 701"/>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796" h="701">
                    <a:moveTo>
                      <a:pt x="556" y="26"/>
                    </a:moveTo>
                    <a:cubicBezTo>
                      <a:pt x="435" y="69"/>
                      <a:pt x="435" y="69"/>
                      <a:pt x="435" y="69"/>
                    </a:cubicBezTo>
                    <a:cubicBezTo>
                      <a:pt x="419" y="24"/>
                      <a:pt x="370" y="0"/>
                      <a:pt x="325" y="16"/>
                    </a:cubicBezTo>
                    <a:cubicBezTo>
                      <a:pt x="280" y="32"/>
                      <a:pt x="256" y="81"/>
                      <a:pt x="272" y="126"/>
                    </a:cubicBezTo>
                    <a:cubicBezTo>
                      <a:pt x="109" y="183"/>
                      <a:pt x="109" y="183"/>
                      <a:pt x="109" y="183"/>
                    </a:cubicBezTo>
                    <a:cubicBezTo>
                      <a:pt x="95" y="143"/>
                      <a:pt x="95" y="143"/>
                      <a:pt x="95" y="143"/>
                    </a:cubicBezTo>
                    <a:cubicBezTo>
                      <a:pt x="55" y="157"/>
                      <a:pt x="55" y="157"/>
                      <a:pt x="55" y="157"/>
                    </a:cubicBezTo>
                    <a:cubicBezTo>
                      <a:pt x="69" y="197"/>
                      <a:pt x="69" y="197"/>
                      <a:pt x="69" y="197"/>
                    </a:cubicBezTo>
                    <a:cubicBezTo>
                      <a:pt x="24" y="213"/>
                      <a:pt x="0" y="262"/>
                      <a:pt x="16" y="307"/>
                    </a:cubicBezTo>
                    <a:cubicBezTo>
                      <a:pt x="130" y="632"/>
                      <a:pt x="130" y="632"/>
                      <a:pt x="130" y="632"/>
                    </a:cubicBezTo>
                    <a:cubicBezTo>
                      <a:pt x="146" y="677"/>
                      <a:pt x="195" y="701"/>
                      <a:pt x="240" y="685"/>
                    </a:cubicBezTo>
                    <a:cubicBezTo>
                      <a:pt x="728" y="514"/>
                      <a:pt x="728" y="514"/>
                      <a:pt x="728" y="514"/>
                    </a:cubicBezTo>
                    <a:cubicBezTo>
                      <a:pt x="773" y="498"/>
                      <a:pt x="796" y="449"/>
                      <a:pt x="780" y="404"/>
                    </a:cubicBezTo>
                    <a:cubicBezTo>
                      <a:pt x="666" y="79"/>
                      <a:pt x="666" y="79"/>
                      <a:pt x="666" y="79"/>
                    </a:cubicBezTo>
                    <a:cubicBezTo>
                      <a:pt x="650" y="34"/>
                      <a:pt x="601" y="10"/>
                      <a:pt x="556" y="26"/>
                    </a:cubicBezTo>
                    <a:close/>
                    <a:moveTo>
                      <a:pt x="496" y="504"/>
                    </a:moveTo>
                    <a:cubicBezTo>
                      <a:pt x="406" y="535"/>
                      <a:pt x="308" y="488"/>
                      <a:pt x="276" y="399"/>
                    </a:cubicBezTo>
                    <a:cubicBezTo>
                      <a:pt x="245" y="309"/>
                      <a:pt x="292" y="210"/>
                      <a:pt x="382" y="179"/>
                    </a:cubicBezTo>
                    <a:cubicBezTo>
                      <a:pt x="472" y="147"/>
                      <a:pt x="570" y="195"/>
                      <a:pt x="601" y="284"/>
                    </a:cubicBezTo>
                    <a:cubicBezTo>
                      <a:pt x="633" y="374"/>
                      <a:pt x="586" y="472"/>
                      <a:pt x="496" y="504"/>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84" name="Freeform 39">
                <a:extLst>
                  <a:ext uri="{FF2B5EF4-FFF2-40B4-BE49-F238E27FC236}">
                    <a16:creationId xmlns:a16="http://schemas.microsoft.com/office/drawing/2014/main" id="{42AA04C7-33E4-442C-9921-D16B3BB4DA6D}"/>
                  </a:ext>
                </a:extLst>
              </p:cNvPr>
              <p:cNvSpPr>
                <a:spLocks noChangeArrowheads="1"/>
              </p:cNvSpPr>
              <p:nvPr/>
            </p:nvSpPr>
            <p:spPr bwMode="auto">
              <a:xfrm>
                <a:off x="496887" y="1493837"/>
                <a:ext cx="165100" cy="165100"/>
              </a:xfrm>
              <a:custGeom>
                <a:avLst/>
                <a:gdLst>
                  <a:gd name="T0" fmla="*/ 2147483647 w 194"/>
                  <a:gd name="T1" fmla="*/ 2147483647 h 194"/>
                  <a:gd name="T2" fmla="*/ 2147483647 w 194"/>
                  <a:gd name="T3" fmla="*/ 2147483647 h 194"/>
                  <a:gd name="T4" fmla="*/ 2147483647 w 194"/>
                  <a:gd name="T5" fmla="*/ 2147483647 h 194"/>
                  <a:gd name="T6" fmla="*/ 2147483647 w 194"/>
                  <a:gd name="T7" fmla="*/ 2147483647 h 194"/>
                  <a:gd name="T8" fmla="*/ 2147483647 w 194"/>
                  <a:gd name="T9" fmla="*/ 2147483647 h 194"/>
                  <a:gd name="T10" fmla="*/ 0 60000 65536"/>
                  <a:gd name="T11" fmla="*/ 0 60000 65536"/>
                  <a:gd name="T12" fmla="*/ 0 60000 65536"/>
                  <a:gd name="T13" fmla="*/ 0 60000 65536"/>
                  <a:gd name="T14" fmla="*/ 0 60000 65536"/>
                  <a:gd name="T15" fmla="*/ 0 w 194"/>
                  <a:gd name="T16" fmla="*/ 0 h 194"/>
                  <a:gd name="T17" fmla="*/ 194 w 194"/>
                  <a:gd name="T18" fmla="*/ 194 h 194"/>
                </a:gdLst>
                <a:ahLst/>
                <a:cxnLst>
                  <a:cxn ang="T10">
                    <a:pos x="T0" y="T1"/>
                  </a:cxn>
                  <a:cxn ang="T11">
                    <a:pos x="T2" y="T3"/>
                  </a:cxn>
                  <a:cxn ang="T12">
                    <a:pos x="T4" y="T5"/>
                  </a:cxn>
                  <a:cxn ang="T13">
                    <a:pos x="T6" y="T7"/>
                  </a:cxn>
                  <a:cxn ang="T14">
                    <a:pos x="T8" y="T9"/>
                  </a:cxn>
                </a:cxnLst>
                <a:rect l="T15" t="T16" r="T17" b="T18"/>
                <a:pathLst>
                  <a:path w="194" h="194">
                    <a:moveTo>
                      <a:pt x="68" y="16"/>
                    </a:moveTo>
                    <a:cubicBezTo>
                      <a:pt x="24" y="32"/>
                      <a:pt x="0" y="81"/>
                      <a:pt x="16" y="126"/>
                    </a:cubicBezTo>
                    <a:cubicBezTo>
                      <a:pt x="31" y="171"/>
                      <a:pt x="81" y="194"/>
                      <a:pt x="125" y="179"/>
                    </a:cubicBezTo>
                    <a:cubicBezTo>
                      <a:pt x="170" y="163"/>
                      <a:pt x="194" y="114"/>
                      <a:pt x="178" y="69"/>
                    </a:cubicBezTo>
                    <a:cubicBezTo>
                      <a:pt x="162" y="24"/>
                      <a:pt x="113" y="0"/>
                      <a:pt x="68" y="16"/>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85" name="Freeform 40">
                <a:extLst>
                  <a:ext uri="{FF2B5EF4-FFF2-40B4-BE49-F238E27FC236}">
                    <a16:creationId xmlns:a16="http://schemas.microsoft.com/office/drawing/2014/main" id="{33E55FA6-8DD9-40C9-8EF3-33666B40EB7E}"/>
                  </a:ext>
                </a:extLst>
              </p:cNvPr>
              <p:cNvSpPr>
                <a:spLocks noChangeArrowheads="1"/>
              </p:cNvSpPr>
              <p:nvPr/>
            </p:nvSpPr>
            <p:spPr bwMode="auto">
              <a:xfrm>
                <a:off x="3300412" y="1216025"/>
                <a:ext cx="881063" cy="879475"/>
              </a:xfrm>
              <a:custGeom>
                <a:avLst/>
                <a:gdLst>
                  <a:gd name="T0" fmla="*/ 2147483647 w 1041"/>
                  <a:gd name="T1" fmla="*/ 2147483647 h 1040"/>
                  <a:gd name="T2" fmla="*/ 2147483647 w 1041"/>
                  <a:gd name="T3" fmla="*/ 2147483647 h 1040"/>
                  <a:gd name="T4" fmla="*/ 2147483647 w 1041"/>
                  <a:gd name="T5" fmla="*/ 2147483647 h 1040"/>
                  <a:gd name="T6" fmla="*/ 2147483647 w 1041"/>
                  <a:gd name="T7" fmla="*/ 2147483647 h 1040"/>
                  <a:gd name="T8" fmla="*/ 2147483647 w 1041"/>
                  <a:gd name="T9" fmla="*/ 2147483647 h 1040"/>
                  <a:gd name="T10" fmla="*/ 0 60000 65536"/>
                  <a:gd name="T11" fmla="*/ 0 60000 65536"/>
                  <a:gd name="T12" fmla="*/ 0 60000 65536"/>
                  <a:gd name="T13" fmla="*/ 0 60000 65536"/>
                  <a:gd name="T14" fmla="*/ 0 60000 65536"/>
                  <a:gd name="T15" fmla="*/ 0 w 1041"/>
                  <a:gd name="T16" fmla="*/ 0 h 1040"/>
                  <a:gd name="T17" fmla="*/ 1041 w 1041"/>
                  <a:gd name="T18" fmla="*/ 1040 h 1040"/>
                </a:gdLst>
                <a:ahLst/>
                <a:cxnLst>
                  <a:cxn ang="T10">
                    <a:pos x="T0" y="T1"/>
                  </a:cxn>
                  <a:cxn ang="T11">
                    <a:pos x="T2" y="T3"/>
                  </a:cxn>
                  <a:cxn ang="T12">
                    <a:pos x="T4" y="T5"/>
                  </a:cxn>
                  <a:cxn ang="T13">
                    <a:pos x="T6" y="T7"/>
                  </a:cxn>
                  <a:cxn ang="T14">
                    <a:pos x="T8" y="T9"/>
                  </a:cxn>
                </a:cxnLst>
                <a:rect l="T15" t="T16" r="T17" b="T18"/>
                <a:pathLst>
                  <a:path w="1041" h="1040">
                    <a:moveTo>
                      <a:pt x="971" y="646"/>
                    </a:moveTo>
                    <a:cubicBezTo>
                      <a:pt x="1041" y="397"/>
                      <a:pt x="895" y="139"/>
                      <a:pt x="646" y="69"/>
                    </a:cubicBezTo>
                    <a:cubicBezTo>
                      <a:pt x="398" y="0"/>
                      <a:pt x="139" y="145"/>
                      <a:pt x="70" y="394"/>
                    </a:cubicBezTo>
                    <a:cubicBezTo>
                      <a:pt x="0" y="643"/>
                      <a:pt x="145" y="901"/>
                      <a:pt x="394" y="970"/>
                    </a:cubicBezTo>
                    <a:cubicBezTo>
                      <a:pt x="643" y="1040"/>
                      <a:pt x="901" y="895"/>
                      <a:pt x="971" y="646"/>
                    </a:cubicBezTo>
                    <a:close/>
                  </a:path>
                </a:pathLst>
              </a:custGeom>
              <a:solidFill>
                <a:srgbClr val="334C5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86" name="Freeform 41">
                <a:extLst>
                  <a:ext uri="{FF2B5EF4-FFF2-40B4-BE49-F238E27FC236}">
                    <a16:creationId xmlns:a16="http://schemas.microsoft.com/office/drawing/2014/main" id="{C869C854-37FC-46F4-9CAA-D211D51DF37F}"/>
                  </a:ext>
                </a:extLst>
              </p:cNvPr>
              <p:cNvSpPr>
                <a:spLocks noChangeArrowheads="1"/>
              </p:cNvSpPr>
              <p:nvPr/>
            </p:nvSpPr>
            <p:spPr bwMode="auto">
              <a:xfrm>
                <a:off x="3521075" y="1455737"/>
                <a:ext cx="438150" cy="455613"/>
              </a:xfrm>
              <a:custGeom>
                <a:avLst/>
                <a:gdLst>
                  <a:gd name="T0" fmla="*/ 2147483647 w 518"/>
                  <a:gd name="T1" fmla="*/ 2147483647 h 539"/>
                  <a:gd name="T2" fmla="*/ 2147483647 w 518"/>
                  <a:gd name="T3" fmla="*/ 2147483647 h 539"/>
                  <a:gd name="T4" fmla="*/ 2147483647 w 518"/>
                  <a:gd name="T5" fmla="*/ 2147483647 h 539"/>
                  <a:gd name="T6" fmla="*/ 2147483647 w 518"/>
                  <a:gd name="T7" fmla="*/ 2147483647 h 539"/>
                  <a:gd name="T8" fmla="*/ 2147483647 w 518"/>
                  <a:gd name="T9" fmla="*/ 2147483647 h 539"/>
                  <a:gd name="T10" fmla="*/ 2147483647 w 518"/>
                  <a:gd name="T11" fmla="*/ 2147483647 h 539"/>
                  <a:gd name="T12" fmla="*/ 2147483647 w 518"/>
                  <a:gd name="T13" fmla="*/ 2147483647 h 539"/>
                  <a:gd name="T14" fmla="*/ 2147483647 w 518"/>
                  <a:gd name="T15" fmla="*/ 2147483647 h 539"/>
                  <a:gd name="T16" fmla="*/ 2147483647 w 518"/>
                  <a:gd name="T17" fmla="*/ 2147483647 h 539"/>
                  <a:gd name="T18" fmla="*/ 2147483647 w 518"/>
                  <a:gd name="T19" fmla="*/ 2147483647 h 539"/>
                  <a:gd name="T20" fmla="*/ 2147483647 w 518"/>
                  <a:gd name="T21" fmla="*/ 2147483647 h 539"/>
                  <a:gd name="T22" fmla="*/ 2147483647 w 518"/>
                  <a:gd name="T23" fmla="*/ 2147483647 h 539"/>
                  <a:gd name="T24" fmla="*/ 2147483647 w 518"/>
                  <a:gd name="T25" fmla="*/ 2147483647 h 539"/>
                  <a:gd name="T26" fmla="*/ 2147483647 w 518"/>
                  <a:gd name="T27" fmla="*/ 2147483647 h 539"/>
                  <a:gd name="T28" fmla="*/ 2147483647 w 518"/>
                  <a:gd name="T29" fmla="*/ 2147483647 h 539"/>
                  <a:gd name="T30" fmla="*/ 2147483647 w 518"/>
                  <a:gd name="T31" fmla="*/ 2147483647 h 539"/>
                  <a:gd name="T32" fmla="*/ 2147483647 w 518"/>
                  <a:gd name="T33" fmla="*/ 2147483647 h 539"/>
                  <a:gd name="T34" fmla="*/ 2147483647 w 518"/>
                  <a:gd name="T35" fmla="*/ 2147483647 h 539"/>
                  <a:gd name="T36" fmla="*/ 2147483647 w 518"/>
                  <a:gd name="T37" fmla="*/ 603770064 h 539"/>
                  <a:gd name="T38" fmla="*/ 2147483647 w 518"/>
                  <a:gd name="T39" fmla="*/ 1208254400 h 539"/>
                  <a:gd name="T40" fmla="*/ 2147483647 w 518"/>
                  <a:gd name="T41" fmla="*/ 2147483647 h 539"/>
                  <a:gd name="T42" fmla="*/ 2147483647 w 518"/>
                  <a:gd name="T43" fmla="*/ 2147483647 h 539"/>
                  <a:gd name="T44" fmla="*/ 2147483647 w 518"/>
                  <a:gd name="T45" fmla="*/ 2147483647 h 539"/>
                  <a:gd name="T46" fmla="*/ 2147483647 w 518"/>
                  <a:gd name="T47" fmla="*/ 2147483647 h 539"/>
                  <a:gd name="T48" fmla="*/ 2147483647 w 518"/>
                  <a:gd name="T49" fmla="*/ 2147483647 h 539"/>
                  <a:gd name="T50" fmla="*/ 2147483647 w 518"/>
                  <a:gd name="T51" fmla="*/ 2147483647 h 539"/>
                  <a:gd name="T52" fmla="*/ 2147483647 w 518"/>
                  <a:gd name="T53" fmla="*/ 2147483647 h 539"/>
                  <a:gd name="T54" fmla="*/ 2147483647 w 518"/>
                  <a:gd name="T55" fmla="*/ 2147483647 h 539"/>
                  <a:gd name="T56" fmla="*/ 2147483647 w 518"/>
                  <a:gd name="T57" fmla="*/ 2147483647 h 539"/>
                  <a:gd name="T58" fmla="*/ 2147483647 w 518"/>
                  <a:gd name="T59" fmla="*/ 2147483647 h 539"/>
                  <a:gd name="T60" fmla="*/ 2147483647 w 518"/>
                  <a:gd name="T61" fmla="*/ 2147483647 h 539"/>
                  <a:gd name="T62" fmla="*/ 2147483647 w 518"/>
                  <a:gd name="T63" fmla="*/ 2147483647 h 539"/>
                  <a:gd name="T64" fmla="*/ 2147483647 w 518"/>
                  <a:gd name="T65" fmla="*/ 2147483647 h 539"/>
                  <a:gd name="T66" fmla="*/ 2147483647 w 518"/>
                  <a:gd name="T67" fmla="*/ 2147483647 h 539"/>
                  <a:gd name="T68" fmla="*/ 2147483647 w 518"/>
                  <a:gd name="T69" fmla="*/ 2147483647 h 539"/>
                  <a:gd name="T70" fmla="*/ 2147483647 w 518"/>
                  <a:gd name="T71" fmla="*/ 2147483647 h 539"/>
                  <a:gd name="T72" fmla="*/ 2147483647 w 518"/>
                  <a:gd name="T73" fmla="*/ 2147483647 h 539"/>
                  <a:gd name="T74" fmla="*/ 0 w 518"/>
                  <a:gd name="T75" fmla="*/ 2147483647 h 539"/>
                  <a:gd name="T76" fmla="*/ 0 w 518"/>
                  <a:gd name="T77" fmla="*/ 2147483647 h 539"/>
                  <a:gd name="T78" fmla="*/ 2147483647 w 518"/>
                  <a:gd name="T79" fmla="*/ 2147483647 h 539"/>
                  <a:gd name="T80" fmla="*/ 2147483647 w 518"/>
                  <a:gd name="T81" fmla="*/ 2147483647 h 539"/>
                  <a:gd name="T82" fmla="*/ 2147483647 w 518"/>
                  <a:gd name="T83" fmla="*/ 2147483647 h 53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18"/>
                  <a:gd name="T127" fmla="*/ 0 h 539"/>
                  <a:gd name="T128" fmla="*/ 518 w 518"/>
                  <a:gd name="T129" fmla="*/ 539 h 53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18" h="539">
                    <a:moveTo>
                      <a:pt x="518" y="467"/>
                    </a:moveTo>
                    <a:cubicBezTo>
                      <a:pt x="518" y="467"/>
                      <a:pt x="518" y="467"/>
                      <a:pt x="518" y="467"/>
                    </a:cubicBezTo>
                    <a:cubicBezTo>
                      <a:pt x="518" y="465"/>
                      <a:pt x="518" y="464"/>
                      <a:pt x="517" y="463"/>
                    </a:cubicBezTo>
                    <a:cubicBezTo>
                      <a:pt x="511" y="416"/>
                      <a:pt x="508" y="364"/>
                      <a:pt x="479" y="349"/>
                    </a:cubicBezTo>
                    <a:cubicBezTo>
                      <a:pt x="453" y="337"/>
                      <a:pt x="421" y="327"/>
                      <a:pt x="393" y="319"/>
                    </a:cubicBezTo>
                    <a:cubicBezTo>
                      <a:pt x="363" y="310"/>
                      <a:pt x="341" y="304"/>
                      <a:pt x="327" y="292"/>
                    </a:cubicBezTo>
                    <a:cubicBezTo>
                      <a:pt x="328" y="292"/>
                      <a:pt x="328" y="292"/>
                      <a:pt x="328" y="292"/>
                    </a:cubicBezTo>
                    <a:cubicBezTo>
                      <a:pt x="326" y="291"/>
                      <a:pt x="324" y="289"/>
                      <a:pt x="323" y="287"/>
                    </a:cubicBezTo>
                    <a:cubicBezTo>
                      <a:pt x="322" y="287"/>
                      <a:pt x="322" y="287"/>
                      <a:pt x="322" y="287"/>
                    </a:cubicBezTo>
                    <a:cubicBezTo>
                      <a:pt x="320" y="285"/>
                      <a:pt x="320" y="285"/>
                      <a:pt x="320" y="285"/>
                    </a:cubicBezTo>
                    <a:cubicBezTo>
                      <a:pt x="315" y="278"/>
                      <a:pt x="311" y="270"/>
                      <a:pt x="308" y="259"/>
                    </a:cubicBezTo>
                    <a:cubicBezTo>
                      <a:pt x="323" y="240"/>
                      <a:pt x="333" y="213"/>
                      <a:pt x="333" y="184"/>
                    </a:cubicBezTo>
                    <a:cubicBezTo>
                      <a:pt x="338" y="181"/>
                      <a:pt x="342" y="173"/>
                      <a:pt x="343" y="163"/>
                    </a:cubicBezTo>
                    <a:cubicBezTo>
                      <a:pt x="346" y="149"/>
                      <a:pt x="352" y="136"/>
                      <a:pt x="338" y="134"/>
                    </a:cubicBezTo>
                    <a:cubicBezTo>
                      <a:pt x="338" y="134"/>
                      <a:pt x="338" y="133"/>
                      <a:pt x="339" y="133"/>
                    </a:cubicBezTo>
                    <a:cubicBezTo>
                      <a:pt x="344" y="119"/>
                      <a:pt x="350" y="107"/>
                      <a:pt x="353" y="93"/>
                    </a:cubicBezTo>
                    <a:cubicBezTo>
                      <a:pt x="356" y="75"/>
                      <a:pt x="352" y="52"/>
                      <a:pt x="330" y="33"/>
                    </a:cubicBezTo>
                    <a:cubicBezTo>
                      <a:pt x="319" y="23"/>
                      <a:pt x="304" y="18"/>
                      <a:pt x="289" y="17"/>
                    </a:cubicBezTo>
                    <a:cubicBezTo>
                      <a:pt x="277" y="4"/>
                      <a:pt x="263" y="0"/>
                      <a:pt x="244" y="1"/>
                    </a:cubicBezTo>
                    <a:cubicBezTo>
                      <a:pt x="238" y="1"/>
                      <a:pt x="231" y="1"/>
                      <a:pt x="223" y="2"/>
                    </a:cubicBezTo>
                    <a:cubicBezTo>
                      <a:pt x="201" y="4"/>
                      <a:pt x="178" y="24"/>
                      <a:pt x="165" y="39"/>
                    </a:cubicBezTo>
                    <a:cubicBezTo>
                      <a:pt x="155" y="51"/>
                      <a:pt x="154" y="67"/>
                      <a:pt x="156" y="84"/>
                    </a:cubicBezTo>
                    <a:cubicBezTo>
                      <a:pt x="157" y="100"/>
                      <a:pt x="162" y="117"/>
                      <a:pt x="166" y="133"/>
                    </a:cubicBezTo>
                    <a:cubicBezTo>
                      <a:pt x="166" y="134"/>
                      <a:pt x="166" y="136"/>
                      <a:pt x="166" y="137"/>
                    </a:cubicBezTo>
                    <a:cubicBezTo>
                      <a:pt x="166" y="137"/>
                      <a:pt x="165" y="137"/>
                      <a:pt x="165" y="137"/>
                    </a:cubicBezTo>
                    <a:cubicBezTo>
                      <a:pt x="151" y="140"/>
                      <a:pt x="157" y="152"/>
                      <a:pt x="160" y="166"/>
                    </a:cubicBezTo>
                    <a:cubicBezTo>
                      <a:pt x="161" y="169"/>
                      <a:pt x="161" y="172"/>
                      <a:pt x="162" y="174"/>
                    </a:cubicBezTo>
                    <a:cubicBezTo>
                      <a:pt x="165" y="180"/>
                      <a:pt x="168" y="185"/>
                      <a:pt x="172" y="188"/>
                    </a:cubicBezTo>
                    <a:cubicBezTo>
                      <a:pt x="172" y="199"/>
                      <a:pt x="174" y="211"/>
                      <a:pt x="177" y="221"/>
                    </a:cubicBezTo>
                    <a:cubicBezTo>
                      <a:pt x="182" y="238"/>
                      <a:pt x="190" y="252"/>
                      <a:pt x="199" y="264"/>
                    </a:cubicBezTo>
                    <a:cubicBezTo>
                      <a:pt x="196" y="276"/>
                      <a:pt x="191" y="285"/>
                      <a:pt x="183" y="292"/>
                    </a:cubicBezTo>
                    <a:cubicBezTo>
                      <a:pt x="184" y="292"/>
                      <a:pt x="184" y="292"/>
                      <a:pt x="184" y="292"/>
                    </a:cubicBezTo>
                    <a:cubicBezTo>
                      <a:pt x="183" y="292"/>
                      <a:pt x="183" y="292"/>
                      <a:pt x="182" y="293"/>
                    </a:cubicBezTo>
                    <a:cubicBezTo>
                      <a:pt x="178" y="296"/>
                      <a:pt x="172" y="299"/>
                      <a:pt x="168" y="302"/>
                    </a:cubicBezTo>
                    <a:cubicBezTo>
                      <a:pt x="163" y="308"/>
                      <a:pt x="163" y="308"/>
                      <a:pt x="163" y="308"/>
                    </a:cubicBezTo>
                    <a:cubicBezTo>
                      <a:pt x="151" y="314"/>
                      <a:pt x="136" y="319"/>
                      <a:pt x="119" y="325"/>
                    </a:cubicBezTo>
                    <a:cubicBezTo>
                      <a:pt x="91" y="334"/>
                      <a:pt x="60" y="345"/>
                      <a:pt x="34" y="358"/>
                    </a:cubicBezTo>
                    <a:cubicBezTo>
                      <a:pt x="5" y="374"/>
                      <a:pt x="4" y="430"/>
                      <a:pt x="0" y="477"/>
                    </a:cubicBezTo>
                    <a:cubicBezTo>
                      <a:pt x="0" y="477"/>
                      <a:pt x="0" y="477"/>
                      <a:pt x="0" y="477"/>
                    </a:cubicBezTo>
                    <a:cubicBezTo>
                      <a:pt x="1" y="513"/>
                      <a:pt x="118" y="539"/>
                      <a:pt x="260" y="536"/>
                    </a:cubicBezTo>
                    <a:cubicBezTo>
                      <a:pt x="403" y="533"/>
                      <a:pt x="518" y="502"/>
                      <a:pt x="518" y="467"/>
                    </a:cubicBezTo>
                    <a:cubicBezTo>
                      <a:pt x="518" y="467"/>
                      <a:pt x="518" y="467"/>
                      <a:pt x="518" y="467"/>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87" name="Freeform 43">
                <a:extLst>
                  <a:ext uri="{FF2B5EF4-FFF2-40B4-BE49-F238E27FC236}">
                    <a16:creationId xmlns:a16="http://schemas.microsoft.com/office/drawing/2014/main" id="{028FE71E-3B86-40C4-BDA0-AF1C479CE2B8}"/>
                  </a:ext>
                </a:extLst>
              </p:cNvPr>
              <p:cNvSpPr>
                <a:spLocks noChangeArrowheads="1"/>
              </p:cNvSpPr>
              <p:nvPr/>
            </p:nvSpPr>
            <p:spPr bwMode="auto">
              <a:xfrm>
                <a:off x="3925887" y="596900"/>
                <a:ext cx="1300163" cy="1300163"/>
              </a:xfrm>
              <a:custGeom>
                <a:avLst/>
                <a:gdLst>
                  <a:gd name="T0" fmla="*/ 2147483647 w 1536"/>
                  <a:gd name="T1" fmla="*/ 2147483647 h 1537"/>
                  <a:gd name="T2" fmla="*/ 2147483647 w 1536"/>
                  <a:gd name="T3" fmla="*/ 2147483647 h 1537"/>
                  <a:gd name="T4" fmla="*/ 2147483647 w 1536"/>
                  <a:gd name="T5" fmla="*/ 2147483647 h 1537"/>
                  <a:gd name="T6" fmla="*/ 2147483647 w 1536"/>
                  <a:gd name="T7" fmla="*/ 2147483647 h 1537"/>
                  <a:gd name="T8" fmla="*/ 2147483647 w 1536"/>
                  <a:gd name="T9" fmla="*/ 2147483647 h 1537"/>
                  <a:gd name="T10" fmla="*/ 0 60000 65536"/>
                  <a:gd name="T11" fmla="*/ 0 60000 65536"/>
                  <a:gd name="T12" fmla="*/ 0 60000 65536"/>
                  <a:gd name="T13" fmla="*/ 0 60000 65536"/>
                  <a:gd name="T14" fmla="*/ 0 60000 65536"/>
                  <a:gd name="T15" fmla="*/ 0 w 1536"/>
                  <a:gd name="T16" fmla="*/ 0 h 1537"/>
                  <a:gd name="T17" fmla="*/ 1536 w 1536"/>
                  <a:gd name="T18" fmla="*/ 1537 h 1537"/>
                </a:gdLst>
                <a:ahLst/>
                <a:cxnLst>
                  <a:cxn ang="T10">
                    <a:pos x="T0" y="T1"/>
                  </a:cxn>
                  <a:cxn ang="T11">
                    <a:pos x="T2" y="T3"/>
                  </a:cxn>
                  <a:cxn ang="T12">
                    <a:pos x="T4" y="T5"/>
                  </a:cxn>
                  <a:cxn ang="T13">
                    <a:pos x="T6" y="T7"/>
                  </a:cxn>
                  <a:cxn ang="T14">
                    <a:pos x="T8" y="T9"/>
                  </a:cxn>
                </a:cxnLst>
                <a:rect l="T15" t="T16" r="T17" b="T18"/>
                <a:pathLst>
                  <a:path w="1536" h="1537">
                    <a:moveTo>
                      <a:pt x="632" y="76"/>
                    </a:moveTo>
                    <a:cubicBezTo>
                      <a:pt x="249" y="151"/>
                      <a:pt x="0" y="522"/>
                      <a:pt x="75" y="905"/>
                    </a:cubicBezTo>
                    <a:cubicBezTo>
                      <a:pt x="150" y="1287"/>
                      <a:pt x="522" y="1537"/>
                      <a:pt x="904" y="1461"/>
                    </a:cubicBezTo>
                    <a:cubicBezTo>
                      <a:pt x="1287" y="1386"/>
                      <a:pt x="1536" y="1015"/>
                      <a:pt x="1461" y="632"/>
                    </a:cubicBezTo>
                    <a:cubicBezTo>
                      <a:pt x="1386" y="250"/>
                      <a:pt x="1014" y="0"/>
                      <a:pt x="632" y="76"/>
                    </a:cubicBezTo>
                    <a:close/>
                  </a:path>
                </a:pathLst>
              </a:custGeom>
              <a:solidFill>
                <a:srgbClr val="ED905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88" name="Freeform 44">
                <a:extLst>
                  <a:ext uri="{FF2B5EF4-FFF2-40B4-BE49-F238E27FC236}">
                    <a16:creationId xmlns:a16="http://schemas.microsoft.com/office/drawing/2014/main" id="{4BC905B4-CB58-47A8-9C64-8E8F86E116F9}"/>
                  </a:ext>
                </a:extLst>
              </p:cNvPr>
              <p:cNvSpPr>
                <a:spLocks noEditPoints="1" noChangeArrowheads="1"/>
              </p:cNvSpPr>
              <p:nvPr/>
            </p:nvSpPr>
            <p:spPr bwMode="auto">
              <a:xfrm>
                <a:off x="4094162" y="865187"/>
                <a:ext cx="955675" cy="766763"/>
              </a:xfrm>
              <a:custGeom>
                <a:avLst/>
                <a:gdLst>
                  <a:gd name="T0" fmla="*/ 2147483647 w 1129"/>
                  <a:gd name="T1" fmla="*/ 2147483647 h 906"/>
                  <a:gd name="T2" fmla="*/ 2147483647 w 1129"/>
                  <a:gd name="T3" fmla="*/ 2147483647 h 906"/>
                  <a:gd name="T4" fmla="*/ 2147483647 w 1129"/>
                  <a:gd name="T5" fmla="*/ 2147483647 h 906"/>
                  <a:gd name="T6" fmla="*/ 2147483647 w 1129"/>
                  <a:gd name="T7" fmla="*/ 2147483647 h 906"/>
                  <a:gd name="T8" fmla="*/ 2147483647 w 1129"/>
                  <a:gd name="T9" fmla="*/ 2147483647 h 906"/>
                  <a:gd name="T10" fmla="*/ 2147483647 w 1129"/>
                  <a:gd name="T11" fmla="*/ 2147483647 h 906"/>
                  <a:gd name="T12" fmla="*/ 2147483647 w 1129"/>
                  <a:gd name="T13" fmla="*/ 2147483647 h 906"/>
                  <a:gd name="T14" fmla="*/ 2147483647 w 1129"/>
                  <a:gd name="T15" fmla="*/ 2147483647 h 906"/>
                  <a:gd name="T16" fmla="*/ 2147483647 w 1129"/>
                  <a:gd name="T17" fmla="*/ 2147483647 h 906"/>
                  <a:gd name="T18" fmla="*/ 2147483647 w 1129"/>
                  <a:gd name="T19" fmla="*/ 2147483647 h 906"/>
                  <a:gd name="T20" fmla="*/ 2147483647 w 1129"/>
                  <a:gd name="T21" fmla="*/ 2147483647 h 906"/>
                  <a:gd name="T22" fmla="*/ 2147483647 w 1129"/>
                  <a:gd name="T23" fmla="*/ 2147483647 h 906"/>
                  <a:gd name="T24" fmla="*/ 2147483647 w 1129"/>
                  <a:gd name="T25" fmla="*/ 2147483647 h 906"/>
                  <a:gd name="T26" fmla="*/ 2147483647 w 1129"/>
                  <a:gd name="T27" fmla="*/ 2147483647 h 906"/>
                  <a:gd name="T28" fmla="*/ 2147483647 w 1129"/>
                  <a:gd name="T29" fmla="*/ 2147483647 h 906"/>
                  <a:gd name="T30" fmla="*/ 2147483647 w 1129"/>
                  <a:gd name="T31" fmla="*/ 2147483647 h 906"/>
                  <a:gd name="T32" fmla="*/ 2147483647 w 1129"/>
                  <a:gd name="T33" fmla="*/ 2147483647 h 906"/>
                  <a:gd name="T34" fmla="*/ 2147483647 w 1129"/>
                  <a:gd name="T35" fmla="*/ 2147483647 h 906"/>
                  <a:gd name="T36" fmla="*/ 2147483647 w 1129"/>
                  <a:gd name="T37" fmla="*/ 2147483647 h 906"/>
                  <a:gd name="T38" fmla="*/ 2147483647 w 1129"/>
                  <a:gd name="T39" fmla="*/ 2147483647 h 906"/>
                  <a:gd name="T40" fmla="*/ 2147483647 w 1129"/>
                  <a:gd name="T41" fmla="*/ 2147483647 h 906"/>
                  <a:gd name="T42" fmla="*/ 2147483647 w 1129"/>
                  <a:gd name="T43" fmla="*/ 2147483647 h 906"/>
                  <a:gd name="T44" fmla="*/ 2147483647 w 1129"/>
                  <a:gd name="T45" fmla="*/ 2147483647 h 906"/>
                  <a:gd name="T46" fmla="*/ 2147483647 w 1129"/>
                  <a:gd name="T47" fmla="*/ 2147483647 h 906"/>
                  <a:gd name="T48" fmla="*/ 2147483647 w 1129"/>
                  <a:gd name="T49" fmla="*/ 2147483647 h 906"/>
                  <a:gd name="T50" fmla="*/ 2147483647 w 1129"/>
                  <a:gd name="T51" fmla="*/ 2147483647 h 906"/>
                  <a:gd name="T52" fmla="*/ 2147483647 w 1129"/>
                  <a:gd name="T53" fmla="*/ 2147483647 h 906"/>
                  <a:gd name="T54" fmla="*/ 2147483647 w 1129"/>
                  <a:gd name="T55" fmla="*/ 2147483647 h 906"/>
                  <a:gd name="T56" fmla="*/ 2147483647 w 1129"/>
                  <a:gd name="T57" fmla="*/ 2147483647 h 906"/>
                  <a:gd name="T58" fmla="*/ 2147483647 w 1129"/>
                  <a:gd name="T59" fmla="*/ 2147483647 h 906"/>
                  <a:gd name="T60" fmla="*/ 2147483647 w 1129"/>
                  <a:gd name="T61" fmla="*/ 2147483647 h 906"/>
                  <a:gd name="T62" fmla="*/ 2147483647 w 1129"/>
                  <a:gd name="T63" fmla="*/ 2147483647 h 906"/>
                  <a:gd name="T64" fmla="*/ 2147483647 w 1129"/>
                  <a:gd name="T65" fmla="*/ 2147483647 h 906"/>
                  <a:gd name="T66" fmla="*/ 2147483647 w 1129"/>
                  <a:gd name="T67" fmla="*/ 2147483647 h 906"/>
                  <a:gd name="T68" fmla="*/ 2147483647 w 1129"/>
                  <a:gd name="T69" fmla="*/ 2147483647 h 906"/>
                  <a:gd name="T70" fmla="*/ 2147483647 w 1129"/>
                  <a:gd name="T71" fmla="*/ 2147483647 h 906"/>
                  <a:gd name="T72" fmla="*/ 2147483647 w 1129"/>
                  <a:gd name="T73" fmla="*/ 2147483647 h 906"/>
                  <a:gd name="T74" fmla="*/ 2147483647 w 1129"/>
                  <a:gd name="T75" fmla="*/ 2147483647 h 906"/>
                  <a:gd name="T76" fmla="*/ 2147483647 w 1129"/>
                  <a:gd name="T77" fmla="*/ 2147483647 h 906"/>
                  <a:gd name="T78" fmla="*/ 2147483647 w 1129"/>
                  <a:gd name="T79" fmla="*/ 2147483647 h 906"/>
                  <a:gd name="T80" fmla="*/ 2147483647 w 1129"/>
                  <a:gd name="T81" fmla="*/ 2147483647 h 906"/>
                  <a:gd name="T82" fmla="*/ 2147483647 w 1129"/>
                  <a:gd name="T83" fmla="*/ 2147483647 h 90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129"/>
                  <a:gd name="T127" fmla="*/ 0 h 906"/>
                  <a:gd name="T128" fmla="*/ 1129 w 1129"/>
                  <a:gd name="T129" fmla="*/ 906 h 90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129" h="906">
                    <a:moveTo>
                      <a:pt x="14" y="228"/>
                    </a:moveTo>
                    <a:cubicBezTo>
                      <a:pt x="14" y="222"/>
                      <a:pt x="16" y="217"/>
                      <a:pt x="18" y="212"/>
                    </a:cubicBezTo>
                    <a:cubicBezTo>
                      <a:pt x="22" y="205"/>
                      <a:pt x="28" y="200"/>
                      <a:pt x="35" y="197"/>
                    </a:cubicBezTo>
                    <a:cubicBezTo>
                      <a:pt x="52" y="178"/>
                      <a:pt x="76" y="164"/>
                      <a:pt x="104" y="158"/>
                    </a:cubicBezTo>
                    <a:cubicBezTo>
                      <a:pt x="104" y="158"/>
                      <a:pt x="104" y="158"/>
                      <a:pt x="104" y="158"/>
                    </a:cubicBezTo>
                    <a:cubicBezTo>
                      <a:pt x="104" y="158"/>
                      <a:pt x="104" y="158"/>
                      <a:pt x="104" y="158"/>
                    </a:cubicBezTo>
                    <a:cubicBezTo>
                      <a:pt x="104" y="158"/>
                      <a:pt x="104" y="158"/>
                      <a:pt x="104" y="158"/>
                    </a:cubicBezTo>
                    <a:cubicBezTo>
                      <a:pt x="104" y="158"/>
                      <a:pt x="104" y="158"/>
                      <a:pt x="104" y="158"/>
                    </a:cubicBezTo>
                    <a:cubicBezTo>
                      <a:pt x="105" y="158"/>
                      <a:pt x="105" y="158"/>
                      <a:pt x="105" y="158"/>
                    </a:cubicBezTo>
                    <a:cubicBezTo>
                      <a:pt x="877" y="5"/>
                      <a:pt x="877" y="5"/>
                      <a:pt x="877" y="5"/>
                    </a:cubicBezTo>
                    <a:cubicBezTo>
                      <a:pt x="877" y="5"/>
                      <a:pt x="877" y="5"/>
                      <a:pt x="877" y="5"/>
                    </a:cubicBezTo>
                    <a:cubicBezTo>
                      <a:pt x="877" y="5"/>
                      <a:pt x="877" y="5"/>
                      <a:pt x="877" y="5"/>
                    </a:cubicBezTo>
                    <a:cubicBezTo>
                      <a:pt x="877" y="5"/>
                      <a:pt x="877" y="5"/>
                      <a:pt x="877" y="5"/>
                    </a:cubicBezTo>
                    <a:cubicBezTo>
                      <a:pt x="901" y="0"/>
                      <a:pt x="926" y="3"/>
                      <a:pt x="947" y="11"/>
                    </a:cubicBezTo>
                    <a:cubicBezTo>
                      <a:pt x="947" y="11"/>
                      <a:pt x="947" y="11"/>
                      <a:pt x="947" y="11"/>
                    </a:cubicBezTo>
                    <a:cubicBezTo>
                      <a:pt x="948" y="11"/>
                      <a:pt x="948" y="11"/>
                      <a:pt x="948" y="11"/>
                    </a:cubicBezTo>
                    <a:cubicBezTo>
                      <a:pt x="948" y="11"/>
                      <a:pt x="948" y="11"/>
                      <a:pt x="948" y="11"/>
                    </a:cubicBezTo>
                    <a:cubicBezTo>
                      <a:pt x="950" y="12"/>
                      <a:pt x="950" y="12"/>
                      <a:pt x="950" y="12"/>
                    </a:cubicBezTo>
                    <a:cubicBezTo>
                      <a:pt x="950" y="12"/>
                      <a:pt x="950" y="12"/>
                      <a:pt x="950" y="12"/>
                    </a:cubicBezTo>
                    <a:cubicBezTo>
                      <a:pt x="951" y="12"/>
                      <a:pt x="951" y="12"/>
                      <a:pt x="951" y="12"/>
                    </a:cubicBezTo>
                    <a:cubicBezTo>
                      <a:pt x="957" y="15"/>
                      <a:pt x="964" y="18"/>
                      <a:pt x="970" y="22"/>
                    </a:cubicBezTo>
                    <a:cubicBezTo>
                      <a:pt x="996" y="39"/>
                      <a:pt x="1015" y="66"/>
                      <a:pt x="1022" y="98"/>
                    </a:cubicBezTo>
                    <a:cubicBezTo>
                      <a:pt x="1022" y="98"/>
                      <a:pt x="1022" y="98"/>
                      <a:pt x="1022" y="98"/>
                    </a:cubicBezTo>
                    <a:cubicBezTo>
                      <a:pt x="1022" y="98"/>
                      <a:pt x="1022" y="98"/>
                      <a:pt x="1022" y="98"/>
                    </a:cubicBezTo>
                    <a:cubicBezTo>
                      <a:pt x="1022" y="98"/>
                      <a:pt x="1022" y="98"/>
                      <a:pt x="1022" y="98"/>
                    </a:cubicBezTo>
                    <a:cubicBezTo>
                      <a:pt x="1122" y="604"/>
                      <a:pt x="1122" y="604"/>
                      <a:pt x="1122" y="604"/>
                    </a:cubicBezTo>
                    <a:cubicBezTo>
                      <a:pt x="1122" y="604"/>
                      <a:pt x="1122" y="604"/>
                      <a:pt x="1122" y="604"/>
                    </a:cubicBezTo>
                    <a:cubicBezTo>
                      <a:pt x="1122" y="604"/>
                      <a:pt x="1122" y="604"/>
                      <a:pt x="1122" y="604"/>
                    </a:cubicBezTo>
                    <a:cubicBezTo>
                      <a:pt x="1129" y="637"/>
                      <a:pt x="1121" y="669"/>
                      <a:pt x="1103" y="694"/>
                    </a:cubicBezTo>
                    <a:cubicBezTo>
                      <a:pt x="1103" y="694"/>
                      <a:pt x="1103" y="694"/>
                      <a:pt x="1103" y="694"/>
                    </a:cubicBezTo>
                    <a:cubicBezTo>
                      <a:pt x="1103" y="694"/>
                      <a:pt x="1103" y="694"/>
                      <a:pt x="1103" y="694"/>
                    </a:cubicBezTo>
                    <a:cubicBezTo>
                      <a:pt x="1103" y="694"/>
                      <a:pt x="1103" y="694"/>
                      <a:pt x="1103" y="694"/>
                    </a:cubicBezTo>
                    <a:cubicBezTo>
                      <a:pt x="1085" y="720"/>
                      <a:pt x="1057" y="739"/>
                      <a:pt x="1024" y="746"/>
                    </a:cubicBezTo>
                    <a:cubicBezTo>
                      <a:pt x="1024" y="746"/>
                      <a:pt x="1024" y="746"/>
                      <a:pt x="1024" y="746"/>
                    </a:cubicBezTo>
                    <a:cubicBezTo>
                      <a:pt x="1024" y="746"/>
                      <a:pt x="1024" y="746"/>
                      <a:pt x="1024" y="746"/>
                    </a:cubicBezTo>
                    <a:cubicBezTo>
                      <a:pt x="1023" y="746"/>
                      <a:pt x="1023" y="746"/>
                      <a:pt x="1023" y="746"/>
                    </a:cubicBezTo>
                    <a:cubicBezTo>
                      <a:pt x="1023" y="746"/>
                      <a:pt x="1023" y="746"/>
                      <a:pt x="1023" y="746"/>
                    </a:cubicBezTo>
                    <a:cubicBezTo>
                      <a:pt x="251" y="899"/>
                      <a:pt x="251" y="899"/>
                      <a:pt x="251" y="899"/>
                    </a:cubicBezTo>
                    <a:cubicBezTo>
                      <a:pt x="251" y="899"/>
                      <a:pt x="251" y="899"/>
                      <a:pt x="251" y="899"/>
                    </a:cubicBezTo>
                    <a:cubicBezTo>
                      <a:pt x="251" y="899"/>
                      <a:pt x="251" y="899"/>
                      <a:pt x="251" y="899"/>
                    </a:cubicBezTo>
                    <a:cubicBezTo>
                      <a:pt x="251" y="899"/>
                      <a:pt x="251" y="899"/>
                      <a:pt x="251" y="899"/>
                    </a:cubicBezTo>
                    <a:cubicBezTo>
                      <a:pt x="217" y="906"/>
                      <a:pt x="184" y="898"/>
                      <a:pt x="157" y="882"/>
                    </a:cubicBezTo>
                    <a:cubicBezTo>
                      <a:pt x="132" y="865"/>
                      <a:pt x="112" y="838"/>
                      <a:pt x="106" y="806"/>
                    </a:cubicBezTo>
                    <a:cubicBezTo>
                      <a:pt x="106" y="806"/>
                      <a:pt x="106" y="806"/>
                      <a:pt x="106" y="806"/>
                    </a:cubicBezTo>
                    <a:cubicBezTo>
                      <a:pt x="105" y="806"/>
                      <a:pt x="105" y="806"/>
                      <a:pt x="105" y="806"/>
                    </a:cubicBezTo>
                    <a:cubicBezTo>
                      <a:pt x="105" y="806"/>
                      <a:pt x="105" y="806"/>
                      <a:pt x="105" y="806"/>
                    </a:cubicBezTo>
                    <a:cubicBezTo>
                      <a:pt x="5" y="300"/>
                      <a:pt x="5" y="300"/>
                      <a:pt x="5" y="300"/>
                    </a:cubicBezTo>
                    <a:cubicBezTo>
                      <a:pt x="5" y="300"/>
                      <a:pt x="5" y="300"/>
                      <a:pt x="5" y="300"/>
                    </a:cubicBezTo>
                    <a:cubicBezTo>
                      <a:pt x="5" y="300"/>
                      <a:pt x="5" y="300"/>
                      <a:pt x="5" y="300"/>
                    </a:cubicBezTo>
                    <a:cubicBezTo>
                      <a:pt x="0" y="274"/>
                      <a:pt x="4" y="250"/>
                      <a:pt x="14" y="228"/>
                    </a:cubicBezTo>
                    <a:close/>
                    <a:moveTo>
                      <a:pt x="118" y="224"/>
                    </a:moveTo>
                    <a:cubicBezTo>
                      <a:pt x="568" y="476"/>
                      <a:pt x="568" y="476"/>
                      <a:pt x="568" y="476"/>
                    </a:cubicBezTo>
                    <a:cubicBezTo>
                      <a:pt x="864" y="76"/>
                      <a:pt x="864" y="76"/>
                      <a:pt x="864" y="76"/>
                    </a:cubicBezTo>
                    <a:cubicBezTo>
                      <a:pt x="118" y="224"/>
                      <a:pt x="118" y="224"/>
                      <a:pt x="118" y="224"/>
                    </a:cubicBezTo>
                    <a:close/>
                    <a:moveTo>
                      <a:pt x="942" y="89"/>
                    </a:moveTo>
                    <a:cubicBezTo>
                      <a:pt x="605" y="539"/>
                      <a:pt x="605" y="539"/>
                      <a:pt x="605" y="539"/>
                    </a:cubicBezTo>
                    <a:cubicBezTo>
                      <a:pt x="604" y="539"/>
                      <a:pt x="604" y="539"/>
                      <a:pt x="604" y="539"/>
                    </a:cubicBezTo>
                    <a:cubicBezTo>
                      <a:pt x="594" y="552"/>
                      <a:pt x="575" y="557"/>
                      <a:pt x="560" y="549"/>
                    </a:cubicBezTo>
                    <a:cubicBezTo>
                      <a:pt x="73" y="278"/>
                      <a:pt x="73" y="278"/>
                      <a:pt x="73" y="278"/>
                    </a:cubicBezTo>
                    <a:cubicBezTo>
                      <a:pt x="73" y="281"/>
                      <a:pt x="73" y="283"/>
                      <a:pt x="74" y="286"/>
                    </a:cubicBezTo>
                    <a:cubicBezTo>
                      <a:pt x="74" y="286"/>
                      <a:pt x="74" y="286"/>
                      <a:pt x="74" y="286"/>
                    </a:cubicBezTo>
                    <a:cubicBezTo>
                      <a:pt x="74" y="286"/>
                      <a:pt x="74" y="286"/>
                      <a:pt x="74" y="286"/>
                    </a:cubicBezTo>
                    <a:cubicBezTo>
                      <a:pt x="174" y="792"/>
                      <a:pt x="174" y="792"/>
                      <a:pt x="174" y="792"/>
                    </a:cubicBezTo>
                    <a:cubicBezTo>
                      <a:pt x="175" y="793"/>
                      <a:pt x="175" y="793"/>
                      <a:pt x="175" y="793"/>
                    </a:cubicBezTo>
                    <a:cubicBezTo>
                      <a:pt x="174" y="793"/>
                      <a:pt x="174" y="793"/>
                      <a:pt x="174" y="793"/>
                    </a:cubicBezTo>
                    <a:cubicBezTo>
                      <a:pt x="177" y="806"/>
                      <a:pt x="186" y="818"/>
                      <a:pt x="197" y="825"/>
                    </a:cubicBezTo>
                    <a:cubicBezTo>
                      <a:pt x="209" y="833"/>
                      <a:pt x="223" y="836"/>
                      <a:pt x="237" y="833"/>
                    </a:cubicBezTo>
                    <a:cubicBezTo>
                      <a:pt x="237" y="833"/>
                      <a:pt x="237" y="833"/>
                      <a:pt x="237" y="833"/>
                    </a:cubicBezTo>
                    <a:cubicBezTo>
                      <a:pt x="238" y="833"/>
                      <a:pt x="238" y="833"/>
                      <a:pt x="238" y="833"/>
                    </a:cubicBezTo>
                    <a:cubicBezTo>
                      <a:pt x="238" y="833"/>
                      <a:pt x="238" y="833"/>
                      <a:pt x="238" y="833"/>
                    </a:cubicBezTo>
                    <a:cubicBezTo>
                      <a:pt x="1010" y="680"/>
                      <a:pt x="1010" y="680"/>
                      <a:pt x="1010" y="680"/>
                    </a:cubicBezTo>
                    <a:cubicBezTo>
                      <a:pt x="1010" y="680"/>
                      <a:pt x="1010" y="680"/>
                      <a:pt x="1010" y="680"/>
                    </a:cubicBezTo>
                    <a:cubicBezTo>
                      <a:pt x="1010" y="679"/>
                      <a:pt x="1010" y="679"/>
                      <a:pt x="1010" y="679"/>
                    </a:cubicBezTo>
                    <a:cubicBezTo>
                      <a:pt x="1011" y="679"/>
                      <a:pt x="1011" y="679"/>
                      <a:pt x="1011" y="679"/>
                    </a:cubicBezTo>
                    <a:cubicBezTo>
                      <a:pt x="1011" y="680"/>
                      <a:pt x="1011" y="680"/>
                      <a:pt x="1011" y="680"/>
                    </a:cubicBezTo>
                    <a:cubicBezTo>
                      <a:pt x="1025" y="676"/>
                      <a:pt x="1037" y="668"/>
                      <a:pt x="1045" y="657"/>
                    </a:cubicBezTo>
                    <a:cubicBezTo>
                      <a:pt x="1045" y="657"/>
                      <a:pt x="1045" y="657"/>
                      <a:pt x="1045" y="657"/>
                    </a:cubicBezTo>
                    <a:cubicBezTo>
                      <a:pt x="1053" y="646"/>
                      <a:pt x="1056" y="632"/>
                      <a:pt x="1053" y="618"/>
                    </a:cubicBezTo>
                    <a:cubicBezTo>
                      <a:pt x="1053" y="618"/>
                      <a:pt x="1053" y="618"/>
                      <a:pt x="1053" y="618"/>
                    </a:cubicBezTo>
                    <a:cubicBezTo>
                      <a:pt x="1053" y="618"/>
                      <a:pt x="1053" y="618"/>
                      <a:pt x="1053" y="618"/>
                    </a:cubicBezTo>
                    <a:cubicBezTo>
                      <a:pt x="953" y="112"/>
                      <a:pt x="953" y="112"/>
                      <a:pt x="953" y="112"/>
                    </a:cubicBezTo>
                    <a:cubicBezTo>
                      <a:pt x="953" y="111"/>
                      <a:pt x="953" y="111"/>
                      <a:pt x="953" y="111"/>
                    </a:cubicBezTo>
                    <a:cubicBezTo>
                      <a:pt x="953" y="111"/>
                      <a:pt x="953" y="111"/>
                      <a:pt x="953" y="111"/>
                    </a:cubicBezTo>
                    <a:cubicBezTo>
                      <a:pt x="951" y="103"/>
                      <a:pt x="947" y="95"/>
                      <a:pt x="942" y="89"/>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89" name="Freeform 45">
                <a:extLst>
                  <a:ext uri="{FF2B5EF4-FFF2-40B4-BE49-F238E27FC236}">
                    <a16:creationId xmlns:a16="http://schemas.microsoft.com/office/drawing/2014/main" id="{B964D781-8A5B-4805-8DBD-BAF3FB8D0D95}"/>
                  </a:ext>
                </a:extLst>
              </p:cNvPr>
              <p:cNvSpPr>
                <a:spLocks noEditPoints="1" noChangeArrowheads="1"/>
              </p:cNvSpPr>
              <p:nvPr/>
            </p:nvSpPr>
            <p:spPr bwMode="auto">
              <a:xfrm>
                <a:off x="2476500" y="150812"/>
                <a:ext cx="1109663" cy="979488"/>
              </a:xfrm>
              <a:custGeom>
                <a:avLst/>
                <a:gdLst>
                  <a:gd name="T0" fmla="*/ 2147483647 w 1312"/>
                  <a:gd name="T1" fmla="*/ 2147483647 h 1157"/>
                  <a:gd name="T2" fmla="*/ 2147483647 w 1312"/>
                  <a:gd name="T3" fmla="*/ 2147483647 h 1157"/>
                  <a:gd name="T4" fmla="*/ 2147483647 w 1312"/>
                  <a:gd name="T5" fmla="*/ 2147483647 h 1157"/>
                  <a:gd name="T6" fmla="*/ 2147483647 w 1312"/>
                  <a:gd name="T7" fmla="*/ 2147483647 h 1157"/>
                  <a:gd name="T8" fmla="*/ 2147483647 w 1312"/>
                  <a:gd name="T9" fmla="*/ 2147483647 h 1157"/>
                  <a:gd name="T10" fmla="*/ 2147483647 w 1312"/>
                  <a:gd name="T11" fmla="*/ 2147483647 h 1157"/>
                  <a:gd name="T12" fmla="*/ 2147483647 w 1312"/>
                  <a:gd name="T13" fmla="*/ 2147483647 h 1157"/>
                  <a:gd name="T14" fmla="*/ 2147483647 w 1312"/>
                  <a:gd name="T15" fmla="*/ 2147483647 h 1157"/>
                  <a:gd name="T16" fmla="*/ 2147483647 w 1312"/>
                  <a:gd name="T17" fmla="*/ 2147483647 h 1157"/>
                  <a:gd name="T18" fmla="*/ 2147483647 w 1312"/>
                  <a:gd name="T19" fmla="*/ 2147483647 h 1157"/>
                  <a:gd name="T20" fmla="*/ 2147483647 w 1312"/>
                  <a:gd name="T21" fmla="*/ 2147483647 h 1157"/>
                  <a:gd name="T22" fmla="*/ 2147483647 w 1312"/>
                  <a:gd name="T23" fmla="*/ 2147483647 h 1157"/>
                  <a:gd name="T24" fmla="*/ 2147483647 w 1312"/>
                  <a:gd name="T25" fmla="*/ 2147483647 h 1157"/>
                  <a:gd name="T26" fmla="*/ 2147483647 w 1312"/>
                  <a:gd name="T27" fmla="*/ 2147483647 h 1157"/>
                  <a:gd name="T28" fmla="*/ 2147483647 w 1312"/>
                  <a:gd name="T29" fmla="*/ 2147483647 h 1157"/>
                  <a:gd name="T30" fmla="*/ 2147483647 w 1312"/>
                  <a:gd name="T31" fmla="*/ 2147483647 h 1157"/>
                  <a:gd name="T32" fmla="*/ 2147483647 w 1312"/>
                  <a:gd name="T33" fmla="*/ 2147483647 h 1157"/>
                  <a:gd name="T34" fmla="*/ 2147483647 w 1312"/>
                  <a:gd name="T35" fmla="*/ 2147483647 h 1157"/>
                  <a:gd name="T36" fmla="*/ 2147483647 w 1312"/>
                  <a:gd name="T37" fmla="*/ 2147483647 h 1157"/>
                  <a:gd name="T38" fmla="*/ 2147483647 w 1312"/>
                  <a:gd name="T39" fmla="*/ 2147483647 h 1157"/>
                  <a:gd name="T40" fmla="*/ 2147483647 w 1312"/>
                  <a:gd name="T41" fmla="*/ 2147483647 h 1157"/>
                  <a:gd name="T42" fmla="*/ 2147483647 w 1312"/>
                  <a:gd name="T43" fmla="*/ 2147483647 h 1157"/>
                  <a:gd name="T44" fmla="*/ 2147483647 w 1312"/>
                  <a:gd name="T45" fmla="*/ 2147483647 h 1157"/>
                  <a:gd name="T46" fmla="*/ 2147483647 w 1312"/>
                  <a:gd name="T47" fmla="*/ 2147483647 h 1157"/>
                  <a:gd name="T48" fmla="*/ 2147483647 w 1312"/>
                  <a:gd name="T49" fmla="*/ 2147483647 h 115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312"/>
                  <a:gd name="T76" fmla="*/ 0 h 1157"/>
                  <a:gd name="T77" fmla="*/ 1312 w 1312"/>
                  <a:gd name="T78" fmla="*/ 1157 h 115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312" h="1157">
                    <a:moveTo>
                      <a:pt x="1142" y="207"/>
                    </a:moveTo>
                    <a:cubicBezTo>
                      <a:pt x="437" y="29"/>
                      <a:pt x="437" y="29"/>
                      <a:pt x="437" y="29"/>
                    </a:cubicBezTo>
                    <a:cubicBezTo>
                      <a:pt x="320" y="0"/>
                      <a:pt x="184" y="141"/>
                      <a:pt x="155" y="258"/>
                    </a:cubicBezTo>
                    <a:cubicBezTo>
                      <a:pt x="142" y="309"/>
                      <a:pt x="142" y="309"/>
                      <a:pt x="142" y="309"/>
                    </a:cubicBezTo>
                    <a:cubicBezTo>
                      <a:pt x="137" y="328"/>
                      <a:pt x="137" y="328"/>
                      <a:pt x="137" y="328"/>
                    </a:cubicBezTo>
                    <a:cubicBezTo>
                      <a:pt x="35" y="732"/>
                      <a:pt x="35" y="732"/>
                      <a:pt x="35" y="732"/>
                    </a:cubicBezTo>
                    <a:cubicBezTo>
                      <a:pt x="35" y="732"/>
                      <a:pt x="0" y="872"/>
                      <a:pt x="158" y="838"/>
                    </a:cubicBezTo>
                    <a:cubicBezTo>
                      <a:pt x="223" y="823"/>
                      <a:pt x="330" y="703"/>
                      <a:pt x="397" y="619"/>
                    </a:cubicBezTo>
                    <a:cubicBezTo>
                      <a:pt x="898" y="745"/>
                      <a:pt x="898" y="745"/>
                      <a:pt x="898" y="745"/>
                    </a:cubicBezTo>
                    <a:cubicBezTo>
                      <a:pt x="917" y="851"/>
                      <a:pt x="953" y="1007"/>
                      <a:pt x="1004" y="1051"/>
                    </a:cubicBezTo>
                    <a:cubicBezTo>
                      <a:pt x="1127" y="1157"/>
                      <a:pt x="1163" y="1016"/>
                      <a:pt x="1163" y="1016"/>
                    </a:cubicBezTo>
                    <a:cubicBezTo>
                      <a:pt x="1264" y="613"/>
                      <a:pt x="1264" y="613"/>
                      <a:pt x="1264" y="613"/>
                    </a:cubicBezTo>
                    <a:cubicBezTo>
                      <a:pt x="1269" y="593"/>
                      <a:pt x="1269" y="593"/>
                      <a:pt x="1269" y="593"/>
                    </a:cubicBezTo>
                    <a:cubicBezTo>
                      <a:pt x="1282" y="542"/>
                      <a:pt x="1282" y="542"/>
                      <a:pt x="1282" y="542"/>
                    </a:cubicBezTo>
                    <a:cubicBezTo>
                      <a:pt x="1312" y="426"/>
                      <a:pt x="1258" y="237"/>
                      <a:pt x="1142" y="207"/>
                    </a:cubicBezTo>
                    <a:close/>
                    <a:moveTo>
                      <a:pt x="401" y="470"/>
                    </a:moveTo>
                    <a:cubicBezTo>
                      <a:pt x="323" y="450"/>
                      <a:pt x="276" y="371"/>
                      <a:pt x="295" y="293"/>
                    </a:cubicBezTo>
                    <a:cubicBezTo>
                      <a:pt x="315" y="216"/>
                      <a:pt x="394" y="168"/>
                      <a:pt x="472" y="188"/>
                    </a:cubicBezTo>
                    <a:cubicBezTo>
                      <a:pt x="550" y="208"/>
                      <a:pt x="597" y="287"/>
                      <a:pt x="577" y="365"/>
                    </a:cubicBezTo>
                    <a:cubicBezTo>
                      <a:pt x="558" y="442"/>
                      <a:pt x="479" y="490"/>
                      <a:pt x="401" y="470"/>
                    </a:cubicBezTo>
                    <a:close/>
                    <a:moveTo>
                      <a:pt x="859" y="436"/>
                    </a:moveTo>
                    <a:cubicBezTo>
                      <a:pt x="879" y="358"/>
                      <a:pt x="958" y="311"/>
                      <a:pt x="1036" y="330"/>
                    </a:cubicBezTo>
                    <a:cubicBezTo>
                      <a:pt x="1114" y="350"/>
                      <a:pt x="1161" y="429"/>
                      <a:pt x="1141" y="507"/>
                    </a:cubicBezTo>
                    <a:cubicBezTo>
                      <a:pt x="1122" y="585"/>
                      <a:pt x="1042" y="632"/>
                      <a:pt x="965" y="612"/>
                    </a:cubicBezTo>
                    <a:cubicBezTo>
                      <a:pt x="887" y="593"/>
                      <a:pt x="840" y="513"/>
                      <a:pt x="859" y="436"/>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90" name="Freeform 46">
                <a:extLst>
                  <a:ext uri="{FF2B5EF4-FFF2-40B4-BE49-F238E27FC236}">
                    <a16:creationId xmlns:a16="http://schemas.microsoft.com/office/drawing/2014/main" id="{83A7FDCE-1EA2-447D-B890-B79EE36FCD96}"/>
                  </a:ext>
                </a:extLst>
              </p:cNvPr>
              <p:cNvSpPr>
                <a:spLocks noChangeArrowheads="1"/>
              </p:cNvSpPr>
              <p:nvPr/>
            </p:nvSpPr>
            <p:spPr bwMode="auto">
              <a:xfrm>
                <a:off x="2776537" y="361950"/>
                <a:ext cx="136525" cy="134938"/>
              </a:xfrm>
              <a:custGeom>
                <a:avLst/>
                <a:gdLst>
                  <a:gd name="T0" fmla="*/ 2147483647 w 161"/>
                  <a:gd name="T1" fmla="*/ 2147483647 h 160"/>
                  <a:gd name="T2" fmla="*/ 2147483647 w 161"/>
                  <a:gd name="T3" fmla="*/ 2147483647 h 160"/>
                  <a:gd name="T4" fmla="*/ 2147483647 w 161"/>
                  <a:gd name="T5" fmla="*/ 2147483647 h 160"/>
                  <a:gd name="T6" fmla="*/ 2147483647 w 161"/>
                  <a:gd name="T7" fmla="*/ 2147483647 h 160"/>
                  <a:gd name="T8" fmla="*/ 2147483647 w 161"/>
                  <a:gd name="T9" fmla="*/ 2147483647 h 160"/>
                  <a:gd name="T10" fmla="*/ 0 60000 65536"/>
                  <a:gd name="T11" fmla="*/ 0 60000 65536"/>
                  <a:gd name="T12" fmla="*/ 0 60000 65536"/>
                  <a:gd name="T13" fmla="*/ 0 60000 65536"/>
                  <a:gd name="T14" fmla="*/ 0 60000 65536"/>
                  <a:gd name="T15" fmla="*/ 0 w 161"/>
                  <a:gd name="T16" fmla="*/ 0 h 160"/>
                  <a:gd name="T17" fmla="*/ 161 w 161"/>
                  <a:gd name="T18" fmla="*/ 160 h 160"/>
                </a:gdLst>
                <a:ahLst/>
                <a:cxnLst>
                  <a:cxn ang="T10">
                    <a:pos x="T0" y="T1"/>
                  </a:cxn>
                  <a:cxn ang="T11">
                    <a:pos x="T2" y="T3"/>
                  </a:cxn>
                  <a:cxn ang="T12">
                    <a:pos x="T4" y="T5"/>
                  </a:cxn>
                  <a:cxn ang="T13">
                    <a:pos x="T6" y="T7"/>
                  </a:cxn>
                  <a:cxn ang="T14">
                    <a:pos x="T8" y="T9"/>
                  </a:cxn>
                </a:cxnLst>
                <a:rect l="T15" t="T16" r="T17" b="T18"/>
                <a:pathLst>
                  <a:path w="161" h="160">
                    <a:moveTo>
                      <a:pt x="98" y="10"/>
                    </a:moveTo>
                    <a:cubicBezTo>
                      <a:pt x="59" y="0"/>
                      <a:pt x="20" y="23"/>
                      <a:pt x="10" y="62"/>
                    </a:cubicBezTo>
                    <a:cubicBezTo>
                      <a:pt x="0" y="101"/>
                      <a:pt x="24" y="141"/>
                      <a:pt x="63" y="151"/>
                    </a:cubicBezTo>
                    <a:cubicBezTo>
                      <a:pt x="102" y="160"/>
                      <a:pt x="141" y="137"/>
                      <a:pt x="151" y="98"/>
                    </a:cubicBezTo>
                    <a:cubicBezTo>
                      <a:pt x="161" y="59"/>
                      <a:pt x="137" y="19"/>
                      <a:pt x="98" y="10"/>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91" name="Freeform 47">
                <a:extLst>
                  <a:ext uri="{FF2B5EF4-FFF2-40B4-BE49-F238E27FC236}">
                    <a16:creationId xmlns:a16="http://schemas.microsoft.com/office/drawing/2014/main" id="{06C92489-DB91-4463-BB94-5FC7DBE3A082}"/>
                  </a:ext>
                </a:extLst>
              </p:cNvPr>
              <p:cNvSpPr>
                <a:spLocks noChangeArrowheads="1"/>
              </p:cNvSpPr>
              <p:nvPr/>
            </p:nvSpPr>
            <p:spPr bwMode="auto">
              <a:xfrm>
                <a:off x="3254375" y="481012"/>
                <a:ext cx="134938" cy="136525"/>
              </a:xfrm>
              <a:custGeom>
                <a:avLst/>
                <a:gdLst>
                  <a:gd name="T0" fmla="*/ 2147483647 w 160"/>
                  <a:gd name="T1" fmla="*/ 2147483647 h 161"/>
                  <a:gd name="T2" fmla="*/ 2147483647 w 160"/>
                  <a:gd name="T3" fmla="*/ 2147483647 h 161"/>
                  <a:gd name="T4" fmla="*/ 2147483647 w 160"/>
                  <a:gd name="T5" fmla="*/ 2147483647 h 161"/>
                  <a:gd name="T6" fmla="*/ 2147483647 w 160"/>
                  <a:gd name="T7" fmla="*/ 2147483647 h 161"/>
                  <a:gd name="T8" fmla="*/ 2147483647 w 160"/>
                  <a:gd name="T9" fmla="*/ 2147483647 h 161"/>
                  <a:gd name="T10" fmla="*/ 0 60000 65536"/>
                  <a:gd name="T11" fmla="*/ 0 60000 65536"/>
                  <a:gd name="T12" fmla="*/ 0 60000 65536"/>
                  <a:gd name="T13" fmla="*/ 0 60000 65536"/>
                  <a:gd name="T14" fmla="*/ 0 60000 65536"/>
                  <a:gd name="T15" fmla="*/ 0 w 160"/>
                  <a:gd name="T16" fmla="*/ 0 h 161"/>
                  <a:gd name="T17" fmla="*/ 160 w 160"/>
                  <a:gd name="T18" fmla="*/ 161 h 161"/>
                </a:gdLst>
                <a:ahLst/>
                <a:cxnLst>
                  <a:cxn ang="T10">
                    <a:pos x="T0" y="T1"/>
                  </a:cxn>
                  <a:cxn ang="T11">
                    <a:pos x="T2" y="T3"/>
                  </a:cxn>
                  <a:cxn ang="T12">
                    <a:pos x="T4" y="T5"/>
                  </a:cxn>
                  <a:cxn ang="T13">
                    <a:pos x="T6" y="T7"/>
                  </a:cxn>
                  <a:cxn ang="T14">
                    <a:pos x="T8" y="T9"/>
                  </a:cxn>
                </a:cxnLst>
                <a:rect l="T15" t="T16" r="T17" b="T18"/>
                <a:pathLst>
                  <a:path w="160" h="161">
                    <a:moveTo>
                      <a:pt x="151" y="98"/>
                    </a:moveTo>
                    <a:cubicBezTo>
                      <a:pt x="160" y="59"/>
                      <a:pt x="137" y="20"/>
                      <a:pt x="98" y="10"/>
                    </a:cubicBezTo>
                    <a:cubicBezTo>
                      <a:pt x="59" y="0"/>
                      <a:pt x="20" y="24"/>
                      <a:pt x="10" y="62"/>
                    </a:cubicBezTo>
                    <a:cubicBezTo>
                      <a:pt x="0" y="101"/>
                      <a:pt x="23" y="141"/>
                      <a:pt x="62" y="151"/>
                    </a:cubicBezTo>
                    <a:cubicBezTo>
                      <a:pt x="101" y="161"/>
                      <a:pt x="141" y="137"/>
                      <a:pt x="151" y="98"/>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92" name="Oval 48">
                <a:extLst>
                  <a:ext uri="{FF2B5EF4-FFF2-40B4-BE49-F238E27FC236}">
                    <a16:creationId xmlns:a16="http://schemas.microsoft.com/office/drawing/2014/main" id="{6B8B81BA-B514-4A39-A150-5596AD24BC67}"/>
                  </a:ext>
                </a:extLst>
              </p:cNvPr>
              <p:cNvSpPr>
                <a:spLocks noChangeArrowheads="1"/>
              </p:cNvSpPr>
              <p:nvPr/>
            </p:nvSpPr>
            <p:spPr bwMode="auto">
              <a:xfrm>
                <a:off x="42862" y="139700"/>
                <a:ext cx="996950" cy="996950"/>
              </a:xfrm>
              <a:prstGeom prst="ellipse">
                <a:avLst/>
              </a:prstGeom>
              <a:solidFill>
                <a:srgbClr val="F5AB75"/>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093" name="Freeform 49">
                <a:extLst>
                  <a:ext uri="{FF2B5EF4-FFF2-40B4-BE49-F238E27FC236}">
                    <a16:creationId xmlns:a16="http://schemas.microsoft.com/office/drawing/2014/main" id="{142E5E46-1548-498F-8BB1-7819EB4C2814}"/>
                  </a:ext>
                </a:extLst>
              </p:cNvPr>
              <p:cNvSpPr>
                <a:spLocks noEditPoints="1" noChangeArrowheads="1"/>
              </p:cNvSpPr>
              <p:nvPr/>
            </p:nvSpPr>
            <p:spPr bwMode="auto">
              <a:xfrm>
                <a:off x="200025" y="357187"/>
                <a:ext cx="669925" cy="628650"/>
              </a:xfrm>
              <a:custGeom>
                <a:avLst/>
                <a:gdLst>
                  <a:gd name="T0" fmla="*/ 2147483647 w 793"/>
                  <a:gd name="T1" fmla="*/ 0 h 743"/>
                  <a:gd name="T2" fmla="*/ 2147483647 w 793"/>
                  <a:gd name="T3" fmla="*/ 0 h 743"/>
                  <a:gd name="T4" fmla="*/ 0 w 793"/>
                  <a:gd name="T5" fmla="*/ 2147483647 h 743"/>
                  <a:gd name="T6" fmla="*/ 0 w 793"/>
                  <a:gd name="T7" fmla="*/ 2147483647 h 743"/>
                  <a:gd name="T8" fmla="*/ 2147483647 w 793"/>
                  <a:gd name="T9" fmla="*/ 2147483647 h 743"/>
                  <a:gd name="T10" fmla="*/ 2147483647 w 793"/>
                  <a:gd name="T11" fmla="*/ 2147483647 h 743"/>
                  <a:gd name="T12" fmla="*/ 2147483647 w 793"/>
                  <a:gd name="T13" fmla="*/ 2147483647 h 743"/>
                  <a:gd name="T14" fmla="*/ 2147483647 w 793"/>
                  <a:gd name="T15" fmla="*/ 2147483647 h 743"/>
                  <a:gd name="T16" fmla="*/ 2147483647 w 793"/>
                  <a:gd name="T17" fmla="*/ 2147483647 h 743"/>
                  <a:gd name="T18" fmla="*/ 2147483647 w 793"/>
                  <a:gd name="T19" fmla="*/ 2147483647 h 743"/>
                  <a:gd name="T20" fmla="*/ 2147483647 w 793"/>
                  <a:gd name="T21" fmla="*/ 2147483647 h 743"/>
                  <a:gd name="T22" fmla="*/ 2147483647 w 793"/>
                  <a:gd name="T23" fmla="*/ 2147483647 h 743"/>
                  <a:gd name="T24" fmla="*/ 2147483647 w 793"/>
                  <a:gd name="T25" fmla="*/ 2147483647 h 743"/>
                  <a:gd name="T26" fmla="*/ 2147483647 w 793"/>
                  <a:gd name="T27" fmla="*/ 2147483647 h 743"/>
                  <a:gd name="T28" fmla="*/ 2147483647 w 793"/>
                  <a:gd name="T29" fmla="*/ 2147483647 h 743"/>
                  <a:gd name="T30" fmla="*/ 2147483647 w 793"/>
                  <a:gd name="T31" fmla="*/ 2147483647 h 743"/>
                  <a:gd name="T32" fmla="*/ 2147483647 w 793"/>
                  <a:gd name="T33" fmla="*/ 2147483647 h 743"/>
                  <a:gd name="T34" fmla="*/ 2147483647 w 793"/>
                  <a:gd name="T35" fmla="*/ 2147483647 h 743"/>
                  <a:gd name="T36" fmla="*/ 2147483647 w 793"/>
                  <a:gd name="T37" fmla="*/ 2147483647 h 743"/>
                  <a:gd name="T38" fmla="*/ 2147483647 w 793"/>
                  <a:gd name="T39" fmla="*/ 0 h 743"/>
                  <a:gd name="T40" fmla="*/ 2147483647 w 793"/>
                  <a:gd name="T41" fmla="*/ 2147483647 h 743"/>
                  <a:gd name="T42" fmla="*/ 2147483647 w 793"/>
                  <a:gd name="T43" fmla="*/ 2147483647 h 743"/>
                  <a:gd name="T44" fmla="*/ 2147483647 w 793"/>
                  <a:gd name="T45" fmla="*/ 2147483647 h 743"/>
                  <a:gd name="T46" fmla="*/ 2147483647 w 793"/>
                  <a:gd name="T47" fmla="*/ 2147483647 h 743"/>
                  <a:gd name="T48" fmla="*/ 2147483647 w 793"/>
                  <a:gd name="T49" fmla="*/ 2147483647 h 74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93"/>
                  <a:gd name="T76" fmla="*/ 0 h 743"/>
                  <a:gd name="T77" fmla="*/ 793 w 793"/>
                  <a:gd name="T78" fmla="*/ 743 h 74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93" h="743">
                    <a:moveTo>
                      <a:pt x="694" y="0"/>
                    </a:moveTo>
                    <a:cubicBezTo>
                      <a:pt x="99" y="0"/>
                      <a:pt x="99" y="0"/>
                      <a:pt x="99" y="0"/>
                    </a:cubicBezTo>
                    <a:cubicBezTo>
                      <a:pt x="45" y="0"/>
                      <a:pt x="0" y="44"/>
                      <a:pt x="0" y="99"/>
                    </a:cubicBezTo>
                    <a:cubicBezTo>
                      <a:pt x="0" y="495"/>
                      <a:pt x="0" y="495"/>
                      <a:pt x="0" y="495"/>
                    </a:cubicBezTo>
                    <a:cubicBezTo>
                      <a:pt x="0" y="550"/>
                      <a:pt x="45" y="594"/>
                      <a:pt x="99" y="594"/>
                    </a:cubicBezTo>
                    <a:cubicBezTo>
                      <a:pt x="166" y="594"/>
                      <a:pt x="166" y="594"/>
                      <a:pt x="166" y="594"/>
                    </a:cubicBezTo>
                    <a:cubicBezTo>
                      <a:pt x="99" y="694"/>
                      <a:pt x="99" y="694"/>
                      <a:pt x="99" y="694"/>
                    </a:cubicBezTo>
                    <a:cubicBezTo>
                      <a:pt x="149" y="743"/>
                      <a:pt x="149" y="743"/>
                      <a:pt x="149" y="743"/>
                    </a:cubicBezTo>
                    <a:cubicBezTo>
                      <a:pt x="347" y="595"/>
                      <a:pt x="347" y="595"/>
                      <a:pt x="347" y="595"/>
                    </a:cubicBezTo>
                    <a:cubicBezTo>
                      <a:pt x="347" y="644"/>
                      <a:pt x="347" y="644"/>
                      <a:pt x="347" y="644"/>
                    </a:cubicBezTo>
                    <a:cubicBezTo>
                      <a:pt x="446" y="644"/>
                      <a:pt x="446" y="644"/>
                      <a:pt x="446" y="644"/>
                    </a:cubicBezTo>
                    <a:cubicBezTo>
                      <a:pt x="446" y="594"/>
                      <a:pt x="446" y="594"/>
                      <a:pt x="446" y="594"/>
                    </a:cubicBezTo>
                    <a:cubicBezTo>
                      <a:pt x="447" y="594"/>
                      <a:pt x="447" y="594"/>
                      <a:pt x="447" y="594"/>
                    </a:cubicBezTo>
                    <a:cubicBezTo>
                      <a:pt x="645" y="743"/>
                      <a:pt x="645" y="743"/>
                      <a:pt x="645" y="743"/>
                    </a:cubicBezTo>
                    <a:cubicBezTo>
                      <a:pt x="694" y="694"/>
                      <a:pt x="694" y="694"/>
                      <a:pt x="694" y="694"/>
                    </a:cubicBezTo>
                    <a:cubicBezTo>
                      <a:pt x="628" y="594"/>
                      <a:pt x="628" y="594"/>
                      <a:pt x="628" y="594"/>
                    </a:cubicBezTo>
                    <a:cubicBezTo>
                      <a:pt x="694" y="594"/>
                      <a:pt x="694" y="594"/>
                      <a:pt x="694" y="594"/>
                    </a:cubicBezTo>
                    <a:cubicBezTo>
                      <a:pt x="749" y="594"/>
                      <a:pt x="793" y="550"/>
                      <a:pt x="793" y="495"/>
                    </a:cubicBezTo>
                    <a:cubicBezTo>
                      <a:pt x="793" y="99"/>
                      <a:pt x="793" y="99"/>
                      <a:pt x="793" y="99"/>
                    </a:cubicBezTo>
                    <a:cubicBezTo>
                      <a:pt x="793" y="44"/>
                      <a:pt x="749" y="0"/>
                      <a:pt x="694" y="0"/>
                    </a:cubicBezTo>
                    <a:close/>
                    <a:moveTo>
                      <a:pt x="694" y="495"/>
                    </a:moveTo>
                    <a:cubicBezTo>
                      <a:pt x="99" y="495"/>
                      <a:pt x="99" y="495"/>
                      <a:pt x="99" y="495"/>
                    </a:cubicBezTo>
                    <a:cubicBezTo>
                      <a:pt x="99" y="99"/>
                      <a:pt x="99" y="99"/>
                      <a:pt x="99" y="99"/>
                    </a:cubicBezTo>
                    <a:cubicBezTo>
                      <a:pt x="694" y="99"/>
                      <a:pt x="694" y="99"/>
                      <a:pt x="694" y="99"/>
                    </a:cubicBezTo>
                    <a:lnTo>
                      <a:pt x="694" y="495"/>
                    </a:lnTo>
                    <a:close/>
                  </a:path>
                </a:pathLst>
              </a:custGeom>
              <a:solidFill>
                <a:srgbClr val="EEE8D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94" name="Freeform 50">
                <a:extLst>
                  <a:ext uri="{FF2B5EF4-FFF2-40B4-BE49-F238E27FC236}">
                    <a16:creationId xmlns:a16="http://schemas.microsoft.com/office/drawing/2014/main" id="{DBDEB02F-D600-4ADC-9184-3260A885DDCA}"/>
                  </a:ext>
                </a:extLst>
              </p:cNvPr>
              <p:cNvSpPr>
                <a:spLocks noChangeArrowheads="1"/>
              </p:cNvSpPr>
              <p:nvPr/>
            </p:nvSpPr>
            <p:spPr bwMode="auto">
              <a:xfrm>
                <a:off x="325437" y="482600"/>
                <a:ext cx="377825" cy="252413"/>
              </a:xfrm>
              <a:custGeom>
                <a:avLst/>
                <a:gdLst>
                  <a:gd name="T0" fmla="*/ 2147483647 w 238"/>
                  <a:gd name="T1" fmla="*/ 2147483647 h 159"/>
                  <a:gd name="T2" fmla="*/ 2147483647 w 238"/>
                  <a:gd name="T3" fmla="*/ 2147483647 h 159"/>
                  <a:gd name="T4" fmla="*/ 2147483647 w 238"/>
                  <a:gd name="T5" fmla="*/ 0 h 159"/>
                  <a:gd name="T6" fmla="*/ 2147483647 w 238"/>
                  <a:gd name="T7" fmla="*/ 0 h 159"/>
                  <a:gd name="T8" fmla="*/ 2147483647 w 238"/>
                  <a:gd name="T9" fmla="*/ 2147483647 h 159"/>
                  <a:gd name="T10" fmla="*/ 2147483647 w 238"/>
                  <a:gd name="T11" fmla="*/ 2147483647 h 159"/>
                  <a:gd name="T12" fmla="*/ 2147483647 w 238"/>
                  <a:gd name="T13" fmla="*/ 2147483647 h 159"/>
                  <a:gd name="T14" fmla="*/ 0 w 238"/>
                  <a:gd name="T15" fmla="*/ 2147483647 h 159"/>
                  <a:gd name="T16" fmla="*/ 2147483647 w 238"/>
                  <a:gd name="T17" fmla="*/ 2147483647 h 159"/>
                  <a:gd name="T18" fmla="*/ 2147483647 w 238"/>
                  <a:gd name="T19" fmla="*/ 2147483647 h 15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8"/>
                  <a:gd name="T31" fmla="*/ 0 h 159"/>
                  <a:gd name="T32" fmla="*/ 238 w 238"/>
                  <a:gd name="T33" fmla="*/ 159 h 15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8" h="159">
                    <a:moveTo>
                      <a:pt x="185" y="79"/>
                    </a:moveTo>
                    <a:lnTo>
                      <a:pt x="238" y="132"/>
                    </a:lnTo>
                    <a:lnTo>
                      <a:pt x="238" y="0"/>
                    </a:lnTo>
                    <a:lnTo>
                      <a:pt x="105" y="0"/>
                    </a:lnTo>
                    <a:lnTo>
                      <a:pt x="158" y="53"/>
                    </a:lnTo>
                    <a:lnTo>
                      <a:pt x="105" y="106"/>
                    </a:lnTo>
                    <a:lnTo>
                      <a:pt x="53" y="53"/>
                    </a:lnTo>
                    <a:lnTo>
                      <a:pt x="0" y="53"/>
                    </a:lnTo>
                    <a:lnTo>
                      <a:pt x="105" y="159"/>
                    </a:lnTo>
                    <a:lnTo>
                      <a:pt x="185" y="79"/>
                    </a:lnTo>
                    <a:close/>
                  </a:path>
                </a:pathLst>
              </a:custGeom>
              <a:solidFill>
                <a:srgbClr val="EEE8D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95" name="Freeform 87">
                <a:extLst>
                  <a:ext uri="{FF2B5EF4-FFF2-40B4-BE49-F238E27FC236}">
                    <a16:creationId xmlns:a16="http://schemas.microsoft.com/office/drawing/2014/main" id="{D5C61813-0D83-43DC-B01B-B836E45C939C}"/>
                  </a:ext>
                </a:extLst>
              </p:cNvPr>
              <p:cNvSpPr>
                <a:spLocks noChangeArrowheads="1"/>
              </p:cNvSpPr>
              <p:nvPr/>
            </p:nvSpPr>
            <p:spPr bwMode="auto">
              <a:xfrm>
                <a:off x="1412875" y="0"/>
                <a:ext cx="976313" cy="568325"/>
              </a:xfrm>
              <a:custGeom>
                <a:avLst/>
                <a:gdLst>
                  <a:gd name="T0" fmla="*/ 1821181924 w 1153"/>
                  <a:gd name="T1" fmla="*/ 0 h 673"/>
                  <a:gd name="T2" fmla="*/ 2147483647 w 1153"/>
                  <a:gd name="T3" fmla="*/ 2147483647 h 673"/>
                  <a:gd name="T4" fmla="*/ 2147483647 w 1153"/>
                  <a:gd name="T5" fmla="*/ 2147483647 h 673"/>
                  <a:gd name="T6" fmla="*/ 2147483647 w 1153"/>
                  <a:gd name="T7" fmla="*/ 0 h 673"/>
                  <a:gd name="T8" fmla="*/ 1821181924 w 1153"/>
                  <a:gd name="T9" fmla="*/ 0 h 673"/>
                  <a:gd name="T10" fmla="*/ 0 60000 65536"/>
                  <a:gd name="T11" fmla="*/ 0 60000 65536"/>
                  <a:gd name="T12" fmla="*/ 0 60000 65536"/>
                  <a:gd name="T13" fmla="*/ 0 60000 65536"/>
                  <a:gd name="T14" fmla="*/ 0 60000 65536"/>
                  <a:gd name="T15" fmla="*/ 0 w 1153"/>
                  <a:gd name="T16" fmla="*/ 0 h 673"/>
                  <a:gd name="T17" fmla="*/ 1153 w 1153"/>
                  <a:gd name="T18" fmla="*/ 673 h 673"/>
                </a:gdLst>
                <a:ahLst/>
                <a:cxnLst>
                  <a:cxn ang="T10">
                    <a:pos x="T0" y="T1"/>
                  </a:cxn>
                  <a:cxn ang="T11">
                    <a:pos x="T2" y="T3"/>
                  </a:cxn>
                  <a:cxn ang="T12">
                    <a:pos x="T4" y="T5"/>
                  </a:cxn>
                  <a:cxn ang="T13">
                    <a:pos x="T6" y="T7"/>
                  </a:cxn>
                  <a:cxn ang="T14">
                    <a:pos x="T8" y="T9"/>
                  </a:cxn>
                </a:cxnLst>
                <a:rect l="T15" t="T16" r="T17" b="T18"/>
                <a:pathLst>
                  <a:path w="1153" h="673">
                    <a:moveTo>
                      <a:pt x="3" y="0"/>
                    </a:moveTo>
                    <a:cubicBezTo>
                      <a:pt x="0" y="101"/>
                      <a:pt x="23" y="204"/>
                      <a:pt x="76" y="298"/>
                    </a:cubicBezTo>
                    <a:cubicBezTo>
                      <a:pt x="230" y="574"/>
                      <a:pt x="578" y="673"/>
                      <a:pt x="854" y="519"/>
                    </a:cubicBezTo>
                    <a:cubicBezTo>
                      <a:pt x="1047" y="411"/>
                      <a:pt x="1153" y="207"/>
                      <a:pt x="1147" y="0"/>
                    </a:cubicBezTo>
                    <a:lnTo>
                      <a:pt x="3" y="0"/>
                    </a:lnTo>
                    <a:close/>
                  </a:path>
                </a:pathLst>
              </a:custGeom>
              <a:solidFill>
                <a:srgbClr val="5E717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96" name="Freeform 88">
                <a:extLst>
                  <a:ext uri="{FF2B5EF4-FFF2-40B4-BE49-F238E27FC236}">
                    <a16:creationId xmlns:a16="http://schemas.microsoft.com/office/drawing/2014/main" id="{B9CF24B1-2D2B-41DB-9DD9-3C665EFB46D0}"/>
                  </a:ext>
                </a:extLst>
              </p:cNvPr>
              <p:cNvSpPr>
                <a:spLocks noChangeArrowheads="1"/>
              </p:cNvSpPr>
              <p:nvPr/>
            </p:nvSpPr>
            <p:spPr bwMode="auto">
              <a:xfrm>
                <a:off x="1550987" y="0"/>
                <a:ext cx="679450" cy="406400"/>
              </a:xfrm>
              <a:custGeom>
                <a:avLst/>
                <a:gdLst>
                  <a:gd name="T0" fmla="*/ 2147483647 w 804"/>
                  <a:gd name="T1" fmla="*/ 0 h 481"/>
                  <a:gd name="T2" fmla="*/ 2147483647 w 804"/>
                  <a:gd name="T3" fmla="*/ 2147483647 h 481"/>
                  <a:gd name="T4" fmla="*/ 2147483647 w 804"/>
                  <a:gd name="T5" fmla="*/ 2147483647 h 481"/>
                  <a:gd name="T6" fmla="*/ 2147483647 w 804"/>
                  <a:gd name="T7" fmla="*/ 0 h 481"/>
                  <a:gd name="T8" fmla="*/ 2147483647 w 804"/>
                  <a:gd name="T9" fmla="*/ 0 h 481"/>
                  <a:gd name="T10" fmla="*/ 2147483647 w 804"/>
                  <a:gd name="T11" fmla="*/ 2147483647 h 481"/>
                  <a:gd name="T12" fmla="*/ 2147483647 w 804"/>
                  <a:gd name="T13" fmla="*/ 2147483647 h 481"/>
                  <a:gd name="T14" fmla="*/ 2147483647 w 804"/>
                  <a:gd name="T15" fmla="*/ 2147483647 h 481"/>
                  <a:gd name="T16" fmla="*/ 2147483647 w 804"/>
                  <a:gd name="T17" fmla="*/ 2147483647 h 481"/>
                  <a:gd name="T18" fmla="*/ 2147483647 w 804"/>
                  <a:gd name="T19" fmla="*/ 2147483647 h 481"/>
                  <a:gd name="T20" fmla="*/ 2147483647 w 804"/>
                  <a:gd name="T21" fmla="*/ 2147483647 h 481"/>
                  <a:gd name="T22" fmla="*/ 2147483647 w 804"/>
                  <a:gd name="T23" fmla="*/ 2147483647 h 481"/>
                  <a:gd name="T24" fmla="*/ 2147483647 w 804"/>
                  <a:gd name="T25" fmla="*/ 2147483647 h 481"/>
                  <a:gd name="T26" fmla="*/ 2147483647 w 804"/>
                  <a:gd name="T27" fmla="*/ 2147483647 h 481"/>
                  <a:gd name="T28" fmla="*/ 2147483647 w 804"/>
                  <a:gd name="T29" fmla="*/ 2147483647 h 481"/>
                  <a:gd name="T30" fmla="*/ 2147483647 w 804"/>
                  <a:gd name="T31" fmla="*/ 2147483647 h 481"/>
                  <a:gd name="T32" fmla="*/ 2147483647 w 804"/>
                  <a:gd name="T33" fmla="*/ 2147483647 h 481"/>
                  <a:gd name="T34" fmla="*/ 2147483647 w 804"/>
                  <a:gd name="T35" fmla="*/ 0 h 481"/>
                  <a:gd name="T36" fmla="*/ 2147483647 w 804"/>
                  <a:gd name="T37" fmla="*/ 0 h 48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04"/>
                  <a:gd name="T58" fmla="*/ 0 h 481"/>
                  <a:gd name="T59" fmla="*/ 804 w 804"/>
                  <a:gd name="T60" fmla="*/ 481 h 48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04" h="481">
                    <a:moveTo>
                      <a:pt x="706" y="0"/>
                    </a:moveTo>
                    <a:cubicBezTo>
                      <a:pt x="652" y="207"/>
                      <a:pt x="652" y="207"/>
                      <a:pt x="652" y="207"/>
                    </a:cubicBezTo>
                    <a:cubicBezTo>
                      <a:pt x="104" y="63"/>
                      <a:pt x="104" y="63"/>
                      <a:pt x="104" y="63"/>
                    </a:cubicBezTo>
                    <a:cubicBezTo>
                      <a:pt x="121" y="0"/>
                      <a:pt x="121" y="0"/>
                      <a:pt x="121" y="0"/>
                    </a:cubicBezTo>
                    <a:cubicBezTo>
                      <a:pt x="23" y="0"/>
                      <a:pt x="23" y="0"/>
                      <a:pt x="23" y="0"/>
                    </a:cubicBezTo>
                    <a:cubicBezTo>
                      <a:pt x="13" y="39"/>
                      <a:pt x="13" y="39"/>
                      <a:pt x="13" y="39"/>
                    </a:cubicBezTo>
                    <a:cubicBezTo>
                      <a:pt x="0" y="89"/>
                      <a:pt x="30" y="141"/>
                      <a:pt x="80" y="154"/>
                    </a:cubicBezTo>
                    <a:cubicBezTo>
                      <a:pt x="263" y="202"/>
                      <a:pt x="263" y="202"/>
                      <a:pt x="263" y="202"/>
                    </a:cubicBezTo>
                    <a:cubicBezTo>
                      <a:pt x="239" y="293"/>
                      <a:pt x="239" y="293"/>
                      <a:pt x="239" y="293"/>
                    </a:cubicBezTo>
                    <a:cubicBezTo>
                      <a:pt x="148" y="269"/>
                      <a:pt x="148" y="269"/>
                      <a:pt x="148" y="269"/>
                    </a:cubicBezTo>
                    <a:cubicBezTo>
                      <a:pt x="97" y="256"/>
                      <a:pt x="46" y="286"/>
                      <a:pt x="32" y="337"/>
                    </a:cubicBezTo>
                    <a:cubicBezTo>
                      <a:pt x="580" y="481"/>
                      <a:pt x="580" y="481"/>
                      <a:pt x="580" y="481"/>
                    </a:cubicBezTo>
                    <a:cubicBezTo>
                      <a:pt x="593" y="430"/>
                      <a:pt x="563" y="379"/>
                      <a:pt x="513" y="365"/>
                    </a:cubicBezTo>
                    <a:cubicBezTo>
                      <a:pt x="421" y="341"/>
                      <a:pt x="421" y="341"/>
                      <a:pt x="421" y="341"/>
                    </a:cubicBezTo>
                    <a:cubicBezTo>
                      <a:pt x="445" y="250"/>
                      <a:pt x="445" y="250"/>
                      <a:pt x="445" y="250"/>
                    </a:cubicBezTo>
                    <a:cubicBezTo>
                      <a:pt x="628" y="298"/>
                      <a:pt x="628" y="298"/>
                      <a:pt x="628" y="298"/>
                    </a:cubicBezTo>
                    <a:cubicBezTo>
                      <a:pt x="678" y="311"/>
                      <a:pt x="730" y="281"/>
                      <a:pt x="743" y="231"/>
                    </a:cubicBezTo>
                    <a:cubicBezTo>
                      <a:pt x="804" y="0"/>
                      <a:pt x="804" y="0"/>
                      <a:pt x="804" y="0"/>
                    </a:cubicBezTo>
                    <a:lnTo>
                      <a:pt x="706" y="0"/>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97" name="Freeform 89">
                <a:extLst>
                  <a:ext uri="{FF2B5EF4-FFF2-40B4-BE49-F238E27FC236}">
                    <a16:creationId xmlns:a16="http://schemas.microsoft.com/office/drawing/2014/main" id="{52D93278-5462-47F7-A073-59623B02342B}"/>
                  </a:ext>
                </a:extLst>
              </p:cNvPr>
              <p:cNvSpPr>
                <a:spLocks noChangeArrowheads="1"/>
              </p:cNvSpPr>
              <p:nvPr/>
            </p:nvSpPr>
            <p:spPr bwMode="auto">
              <a:xfrm>
                <a:off x="4632325" y="0"/>
                <a:ext cx="677863" cy="427038"/>
              </a:xfrm>
              <a:custGeom>
                <a:avLst/>
                <a:gdLst>
                  <a:gd name="T0" fmla="*/ 2147483647 w 801"/>
                  <a:gd name="T1" fmla="*/ 2147483647 h 506"/>
                  <a:gd name="T2" fmla="*/ 2147483647 w 801"/>
                  <a:gd name="T3" fmla="*/ 0 h 506"/>
                  <a:gd name="T4" fmla="*/ 2147483647 w 801"/>
                  <a:gd name="T5" fmla="*/ 0 h 506"/>
                  <a:gd name="T6" fmla="*/ 2147483647 w 801"/>
                  <a:gd name="T7" fmla="*/ 2147483647 h 506"/>
                  <a:gd name="T8" fmla="*/ 2147483647 w 801"/>
                  <a:gd name="T9" fmla="*/ 2147483647 h 506"/>
                  <a:gd name="T10" fmla="*/ 2147483647 w 801"/>
                  <a:gd name="T11" fmla="*/ 2147483647 h 506"/>
                  <a:gd name="T12" fmla="*/ 2147483647 w 801"/>
                  <a:gd name="T13" fmla="*/ 0 h 506"/>
                  <a:gd name="T14" fmla="*/ 2147483647 w 801"/>
                  <a:gd name="T15" fmla="*/ 0 h 506"/>
                  <a:gd name="T16" fmla="*/ 2147483647 w 801"/>
                  <a:gd name="T17" fmla="*/ 2147483647 h 506"/>
                  <a:gd name="T18" fmla="*/ 0 w 801"/>
                  <a:gd name="T19" fmla="*/ 2147483647 h 506"/>
                  <a:gd name="T20" fmla="*/ 2147483647 w 801"/>
                  <a:gd name="T21" fmla="*/ 2147483647 h 506"/>
                  <a:gd name="T22" fmla="*/ 2147483647 w 801"/>
                  <a:gd name="T23" fmla="*/ 2147483647 h 506"/>
                  <a:gd name="T24" fmla="*/ 2147483647 w 801"/>
                  <a:gd name="T25" fmla="*/ 2147483647 h 506"/>
                  <a:gd name="T26" fmla="*/ 2147483647 w 801"/>
                  <a:gd name="T27" fmla="*/ 2147483647 h 506"/>
                  <a:gd name="T28" fmla="*/ 2147483647 w 801"/>
                  <a:gd name="T29" fmla="*/ 2147483647 h 506"/>
                  <a:gd name="T30" fmla="*/ 2147483647 w 801"/>
                  <a:gd name="T31" fmla="*/ 2147483647 h 506"/>
                  <a:gd name="T32" fmla="*/ 2147483647 w 801"/>
                  <a:gd name="T33" fmla="*/ 2147483647 h 506"/>
                  <a:gd name="T34" fmla="*/ 2147483647 w 801"/>
                  <a:gd name="T35" fmla="*/ 2147483647 h 506"/>
                  <a:gd name="T36" fmla="*/ 2147483647 w 801"/>
                  <a:gd name="T37" fmla="*/ 2147483647 h 506"/>
                  <a:gd name="T38" fmla="*/ 2147483647 w 801"/>
                  <a:gd name="T39" fmla="*/ 2147483647 h 506"/>
                  <a:gd name="T40" fmla="*/ 2147483647 w 801"/>
                  <a:gd name="T41" fmla="*/ 2147483647 h 506"/>
                  <a:gd name="T42" fmla="*/ 2147483647 w 801"/>
                  <a:gd name="T43" fmla="*/ 2147483647 h 506"/>
                  <a:gd name="T44" fmla="*/ 2147483647 w 801"/>
                  <a:gd name="T45" fmla="*/ 2147483647 h 506"/>
                  <a:gd name="T46" fmla="*/ 2147483647 w 801"/>
                  <a:gd name="T47" fmla="*/ 2147483647 h 506"/>
                  <a:gd name="T48" fmla="*/ 2147483647 w 801"/>
                  <a:gd name="T49" fmla="*/ 2147483647 h 50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801"/>
                  <a:gd name="T76" fmla="*/ 0 h 506"/>
                  <a:gd name="T77" fmla="*/ 801 w 801"/>
                  <a:gd name="T78" fmla="*/ 506 h 50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801" h="506">
                    <a:moveTo>
                      <a:pt x="727" y="19"/>
                    </a:moveTo>
                    <a:cubicBezTo>
                      <a:pt x="748" y="0"/>
                      <a:pt x="748" y="0"/>
                      <a:pt x="748" y="0"/>
                    </a:cubicBezTo>
                    <a:cubicBezTo>
                      <a:pt x="540" y="0"/>
                      <a:pt x="540" y="0"/>
                      <a:pt x="540" y="0"/>
                    </a:cubicBezTo>
                    <a:cubicBezTo>
                      <a:pt x="562" y="28"/>
                      <a:pt x="576" y="64"/>
                      <a:pt x="576" y="102"/>
                    </a:cubicBezTo>
                    <a:cubicBezTo>
                      <a:pt x="576" y="193"/>
                      <a:pt x="501" y="266"/>
                      <a:pt x="410" y="266"/>
                    </a:cubicBezTo>
                    <a:cubicBezTo>
                      <a:pt x="318" y="266"/>
                      <a:pt x="244" y="193"/>
                      <a:pt x="244" y="102"/>
                    </a:cubicBezTo>
                    <a:cubicBezTo>
                      <a:pt x="244" y="64"/>
                      <a:pt x="257" y="28"/>
                      <a:pt x="279" y="0"/>
                    </a:cubicBezTo>
                    <a:cubicBezTo>
                      <a:pt x="103" y="0"/>
                      <a:pt x="103" y="0"/>
                      <a:pt x="103" y="0"/>
                    </a:cubicBezTo>
                    <a:cubicBezTo>
                      <a:pt x="88" y="40"/>
                      <a:pt x="88" y="40"/>
                      <a:pt x="88" y="40"/>
                    </a:cubicBezTo>
                    <a:cubicBezTo>
                      <a:pt x="0" y="65"/>
                      <a:pt x="0" y="65"/>
                      <a:pt x="0" y="65"/>
                    </a:cubicBezTo>
                    <a:cubicBezTo>
                      <a:pt x="15" y="185"/>
                      <a:pt x="15" y="185"/>
                      <a:pt x="15" y="185"/>
                    </a:cubicBezTo>
                    <a:cubicBezTo>
                      <a:pt x="96" y="204"/>
                      <a:pt x="96" y="204"/>
                      <a:pt x="96" y="204"/>
                    </a:cubicBezTo>
                    <a:cubicBezTo>
                      <a:pt x="160" y="313"/>
                      <a:pt x="160" y="313"/>
                      <a:pt x="160" y="313"/>
                    </a:cubicBezTo>
                    <a:cubicBezTo>
                      <a:pt x="125" y="396"/>
                      <a:pt x="125" y="396"/>
                      <a:pt x="125" y="396"/>
                    </a:cubicBezTo>
                    <a:cubicBezTo>
                      <a:pt x="229" y="459"/>
                      <a:pt x="229" y="459"/>
                      <a:pt x="229" y="459"/>
                    </a:cubicBezTo>
                    <a:cubicBezTo>
                      <a:pt x="295" y="408"/>
                      <a:pt x="295" y="408"/>
                      <a:pt x="295" y="408"/>
                    </a:cubicBezTo>
                    <a:cubicBezTo>
                      <a:pt x="421" y="426"/>
                      <a:pt x="421" y="426"/>
                      <a:pt x="421" y="426"/>
                    </a:cubicBezTo>
                    <a:cubicBezTo>
                      <a:pt x="464" y="506"/>
                      <a:pt x="464" y="506"/>
                      <a:pt x="464" y="506"/>
                    </a:cubicBezTo>
                    <a:cubicBezTo>
                      <a:pt x="579" y="464"/>
                      <a:pt x="579" y="464"/>
                      <a:pt x="579" y="464"/>
                    </a:cubicBezTo>
                    <a:cubicBezTo>
                      <a:pt x="580" y="381"/>
                      <a:pt x="580" y="381"/>
                      <a:pt x="580" y="381"/>
                    </a:cubicBezTo>
                    <a:cubicBezTo>
                      <a:pt x="673" y="296"/>
                      <a:pt x="673" y="296"/>
                      <a:pt x="673" y="296"/>
                    </a:cubicBezTo>
                    <a:cubicBezTo>
                      <a:pt x="763" y="311"/>
                      <a:pt x="763" y="311"/>
                      <a:pt x="763" y="311"/>
                    </a:cubicBezTo>
                    <a:cubicBezTo>
                      <a:pt x="801" y="197"/>
                      <a:pt x="801" y="197"/>
                      <a:pt x="801" y="197"/>
                    </a:cubicBezTo>
                    <a:cubicBezTo>
                      <a:pt x="737" y="144"/>
                      <a:pt x="737" y="144"/>
                      <a:pt x="737" y="144"/>
                    </a:cubicBezTo>
                    <a:lnTo>
                      <a:pt x="727" y="19"/>
                    </a:lnTo>
                    <a:close/>
                  </a:path>
                </a:pathLst>
              </a:custGeom>
              <a:solidFill>
                <a:srgbClr val="334C5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98" name="Freeform 90">
                <a:extLst>
                  <a:ext uri="{FF2B5EF4-FFF2-40B4-BE49-F238E27FC236}">
                    <a16:creationId xmlns:a16="http://schemas.microsoft.com/office/drawing/2014/main" id="{F5126ABF-9813-4F47-962E-5C1813EE7855}"/>
                  </a:ext>
                </a:extLst>
              </p:cNvPr>
              <p:cNvSpPr>
                <a:spLocks noChangeArrowheads="1"/>
              </p:cNvSpPr>
              <p:nvPr/>
            </p:nvSpPr>
            <p:spPr bwMode="auto">
              <a:xfrm>
                <a:off x="6062662" y="0"/>
                <a:ext cx="449263" cy="260350"/>
              </a:xfrm>
              <a:custGeom>
                <a:avLst/>
                <a:gdLst>
                  <a:gd name="T0" fmla="*/ 2147483647 w 531"/>
                  <a:gd name="T1" fmla="*/ 2147483647 h 309"/>
                  <a:gd name="T2" fmla="*/ 2147483647 w 531"/>
                  <a:gd name="T3" fmla="*/ 2147483647 h 309"/>
                  <a:gd name="T4" fmla="*/ 2147483647 w 531"/>
                  <a:gd name="T5" fmla="*/ 2147483647 h 309"/>
                  <a:gd name="T6" fmla="*/ 2147483647 w 531"/>
                  <a:gd name="T7" fmla="*/ 2147483647 h 309"/>
                  <a:gd name="T8" fmla="*/ 2147483647 w 531"/>
                  <a:gd name="T9" fmla="*/ 2147483647 h 309"/>
                  <a:gd name="T10" fmla="*/ 2147483647 w 531"/>
                  <a:gd name="T11" fmla="*/ 2147483647 h 309"/>
                  <a:gd name="T12" fmla="*/ 2147483647 w 531"/>
                  <a:gd name="T13" fmla="*/ 2147483647 h 309"/>
                  <a:gd name="T14" fmla="*/ 2147483647 w 531"/>
                  <a:gd name="T15" fmla="*/ 2147483647 h 309"/>
                  <a:gd name="T16" fmla="*/ 2147483647 w 531"/>
                  <a:gd name="T17" fmla="*/ 2147483647 h 309"/>
                  <a:gd name="T18" fmla="*/ 2147483647 w 531"/>
                  <a:gd name="T19" fmla="*/ 2147483647 h 309"/>
                  <a:gd name="T20" fmla="*/ 2147483647 w 531"/>
                  <a:gd name="T21" fmla="*/ 2147483647 h 309"/>
                  <a:gd name="T22" fmla="*/ 2147483647 w 531"/>
                  <a:gd name="T23" fmla="*/ 0 h 309"/>
                  <a:gd name="T24" fmla="*/ 2147483647 w 531"/>
                  <a:gd name="T25" fmla="*/ 0 h 309"/>
                  <a:gd name="T26" fmla="*/ 2147483647 w 531"/>
                  <a:gd name="T27" fmla="*/ 2147483647 h 309"/>
                  <a:gd name="T28" fmla="*/ 2147483647 w 531"/>
                  <a:gd name="T29" fmla="*/ 2147483647 h 309"/>
                  <a:gd name="T30" fmla="*/ 2147483647 w 531"/>
                  <a:gd name="T31" fmla="*/ 2147483647 h 309"/>
                  <a:gd name="T32" fmla="*/ 2147483647 w 531"/>
                  <a:gd name="T33" fmla="*/ 2147483647 h 309"/>
                  <a:gd name="T34" fmla="*/ 2147483647 w 531"/>
                  <a:gd name="T35" fmla="*/ 2147483647 h 309"/>
                  <a:gd name="T36" fmla="*/ 2147483647 w 531"/>
                  <a:gd name="T37" fmla="*/ 2147483647 h 309"/>
                  <a:gd name="T38" fmla="*/ 2147483647 w 531"/>
                  <a:gd name="T39" fmla="*/ 2147483647 h 309"/>
                  <a:gd name="T40" fmla="*/ 2147483647 w 531"/>
                  <a:gd name="T41" fmla="*/ 2147483647 h 309"/>
                  <a:gd name="T42" fmla="*/ 0 w 531"/>
                  <a:gd name="T43" fmla="*/ 2147483647 h 309"/>
                  <a:gd name="T44" fmla="*/ 0 w 531"/>
                  <a:gd name="T45" fmla="*/ 2147483647 h 309"/>
                  <a:gd name="T46" fmla="*/ 2147483647 w 531"/>
                  <a:gd name="T47" fmla="*/ 2147483647 h 309"/>
                  <a:gd name="T48" fmla="*/ 2147483647 w 531"/>
                  <a:gd name="T49" fmla="*/ 2147483647 h 30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531"/>
                  <a:gd name="T76" fmla="*/ 0 h 309"/>
                  <a:gd name="T77" fmla="*/ 531 w 531"/>
                  <a:gd name="T78" fmla="*/ 309 h 30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531" h="309">
                    <a:moveTo>
                      <a:pt x="530" y="235"/>
                    </a:moveTo>
                    <a:cubicBezTo>
                      <a:pt x="530" y="235"/>
                      <a:pt x="530" y="235"/>
                      <a:pt x="530" y="235"/>
                    </a:cubicBezTo>
                    <a:cubicBezTo>
                      <a:pt x="530" y="234"/>
                      <a:pt x="530" y="233"/>
                      <a:pt x="530" y="231"/>
                    </a:cubicBezTo>
                    <a:cubicBezTo>
                      <a:pt x="524" y="184"/>
                      <a:pt x="520" y="129"/>
                      <a:pt x="490" y="115"/>
                    </a:cubicBezTo>
                    <a:cubicBezTo>
                      <a:pt x="464" y="102"/>
                      <a:pt x="431" y="92"/>
                      <a:pt x="402" y="84"/>
                    </a:cubicBezTo>
                    <a:cubicBezTo>
                      <a:pt x="371" y="75"/>
                      <a:pt x="349" y="68"/>
                      <a:pt x="335" y="56"/>
                    </a:cubicBezTo>
                    <a:cubicBezTo>
                      <a:pt x="335" y="56"/>
                      <a:pt x="335" y="56"/>
                      <a:pt x="335" y="56"/>
                    </a:cubicBezTo>
                    <a:cubicBezTo>
                      <a:pt x="333" y="55"/>
                      <a:pt x="332" y="53"/>
                      <a:pt x="330" y="51"/>
                    </a:cubicBezTo>
                    <a:cubicBezTo>
                      <a:pt x="330" y="51"/>
                      <a:pt x="330" y="51"/>
                      <a:pt x="330" y="51"/>
                    </a:cubicBezTo>
                    <a:cubicBezTo>
                      <a:pt x="328" y="49"/>
                      <a:pt x="328" y="49"/>
                      <a:pt x="328" y="49"/>
                    </a:cubicBezTo>
                    <a:cubicBezTo>
                      <a:pt x="322" y="42"/>
                      <a:pt x="318" y="33"/>
                      <a:pt x="316" y="22"/>
                    </a:cubicBezTo>
                    <a:cubicBezTo>
                      <a:pt x="321" y="16"/>
                      <a:pt x="325" y="8"/>
                      <a:pt x="329" y="0"/>
                    </a:cubicBezTo>
                    <a:cubicBezTo>
                      <a:pt x="188" y="0"/>
                      <a:pt x="188" y="0"/>
                      <a:pt x="188" y="0"/>
                    </a:cubicBezTo>
                    <a:cubicBezTo>
                      <a:pt x="192" y="10"/>
                      <a:pt x="197" y="20"/>
                      <a:pt x="204" y="27"/>
                    </a:cubicBezTo>
                    <a:cubicBezTo>
                      <a:pt x="201" y="39"/>
                      <a:pt x="195" y="48"/>
                      <a:pt x="187" y="56"/>
                    </a:cubicBezTo>
                    <a:cubicBezTo>
                      <a:pt x="188" y="56"/>
                      <a:pt x="188" y="56"/>
                      <a:pt x="188" y="56"/>
                    </a:cubicBezTo>
                    <a:cubicBezTo>
                      <a:pt x="187" y="56"/>
                      <a:pt x="187" y="57"/>
                      <a:pt x="186" y="57"/>
                    </a:cubicBezTo>
                    <a:cubicBezTo>
                      <a:pt x="182" y="60"/>
                      <a:pt x="176" y="63"/>
                      <a:pt x="172" y="66"/>
                    </a:cubicBezTo>
                    <a:cubicBezTo>
                      <a:pt x="167" y="73"/>
                      <a:pt x="167" y="73"/>
                      <a:pt x="167" y="73"/>
                    </a:cubicBezTo>
                    <a:cubicBezTo>
                      <a:pt x="155" y="78"/>
                      <a:pt x="139" y="84"/>
                      <a:pt x="121" y="90"/>
                    </a:cubicBezTo>
                    <a:cubicBezTo>
                      <a:pt x="93" y="99"/>
                      <a:pt x="61" y="110"/>
                      <a:pt x="35" y="124"/>
                    </a:cubicBezTo>
                    <a:cubicBezTo>
                      <a:pt x="5" y="140"/>
                      <a:pt x="4" y="197"/>
                      <a:pt x="0" y="246"/>
                    </a:cubicBezTo>
                    <a:cubicBezTo>
                      <a:pt x="0" y="246"/>
                      <a:pt x="0" y="246"/>
                      <a:pt x="0" y="246"/>
                    </a:cubicBezTo>
                    <a:cubicBezTo>
                      <a:pt x="1" y="282"/>
                      <a:pt x="120" y="309"/>
                      <a:pt x="266" y="306"/>
                    </a:cubicBezTo>
                    <a:cubicBezTo>
                      <a:pt x="413" y="303"/>
                      <a:pt x="531" y="271"/>
                      <a:pt x="530" y="235"/>
                    </a:cubicBezTo>
                    <a:close/>
                  </a:path>
                </a:pathLst>
              </a:custGeom>
              <a:solidFill>
                <a:srgbClr val="E8C34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099" name="Freeform 91">
                <a:extLst>
                  <a:ext uri="{FF2B5EF4-FFF2-40B4-BE49-F238E27FC236}">
                    <a16:creationId xmlns:a16="http://schemas.microsoft.com/office/drawing/2014/main" id="{234BEA4B-3B7F-4F4A-B73C-B95DFF2175FB}"/>
                  </a:ext>
                </a:extLst>
              </p:cNvPr>
              <p:cNvSpPr>
                <a:spLocks noChangeArrowheads="1"/>
              </p:cNvSpPr>
              <p:nvPr/>
            </p:nvSpPr>
            <p:spPr bwMode="auto">
              <a:xfrm>
                <a:off x="266700" y="0"/>
                <a:ext cx="552450" cy="220663"/>
              </a:xfrm>
              <a:custGeom>
                <a:avLst/>
                <a:gdLst>
                  <a:gd name="T0" fmla="*/ 0 w 653"/>
                  <a:gd name="T1" fmla="*/ 0 h 262"/>
                  <a:gd name="T2" fmla="*/ 2147483647 w 653"/>
                  <a:gd name="T3" fmla="*/ 2147483647 h 262"/>
                  <a:gd name="T4" fmla="*/ 2147483647 w 653"/>
                  <a:gd name="T5" fmla="*/ 2147483647 h 262"/>
                  <a:gd name="T6" fmla="*/ 2147483647 w 653"/>
                  <a:gd name="T7" fmla="*/ 0 h 262"/>
                  <a:gd name="T8" fmla="*/ 0 w 653"/>
                  <a:gd name="T9" fmla="*/ 0 h 262"/>
                  <a:gd name="T10" fmla="*/ 0 60000 65536"/>
                  <a:gd name="T11" fmla="*/ 0 60000 65536"/>
                  <a:gd name="T12" fmla="*/ 0 60000 65536"/>
                  <a:gd name="T13" fmla="*/ 0 60000 65536"/>
                  <a:gd name="T14" fmla="*/ 0 60000 65536"/>
                  <a:gd name="T15" fmla="*/ 0 w 653"/>
                  <a:gd name="T16" fmla="*/ 0 h 262"/>
                  <a:gd name="T17" fmla="*/ 653 w 653"/>
                  <a:gd name="T18" fmla="*/ 262 h 262"/>
                </a:gdLst>
                <a:ahLst/>
                <a:cxnLst>
                  <a:cxn ang="T10">
                    <a:pos x="T0" y="T1"/>
                  </a:cxn>
                  <a:cxn ang="T11">
                    <a:pos x="T2" y="T3"/>
                  </a:cxn>
                  <a:cxn ang="T12">
                    <a:pos x="T4" y="T5"/>
                  </a:cxn>
                  <a:cxn ang="T13">
                    <a:pos x="T6" y="T7"/>
                  </a:cxn>
                  <a:cxn ang="T14">
                    <a:pos x="T8" y="T9"/>
                  </a:cxn>
                </a:cxnLst>
                <a:rect l="T15" t="T16" r="T17" b="T18"/>
                <a:pathLst>
                  <a:path w="653" h="262">
                    <a:moveTo>
                      <a:pt x="0" y="0"/>
                    </a:moveTo>
                    <a:cubicBezTo>
                      <a:pt x="4" y="34"/>
                      <a:pt x="18" y="67"/>
                      <a:pt x="42" y="97"/>
                    </a:cubicBezTo>
                    <a:cubicBezTo>
                      <a:pt x="141" y="219"/>
                      <a:pt x="349" y="233"/>
                      <a:pt x="485" y="262"/>
                    </a:cubicBezTo>
                    <a:cubicBezTo>
                      <a:pt x="534" y="187"/>
                      <a:pt x="610" y="97"/>
                      <a:pt x="653" y="0"/>
                    </a:cubicBezTo>
                    <a:lnTo>
                      <a:pt x="0" y="0"/>
                    </a:lnTo>
                    <a:close/>
                  </a:path>
                </a:pathLst>
              </a:custGeom>
              <a:solidFill>
                <a:srgbClr val="ED905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00" name="Oval 92">
                <a:extLst>
                  <a:ext uri="{FF2B5EF4-FFF2-40B4-BE49-F238E27FC236}">
                    <a16:creationId xmlns:a16="http://schemas.microsoft.com/office/drawing/2014/main" id="{1C0A7D51-F758-4BC7-BD04-013DAAB581E4}"/>
                  </a:ext>
                </a:extLst>
              </p:cNvPr>
              <p:cNvSpPr>
                <a:spLocks noChangeArrowheads="1"/>
              </p:cNvSpPr>
              <p:nvPr/>
            </p:nvSpPr>
            <p:spPr bwMode="auto">
              <a:xfrm>
                <a:off x="3803650" y="52387"/>
                <a:ext cx="822325" cy="822325"/>
              </a:xfrm>
              <a:prstGeom prst="ellipse">
                <a:avLst/>
              </a:prstGeom>
              <a:solidFill>
                <a:srgbClr val="69C3C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101" name="Freeform 93">
                <a:extLst>
                  <a:ext uri="{FF2B5EF4-FFF2-40B4-BE49-F238E27FC236}">
                    <a16:creationId xmlns:a16="http://schemas.microsoft.com/office/drawing/2014/main" id="{CD318DAA-2708-4AD9-9098-B63DE63AA7A3}"/>
                  </a:ext>
                </a:extLst>
              </p:cNvPr>
              <p:cNvSpPr>
                <a:spLocks noEditPoints="1" noChangeArrowheads="1"/>
              </p:cNvSpPr>
              <p:nvPr/>
            </p:nvSpPr>
            <p:spPr bwMode="auto">
              <a:xfrm>
                <a:off x="3778250" y="34925"/>
                <a:ext cx="869950" cy="868363"/>
              </a:xfrm>
              <a:custGeom>
                <a:avLst/>
                <a:gdLst>
                  <a:gd name="T0" fmla="*/ 2147483647 w 1027"/>
                  <a:gd name="T1" fmla="*/ 0 h 1027"/>
                  <a:gd name="T2" fmla="*/ 2147483647 w 1027"/>
                  <a:gd name="T3" fmla="*/ 0 h 1027"/>
                  <a:gd name="T4" fmla="*/ 0 w 1027"/>
                  <a:gd name="T5" fmla="*/ 2147483647 h 1027"/>
                  <a:gd name="T6" fmla="*/ 0 w 1027"/>
                  <a:gd name="T7" fmla="*/ 2147483647 h 1027"/>
                  <a:gd name="T8" fmla="*/ 2147483647 w 1027"/>
                  <a:gd name="T9" fmla="*/ 2147483647 h 1027"/>
                  <a:gd name="T10" fmla="*/ 2147483647 w 1027"/>
                  <a:gd name="T11" fmla="*/ 2147483647 h 1027"/>
                  <a:gd name="T12" fmla="*/ 2147483647 w 1027"/>
                  <a:gd name="T13" fmla="*/ 2147483647 h 1027"/>
                  <a:gd name="T14" fmla="*/ 2147483647 w 1027"/>
                  <a:gd name="T15" fmla="*/ 2147483647 h 1027"/>
                  <a:gd name="T16" fmla="*/ 2147483647 w 1027"/>
                  <a:gd name="T17" fmla="*/ 2147483647 h 1027"/>
                  <a:gd name="T18" fmla="*/ 2147483647 w 1027"/>
                  <a:gd name="T19" fmla="*/ 2147483647 h 1027"/>
                  <a:gd name="T20" fmla="*/ 2147483647 w 1027"/>
                  <a:gd name="T21" fmla="*/ 2147483647 h 1027"/>
                  <a:gd name="T22" fmla="*/ 2147483647 w 1027"/>
                  <a:gd name="T23" fmla="*/ 2147483647 h 1027"/>
                  <a:gd name="T24" fmla="*/ 2147483647 w 1027"/>
                  <a:gd name="T25" fmla="*/ 2147483647 h 1027"/>
                  <a:gd name="T26" fmla="*/ 2147483647 w 1027"/>
                  <a:gd name="T27" fmla="*/ 2147483647 h 1027"/>
                  <a:gd name="T28" fmla="*/ 2147483647 w 1027"/>
                  <a:gd name="T29" fmla="*/ 2147483647 h 1027"/>
                  <a:gd name="T30" fmla="*/ 2147483647 w 1027"/>
                  <a:gd name="T31" fmla="*/ 2147483647 h 1027"/>
                  <a:gd name="T32" fmla="*/ 2147483647 w 1027"/>
                  <a:gd name="T33" fmla="*/ 2147483647 h 1027"/>
                  <a:gd name="T34" fmla="*/ 2147483647 w 1027"/>
                  <a:gd name="T35" fmla="*/ 2147483647 h 1027"/>
                  <a:gd name="T36" fmla="*/ 2147483647 w 1027"/>
                  <a:gd name="T37" fmla="*/ 2147483647 h 1027"/>
                  <a:gd name="T38" fmla="*/ 2147483647 w 1027"/>
                  <a:gd name="T39" fmla="*/ 2147483647 h 1027"/>
                  <a:gd name="T40" fmla="*/ 2147483647 w 1027"/>
                  <a:gd name="T41" fmla="*/ 2147483647 h 1027"/>
                  <a:gd name="T42" fmla="*/ 2147483647 w 1027"/>
                  <a:gd name="T43" fmla="*/ 2147483647 h 1027"/>
                  <a:gd name="T44" fmla="*/ 2147483647 w 1027"/>
                  <a:gd name="T45" fmla="*/ 2147483647 h 1027"/>
                  <a:gd name="T46" fmla="*/ 2147483647 w 1027"/>
                  <a:gd name="T47" fmla="*/ 2147483647 h 1027"/>
                  <a:gd name="T48" fmla="*/ 2147483647 w 1027"/>
                  <a:gd name="T49" fmla="*/ 2147483647 h 1027"/>
                  <a:gd name="T50" fmla="*/ 2147483647 w 1027"/>
                  <a:gd name="T51" fmla="*/ 2147483647 h 1027"/>
                  <a:gd name="T52" fmla="*/ 2147483647 w 1027"/>
                  <a:gd name="T53" fmla="*/ 2147483647 h 1027"/>
                  <a:gd name="T54" fmla="*/ 2147483647 w 1027"/>
                  <a:gd name="T55" fmla="*/ 2147483647 h 1027"/>
                  <a:gd name="T56" fmla="*/ 2147483647 w 1027"/>
                  <a:gd name="T57" fmla="*/ 2147483647 h 1027"/>
                  <a:gd name="T58" fmla="*/ 2147483647 w 1027"/>
                  <a:gd name="T59" fmla="*/ 2147483647 h 1027"/>
                  <a:gd name="T60" fmla="*/ 2147483647 w 1027"/>
                  <a:gd name="T61" fmla="*/ 2147483647 h 1027"/>
                  <a:gd name="T62" fmla="*/ 2147483647 w 1027"/>
                  <a:gd name="T63" fmla="*/ 2147483647 h 1027"/>
                  <a:gd name="T64" fmla="*/ 2147483647 w 1027"/>
                  <a:gd name="T65" fmla="*/ 2147483647 h 1027"/>
                  <a:gd name="T66" fmla="*/ 2147483647 w 1027"/>
                  <a:gd name="T67" fmla="*/ 2147483647 h 1027"/>
                  <a:gd name="T68" fmla="*/ 2147483647 w 1027"/>
                  <a:gd name="T69" fmla="*/ 2147483647 h 1027"/>
                  <a:gd name="T70" fmla="*/ 2147483647 w 1027"/>
                  <a:gd name="T71" fmla="*/ 2147483647 h 1027"/>
                  <a:gd name="T72" fmla="*/ 2147483647 w 1027"/>
                  <a:gd name="T73" fmla="*/ 2147483647 h 1027"/>
                  <a:gd name="T74" fmla="*/ 2147483647 w 1027"/>
                  <a:gd name="T75" fmla="*/ 2147483647 h 1027"/>
                  <a:gd name="T76" fmla="*/ 2147483647 w 1027"/>
                  <a:gd name="T77" fmla="*/ 2147483647 h 1027"/>
                  <a:gd name="T78" fmla="*/ 2147483647 w 1027"/>
                  <a:gd name="T79" fmla="*/ 2147483647 h 1027"/>
                  <a:gd name="T80" fmla="*/ 2147483647 w 1027"/>
                  <a:gd name="T81" fmla="*/ 2147483647 h 1027"/>
                  <a:gd name="T82" fmla="*/ 2147483647 w 1027"/>
                  <a:gd name="T83" fmla="*/ 2147483647 h 1027"/>
                  <a:gd name="T84" fmla="*/ 2147483647 w 1027"/>
                  <a:gd name="T85" fmla="*/ 2147483647 h 1027"/>
                  <a:gd name="T86" fmla="*/ 2147483647 w 1027"/>
                  <a:gd name="T87" fmla="*/ 2147483647 h 102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27"/>
                  <a:gd name="T133" fmla="*/ 0 h 1027"/>
                  <a:gd name="T134" fmla="*/ 1027 w 1027"/>
                  <a:gd name="T135" fmla="*/ 1027 h 1027"/>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27" h="1027">
                    <a:moveTo>
                      <a:pt x="980" y="299"/>
                    </a:moveTo>
                    <a:cubicBezTo>
                      <a:pt x="954" y="243"/>
                      <a:pt x="919" y="193"/>
                      <a:pt x="877" y="150"/>
                    </a:cubicBezTo>
                    <a:cubicBezTo>
                      <a:pt x="784" y="57"/>
                      <a:pt x="655" y="0"/>
                      <a:pt x="513" y="0"/>
                    </a:cubicBezTo>
                    <a:cubicBezTo>
                      <a:pt x="513" y="0"/>
                      <a:pt x="513" y="0"/>
                      <a:pt x="513" y="0"/>
                    </a:cubicBezTo>
                    <a:cubicBezTo>
                      <a:pt x="513" y="0"/>
                      <a:pt x="513" y="0"/>
                      <a:pt x="513" y="0"/>
                    </a:cubicBezTo>
                    <a:cubicBezTo>
                      <a:pt x="513" y="0"/>
                      <a:pt x="513" y="0"/>
                      <a:pt x="513" y="0"/>
                    </a:cubicBezTo>
                    <a:cubicBezTo>
                      <a:pt x="371" y="0"/>
                      <a:pt x="243" y="57"/>
                      <a:pt x="150" y="150"/>
                    </a:cubicBezTo>
                    <a:cubicBezTo>
                      <a:pt x="107" y="194"/>
                      <a:pt x="71" y="245"/>
                      <a:pt x="46" y="302"/>
                    </a:cubicBezTo>
                    <a:cubicBezTo>
                      <a:pt x="17" y="367"/>
                      <a:pt x="0" y="438"/>
                      <a:pt x="0" y="513"/>
                    </a:cubicBezTo>
                    <a:cubicBezTo>
                      <a:pt x="0" y="513"/>
                      <a:pt x="0" y="513"/>
                      <a:pt x="0" y="513"/>
                    </a:cubicBezTo>
                    <a:cubicBezTo>
                      <a:pt x="0" y="513"/>
                      <a:pt x="0" y="513"/>
                      <a:pt x="0" y="513"/>
                    </a:cubicBezTo>
                    <a:cubicBezTo>
                      <a:pt x="0" y="513"/>
                      <a:pt x="0" y="513"/>
                      <a:pt x="0" y="513"/>
                    </a:cubicBezTo>
                    <a:cubicBezTo>
                      <a:pt x="0" y="655"/>
                      <a:pt x="58" y="783"/>
                      <a:pt x="150" y="876"/>
                    </a:cubicBezTo>
                    <a:cubicBezTo>
                      <a:pt x="243" y="969"/>
                      <a:pt x="371" y="1027"/>
                      <a:pt x="513" y="1027"/>
                    </a:cubicBezTo>
                    <a:cubicBezTo>
                      <a:pt x="513" y="1027"/>
                      <a:pt x="513" y="1027"/>
                      <a:pt x="513" y="1027"/>
                    </a:cubicBezTo>
                    <a:cubicBezTo>
                      <a:pt x="513" y="1027"/>
                      <a:pt x="513" y="1027"/>
                      <a:pt x="513" y="1027"/>
                    </a:cubicBezTo>
                    <a:cubicBezTo>
                      <a:pt x="513" y="1027"/>
                      <a:pt x="513" y="1027"/>
                      <a:pt x="513" y="1027"/>
                    </a:cubicBezTo>
                    <a:cubicBezTo>
                      <a:pt x="655" y="1027"/>
                      <a:pt x="784" y="969"/>
                      <a:pt x="877" y="876"/>
                    </a:cubicBezTo>
                    <a:cubicBezTo>
                      <a:pt x="970" y="783"/>
                      <a:pt x="1027" y="655"/>
                      <a:pt x="1027" y="513"/>
                    </a:cubicBezTo>
                    <a:cubicBezTo>
                      <a:pt x="1027" y="513"/>
                      <a:pt x="1027" y="513"/>
                      <a:pt x="1027" y="513"/>
                    </a:cubicBezTo>
                    <a:cubicBezTo>
                      <a:pt x="1027" y="513"/>
                      <a:pt x="1027" y="513"/>
                      <a:pt x="1027" y="513"/>
                    </a:cubicBezTo>
                    <a:cubicBezTo>
                      <a:pt x="1027" y="513"/>
                      <a:pt x="1027" y="513"/>
                      <a:pt x="1027" y="513"/>
                    </a:cubicBezTo>
                    <a:cubicBezTo>
                      <a:pt x="1027" y="437"/>
                      <a:pt x="1010" y="364"/>
                      <a:pt x="980" y="299"/>
                    </a:cubicBezTo>
                    <a:close/>
                    <a:moveTo>
                      <a:pt x="156" y="776"/>
                    </a:moveTo>
                    <a:cubicBezTo>
                      <a:pt x="131" y="742"/>
                      <a:pt x="111" y="705"/>
                      <a:pt x="97" y="666"/>
                    </a:cubicBezTo>
                    <a:cubicBezTo>
                      <a:pt x="108" y="668"/>
                      <a:pt x="120" y="669"/>
                      <a:pt x="130" y="671"/>
                    </a:cubicBezTo>
                    <a:cubicBezTo>
                      <a:pt x="146" y="676"/>
                      <a:pt x="162" y="701"/>
                      <a:pt x="169" y="704"/>
                    </a:cubicBezTo>
                    <a:cubicBezTo>
                      <a:pt x="176" y="707"/>
                      <a:pt x="163" y="767"/>
                      <a:pt x="156" y="776"/>
                    </a:cubicBezTo>
                    <a:close/>
                    <a:moveTo>
                      <a:pt x="827" y="827"/>
                    </a:moveTo>
                    <a:cubicBezTo>
                      <a:pt x="747" y="908"/>
                      <a:pt x="636" y="957"/>
                      <a:pt x="513" y="957"/>
                    </a:cubicBezTo>
                    <a:cubicBezTo>
                      <a:pt x="513" y="957"/>
                      <a:pt x="513" y="957"/>
                      <a:pt x="513" y="957"/>
                    </a:cubicBezTo>
                    <a:cubicBezTo>
                      <a:pt x="513" y="957"/>
                      <a:pt x="513" y="957"/>
                      <a:pt x="513" y="957"/>
                    </a:cubicBezTo>
                    <a:cubicBezTo>
                      <a:pt x="513" y="957"/>
                      <a:pt x="513" y="957"/>
                      <a:pt x="513" y="957"/>
                    </a:cubicBezTo>
                    <a:cubicBezTo>
                      <a:pt x="441" y="957"/>
                      <a:pt x="372" y="940"/>
                      <a:pt x="311" y="908"/>
                    </a:cubicBezTo>
                    <a:cubicBezTo>
                      <a:pt x="319" y="894"/>
                      <a:pt x="324" y="851"/>
                      <a:pt x="324" y="851"/>
                    </a:cubicBezTo>
                    <a:cubicBezTo>
                      <a:pt x="324" y="851"/>
                      <a:pt x="335" y="743"/>
                      <a:pt x="331" y="737"/>
                    </a:cubicBezTo>
                    <a:cubicBezTo>
                      <a:pt x="327" y="730"/>
                      <a:pt x="299" y="704"/>
                      <a:pt x="282" y="696"/>
                    </a:cubicBezTo>
                    <a:cubicBezTo>
                      <a:pt x="264" y="688"/>
                      <a:pt x="248" y="697"/>
                      <a:pt x="233" y="692"/>
                    </a:cubicBezTo>
                    <a:cubicBezTo>
                      <a:pt x="218" y="686"/>
                      <a:pt x="211" y="663"/>
                      <a:pt x="200" y="655"/>
                    </a:cubicBezTo>
                    <a:cubicBezTo>
                      <a:pt x="190" y="647"/>
                      <a:pt x="173" y="647"/>
                      <a:pt x="156" y="642"/>
                    </a:cubicBezTo>
                    <a:cubicBezTo>
                      <a:pt x="140" y="638"/>
                      <a:pt x="128" y="617"/>
                      <a:pt x="124" y="609"/>
                    </a:cubicBezTo>
                    <a:cubicBezTo>
                      <a:pt x="120" y="601"/>
                      <a:pt x="123" y="581"/>
                      <a:pt x="135" y="579"/>
                    </a:cubicBezTo>
                    <a:cubicBezTo>
                      <a:pt x="148" y="577"/>
                      <a:pt x="161" y="575"/>
                      <a:pt x="207" y="552"/>
                    </a:cubicBezTo>
                    <a:cubicBezTo>
                      <a:pt x="254" y="530"/>
                      <a:pt x="202" y="515"/>
                      <a:pt x="204" y="483"/>
                    </a:cubicBezTo>
                    <a:cubicBezTo>
                      <a:pt x="207" y="450"/>
                      <a:pt x="251" y="453"/>
                      <a:pt x="268" y="434"/>
                    </a:cubicBezTo>
                    <a:cubicBezTo>
                      <a:pt x="286" y="415"/>
                      <a:pt x="256" y="402"/>
                      <a:pt x="242" y="392"/>
                    </a:cubicBezTo>
                    <a:cubicBezTo>
                      <a:pt x="229" y="381"/>
                      <a:pt x="207" y="394"/>
                      <a:pt x="199" y="409"/>
                    </a:cubicBezTo>
                    <a:cubicBezTo>
                      <a:pt x="191" y="424"/>
                      <a:pt x="188" y="437"/>
                      <a:pt x="172" y="433"/>
                    </a:cubicBezTo>
                    <a:cubicBezTo>
                      <a:pt x="155" y="430"/>
                      <a:pt x="150" y="427"/>
                      <a:pt x="141" y="409"/>
                    </a:cubicBezTo>
                    <a:cubicBezTo>
                      <a:pt x="131" y="391"/>
                      <a:pt x="147" y="390"/>
                      <a:pt x="183" y="366"/>
                    </a:cubicBezTo>
                    <a:cubicBezTo>
                      <a:pt x="218" y="341"/>
                      <a:pt x="196" y="341"/>
                      <a:pt x="195" y="332"/>
                    </a:cubicBezTo>
                    <a:cubicBezTo>
                      <a:pt x="194" y="322"/>
                      <a:pt x="179" y="326"/>
                      <a:pt x="161" y="320"/>
                    </a:cubicBezTo>
                    <a:cubicBezTo>
                      <a:pt x="161" y="320"/>
                      <a:pt x="161" y="319"/>
                      <a:pt x="160" y="319"/>
                    </a:cubicBezTo>
                    <a:cubicBezTo>
                      <a:pt x="144" y="312"/>
                      <a:pt x="153" y="294"/>
                      <a:pt x="164" y="287"/>
                    </a:cubicBezTo>
                    <a:cubicBezTo>
                      <a:pt x="175" y="280"/>
                      <a:pt x="187" y="279"/>
                      <a:pt x="198" y="286"/>
                    </a:cubicBezTo>
                    <a:cubicBezTo>
                      <a:pt x="208" y="293"/>
                      <a:pt x="208" y="298"/>
                      <a:pt x="237" y="287"/>
                    </a:cubicBezTo>
                    <a:cubicBezTo>
                      <a:pt x="266" y="276"/>
                      <a:pt x="267" y="286"/>
                      <a:pt x="276" y="299"/>
                    </a:cubicBezTo>
                    <a:cubicBezTo>
                      <a:pt x="283" y="308"/>
                      <a:pt x="290" y="321"/>
                      <a:pt x="298" y="333"/>
                    </a:cubicBezTo>
                    <a:cubicBezTo>
                      <a:pt x="302" y="340"/>
                      <a:pt x="306" y="346"/>
                      <a:pt x="310" y="351"/>
                    </a:cubicBezTo>
                    <a:cubicBezTo>
                      <a:pt x="321" y="365"/>
                      <a:pt x="348" y="351"/>
                      <a:pt x="371" y="337"/>
                    </a:cubicBezTo>
                    <a:cubicBezTo>
                      <a:pt x="372" y="337"/>
                      <a:pt x="372" y="337"/>
                      <a:pt x="372" y="337"/>
                    </a:cubicBezTo>
                    <a:cubicBezTo>
                      <a:pt x="394" y="323"/>
                      <a:pt x="387" y="302"/>
                      <a:pt x="388" y="283"/>
                    </a:cubicBezTo>
                    <a:cubicBezTo>
                      <a:pt x="389" y="264"/>
                      <a:pt x="374" y="264"/>
                      <a:pt x="366" y="257"/>
                    </a:cubicBezTo>
                    <a:cubicBezTo>
                      <a:pt x="358" y="251"/>
                      <a:pt x="357" y="226"/>
                      <a:pt x="347" y="212"/>
                    </a:cubicBezTo>
                    <a:cubicBezTo>
                      <a:pt x="338" y="199"/>
                      <a:pt x="319" y="200"/>
                      <a:pt x="306" y="204"/>
                    </a:cubicBezTo>
                    <a:cubicBezTo>
                      <a:pt x="294" y="208"/>
                      <a:pt x="274" y="226"/>
                      <a:pt x="270" y="225"/>
                    </a:cubicBezTo>
                    <a:cubicBezTo>
                      <a:pt x="266" y="223"/>
                      <a:pt x="267" y="203"/>
                      <a:pt x="257" y="196"/>
                    </a:cubicBezTo>
                    <a:cubicBezTo>
                      <a:pt x="252" y="192"/>
                      <a:pt x="230" y="191"/>
                      <a:pt x="212" y="188"/>
                    </a:cubicBezTo>
                    <a:cubicBezTo>
                      <a:pt x="291" y="115"/>
                      <a:pt x="397" y="69"/>
                      <a:pt x="513" y="69"/>
                    </a:cubicBezTo>
                    <a:cubicBezTo>
                      <a:pt x="513" y="69"/>
                      <a:pt x="513" y="69"/>
                      <a:pt x="513" y="69"/>
                    </a:cubicBezTo>
                    <a:cubicBezTo>
                      <a:pt x="513" y="69"/>
                      <a:pt x="513" y="69"/>
                      <a:pt x="513" y="69"/>
                    </a:cubicBezTo>
                    <a:cubicBezTo>
                      <a:pt x="513" y="69"/>
                      <a:pt x="513" y="69"/>
                      <a:pt x="513" y="69"/>
                    </a:cubicBezTo>
                    <a:cubicBezTo>
                      <a:pt x="636" y="69"/>
                      <a:pt x="747" y="119"/>
                      <a:pt x="827" y="199"/>
                    </a:cubicBezTo>
                    <a:cubicBezTo>
                      <a:pt x="845" y="217"/>
                      <a:pt x="862" y="237"/>
                      <a:pt x="876" y="258"/>
                    </a:cubicBezTo>
                    <a:cubicBezTo>
                      <a:pt x="832" y="272"/>
                      <a:pt x="754" y="300"/>
                      <a:pt x="748" y="307"/>
                    </a:cubicBezTo>
                    <a:cubicBezTo>
                      <a:pt x="740" y="318"/>
                      <a:pt x="711" y="324"/>
                      <a:pt x="697" y="317"/>
                    </a:cubicBezTo>
                    <a:cubicBezTo>
                      <a:pt x="684" y="310"/>
                      <a:pt x="674" y="302"/>
                      <a:pt x="661" y="303"/>
                    </a:cubicBezTo>
                    <a:cubicBezTo>
                      <a:pt x="647" y="305"/>
                      <a:pt x="642" y="306"/>
                      <a:pt x="632" y="317"/>
                    </a:cubicBezTo>
                    <a:cubicBezTo>
                      <a:pt x="626" y="324"/>
                      <a:pt x="615" y="334"/>
                      <a:pt x="604" y="338"/>
                    </a:cubicBezTo>
                    <a:cubicBezTo>
                      <a:pt x="597" y="341"/>
                      <a:pt x="590" y="343"/>
                      <a:pt x="585" y="340"/>
                    </a:cubicBezTo>
                    <a:cubicBezTo>
                      <a:pt x="583" y="339"/>
                      <a:pt x="581" y="339"/>
                      <a:pt x="580" y="339"/>
                    </a:cubicBezTo>
                    <a:cubicBezTo>
                      <a:pt x="575" y="338"/>
                      <a:pt x="571" y="338"/>
                      <a:pt x="567" y="339"/>
                    </a:cubicBezTo>
                    <a:cubicBezTo>
                      <a:pt x="561" y="341"/>
                      <a:pt x="557" y="345"/>
                      <a:pt x="557" y="345"/>
                    </a:cubicBezTo>
                    <a:cubicBezTo>
                      <a:pt x="544" y="364"/>
                      <a:pt x="560" y="389"/>
                      <a:pt x="571" y="388"/>
                    </a:cubicBezTo>
                    <a:cubicBezTo>
                      <a:pt x="582" y="386"/>
                      <a:pt x="596" y="365"/>
                      <a:pt x="602" y="365"/>
                    </a:cubicBezTo>
                    <a:cubicBezTo>
                      <a:pt x="609" y="365"/>
                      <a:pt x="624" y="377"/>
                      <a:pt x="627" y="381"/>
                    </a:cubicBezTo>
                    <a:cubicBezTo>
                      <a:pt x="630" y="386"/>
                      <a:pt x="616" y="416"/>
                      <a:pt x="608" y="418"/>
                    </a:cubicBezTo>
                    <a:cubicBezTo>
                      <a:pt x="600" y="419"/>
                      <a:pt x="570" y="428"/>
                      <a:pt x="563" y="428"/>
                    </a:cubicBezTo>
                    <a:cubicBezTo>
                      <a:pt x="556" y="428"/>
                      <a:pt x="526" y="416"/>
                      <a:pt x="519" y="424"/>
                    </a:cubicBezTo>
                    <a:cubicBezTo>
                      <a:pt x="513" y="433"/>
                      <a:pt x="499" y="431"/>
                      <a:pt x="506" y="450"/>
                    </a:cubicBezTo>
                    <a:cubicBezTo>
                      <a:pt x="513" y="469"/>
                      <a:pt x="506" y="484"/>
                      <a:pt x="500" y="485"/>
                    </a:cubicBezTo>
                    <a:cubicBezTo>
                      <a:pt x="495" y="487"/>
                      <a:pt x="450" y="499"/>
                      <a:pt x="495" y="500"/>
                    </a:cubicBezTo>
                    <a:cubicBezTo>
                      <a:pt x="540" y="502"/>
                      <a:pt x="551" y="487"/>
                      <a:pt x="560" y="485"/>
                    </a:cubicBezTo>
                    <a:cubicBezTo>
                      <a:pt x="570" y="484"/>
                      <a:pt x="586" y="472"/>
                      <a:pt x="597" y="477"/>
                    </a:cubicBezTo>
                    <a:cubicBezTo>
                      <a:pt x="608" y="483"/>
                      <a:pt x="625" y="474"/>
                      <a:pt x="634" y="477"/>
                    </a:cubicBezTo>
                    <a:cubicBezTo>
                      <a:pt x="643" y="480"/>
                      <a:pt x="663" y="455"/>
                      <a:pt x="673" y="464"/>
                    </a:cubicBezTo>
                    <a:cubicBezTo>
                      <a:pt x="682" y="473"/>
                      <a:pt x="680" y="492"/>
                      <a:pt x="677" y="499"/>
                    </a:cubicBezTo>
                    <a:cubicBezTo>
                      <a:pt x="674" y="506"/>
                      <a:pt x="658" y="511"/>
                      <a:pt x="662" y="521"/>
                    </a:cubicBezTo>
                    <a:cubicBezTo>
                      <a:pt x="666" y="530"/>
                      <a:pt x="674" y="542"/>
                      <a:pt x="687" y="552"/>
                    </a:cubicBezTo>
                    <a:cubicBezTo>
                      <a:pt x="699" y="561"/>
                      <a:pt x="707" y="574"/>
                      <a:pt x="715" y="564"/>
                    </a:cubicBezTo>
                    <a:cubicBezTo>
                      <a:pt x="723" y="555"/>
                      <a:pt x="723" y="542"/>
                      <a:pt x="727" y="537"/>
                    </a:cubicBezTo>
                    <a:cubicBezTo>
                      <a:pt x="731" y="532"/>
                      <a:pt x="769" y="538"/>
                      <a:pt x="771" y="546"/>
                    </a:cubicBezTo>
                    <a:cubicBezTo>
                      <a:pt x="772" y="555"/>
                      <a:pt x="791" y="572"/>
                      <a:pt x="795" y="574"/>
                    </a:cubicBezTo>
                    <a:cubicBezTo>
                      <a:pt x="799" y="575"/>
                      <a:pt x="814" y="582"/>
                      <a:pt x="814" y="582"/>
                    </a:cubicBezTo>
                    <a:cubicBezTo>
                      <a:pt x="814" y="582"/>
                      <a:pt x="819" y="587"/>
                      <a:pt x="825" y="601"/>
                    </a:cubicBezTo>
                    <a:cubicBezTo>
                      <a:pt x="832" y="616"/>
                      <a:pt x="845" y="616"/>
                      <a:pt x="855" y="613"/>
                    </a:cubicBezTo>
                    <a:cubicBezTo>
                      <a:pt x="864" y="610"/>
                      <a:pt x="872" y="590"/>
                      <a:pt x="885" y="591"/>
                    </a:cubicBezTo>
                    <a:cubicBezTo>
                      <a:pt x="898" y="593"/>
                      <a:pt x="904" y="587"/>
                      <a:pt x="917" y="601"/>
                    </a:cubicBezTo>
                    <a:cubicBezTo>
                      <a:pt x="930" y="614"/>
                      <a:pt x="934" y="617"/>
                      <a:pt x="943" y="624"/>
                    </a:cubicBezTo>
                    <a:cubicBezTo>
                      <a:pt x="923" y="702"/>
                      <a:pt x="883" y="772"/>
                      <a:pt x="827" y="827"/>
                    </a:cubicBezTo>
                    <a:close/>
                    <a:moveTo>
                      <a:pt x="687" y="648"/>
                    </a:moveTo>
                    <a:cubicBezTo>
                      <a:pt x="677" y="646"/>
                      <a:pt x="669" y="625"/>
                      <a:pt x="666" y="610"/>
                    </a:cubicBezTo>
                    <a:cubicBezTo>
                      <a:pt x="664" y="595"/>
                      <a:pt x="653" y="578"/>
                      <a:pt x="638" y="571"/>
                    </a:cubicBezTo>
                    <a:cubicBezTo>
                      <a:pt x="623" y="564"/>
                      <a:pt x="613" y="571"/>
                      <a:pt x="600" y="564"/>
                    </a:cubicBezTo>
                    <a:cubicBezTo>
                      <a:pt x="586" y="557"/>
                      <a:pt x="564" y="542"/>
                      <a:pt x="551" y="538"/>
                    </a:cubicBezTo>
                    <a:cubicBezTo>
                      <a:pt x="537" y="534"/>
                      <a:pt x="518" y="537"/>
                      <a:pt x="505" y="530"/>
                    </a:cubicBezTo>
                    <a:cubicBezTo>
                      <a:pt x="491" y="523"/>
                      <a:pt x="471" y="541"/>
                      <a:pt x="471" y="541"/>
                    </a:cubicBezTo>
                    <a:cubicBezTo>
                      <a:pt x="471" y="541"/>
                      <a:pt x="454" y="571"/>
                      <a:pt x="449" y="579"/>
                    </a:cubicBezTo>
                    <a:cubicBezTo>
                      <a:pt x="444" y="587"/>
                      <a:pt x="442" y="621"/>
                      <a:pt x="445" y="632"/>
                    </a:cubicBezTo>
                    <a:cubicBezTo>
                      <a:pt x="447" y="643"/>
                      <a:pt x="475" y="669"/>
                      <a:pt x="475" y="669"/>
                    </a:cubicBezTo>
                    <a:cubicBezTo>
                      <a:pt x="475" y="669"/>
                      <a:pt x="487" y="689"/>
                      <a:pt x="496" y="689"/>
                    </a:cubicBezTo>
                    <a:cubicBezTo>
                      <a:pt x="506" y="689"/>
                      <a:pt x="524" y="676"/>
                      <a:pt x="539" y="674"/>
                    </a:cubicBezTo>
                    <a:cubicBezTo>
                      <a:pt x="553" y="673"/>
                      <a:pt x="562" y="685"/>
                      <a:pt x="566" y="692"/>
                    </a:cubicBezTo>
                    <a:cubicBezTo>
                      <a:pt x="570" y="699"/>
                      <a:pt x="572" y="730"/>
                      <a:pt x="571" y="739"/>
                    </a:cubicBezTo>
                    <a:cubicBezTo>
                      <a:pt x="570" y="749"/>
                      <a:pt x="572" y="810"/>
                      <a:pt x="577" y="815"/>
                    </a:cubicBezTo>
                    <a:cubicBezTo>
                      <a:pt x="581" y="821"/>
                      <a:pt x="611" y="849"/>
                      <a:pt x="621" y="849"/>
                    </a:cubicBezTo>
                    <a:cubicBezTo>
                      <a:pt x="632" y="849"/>
                      <a:pt x="645" y="830"/>
                      <a:pt x="654" y="822"/>
                    </a:cubicBezTo>
                    <a:cubicBezTo>
                      <a:pt x="664" y="814"/>
                      <a:pt x="676" y="780"/>
                      <a:pt x="676" y="771"/>
                    </a:cubicBezTo>
                    <a:cubicBezTo>
                      <a:pt x="676" y="722"/>
                      <a:pt x="676" y="722"/>
                      <a:pt x="676" y="722"/>
                    </a:cubicBezTo>
                    <a:cubicBezTo>
                      <a:pt x="676" y="713"/>
                      <a:pt x="688" y="701"/>
                      <a:pt x="697" y="692"/>
                    </a:cubicBezTo>
                    <a:cubicBezTo>
                      <a:pt x="707" y="682"/>
                      <a:pt x="717" y="665"/>
                      <a:pt x="714" y="654"/>
                    </a:cubicBezTo>
                    <a:cubicBezTo>
                      <a:pt x="711" y="643"/>
                      <a:pt x="696" y="651"/>
                      <a:pt x="687" y="648"/>
                    </a:cubicBezTo>
                    <a:close/>
                  </a:path>
                </a:pathLst>
              </a:custGeom>
              <a:solidFill>
                <a:srgbClr val="5E717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102" name="Oval 94">
                <a:extLst>
                  <a:ext uri="{FF2B5EF4-FFF2-40B4-BE49-F238E27FC236}">
                    <a16:creationId xmlns:a16="http://schemas.microsoft.com/office/drawing/2014/main" id="{2D898780-470B-43A1-946B-C2DD67359C6C}"/>
                  </a:ext>
                </a:extLst>
              </p:cNvPr>
              <p:cNvSpPr>
                <a:spLocks noChangeArrowheads="1"/>
              </p:cNvSpPr>
              <p:nvPr/>
            </p:nvSpPr>
            <p:spPr bwMode="auto">
              <a:xfrm>
                <a:off x="1597025" y="1292225"/>
                <a:ext cx="109538"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103" name="Oval 95">
                <a:extLst>
                  <a:ext uri="{FF2B5EF4-FFF2-40B4-BE49-F238E27FC236}">
                    <a16:creationId xmlns:a16="http://schemas.microsoft.com/office/drawing/2014/main" id="{1AF75695-8A99-4EB9-8D53-5A86E52A1234}"/>
                  </a:ext>
                </a:extLst>
              </p:cNvPr>
              <p:cNvSpPr>
                <a:spLocks noChangeArrowheads="1"/>
              </p:cNvSpPr>
              <p:nvPr/>
            </p:nvSpPr>
            <p:spPr bwMode="auto">
              <a:xfrm>
                <a:off x="1144587" y="1336675"/>
                <a:ext cx="109538"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104" name="Oval 96">
                <a:extLst>
                  <a:ext uri="{FF2B5EF4-FFF2-40B4-BE49-F238E27FC236}">
                    <a16:creationId xmlns:a16="http://schemas.microsoft.com/office/drawing/2014/main" id="{62D6636C-3BDF-4AD9-AED7-B306904C0C06}"/>
                  </a:ext>
                </a:extLst>
              </p:cNvPr>
              <p:cNvSpPr>
                <a:spLocks noChangeArrowheads="1"/>
              </p:cNvSpPr>
              <p:nvPr/>
            </p:nvSpPr>
            <p:spPr bwMode="auto">
              <a:xfrm>
                <a:off x="976312" y="1079500"/>
                <a:ext cx="107950"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105" name="Oval 97">
                <a:extLst>
                  <a:ext uri="{FF2B5EF4-FFF2-40B4-BE49-F238E27FC236}">
                    <a16:creationId xmlns:a16="http://schemas.microsoft.com/office/drawing/2014/main" id="{F4A6CB28-10ED-4F57-B59E-2224285EF9BD}"/>
                  </a:ext>
                </a:extLst>
              </p:cNvPr>
              <p:cNvSpPr>
                <a:spLocks noChangeArrowheads="1"/>
              </p:cNvSpPr>
              <p:nvPr/>
            </p:nvSpPr>
            <p:spPr bwMode="auto">
              <a:xfrm>
                <a:off x="103187" y="1135062"/>
                <a:ext cx="109538"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106" name="Oval 98">
                <a:extLst>
                  <a:ext uri="{FF2B5EF4-FFF2-40B4-BE49-F238E27FC236}">
                    <a16:creationId xmlns:a16="http://schemas.microsoft.com/office/drawing/2014/main" id="{BD4548BF-39C6-4655-AABD-A02B9C2EE5E3}"/>
                  </a:ext>
                </a:extLst>
              </p:cNvPr>
              <p:cNvSpPr>
                <a:spLocks noChangeArrowheads="1"/>
              </p:cNvSpPr>
              <p:nvPr/>
            </p:nvSpPr>
            <p:spPr bwMode="auto">
              <a:xfrm>
                <a:off x="1031875" y="192087"/>
                <a:ext cx="109538"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107" name="Oval 99">
                <a:extLst>
                  <a:ext uri="{FF2B5EF4-FFF2-40B4-BE49-F238E27FC236}">
                    <a16:creationId xmlns:a16="http://schemas.microsoft.com/office/drawing/2014/main" id="{B40172E8-14C8-452B-8F5F-3255F204F746}"/>
                  </a:ext>
                </a:extLst>
              </p:cNvPr>
              <p:cNvSpPr>
                <a:spLocks noChangeArrowheads="1"/>
              </p:cNvSpPr>
              <p:nvPr/>
            </p:nvSpPr>
            <p:spPr bwMode="auto">
              <a:xfrm>
                <a:off x="0" y="84137"/>
                <a:ext cx="109538"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108" name="Oval 100">
                <a:extLst>
                  <a:ext uri="{FF2B5EF4-FFF2-40B4-BE49-F238E27FC236}">
                    <a16:creationId xmlns:a16="http://schemas.microsoft.com/office/drawing/2014/main" id="{8CD451CB-9653-4E31-9E27-A258EF53CC59}"/>
                  </a:ext>
                </a:extLst>
              </p:cNvPr>
              <p:cNvSpPr>
                <a:spLocks noChangeArrowheads="1"/>
              </p:cNvSpPr>
              <p:nvPr/>
            </p:nvSpPr>
            <p:spPr bwMode="auto">
              <a:xfrm>
                <a:off x="2185987" y="422275"/>
                <a:ext cx="109538"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109" name="Oval 101">
                <a:extLst>
                  <a:ext uri="{FF2B5EF4-FFF2-40B4-BE49-F238E27FC236}">
                    <a16:creationId xmlns:a16="http://schemas.microsoft.com/office/drawing/2014/main" id="{5814B13A-4A19-4EE7-A111-5A0904765F44}"/>
                  </a:ext>
                </a:extLst>
              </p:cNvPr>
              <p:cNvSpPr>
                <a:spLocks noChangeArrowheads="1"/>
              </p:cNvSpPr>
              <p:nvPr/>
            </p:nvSpPr>
            <p:spPr bwMode="auto">
              <a:xfrm>
                <a:off x="2066925" y="641350"/>
                <a:ext cx="107950" cy="106363"/>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110" name="Oval 102">
                <a:extLst>
                  <a:ext uri="{FF2B5EF4-FFF2-40B4-BE49-F238E27FC236}">
                    <a16:creationId xmlns:a16="http://schemas.microsoft.com/office/drawing/2014/main" id="{4B849B60-63C1-493D-AC81-1A1CA1ADFBE0}"/>
                  </a:ext>
                </a:extLst>
              </p:cNvPr>
              <p:cNvSpPr>
                <a:spLocks noChangeArrowheads="1"/>
              </p:cNvSpPr>
              <p:nvPr/>
            </p:nvSpPr>
            <p:spPr bwMode="auto">
              <a:xfrm>
                <a:off x="2778125" y="1355725"/>
                <a:ext cx="107950"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111" name="Oval 103">
                <a:extLst>
                  <a:ext uri="{FF2B5EF4-FFF2-40B4-BE49-F238E27FC236}">
                    <a16:creationId xmlns:a16="http://schemas.microsoft.com/office/drawing/2014/main" id="{A2B88B4E-85C9-436F-937C-2DE914D1E295}"/>
                  </a:ext>
                </a:extLst>
              </p:cNvPr>
              <p:cNvSpPr>
                <a:spLocks noChangeArrowheads="1"/>
              </p:cNvSpPr>
              <p:nvPr/>
            </p:nvSpPr>
            <p:spPr bwMode="auto">
              <a:xfrm>
                <a:off x="3200400" y="1370012"/>
                <a:ext cx="107950"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112" name="Oval 104">
                <a:extLst>
                  <a:ext uri="{FF2B5EF4-FFF2-40B4-BE49-F238E27FC236}">
                    <a16:creationId xmlns:a16="http://schemas.microsoft.com/office/drawing/2014/main" id="{2C943005-B100-46CB-B1E7-EF42B25C9B82}"/>
                  </a:ext>
                </a:extLst>
              </p:cNvPr>
              <p:cNvSpPr>
                <a:spLocks noChangeArrowheads="1"/>
              </p:cNvSpPr>
              <p:nvPr/>
            </p:nvSpPr>
            <p:spPr bwMode="auto">
              <a:xfrm>
                <a:off x="3776662" y="1106487"/>
                <a:ext cx="107950"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113" name="Oval 105">
                <a:extLst>
                  <a:ext uri="{FF2B5EF4-FFF2-40B4-BE49-F238E27FC236}">
                    <a16:creationId xmlns:a16="http://schemas.microsoft.com/office/drawing/2014/main" id="{36EE154E-805E-4856-B987-0901FA8EACA1}"/>
                  </a:ext>
                </a:extLst>
              </p:cNvPr>
              <p:cNvSpPr>
                <a:spLocks noChangeArrowheads="1"/>
              </p:cNvSpPr>
              <p:nvPr/>
            </p:nvSpPr>
            <p:spPr bwMode="auto">
              <a:xfrm>
                <a:off x="3810000" y="890587"/>
                <a:ext cx="107950"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114" name="Oval 106">
                <a:extLst>
                  <a:ext uri="{FF2B5EF4-FFF2-40B4-BE49-F238E27FC236}">
                    <a16:creationId xmlns:a16="http://schemas.microsoft.com/office/drawing/2014/main" id="{8F9435AE-321A-4DED-BE04-36E8E20F0B80}"/>
                  </a:ext>
                </a:extLst>
              </p:cNvPr>
              <p:cNvSpPr>
                <a:spLocks noChangeArrowheads="1"/>
              </p:cNvSpPr>
              <p:nvPr/>
            </p:nvSpPr>
            <p:spPr bwMode="auto">
              <a:xfrm>
                <a:off x="4767262" y="474662"/>
                <a:ext cx="107950" cy="106363"/>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115" name="Oval 107">
                <a:extLst>
                  <a:ext uri="{FF2B5EF4-FFF2-40B4-BE49-F238E27FC236}">
                    <a16:creationId xmlns:a16="http://schemas.microsoft.com/office/drawing/2014/main" id="{B360E126-93B7-40FE-92F7-570CF1437042}"/>
                  </a:ext>
                </a:extLst>
              </p:cNvPr>
              <p:cNvSpPr>
                <a:spLocks noChangeArrowheads="1"/>
              </p:cNvSpPr>
              <p:nvPr/>
            </p:nvSpPr>
            <p:spPr bwMode="auto">
              <a:xfrm>
                <a:off x="5230812" y="1074737"/>
                <a:ext cx="107950"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116" name="Oval 108">
                <a:extLst>
                  <a:ext uri="{FF2B5EF4-FFF2-40B4-BE49-F238E27FC236}">
                    <a16:creationId xmlns:a16="http://schemas.microsoft.com/office/drawing/2014/main" id="{7EF83BAF-9633-4469-B286-5C0E38BE4D34}"/>
                  </a:ext>
                </a:extLst>
              </p:cNvPr>
              <p:cNvSpPr>
                <a:spLocks noChangeArrowheads="1"/>
              </p:cNvSpPr>
              <p:nvPr/>
            </p:nvSpPr>
            <p:spPr bwMode="auto">
              <a:xfrm>
                <a:off x="6226175" y="371475"/>
                <a:ext cx="107950" cy="106363"/>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117" name="Oval 109">
                <a:extLst>
                  <a:ext uri="{FF2B5EF4-FFF2-40B4-BE49-F238E27FC236}">
                    <a16:creationId xmlns:a16="http://schemas.microsoft.com/office/drawing/2014/main" id="{75266BFD-D63F-4ED3-B310-9755B28AC75C}"/>
                  </a:ext>
                </a:extLst>
              </p:cNvPr>
              <p:cNvSpPr>
                <a:spLocks noChangeArrowheads="1"/>
              </p:cNvSpPr>
              <p:nvPr/>
            </p:nvSpPr>
            <p:spPr bwMode="auto">
              <a:xfrm>
                <a:off x="6497637" y="642937"/>
                <a:ext cx="107950"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118" name="Oval 110">
                <a:extLst>
                  <a:ext uri="{FF2B5EF4-FFF2-40B4-BE49-F238E27FC236}">
                    <a16:creationId xmlns:a16="http://schemas.microsoft.com/office/drawing/2014/main" id="{00BC6DCA-EEF6-45E5-8F40-96DAAE43B621}"/>
                  </a:ext>
                </a:extLst>
              </p:cNvPr>
              <p:cNvSpPr>
                <a:spLocks noChangeArrowheads="1"/>
              </p:cNvSpPr>
              <p:nvPr/>
            </p:nvSpPr>
            <p:spPr bwMode="auto">
              <a:xfrm>
                <a:off x="6562725" y="1285875"/>
                <a:ext cx="106363"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119" name="Oval 111">
                <a:extLst>
                  <a:ext uri="{FF2B5EF4-FFF2-40B4-BE49-F238E27FC236}">
                    <a16:creationId xmlns:a16="http://schemas.microsoft.com/office/drawing/2014/main" id="{86E5AFE0-9B69-4EC1-B937-9C357B7E9DF9}"/>
                  </a:ext>
                </a:extLst>
              </p:cNvPr>
              <p:cNvSpPr>
                <a:spLocks noChangeArrowheads="1"/>
              </p:cNvSpPr>
              <p:nvPr/>
            </p:nvSpPr>
            <p:spPr bwMode="auto">
              <a:xfrm>
                <a:off x="5780087" y="1103312"/>
                <a:ext cx="107950" cy="106363"/>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120" name="Oval 112">
                <a:extLst>
                  <a:ext uri="{FF2B5EF4-FFF2-40B4-BE49-F238E27FC236}">
                    <a16:creationId xmlns:a16="http://schemas.microsoft.com/office/drawing/2014/main" id="{E09B1B16-0B88-43B9-9ADB-8C4FDB3EA21A}"/>
                  </a:ext>
                </a:extLst>
              </p:cNvPr>
              <p:cNvSpPr>
                <a:spLocks noChangeArrowheads="1"/>
              </p:cNvSpPr>
              <p:nvPr/>
            </p:nvSpPr>
            <p:spPr bwMode="auto">
              <a:xfrm>
                <a:off x="2193925" y="841375"/>
                <a:ext cx="107950" cy="109538"/>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grpSp>
      </p:grpSp>
      <p:sp>
        <p:nvSpPr>
          <p:cNvPr id="3186" name="文本框 114">
            <a:extLst>
              <a:ext uri="{FF2B5EF4-FFF2-40B4-BE49-F238E27FC236}">
                <a16:creationId xmlns:a16="http://schemas.microsoft.com/office/drawing/2014/main" id="{065536D7-6920-477E-AA6C-B1AA5F0D1874}"/>
              </a:ext>
            </a:extLst>
          </p:cNvPr>
          <p:cNvSpPr>
            <a:spLocks noChangeArrowheads="1"/>
          </p:cNvSpPr>
          <p:nvPr/>
        </p:nvSpPr>
        <p:spPr bwMode="auto">
          <a:xfrm>
            <a:off x="5290394" y="4150340"/>
            <a:ext cx="7033974" cy="24314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id-ID" sz="2800" b="1" dirty="0"/>
              <a:t>BAB 10</a:t>
            </a:r>
          </a:p>
          <a:p>
            <a:pPr eaLnBrk="1" hangingPunct="1"/>
            <a:r>
              <a:rPr lang="en-US" sz="2800" b="1" dirty="0"/>
              <a:t>S</a:t>
            </a:r>
            <a:r>
              <a:rPr lang="id-ID" sz="2800" b="1" dirty="0"/>
              <a:t>UMBER </a:t>
            </a:r>
            <a:r>
              <a:rPr lang="en-US" sz="2800" b="1" dirty="0"/>
              <a:t>D</a:t>
            </a:r>
            <a:r>
              <a:rPr lang="id-ID" sz="2800" b="1" dirty="0"/>
              <a:t>AYA </a:t>
            </a:r>
            <a:r>
              <a:rPr lang="en-US" sz="2800" b="1" dirty="0"/>
              <a:t>M</a:t>
            </a:r>
            <a:r>
              <a:rPr lang="id-ID" sz="2800" b="1" dirty="0"/>
              <a:t>ANUSIA</a:t>
            </a:r>
            <a:r>
              <a:rPr lang="en-US" sz="2800" b="1" dirty="0"/>
              <a:t>, DESAIN PEKERJAAN, DAN PENGUKURAN KINERJA</a:t>
            </a:r>
            <a:endParaRPr lang="id-ID" sz="2800" dirty="0"/>
          </a:p>
          <a:p>
            <a:pPr algn="just" eaLnBrk="1" hangingPunct="1"/>
            <a:endParaRPr lang="zh-CN" altLang="en-US" sz="40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187" name="文本框 116">
            <a:extLst>
              <a:ext uri="{FF2B5EF4-FFF2-40B4-BE49-F238E27FC236}">
                <a16:creationId xmlns:a16="http://schemas.microsoft.com/office/drawing/2014/main" id="{019A6B8B-7567-4E9D-8F03-9E7CF75B5BBC}"/>
              </a:ext>
            </a:extLst>
          </p:cNvPr>
          <p:cNvSpPr>
            <a:spLocks noChangeArrowheads="1"/>
          </p:cNvSpPr>
          <p:nvPr/>
        </p:nvSpPr>
        <p:spPr bwMode="auto">
          <a:xfrm>
            <a:off x="6869115" y="99386"/>
            <a:ext cx="5368925"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id-ID" altLang="zh-CN" sz="28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Manajemen Operasi</a:t>
            </a:r>
          </a:p>
          <a:p>
            <a:pPr algn="ctr" eaLnBrk="1" hangingPunct="1"/>
            <a:endParaRPr lang="id-ID" altLang="zh-CN" sz="20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a:p>
            <a:pPr algn="ctr" eaLnBrk="1" hangingPunct="1"/>
            <a:r>
              <a:rPr lang="id-ID" altLang="zh-CN" sz="24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Kelompok 8</a:t>
            </a:r>
          </a:p>
          <a:p>
            <a:pPr algn="ctr" eaLnBrk="1" hangingPunct="1"/>
            <a:r>
              <a:rPr lang="id-ID" altLang="zh-CN" sz="24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Anggota:</a:t>
            </a:r>
          </a:p>
          <a:p>
            <a:pPr algn="ctr" eaLnBrk="1" hangingPunct="1"/>
            <a:endParaRPr lang="id-ID" altLang="zh-CN" sz="24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indent="-285750">
              <a:buFont typeface="Arial" panose="020B0604020202020204" pitchFamily="34" charset="0"/>
              <a:buChar char="•"/>
            </a:pPr>
            <a:r>
              <a:rPr lang="en-US" sz="2400" b="1" dirty="0" err="1"/>
              <a:t>Charryo</a:t>
            </a:r>
            <a:r>
              <a:rPr lang="en-US" sz="2400" b="1" dirty="0"/>
              <a:t> </a:t>
            </a:r>
            <a:r>
              <a:rPr lang="en-US" sz="2400" b="1" dirty="0" err="1"/>
              <a:t>Bramanda</a:t>
            </a:r>
            <a:r>
              <a:rPr lang="en-US" sz="2400" b="1" dirty="0"/>
              <a:t> 1911011021</a:t>
            </a:r>
            <a:endParaRPr lang="id-ID" sz="2400" dirty="0"/>
          </a:p>
          <a:p>
            <a:pPr marL="285750" indent="-285750">
              <a:buFont typeface="Arial" panose="020B0604020202020204" pitchFamily="34" charset="0"/>
              <a:buChar char="•"/>
            </a:pPr>
            <a:r>
              <a:rPr lang="id-ID" sz="2400" b="1" dirty="0"/>
              <a:t>Embun </a:t>
            </a:r>
            <a:r>
              <a:rPr lang="id-ID" sz="2400" b="1" dirty="0" err="1"/>
              <a:t>Daudini</a:t>
            </a:r>
            <a:r>
              <a:rPr lang="id-ID" sz="2400" b="1" dirty="0"/>
              <a:t> 1911011013</a:t>
            </a:r>
            <a:endParaRPr lang="id-ID" sz="2400" dirty="0"/>
          </a:p>
          <a:p>
            <a:pPr marL="285750" indent="-285750">
              <a:buFont typeface="Arial" panose="020B0604020202020204" pitchFamily="34" charset="0"/>
              <a:buChar char="•"/>
            </a:pPr>
            <a:r>
              <a:rPr lang="en-US" sz="2400" b="1" dirty="0"/>
              <a:t>Monique Permata </a:t>
            </a:r>
            <a:r>
              <a:rPr lang="id-ID" sz="2400" b="1" dirty="0"/>
              <a:t>S.S </a:t>
            </a:r>
            <a:r>
              <a:rPr lang="en-US" sz="2400" b="1" dirty="0"/>
              <a:t>1911011009</a:t>
            </a:r>
            <a:endParaRPr lang="id-ID" sz="2400" dirty="0"/>
          </a:p>
          <a:p>
            <a:pPr marL="285750" indent="-285750">
              <a:buFont typeface="Arial" panose="020B0604020202020204" pitchFamily="34" charset="0"/>
              <a:buChar char="•"/>
            </a:pPr>
            <a:r>
              <a:rPr lang="id-ID" sz="2400" b="1" dirty="0"/>
              <a:t>Ni Luh Gita Priti S. 1951011017</a:t>
            </a:r>
            <a:endParaRPr lang="id-ID" sz="2400" dirty="0"/>
          </a:p>
          <a:p>
            <a:pPr algn="ctr" eaLnBrk="1" hangingPunct="1"/>
            <a:endParaRPr lang="id-ID" altLang="zh-CN" sz="20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a:p>
            <a:pPr algn="ctr" eaLnBrk="1" hangingPunct="1"/>
            <a:endParaRPr lang="zh-CN" altLang="en-US" sz="20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pic>
        <p:nvPicPr>
          <p:cNvPr id="2056" name="DE8520D4.WAV">
            <a:hlinkClick r:id="" action="ppaction://media"/>
            <a:extLst>
              <a:ext uri="{FF2B5EF4-FFF2-40B4-BE49-F238E27FC236}">
                <a16:creationId xmlns:a16="http://schemas.microsoft.com/office/drawing/2014/main" id="{A97BAB62-12BA-46DF-9668-F6A4A4CD07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8563" y="-989013"/>
            <a:ext cx="609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advClick="0" advTm="400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afterEffect">
                                  <p:stCondLst>
                                    <p:cond delay="0"/>
                                  </p:stCondLst>
                                  <p:childTnLst>
                                    <p:set>
                                      <p:cBhvr>
                                        <p:cTn id="6" dur="1" fill="hold">
                                          <p:stCondLst>
                                            <p:cond delay="0"/>
                                          </p:stCondLst>
                                        </p:cTn>
                                        <p:tgtEl>
                                          <p:spTgt spid="3083"/>
                                        </p:tgtEl>
                                        <p:attrNameLst>
                                          <p:attrName>style.visibility</p:attrName>
                                        </p:attrNameLst>
                                      </p:cBhvr>
                                      <p:to>
                                        <p:strVal val="visible"/>
                                      </p:to>
                                    </p:set>
                                    <p:anim calcmode="lin" valueType="num">
                                      <p:cBhvr>
                                        <p:cTn id="7" dur="500" fill="hold"/>
                                        <p:tgtEl>
                                          <p:spTgt spid="3083"/>
                                        </p:tgtEl>
                                        <p:attrNameLst>
                                          <p:attrName>ppt_x</p:attrName>
                                        </p:attrNameLst>
                                      </p:cBhvr>
                                      <p:tavLst>
                                        <p:tav tm="0">
                                          <p:val>
                                            <p:strVal val="#ppt_x"/>
                                          </p:val>
                                        </p:tav>
                                        <p:tav tm="100000">
                                          <p:val>
                                            <p:strVal val="#ppt_x"/>
                                          </p:val>
                                        </p:tav>
                                      </p:tavLst>
                                    </p:anim>
                                    <p:anim calcmode="lin" valueType="num">
                                      <p:cBhvr>
                                        <p:cTn id="8" dur="500" fill="hold"/>
                                        <p:tgtEl>
                                          <p:spTgt spid="3083"/>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nodeType="afterEffect">
                                  <p:stCondLst>
                                    <p:cond delay="0"/>
                                  </p:stCondLst>
                                  <p:childTnLst>
                                    <p:set>
                                      <p:cBhvr>
                                        <p:cTn id="11" dur="1" fill="hold">
                                          <p:stCondLst>
                                            <p:cond delay="0"/>
                                          </p:stCondLst>
                                        </p:cTn>
                                        <p:tgtEl>
                                          <p:spTgt spid="3109"/>
                                        </p:tgtEl>
                                        <p:attrNameLst>
                                          <p:attrName>style.visibility</p:attrName>
                                        </p:attrNameLst>
                                      </p:cBhvr>
                                      <p:to>
                                        <p:strVal val="visible"/>
                                      </p:to>
                                    </p:set>
                                    <p:anim calcmode="lin" valueType="num">
                                      <p:cBhvr>
                                        <p:cTn id="12" dur="500" fill="hold"/>
                                        <p:tgtEl>
                                          <p:spTgt spid="3109"/>
                                        </p:tgtEl>
                                        <p:attrNameLst>
                                          <p:attrName>ppt_x</p:attrName>
                                        </p:attrNameLst>
                                      </p:cBhvr>
                                      <p:tavLst>
                                        <p:tav tm="0">
                                          <p:val>
                                            <p:strVal val="#ppt_x"/>
                                          </p:val>
                                        </p:tav>
                                        <p:tav tm="100000">
                                          <p:val>
                                            <p:strVal val="#ppt_x"/>
                                          </p:val>
                                        </p:tav>
                                      </p:tavLst>
                                    </p:anim>
                                    <p:anim calcmode="lin" valueType="num">
                                      <p:cBhvr>
                                        <p:cTn id="13" dur="500" fill="hold"/>
                                        <p:tgtEl>
                                          <p:spTgt spid="3109"/>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000"/>
                            </p:stCondLst>
                            <p:childTnLst>
                              <p:par>
                                <p:cTn id="15" presetID="22" presetClass="entr" presetSubtype="4" fill="hold" nodeType="afterEffect">
                                  <p:stCondLst>
                                    <p:cond delay="0"/>
                                  </p:stCondLst>
                                  <p:childTnLst>
                                    <p:set>
                                      <p:cBhvr>
                                        <p:cTn id="16" dur="1" fill="hold">
                                          <p:stCondLst>
                                            <p:cond delay="0"/>
                                          </p:stCondLst>
                                        </p:cTn>
                                        <p:tgtEl>
                                          <p:spTgt spid="3074"/>
                                        </p:tgtEl>
                                        <p:attrNameLst>
                                          <p:attrName>style.visibility</p:attrName>
                                        </p:attrNameLst>
                                      </p:cBhvr>
                                      <p:to>
                                        <p:strVal val="visible"/>
                                      </p:to>
                                    </p:set>
                                    <p:animEffect>
                                      <p:cBhvr>
                                        <p:cTn id="17" dur="500"/>
                                        <p:tgtEl>
                                          <p:spTgt spid="3074"/>
                                        </p:tgtEl>
                                      </p:cBhvr>
                                    </p:animEffect>
                                  </p:childTnLst>
                                </p:cTn>
                              </p:par>
                            </p:childTnLst>
                          </p:cTn>
                        </p:par>
                        <p:par>
                          <p:cTn id="18" fill="hold" nodeType="afterGroup">
                            <p:stCondLst>
                              <p:cond delay="1500"/>
                            </p:stCondLst>
                            <p:childTnLst>
                              <p:par>
                                <p:cTn id="19" presetID="12" presetClass="entr" presetSubtype="4" fill="hold" nodeType="afterEffect">
                                  <p:stCondLst>
                                    <p:cond delay="0"/>
                                  </p:stCondLst>
                                  <p:childTnLst>
                                    <p:set>
                                      <p:cBhvr>
                                        <p:cTn id="20" dur="1" fill="hold">
                                          <p:stCondLst>
                                            <p:cond delay="0"/>
                                          </p:stCondLst>
                                        </p:cTn>
                                        <p:tgtEl>
                                          <p:spTgt spid="3121"/>
                                        </p:tgtEl>
                                        <p:attrNameLst>
                                          <p:attrName>style.visibility</p:attrName>
                                        </p:attrNameLst>
                                      </p:cBhvr>
                                      <p:to>
                                        <p:strVal val="visible"/>
                                      </p:to>
                                    </p:set>
                                    <p:anim calcmode="lin" valueType="num">
                                      <p:cBhvr>
                                        <p:cTn id="21" dur="500"/>
                                        <p:tgtEl>
                                          <p:spTgt spid="3121"/>
                                        </p:tgtEl>
                                        <p:attrNameLst>
                                          <p:attrName>ppt_y</p:attrName>
                                        </p:attrNameLst>
                                      </p:cBhvr>
                                      <p:tavLst>
                                        <p:tav tm="0">
                                          <p:val>
                                            <p:strVal val="#ppt_y+#ppt_h*1.125000"/>
                                          </p:val>
                                        </p:tav>
                                        <p:tav tm="100000">
                                          <p:val>
                                            <p:strVal val="#ppt_y"/>
                                          </p:val>
                                        </p:tav>
                                      </p:tavLst>
                                    </p:anim>
                                    <p:animEffect>
                                      <p:cBhvr>
                                        <p:cTn id="22" dur="500"/>
                                        <p:tgtEl>
                                          <p:spTgt spid="3121"/>
                                        </p:tgtEl>
                                      </p:cBhvr>
                                    </p:animEffect>
                                  </p:childTnLst>
                                </p:cTn>
                              </p:par>
                            </p:childTnLst>
                          </p:cTn>
                        </p:par>
                        <p:par>
                          <p:cTn id="23" fill="hold">
                            <p:stCondLst>
                              <p:cond delay="2000"/>
                            </p:stCondLst>
                            <p:childTnLst>
                              <p:par>
                                <p:cTn id="24" presetID="41" presetClass="entr" presetSubtype="0" fill="hold" nodeType="afterEffect">
                                  <p:stCondLst>
                                    <p:cond delay="0"/>
                                  </p:stCondLst>
                                  <p:iterate type="lt">
                                    <p:tmPct val="10000"/>
                                  </p:iterate>
                                  <p:childTnLst>
                                    <p:set>
                                      <p:cBhvr>
                                        <p:cTn id="25" dur="1" fill="hold">
                                          <p:stCondLst>
                                            <p:cond delay="0"/>
                                          </p:stCondLst>
                                        </p:cTn>
                                        <p:tgtEl>
                                          <p:spTgt spid="3186">
                                            <p:txEl>
                                              <p:pRg st="1" end="1"/>
                                            </p:txEl>
                                          </p:spTgt>
                                        </p:tgtEl>
                                        <p:attrNameLst>
                                          <p:attrName>style.visibility</p:attrName>
                                        </p:attrNameLst>
                                      </p:cBhvr>
                                      <p:to>
                                        <p:strVal val="visible"/>
                                      </p:to>
                                    </p:set>
                                    <p:anim calcmode="lin" valueType="num">
                                      <p:cBhvr>
                                        <p:cTn id="26" dur="500" fill="hold"/>
                                        <p:tgtEl>
                                          <p:spTgt spid="3186">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27" dur="500" fill="hold"/>
                                        <p:tgtEl>
                                          <p:spTgt spid="3186">
                                            <p:txEl>
                                              <p:pRg st="1" end="1"/>
                                            </p:txEl>
                                          </p:spTgt>
                                        </p:tgtEl>
                                        <p:attrNameLst>
                                          <p:attrName>ppt_y</p:attrName>
                                        </p:attrNameLst>
                                      </p:cBhvr>
                                      <p:tavLst>
                                        <p:tav tm="0">
                                          <p:val>
                                            <p:strVal val="#ppt_y"/>
                                          </p:val>
                                        </p:tav>
                                        <p:tav tm="100000">
                                          <p:val>
                                            <p:strVal val="#ppt_y"/>
                                          </p:val>
                                        </p:tav>
                                      </p:tavLst>
                                    </p:anim>
                                    <p:anim calcmode="lin" valueType="num">
                                      <p:cBhvr>
                                        <p:cTn id="28" dur="500" fill="hold"/>
                                        <p:tgtEl>
                                          <p:spTgt spid="3186">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9" dur="500" fill="hold"/>
                                        <p:tgtEl>
                                          <p:spTgt spid="3186">
                                            <p:txEl>
                                              <p:pRg st="1" end="1"/>
                                            </p:txEl>
                                          </p:spTgt>
                                        </p:tgtEl>
                                        <p:attrNameLst>
                                          <p:attrName>ppt_w</p:attrName>
                                        </p:attrNameLst>
                                      </p:cBhvr>
                                      <p:tavLst>
                                        <p:tav tm="0">
                                          <p:val>
                                            <p:strVal val="#ppt_w/10"/>
                                          </p:val>
                                        </p:tav>
                                        <p:tav tm="50000">
                                          <p:val>
                                            <p:strVal val="#ppt_w+.01"/>
                                          </p:val>
                                        </p:tav>
                                        <p:tav tm="100000">
                                          <p:val>
                                            <p:strVal val="#ppt_w"/>
                                          </p:val>
                                        </p:tav>
                                      </p:tavLst>
                                    </p:anim>
                                    <p:animEffect>
                                      <p:cBhvr>
                                        <p:cTn id="30" dur="500" tmFilter="0,0; .5, 1; 1, 1"/>
                                        <p:tgtEl>
                                          <p:spTgt spid="3186">
                                            <p:txEl>
                                              <p:pRg st="1" end="1"/>
                                            </p:txEl>
                                          </p:spTgt>
                                        </p:tgtEl>
                                      </p:cBhvr>
                                    </p:animEffect>
                                  </p:childTnLst>
                                </p:cTn>
                              </p:par>
                            </p:childTnLst>
                          </p:cTn>
                        </p:par>
                        <p:par>
                          <p:cTn id="31" fill="hold">
                            <p:stCondLst>
                              <p:cond delay="5150"/>
                            </p:stCondLst>
                            <p:childTnLst>
                              <p:par>
                                <p:cTn id="32" presetID="41" presetClass="entr" presetSubtype="0" fill="hold" nodeType="afterEffect">
                                  <p:stCondLst>
                                    <p:cond delay="0"/>
                                  </p:stCondLst>
                                  <p:iterate type="lt">
                                    <p:tmPct val="10000"/>
                                  </p:iterate>
                                  <p:childTnLst>
                                    <p:set>
                                      <p:cBhvr>
                                        <p:cTn id="33" dur="1" fill="hold">
                                          <p:stCondLst>
                                            <p:cond delay="0"/>
                                          </p:stCondLst>
                                        </p:cTn>
                                        <p:tgtEl>
                                          <p:spTgt spid="3186">
                                            <p:txEl>
                                              <p:pRg st="0" end="0"/>
                                            </p:txEl>
                                          </p:spTgt>
                                        </p:tgtEl>
                                        <p:attrNameLst>
                                          <p:attrName>style.visibility</p:attrName>
                                        </p:attrNameLst>
                                      </p:cBhvr>
                                      <p:to>
                                        <p:strVal val="visible"/>
                                      </p:to>
                                    </p:set>
                                    <p:anim calcmode="lin" valueType="num">
                                      <p:cBhvr>
                                        <p:cTn id="34" dur="500" fill="hold"/>
                                        <p:tgtEl>
                                          <p:spTgt spid="3186">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35" dur="500" fill="hold"/>
                                        <p:tgtEl>
                                          <p:spTgt spid="3186">
                                            <p:txEl>
                                              <p:pRg st="0" end="0"/>
                                            </p:txEl>
                                          </p:spTgt>
                                        </p:tgtEl>
                                        <p:attrNameLst>
                                          <p:attrName>ppt_y</p:attrName>
                                        </p:attrNameLst>
                                      </p:cBhvr>
                                      <p:tavLst>
                                        <p:tav tm="0">
                                          <p:val>
                                            <p:strVal val="#ppt_y"/>
                                          </p:val>
                                        </p:tav>
                                        <p:tav tm="100000">
                                          <p:val>
                                            <p:strVal val="#ppt_y"/>
                                          </p:val>
                                        </p:tav>
                                      </p:tavLst>
                                    </p:anim>
                                    <p:anim calcmode="lin" valueType="num">
                                      <p:cBhvr>
                                        <p:cTn id="36" dur="500" fill="hold"/>
                                        <p:tgtEl>
                                          <p:spTgt spid="3186">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7" dur="500" fill="hold"/>
                                        <p:tgtEl>
                                          <p:spTgt spid="3186">
                                            <p:txEl>
                                              <p:pRg st="0" end="0"/>
                                            </p:txEl>
                                          </p:spTgt>
                                        </p:tgtEl>
                                        <p:attrNameLst>
                                          <p:attrName>ppt_w</p:attrName>
                                        </p:attrNameLst>
                                      </p:cBhvr>
                                      <p:tavLst>
                                        <p:tav tm="0">
                                          <p:val>
                                            <p:strVal val="#ppt_w/10"/>
                                          </p:val>
                                        </p:tav>
                                        <p:tav tm="50000">
                                          <p:val>
                                            <p:strVal val="#ppt_w+.01"/>
                                          </p:val>
                                        </p:tav>
                                        <p:tav tm="100000">
                                          <p:val>
                                            <p:strVal val="#ppt_w"/>
                                          </p:val>
                                        </p:tav>
                                      </p:tavLst>
                                    </p:anim>
                                    <p:animEffect>
                                      <p:cBhvr>
                                        <p:cTn id="38" dur="500" tmFilter="0,0; .5, 1; 1, 1"/>
                                        <p:tgtEl>
                                          <p:spTgt spid="3186">
                                            <p:txEl>
                                              <p:pRg st="0" end="0"/>
                                            </p:txEl>
                                          </p:spTgt>
                                        </p:tgtEl>
                                      </p:cBhvr>
                                    </p:animEffect>
                                  </p:childTnLst>
                                </p:cTn>
                              </p:par>
                            </p:childTnLst>
                          </p:cTn>
                        </p:par>
                        <p:par>
                          <p:cTn id="39" fill="hold" nodeType="afterGroup">
                            <p:stCondLst>
                              <p:cond delay="5850"/>
                            </p:stCondLst>
                            <p:childTnLst>
                              <p:par>
                                <p:cTn id="40" presetID="50" presetClass="entr" presetSubtype="0" decel="100000" fill="hold" nodeType="afterEffect">
                                  <p:stCondLst>
                                    <p:cond delay="0"/>
                                  </p:stCondLst>
                                  <p:childTnLst>
                                    <p:set>
                                      <p:cBhvr>
                                        <p:cTn id="41" dur="1" fill="hold">
                                          <p:stCondLst>
                                            <p:cond delay="0"/>
                                          </p:stCondLst>
                                        </p:cTn>
                                        <p:tgtEl>
                                          <p:spTgt spid="3187">
                                            <p:txEl>
                                              <p:pRg st="0" end="0"/>
                                            </p:txEl>
                                          </p:spTgt>
                                        </p:tgtEl>
                                        <p:attrNameLst>
                                          <p:attrName>style.visibility</p:attrName>
                                        </p:attrNameLst>
                                      </p:cBhvr>
                                      <p:to>
                                        <p:strVal val="visible"/>
                                      </p:to>
                                    </p:set>
                                    <p:anim calcmode="lin" valueType="num">
                                      <p:cBhvr>
                                        <p:cTn id="42" dur="1000" fill="hold"/>
                                        <p:tgtEl>
                                          <p:spTgt spid="3187">
                                            <p:txEl>
                                              <p:pRg st="0" end="0"/>
                                            </p:txEl>
                                          </p:spTgt>
                                        </p:tgtEl>
                                        <p:attrNameLst>
                                          <p:attrName>ppt_w</p:attrName>
                                        </p:attrNameLst>
                                      </p:cBhvr>
                                      <p:tavLst>
                                        <p:tav tm="0">
                                          <p:val>
                                            <p:strVal val="#ppt_w+.3"/>
                                          </p:val>
                                        </p:tav>
                                        <p:tav tm="100000">
                                          <p:val>
                                            <p:strVal val="#ppt_w"/>
                                          </p:val>
                                        </p:tav>
                                      </p:tavLst>
                                    </p:anim>
                                    <p:anim calcmode="lin" valueType="num">
                                      <p:cBhvr>
                                        <p:cTn id="43" dur="1000" fill="hold"/>
                                        <p:tgtEl>
                                          <p:spTgt spid="3187">
                                            <p:txEl>
                                              <p:pRg st="0" end="0"/>
                                            </p:txEl>
                                          </p:spTgt>
                                        </p:tgtEl>
                                        <p:attrNameLst>
                                          <p:attrName>ppt_h</p:attrName>
                                        </p:attrNameLst>
                                      </p:cBhvr>
                                      <p:tavLst>
                                        <p:tav tm="0">
                                          <p:val>
                                            <p:strVal val="#ppt_h"/>
                                          </p:val>
                                        </p:tav>
                                        <p:tav tm="100000">
                                          <p:val>
                                            <p:strVal val="#ppt_h"/>
                                          </p:val>
                                        </p:tav>
                                      </p:tavLst>
                                    </p:anim>
                                    <p:animEffect>
                                      <p:cBhvr>
                                        <p:cTn id="44" dur="1000"/>
                                        <p:tgtEl>
                                          <p:spTgt spid="3187">
                                            <p:txEl>
                                              <p:pRg st="0" end="0"/>
                                            </p:txEl>
                                          </p:spTgt>
                                        </p:tgtEl>
                                      </p:cBhvr>
                                    </p:animEffect>
                                  </p:childTnLst>
                                </p:cTn>
                              </p:par>
                            </p:childTnLst>
                          </p:cTn>
                        </p:par>
                        <p:par>
                          <p:cTn id="45" fill="hold">
                            <p:stCondLst>
                              <p:cond delay="6850"/>
                            </p:stCondLst>
                            <p:childTnLst>
                              <p:par>
                                <p:cTn id="46" presetID="50" presetClass="entr" presetSubtype="0" decel="100000" fill="hold" nodeType="afterEffect">
                                  <p:stCondLst>
                                    <p:cond delay="0"/>
                                  </p:stCondLst>
                                  <p:childTnLst>
                                    <p:set>
                                      <p:cBhvr>
                                        <p:cTn id="47" dur="1" fill="hold">
                                          <p:stCondLst>
                                            <p:cond delay="0"/>
                                          </p:stCondLst>
                                        </p:cTn>
                                        <p:tgtEl>
                                          <p:spTgt spid="3187">
                                            <p:txEl>
                                              <p:pRg st="2" end="2"/>
                                            </p:txEl>
                                          </p:spTgt>
                                        </p:tgtEl>
                                        <p:attrNameLst>
                                          <p:attrName>style.visibility</p:attrName>
                                        </p:attrNameLst>
                                      </p:cBhvr>
                                      <p:to>
                                        <p:strVal val="visible"/>
                                      </p:to>
                                    </p:set>
                                    <p:anim calcmode="lin" valueType="num">
                                      <p:cBhvr>
                                        <p:cTn id="48" dur="1000" fill="hold"/>
                                        <p:tgtEl>
                                          <p:spTgt spid="3187">
                                            <p:txEl>
                                              <p:pRg st="2" end="2"/>
                                            </p:txEl>
                                          </p:spTgt>
                                        </p:tgtEl>
                                        <p:attrNameLst>
                                          <p:attrName>ppt_w</p:attrName>
                                        </p:attrNameLst>
                                      </p:cBhvr>
                                      <p:tavLst>
                                        <p:tav tm="0">
                                          <p:val>
                                            <p:strVal val="#ppt_w+.3"/>
                                          </p:val>
                                        </p:tav>
                                        <p:tav tm="100000">
                                          <p:val>
                                            <p:strVal val="#ppt_w"/>
                                          </p:val>
                                        </p:tav>
                                      </p:tavLst>
                                    </p:anim>
                                    <p:anim calcmode="lin" valueType="num">
                                      <p:cBhvr>
                                        <p:cTn id="49" dur="1000" fill="hold"/>
                                        <p:tgtEl>
                                          <p:spTgt spid="3187">
                                            <p:txEl>
                                              <p:pRg st="2" end="2"/>
                                            </p:txEl>
                                          </p:spTgt>
                                        </p:tgtEl>
                                        <p:attrNameLst>
                                          <p:attrName>ppt_h</p:attrName>
                                        </p:attrNameLst>
                                      </p:cBhvr>
                                      <p:tavLst>
                                        <p:tav tm="0">
                                          <p:val>
                                            <p:strVal val="#ppt_h"/>
                                          </p:val>
                                        </p:tav>
                                        <p:tav tm="100000">
                                          <p:val>
                                            <p:strVal val="#ppt_h"/>
                                          </p:val>
                                        </p:tav>
                                      </p:tavLst>
                                    </p:anim>
                                    <p:animEffect>
                                      <p:cBhvr>
                                        <p:cTn id="50" dur="1000"/>
                                        <p:tgtEl>
                                          <p:spTgt spid="3187">
                                            <p:txEl>
                                              <p:pRg st="2" end="2"/>
                                            </p:txEl>
                                          </p:spTgt>
                                        </p:tgtEl>
                                      </p:cBhvr>
                                    </p:animEffect>
                                  </p:childTnLst>
                                </p:cTn>
                              </p:par>
                            </p:childTnLst>
                          </p:cTn>
                        </p:par>
                        <p:par>
                          <p:cTn id="51" fill="hold">
                            <p:stCondLst>
                              <p:cond delay="7850"/>
                            </p:stCondLst>
                            <p:childTnLst>
                              <p:par>
                                <p:cTn id="52" presetID="50" presetClass="entr" presetSubtype="0" decel="100000" fill="hold" nodeType="afterEffect">
                                  <p:stCondLst>
                                    <p:cond delay="0"/>
                                  </p:stCondLst>
                                  <p:childTnLst>
                                    <p:set>
                                      <p:cBhvr>
                                        <p:cTn id="53" dur="1" fill="hold">
                                          <p:stCondLst>
                                            <p:cond delay="0"/>
                                          </p:stCondLst>
                                        </p:cTn>
                                        <p:tgtEl>
                                          <p:spTgt spid="3187">
                                            <p:txEl>
                                              <p:pRg st="3" end="3"/>
                                            </p:txEl>
                                          </p:spTgt>
                                        </p:tgtEl>
                                        <p:attrNameLst>
                                          <p:attrName>style.visibility</p:attrName>
                                        </p:attrNameLst>
                                      </p:cBhvr>
                                      <p:to>
                                        <p:strVal val="visible"/>
                                      </p:to>
                                    </p:set>
                                    <p:anim calcmode="lin" valueType="num">
                                      <p:cBhvr>
                                        <p:cTn id="54" dur="1000" fill="hold"/>
                                        <p:tgtEl>
                                          <p:spTgt spid="3187">
                                            <p:txEl>
                                              <p:pRg st="3" end="3"/>
                                            </p:txEl>
                                          </p:spTgt>
                                        </p:tgtEl>
                                        <p:attrNameLst>
                                          <p:attrName>ppt_w</p:attrName>
                                        </p:attrNameLst>
                                      </p:cBhvr>
                                      <p:tavLst>
                                        <p:tav tm="0">
                                          <p:val>
                                            <p:strVal val="#ppt_w+.3"/>
                                          </p:val>
                                        </p:tav>
                                        <p:tav tm="100000">
                                          <p:val>
                                            <p:strVal val="#ppt_w"/>
                                          </p:val>
                                        </p:tav>
                                      </p:tavLst>
                                    </p:anim>
                                    <p:anim calcmode="lin" valueType="num">
                                      <p:cBhvr>
                                        <p:cTn id="55" dur="1000" fill="hold"/>
                                        <p:tgtEl>
                                          <p:spTgt spid="3187">
                                            <p:txEl>
                                              <p:pRg st="3" end="3"/>
                                            </p:txEl>
                                          </p:spTgt>
                                        </p:tgtEl>
                                        <p:attrNameLst>
                                          <p:attrName>ppt_h</p:attrName>
                                        </p:attrNameLst>
                                      </p:cBhvr>
                                      <p:tavLst>
                                        <p:tav tm="0">
                                          <p:val>
                                            <p:strVal val="#ppt_h"/>
                                          </p:val>
                                        </p:tav>
                                        <p:tav tm="100000">
                                          <p:val>
                                            <p:strVal val="#ppt_h"/>
                                          </p:val>
                                        </p:tav>
                                      </p:tavLst>
                                    </p:anim>
                                    <p:animEffect>
                                      <p:cBhvr>
                                        <p:cTn id="56" dur="1000"/>
                                        <p:tgtEl>
                                          <p:spTgt spid="3187">
                                            <p:txEl>
                                              <p:pRg st="3" end="3"/>
                                            </p:txEl>
                                          </p:spTgt>
                                        </p:tgtEl>
                                      </p:cBhvr>
                                    </p:animEffect>
                                  </p:childTnLst>
                                </p:cTn>
                              </p:par>
                            </p:childTnLst>
                          </p:cTn>
                        </p:par>
                        <p:par>
                          <p:cTn id="57" fill="hold">
                            <p:stCondLst>
                              <p:cond delay="8850"/>
                            </p:stCondLst>
                            <p:childTnLst>
                              <p:par>
                                <p:cTn id="58" presetID="50" presetClass="entr" presetSubtype="0" decel="100000" fill="hold" nodeType="afterEffect">
                                  <p:stCondLst>
                                    <p:cond delay="0"/>
                                  </p:stCondLst>
                                  <p:childTnLst>
                                    <p:set>
                                      <p:cBhvr>
                                        <p:cTn id="59" dur="1" fill="hold">
                                          <p:stCondLst>
                                            <p:cond delay="0"/>
                                          </p:stCondLst>
                                        </p:cTn>
                                        <p:tgtEl>
                                          <p:spTgt spid="3187">
                                            <p:txEl>
                                              <p:pRg st="5" end="5"/>
                                            </p:txEl>
                                          </p:spTgt>
                                        </p:tgtEl>
                                        <p:attrNameLst>
                                          <p:attrName>style.visibility</p:attrName>
                                        </p:attrNameLst>
                                      </p:cBhvr>
                                      <p:to>
                                        <p:strVal val="visible"/>
                                      </p:to>
                                    </p:set>
                                    <p:anim calcmode="lin" valueType="num">
                                      <p:cBhvr>
                                        <p:cTn id="60" dur="1000" fill="hold"/>
                                        <p:tgtEl>
                                          <p:spTgt spid="3187">
                                            <p:txEl>
                                              <p:pRg st="5" end="5"/>
                                            </p:txEl>
                                          </p:spTgt>
                                        </p:tgtEl>
                                        <p:attrNameLst>
                                          <p:attrName>ppt_w</p:attrName>
                                        </p:attrNameLst>
                                      </p:cBhvr>
                                      <p:tavLst>
                                        <p:tav tm="0">
                                          <p:val>
                                            <p:strVal val="#ppt_w+.3"/>
                                          </p:val>
                                        </p:tav>
                                        <p:tav tm="100000">
                                          <p:val>
                                            <p:strVal val="#ppt_w"/>
                                          </p:val>
                                        </p:tav>
                                      </p:tavLst>
                                    </p:anim>
                                    <p:anim calcmode="lin" valueType="num">
                                      <p:cBhvr>
                                        <p:cTn id="61" dur="1000" fill="hold"/>
                                        <p:tgtEl>
                                          <p:spTgt spid="3187">
                                            <p:txEl>
                                              <p:pRg st="5" end="5"/>
                                            </p:txEl>
                                          </p:spTgt>
                                        </p:tgtEl>
                                        <p:attrNameLst>
                                          <p:attrName>ppt_h</p:attrName>
                                        </p:attrNameLst>
                                      </p:cBhvr>
                                      <p:tavLst>
                                        <p:tav tm="0">
                                          <p:val>
                                            <p:strVal val="#ppt_h"/>
                                          </p:val>
                                        </p:tav>
                                        <p:tav tm="100000">
                                          <p:val>
                                            <p:strVal val="#ppt_h"/>
                                          </p:val>
                                        </p:tav>
                                      </p:tavLst>
                                    </p:anim>
                                    <p:animEffect>
                                      <p:cBhvr>
                                        <p:cTn id="62" dur="1000"/>
                                        <p:tgtEl>
                                          <p:spTgt spid="3187">
                                            <p:txEl>
                                              <p:pRg st="5" end="5"/>
                                            </p:txEl>
                                          </p:spTgt>
                                        </p:tgtEl>
                                      </p:cBhvr>
                                    </p:animEffect>
                                  </p:childTnLst>
                                </p:cTn>
                              </p:par>
                            </p:childTnLst>
                          </p:cTn>
                        </p:par>
                        <p:par>
                          <p:cTn id="63" fill="hold">
                            <p:stCondLst>
                              <p:cond delay="9850"/>
                            </p:stCondLst>
                            <p:childTnLst>
                              <p:par>
                                <p:cTn id="64" presetID="50" presetClass="entr" presetSubtype="0" decel="100000" fill="hold" nodeType="afterEffect">
                                  <p:stCondLst>
                                    <p:cond delay="0"/>
                                  </p:stCondLst>
                                  <p:childTnLst>
                                    <p:set>
                                      <p:cBhvr>
                                        <p:cTn id="65" dur="1" fill="hold">
                                          <p:stCondLst>
                                            <p:cond delay="0"/>
                                          </p:stCondLst>
                                        </p:cTn>
                                        <p:tgtEl>
                                          <p:spTgt spid="3187">
                                            <p:txEl>
                                              <p:pRg st="6" end="6"/>
                                            </p:txEl>
                                          </p:spTgt>
                                        </p:tgtEl>
                                        <p:attrNameLst>
                                          <p:attrName>style.visibility</p:attrName>
                                        </p:attrNameLst>
                                      </p:cBhvr>
                                      <p:to>
                                        <p:strVal val="visible"/>
                                      </p:to>
                                    </p:set>
                                    <p:anim calcmode="lin" valueType="num">
                                      <p:cBhvr>
                                        <p:cTn id="66" dur="1000" fill="hold"/>
                                        <p:tgtEl>
                                          <p:spTgt spid="3187">
                                            <p:txEl>
                                              <p:pRg st="6" end="6"/>
                                            </p:txEl>
                                          </p:spTgt>
                                        </p:tgtEl>
                                        <p:attrNameLst>
                                          <p:attrName>ppt_w</p:attrName>
                                        </p:attrNameLst>
                                      </p:cBhvr>
                                      <p:tavLst>
                                        <p:tav tm="0">
                                          <p:val>
                                            <p:strVal val="#ppt_w+.3"/>
                                          </p:val>
                                        </p:tav>
                                        <p:tav tm="100000">
                                          <p:val>
                                            <p:strVal val="#ppt_w"/>
                                          </p:val>
                                        </p:tav>
                                      </p:tavLst>
                                    </p:anim>
                                    <p:anim calcmode="lin" valueType="num">
                                      <p:cBhvr>
                                        <p:cTn id="67" dur="1000" fill="hold"/>
                                        <p:tgtEl>
                                          <p:spTgt spid="3187">
                                            <p:txEl>
                                              <p:pRg st="6" end="6"/>
                                            </p:txEl>
                                          </p:spTgt>
                                        </p:tgtEl>
                                        <p:attrNameLst>
                                          <p:attrName>ppt_h</p:attrName>
                                        </p:attrNameLst>
                                      </p:cBhvr>
                                      <p:tavLst>
                                        <p:tav tm="0">
                                          <p:val>
                                            <p:strVal val="#ppt_h"/>
                                          </p:val>
                                        </p:tav>
                                        <p:tav tm="100000">
                                          <p:val>
                                            <p:strVal val="#ppt_h"/>
                                          </p:val>
                                        </p:tav>
                                      </p:tavLst>
                                    </p:anim>
                                    <p:animEffect>
                                      <p:cBhvr>
                                        <p:cTn id="68" dur="1000"/>
                                        <p:tgtEl>
                                          <p:spTgt spid="3187">
                                            <p:txEl>
                                              <p:pRg st="6" end="6"/>
                                            </p:txEl>
                                          </p:spTgt>
                                        </p:tgtEl>
                                      </p:cBhvr>
                                    </p:animEffect>
                                  </p:childTnLst>
                                </p:cTn>
                              </p:par>
                            </p:childTnLst>
                          </p:cTn>
                        </p:par>
                        <p:par>
                          <p:cTn id="69" fill="hold">
                            <p:stCondLst>
                              <p:cond delay="10850"/>
                            </p:stCondLst>
                            <p:childTnLst>
                              <p:par>
                                <p:cTn id="70" presetID="50" presetClass="entr" presetSubtype="0" decel="100000" fill="hold" nodeType="afterEffect">
                                  <p:stCondLst>
                                    <p:cond delay="0"/>
                                  </p:stCondLst>
                                  <p:childTnLst>
                                    <p:set>
                                      <p:cBhvr>
                                        <p:cTn id="71" dur="1" fill="hold">
                                          <p:stCondLst>
                                            <p:cond delay="0"/>
                                          </p:stCondLst>
                                        </p:cTn>
                                        <p:tgtEl>
                                          <p:spTgt spid="3187">
                                            <p:txEl>
                                              <p:pRg st="7" end="7"/>
                                            </p:txEl>
                                          </p:spTgt>
                                        </p:tgtEl>
                                        <p:attrNameLst>
                                          <p:attrName>style.visibility</p:attrName>
                                        </p:attrNameLst>
                                      </p:cBhvr>
                                      <p:to>
                                        <p:strVal val="visible"/>
                                      </p:to>
                                    </p:set>
                                    <p:anim calcmode="lin" valueType="num">
                                      <p:cBhvr>
                                        <p:cTn id="72" dur="1000" fill="hold"/>
                                        <p:tgtEl>
                                          <p:spTgt spid="3187">
                                            <p:txEl>
                                              <p:pRg st="7" end="7"/>
                                            </p:txEl>
                                          </p:spTgt>
                                        </p:tgtEl>
                                        <p:attrNameLst>
                                          <p:attrName>ppt_w</p:attrName>
                                        </p:attrNameLst>
                                      </p:cBhvr>
                                      <p:tavLst>
                                        <p:tav tm="0">
                                          <p:val>
                                            <p:strVal val="#ppt_w+.3"/>
                                          </p:val>
                                        </p:tav>
                                        <p:tav tm="100000">
                                          <p:val>
                                            <p:strVal val="#ppt_w"/>
                                          </p:val>
                                        </p:tav>
                                      </p:tavLst>
                                    </p:anim>
                                    <p:anim calcmode="lin" valueType="num">
                                      <p:cBhvr>
                                        <p:cTn id="73" dur="1000" fill="hold"/>
                                        <p:tgtEl>
                                          <p:spTgt spid="3187">
                                            <p:txEl>
                                              <p:pRg st="7" end="7"/>
                                            </p:txEl>
                                          </p:spTgt>
                                        </p:tgtEl>
                                        <p:attrNameLst>
                                          <p:attrName>ppt_h</p:attrName>
                                        </p:attrNameLst>
                                      </p:cBhvr>
                                      <p:tavLst>
                                        <p:tav tm="0">
                                          <p:val>
                                            <p:strVal val="#ppt_h"/>
                                          </p:val>
                                        </p:tav>
                                        <p:tav tm="100000">
                                          <p:val>
                                            <p:strVal val="#ppt_h"/>
                                          </p:val>
                                        </p:tav>
                                      </p:tavLst>
                                    </p:anim>
                                    <p:animEffect>
                                      <p:cBhvr>
                                        <p:cTn id="74" dur="1000"/>
                                        <p:tgtEl>
                                          <p:spTgt spid="3187">
                                            <p:txEl>
                                              <p:pRg st="7" end="7"/>
                                            </p:txEl>
                                          </p:spTgt>
                                        </p:tgtEl>
                                      </p:cBhvr>
                                    </p:animEffect>
                                  </p:childTnLst>
                                </p:cTn>
                              </p:par>
                            </p:childTnLst>
                          </p:cTn>
                        </p:par>
                        <p:par>
                          <p:cTn id="75" fill="hold">
                            <p:stCondLst>
                              <p:cond delay="11850"/>
                            </p:stCondLst>
                            <p:childTnLst>
                              <p:par>
                                <p:cTn id="76" presetID="50" presetClass="entr" presetSubtype="0" decel="100000" fill="hold" nodeType="afterEffect">
                                  <p:stCondLst>
                                    <p:cond delay="0"/>
                                  </p:stCondLst>
                                  <p:childTnLst>
                                    <p:set>
                                      <p:cBhvr>
                                        <p:cTn id="77" dur="1" fill="hold">
                                          <p:stCondLst>
                                            <p:cond delay="0"/>
                                          </p:stCondLst>
                                        </p:cTn>
                                        <p:tgtEl>
                                          <p:spTgt spid="3187">
                                            <p:txEl>
                                              <p:pRg st="8" end="8"/>
                                            </p:txEl>
                                          </p:spTgt>
                                        </p:tgtEl>
                                        <p:attrNameLst>
                                          <p:attrName>style.visibility</p:attrName>
                                        </p:attrNameLst>
                                      </p:cBhvr>
                                      <p:to>
                                        <p:strVal val="visible"/>
                                      </p:to>
                                    </p:set>
                                    <p:anim calcmode="lin" valueType="num">
                                      <p:cBhvr>
                                        <p:cTn id="78" dur="1000" fill="hold"/>
                                        <p:tgtEl>
                                          <p:spTgt spid="3187">
                                            <p:txEl>
                                              <p:pRg st="8" end="8"/>
                                            </p:txEl>
                                          </p:spTgt>
                                        </p:tgtEl>
                                        <p:attrNameLst>
                                          <p:attrName>ppt_w</p:attrName>
                                        </p:attrNameLst>
                                      </p:cBhvr>
                                      <p:tavLst>
                                        <p:tav tm="0">
                                          <p:val>
                                            <p:strVal val="#ppt_w+.3"/>
                                          </p:val>
                                        </p:tav>
                                        <p:tav tm="100000">
                                          <p:val>
                                            <p:strVal val="#ppt_w"/>
                                          </p:val>
                                        </p:tav>
                                      </p:tavLst>
                                    </p:anim>
                                    <p:anim calcmode="lin" valueType="num">
                                      <p:cBhvr>
                                        <p:cTn id="79" dur="1000" fill="hold"/>
                                        <p:tgtEl>
                                          <p:spTgt spid="3187">
                                            <p:txEl>
                                              <p:pRg st="8" end="8"/>
                                            </p:txEl>
                                          </p:spTgt>
                                        </p:tgtEl>
                                        <p:attrNameLst>
                                          <p:attrName>ppt_h</p:attrName>
                                        </p:attrNameLst>
                                      </p:cBhvr>
                                      <p:tavLst>
                                        <p:tav tm="0">
                                          <p:val>
                                            <p:strVal val="#ppt_h"/>
                                          </p:val>
                                        </p:tav>
                                        <p:tav tm="100000">
                                          <p:val>
                                            <p:strVal val="#ppt_h"/>
                                          </p:val>
                                        </p:tav>
                                      </p:tavLst>
                                    </p:anim>
                                    <p:animEffect>
                                      <p:cBhvr>
                                        <p:cTn id="80" dur="1000"/>
                                        <p:tgtEl>
                                          <p:spTgt spid="318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bwMode="auto">
      <p:bgPr>
        <a:solidFill>
          <a:schemeClr val="accent2"/>
        </a:solidFill>
        <a:effectLst/>
      </p:bgPr>
    </p:bg>
    <p:spTree>
      <p:nvGrpSpPr>
        <p:cNvPr id="1" name=""/>
        <p:cNvGrpSpPr/>
        <p:nvPr/>
      </p:nvGrpSpPr>
      <p:grpSpPr>
        <a:xfrm>
          <a:off x="0" y="0"/>
          <a:ext cx="0" cy="0"/>
          <a:chOff x="0" y="0"/>
          <a:chExt cx="0" cy="0"/>
        </a:xfrm>
      </p:grpSpPr>
      <p:grpSp>
        <p:nvGrpSpPr>
          <p:cNvPr id="7170" name="Group 2">
            <a:extLst>
              <a:ext uri="{FF2B5EF4-FFF2-40B4-BE49-F238E27FC236}">
                <a16:creationId xmlns:a16="http://schemas.microsoft.com/office/drawing/2014/main" id="{4882E379-833A-47AA-A51C-FF8927BDCDB4}"/>
              </a:ext>
            </a:extLst>
          </p:cNvPr>
          <p:cNvGrpSpPr>
            <a:grpSpLocks/>
          </p:cNvGrpSpPr>
          <p:nvPr/>
        </p:nvGrpSpPr>
        <p:grpSpPr bwMode="auto">
          <a:xfrm>
            <a:off x="-246063" y="263525"/>
            <a:ext cx="13962063" cy="1298575"/>
            <a:chOff x="0" y="0"/>
            <a:chExt cx="13963653" cy="4905832"/>
          </a:xfrm>
        </p:grpSpPr>
        <p:sp>
          <p:nvSpPr>
            <p:cNvPr id="7186" name="梯形 4">
              <a:extLst>
                <a:ext uri="{FF2B5EF4-FFF2-40B4-BE49-F238E27FC236}">
                  <a16:creationId xmlns:a16="http://schemas.microsoft.com/office/drawing/2014/main" id="{E358B075-F1F6-444E-B7ED-0E7F32B651F1}"/>
                </a:ext>
              </a:extLst>
            </p:cNvPr>
            <p:cNvSpPr>
              <a:spLocks noChangeArrowheads="1"/>
            </p:cNvSpPr>
            <p:nvPr/>
          </p:nvSpPr>
          <p:spPr bwMode="auto">
            <a:xfrm rot="5400000" flipV="1">
              <a:off x="675368" y="1934485"/>
              <a:ext cx="4905830" cy="1036864"/>
            </a:xfrm>
            <a:custGeom>
              <a:avLst/>
              <a:gdLst>
                <a:gd name="T0" fmla="*/ 2147483647 w 21600"/>
                <a:gd name="T1" fmla="*/ 1194614793 h 21600"/>
                <a:gd name="T2" fmla="*/ 2147483647 w 21600"/>
                <a:gd name="T3" fmla="*/ 2147483647 h 21600"/>
                <a:gd name="T4" fmla="*/ 2147483647 w 21600"/>
                <a:gd name="T5" fmla="*/ 1194614793 h 21600"/>
                <a:gd name="T6" fmla="*/ 2147483647 w 21600"/>
                <a:gd name="T7" fmla="*/ 0 h 21600"/>
                <a:gd name="T8" fmla="*/ 0 60000 65536"/>
                <a:gd name="T9" fmla="*/ 0 60000 65536"/>
                <a:gd name="T10" fmla="*/ 0 60000 65536"/>
                <a:gd name="T11" fmla="*/ 0 60000 65536"/>
                <a:gd name="T12" fmla="*/ 2580 w 21600"/>
                <a:gd name="T13" fmla="*/ 2580 h 21600"/>
                <a:gd name="T14" fmla="*/ 19020 w 21600"/>
                <a:gd name="T15" fmla="*/ 19020 h 21600"/>
              </a:gdLst>
              <a:ahLst/>
              <a:cxnLst>
                <a:cxn ang="T8">
                  <a:pos x="T0" y="T1"/>
                </a:cxn>
                <a:cxn ang="T9">
                  <a:pos x="T2" y="T3"/>
                </a:cxn>
                <a:cxn ang="T10">
                  <a:pos x="T4" y="T5"/>
                </a:cxn>
                <a:cxn ang="T11">
                  <a:pos x="T6" y="T7"/>
                </a:cxn>
              </a:cxnLst>
              <a:rect l="T12" t="T13" r="T14" b="T15"/>
              <a:pathLst>
                <a:path w="21600" h="21600">
                  <a:moveTo>
                    <a:pt x="0" y="0"/>
                  </a:moveTo>
                  <a:lnTo>
                    <a:pt x="1560" y="21600"/>
                  </a:lnTo>
                  <a:lnTo>
                    <a:pt x="20040" y="21600"/>
                  </a:lnTo>
                  <a:lnTo>
                    <a:pt x="21600" y="0"/>
                  </a:lnTo>
                  <a:lnTo>
                    <a:pt x="0" y="0"/>
                  </a:lnTo>
                  <a:close/>
                </a:path>
              </a:pathLst>
            </a:custGeom>
            <a:solidFill>
              <a:srgbClr val="BA931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7187" name="梯形 5">
              <a:extLst>
                <a:ext uri="{FF2B5EF4-FFF2-40B4-BE49-F238E27FC236}">
                  <a16:creationId xmlns:a16="http://schemas.microsoft.com/office/drawing/2014/main" id="{5B9410FF-4ED6-456A-B6F4-77F948C91A7D}"/>
                </a:ext>
              </a:extLst>
            </p:cNvPr>
            <p:cNvSpPr>
              <a:spLocks noChangeArrowheads="1"/>
            </p:cNvSpPr>
            <p:nvPr/>
          </p:nvSpPr>
          <p:spPr bwMode="auto">
            <a:xfrm rot="-5400000" flipH="1" flipV="1">
              <a:off x="8557986" y="1917697"/>
              <a:ext cx="4521202" cy="1070431"/>
            </a:xfrm>
            <a:custGeom>
              <a:avLst/>
              <a:gdLst>
                <a:gd name="T0" fmla="*/ 2147483647 w 21600"/>
                <a:gd name="T1" fmla="*/ 1314434458 h 21600"/>
                <a:gd name="T2" fmla="*/ 2147483647 w 21600"/>
                <a:gd name="T3" fmla="*/ 2147483647 h 21600"/>
                <a:gd name="T4" fmla="*/ 2147483647 w 21600"/>
                <a:gd name="T5" fmla="*/ 1314434458 h 21600"/>
                <a:gd name="T6" fmla="*/ 2147483647 w 21600"/>
                <a:gd name="T7" fmla="*/ 0 h 21600"/>
                <a:gd name="T8" fmla="*/ 0 60000 65536"/>
                <a:gd name="T9" fmla="*/ 0 60000 65536"/>
                <a:gd name="T10" fmla="*/ 0 60000 65536"/>
                <a:gd name="T11" fmla="*/ 0 60000 65536"/>
                <a:gd name="T12" fmla="*/ 2394 w 21600"/>
                <a:gd name="T13" fmla="*/ 2394 h 21600"/>
                <a:gd name="T14" fmla="*/ 19206 w 21600"/>
                <a:gd name="T15" fmla="*/ 19206 h 21600"/>
              </a:gdLst>
              <a:ahLst/>
              <a:cxnLst>
                <a:cxn ang="T8">
                  <a:pos x="T0" y="T1"/>
                </a:cxn>
                <a:cxn ang="T9">
                  <a:pos x="T2" y="T3"/>
                </a:cxn>
                <a:cxn ang="T10">
                  <a:pos x="T4" y="T5"/>
                </a:cxn>
                <a:cxn ang="T11">
                  <a:pos x="T6" y="T7"/>
                </a:cxn>
              </a:cxnLst>
              <a:rect l="T12" t="T13" r="T14" b="T15"/>
              <a:pathLst>
                <a:path w="21600" h="21600">
                  <a:moveTo>
                    <a:pt x="0" y="0"/>
                  </a:moveTo>
                  <a:lnTo>
                    <a:pt x="1187" y="21600"/>
                  </a:lnTo>
                  <a:lnTo>
                    <a:pt x="20413" y="21600"/>
                  </a:lnTo>
                  <a:lnTo>
                    <a:pt x="21600" y="0"/>
                  </a:lnTo>
                  <a:lnTo>
                    <a:pt x="0" y="0"/>
                  </a:lnTo>
                  <a:close/>
                </a:path>
              </a:pathLst>
            </a:custGeom>
            <a:solidFill>
              <a:srgbClr val="BA931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7188" name="矩形 6">
              <a:extLst>
                <a:ext uri="{FF2B5EF4-FFF2-40B4-BE49-F238E27FC236}">
                  <a16:creationId xmlns:a16="http://schemas.microsoft.com/office/drawing/2014/main" id="{389D1705-DB18-4434-AFAF-4D3D83694CC1}"/>
                </a:ext>
              </a:extLst>
            </p:cNvPr>
            <p:cNvSpPr>
              <a:spLocks noChangeArrowheads="1"/>
            </p:cNvSpPr>
            <p:nvPr/>
          </p:nvSpPr>
          <p:spPr bwMode="auto">
            <a:xfrm>
              <a:off x="0" y="0"/>
              <a:ext cx="2609849" cy="490583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7189" name="矩形 7">
              <a:extLst>
                <a:ext uri="{FF2B5EF4-FFF2-40B4-BE49-F238E27FC236}">
                  <a16:creationId xmlns:a16="http://schemas.microsoft.com/office/drawing/2014/main" id="{8A98B4EE-96EB-4CF1-B00F-2D19484FF108}"/>
                </a:ext>
              </a:extLst>
            </p:cNvPr>
            <p:cNvSpPr>
              <a:spLocks noChangeArrowheads="1"/>
            </p:cNvSpPr>
            <p:nvPr/>
          </p:nvSpPr>
          <p:spPr bwMode="auto">
            <a:xfrm>
              <a:off x="11353804" y="192313"/>
              <a:ext cx="2609849" cy="452120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7190" name="矩形 8">
              <a:extLst>
                <a:ext uri="{FF2B5EF4-FFF2-40B4-BE49-F238E27FC236}">
                  <a16:creationId xmlns:a16="http://schemas.microsoft.com/office/drawing/2014/main" id="{7CD2A744-8543-4B40-ABAA-6A2C8BDD3EA8}"/>
                </a:ext>
              </a:extLst>
            </p:cNvPr>
            <p:cNvSpPr>
              <a:spLocks noChangeArrowheads="1"/>
            </p:cNvSpPr>
            <p:nvPr/>
          </p:nvSpPr>
          <p:spPr bwMode="auto">
            <a:xfrm>
              <a:off x="3156858" y="724722"/>
              <a:ext cx="7616372" cy="345638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sp>
        <p:nvSpPr>
          <p:cNvPr id="7172" name="矩形 12">
            <a:extLst>
              <a:ext uri="{FF2B5EF4-FFF2-40B4-BE49-F238E27FC236}">
                <a16:creationId xmlns:a16="http://schemas.microsoft.com/office/drawing/2014/main" id="{C75F60E6-7E1A-49A7-8AE1-BD783393860A}"/>
              </a:ext>
            </a:extLst>
          </p:cNvPr>
          <p:cNvSpPr>
            <a:spLocks noChangeArrowheads="1"/>
          </p:cNvSpPr>
          <p:nvPr/>
        </p:nvSpPr>
        <p:spPr bwMode="auto">
          <a:xfrm>
            <a:off x="3070112" y="628269"/>
            <a:ext cx="72961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id-ID" altLang="zh-CN" sz="2800" b="1" dirty="0">
                <a:ea typeface="黑体" panose="02010609060101010101" pitchFamily="49" charset="-122"/>
                <a:sym typeface="黑体" panose="02010609060101010101" pitchFamily="49" charset="-122"/>
              </a:rPr>
              <a:t>Perluasan Pekerjaan</a:t>
            </a:r>
            <a:endParaRPr lang="zh-CN" altLang="en-US" sz="2800" b="1" dirty="0">
              <a:ea typeface="黑体" panose="02010609060101010101" pitchFamily="49" charset="-122"/>
              <a:sym typeface="黑体" panose="02010609060101010101" pitchFamily="49" charset="-122"/>
            </a:endParaRPr>
          </a:p>
        </p:txBody>
      </p:sp>
      <p:sp>
        <p:nvSpPr>
          <p:cNvPr id="4" name="Persegi Panjang 3">
            <a:extLst>
              <a:ext uri="{FF2B5EF4-FFF2-40B4-BE49-F238E27FC236}">
                <a16:creationId xmlns:a16="http://schemas.microsoft.com/office/drawing/2014/main" id="{67F47D51-7593-45F6-8DF7-9BF42D8E30F3}"/>
              </a:ext>
            </a:extLst>
          </p:cNvPr>
          <p:cNvSpPr/>
          <p:nvPr/>
        </p:nvSpPr>
        <p:spPr>
          <a:xfrm>
            <a:off x="188495" y="1930056"/>
            <a:ext cx="11815010" cy="4664418"/>
          </a:xfrm>
          <a:prstGeom prst="rect">
            <a:avLst/>
          </a:prstGeom>
        </p:spPr>
        <p:txBody>
          <a:bodyPr wrap="square">
            <a:spAutoFit/>
          </a:bodyPr>
          <a:lstStyle/>
          <a:p>
            <a:pPr marL="342900" lvl="0" indent="-342900" algn="just">
              <a:lnSpc>
                <a:spcPct val="115000"/>
              </a:lnSpc>
              <a:spcAft>
                <a:spcPts val="0"/>
              </a:spcAft>
              <a:buFont typeface="Symbol" panose="05050102010706020507" pitchFamily="18" charset="2"/>
              <a:buChar char=""/>
              <a:tabLst>
                <a:tab pos="904875" algn="l"/>
              </a:tabLst>
            </a:pP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Perluasan</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pekerjaan</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job enlargement</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terjadi</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ketika</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kita</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menambahkan</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tugas</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yang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memerlukan</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keahlian</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yang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sama</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pada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pekerjaan</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yang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sudah</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ada</a:t>
            </a:r>
            <a:endParaRPr lang="id-ID" sz="26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904875" algn="l"/>
              </a:tabLst>
            </a:pP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Rotasi</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pekerjaan</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job rotation</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terjadi</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ketika</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karyawan</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dimungkinkan</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untuk</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berpindah</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dari</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satu</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pekerjaan</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yang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terspesialisasi</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ke</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yang lain. </a:t>
            </a:r>
            <a:endParaRPr lang="id-ID" sz="26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tabLst>
                <a:tab pos="904875" algn="l"/>
              </a:tabLst>
            </a:pP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Pengayaan</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pekerjaan</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job enrichment</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dimana</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menambhakan</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perencanaan</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dan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pengendalian</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pada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pekerjaan</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Pengayaan</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pekerjaan</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dapat</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dipandang</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sebagai</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ekspansi</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secara</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vertical, yang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berlawanan</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dengan</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perluasan</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pekerjaan</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(horizontal)</a:t>
            </a:r>
            <a:endParaRPr lang="id-ID" sz="26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tabLst>
                <a:tab pos="904875" algn="l"/>
              </a:tabLst>
            </a:pP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Pemberdayaan</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karyawan</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employee empowerment</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adalah</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praktik</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memperkaya</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pekerjaan</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sehingga</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para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karyawan</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yang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menerima</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tanggungjawab</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atas</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berbagai</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macam</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keputusan</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yang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normalnya</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dihubungkan</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dengan</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spesialis</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staf</a:t>
            </a:r>
            <a:r>
              <a:rPr lang="en-US" sz="2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endParaRPr lang="id-ID" sz="2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5980031"/>
      </p:ext>
    </p:extLst>
  </p:cSld>
  <p:clrMapOvr>
    <a:masterClrMapping/>
  </p:clrMapOvr>
  <p:transition spd="slow" advClick="0" advTm="4000">
    <p:push dir="u"/>
  </p:transition>
</p:sld>
</file>

<file path=ppt/slides/slide11.xml><?xml version="1.0" encoding="utf-8"?>
<p:sld xmlns:a="http://schemas.openxmlformats.org/drawingml/2006/main" xmlns:r="http://schemas.openxmlformats.org/officeDocument/2006/relationships" xmlns:p="http://schemas.openxmlformats.org/presentationml/2006/main">
  <p:cSld>
    <p:bg bwMode="auto">
      <p:bgPr>
        <a:solidFill>
          <a:schemeClr val="accent2"/>
        </a:solidFill>
        <a:effectLst/>
      </p:bgPr>
    </p:bg>
    <p:spTree>
      <p:nvGrpSpPr>
        <p:cNvPr id="1" name=""/>
        <p:cNvGrpSpPr/>
        <p:nvPr/>
      </p:nvGrpSpPr>
      <p:grpSpPr>
        <a:xfrm>
          <a:off x="0" y="0"/>
          <a:ext cx="0" cy="0"/>
          <a:chOff x="0" y="0"/>
          <a:chExt cx="0" cy="0"/>
        </a:xfrm>
      </p:grpSpPr>
      <p:grpSp>
        <p:nvGrpSpPr>
          <p:cNvPr id="7170" name="Group 2">
            <a:extLst>
              <a:ext uri="{FF2B5EF4-FFF2-40B4-BE49-F238E27FC236}">
                <a16:creationId xmlns:a16="http://schemas.microsoft.com/office/drawing/2014/main" id="{4882E379-833A-47AA-A51C-FF8927BDCDB4}"/>
              </a:ext>
            </a:extLst>
          </p:cNvPr>
          <p:cNvGrpSpPr>
            <a:grpSpLocks/>
          </p:cNvGrpSpPr>
          <p:nvPr/>
        </p:nvGrpSpPr>
        <p:grpSpPr bwMode="auto">
          <a:xfrm>
            <a:off x="-246063" y="263525"/>
            <a:ext cx="13962063" cy="1298575"/>
            <a:chOff x="0" y="0"/>
            <a:chExt cx="13963653" cy="4905832"/>
          </a:xfrm>
        </p:grpSpPr>
        <p:sp>
          <p:nvSpPr>
            <p:cNvPr id="7186" name="梯形 4">
              <a:extLst>
                <a:ext uri="{FF2B5EF4-FFF2-40B4-BE49-F238E27FC236}">
                  <a16:creationId xmlns:a16="http://schemas.microsoft.com/office/drawing/2014/main" id="{E358B075-F1F6-444E-B7ED-0E7F32B651F1}"/>
                </a:ext>
              </a:extLst>
            </p:cNvPr>
            <p:cNvSpPr>
              <a:spLocks noChangeArrowheads="1"/>
            </p:cNvSpPr>
            <p:nvPr/>
          </p:nvSpPr>
          <p:spPr bwMode="auto">
            <a:xfrm rot="5400000" flipV="1">
              <a:off x="675368" y="1934485"/>
              <a:ext cx="4905830" cy="1036864"/>
            </a:xfrm>
            <a:custGeom>
              <a:avLst/>
              <a:gdLst>
                <a:gd name="T0" fmla="*/ 2147483647 w 21600"/>
                <a:gd name="T1" fmla="*/ 1194614793 h 21600"/>
                <a:gd name="T2" fmla="*/ 2147483647 w 21600"/>
                <a:gd name="T3" fmla="*/ 2147483647 h 21600"/>
                <a:gd name="T4" fmla="*/ 2147483647 w 21600"/>
                <a:gd name="T5" fmla="*/ 1194614793 h 21600"/>
                <a:gd name="T6" fmla="*/ 2147483647 w 21600"/>
                <a:gd name="T7" fmla="*/ 0 h 21600"/>
                <a:gd name="T8" fmla="*/ 0 60000 65536"/>
                <a:gd name="T9" fmla="*/ 0 60000 65536"/>
                <a:gd name="T10" fmla="*/ 0 60000 65536"/>
                <a:gd name="T11" fmla="*/ 0 60000 65536"/>
                <a:gd name="T12" fmla="*/ 2580 w 21600"/>
                <a:gd name="T13" fmla="*/ 2580 h 21600"/>
                <a:gd name="T14" fmla="*/ 19020 w 21600"/>
                <a:gd name="T15" fmla="*/ 19020 h 21600"/>
              </a:gdLst>
              <a:ahLst/>
              <a:cxnLst>
                <a:cxn ang="T8">
                  <a:pos x="T0" y="T1"/>
                </a:cxn>
                <a:cxn ang="T9">
                  <a:pos x="T2" y="T3"/>
                </a:cxn>
                <a:cxn ang="T10">
                  <a:pos x="T4" y="T5"/>
                </a:cxn>
                <a:cxn ang="T11">
                  <a:pos x="T6" y="T7"/>
                </a:cxn>
              </a:cxnLst>
              <a:rect l="T12" t="T13" r="T14" b="T15"/>
              <a:pathLst>
                <a:path w="21600" h="21600">
                  <a:moveTo>
                    <a:pt x="0" y="0"/>
                  </a:moveTo>
                  <a:lnTo>
                    <a:pt x="1560" y="21600"/>
                  </a:lnTo>
                  <a:lnTo>
                    <a:pt x="20040" y="21600"/>
                  </a:lnTo>
                  <a:lnTo>
                    <a:pt x="21600" y="0"/>
                  </a:lnTo>
                  <a:lnTo>
                    <a:pt x="0" y="0"/>
                  </a:lnTo>
                  <a:close/>
                </a:path>
              </a:pathLst>
            </a:custGeom>
            <a:solidFill>
              <a:srgbClr val="BA931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7187" name="梯形 5">
              <a:extLst>
                <a:ext uri="{FF2B5EF4-FFF2-40B4-BE49-F238E27FC236}">
                  <a16:creationId xmlns:a16="http://schemas.microsoft.com/office/drawing/2014/main" id="{5B9410FF-4ED6-456A-B6F4-77F948C91A7D}"/>
                </a:ext>
              </a:extLst>
            </p:cNvPr>
            <p:cNvSpPr>
              <a:spLocks noChangeArrowheads="1"/>
            </p:cNvSpPr>
            <p:nvPr/>
          </p:nvSpPr>
          <p:spPr bwMode="auto">
            <a:xfrm rot="-5400000" flipH="1" flipV="1">
              <a:off x="8557986" y="1917697"/>
              <a:ext cx="4521202" cy="1070431"/>
            </a:xfrm>
            <a:custGeom>
              <a:avLst/>
              <a:gdLst>
                <a:gd name="T0" fmla="*/ 2147483647 w 21600"/>
                <a:gd name="T1" fmla="*/ 1314434458 h 21600"/>
                <a:gd name="T2" fmla="*/ 2147483647 w 21600"/>
                <a:gd name="T3" fmla="*/ 2147483647 h 21600"/>
                <a:gd name="T4" fmla="*/ 2147483647 w 21600"/>
                <a:gd name="T5" fmla="*/ 1314434458 h 21600"/>
                <a:gd name="T6" fmla="*/ 2147483647 w 21600"/>
                <a:gd name="T7" fmla="*/ 0 h 21600"/>
                <a:gd name="T8" fmla="*/ 0 60000 65536"/>
                <a:gd name="T9" fmla="*/ 0 60000 65536"/>
                <a:gd name="T10" fmla="*/ 0 60000 65536"/>
                <a:gd name="T11" fmla="*/ 0 60000 65536"/>
                <a:gd name="T12" fmla="*/ 2394 w 21600"/>
                <a:gd name="T13" fmla="*/ 2394 h 21600"/>
                <a:gd name="T14" fmla="*/ 19206 w 21600"/>
                <a:gd name="T15" fmla="*/ 19206 h 21600"/>
              </a:gdLst>
              <a:ahLst/>
              <a:cxnLst>
                <a:cxn ang="T8">
                  <a:pos x="T0" y="T1"/>
                </a:cxn>
                <a:cxn ang="T9">
                  <a:pos x="T2" y="T3"/>
                </a:cxn>
                <a:cxn ang="T10">
                  <a:pos x="T4" y="T5"/>
                </a:cxn>
                <a:cxn ang="T11">
                  <a:pos x="T6" y="T7"/>
                </a:cxn>
              </a:cxnLst>
              <a:rect l="T12" t="T13" r="T14" b="T15"/>
              <a:pathLst>
                <a:path w="21600" h="21600">
                  <a:moveTo>
                    <a:pt x="0" y="0"/>
                  </a:moveTo>
                  <a:lnTo>
                    <a:pt x="1187" y="21600"/>
                  </a:lnTo>
                  <a:lnTo>
                    <a:pt x="20413" y="21600"/>
                  </a:lnTo>
                  <a:lnTo>
                    <a:pt x="21600" y="0"/>
                  </a:lnTo>
                  <a:lnTo>
                    <a:pt x="0" y="0"/>
                  </a:lnTo>
                  <a:close/>
                </a:path>
              </a:pathLst>
            </a:custGeom>
            <a:solidFill>
              <a:srgbClr val="BA931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7188" name="矩形 6">
              <a:extLst>
                <a:ext uri="{FF2B5EF4-FFF2-40B4-BE49-F238E27FC236}">
                  <a16:creationId xmlns:a16="http://schemas.microsoft.com/office/drawing/2014/main" id="{389D1705-DB18-4434-AFAF-4D3D83694CC1}"/>
                </a:ext>
              </a:extLst>
            </p:cNvPr>
            <p:cNvSpPr>
              <a:spLocks noChangeArrowheads="1"/>
            </p:cNvSpPr>
            <p:nvPr/>
          </p:nvSpPr>
          <p:spPr bwMode="auto">
            <a:xfrm>
              <a:off x="0" y="0"/>
              <a:ext cx="2609849" cy="490583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7189" name="矩形 7">
              <a:extLst>
                <a:ext uri="{FF2B5EF4-FFF2-40B4-BE49-F238E27FC236}">
                  <a16:creationId xmlns:a16="http://schemas.microsoft.com/office/drawing/2014/main" id="{8A98B4EE-96EB-4CF1-B00F-2D19484FF108}"/>
                </a:ext>
              </a:extLst>
            </p:cNvPr>
            <p:cNvSpPr>
              <a:spLocks noChangeArrowheads="1"/>
            </p:cNvSpPr>
            <p:nvPr/>
          </p:nvSpPr>
          <p:spPr bwMode="auto">
            <a:xfrm>
              <a:off x="11353804" y="192313"/>
              <a:ext cx="2609849" cy="452120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7190" name="矩形 8">
              <a:extLst>
                <a:ext uri="{FF2B5EF4-FFF2-40B4-BE49-F238E27FC236}">
                  <a16:creationId xmlns:a16="http://schemas.microsoft.com/office/drawing/2014/main" id="{7CD2A744-8543-4B40-ABAA-6A2C8BDD3EA8}"/>
                </a:ext>
              </a:extLst>
            </p:cNvPr>
            <p:cNvSpPr>
              <a:spLocks noChangeArrowheads="1"/>
            </p:cNvSpPr>
            <p:nvPr/>
          </p:nvSpPr>
          <p:spPr bwMode="auto">
            <a:xfrm>
              <a:off x="3156858" y="724722"/>
              <a:ext cx="7616372" cy="345638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sp>
        <p:nvSpPr>
          <p:cNvPr id="7172" name="矩形 12">
            <a:extLst>
              <a:ext uri="{FF2B5EF4-FFF2-40B4-BE49-F238E27FC236}">
                <a16:creationId xmlns:a16="http://schemas.microsoft.com/office/drawing/2014/main" id="{C75F60E6-7E1A-49A7-8AE1-BD783393860A}"/>
              </a:ext>
            </a:extLst>
          </p:cNvPr>
          <p:cNvSpPr>
            <a:spLocks noChangeArrowheads="1"/>
          </p:cNvSpPr>
          <p:nvPr/>
        </p:nvSpPr>
        <p:spPr bwMode="auto">
          <a:xfrm>
            <a:off x="2955787" y="457001"/>
            <a:ext cx="7615504"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en-US" sz="2800" b="1" dirty="0" err="1">
                <a:latin typeface="+mn-lt"/>
              </a:rPr>
              <a:t>Komponen</a:t>
            </a:r>
            <a:r>
              <a:rPr lang="en-US" sz="2800" b="1" dirty="0">
                <a:latin typeface="+mn-lt"/>
              </a:rPr>
              <a:t> </a:t>
            </a:r>
            <a:r>
              <a:rPr lang="en-US" sz="2800" b="1" dirty="0" err="1">
                <a:latin typeface="+mn-lt"/>
              </a:rPr>
              <a:t>Psikologis</a:t>
            </a:r>
            <a:r>
              <a:rPr lang="en-US" sz="2800" b="1" dirty="0">
                <a:latin typeface="+mn-lt"/>
              </a:rPr>
              <a:t> </a:t>
            </a:r>
            <a:r>
              <a:rPr lang="id-ID" sz="2800" b="1" dirty="0">
                <a:latin typeface="+mn-lt"/>
              </a:rPr>
              <a:t>d</a:t>
            </a:r>
            <a:r>
              <a:rPr lang="en-US" sz="2800" b="1" dirty="0" err="1">
                <a:latin typeface="+mn-lt"/>
              </a:rPr>
              <a:t>ari</a:t>
            </a:r>
            <a:r>
              <a:rPr lang="en-US" sz="2800" b="1" dirty="0">
                <a:latin typeface="+mn-lt"/>
              </a:rPr>
              <a:t> </a:t>
            </a:r>
            <a:r>
              <a:rPr lang="en-US" sz="2800" b="1" dirty="0" err="1">
                <a:latin typeface="+mn-lt"/>
              </a:rPr>
              <a:t>Desain</a:t>
            </a:r>
            <a:r>
              <a:rPr lang="en-US" sz="2800" b="1" dirty="0">
                <a:latin typeface="+mn-lt"/>
              </a:rPr>
              <a:t> </a:t>
            </a:r>
            <a:r>
              <a:rPr lang="en-US" sz="2800" b="1" dirty="0" err="1">
                <a:latin typeface="+mn-lt"/>
              </a:rPr>
              <a:t>Pekerjaan</a:t>
            </a:r>
            <a:r>
              <a:rPr lang="en-US" sz="2800" b="1" dirty="0">
                <a:latin typeface="+mn-lt"/>
              </a:rPr>
              <a:t> </a:t>
            </a:r>
            <a:endParaRPr lang="id-ID" sz="2800" b="1" dirty="0">
              <a:latin typeface="+mn-lt"/>
            </a:endParaRPr>
          </a:p>
          <a:p>
            <a:pPr algn="ctr" eaLnBrk="1" hangingPunct="1"/>
            <a:endParaRPr lang="zh-CN" altLang="en-US" sz="2800" b="1" dirty="0">
              <a:latin typeface="+mn-lt"/>
              <a:ea typeface="黑体" panose="02010609060101010101" pitchFamily="49" charset="-122"/>
              <a:sym typeface="黑体" panose="02010609060101010101" pitchFamily="49" charset="-122"/>
            </a:endParaRPr>
          </a:p>
        </p:txBody>
      </p:sp>
      <p:sp>
        <p:nvSpPr>
          <p:cNvPr id="4" name="Persegi Panjang 3">
            <a:extLst>
              <a:ext uri="{FF2B5EF4-FFF2-40B4-BE49-F238E27FC236}">
                <a16:creationId xmlns:a16="http://schemas.microsoft.com/office/drawing/2014/main" id="{67F47D51-7593-45F6-8DF7-9BF42D8E30F3}"/>
              </a:ext>
            </a:extLst>
          </p:cNvPr>
          <p:cNvSpPr/>
          <p:nvPr/>
        </p:nvSpPr>
        <p:spPr>
          <a:xfrm>
            <a:off x="188495" y="1593129"/>
            <a:ext cx="11815010" cy="5226046"/>
          </a:xfrm>
          <a:prstGeom prst="rect">
            <a:avLst/>
          </a:prstGeom>
        </p:spPr>
        <p:txBody>
          <a:bodyPr wrap="square">
            <a:spAutoFit/>
          </a:bodyPr>
          <a:lstStyle/>
          <a:p>
            <a:pPr lvl="0" algn="just">
              <a:lnSpc>
                <a:spcPct val="115000"/>
              </a:lnSpc>
              <a:spcAft>
                <a:spcPts val="0"/>
              </a:spcAft>
              <a:tabLst>
                <a:tab pos="904875" algn="l"/>
              </a:tabLst>
            </a:pPr>
            <a:r>
              <a:rPr lang="en-US" sz="2400" dirty="0" err="1">
                <a:solidFill>
                  <a:schemeClr val="bg1"/>
                </a:solidFill>
                <a:latin typeface="+mn-lt"/>
              </a:rPr>
              <a:t>Strategi</a:t>
            </a:r>
            <a:r>
              <a:rPr lang="en-US" sz="2400" dirty="0">
                <a:solidFill>
                  <a:schemeClr val="bg1"/>
                </a:solidFill>
                <a:latin typeface="+mn-lt"/>
              </a:rPr>
              <a:t> </a:t>
            </a:r>
            <a:r>
              <a:rPr lang="en-US" sz="2400" dirty="0" err="1">
                <a:solidFill>
                  <a:schemeClr val="bg1"/>
                </a:solidFill>
                <a:latin typeface="+mn-lt"/>
              </a:rPr>
              <a:t>sumber</a:t>
            </a:r>
            <a:r>
              <a:rPr lang="en-US" sz="2400" dirty="0">
                <a:solidFill>
                  <a:schemeClr val="bg1"/>
                </a:solidFill>
                <a:latin typeface="+mn-lt"/>
              </a:rPr>
              <a:t> </a:t>
            </a:r>
            <a:r>
              <a:rPr lang="en-US" sz="2400" dirty="0" err="1">
                <a:solidFill>
                  <a:schemeClr val="bg1"/>
                </a:solidFill>
                <a:latin typeface="+mn-lt"/>
              </a:rPr>
              <a:t>daya</a:t>
            </a:r>
            <a:r>
              <a:rPr lang="en-US" sz="2400" dirty="0">
                <a:solidFill>
                  <a:schemeClr val="bg1"/>
                </a:solidFill>
                <a:latin typeface="+mn-lt"/>
              </a:rPr>
              <a:t> </a:t>
            </a:r>
            <a:r>
              <a:rPr lang="en-US" sz="2400" dirty="0" err="1">
                <a:solidFill>
                  <a:schemeClr val="bg1"/>
                </a:solidFill>
                <a:latin typeface="+mn-lt"/>
              </a:rPr>
              <a:t>manusia</a:t>
            </a:r>
            <a:r>
              <a:rPr lang="en-US" sz="2400" dirty="0">
                <a:solidFill>
                  <a:schemeClr val="bg1"/>
                </a:solidFill>
                <a:latin typeface="+mn-lt"/>
              </a:rPr>
              <a:t> yang </a:t>
            </a:r>
            <a:r>
              <a:rPr lang="en-US" sz="2400" dirty="0" err="1">
                <a:solidFill>
                  <a:schemeClr val="bg1"/>
                </a:solidFill>
                <a:latin typeface="+mn-lt"/>
              </a:rPr>
              <a:t>efektif</a:t>
            </a:r>
            <a:r>
              <a:rPr lang="en-US" sz="2400" dirty="0">
                <a:solidFill>
                  <a:schemeClr val="bg1"/>
                </a:solidFill>
                <a:latin typeface="+mn-lt"/>
              </a:rPr>
              <a:t> juga </a:t>
            </a:r>
            <a:r>
              <a:rPr lang="en-US" sz="2400" dirty="0" err="1">
                <a:solidFill>
                  <a:schemeClr val="bg1"/>
                </a:solidFill>
                <a:latin typeface="+mn-lt"/>
              </a:rPr>
              <a:t>memerlukan</a:t>
            </a:r>
            <a:r>
              <a:rPr lang="en-US" sz="2400" dirty="0">
                <a:solidFill>
                  <a:schemeClr val="bg1"/>
                </a:solidFill>
                <a:latin typeface="+mn-lt"/>
              </a:rPr>
              <a:t> </a:t>
            </a:r>
            <a:r>
              <a:rPr lang="en-US" sz="2400" dirty="0" err="1">
                <a:solidFill>
                  <a:schemeClr val="bg1"/>
                </a:solidFill>
                <a:latin typeface="+mn-lt"/>
              </a:rPr>
              <a:t>pertimbangan</a:t>
            </a:r>
            <a:r>
              <a:rPr lang="en-US" sz="2400" dirty="0">
                <a:solidFill>
                  <a:schemeClr val="bg1"/>
                </a:solidFill>
                <a:latin typeface="+mn-lt"/>
              </a:rPr>
              <a:t> </a:t>
            </a:r>
            <a:r>
              <a:rPr lang="en-US" sz="2400" dirty="0" err="1">
                <a:solidFill>
                  <a:schemeClr val="bg1"/>
                </a:solidFill>
                <a:latin typeface="+mn-lt"/>
              </a:rPr>
              <a:t>atas</a:t>
            </a:r>
            <a:r>
              <a:rPr lang="en-US" sz="2400" dirty="0">
                <a:solidFill>
                  <a:schemeClr val="bg1"/>
                </a:solidFill>
                <a:latin typeface="+mn-lt"/>
              </a:rPr>
              <a:t> </a:t>
            </a:r>
            <a:r>
              <a:rPr lang="en-US" sz="2400" dirty="0" err="1">
                <a:solidFill>
                  <a:schemeClr val="bg1"/>
                </a:solidFill>
                <a:latin typeface="+mn-lt"/>
              </a:rPr>
              <a:t>komponen</a:t>
            </a:r>
            <a:r>
              <a:rPr lang="en-US" sz="2400" dirty="0">
                <a:solidFill>
                  <a:schemeClr val="bg1"/>
                </a:solidFill>
                <a:latin typeface="+mn-lt"/>
              </a:rPr>
              <a:t> </a:t>
            </a:r>
            <a:r>
              <a:rPr lang="en-US" sz="2400" dirty="0" err="1">
                <a:solidFill>
                  <a:schemeClr val="bg1"/>
                </a:solidFill>
                <a:latin typeface="+mn-lt"/>
              </a:rPr>
              <a:t>psikologi</a:t>
            </a:r>
            <a:r>
              <a:rPr lang="en-US" sz="2400" dirty="0">
                <a:solidFill>
                  <a:schemeClr val="bg1"/>
                </a:solidFill>
                <a:latin typeface="+mn-lt"/>
              </a:rPr>
              <a:t> </a:t>
            </a:r>
            <a:r>
              <a:rPr lang="en-US" sz="2400" dirty="0" err="1">
                <a:solidFill>
                  <a:schemeClr val="bg1"/>
                </a:solidFill>
                <a:latin typeface="+mn-lt"/>
              </a:rPr>
              <a:t>dari</a:t>
            </a:r>
            <a:r>
              <a:rPr lang="en-US" sz="2400" dirty="0">
                <a:solidFill>
                  <a:schemeClr val="bg1"/>
                </a:solidFill>
                <a:latin typeface="+mn-lt"/>
              </a:rPr>
              <a:t> </a:t>
            </a:r>
            <a:r>
              <a:rPr lang="en-US" sz="2400" dirty="0" err="1">
                <a:solidFill>
                  <a:schemeClr val="bg1"/>
                </a:solidFill>
                <a:latin typeface="+mn-lt"/>
              </a:rPr>
              <a:t>desai</a:t>
            </a:r>
            <a:r>
              <a:rPr lang="id-ID" sz="2400" dirty="0">
                <a:solidFill>
                  <a:schemeClr val="bg1"/>
                </a:solidFill>
                <a:latin typeface="+mn-lt"/>
              </a:rPr>
              <a:t>n</a:t>
            </a:r>
            <a:r>
              <a:rPr lang="en-US" sz="2400" dirty="0">
                <a:solidFill>
                  <a:schemeClr val="bg1"/>
                </a:solidFill>
                <a:latin typeface="+mn-lt"/>
              </a:rPr>
              <a:t> </a:t>
            </a:r>
            <a:r>
              <a:rPr lang="en-US" sz="2400" dirty="0" err="1">
                <a:solidFill>
                  <a:schemeClr val="bg1"/>
                </a:solidFill>
                <a:latin typeface="+mn-lt"/>
              </a:rPr>
              <a:t>pekerjaan</a:t>
            </a:r>
            <a:r>
              <a:rPr lang="en-US" sz="2400" dirty="0">
                <a:solidFill>
                  <a:schemeClr val="bg1"/>
                </a:solidFill>
                <a:latin typeface="+mn-lt"/>
              </a:rPr>
              <a:t>. </a:t>
            </a:r>
            <a:r>
              <a:rPr lang="en-US" sz="2400" dirty="0" err="1">
                <a:solidFill>
                  <a:schemeClr val="bg1"/>
                </a:solidFill>
                <a:latin typeface="+mn-lt"/>
              </a:rPr>
              <a:t>Komponen-komponen</a:t>
            </a:r>
            <a:r>
              <a:rPr lang="en-US" sz="2400" dirty="0">
                <a:solidFill>
                  <a:schemeClr val="bg1"/>
                </a:solidFill>
                <a:latin typeface="+mn-lt"/>
              </a:rPr>
              <a:t> </a:t>
            </a:r>
            <a:r>
              <a:rPr lang="en-US" sz="2400" dirty="0" err="1">
                <a:solidFill>
                  <a:schemeClr val="bg1"/>
                </a:solidFill>
                <a:latin typeface="+mn-lt"/>
              </a:rPr>
              <a:t>ini</a:t>
            </a:r>
            <a:r>
              <a:rPr lang="en-US" sz="2400" dirty="0">
                <a:solidFill>
                  <a:schemeClr val="bg1"/>
                </a:solidFill>
                <a:latin typeface="+mn-lt"/>
              </a:rPr>
              <a:t> </a:t>
            </a:r>
            <a:r>
              <a:rPr lang="en-US" sz="2400" dirty="0" err="1">
                <a:solidFill>
                  <a:schemeClr val="bg1"/>
                </a:solidFill>
                <a:latin typeface="+mn-lt"/>
              </a:rPr>
              <a:t>memusatkan</a:t>
            </a:r>
            <a:r>
              <a:rPr lang="en-US" sz="2400" dirty="0">
                <a:solidFill>
                  <a:schemeClr val="bg1"/>
                </a:solidFill>
                <a:latin typeface="+mn-lt"/>
              </a:rPr>
              <a:t> </a:t>
            </a:r>
            <a:r>
              <a:rPr lang="en-US" sz="2400" dirty="0" err="1">
                <a:solidFill>
                  <a:schemeClr val="bg1"/>
                </a:solidFill>
                <a:latin typeface="+mn-lt"/>
              </a:rPr>
              <a:t>perhatian</a:t>
            </a:r>
            <a:r>
              <a:rPr lang="en-US" sz="2400" dirty="0">
                <a:solidFill>
                  <a:schemeClr val="bg1"/>
                </a:solidFill>
                <a:latin typeface="+mn-lt"/>
              </a:rPr>
              <a:t> pada </a:t>
            </a:r>
            <a:r>
              <a:rPr lang="en-US" sz="2400" dirty="0" err="1">
                <a:solidFill>
                  <a:schemeClr val="bg1"/>
                </a:solidFill>
                <a:latin typeface="+mn-lt"/>
              </a:rPr>
              <a:t>bagaimana</a:t>
            </a:r>
            <a:r>
              <a:rPr lang="en-US" sz="2400" dirty="0">
                <a:solidFill>
                  <a:schemeClr val="bg1"/>
                </a:solidFill>
                <a:latin typeface="+mn-lt"/>
              </a:rPr>
              <a:t> </a:t>
            </a:r>
            <a:r>
              <a:rPr lang="en-US" sz="2400" dirty="0" err="1">
                <a:solidFill>
                  <a:schemeClr val="bg1"/>
                </a:solidFill>
                <a:latin typeface="+mn-lt"/>
              </a:rPr>
              <a:t>merancang</a:t>
            </a:r>
            <a:r>
              <a:rPr lang="en-US" sz="2400" dirty="0">
                <a:solidFill>
                  <a:schemeClr val="bg1"/>
                </a:solidFill>
                <a:latin typeface="+mn-lt"/>
              </a:rPr>
              <a:t> </a:t>
            </a:r>
            <a:r>
              <a:rPr lang="en-US" sz="2400" dirty="0" err="1">
                <a:solidFill>
                  <a:schemeClr val="bg1"/>
                </a:solidFill>
                <a:latin typeface="+mn-lt"/>
              </a:rPr>
              <a:t>pekerjaan</a:t>
            </a:r>
            <a:r>
              <a:rPr lang="en-US" sz="2400" dirty="0">
                <a:solidFill>
                  <a:schemeClr val="bg1"/>
                </a:solidFill>
                <a:latin typeface="+mn-lt"/>
              </a:rPr>
              <a:t> </a:t>
            </a:r>
            <a:r>
              <a:rPr lang="en-US" sz="2400" dirty="0" err="1">
                <a:solidFill>
                  <a:schemeClr val="bg1"/>
                </a:solidFill>
                <a:latin typeface="+mn-lt"/>
              </a:rPr>
              <a:t>sehingga</a:t>
            </a:r>
            <a:r>
              <a:rPr lang="en-US" sz="2400" dirty="0">
                <a:solidFill>
                  <a:schemeClr val="bg1"/>
                </a:solidFill>
                <a:latin typeface="+mn-lt"/>
              </a:rPr>
              <a:t> </a:t>
            </a:r>
            <a:r>
              <a:rPr lang="en-US" sz="2400" dirty="0" err="1">
                <a:solidFill>
                  <a:schemeClr val="bg1"/>
                </a:solidFill>
                <a:latin typeface="+mn-lt"/>
              </a:rPr>
              <a:t>dapat</a:t>
            </a:r>
            <a:r>
              <a:rPr lang="en-US" sz="2400" dirty="0">
                <a:solidFill>
                  <a:schemeClr val="bg1"/>
                </a:solidFill>
                <a:latin typeface="+mn-lt"/>
              </a:rPr>
              <a:t> </a:t>
            </a:r>
            <a:r>
              <a:rPr lang="en-US" sz="2400" dirty="0" err="1">
                <a:solidFill>
                  <a:schemeClr val="bg1"/>
                </a:solidFill>
                <a:latin typeface="+mn-lt"/>
              </a:rPr>
              <a:t>memenuhi</a:t>
            </a:r>
            <a:r>
              <a:rPr lang="en-US" sz="2400" dirty="0">
                <a:solidFill>
                  <a:schemeClr val="bg1"/>
                </a:solidFill>
                <a:latin typeface="+mn-lt"/>
              </a:rPr>
              <a:t> </a:t>
            </a:r>
            <a:r>
              <a:rPr lang="en-US" sz="2400" dirty="0" err="1">
                <a:solidFill>
                  <a:schemeClr val="bg1"/>
                </a:solidFill>
                <a:latin typeface="+mn-lt"/>
              </a:rPr>
              <a:t>beberapa</a:t>
            </a:r>
            <a:r>
              <a:rPr lang="en-US" sz="2400" dirty="0">
                <a:solidFill>
                  <a:schemeClr val="bg1"/>
                </a:solidFill>
                <a:latin typeface="+mn-lt"/>
              </a:rPr>
              <a:t> </a:t>
            </a:r>
            <a:r>
              <a:rPr lang="en-US" sz="2400" dirty="0" err="1">
                <a:solidFill>
                  <a:schemeClr val="bg1"/>
                </a:solidFill>
                <a:latin typeface="+mn-lt"/>
              </a:rPr>
              <a:t>kebutuhan</a:t>
            </a:r>
            <a:r>
              <a:rPr lang="en-US" sz="2400" dirty="0">
                <a:solidFill>
                  <a:schemeClr val="bg1"/>
                </a:solidFill>
                <a:latin typeface="+mn-lt"/>
              </a:rPr>
              <a:t> minimum </a:t>
            </a:r>
            <a:r>
              <a:rPr lang="en-US" sz="2400" dirty="0" err="1">
                <a:solidFill>
                  <a:schemeClr val="bg1"/>
                </a:solidFill>
                <a:latin typeface="+mn-lt"/>
              </a:rPr>
              <a:t>psikologis</a:t>
            </a:r>
            <a:r>
              <a:rPr lang="id-ID" sz="2400" dirty="0">
                <a:solidFill>
                  <a:schemeClr val="bg1"/>
                </a:solidFill>
                <a:latin typeface="+mn-lt"/>
              </a:rPr>
              <a:t>.</a:t>
            </a:r>
          </a:p>
          <a:p>
            <a:pPr lvl="0" algn="just">
              <a:lnSpc>
                <a:spcPct val="115000"/>
              </a:lnSpc>
              <a:spcAft>
                <a:spcPts val="0"/>
              </a:spcAft>
              <a:tabLst>
                <a:tab pos="904875" algn="l"/>
              </a:tabLst>
            </a:pPr>
            <a:endParaRPr lang="id-ID" sz="2400" dirty="0">
              <a:solidFill>
                <a:schemeClr val="bg1"/>
              </a:solidFill>
              <a:effectLst/>
              <a:latin typeface="+mn-lt"/>
              <a:ea typeface="Calibri" panose="020F0502020204030204" pitchFamily="34" charset="0"/>
              <a:cs typeface="Times New Roman" panose="02020603050405020304" pitchFamily="18" charset="0"/>
            </a:endParaRPr>
          </a:p>
          <a:p>
            <a:pPr lvl="0" algn="just">
              <a:lnSpc>
                <a:spcPct val="115000"/>
              </a:lnSpc>
              <a:spcAft>
                <a:spcPts val="0"/>
              </a:spcAft>
              <a:tabLst>
                <a:tab pos="904875" algn="l"/>
              </a:tabLst>
            </a:pPr>
            <a:r>
              <a:rPr lang="en-US" sz="2400" dirty="0" err="1">
                <a:solidFill>
                  <a:schemeClr val="bg1"/>
                </a:solidFill>
                <a:latin typeface="+mn-lt"/>
              </a:rPr>
              <a:t>Studi</a:t>
            </a:r>
            <a:r>
              <a:rPr lang="en-US" sz="2400" dirty="0">
                <a:solidFill>
                  <a:schemeClr val="bg1"/>
                </a:solidFill>
                <a:latin typeface="+mn-lt"/>
              </a:rPr>
              <a:t> Hawthorne</a:t>
            </a:r>
            <a:endParaRPr lang="id-ID" sz="2400" dirty="0">
              <a:solidFill>
                <a:schemeClr val="bg1"/>
              </a:solidFill>
              <a:latin typeface="+mn-lt"/>
            </a:endParaRPr>
          </a:p>
          <a:p>
            <a:r>
              <a:rPr lang="en-US" sz="2400" dirty="0" err="1">
                <a:solidFill>
                  <a:schemeClr val="bg1"/>
                </a:solidFill>
                <a:latin typeface="+mn-lt"/>
              </a:rPr>
              <a:t>Karakteristik</a:t>
            </a:r>
            <a:r>
              <a:rPr lang="en-US" sz="2400" dirty="0">
                <a:solidFill>
                  <a:schemeClr val="bg1"/>
                </a:solidFill>
                <a:latin typeface="+mn-lt"/>
              </a:rPr>
              <a:t> </a:t>
            </a:r>
            <a:r>
              <a:rPr lang="en-US" sz="2400" dirty="0" err="1">
                <a:solidFill>
                  <a:schemeClr val="bg1"/>
                </a:solidFill>
                <a:latin typeface="+mn-lt"/>
              </a:rPr>
              <a:t>pekerjaan</a:t>
            </a:r>
            <a:r>
              <a:rPr lang="en-US" sz="2400" dirty="0">
                <a:solidFill>
                  <a:schemeClr val="bg1"/>
                </a:solidFill>
                <a:latin typeface="+mn-lt"/>
              </a:rPr>
              <a:t> inti, </a:t>
            </a:r>
            <a:r>
              <a:rPr lang="en-US" sz="2400" dirty="0" err="1">
                <a:solidFill>
                  <a:schemeClr val="bg1"/>
                </a:solidFill>
                <a:latin typeface="+mn-lt"/>
              </a:rPr>
              <a:t>penelitian</a:t>
            </a:r>
            <a:r>
              <a:rPr lang="en-US" sz="2400" dirty="0">
                <a:solidFill>
                  <a:schemeClr val="bg1"/>
                </a:solidFill>
                <a:latin typeface="+mn-lt"/>
              </a:rPr>
              <a:t> yang </a:t>
            </a:r>
            <a:r>
              <a:rPr lang="en-US" sz="2400" dirty="0" err="1">
                <a:solidFill>
                  <a:schemeClr val="bg1"/>
                </a:solidFill>
                <a:latin typeface="+mn-lt"/>
              </a:rPr>
              <a:t>besar</a:t>
            </a:r>
            <a:r>
              <a:rPr lang="en-US" sz="2400" dirty="0">
                <a:solidFill>
                  <a:schemeClr val="bg1"/>
                </a:solidFill>
                <a:latin typeface="+mn-lt"/>
              </a:rPr>
              <a:t> </a:t>
            </a:r>
            <a:r>
              <a:rPr lang="en-US" sz="2400" dirty="0" err="1">
                <a:solidFill>
                  <a:schemeClr val="bg1"/>
                </a:solidFill>
                <a:latin typeface="+mn-lt"/>
              </a:rPr>
              <a:t>mengenai</a:t>
            </a:r>
            <a:r>
              <a:rPr lang="en-US" sz="2400" dirty="0">
                <a:solidFill>
                  <a:schemeClr val="bg1"/>
                </a:solidFill>
                <a:latin typeface="+mn-lt"/>
              </a:rPr>
              <a:t> </a:t>
            </a:r>
            <a:r>
              <a:rPr lang="en-US" sz="2400" dirty="0" err="1">
                <a:solidFill>
                  <a:schemeClr val="bg1"/>
                </a:solidFill>
                <a:latin typeface="+mn-lt"/>
              </a:rPr>
              <a:t>komponen</a:t>
            </a:r>
            <a:r>
              <a:rPr lang="en-US" sz="2400" dirty="0">
                <a:solidFill>
                  <a:schemeClr val="bg1"/>
                </a:solidFill>
                <a:latin typeface="+mn-lt"/>
              </a:rPr>
              <a:t> </a:t>
            </a:r>
            <a:r>
              <a:rPr lang="en-US" sz="2400" dirty="0" err="1">
                <a:solidFill>
                  <a:schemeClr val="bg1"/>
                </a:solidFill>
                <a:latin typeface="+mn-lt"/>
              </a:rPr>
              <a:t>psikologis</a:t>
            </a:r>
            <a:r>
              <a:rPr lang="en-US" sz="2400" dirty="0">
                <a:solidFill>
                  <a:schemeClr val="bg1"/>
                </a:solidFill>
                <a:latin typeface="+mn-lt"/>
              </a:rPr>
              <a:t> </a:t>
            </a:r>
            <a:r>
              <a:rPr lang="en-US" sz="2400" dirty="0" err="1">
                <a:solidFill>
                  <a:schemeClr val="bg1"/>
                </a:solidFill>
                <a:latin typeface="+mn-lt"/>
              </a:rPr>
              <a:t>dari</a:t>
            </a:r>
            <a:r>
              <a:rPr lang="en-US" sz="2400" dirty="0">
                <a:solidFill>
                  <a:schemeClr val="bg1"/>
                </a:solidFill>
                <a:latin typeface="+mn-lt"/>
              </a:rPr>
              <a:t> </a:t>
            </a:r>
            <a:r>
              <a:rPr lang="en-US" sz="2400" dirty="0" err="1">
                <a:solidFill>
                  <a:schemeClr val="bg1"/>
                </a:solidFill>
                <a:latin typeface="+mn-lt"/>
              </a:rPr>
              <a:t>desain</a:t>
            </a:r>
            <a:r>
              <a:rPr lang="en-US" sz="2400" dirty="0">
                <a:solidFill>
                  <a:schemeClr val="bg1"/>
                </a:solidFill>
                <a:latin typeface="+mn-lt"/>
              </a:rPr>
              <a:t> </a:t>
            </a:r>
            <a:r>
              <a:rPr lang="en-US" sz="2400" dirty="0" err="1">
                <a:solidFill>
                  <a:schemeClr val="bg1"/>
                </a:solidFill>
                <a:latin typeface="+mn-lt"/>
              </a:rPr>
              <a:t>pekerjaan</a:t>
            </a:r>
            <a:r>
              <a:rPr lang="en-US" sz="2400" dirty="0">
                <a:solidFill>
                  <a:schemeClr val="bg1"/>
                </a:solidFill>
                <a:latin typeface="+mn-lt"/>
              </a:rPr>
              <a:t> </a:t>
            </a:r>
            <a:r>
              <a:rPr lang="en-US" sz="2400" dirty="0" err="1">
                <a:solidFill>
                  <a:schemeClr val="bg1"/>
                </a:solidFill>
                <a:latin typeface="+mn-lt"/>
              </a:rPr>
              <a:t>dilakukan</a:t>
            </a:r>
            <a:r>
              <a:rPr lang="en-US" sz="2400" dirty="0">
                <a:solidFill>
                  <a:schemeClr val="bg1"/>
                </a:solidFill>
                <a:latin typeface="+mn-lt"/>
              </a:rPr>
              <a:t> </a:t>
            </a:r>
            <a:r>
              <a:rPr lang="en-US" sz="2400" dirty="0" err="1">
                <a:solidFill>
                  <a:schemeClr val="bg1"/>
                </a:solidFill>
                <a:latin typeface="+mn-lt"/>
              </a:rPr>
              <a:t>sejak</a:t>
            </a:r>
            <a:r>
              <a:rPr lang="en-US" sz="2400" dirty="0">
                <a:solidFill>
                  <a:schemeClr val="bg1"/>
                </a:solidFill>
                <a:latin typeface="+mn-lt"/>
              </a:rPr>
              <a:t> </a:t>
            </a:r>
            <a:r>
              <a:rPr lang="en-US" sz="2400" dirty="0" err="1">
                <a:solidFill>
                  <a:schemeClr val="bg1"/>
                </a:solidFill>
                <a:latin typeface="+mn-lt"/>
              </a:rPr>
              <a:t>studi</a:t>
            </a:r>
            <a:r>
              <a:rPr lang="en-US" sz="2400" dirty="0">
                <a:solidFill>
                  <a:schemeClr val="bg1"/>
                </a:solidFill>
                <a:latin typeface="+mn-lt"/>
              </a:rPr>
              <a:t> </a:t>
            </a:r>
            <a:r>
              <a:rPr lang="en-US" sz="2400" dirty="0" err="1">
                <a:solidFill>
                  <a:schemeClr val="bg1"/>
                </a:solidFill>
                <a:latin typeface="+mn-lt"/>
              </a:rPr>
              <a:t>hawthorne</a:t>
            </a:r>
            <a:r>
              <a:rPr lang="en-US" sz="2400" dirty="0">
                <a:solidFill>
                  <a:schemeClr val="bg1"/>
                </a:solidFill>
                <a:latin typeface="+mn-lt"/>
              </a:rPr>
              <a:t>.</a:t>
            </a:r>
            <a:endParaRPr lang="id-ID" sz="2400" dirty="0">
              <a:solidFill>
                <a:schemeClr val="bg1"/>
              </a:solidFill>
              <a:latin typeface="+mn-lt"/>
            </a:endParaRPr>
          </a:p>
          <a:p>
            <a:endParaRPr lang="id-ID" sz="2400" dirty="0">
              <a:solidFill>
                <a:schemeClr val="bg1"/>
              </a:solidFill>
              <a:latin typeface="+mn-lt"/>
            </a:endParaRPr>
          </a:p>
          <a:p>
            <a:r>
              <a:rPr lang="id-ID" sz="2400" dirty="0" err="1">
                <a:solidFill>
                  <a:schemeClr val="bg1"/>
                </a:solidFill>
                <a:latin typeface="+mn-lt"/>
              </a:rPr>
              <a:t>Hackman</a:t>
            </a:r>
            <a:r>
              <a:rPr lang="id-ID" sz="2400" dirty="0">
                <a:solidFill>
                  <a:schemeClr val="bg1"/>
                </a:solidFill>
                <a:latin typeface="+mn-lt"/>
              </a:rPr>
              <a:t> dan </a:t>
            </a:r>
            <a:r>
              <a:rPr lang="id-ID" sz="2400" dirty="0" err="1">
                <a:solidFill>
                  <a:schemeClr val="bg1"/>
                </a:solidFill>
                <a:latin typeface="+mn-lt"/>
              </a:rPr>
              <a:t>Oldham</a:t>
            </a:r>
            <a:r>
              <a:rPr lang="id-ID" sz="2400" dirty="0">
                <a:solidFill>
                  <a:schemeClr val="bg1"/>
                </a:solidFill>
                <a:latin typeface="+mn-lt"/>
              </a:rPr>
              <a:t> menyarankan bahwa pekerjaan harus meliputi karakteristik berikut: </a:t>
            </a:r>
          </a:p>
          <a:p>
            <a:pPr lvl="0"/>
            <a:r>
              <a:rPr lang="id-ID" sz="2400" dirty="0">
                <a:solidFill>
                  <a:schemeClr val="bg1"/>
                </a:solidFill>
              </a:rPr>
              <a:t>• </a:t>
            </a:r>
            <a:r>
              <a:rPr lang="id-ID" sz="2400" dirty="0">
                <a:solidFill>
                  <a:schemeClr val="bg1"/>
                </a:solidFill>
                <a:latin typeface="+mn-lt"/>
              </a:rPr>
              <a:t>Varietas keterampilan	•</a:t>
            </a:r>
            <a:r>
              <a:rPr lang="id-ID" sz="2400" dirty="0">
                <a:solidFill>
                  <a:schemeClr val="bg1"/>
                </a:solidFill>
              </a:rPr>
              <a:t>Signifikansi pekerjaan	 • Umpan balik</a:t>
            </a:r>
            <a:endParaRPr lang="id-ID" sz="2400" dirty="0">
              <a:solidFill>
                <a:schemeClr val="bg1"/>
              </a:solidFill>
              <a:latin typeface="+mn-lt"/>
            </a:endParaRPr>
          </a:p>
          <a:p>
            <a:pPr lvl="0"/>
            <a:r>
              <a:rPr lang="id-ID" sz="2400" dirty="0">
                <a:solidFill>
                  <a:schemeClr val="bg1"/>
                </a:solidFill>
              </a:rPr>
              <a:t>• </a:t>
            </a:r>
            <a:r>
              <a:rPr lang="id-ID" sz="2400" dirty="0">
                <a:solidFill>
                  <a:schemeClr val="bg1"/>
                </a:solidFill>
                <a:latin typeface="+mn-lt"/>
              </a:rPr>
              <a:t>Identitas pekerjaan	</a:t>
            </a:r>
            <a:r>
              <a:rPr lang="id-ID" sz="2400" dirty="0">
                <a:solidFill>
                  <a:schemeClr val="bg1"/>
                </a:solidFill>
              </a:rPr>
              <a:t> • Otonomi</a:t>
            </a:r>
            <a:endParaRPr lang="id-ID" sz="2400" dirty="0">
              <a:solidFill>
                <a:schemeClr val="bg1"/>
              </a:solidFill>
              <a:latin typeface="+mn-lt"/>
            </a:endParaRPr>
          </a:p>
        </p:txBody>
      </p:sp>
    </p:spTree>
    <p:extLst>
      <p:ext uri="{BB962C8B-B14F-4D97-AF65-F5344CB8AC3E}">
        <p14:creationId xmlns:p14="http://schemas.microsoft.com/office/powerpoint/2010/main" val="2335233905"/>
      </p:ext>
    </p:extLst>
  </p:cSld>
  <p:clrMapOvr>
    <a:masterClrMapping/>
  </p:clrMapOvr>
  <p:transition spd="slow" advClick="0" advTm="4000">
    <p:push dir="u"/>
  </p:transition>
</p:sld>
</file>

<file path=ppt/slides/slide12.xml><?xml version="1.0" encoding="utf-8"?>
<p:sld xmlns:a="http://schemas.openxmlformats.org/drawingml/2006/main" xmlns:r="http://schemas.openxmlformats.org/officeDocument/2006/relationships" xmlns:p="http://schemas.openxmlformats.org/presentationml/2006/main">
  <p:cSld>
    <p:bg bwMode="auto">
      <p:bgPr>
        <a:solidFill>
          <a:schemeClr val="accent2"/>
        </a:solidFill>
        <a:effectLst/>
      </p:bgPr>
    </p:bg>
    <p:spTree>
      <p:nvGrpSpPr>
        <p:cNvPr id="1" name=""/>
        <p:cNvGrpSpPr/>
        <p:nvPr/>
      </p:nvGrpSpPr>
      <p:grpSpPr>
        <a:xfrm>
          <a:off x="0" y="0"/>
          <a:ext cx="0" cy="0"/>
          <a:chOff x="0" y="0"/>
          <a:chExt cx="0" cy="0"/>
        </a:xfrm>
      </p:grpSpPr>
      <p:grpSp>
        <p:nvGrpSpPr>
          <p:cNvPr id="7170" name="Group 2">
            <a:extLst>
              <a:ext uri="{FF2B5EF4-FFF2-40B4-BE49-F238E27FC236}">
                <a16:creationId xmlns:a16="http://schemas.microsoft.com/office/drawing/2014/main" id="{4882E379-833A-47AA-A51C-FF8927BDCDB4}"/>
              </a:ext>
            </a:extLst>
          </p:cNvPr>
          <p:cNvGrpSpPr>
            <a:grpSpLocks/>
          </p:cNvGrpSpPr>
          <p:nvPr/>
        </p:nvGrpSpPr>
        <p:grpSpPr bwMode="auto">
          <a:xfrm>
            <a:off x="-246063" y="263525"/>
            <a:ext cx="13962063" cy="1298575"/>
            <a:chOff x="0" y="0"/>
            <a:chExt cx="13963653" cy="4905832"/>
          </a:xfrm>
        </p:grpSpPr>
        <p:sp>
          <p:nvSpPr>
            <p:cNvPr id="7186" name="梯形 4">
              <a:extLst>
                <a:ext uri="{FF2B5EF4-FFF2-40B4-BE49-F238E27FC236}">
                  <a16:creationId xmlns:a16="http://schemas.microsoft.com/office/drawing/2014/main" id="{E358B075-F1F6-444E-B7ED-0E7F32B651F1}"/>
                </a:ext>
              </a:extLst>
            </p:cNvPr>
            <p:cNvSpPr>
              <a:spLocks noChangeArrowheads="1"/>
            </p:cNvSpPr>
            <p:nvPr/>
          </p:nvSpPr>
          <p:spPr bwMode="auto">
            <a:xfrm rot="5400000" flipV="1">
              <a:off x="675368" y="1934485"/>
              <a:ext cx="4905830" cy="1036864"/>
            </a:xfrm>
            <a:custGeom>
              <a:avLst/>
              <a:gdLst>
                <a:gd name="T0" fmla="*/ 2147483647 w 21600"/>
                <a:gd name="T1" fmla="*/ 1194614793 h 21600"/>
                <a:gd name="T2" fmla="*/ 2147483647 w 21600"/>
                <a:gd name="T3" fmla="*/ 2147483647 h 21600"/>
                <a:gd name="T4" fmla="*/ 2147483647 w 21600"/>
                <a:gd name="T5" fmla="*/ 1194614793 h 21600"/>
                <a:gd name="T6" fmla="*/ 2147483647 w 21600"/>
                <a:gd name="T7" fmla="*/ 0 h 21600"/>
                <a:gd name="T8" fmla="*/ 0 60000 65536"/>
                <a:gd name="T9" fmla="*/ 0 60000 65536"/>
                <a:gd name="T10" fmla="*/ 0 60000 65536"/>
                <a:gd name="T11" fmla="*/ 0 60000 65536"/>
                <a:gd name="T12" fmla="*/ 2580 w 21600"/>
                <a:gd name="T13" fmla="*/ 2580 h 21600"/>
                <a:gd name="T14" fmla="*/ 19020 w 21600"/>
                <a:gd name="T15" fmla="*/ 19020 h 21600"/>
              </a:gdLst>
              <a:ahLst/>
              <a:cxnLst>
                <a:cxn ang="T8">
                  <a:pos x="T0" y="T1"/>
                </a:cxn>
                <a:cxn ang="T9">
                  <a:pos x="T2" y="T3"/>
                </a:cxn>
                <a:cxn ang="T10">
                  <a:pos x="T4" y="T5"/>
                </a:cxn>
                <a:cxn ang="T11">
                  <a:pos x="T6" y="T7"/>
                </a:cxn>
              </a:cxnLst>
              <a:rect l="T12" t="T13" r="T14" b="T15"/>
              <a:pathLst>
                <a:path w="21600" h="21600">
                  <a:moveTo>
                    <a:pt x="0" y="0"/>
                  </a:moveTo>
                  <a:lnTo>
                    <a:pt x="1560" y="21600"/>
                  </a:lnTo>
                  <a:lnTo>
                    <a:pt x="20040" y="21600"/>
                  </a:lnTo>
                  <a:lnTo>
                    <a:pt x="21600" y="0"/>
                  </a:lnTo>
                  <a:lnTo>
                    <a:pt x="0" y="0"/>
                  </a:lnTo>
                  <a:close/>
                </a:path>
              </a:pathLst>
            </a:custGeom>
            <a:solidFill>
              <a:srgbClr val="BA931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7187" name="梯形 5">
              <a:extLst>
                <a:ext uri="{FF2B5EF4-FFF2-40B4-BE49-F238E27FC236}">
                  <a16:creationId xmlns:a16="http://schemas.microsoft.com/office/drawing/2014/main" id="{5B9410FF-4ED6-456A-B6F4-77F948C91A7D}"/>
                </a:ext>
              </a:extLst>
            </p:cNvPr>
            <p:cNvSpPr>
              <a:spLocks noChangeArrowheads="1"/>
            </p:cNvSpPr>
            <p:nvPr/>
          </p:nvSpPr>
          <p:spPr bwMode="auto">
            <a:xfrm rot="-5400000" flipH="1" flipV="1">
              <a:off x="8557986" y="1917697"/>
              <a:ext cx="4521202" cy="1070431"/>
            </a:xfrm>
            <a:custGeom>
              <a:avLst/>
              <a:gdLst>
                <a:gd name="T0" fmla="*/ 2147483647 w 21600"/>
                <a:gd name="T1" fmla="*/ 1314434458 h 21600"/>
                <a:gd name="T2" fmla="*/ 2147483647 w 21600"/>
                <a:gd name="T3" fmla="*/ 2147483647 h 21600"/>
                <a:gd name="T4" fmla="*/ 2147483647 w 21600"/>
                <a:gd name="T5" fmla="*/ 1314434458 h 21600"/>
                <a:gd name="T6" fmla="*/ 2147483647 w 21600"/>
                <a:gd name="T7" fmla="*/ 0 h 21600"/>
                <a:gd name="T8" fmla="*/ 0 60000 65536"/>
                <a:gd name="T9" fmla="*/ 0 60000 65536"/>
                <a:gd name="T10" fmla="*/ 0 60000 65536"/>
                <a:gd name="T11" fmla="*/ 0 60000 65536"/>
                <a:gd name="T12" fmla="*/ 2394 w 21600"/>
                <a:gd name="T13" fmla="*/ 2394 h 21600"/>
                <a:gd name="T14" fmla="*/ 19206 w 21600"/>
                <a:gd name="T15" fmla="*/ 19206 h 21600"/>
              </a:gdLst>
              <a:ahLst/>
              <a:cxnLst>
                <a:cxn ang="T8">
                  <a:pos x="T0" y="T1"/>
                </a:cxn>
                <a:cxn ang="T9">
                  <a:pos x="T2" y="T3"/>
                </a:cxn>
                <a:cxn ang="T10">
                  <a:pos x="T4" y="T5"/>
                </a:cxn>
                <a:cxn ang="T11">
                  <a:pos x="T6" y="T7"/>
                </a:cxn>
              </a:cxnLst>
              <a:rect l="T12" t="T13" r="T14" b="T15"/>
              <a:pathLst>
                <a:path w="21600" h="21600">
                  <a:moveTo>
                    <a:pt x="0" y="0"/>
                  </a:moveTo>
                  <a:lnTo>
                    <a:pt x="1187" y="21600"/>
                  </a:lnTo>
                  <a:lnTo>
                    <a:pt x="20413" y="21600"/>
                  </a:lnTo>
                  <a:lnTo>
                    <a:pt x="21600" y="0"/>
                  </a:lnTo>
                  <a:lnTo>
                    <a:pt x="0" y="0"/>
                  </a:lnTo>
                  <a:close/>
                </a:path>
              </a:pathLst>
            </a:custGeom>
            <a:solidFill>
              <a:srgbClr val="BA931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7188" name="矩形 6">
              <a:extLst>
                <a:ext uri="{FF2B5EF4-FFF2-40B4-BE49-F238E27FC236}">
                  <a16:creationId xmlns:a16="http://schemas.microsoft.com/office/drawing/2014/main" id="{389D1705-DB18-4434-AFAF-4D3D83694CC1}"/>
                </a:ext>
              </a:extLst>
            </p:cNvPr>
            <p:cNvSpPr>
              <a:spLocks noChangeArrowheads="1"/>
            </p:cNvSpPr>
            <p:nvPr/>
          </p:nvSpPr>
          <p:spPr bwMode="auto">
            <a:xfrm>
              <a:off x="0" y="0"/>
              <a:ext cx="2609849" cy="490583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7189" name="矩形 7">
              <a:extLst>
                <a:ext uri="{FF2B5EF4-FFF2-40B4-BE49-F238E27FC236}">
                  <a16:creationId xmlns:a16="http://schemas.microsoft.com/office/drawing/2014/main" id="{8A98B4EE-96EB-4CF1-B00F-2D19484FF108}"/>
                </a:ext>
              </a:extLst>
            </p:cNvPr>
            <p:cNvSpPr>
              <a:spLocks noChangeArrowheads="1"/>
            </p:cNvSpPr>
            <p:nvPr/>
          </p:nvSpPr>
          <p:spPr bwMode="auto">
            <a:xfrm>
              <a:off x="11353804" y="192313"/>
              <a:ext cx="2609849" cy="452120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7190" name="矩形 8">
              <a:extLst>
                <a:ext uri="{FF2B5EF4-FFF2-40B4-BE49-F238E27FC236}">
                  <a16:creationId xmlns:a16="http://schemas.microsoft.com/office/drawing/2014/main" id="{7CD2A744-8543-4B40-ABAA-6A2C8BDD3EA8}"/>
                </a:ext>
              </a:extLst>
            </p:cNvPr>
            <p:cNvSpPr>
              <a:spLocks noChangeArrowheads="1"/>
            </p:cNvSpPr>
            <p:nvPr/>
          </p:nvSpPr>
          <p:spPr bwMode="auto">
            <a:xfrm>
              <a:off x="3128283" y="724718"/>
              <a:ext cx="7616372" cy="3456381"/>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id-ID" sz="2800" b="1" dirty="0"/>
            </a:p>
            <a:p>
              <a:pPr algn="ctr" eaLnBrk="1" hangingPunct="1"/>
              <a:r>
                <a:rPr lang="id-ID" sz="2800" b="1" dirty="0"/>
                <a:t>Tim yang Mandiri </a:t>
              </a:r>
            </a:p>
            <a:p>
              <a:pPr algn="ctr" eaLnBrk="1" hangingPunct="1"/>
              <a:endParaRPr lang="zh-CN" altLang="en-US" sz="2800" b="1" dirty="0">
                <a:latin typeface="黑体" panose="02010609060101010101" pitchFamily="49" charset="-122"/>
                <a:ea typeface="黑体" panose="02010609060101010101" pitchFamily="49" charset="-122"/>
                <a:sym typeface="黑体" panose="02010609060101010101" pitchFamily="49" charset="-122"/>
              </a:endParaRPr>
            </a:p>
          </p:txBody>
        </p:sp>
      </p:grpSp>
      <p:sp>
        <p:nvSpPr>
          <p:cNvPr id="4" name="Persegi Panjang 3">
            <a:extLst>
              <a:ext uri="{FF2B5EF4-FFF2-40B4-BE49-F238E27FC236}">
                <a16:creationId xmlns:a16="http://schemas.microsoft.com/office/drawing/2014/main" id="{67F47D51-7593-45F6-8DF7-9BF42D8E30F3}"/>
              </a:ext>
            </a:extLst>
          </p:cNvPr>
          <p:cNvSpPr/>
          <p:nvPr/>
        </p:nvSpPr>
        <p:spPr>
          <a:xfrm>
            <a:off x="188495" y="2551452"/>
            <a:ext cx="11815010" cy="2813975"/>
          </a:xfrm>
          <a:prstGeom prst="rect">
            <a:avLst/>
          </a:prstGeom>
        </p:spPr>
        <p:txBody>
          <a:bodyPr wrap="square">
            <a:spAutoFit/>
          </a:bodyPr>
          <a:lstStyle/>
          <a:p>
            <a:pPr algn="just">
              <a:lnSpc>
                <a:spcPct val="115000"/>
              </a:lnSpc>
              <a:spcAft>
                <a:spcPts val="0"/>
              </a:spcAft>
              <a:tabLst>
                <a:tab pos="904875" algn="l"/>
              </a:tabLst>
            </a:pPr>
            <a:r>
              <a:rPr lang="id-ID" sz="2600" dirty="0">
                <a:solidFill>
                  <a:schemeClr val="bg1"/>
                </a:solidFill>
              </a:rPr>
              <a:t>Tim yang Mandiri adalah sekelompok pemberdayaan individual yang bekerja bersama sama untuk mencapai tujuan umum. Tim ini efektif karena mereka dapat secara mudah memberikan pemberdayaan karyawan, memastikan karakteristik pekerjaan inti, dan memuaskan banyak kebutuhan psikologis dari anggota tim secara perorangan.</a:t>
            </a:r>
          </a:p>
          <a:p>
            <a:pPr lvl="0" algn="just">
              <a:lnSpc>
                <a:spcPct val="115000"/>
              </a:lnSpc>
              <a:spcAft>
                <a:spcPts val="0"/>
              </a:spcAft>
              <a:tabLst>
                <a:tab pos="904875" algn="l"/>
              </a:tabLst>
            </a:pPr>
            <a:endParaRPr lang="id-ID" sz="2600" dirty="0">
              <a:solidFill>
                <a:schemeClr val="bg1"/>
              </a:solidFill>
              <a:latin typeface="+mn-lt"/>
            </a:endParaRPr>
          </a:p>
        </p:txBody>
      </p:sp>
    </p:spTree>
    <p:extLst>
      <p:ext uri="{BB962C8B-B14F-4D97-AF65-F5344CB8AC3E}">
        <p14:creationId xmlns:p14="http://schemas.microsoft.com/office/powerpoint/2010/main" val="712706289"/>
      </p:ext>
    </p:extLst>
  </p:cSld>
  <p:clrMapOvr>
    <a:masterClrMapping/>
  </p:clrMapOvr>
  <p:transition spd="slow" advClick="0" advTm="4000">
    <p:push dir="u"/>
  </p:transition>
</p:sld>
</file>

<file path=ppt/slides/slide13.xml><?xml version="1.0" encoding="utf-8"?>
<p:sld xmlns:a="http://schemas.openxmlformats.org/drawingml/2006/main" xmlns:r="http://schemas.openxmlformats.org/officeDocument/2006/relationships" xmlns:p="http://schemas.openxmlformats.org/presentationml/2006/main">
  <p:cSld>
    <p:bg bwMode="auto">
      <p:bgPr>
        <a:solidFill>
          <a:schemeClr val="accent2"/>
        </a:solidFill>
        <a:effectLst/>
      </p:bgPr>
    </p:bg>
    <p:spTree>
      <p:nvGrpSpPr>
        <p:cNvPr id="1" name=""/>
        <p:cNvGrpSpPr/>
        <p:nvPr/>
      </p:nvGrpSpPr>
      <p:grpSpPr>
        <a:xfrm>
          <a:off x="0" y="0"/>
          <a:ext cx="0" cy="0"/>
          <a:chOff x="0" y="0"/>
          <a:chExt cx="0" cy="0"/>
        </a:xfrm>
      </p:grpSpPr>
      <p:grpSp>
        <p:nvGrpSpPr>
          <p:cNvPr id="7170" name="Group 2">
            <a:extLst>
              <a:ext uri="{FF2B5EF4-FFF2-40B4-BE49-F238E27FC236}">
                <a16:creationId xmlns:a16="http://schemas.microsoft.com/office/drawing/2014/main" id="{4882E379-833A-47AA-A51C-FF8927BDCDB4}"/>
              </a:ext>
            </a:extLst>
          </p:cNvPr>
          <p:cNvGrpSpPr>
            <a:grpSpLocks/>
          </p:cNvGrpSpPr>
          <p:nvPr/>
        </p:nvGrpSpPr>
        <p:grpSpPr bwMode="auto">
          <a:xfrm>
            <a:off x="-246063" y="263525"/>
            <a:ext cx="13962063" cy="1298575"/>
            <a:chOff x="0" y="0"/>
            <a:chExt cx="13963653" cy="4905832"/>
          </a:xfrm>
        </p:grpSpPr>
        <p:sp>
          <p:nvSpPr>
            <p:cNvPr id="7186" name="梯形 4">
              <a:extLst>
                <a:ext uri="{FF2B5EF4-FFF2-40B4-BE49-F238E27FC236}">
                  <a16:creationId xmlns:a16="http://schemas.microsoft.com/office/drawing/2014/main" id="{E358B075-F1F6-444E-B7ED-0E7F32B651F1}"/>
                </a:ext>
              </a:extLst>
            </p:cNvPr>
            <p:cNvSpPr>
              <a:spLocks noChangeArrowheads="1"/>
            </p:cNvSpPr>
            <p:nvPr/>
          </p:nvSpPr>
          <p:spPr bwMode="auto">
            <a:xfrm rot="5400000" flipV="1">
              <a:off x="675368" y="1934485"/>
              <a:ext cx="4905830" cy="1036864"/>
            </a:xfrm>
            <a:custGeom>
              <a:avLst/>
              <a:gdLst>
                <a:gd name="T0" fmla="*/ 2147483647 w 21600"/>
                <a:gd name="T1" fmla="*/ 1194614793 h 21600"/>
                <a:gd name="T2" fmla="*/ 2147483647 w 21600"/>
                <a:gd name="T3" fmla="*/ 2147483647 h 21600"/>
                <a:gd name="T4" fmla="*/ 2147483647 w 21600"/>
                <a:gd name="T5" fmla="*/ 1194614793 h 21600"/>
                <a:gd name="T6" fmla="*/ 2147483647 w 21600"/>
                <a:gd name="T7" fmla="*/ 0 h 21600"/>
                <a:gd name="T8" fmla="*/ 0 60000 65536"/>
                <a:gd name="T9" fmla="*/ 0 60000 65536"/>
                <a:gd name="T10" fmla="*/ 0 60000 65536"/>
                <a:gd name="T11" fmla="*/ 0 60000 65536"/>
                <a:gd name="T12" fmla="*/ 2580 w 21600"/>
                <a:gd name="T13" fmla="*/ 2580 h 21600"/>
                <a:gd name="T14" fmla="*/ 19020 w 21600"/>
                <a:gd name="T15" fmla="*/ 19020 h 21600"/>
              </a:gdLst>
              <a:ahLst/>
              <a:cxnLst>
                <a:cxn ang="T8">
                  <a:pos x="T0" y="T1"/>
                </a:cxn>
                <a:cxn ang="T9">
                  <a:pos x="T2" y="T3"/>
                </a:cxn>
                <a:cxn ang="T10">
                  <a:pos x="T4" y="T5"/>
                </a:cxn>
                <a:cxn ang="T11">
                  <a:pos x="T6" y="T7"/>
                </a:cxn>
              </a:cxnLst>
              <a:rect l="T12" t="T13" r="T14" b="T15"/>
              <a:pathLst>
                <a:path w="21600" h="21600">
                  <a:moveTo>
                    <a:pt x="0" y="0"/>
                  </a:moveTo>
                  <a:lnTo>
                    <a:pt x="1560" y="21600"/>
                  </a:lnTo>
                  <a:lnTo>
                    <a:pt x="20040" y="21600"/>
                  </a:lnTo>
                  <a:lnTo>
                    <a:pt x="21600" y="0"/>
                  </a:lnTo>
                  <a:lnTo>
                    <a:pt x="0" y="0"/>
                  </a:lnTo>
                  <a:close/>
                </a:path>
              </a:pathLst>
            </a:custGeom>
            <a:solidFill>
              <a:srgbClr val="BA931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7187" name="梯形 5">
              <a:extLst>
                <a:ext uri="{FF2B5EF4-FFF2-40B4-BE49-F238E27FC236}">
                  <a16:creationId xmlns:a16="http://schemas.microsoft.com/office/drawing/2014/main" id="{5B9410FF-4ED6-456A-B6F4-77F948C91A7D}"/>
                </a:ext>
              </a:extLst>
            </p:cNvPr>
            <p:cNvSpPr>
              <a:spLocks noChangeArrowheads="1"/>
            </p:cNvSpPr>
            <p:nvPr/>
          </p:nvSpPr>
          <p:spPr bwMode="auto">
            <a:xfrm rot="-5400000" flipH="1" flipV="1">
              <a:off x="8557986" y="1917697"/>
              <a:ext cx="4521202" cy="1070431"/>
            </a:xfrm>
            <a:custGeom>
              <a:avLst/>
              <a:gdLst>
                <a:gd name="T0" fmla="*/ 2147483647 w 21600"/>
                <a:gd name="T1" fmla="*/ 1314434458 h 21600"/>
                <a:gd name="T2" fmla="*/ 2147483647 w 21600"/>
                <a:gd name="T3" fmla="*/ 2147483647 h 21600"/>
                <a:gd name="T4" fmla="*/ 2147483647 w 21600"/>
                <a:gd name="T5" fmla="*/ 1314434458 h 21600"/>
                <a:gd name="T6" fmla="*/ 2147483647 w 21600"/>
                <a:gd name="T7" fmla="*/ 0 h 21600"/>
                <a:gd name="T8" fmla="*/ 0 60000 65536"/>
                <a:gd name="T9" fmla="*/ 0 60000 65536"/>
                <a:gd name="T10" fmla="*/ 0 60000 65536"/>
                <a:gd name="T11" fmla="*/ 0 60000 65536"/>
                <a:gd name="T12" fmla="*/ 2394 w 21600"/>
                <a:gd name="T13" fmla="*/ 2394 h 21600"/>
                <a:gd name="T14" fmla="*/ 19206 w 21600"/>
                <a:gd name="T15" fmla="*/ 19206 h 21600"/>
              </a:gdLst>
              <a:ahLst/>
              <a:cxnLst>
                <a:cxn ang="T8">
                  <a:pos x="T0" y="T1"/>
                </a:cxn>
                <a:cxn ang="T9">
                  <a:pos x="T2" y="T3"/>
                </a:cxn>
                <a:cxn ang="T10">
                  <a:pos x="T4" y="T5"/>
                </a:cxn>
                <a:cxn ang="T11">
                  <a:pos x="T6" y="T7"/>
                </a:cxn>
              </a:cxnLst>
              <a:rect l="T12" t="T13" r="T14" b="T15"/>
              <a:pathLst>
                <a:path w="21600" h="21600">
                  <a:moveTo>
                    <a:pt x="0" y="0"/>
                  </a:moveTo>
                  <a:lnTo>
                    <a:pt x="1187" y="21600"/>
                  </a:lnTo>
                  <a:lnTo>
                    <a:pt x="20413" y="21600"/>
                  </a:lnTo>
                  <a:lnTo>
                    <a:pt x="21600" y="0"/>
                  </a:lnTo>
                  <a:lnTo>
                    <a:pt x="0" y="0"/>
                  </a:lnTo>
                  <a:close/>
                </a:path>
              </a:pathLst>
            </a:custGeom>
            <a:solidFill>
              <a:srgbClr val="BA931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7188" name="矩形 6">
              <a:extLst>
                <a:ext uri="{FF2B5EF4-FFF2-40B4-BE49-F238E27FC236}">
                  <a16:creationId xmlns:a16="http://schemas.microsoft.com/office/drawing/2014/main" id="{389D1705-DB18-4434-AFAF-4D3D83694CC1}"/>
                </a:ext>
              </a:extLst>
            </p:cNvPr>
            <p:cNvSpPr>
              <a:spLocks noChangeArrowheads="1"/>
            </p:cNvSpPr>
            <p:nvPr/>
          </p:nvSpPr>
          <p:spPr bwMode="auto">
            <a:xfrm>
              <a:off x="0" y="0"/>
              <a:ext cx="2609849" cy="490583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7189" name="矩形 7">
              <a:extLst>
                <a:ext uri="{FF2B5EF4-FFF2-40B4-BE49-F238E27FC236}">
                  <a16:creationId xmlns:a16="http://schemas.microsoft.com/office/drawing/2014/main" id="{8A98B4EE-96EB-4CF1-B00F-2D19484FF108}"/>
                </a:ext>
              </a:extLst>
            </p:cNvPr>
            <p:cNvSpPr>
              <a:spLocks noChangeArrowheads="1"/>
            </p:cNvSpPr>
            <p:nvPr/>
          </p:nvSpPr>
          <p:spPr bwMode="auto">
            <a:xfrm>
              <a:off x="11353804" y="192313"/>
              <a:ext cx="2609849" cy="452120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7190" name="矩形 8">
              <a:extLst>
                <a:ext uri="{FF2B5EF4-FFF2-40B4-BE49-F238E27FC236}">
                  <a16:creationId xmlns:a16="http://schemas.microsoft.com/office/drawing/2014/main" id="{7CD2A744-8543-4B40-ABAA-6A2C8BDD3EA8}"/>
                </a:ext>
              </a:extLst>
            </p:cNvPr>
            <p:cNvSpPr>
              <a:spLocks noChangeArrowheads="1"/>
            </p:cNvSpPr>
            <p:nvPr/>
          </p:nvSpPr>
          <p:spPr bwMode="auto">
            <a:xfrm>
              <a:off x="3128283" y="724718"/>
              <a:ext cx="7616372" cy="3456381"/>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id-ID" sz="2800" b="1" dirty="0"/>
            </a:p>
            <a:p>
              <a:pPr algn="ctr" eaLnBrk="1" hangingPunct="1"/>
              <a:endParaRPr lang="id-ID" sz="2800" b="1" dirty="0"/>
            </a:p>
            <a:p>
              <a:pPr algn="ctr" eaLnBrk="1" hangingPunct="1"/>
              <a:r>
                <a:rPr lang="id-ID" sz="2800" b="1" dirty="0"/>
                <a:t>Motivasi dan Sistem Insentif</a:t>
              </a:r>
              <a:endParaRPr lang="id-ID" sz="2800" dirty="0"/>
            </a:p>
            <a:p>
              <a:pPr algn="ctr" eaLnBrk="1" hangingPunct="1"/>
              <a:endParaRPr lang="id-ID" sz="2800" b="1" dirty="0"/>
            </a:p>
            <a:p>
              <a:pPr algn="ctr" eaLnBrk="1" hangingPunct="1"/>
              <a:endParaRPr lang="zh-CN" altLang="en-US" sz="2800" b="1" dirty="0">
                <a:latin typeface="黑体" panose="02010609060101010101" pitchFamily="49" charset="-122"/>
                <a:ea typeface="黑体" panose="02010609060101010101" pitchFamily="49" charset="-122"/>
                <a:sym typeface="黑体" panose="02010609060101010101" pitchFamily="49" charset="-122"/>
              </a:endParaRPr>
            </a:p>
          </p:txBody>
        </p:sp>
      </p:grpSp>
      <p:sp>
        <p:nvSpPr>
          <p:cNvPr id="4" name="Persegi Panjang 3">
            <a:extLst>
              <a:ext uri="{FF2B5EF4-FFF2-40B4-BE49-F238E27FC236}">
                <a16:creationId xmlns:a16="http://schemas.microsoft.com/office/drawing/2014/main" id="{67F47D51-7593-45F6-8DF7-9BF42D8E30F3}"/>
              </a:ext>
            </a:extLst>
          </p:cNvPr>
          <p:cNvSpPr/>
          <p:nvPr/>
        </p:nvSpPr>
        <p:spPr>
          <a:xfrm>
            <a:off x="188495" y="1925810"/>
            <a:ext cx="11815010" cy="5113836"/>
          </a:xfrm>
          <a:prstGeom prst="rect">
            <a:avLst/>
          </a:prstGeom>
        </p:spPr>
        <p:txBody>
          <a:bodyPr wrap="square">
            <a:spAutoFit/>
          </a:bodyPr>
          <a:lstStyle/>
          <a:p>
            <a:pPr algn="just"/>
            <a:r>
              <a:rPr lang="id-ID" sz="2500" dirty="0">
                <a:solidFill>
                  <a:schemeClr val="bg1"/>
                </a:solidFill>
              </a:rPr>
              <a:t>Pembahasan mengenai komponen psikologis dari desain pekerjaan memberikan wawasan ke dalam faktor-faktor yang berkontribusi pada keputusan pekerjaan dan motivasi serta faktor moneter. </a:t>
            </a:r>
          </a:p>
          <a:p>
            <a:pPr algn="just"/>
            <a:endParaRPr lang="id-ID" sz="2500" dirty="0">
              <a:solidFill>
                <a:schemeClr val="bg1"/>
              </a:solidFill>
            </a:endParaRPr>
          </a:p>
          <a:p>
            <a:pPr algn="just"/>
            <a:r>
              <a:rPr lang="id-ID" sz="2500" dirty="0">
                <a:solidFill>
                  <a:schemeClr val="bg1"/>
                </a:solidFill>
              </a:rPr>
              <a:t>Dalam faktor moneter, uang yang berperan dalam bentuk bonus, laba dan pembagian keuntungan, dan sistem insentif. Bonus biasanya dalam bentuk uang kas atau opsi saham dan sering digunakan untuk manajemen penghargaan. Variasi dari pembagian laba adalah pembagian keuntungan yang memberikan hadiah kepada para karyawan atas pemberdayaan yang dilakukan dalam kinerja perusahaan. Sistem insentif didasarkan pada produktivitas individual atau kelompok yang digunakan di seluruh dunia dalam berbagai macam variasi dalam penerapannya.</a:t>
            </a:r>
          </a:p>
          <a:p>
            <a:pPr lvl="0" algn="just">
              <a:lnSpc>
                <a:spcPct val="115000"/>
              </a:lnSpc>
              <a:spcAft>
                <a:spcPts val="0"/>
              </a:spcAft>
              <a:tabLst>
                <a:tab pos="904875" algn="l"/>
              </a:tabLst>
            </a:pPr>
            <a:endParaRPr lang="id-ID" sz="2500" dirty="0">
              <a:solidFill>
                <a:schemeClr val="bg1"/>
              </a:solidFill>
              <a:latin typeface="+mn-lt"/>
            </a:endParaRPr>
          </a:p>
        </p:txBody>
      </p:sp>
    </p:spTree>
    <p:extLst>
      <p:ext uri="{BB962C8B-B14F-4D97-AF65-F5344CB8AC3E}">
        <p14:creationId xmlns:p14="http://schemas.microsoft.com/office/powerpoint/2010/main" val="296037134"/>
      </p:ext>
    </p:extLst>
  </p:cSld>
  <p:clrMapOvr>
    <a:masterClrMapping/>
  </p:clrMapOvr>
  <p:transition spd="slow" advClick="0" advTm="4000">
    <p:push dir="u"/>
  </p:transition>
</p:sld>
</file>

<file path=ppt/slides/slide14.xml><?xml version="1.0" encoding="utf-8"?>
<p:sld xmlns:a="http://schemas.openxmlformats.org/drawingml/2006/main" xmlns:r="http://schemas.openxmlformats.org/officeDocument/2006/relationships" xmlns:p="http://schemas.openxmlformats.org/presentationml/2006/main">
  <p:cSld>
    <p:bg bwMode="auto">
      <p:bgPr>
        <a:solidFill>
          <a:schemeClr val="accent2"/>
        </a:solidFill>
        <a:effectLst/>
      </p:bgPr>
    </p:bg>
    <p:spTree>
      <p:nvGrpSpPr>
        <p:cNvPr id="1" name=""/>
        <p:cNvGrpSpPr/>
        <p:nvPr/>
      </p:nvGrpSpPr>
      <p:grpSpPr>
        <a:xfrm>
          <a:off x="0" y="0"/>
          <a:ext cx="0" cy="0"/>
          <a:chOff x="0" y="0"/>
          <a:chExt cx="0" cy="0"/>
        </a:xfrm>
      </p:grpSpPr>
      <p:grpSp>
        <p:nvGrpSpPr>
          <p:cNvPr id="6146" name="Group 2">
            <a:extLst>
              <a:ext uri="{FF2B5EF4-FFF2-40B4-BE49-F238E27FC236}">
                <a16:creationId xmlns:a16="http://schemas.microsoft.com/office/drawing/2014/main" id="{A458C288-7A47-4C58-875A-B05FD98E8B87}"/>
              </a:ext>
            </a:extLst>
          </p:cNvPr>
          <p:cNvGrpSpPr>
            <a:grpSpLocks/>
          </p:cNvGrpSpPr>
          <p:nvPr/>
        </p:nvGrpSpPr>
        <p:grpSpPr bwMode="auto">
          <a:xfrm>
            <a:off x="-246063" y="263525"/>
            <a:ext cx="13962063" cy="1298575"/>
            <a:chOff x="0" y="0"/>
            <a:chExt cx="13963653" cy="4905832"/>
          </a:xfrm>
        </p:grpSpPr>
        <p:sp>
          <p:nvSpPr>
            <p:cNvPr id="6155" name="梯形 4">
              <a:extLst>
                <a:ext uri="{FF2B5EF4-FFF2-40B4-BE49-F238E27FC236}">
                  <a16:creationId xmlns:a16="http://schemas.microsoft.com/office/drawing/2014/main" id="{F892A40C-2233-4205-9EEA-18643930647F}"/>
                </a:ext>
              </a:extLst>
            </p:cNvPr>
            <p:cNvSpPr>
              <a:spLocks noChangeArrowheads="1"/>
            </p:cNvSpPr>
            <p:nvPr/>
          </p:nvSpPr>
          <p:spPr bwMode="auto">
            <a:xfrm rot="5400000" flipV="1">
              <a:off x="675368" y="1934485"/>
              <a:ext cx="4905830" cy="1036864"/>
            </a:xfrm>
            <a:custGeom>
              <a:avLst/>
              <a:gdLst>
                <a:gd name="T0" fmla="*/ 2147483647 w 21600"/>
                <a:gd name="T1" fmla="*/ 1194614793 h 21600"/>
                <a:gd name="T2" fmla="*/ 2147483647 w 21600"/>
                <a:gd name="T3" fmla="*/ 2147483647 h 21600"/>
                <a:gd name="T4" fmla="*/ 2147483647 w 21600"/>
                <a:gd name="T5" fmla="*/ 1194614793 h 21600"/>
                <a:gd name="T6" fmla="*/ 2147483647 w 21600"/>
                <a:gd name="T7" fmla="*/ 0 h 21600"/>
                <a:gd name="T8" fmla="*/ 0 60000 65536"/>
                <a:gd name="T9" fmla="*/ 0 60000 65536"/>
                <a:gd name="T10" fmla="*/ 0 60000 65536"/>
                <a:gd name="T11" fmla="*/ 0 60000 65536"/>
                <a:gd name="T12" fmla="*/ 2580 w 21600"/>
                <a:gd name="T13" fmla="*/ 2580 h 21600"/>
                <a:gd name="T14" fmla="*/ 19020 w 21600"/>
                <a:gd name="T15" fmla="*/ 19020 h 21600"/>
              </a:gdLst>
              <a:ahLst/>
              <a:cxnLst>
                <a:cxn ang="T8">
                  <a:pos x="T0" y="T1"/>
                </a:cxn>
                <a:cxn ang="T9">
                  <a:pos x="T2" y="T3"/>
                </a:cxn>
                <a:cxn ang="T10">
                  <a:pos x="T4" y="T5"/>
                </a:cxn>
                <a:cxn ang="T11">
                  <a:pos x="T6" y="T7"/>
                </a:cxn>
              </a:cxnLst>
              <a:rect l="T12" t="T13" r="T14" b="T15"/>
              <a:pathLst>
                <a:path w="21600" h="21600">
                  <a:moveTo>
                    <a:pt x="0" y="0"/>
                  </a:moveTo>
                  <a:lnTo>
                    <a:pt x="1560" y="21600"/>
                  </a:lnTo>
                  <a:lnTo>
                    <a:pt x="20040" y="21600"/>
                  </a:lnTo>
                  <a:lnTo>
                    <a:pt x="21600" y="0"/>
                  </a:lnTo>
                  <a:lnTo>
                    <a:pt x="0" y="0"/>
                  </a:lnTo>
                  <a:close/>
                </a:path>
              </a:pathLst>
            </a:custGeom>
            <a:solidFill>
              <a:srgbClr val="BA931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6156" name="梯形 5">
              <a:extLst>
                <a:ext uri="{FF2B5EF4-FFF2-40B4-BE49-F238E27FC236}">
                  <a16:creationId xmlns:a16="http://schemas.microsoft.com/office/drawing/2014/main" id="{C5EDDAAB-9517-4B4E-A7EB-398463398F89}"/>
                </a:ext>
              </a:extLst>
            </p:cNvPr>
            <p:cNvSpPr>
              <a:spLocks noChangeArrowheads="1"/>
            </p:cNvSpPr>
            <p:nvPr/>
          </p:nvSpPr>
          <p:spPr bwMode="auto">
            <a:xfrm rot="-5400000" flipH="1" flipV="1">
              <a:off x="8557986" y="1917697"/>
              <a:ext cx="4521202" cy="1070431"/>
            </a:xfrm>
            <a:custGeom>
              <a:avLst/>
              <a:gdLst>
                <a:gd name="T0" fmla="*/ 2147483647 w 21600"/>
                <a:gd name="T1" fmla="*/ 1314434458 h 21600"/>
                <a:gd name="T2" fmla="*/ 2147483647 w 21600"/>
                <a:gd name="T3" fmla="*/ 2147483647 h 21600"/>
                <a:gd name="T4" fmla="*/ 2147483647 w 21600"/>
                <a:gd name="T5" fmla="*/ 1314434458 h 21600"/>
                <a:gd name="T6" fmla="*/ 2147483647 w 21600"/>
                <a:gd name="T7" fmla="*/ 0 h 21600"/>
                <a:gd name="T8" fmla="*/ 0 60000 65536"/>
                <a:gd name="T9" fmla="*/ 0 60000 65536"/>
                <a:gd name="T10" fmla="*/ 0 60000 65536"/>
                <a:gd name="T11" fmla="*/ 0 60000 65536"/>
                <a:gd name="T12" fmla="*/ 2394 w 21600"/>
                <a:gd name="T13" fmla="*/ 2394 h 21600"/>
                <a:gd name="T14" fmla="*/ 19206 w 21600"/>
                <a:gd name="T15" fmla="*/ 19206 h 21600"/>
              </a:gdLst>
              <a:ahLst/>
              <a:cxnLst>
                <a:cxn ang="T8">
                  <a:pos x="T0" y="T1"/>
                </a:cxn>
                <a:cxn ang="T9">
                  <a:pos x="T2" y="T3"/>
                </a:cxn>
                <a:cxn ang="T10">
                  <a:pos x="T4" y="T5"/>
                </a:cxn>
                <a:cxn ang="T11">
                  <a:pos x="T6" y="T7"/>
                </a:cxn>
              </a:cxnLst>
              <a:rect l="T12" t="T13" r="T14" b="T15"/>
              <a:pathLst>
                <a:path w="21600" h="21600">
                  <a:moveTo>
                    <a:pt x="0" y="0"/>
                  </a:moveTo>
                  <a:lnTo>
                    <a:pt x="1187" y="21600"/>
                  </a:lnTo>
                  <a:lnTo>
                    <a:pt x="20413" y="21600"/>
                  </a:lnTo>
                  <a:lnTo>
                    <a:pt x="21600" y="0"/>
                  </a:lnTo>
                  <a:lnTo>
                    <a:pt x="0" y="0"/>
                  </a:lnTo>
                  <a:close/>
                </a:path>
              </a:pathLst>
            </a:custGeom>
            <a:solidFill>
              <a:srgbClr val="BA931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6157" name="矩形 6">
              <a:extLst>
                <a:ext uri="{FF2B5EF4-FFF2-40B4-BE49-F238E27FC236}">
                  <a16:creationId xmlns:a16="http://schemas.microsoft.com/office/drawing/2014/main" id="{74D59208-AE5E-4996-9302-FBA0FB1E7E14}"/>
                </a:ext>
              </a:extLst>
            </p:cNvPr>
            <p:cNvSpPr>
              <a:spLocks noChangeArrowheads="1"/>
            </p:cNvSpPr>
            <p:nvPr/>
          </p:nvSpPr>
          <p:spPr bwMode="auto">
            <a:xfrm>
              <a:off x="0" y="0"/>
              <a:ext cx="2609849" cy="490583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6158" name="矩形 7">
              <a:extLst>
                <a:ext uri="{FF2B5EF4-FFF2-40B4-BE49-F238E27FC236}">
                  <a16:creationId xmlns:a16="http://schemas.microsoft.com/office/drawing/2014/main" id="{26192D77-E73A-4A98-BE7E-D3B102C45F1B}"/>
                </a:ext>
              </a:extLst>
            </p:cNvPr>
            <p:cNvSpPr>
              <a:spLocks noChangeArrowheads="1"/>
            </p:cNvSpPr>
            <p:nvPr/>
          </p:nvSpPr>
          <p:spPr bwMode="auto">
            <a:xfrm>
              <a:off x="11353804" y="192313"/>
              <a:ext cx="2609849" cy="452120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6159" name="矩形 8">
              <a:extLst>
                <a:ext uri="{FF2B5EF4-FFF2-40B4-BE49-F238E27FC236}">
                  <a16:creationId xmlns:a16="http://schemas.microsoft.com/office/drawing/2014/main" id="{3325C378-96C2-4728-80A4-845EE14426CB}"/>
                </a:ext>
              </a:extLst>
            </p:cNvPr>
            <p:cNvSpPr>
              <a:spLocks noChangeArrowheads="1"/>
            </p:cNvSpPr>
            <p:nvPr/>
          </p:nvSpPr>
          <p:spPr bwMode="auto">
            <a:xfrm>
              <a:off x="3156858" y="724722"/>
              <a:ext cx="7616372" cy="345638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sp>
        <p:nvSpPr>
          <p:cNvPr id="6147" name="文本框 11">
            <a:extLst>
              <a:ext uri="{FF2B5EF4-FFF2-40B4-BE49-F238E27FC236}">
                <a16:creationId xmlns:a16="http://schemas.microsoft.com/office/drawing/2014/main" id="{C36FDCFB-99A2-40D8-BAAA-01DDDF02F621}"/>
              </a:ext>
            </a:extLst>
          </p:cNvPr>
          <p:cNvSpPr>
            <a:spLocks noChangeArrowheads="1"/>
          </p:cNvSpPr>
          <p:nvPr/>
        </p:nvSpPr>
        <p:spPr bwMode="auto">
          <a:xfrm>
            <a:off x="765175" y="528638"/>
            <a:ext cx="123507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4400" b="1" dirty="0">
                <a:cs typeface="Arial" panose="020B0604020202020204" pitchFamily="34" charset="0"/>
                <a:sym typeface="Arial" panose="020B0604020202020204" pitchFamily="34" charset="0"/>
              </a:rPr>
              <a:t>0</a:t>
            </a:r>
            <a:r>
              <a:rPr lang="id-ID" altLang="zh-CN" sz="4400" b="1" dirty="0">
                <a:cs typeface="Arial" panose="020B0604020202020204" pitchFamily="34" charset="0"/>
                <a:sym typeface="Arial" panose="020B0604020202020204" pitchFamily="34" charset="0"/>
              </a:rPr>
              <a:t>4</a:t>
            </a:r>
            <a:endParaRPr lang="zh-CN" altLang="en-US" sz="4400" b="1" dirty="0">
              <a:ea typeface="黑体" panose="02010609060101010101" pitchFamily="49" charset="-122"/>
              <a:sym typeface="黑体" panose="02010609060101010101" pitchFamily="49" charset="-122"/>
            </a:endParaRPr>
          </a:p>
        </p:txBody>
      </p:sp>
      <p:sp>
        <p:nvSpPr>
          <p:cNvPr id="6148" name="矩形 12">
            <a:extLst>
              <a:ext uri="{FF2B5EF4-FFF2-40B4-BE49-F238E27FC236}">
                <a16:creationId xmlns:a16="http://schemas.microsoft.com/office/drawing/2014/main" id="{3E3016E8-7E16-4985-8743-0CDE9E85FF53}"/>
              </a:ext>
            </a:extLst>
          </p:cNvPr>
          <p:cNvSpPr>
            <a:spLocks noChangeArrowheads="1"/>
          </p:cNvSpPr>
          <p:nvPr/>
        </p:nvSpPr>
        <p:spPr bwMode="auto">
          <a:xfrm>
            <a:off x="3520044" y="579175"/>
            <a:ext cx="729615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id-ID" sz="2800" b="1" dirty="0" err="1"/>
              <a:t>Ergonomik</a:t>
            </a:r>
            <a:r>
              <a:rPr lang="id-ID" sz="2800" b="1" dirty="0"/>
              <a:t> dan Lingkungan Kerja</a:t>
            </a:r>
          </a:p>
          <a:p>
            <a:pPr eaLnBrk="1" hangingPunct="1"/>
            <a:endParaRPr lang="zh-CN" altLang="en-US" sz="2800" b="1" dirty="0">
              <a:solidFill>
                <a:srgbClr val="F2F2F2"/>
              </a:solidFill>
              <a:ea typeface="黑体" panose="02010609060101010101" pitchFamily="49" charset="-122"/>
              <a:sym typeface="黑体" panose="02010609060101010101" pitchFamily="49" charset="-122"/>
            </a:endParaRPr>
          </a:p>
        </p:txBody>
      </p:sp>
      <p:sp>
        <p:nvSpPr>
          <p:cNvPr id="8202" name="梯形 1">
            <a:extLst>
              <a:ext uri="{FF2B5EF4-FFF2-40B4-BE49-F238E27FC236}">
                <a16:creationId xmlns:a16="http://schemas.microsoft.com/office/drawing/2014/main" id="{0CD56B9E-7FB8-4E53-9A15-858ACC71147D}"/>
              </a:ext>
            </a:extLst>
          </p:cNvPr>
          <p:cNvSpPr>
            <a:spLocks noChangeArrowheads="1"/>
          </p:cNvSpPr>
          <p:nvPr/>
        </p:nvSpPr>
        <p:spPr bwMode="auto">
          <a:xfrm flipV="1">
            <a:off x="1698625" y="3619500"/>
            <a:ext cx="8667750" cy="1181100"/>
          </a:xfrm>
          <a:custGeom>
            <a:avLst/>
            <a:gdLst>
              <a:gd name="T0" fmla="*/ 2147483647 w 21600"/>
              <a:gd name="T1" fmla="*/ 1765722737 h 21600"/>
              <a:gd name="T2" fmla="*/ 2147483647 w 21600"/>
              <a:gd name="T3" fmla="*/ 2147483647 h 21600"/>
              <a:gd name="T4" fmla="*/ 2147483647 w 21600"/>
              <a:gd name="T5" fmla="*/ 1765722737 h 21600"/>
              <a:gd name="T6" fmla="*/ 2147483647 w 21600"/>
              <a:gd name="T7" fmla="*/ 0 h 21600"/>
              <a:gd name="T8" fmla="*/ 0 60000 65536"/>
              <a:gd name="T9" fmla="*/ 0 60000 65536"/>
              <a:gd name="T10" fmla="*/ 0 60000 65536"/>
              <a:gd name="T11" fmla="*/ 0 60000 65536"/>
              <a:gd name="T12" fmla="*/ 3758 w 21600"/>
              <a:gd name="T13" fmla="*/ 3758 h 21600"/>
              <a:gd name="T14" fmla="*/ 17842 w 21600"/>
              <a:gd name="T15" fmla="*/ 17842 h 21600"/>
            </a:gdLst>
            <a:ahLst/>
            <a:cxnLst>
              <a:cxn ang="T8">
                <a:pos x="T0" y="T1"/>
              </a:cxn>
              <a:cxn ang="T9">
                <a:pos x="T2" y="T3"/>
              </a:cxn>
              <a:cxn ang="T10">
                <a:pos x="T4" y="T5"/>
              </a:cxn>
              <a:cxn ang="T11">
                <a:pos x="T6" y="T7"/>
              </a:cxn>
            </a:cxnLst>
            <a:rect l="T12" t="T13" r="T14" b="T15"/>
            <a:pathLst>
              <a:path w="21600" h="21600">
                <a:moveTo>
                  <a:pt x="0" y="0"/>
                </a:moveTo>
                <a:lnTo>
                  <a:pt x="3916" y="21600"/>
                </a:lnTo>
                <a:lnTo>
                  <a:pt x="17684" y="21600"/>
                </a:lnTo>
                <a:lnTo>
                  <a:pt x="21600" y="0"/>
                </a:lnTo>
                <a:lnTo>
                  <a:pt x="0" y="0"/>
                </a:lnTo>
                <a:close/>
              </a:path>
            </a:pathLst>
          </a:custGeom>
          <a:solidFill>
            <a:srgbClr val="334C5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8203" name="矩形 2">
            <a:extLst>
              <a:ext uri="{FF2B5EF4-FFF2-40B4-BE49-F238E27FC236}">
                <a16:creationId xmlns:a16="http://schemas.microsoft.com/office/drawing/2014/main" id="{D2F8D8E9-7DA2-4469-9FFB-94C75063BE48}"/>
              </a:ext>
            </a:extLst>
          </p:cNvPr>
          <p:cNvSpPr>
            <a:spLocks noChangeArrowheads="1"/>
          </p:cNvSpPr>
          <p:nvPr/>
        </p:nvSpPr>
        <p:spPr bwMode="auto">
          <a:xfrm>
            <a:off x="1714500" y="4800600"/>
            <a:ext cx="8651875" cy="1695450"/>
          </a:xfrm>
          <a:prstGeom prst="rect">
            <a:avLst/>
          </a:prstGeom>
          <a:solidFill>
            <a:srgbClr val="5A6F8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pic>
        <p:nvPicPr>
          <p:cNvPr id="8204" name="图片 9">
            <a:extLst>
              <a:ext uri="{FF2B5EF4-FFF2-40B4-BE49-F238E27FC236}">
                <a16:creationId xmlns:a16="http://schemas.microsoft.com/office/drawing/2014/main" id="{98AF2447-488A-4755-A665-6BC2C021EA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0225" y="2368550"/>
            <a:ext cx="2187575" cy="157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5" name="图片 18">
            <a:extLst>
              <a:ext uri="{FF2B5EF4-FFF2-40B4-BE49-F238E27FC236}">
                <a16:creationId xmlns:a16="http://schemas.microsoft.com/office/drawing/2014/main" id="{7C6BB79A-FE73-4D16-AE97-8EF5C8EB98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18300" y="2368550"/>
            <a:ext cx="2187575" cy="157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6" name="图片 10">
            <a:extLst>
              <a:ext uri="{FF2B5EF4-FFF2-40B4-BE49-F238E27FC236}">
                <a16:creationId xmlns:a16="http://schemas.microsoft.com/office/drawing/2014/main" id="{2C310081-0BE4-4403-8996-6D6BBCDCE3C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62425" y="2536825"/>
            <a:ext cx="3317875" cy="216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7" name="矩形 19">
            <a:extLst>
              <a:ext uri="{FF2B5EF4-FFF2-40B4-BE49-F238E27FC236}">
                <a16:creationId xmlns:a16="http://schemas.microsoft.com/office/drawing/2014/main" id="{A6216034-050A-422B-966A-A5B31EA9CD1D}"/>
              </a:ext>
            </a:extLst>
          </p:cNvPr>
          <p:cNvSpPr>
            <a:spLocks noChangeArrowheads="1"/>
          </p:cNvSpPr>
          <p:nvPr/>
        </p:nvSpPr>
        <p:spPr bwMode="auto">
          <a:xfrm>
            <a:off x="1825625" y="4849401"/>
            <a:ext cx="854075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eaLnBrk="1" hangingPunct="1"/>
            <a:r>
              <a:rPr lang="id-ID" sz="2400" dirty="0" err="1">
                <a:solidFill>
                  <a:schemeClr val="bg1"/>
                </a:solidFill>
              </a:rPr>
              <a:t>Ergonomik</a:t>
            </a:r>
            <a:r>
              <a:rPr lang="id-ID" sz="2400" dirty="0">
                <a:solidFill>
                  <a:schemeClr val="bg1"/>
                </a:solidFill>
              </a:rPr>
              <a:t> adalah pembelajaran tatap muka manusia dengan lingkungan dan mesin. </a:t>
            </a:r>
            <a:r>
              <a:rPr lang="id-ID" sz="2400" dirty="0" err="1">
                <a:solidFill>
                  <a:schemeClr val="bg1"/>
                </a:solidFill>
              </a:rPr>
              <a:t>Ergonomik</a:t>
            </a:r>
            <a:r>
              <a:rPr lang="id-ID" sz="2400" dirty="0">
                <a:solidFill>
                  <a:schemeClr val="bg1"/>
                </a:solidFill>
              </a:rPr>
              <a:t> manajer operasi tertarik dalam pembangunan tatap muka yang baik antara manusia, lingkungan, dan mesin.</a:t>
            </a:r>
          </a:p>
          <a:p>
            <a:pPr algn="just" eaLnBrk="1" hangingPunct="1"/>
            <a:endParaRPr lang="zh-CN" altLang="en-US" sz="2400" dirty="0">
              <a:solidFill>
                <a:schemeClr val="bg1"/>
              </a:solidFill>
            </a:endParaRPr>
          </a:p>
        </p:txBody>
      </p:sp>
    </p:spTree>
  </p:cSld>
  <p:clrMapOvr>
    <a:masterClrMapping/>
  </p:clrMapOvr>
  <p:transition spd="slow" advClick="0" advTm="4000">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8203"/>
                                        </p:tgtEl>
                                        <p:attrNameLst>
                                          <p:attrName>style.visibility</p:attrName>
                                        </p:attrNameLst>
                                      </p:cBhvr>
                                      <p:to>
                                        <p:strVal val="visible"/>
                                      </p:to>
                                    </p:set>
                                    <p:animEffect>
                                      <p:cBhvr>
                                        <p:cTn id="7" dur="500"/>
                                        <p:tgtEl>
                                          <p:spTgt spid="8203"/>
                                        </p:tgtEl>
                                      </p:cBhvr>
                                    </p:animEffect>
                                  </p:childTnLst>
                                </p:cTn>
                              </p:par>
                            </p:childTnLst>
                          </p:cTn>
                        </p:par>
                        <p:par>
                          <p:cTn id="8" fill="hold" nodeType="afterGroup">
                            <p:stCondLst>
                              <p:cond delay="500"/>
                            </p:stCondLst>
                            <p:childTnLst>
                              <p:par>
                                <p:cTn id="9" presetID="22" presetClass="entr" presetSubtype="4" fill="hold" nodeType="afterEffect">
                                  <p:stCondLst>
                                    <p:cond delay="0"/>
                                  </p:stCondLst>
                                  <p:childTnLst>
                                    <p:set>
                                      <p:cBhvr>
                                        <p:cTn id="10" dur="1" fill="hold">
                                          <p:stCondLst>
                                            <p:cond delay="0"/>
                                          </p:stCondLst>
                                        </p:cTn>
                                        <p:tgtEl>
                                          <p:spTgt spid="8202"/>
                                        </p:tgtEl>
                                        <p:attrNameLst>
                                          <p:attrName>style.visibility</p:attrName>
                                        </p:attrNameLst>
                                      </p:cBhvr>
                                      <p:to>
                                        <p:strVal val="visible"/>
                                      </p:to>
                                    </p:set>
                                    <p:animEffect>
                                      <p:cBhvr>
                                        <p:cTn id="11" dur="500"/>
                                        <p:tgtEl>
                                          <p:spTgt spid="8202"/>
                                        </p:tgtEl>
                                      </p:cBhvr>
                                    </p:animEffect>
                                  </p:childTnLst>
                                </p:cTn>
                              </p:par>
                            </p:childTnLst>
                          </p:cTn>
                        </p:par>
                        <p:par>
                          <p:cTn id="12" fill="hold" nodeType="afterGroup">
                            <p:stCondLst>
                              <p:cond delay="1000"/>
                            </p:stCondLst>
                            <p:childTnLst>
                              <p:par>
                                <p:cTn id="13" presetID="47" presetClass="entr" presetSubtype="0" fill="hold" nodeType="afterEffect">
                                  <p:stCondLst>
                                    <p:cond delay="0"/>
                                  </p:stCondLst>
                                  <p:childTnLst>
                                    <p:set>
                                      <p:cBhvr>
                                        <p:cTn id="14" dur="1" fill="hold">
                                          <p:stCondLst>
                                            <p:cond delay="0"/>
                                          </p:stCondLst>
                                        </p:cTn>
                                        <p:tgtEl>
                                          <p:spTgt spid="8204"/>
                                        </p:tgtEl>
                                        <p:attrNameLst>
                                          <p:attrName>style.visibility</p:attrName>
                                        </p:attrNameLst>
                                      </p:cBhvr>
                                      <p:to>
                                        <p:strVal val="visible"/>
                                      </p:to>
                                    </p:set>
                                    <p:animEffect>
                                      <p:cBhvr>
                                        <p:cTn id="15" dur="1000"/>
                                        <p:tgtEl>
                                          <p:spTgt spid="8204"/>
                                        </p:tgtEl>
                                      </p:cBhvr>
                                    </p:animEffect>
                                    <p:anim calcmode="lin" valueType="num">
                                      <p:cBhvr>
                                        <p:cTn id="16" dur="1000" fill="hold"/>
                                        <p:tgtEl>
                                          <p:spTgt spid="8204"/>
                                        </p:tgtEl>
                                        <p:attrNameLst>
                                          <p:attrName>ppt_x</p:attrName>
                                        </p:attrNameLst>
                                      </p:cBhvr>
                                      <p:tavLst>
                                        <p:tav tm="0">
                                          <p:val>
                                            <p:strVal val="#ppt_x"/>
                                          </p:val>
                                        </p:tav>
                                        <p:tav tm="100000">
                                          <p:val>
                                            <p:strVal val="#ppt_x"/>
                                          </p:val>
                                        </p:tav>
                                      </p:tavLst>
                                    </p:anim>
                                    <p:anim calcmode="lin" valueType="num">
                                      <p:cBhvr>
                                        <p:cTn id="17" dur="1000" fill="hold"/>
                                        <p:tgtEl>
                                          <p:spTgt spid="8204"/>
                                        </p:tgtEl>
                                        <p:attrNameLst>
                                          <p:attrName>ppt_y</p:attrName>
                                        </p:attrNameLst>
                                      </p:cBhvr>
                                      <p:tavLst>
                                        <p:tav tm="0">
                                          <p:val>
                                            <p:strVal val="#ppt_y-.1"/>
                                          </p:val>
                                        </p:tav>
                                        <p:tav tm="100000">
                                          <p:val>
                                            <p:strVal val="#ppt_y"/>
                                          </p:val>
                                        </p:tav>
                                      </p:tavLst>
                                    </p:anim>
                                  </p:childTnLst>
                                </p:cTn>
                              </p:par>
                              <p:par>
                                <p:cTn id="18" presetID="47" presetClass="entr" presetSubtype="0" fill="hold" nodeType="withEffect">
                                  <p:stCondLst>
                                    <p:cond delay="0"/>
                                  </p:stCondLst>
                                  <p:childTnLst>
                                    <p:set>
                                      <p:cBhvr>
                                        <p:cTn id="19" dur="1" fill="hold">
                                          <p:stCondLst>
                                            <p:cond delay="0"/>
                                          </p:stCondLst>
                                        </p:cTn>
                                        <p:tgtEl>
                                          <p:spTgt spid="8205"/>
                                        </p:tgtEl>
                                        <p:attrNameLst>
                                          <p:attrName>style.visibility</p:attrName>
                                        </p:attrNameLst>
                                      </p:cBhvr>
                                      <p:to>
                                        <p:strVal val="visible"/>
                                      </p:to>
                                    </p:set>
                                    <p:animEffect>
                                      <p:cBhvr>
                                        <p:cTn id="20" dur="1000"/>
                                        <p:tgtEl>
                                          <p:spTgt spid="8205"/>
                                        </p:tgtEl>
                                      </p:cBhvr>
                                    </p:animEffect>
                                    <p:anim calcmode="lin" valueType="num">
                                      <p:cBhvr>
                                        <p:cTn id="21" dur="1000" fill="hold"/>
                                        <p:tgtEl>
                                          <p:spTgt spid="8205"/>
                                        </p:tgtEl>
                                        <p:attrNameLst>
                                          <p:attrName>ppt_x</p:attrName>
                                        </p:attrNameLst>
                                      </p:cBhvr>
                                      <p:tavLst>
                                        <p:tav tm="0">
                                          <p:val>
                                            <p:strVal val="#ppt_x"/>
                                          </p:val>
                                        </p:tav>
                                        <p:tav tm="100000">
                                          <p:val>
                                            <p:strVal val="#ppt_x"/>
                                          </p:val>
                                        </p:tav>
                                      </p:tavLst>
                                    </p:anim>
                                    <p:anim calcmode="lin" valueType="num">
                                      <p:cBhvr>
                                        <p:cTn id="22" dur="1000" fill="hold"/>
                                        <p:tgtEl>
                                          <p:spTgt spid="8205"/>
                                        </p:tgtEl>
                                        <p:attrNameLst>
                                          <p:attrName>ppt_y</p:attrName>
                                        </p:attrNameLst>
                                      </p:cBhvr>
                                      <p:tavLst>
                                        <p:tav tm="0">
                                          <p:val>
                                            <p:strVal val="#ppt_y-.1"/>
                                          </p:val>
                                        </p:tav>
                                        <p:tav tm="100000">
                                          <p:val>
                                            <p:strVal val="#ppt_y"/>
                                          </p:val>
                                        </p:tav>
                                      </p:tavLst>
                                    </p:anim>
                                  </p:childTnLst>
                                </p:cTn>
                              </p:par>
                              <p:par>
                                <p:cTn id="23" presetID="47" presetClass="entr" presetSubtype="0" fill="hold" nodeType="withEffect">
                                  <p:stCondLst>
                                    <p:cond delay="0"/>
                                  </p:stCondLst>
                                  <p:childTnLst>
                                    <p:set>
                                      <p:cBhvr>
                                        <p:cTn id="24" dur="1" fill="hold">
                                          <p:stCondLst>
                                            <p:cond delay="0"/>
                                          </p:stCondLst>
                                        </p:cTn>
                                        <p:tgtEl>
                                          <p:spTgt spid="8206"/>
                                        </p:tgtEl>
                                        <p:attrNameLst>
                                          <p:attrName>style.visibility</p:attrName>
                                        </p:attrNameLst>
                                      </p:cBhvr>
                                      <p:to>
                                        <p:strVal val="visible"/>
                                      </p:to>
                                    </p:set>
                                    <p:animEffect>
                                      <p:cBhvr>
                                        <p:cTn id="25" dur="1000"/>
                                        <p:tgtEl>
                                          <p:spTgt spid="8206"/>
                                        </p:tgtEl>
                                      </p:cBhvr>
                                    </p:animEffect>
                                    <p:anim calcmode="lin" valueType="num">
                                      <p:cBhvr>
                                        <p:cTn id="26" dur="1000" fill="hold"/>
                                        <p:tgtEl>
                                          <p:spTgt spid="8206"/>
                                        </p:tgtEl>
                                        <p:attrNameLst>
                                          <p:attrName>ppt_x</p:attrName>
                                        </p:attrNameLst>
                                      </p:cBhvr>
                                      <p:tavLst>
                                        <p:tav tm="0">
                                          <p:val>
                                            <p:strVal val="#ppt_x"/>
                                          </p:val>
                                        </p:tav>
                                        <p:tav tm="100000">
                                          <p:val>
                                            <p:strVal val="#ppt_x"/>
                                          </p:val>
                                        </p:tav>
                                      </p:tavLst>
                                    </p:anim>
                                    <p:anim calcmode="lin" valueType="num">
                                      <p:cBhvr>
                                        <p:cTn id="27" dur="1000" fill="hold"/>
                                        <p:tgtEl>
                                          <p:spTgt spid="8206"/>
                                        </p:tgtEl>
                                        <p:attrNameLst>
                                          <p:attrName>ppt_y</p:attrName>
                                        </p:attrNameLst>
                                      </p:cBhvr>
                                      <p:tavLst>
                                        <p:tav tm="0">
                                          <p:val>
                                            <p:strVal val="#ppt_y-.1"/>
                                          </p:val>
                                        </p:tav>
                                        <p:tav tm="100000">
                                          <p:val>
                                            <p:strVal val="#ppt_y"/>
                                          </p:val>
                                        </p:tav>
                                      </p:tavLst>
                                    </p:anim>
                                  </p:childTnLst>
                                </p:cTn>
                              </p:par>
                            </p:childTnLst>
                          </p:cTn>
                        </p:par>
                        <p:par>
                          <p:cTn id="28" fill="hold" nodeType="afterGroup">
                            <p:stCondLst>
                              <p:cond delay="2000"/>
                            </p:stCondLst>
                            <p:childTnLst>
                              <p:par>
                                <p:cTn id="29" presetID="10" presetClass="entr" presetSubtype="0" fill="hold" grpId="0" nodeType="afterEffect">
                                  <p:stCondLst>
                                    <p:cond delay="0"/>
                                  </p:stCondLst>
                                  <p:childTnLst>
                                    <p:set>
                                      <p:cBhvr>
                                        <p:cTn id="30" dur="1" fill="hold">
                                          <p:stCondLst>
                                            <p:cond delay="0"/>
                                          </p:stCondLst>
                                        </p:cTn>
                                        <p:tgtEl>
                                          <p:spTgt spid="8207"/>
                                        </p:tgtEl>
                                        <p:attrNameLst>
                                          <p:attrName>style.visibility</p:attrName>
                                        </p:attrNameLst>
                                      </p:cBhvr>
                                      <p:to>
                                        <p:strVal val="visible"/>
                                      </p:to>
                                    </p:set>
                                    <p:anim calcmode="lin" valueType="num">
                                      <p:cBhvr>
                                        <p:cTn id="31" dur="500" fill="hold"/>
                                        <p:tgtEl>
                                          <p:spTgt spid="8207"/>
                                        </p:tgtEl>
                                        <p:attrNameLst>
                                          <p:attrName>ppt_w</p:attrName>
                                        </p:attrNameLst>
                                      </p:cBhvr>
                                      <p:tavLst>
                                        <p:tav tm="0">
                                          <p:val>
                                            <p:fltVal val="0"/>
                                          </p:val>
                                        </p:tav>
                                        <p:tav tm="100000">
                                          <p:val>
                                            <p:strVal val="#ppt_w"/>
                                          </p:val>
                                        </p:tav>
                                      </p:tavLst>
                                    </p:anim>
                                    <p:anim calcmode="lin" valueType="num">
                                      <p:cBhvr>
                                        <p:cTn id="32" dur="500" fill="hold"/>
                                        <p:tgtEl>
                                          <p:spTgt spid="8207"/>
                                        </p:tgtEl>
                                        <p:attrNameLst>
                                          <p:attrName>ppt_h</p:attrName>
                                        </p:attrNameLst>
                                      </p:cBhvr>
                                      <p:tavLst>
                                        <p:tav tm="0">
                                          <p:val>
                                            <p:fltVal val="0"/>
                                          </p:val>
                                        </p:tav>
                                        <p:tav tm="100000">
                                          <p:val>
                                            <p:strVal val="#ppt_h"/>
                                          </p:val>
                                        </p:tav>
                                      </p:tavLst>
                                    </p:anim>
                                    <p:animEffect>
                                      <p:cBhvr>
                                        <p:cTn id="33" dur="500"/>
                                        <p:tgtEl>
                                          <p:spTgt spid="82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3" grpId="0" bldLvl="0" animBg="1" autoUpdateAnimBg="0"/>
      <p:bldP spid="8207" grpId="0" bldLvl="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bg bwMode="auto">
      <p:bgPr>
        <a:solidFill>
          <a:srgbClr val="69C3C3"/>
        </a:solidFill>
        <a:effectLst/>
      </p:bgPr>
    </p:bg>
    <p:spTree>
      <p:nvGrpSpPr>
        <p:cNvPr id="1" name=""/>
        <p:cNvGrpSpPr/>
        <p:nvPr/>
      </p:nvGrpSpPr>
      <p:grpSpPr>
        <a:xfrm>
          <a:off x="0" y="0"/>
          <a:ext cx="0" cy="0"/>
          <a:chOff x="0" y="0"/>
          <a:chExt cx="0" cy="0"/>
        </a:xfrm>
      </p:grpSpPr>
      <p:grpSp>
        <p:nvGrpSpPr>
          <p:cNvPr id="18434" name="Group 2">
            <a:extLst>
              <a:ext uri="{FF2B5EF4-FFF2-40B4-BE49-F238E27FC236}">
                <a16:creationId xmlns:a16="http://schemas.microsoft.com/office/drawing/2014/main" id="{0471E2A3-46A2-4292-829F-C74349880FE8}"/>
              </a:ext>
            </a:extLst>
          </p:cNvPr>
          <p:cNvGrpSpPr>
            <a:grpSpLocks/>
          </p:cNvGrpSpPr>
          <p:nvPr/>
        </p:nvGrpSpPr>
        <p:grpSpPr bwMode="auto">
          <a:xfrm>
            <a:off x="-246063" y="263525"/>
            <a:ext cx="13962063" cy="1298575"/>
            <a:chOff x="0" y="0"/>
            <a:chExt cx="13963653" cy="4905832"/>
          </a:xfrm>
        </p:grpSpPr>
        <p:sp>
          <p:nvSpPr>
            <p:cNvPr id="18462" name="梯形 4">
              <a:extLst>
                <a:ext uri="{FF2B5EF4-FFF2-40B4-BE49-F238E27FC236}">
                  <a16:creationId xmlns:a16="http://schemas.microsoft.com/office/drawing/2014/main" id="{BE997990-74FF-4633-922D-95566D57AFA2}"/>
                </a:ext>
              </a:extLst>
            </p:cNvPr>
            <p:cNvSpPr>
              <a:spLocks noChangeArrowheads="1"/>
            </p:cNvSpPr>
            <p:nvPr/>
          </p:nvSpPr>
          <p:spPr bwMode="auto">
            <a:xfrm rot="5400000" flipV="1">
              <a:off x="675368" y="1934485"/>
              <a:ext cx="4905830" cy="1036864"/>
            </a:xfrm>
            <a:custGeom>
              <a:avLst/>
              <a:gdLst>
                <a:gd name="T0" fmla="*/ 2147483647 w 21600"/>
                <a:gd name="T1" fmla="*/ 1194614793 h 21600"/>
                <a:gd name="T2" fmla="*/ 2147483647 w 21600"/>
                <a:gd name="T3" fmla="*/ 2147483647 h 21600"/>
                <a:gd name="T4" fmla="*/ 2147483647 w 21600"/>
                <a:gd name="T5" fmla="*/ 1194614793 h 21600"/>
                <a:gd name="T6" fmla="*/ 2147483647 w 21600"/>
                <a:gd name="T7" fmla="*/ 0 h 21600"/>
                <a:gd name="T8" fmla="*/ 0 60000 65536"/>
                <a:gd name="T9" fmla="*/ 0 60000 65536"/>
                <a:gd name="T10" fmla="*/ 0 60000 65536"/>
                <a:gd name="T11" fmla="*/ 0 60000 65536"/>
                <a:gd name="T12" fmla="*/ 2580 w 21600"/>
                <a:gd name="T13" fmla="*/ 2580 h 21600"/>
                <a:gd name="T14" fmla="*/ 19020 w 21600"/>
                <a:gd name="T15" fmla="*/ 19020 h 21600"/>
              </a:gdLst>
              <a:ahLst/>
              <a:cxnLst>
                <a:cxn ang="T8">
                  <a:pos x="T0" y="T1"/>
                </a:cxn>
                <a:cxn ang="T9">
                  <a:pos x="T2" y="T3"/>
                </a:cxn>
                <a:cxn ang="T10">
                  <a:pos x="T4" y="T5"/>
                </a:cxn>
                <a:cxn ang="T11">
                  <a:pos x="T6" y="T7"/>
                </a:cxn>
              </a:cxnLst>
              <a:rect l="T12" t="T13" r="T14" b="T15"/>
              <a:pathLst>
                <a:path w="21600" h="21600">
                  <a:moveTo>
                    <a:pt x="0" y="0"/>
                  </a:moveTo>
                  <a:lnTo>
                    <a:pt x="1560" y="21600"/>
                  </a:lnTo>
                  <a:lnTo>
                    <a:pt x="20040" y="21600"/>
                  </a:lnTo>
                  <a:lnTo>
                    <a:pt x="21600" y="0"/>
                  </a:lnTo>
                  <a:lnTo>
                    <a:pt x="0" y="0"/>
                  </a:lnTo>
                  <a:close/>
                </a:path>
              </a:pathLst>
            </a:custGeom>
            <a:solidFill>
              <a:srgbClr val="BA931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18463" name="梯形 5">
              <a:extLst>
                <a:ext uri="{FF2B5EF4-FFF2-40B4-BE49-F238E27FC236}">
                  <a16:creationId xmlns:a16="http://schemas.microsoft.com/office/drawing/2014/main" id="{3D2C67A4-1648-490F-B0CC-F7E99AB9B2FF}"/>
                </a:ext>
              </a:extLst>
            </p:cNvPr>
            <p:cNvSpPr>
              <a:spLocks noChangeArrowheads="1"/>
            </p:cNvSpPr>
            <p:nvPr/>
          </p:nvSpPr>
          <p:spPr bwMode="auto">
            <a:xfrm rot="-5400000" flipH="1" flipV="1">
              <a:off x="8557986" y="1917697"/>
              <a:ext cx="4521202" cy="1070431"/>
            </a:xfrm>
            <a:custGeom>
              <a:avLst/>
              <a:gdLst>
                <a:gd name="T0" fmla="*/ 2147483647 w 21600"/>
                <a:gd name="T1" fmla="*/ 1314434458 h 21600"/>
                <a:gd name="T2" fmla="*/ 2147483647 w 21600"/>
                <a:gd name="T3" fmla="*/ 2147483647 h 21600"/>
                <a:gd name="T4" fmla="*/ 2147483647 w 21600"/>
                <a:gd name="T5" fmla="*/ 1314434458 h 21600"/>
                <a:gd name="T6" fmla="*/ 2147483647 w 21600"/>
                <a:gd name="T7" fmla="*/ 0 h 21600"/>
                <a:gd name="T8" fmla="*/ 0 60000 65536"/>
                <a:gd name="T9" fmla="*/ 0 60000 65536"/>
                <a:gd name="T10" fmla="*/ 0 60000 65536"/>
                <a:gd name="T11" fmla="*/ 0 60000 65536"/>
                <a:gd name="T12" fmla="*/ 2394 w 21600"/>
                <a:gd name="T13" fmla="*/ 2394 h 21600"/>
                <a:gd name="T14" fmla="*/ 19206 w 21600"/>
                <a:gd name="T15" fmla="*/ 19206 h 21600"/>
              </a:gdLst>
              <a:ahLst/>
              <a:cxnLst>
                <a:cxn ang="T8">
                  <a:pos x="T0" y="T1"/>
                </a:cxn>
                <a:cxn ang="T9">
                  <a:pos x="T2" y="T3"/>
                </a:cxn>
                <a:cxn ang="T10">
                  <a:pos x="T4" y="T5"/>
                </a:cxn>
                <a:cxn ang="T11">
                  <a:pos x="T6" y="T7"/>
                </a:cxn>
              </a:cxnLst>
              <a:rect l="T12" t="T13" r="T14" b="T15"/>
              <a:pathLst>
                <a:path w="21600" h="21600">
                  <a:moveTo>
                    <a:pt x="0" y="0"/>
                  </a:moveTo>
                  <a:lnTo>
                    <a:pt x="1187" y="21600"/>
                  </a:lnTo>
                  <a:lnTo>
                    <a:pt x="20413" y="21600"/>
                  </a:lnTo>
                  <a:lnTo>
                    <a:pt x="21600" y="0"/>
                  </a:lnTo>
                  <a:lnTo>
                    <a:pt x="0" y="0"/>
                  </a:lnTo>
                  <a:close/>
                </a:path>
              </a:pathLst>
            </a:custGeom>
            <a:solidFill>
              <a:srgbClr val="BA931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18464" name="矩形 6">
              <a:extLst>
                <a:ext uri="{FF2B5EF4-FFF2-40B4-BE49-F238E27FC236}">
                  <a16:creationId xmlns:a16="http://schemas.microsoft.com/office/drawing/2014/main" id="{9E57BA8D-117A-457C-9313-761987B167BA}"/>
                </a:ext>
              </a:extLst>
            </p:cNvPr>
            <p:cNvSpPr>
              <a:spLocks noChangeArrowheads="1"/>
            </p:cNvSpPr>
            <p:nvPr/>
          </p:nvSpPr>
          <p:spPr bwMode="auto">
            <a:xfrm>
              <a:off x="0" y="0"/>
              <a:ext cx="2609849" cy="490583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8465" name="矩形 7">
              <a:extLst>
                <a:ext uri="{FF2B5EF4-FFF2-40B4-BE49-F238E27FC236}">
                  <a16:creationId xmlns:a16="http://schemas.microsoft.com/office/drawing/2014/main" id="{F0012923-1892-410C-8866-7DA4D85B409F}"/>
                </a:ext>
              </a:extLst>
            </p:cNvPr>
            <p:cNvSpPr>
              <a:spLocks noChangeArrowheads="1"/>
            </p:cNvSpPr>
            <p:nvPr/>
          </p:nvSpPr>
          <p:spPr bwMode="auto">
            <a:xfrm>
              <a:off x="11353804" y="192313"/>
              <a:ext cx="2609849" cy="452120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8466" name="矩形 8">
              <a:extLst>
                <a:ext uri="{FF2B5EF4-FFF2-40B4-BE49-F238E27FC236}">
                  <a16:creationId xmlns:a16="http://schemas.microsoft.com/office/drawing/2014/main" id="{7DAC2886-3EB4-41E7-A391-59D722AAE150}"/>
                </a:ext>
              </a:extLst>
            </p:cNvPr>
            <p:cNvSpPr>
              <a:spLocks noChangeArrowheads="1"/>
            </p:cNvSpPr>
            <p:nvPr/>
          </p:nvSpPr>
          <p:spPr bwMode="auto">
            <a:xfrm>
              <a:off x="3156858" y="724722"/>
              <a:ext cx="7616372" cy="345638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sp>
        <p:nvSpPr>
          <p:cNvPr id="18435" name="文本框 11">
            <a:extLst>
              <a:ext uri="{FF2B5EF4-FFF2-40B4-BE49-F238E27FC236}">
                <a16:creationId xmlns:a16="http://schemas.microsoft.com/office/drawing/2014/main" id="{A4D1127B-75FF-40B5-AB36-EF149974D942}"/>
              </a:ext>
            </a:extLst>
          </p:cNvPr>
          <p:cNvSpPr>
            <a:spLocks noChangeArrowheads="1"/>
          </p:cNvSpPr>
          <p:nvPr/>
        </p:nvSpPr>
        <p:spPr bwMode="auto">
          <a:xfrm>
            <a:off x="765175" y="528638"/>
            <a:ext cx="123507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4400" b="1" dirty="0">
                <a:cs typeface="Arial" panose="020B0604020202020204" pitchFamily="34" charset="0"/>
                <a:sym typeface="Arial" panose="020B0604020202020204" pitchFamily="34" charset="0"/>
              </a:rPr>
              <a:t>0</a:t>
            </a:r>
            <a:r>
              <a:rPr lang="id-ID" altLang="zh-CN" sz="4400" b="1" dirty="0">
                <a:cs typeface="Arial" panose="020B0604020202020204" pitchFamily="34" charset="0"/>
                <a:sym typeface="Arial" panose="020B0604020202020204" pitchFamily="34" charset="0"/>
              </a:rPr>
              <a:t>5</a:t>
            </a:r>
            <a:endParaRPr lang="zh-CN" altLang="en-US" sz="4400" b="1" dirty="0">
              <a:ea typeface="黑体" panose="02010609060101010101" pitchFamily="49" charset="-122"/>
              <a:sym typeface="黑体" panose="02010609060101010101" pitchFamily="49" charset="-122"/>
            </a:endParaRPr>
          </a:p>
        </p:txBody>
      </p:sp>
      <p:sp>
        <p:nvSpPr>
          <p:cNvPr id="18436" name="矩形 12">
            <a:extLst>
              <a:ext uri="{FF2B5EF4-FFF2-40B4-BE49-F238E27FC236}">
                <a16:creationId xmlns:a16="http://schemas.microsoft.com/office/drawing/2014/main" id="{7FBD78CC-526E-4A89-A90E-CD6DC87190AD}"/>
              </a:ext>
            </a:extLst>
          </p:cNvPr>
          <p:cNvSpPr>
            <a:spLocks noChangeArrowheads="1"/>
          </p:cNvSpPr>
          <p:nvPr/>
        </p:nvSpPr>
        <p:spPr bwMode="auto">
          <a:xfrm>
            <a:off x="3070225" y="728663"/>
            <a:ext cx="729615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id-ID" sz="2800" b="1" dirty="0"/>
              <a:t>Metode Analisis </a:t>
            </a:r>
          </a:p>
          <a:p>
            <a:pPr algn="ctr" eaLnBrk="1" hangingPunct="1"/>
            <a:endParaRPr lang="zh-CN" altLang="en-US" sz="2800" b="1" dirty="0">
              <a:solidFill>
                <a:srgbClr val="F2F2F2"/>
              </a:solidFill>
              <a:ea typeface="黑体" panose="02010609060101010101" pitchFamily="49" charset="-122"/>
              <a:sym typeface="黑体" panose="02010609060101010101" pitchFamily="49" charset="-122"/>
            </a:endParaRPr>
          </a:p>
        </p:txBody>
      </p:sp>
      <p:grpSp>
        <p:nvGrpSpPr>
          <p:cNvPr id="20497" name="Group 17">
            <a:extLst>
              <a:ext uri="{FF2B5EF4-FFF2-40B4-BE49-F238E27FC236}">
                <a16:creationId xmlns:a16="http://schemas.microsoft.com/office/drawing/2014/main" id="{59DC1299-4971-4629-8C73-9B6137AFCEEE}"/>
              </a:ext>
            </a:extLst>
          </p:cNvPr>
          <p:cNvGrpSpPr>
            <a:grpSpLocks/>
          </p:cNvGrpSpPr>
          <p:nvPr/>
        </p:nvGrpSpPr>
        <p:grpSpPr bwMode="auto">
          <a:xfrm>
            <a:off x="953057" y="3054672"/>
            <a:ext cx="4282772" cy="3092322"/>
            <a:chOff x="0" y="0"/>
            <a:chExt cx="5087361" cy="4052535"/>
          </a:xfrm>
        </p:grpSpPr>
        <p:grpSp>
          <p:nvGrpSpPr>
            <p:cNvPr id="18450" name="Group 18">
              <a:extLst>
                <a:ext uri="{FF2B5EF4-FFF2-40B4-BE49-F238E27FC236}">
                  <a16:creationId xmlns:a16="http://schemas.microsoft.com/office/drawing/2014/main" id="{67812596-6605-4D6A-ACC9-F7253E510E5E}"/>
                </a:ext>
              </a:extLst>
            </p:cNvPr>
            <p:cNvGrpSpPr>
              <a:grpSpLocks/>
            </p:cNvGrpSpPr>
            <p:nvPr/>
          </p:nvGrpSpPr>
          <p:grpSpPr bwMode="auto">
            <a:xfrm>
              <a:off x="3600366" y="0"/>
              <a:ext cx="836469" cy="957390"/>
              <a:chOff x="0" y="0"/>
              <a:chExt cx="836469" cy="957390"/>
            </a:xfrm>
          </p:grpSpPr>
          <p:sp>
            <p:nvSpPr>
              <p:cNvPr id="18457" name="直接连接符 81">
                <a:extLst>
                  <a:ext uri="{FF2B5EF4-FFF2-40B4-BE49-F238E27FC236}">
                    <a16:creationId xmlns:a16="http://schemas.microsoft.com/office/drawing/2014/main" id="{1343EA26-A65A-4E8F-AC15-438F3C86A444}"/>
                  </a:ext>
                </a:extLst>
              </p:cNvPr>
              <p:cNvSpPr>
                <a:spLocks noChangeShapeType="1"/>
              </p:cNvSpPr>
              <p:nvPr/>
            </p:nvSpPr>
            <p:spPr bwMode="auto">
              <a:xfrm flipV="1">
                <a:off x="0" y="581341"/>
                <a:ext cx="308657" cy="376049"/>
              </a:xfrm>
              <a:prstGeom prst="line">
                <a:avLst/>
              </a:prstGeom>
              <a:noFill/>
              <a:ln w="142875">
                <a:solidFill>
                  <a:schemeClr val="accent2"/>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18458" name="椭圆 82">
                <a:extLst>
                  <a:ext uri="{FF2B5EF4-FFF2-40B4-BE49-F238E27FC236}">
                    <a16:creationId xmlns:a16="http://schemas.microsoft.com/office/drawing/2014/main" id="{3D58BD18-FA12-40A4-A057-3B98764424A2}"/>
                  </a:ext>
                </a:extLst>
              </p:cNvPr>
              <p:cNvSpPr>
                <a:spLocks noChangeArrowheads="1"/>
              </p:cNvSpPr>
              <p:nvPr/>
            </p:nvSpPr>
            <p:spPr bwMode="auto">
              <a:xfrm>
                <a:off x="145732" y="0"/>
                <a:ext cx="690737" cy="690737"/>
              </a:xfrm>
              <a:prstGeom prst="ellipse">
                <a:avLst/>
              </a:prstGeom>
              <a:solidFill>
                <a:schemeClr val="accent2"/>
              </a:solidFill>
              <a:ln w="12700">
                <a:solidFill>
                  <a:schemeClr val="accent2"/>
                </a:solidFill>
                <a:miter lim="800000"/>
                <a:headEnd/>
                <a:tailEnd/>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en-US" altLang="zh-CN" sz="3600" dirty="0">
                    <a:solidFill>
                      <a:srgbClr val="F2F2F2"/>
                    </a:solidFill>
                    <a:cs typeface="Arial" panose="020B0604020202020204" pitchFamily="34" charset="0"/>
                    <a:sym typeface="Arial" panose="020B0604020202020204" pitchFamily="34" charset="0"/>
                  </a:rPr>
                  <a:t>A</a:t>
                </a:r>
                <a:endParaRPr lang="zh-CN" altLang="en-US" sz="3600" dirty="0">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grpSp>
          <p:nvGrpSpPr>
            <p:cNvPr id="18451" name="Group 21">
              <a:extLst>
                <a:ext uri="{FF2B5EF4-FFF2-40B4-BE49-F238E27FC236}">
                  <a16:creationId xmlns:a16="http://schemas.microsoft.com/office/drawing/2014/main" id="{C825AD17-5080-4C5E-8B67-AF9DE045607D}"/>
                </a:ext>
              </a:extLst>
            </p:cNvPr>
            <p:cNvGrpSpPr>
              <a:grpSpLocks/>
            </p:cNvGrpSpPr>
            <p:nvPr/>
          </p:nvGrpSpPr>
          <p:grpSpPr bwMode="auto">
            <a:xfrm rot="4172546">
              <a:off x="4174406" y="3139580"/>
              <a:ext cx="875185" cy="950725"/>
              <a:chOff x="0" y="0"/>
              <a:chExt cx="875185" cy="950725"/>
            </a:xfrm>
          </p:grpSpPr>
          <p:sp>
            <p:nvSpPr>
              <p:cNvPr id="18455" name="直接连接符 79">
                <a:extLst>
                  <a:ext uri="{FF2B5EF4-FFF2-40B4-BE49-F238E27FC236}">
                    <a16:creationId xmlns:a16="http://schemas.microsoft.com/office/drawing/2014/main" id="{92054CD1-6295-46EB-B9AE-4C1E27BB1DE9}"/>
                  </a:ext>
                </a:extLst>
              </p:cNvPr>
              <p:cNvSpPr>
                <a:spLocks noChangeShapeType="1"/>
              </p:cNvSpPr>
              <p:nvPr/>
            </p:nvSpPr>
            <p:spPr bwMode="auto">
              <a:xfrm flipV="1">
                <a:off x="0" y="574676"/>
                <a:ext cx="308657" cy="376049"/>
              </a:xfrm>
              <a:prstGeom prst="line">
                <a:avLst/>
              </a:prstGeom>
              <a:noFill/>
              <a:ln w="142875">
                <a:solidFill>
                  <a:schemeClr val="accent1"/>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18456" name="椭圆 80">
                <a:extLst>
                  <a:ext uri="{FF2B5EF4-FFF2-40B4-BE49-F238E27FC236}">
                    <a16:creationId xmlns:a16="http://schemas.microsoft.com/office/drawing/2014/main" id="{1AD15198-AFCC-40D8-8B66-68831B45693F}"/>
                  </a:ext>
                </a:extLst>
              </p:cNvPr>
              <p:cNvSpPr>
                <a:spLocks noChangeArrowheads="1"/>
              </p:cNvSpPr>
              <p:nvPr/>
            </p:nvSpPr>
            <p:spPr bwMode="auto">
              <a:xfrm rot="-3507783">
                <a:off x="184446" y="0"/>
                <a:ext cx="690737" cy="690737"/>
              </a:xfrm>
              <a:prstGeom prst="ellipse">
                <a:avLst/>
              </a:prstGeom>
              <a:solidFill>
                <a:schemeClr val="accent1"/>
              </a:solidFill>
              <a:ln w="12700">
                <a:solidFill>
                  <a:schemeClr val="accent1"/>
                </a:solidFill>
                <a:miter lim="800000"/>
                <a:headEnd/>
                <a:tailEnd/>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en-US" altLang="zh-CN" sz="3600">
                    <a:solidFill>
                      <a:srgbClr val="F2F2F2"/>
                    </a:solidFill>
                    <a:cs typeface="Arial" panose="020B0604020202020204" pitchFamily="34" charset="0"/>
                    <a:sym typeface="Arial" panose="020B0604020202020204" pitchFamily="34" charset="0"/>
                  </a:rPr>
                  <a:t>B</a:t>
                </a:r>
                <a:endParaRPr lang="zh-CN" altLang="en-US" sz="3600">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grpSp>
          <p:nvGrpSpPr>
            <p:cNvPr id="18452" name="Group 24">
              <a:extLst>
                <a:ext uri="{FF2B5EF4-FFF2-40B4-BE49-F238E27FC236}">
                  <a16:creationId xmlns:a16="http://schemas.microsoft.com/office/drawing/2014/main" id="{86FDC95E-4061-4FE6-8448-FF7390EF0525}"/>
                </a:ext>
              </a:extLst>
            </p:cNvPr>
            <p:cNvGrpSpPr>
              <a:grpSpLocks/>
            </p:cNvGrpSpPr>
            <p:nvPr/>
          </p:nvGrpSpPr>
          <p:grpSpPr bwMode="auto">
            <a:xfrm rot="10800000">
              <a:off x="0" y="2701553"/>
              <a:ext cx="1076395" cy="692633"/>
              <a:chOff x="-1" y="0"/>
              <a:chExt cx="1076395" cy="692633"/>
            </a:xfrm>
          </p:grpSpPr>
          <p:sp>
            <p:nvSpPr>
              <p:cNvPr id="18453" name="直接连接符 77">
                <a:extLst>
                  <a:ext uri="{FF2B5EF4-FFF2-40B4-BE49-F238E27FC236}">
                    <a16:creationId xmlns:a16="http://schemas.microsoft.com/office/drawing/2014/main" id="{B7F07257-3130-421F-B03D-BFDBC115DB07}"/>
                  </a:ext>
                </a:extLst>
              </p:cNvPr>
              <p:cNvSpPr>
                <a:spLocks noChangeShapeType="1"/>
              </p:cNvSpPr>
              <p:nvPr/>
            </p:nvSpPr>
            <p:spPr bwMode="auto">
              <a:xfrm rot="10800000" flipH="1">
                <a:off x="-1" y="481529"/>
                <a:ext cx="423415" cy="211104"/>
              </a:xfrm>
              <a:prstGeom prst="line">
                <a:avLst/>
              </a:prstGeom>
              <a:noFill/>
              <a:ln w="142875">
                <a:solidFill>
                  <a:schemeClr val="tx2"/>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18454" name="椭圆 78">
                <a:extLst>
                  <a:ext uri="{FF2B5EF4-FFF2-40B4-BE49-F238E27FC236}">
                    <a16:creationId xmlns:a16="http://schemas.microsoft.com/office/drawing/2014/main" id="{1B8DD371-D124-46BE-BDE7-79E811001D7E}"/>
                  </a:ext>
                </a:extLst>
              </p:cNvPr>
              <p:cNvSpPr>
                <a:spLocks noChangeArrowheads="1"/>
              </p:cNvSpPr>
              <p:nvPr/>
            </p:nvSpPr>
            <p:spPr bwMode="auto">
              <a:xfrm rot="10510280">
                <a:off x="385657" y="0"/>
                <a:ext cx="690737" cy="690737"/>
              </a:xfrm>
              <a:prstGeom prst="ellipse">
                <a:avLst/>
              </a:prstGeom>
              <a:solidFill>
                <a:schemeClr val="tx2"/>
              </a:solidFill>
              <a:ln w="12700">
                <a:solidFill>
                  <a:schemeClr val="tx2"/>
                </a:solidFill>
                <a:miter lim="800000"/>
                <a:headEnd/>
                <a:tailEnd/>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en-US" altLang="zh-CN" sz="3600" dirty="0">
                    <a:solidFill>
                      <a:srgbClr val="F2F2F2"/>
                    </a:solidFill>
                    <a:cs typeface="Arial" panose="020B0604020202020204" pitchFamily="34" charset="0"/>
                    <a:sym typeface="Arial" panose="020B0604020202020204" pitchFamily="34" charset="0"/>
                  </a:rPr>
                  <a:t>C</a:t>
                </a:r>
                <a:endParaRPr lang="zh-CN" altLang="en-US" sz="3600" dirty="0">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grpSp>
      <p:grpSp>
        <p:nvGrpSpPr>
          <p:cNvPr id="20507" name="Group 27">
            <a:extLst>
              <a:ext uri="{FF2B5EF4-FFF2-40B4-BE49-F238E27FC236}">
                <a16:creationId xmlns:a16="http://schemas.microsoft.com/office/drawing/2014/main" id="{7B28E670-2AFA-4DE5-9BFA-0E3437D04554}"/>
              </a:ext>
            </a:extLst>
          </p:cNvPr>
          <p:cNvGrpSpPr>
            <a:grpSpLocks/>
          </p:cNvGrpSpPr>
          <p:nvPr/>
        </p:nvGrpSpPr>
        <p:grpSpPr bwMode="auto">
          <a:xfrm>
            <a:off x="-860171" y="1808397"/>
            <a:ext cx="6096000" cy="470674"/>
            <a:chOff x="0" y="0"/>
            <a:chExt cx="4409941" cy="2100190"/>
          </a:xfrm>
        </p:grpSpPr>
        <p:sp>
          <p:nvSpPr>
            <p:cNvPr id="18444" name="矩形 84">
              <a:extLst>
                <a:ext uri="{FF2B5EF4-FFF2-40B4-BE49-F238E27FC236}">
                  <a16:creationId xmlns:a16="http://schemas.microsoft.com/office/drawing/2014/main" id="{A7A3299E-F270-458C-8D25-4D8309D43FA4}"/>
                </a:ext>
              </a:extLst>
            </p:cNvPr>
            <p:cNvSpPr>
              <a:spLocks noChangeArrowheads="1"/>
            </p:cNvSpPr>
            <p:nvPr/>
          </p:nvSpPr>
          <p:spPr bwMode="auto">
            <a:xfrm>
              <a:off x="832168" y="20281"/>
              <a:ext cx="3577773" cy="34536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8445" name="矩形 85">
              <a:extLst>
                <a:ext uri="{FF2B5EF4-FFF2-40B4-BE49-F238E27FC236}">
                  <a16:creationId xmlns:a16="http://schemas.microsoft.com/office/drawing/2014/main" id="{86FCBBD8-8235-4644-BE99-FAB29DC4D89B}"/>
                </a:ext>
              </a:extLst>
            </p:cNvPr>
            <p:cNvSpPr>
              <a:spLocks noChangeArrowheads="1"/>
            </p:cNvSpPr>
            <p:nvPr/>
          </p:nvSpPr>
          <p:spPr bwMode="auto">
            <a:xfrm>
              <a:off x="1528855" y="1265837"/>
              <a:ext cx="2881086" cy="345369"/>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8446" name="矩形 86">
              <a:extLst>
                <a:ext uri="{FF2B5EF4-FFF2-40B4-BE49-F238E27FC236}">
                  <a16:creationId xmlns:a16="http://schemas.microsoft.com/office/drawing/2014/main" id="{DB76194D-7243-4498-A5C3-54BBBD0274F5}"/>
                </a:ext>
              </a:extLst>
            </p:cNvPr>
            <p:cNvSpPr>
              <a:spLocks noChangeArrowheads="1"/>
            </p:cNvSpPr>
            <p:nvPr/>
          </p:nvSpPr>
          <p:spPr bwMode="auto">
            <a:xfrm>
              <a:off x="2573883" y="643059"/>
              <a:ext cx="1836058" cy="345369"/>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8447" name="文本框 87">
              <a:extLst>
                <a:ext uri="{FF2B5EF4-FFF2-40B4-BE49-F238E27FC236}">
                  <a16:creationId xmlns:a16="http://schemas.microsoft.com/office/drawing/2014/main" id="{7A2EC176-D94F-4E87-A2B2-39ABAE9D28FB}"/>
                </a:ext>
              </a:extLst>
            </p:cNvPr>
            <p:cNvSpPr>
              <a:spLocks noChangeArrowheads="1"/>
            </p:cNvSpPr>
            <p:nvPr/>
          </p:nvSpPr>
          <p:spPr bwMode="auto">
            <a:xfrm>
              <a:off x="0" y="0"/>
              <a:ext cx="7152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400">
                  <a:solidFill>
                    <a:srgbClr val="4DC7AB"/>
                  </a:solidFill>
                  <a:cs typeface="Arial" panose="020B0604020202020204" pitchFamily="34" charset="0"/>
                  <a:sym typeface="Arial" panose="020B0604020202020204" pitchFamily="34" charset="0"/>
                </a:rPr>
                <a:t>80%</a:t>
              </a:r>
              <a:endParaRPr lang="zh-CN" altLang="en-US" sz="2400">
                <a:solidFill>
                  <a:srgbClr val="4DC7AB"/>
                </a:solidFill>
                <a:ea typeface="黑体" panose="02010609060101010101" pitchFamily="49" charset="-122"/>
                <a:sym typeface="黑体" panose="02010609060101010101" pitchFamily="49" charset="-122"/>
              </a:endParaRPr>
            </a:p>
          </p:txBody>
        </p:sp>
        <p:sp>
          <p:nvSpPr>
            <p:cNvPr id="18448" name="文本框 88">
              <a:extLst>
                <a:ext uri="{FF2B5EF4-FFF2-40B4-BE49-F238E27FC236}">
                  <a16:creationId xmlns:a16="http://schemas.microsoft.com/office/drawing/2014/main" id="{3E486E63-3368-4C24-8CD1-0E610EC117FB}"/>
                </a:ext>
              </a:extLst>
            </p:cNvPr>
            <p:cNvSpPr>
              <a:spLocks noChangeArrowheads="1"/>
            </p:cNvSpPr>
            <p:nvPr/>
          </p:nvSpPr>
          <p:spPr bwMode="auto">
            <a:xfrm>
              <a:off x="1737476" y="584911"/>
              <a:ext cx="531591" cy="865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400" dirty="0">
                  <a:solidFill>
                    <a:srgbClr val="FB4747"/>
                  </a:solidFill>
                  <a:cs typeface="Arial" panose="020B0604020202020204" pitchFamily="34" charset="0"/>
                  <a:sym typeface="Arial" panose="020B0604020202020204" pitchFamily="34" charset="0"/>
                </a:rPr>
                <a:t>%</a:t>
              </a:r>
              <a:endParaRPr lang="zh-CN" altLang="en-US" sz="2400" dirty="0">
                <a:solidFill>
                  <a:srgbClr val="FB4747"/>
                </a:solidFill>
                <a:ea typeface="黑体" panose="02010609060101010101" pitchFamily="49" charset="-122"/>
                <a:sym typeface="黑体" panose="02010609060101010101" pitchFamily="49" charset="-122"/>
              </a:endParaRPr>
            </a:p>
          </p:txBody>
        </p:sp>
        <p:sp>
          <p:nvSpPr>
            <p:cNvPr id="18449" name="文本框 89">
              <a:extLst>
                <a:ext uri="{FF2B5EF4-FFF2-40B4-BE49-F238E27FC236}">
                  <a16:creationId xmlns:a16="http://schemas.microsoft.com/office/drawing/2014/main" id="{AC87562B-AEC4-43B5-80C5-EE1CA28C67FC}"/>
                </a:ext>
              </a:extLst>
            </p:cNvPr>
            <p:cNvSpPr>
              <a:spLocks noChangeArrowheads="1"/>
            </p:cNvSpPr>
            <p:nvPr/>
          </p:nvSpPr>
          <p:spPr bwMode="auto">
            <a:xfrm>
              <a:off x="715260" y="1235016"/>
              <a:ext cx="531591" cy="865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400" dirty="0">
                  <a:solidFill>
                    <a:srgbClr val="EFD163"/>
                  </a:solidFill>
                  <a:cs typeface="Arial" panose="020B0604020202020204" pitchFamily="34" charset="0"/>
                  <a:sym typeface="Arial" panose="020B0604020202020204" pitchFamily="34" charset="0"/>
                </a:rPr>
                <a:t>%</a:t>
              </a:r>
              <a:endParaRPr lang="zh-CN" altLang="en-US" sz="2400" dirty="0">
                <a:solidFill>
                  <a:srgbClr val="EFD163"/>
                </a:solidFill>
                <a:ea typeface="黑体" panose="02010609060101010101" pitchFamily="49" charset="-122"/>
                <a:sym typeface="黑体" panose="02010609060101010101" pitchFamily="49" charset="-122"/>
              </a:endParaRPr>
            </a:p>
          </p:txBody>
        </p:sp>
      </p:grpSp>
      <p:sp>
        <p:nvSpPr>
          <p:cNvPr id="20514" name="直接连接符 90">
            <a:extLst>
              <a:ext uri="{FF2B5EF4-FFF2-40B4-BE49-F238E27FC236}">
                <a16:creationId xmlns:a16="http://schemas.microsoft.com/office/drawing/2014/main" id="{1E834D5D-77D5-4F8D-8448-E2B430A642C9}"/>
              </a:ext>
            </a:extLst>
          </p:cNvPr>
          <p:cNvSpPr>
            <a:spLocks noChangeShapeType="1"/>
          </p:cNvSpPr>
          <p:nvPr/>
        </p:nvSpPr>
        <p:spPr bwMode="auto">
          <a:xfrm>
            <a:off x="6315075" y="3637861"/>
            <a:ext cx="4959350" cy="0"/>
          </a:xfrm>
          <a:prstGeom prst="line">
            <a:avLst/>
          </a:prstGeom>
          <a:noFill/>
          <a:ln w="15875">
            <a:solidFill>
              <a:schemeClr val="tx1"/>
            </a:solidFill>
            <a:miter lim="800000"/>
            <a:headEnd/>
            <a:tailEnd/>
          </a:ln>
          <a:extLst>
            <a:ext uri="{909E8E84-426E-40DD-AFC4-6F175D3DCCD1}">
              <a14:hiddenFill xmlns:a14="http://schemas.microsoft.com/office/drawing/2010/main">
                <a:noFill/>
              </a14:hiddenFill>
            </a:ext>
          </a:extLst>
        </p:spPr>
        <p:txBody>
          <a:bodyPr/>
          <a:lstStyle/>
          <a:p>
            <a:endParaRPr lang="zh-CN" altLang="en-US" dirty="0"/>
          </a:p>
        </p:txBody>
      </p:sp>
      <p:sp>
        <p:nvSpPr>
          <p:cNvPr id="20515" name="直接连接符 91">
            <a:extLst>
              <a:ext uri="{FF2B5EF4-FFF2-40B4-BE49-F238E27FC236}">
                <a16:creationId xmlns:a16="http://schemas.microsoft.com/office/drawing/2014/main" id="{0B889FD4-984A-4245-844B-8485ADD810A3}"/>
              </a:ext>
            </a:extLst>
          </p:cNvPr>
          <p:cNvSpPr>
            <a:spLocks noChangeShapeType="1"/>
          </p:cNvSpPr>
          <p:nvPr/>
        </p:nvSpPr>
        <p:spPr bwMode="auto">
          <a:xfrm>
            <a:off x="6315075" y="6269038"/>
            <a:ext cx="4959350" cy="0"/>
          </a:xfrm>
          <a:prstGeom prst="line">
            <a:avLst/>
          </a:prstGeom>
          <a:noFill/>
          <a:ln w="15875">
            <a:solidFill>
              <a:srgbClr val="4DC7AB"/>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2" name="Persegi Panjang 1">
            <a:extLst>
              <a:ext uri="{FF2B5EF4-FFF2-40B4-BE49-F238E27FC236}">
                <a16:creationId xmlns:a16="http://schemas.microsoft.com/office/drawing/2014/main" id="{1AEFD635-E982-49A6-9266-9923448E4DBF}"/>
              </a:ext>
            </a:extLst>
          </p:cNvPr>
          <p:cNvSpPr/>
          <p:nvPr/>
        </p:nvSpPr>
        <p:spPr>
          <a:xfrm>
            <a:off x="6158382" y="1698869"/>
            <a:ext cx="6096000" cy="1938992"/>
          </a:xfrm>
          <a:prstGeom prst="rect">
            <a:avLst/>
          </a:prstGeom>
        </p:spPr>
        <p:txBody>
          <a:bodyPr>
            <a:spAutoFit/>
          </a:bodyPr>
          <a:lstStyle/>
          <a:p>
            <a:r>
              <a:rPr lang="id-ID" sz="2400" dirty="0">
                <a:latin typeface="+mn-lt"/>
                <a:ea typeface="Calibri" panose="020F0502020204030204" pitchFamily="34" charset="0"/>
              </a:rPr>
              <a:t>Metode analisis adalah sistem yang membangun prosedur kerja yang aman dan produksi kualitas efisiensi produk. Metode ini memusatkan perhatian pada bagaimana tugas diselesaikan.  </a:t>
            </a:r>
            <a:endParaRPr lang="id-ID" sz="2400" dirty="0">
              <a:latin typeface="+mn-lt"/>
            </a:endParaRPr>
          </a:p>
        </p:txBody>
      </p:sp>
      <p:sp>
        <p:nvSpPr>
          <p:cNvPr id="3" name="Persegi Panjang 2">
            <a:extLst>
              <a:ext uri="{FF2B5EF4-FFF2-40B4-BE49-F238E27FC236}">
                <a16:creationId xmlns:a16="http://schemas.microsoft.com/office/drawing/2014/main" id="{F73D3C90-7D99-42C5-8EA0-B5A32F1B9542}"/>
              </a:ext>
            </a:extLst>
          </p:cNvPr>
          <p:cNvSpPr/>
          <p:nvPr/>
        </p:nvSpPr>
        <p:spPr>
          <a:xfrm>
            <a:off x="6241247" y="3765679"/>
            <a:ext cx="5231736" cy="3092321"/>
          </a:xfrm>
          <a:prstGeom prst="rect">
            <a:avLst/>
          </a:prstGeom>
        </p:spPr>
        <p:txBody>
          <a:bodyPr wrap="square">
            <a:spAutoFit/>
          </a:bodyPr>
          <a:lstStyle/>
          <a:p>
            <a:pPr lvl="0" algn="just">
              <a:lnSpc>
                <a:spcPct val="115000"/>
              </a:lnSpc>
              <a:spcAft>
                <a:spcPts val="800"/>
              </a:spcAft>
            </a:pPr>
            <a:r>
              <a:rPr lang="id-ID" sz="2200" dirty="0">
                <a:latin typeface="+mn-lt"/>
              </a:rPr>
              <a:t>Teknik metode yang digunakan untuk menganalisis:</a:t>
            </a:r>
            <a:endParaRPr lang="id-ID" sz="2200" dirty="0">
              <a:latin typeface="+mn-lt"/>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mj-lt"/>
              <a:buAutoNum type="arabicPeriod"/>
            </a:pPr>
            <a:r>
              <a:rPr lang="id-ID" sz="2200" dirty="0">
                <a:latin typeface="+mn-lt"/>
                <a:ea typeface="Calibri" panose="020F0502020204030204" pitchFamily="34" charset="0"/>
                <a:cs typeface="Times New Roman" panose="02020603050405020304" pitchFamily="18" charset="0"/>
              </a:rPr>
              <a:t>Pergerakan individual atau bahan material</a:t>
            </a:r>
          </a:p>
          <a:p>
            <a:pPr marL="342900" lvl="0" indent="-342900" algn="just">
              <a:lnSpc>
                <a:spcPct val="115000"/>
              </a:lnSpc>
              <a:spcAft>
                <a:spcPts val="800"/>
              </a:spcAft>
              <a:buFont typeface="+mj-lt"/>
              <a:buAutoNum type="arabicPeriod"/>
            </a:pPr>
            <a:r>
              <a:rPr lang="id-ID" sz="2200" dirty="0">
                <a:latin typeface="+mn-lt"/>
                <a:ea typeface="Calibri" panose="020F0502020204030204" pitchFamily="34" charset="0"/>
                <a:cs typeface="Times New Roman" panose="02020603050405020304" pitchFamily="18" charset="0"/>
              </a:rPr>
              <a:t>Aktivitas manusia dan mesin serta aktivitas kru</a:t>
            </a:r>
          </a:p>
          <a:p>
            <a:pPr marL="342900" lvl="0" indent="-342900" algn="just">
              <a:lnSpc>
                <a:spcPct val="115000"/>
              </a:lnSpc>
              <a:spcAft>
                <a:spcPts val="800"/>
              </a:spcAft>
              <a:buFont typeface="+mj-lt"/>
              <a:buAutoNum type="arabicPeriod"/>
            </a:pPr>
            <a:r>
              <a:rPr lang="id-ID" sz="2200" dirty="0">
                <a:latin typeface="+mn-lt"/>
                <a:ea typeface="Calibri" panose="020F0502020204030204" pitchFamily="34" charset="0"/>
                <a:cs typeface="Times New Roman" panose="02020603050405020304" pitchFamily="18" charset="0"/>
              </a:rPr>
              <a:t>Pergerakan badan</a:t>
            </a:r>
            <a:endParaRPr lang="id-ID" sz="2200" dirty="0">
              <a:effectLst/>
              <a:latin typeface="+mn-lt"/>
              <a:ea typeface="Calibri" panose="020F0502020204030204" pitchFamily="34" charset="0"/>
              <a:cs typeface="Times New Roman" panose="02020603050405020304" pitchFamily="18" charset="0"/>
            </a:endParaRPr>
          </a:p>
        </p:txBody>
      </p:sp>
      <p:sp>
        <p:nvSpPr>
          <p:cNvPr id="4" name="Persegi Panjang 3">
            <a:extLst>
              <a:ext uri="{FF2B5EF4-FFF2-40B4-BE49-F238E27FC236}">
                <a16:creationId xmlns:a16="http://schemas.microsoft.com/office/drawing/2014/main" id="{72596BD1-8ADD-4695-A8F0-AF040068359C}"/>
              </a:ext>
            </a:extLst>
          </p:cNvPr>
          <p:cNvSpPr/>
          <p:nvPr/>
        </p:nvSpPr>
        <p:spPr>
          <a:xfrm>
            <a:off x="2659809" y="4793541"/>
            <a:ext cx="2393604" cy="461665"/>
          </a:xfrm>
          <a:prstGeom prst="rect">
            <a:avLst/>
          </a:prstGeom>
        </p:spPr>
        <p:txBody>
          <a:bodyPr wrap="none">
            <a:spAutoFit/>
          </a:bodyPr>
          <a:lstStyle/>
          <a:p>
            <a:r>
              <a:rPr lang="id-ID" sz="2400" dirty="0"/>
              <a:t>Diagram Proses</a:t>
            </a:r>
          </a:p>
        </p:txBody>
      </p:sp>
      <p:sp>
        <p:nvSpPr>
          <p:cNvPr id="39" name="Persegi Panjang 38">
            <a:extLst>
              <a:ext uri="{FF2B5EF4-FFF2-40B4-BE49-F238E27FC236}">
                <a16:creationId xmlns:a16="http://schemas.microsoft.com/office/drawing/2014/main" id="{EC9AEE24-DF49-4F45-95AD-F8B51BF6E119}"/>
              </a:ext>
            </a:extLst>
          </p:cNvPr>
          <p:cNvSpPr/>
          <p:nvPr/>
        </p:nvSpPr>
        <p:spPr>
          <a:xfrm>
            <a:off x="2042313" y="3269743"/>
            <a:ext cx="1966244" cy="461665"/>
          </a:xfrm>
          <a:prstGeom prst="rect">
            <a:avLst/>
          </a:prstGeom>
        </p:spPr>
        <p:txBody>
          <a:bodyPr wrap="none">
            <a:spAutoFit/>
          </a:bodyPr>
          <a:lstStyle/>
          <a:p>
            <a:r>
              <a:rPr lang="id-ID" sz="2400" dirty="0"/>
              <a:t>Diagram Alur</a:t>
            </a:r>
          </a:p>
        </p:txBody>
      </p:sp>
      <p:sp>
        <p:nvSpPr>
          <p:cNvPr id="40" name="Persegi Panjang 39">
            <a:extLst>
              <a:ext uri="{FF2B5EF4-FFF2-40B4-BE49-F238E27FC236}">
                <a16:creationId xmlns:a16="http://schemas.microsoft.com/office/drawing/2014/main" id="{47C1C5C6-5DC6-48E5-8F9D-FABA1C54BA26}"/>
              </a:ext>
            </a:extLst>
          </p:cNvPr>
          <p:cNvSpPr/>
          <p:nvPr/>
        </p:nvSpPr>
        <p:spPr>
          <a:xfrm>
            <a:off x="461272" y="4194298"/>
            <a:ext cx="2564163" cy="461665"/>
          </a:xfrm>
          <a:prstGeom prst="rect">
            <a:avLst/>
          </a:prstGeom>
        </p:spPr>
        <p:txBody>
          <a:bodyPr wrap="none">
            <a:spAutoFit/>
          </a:bodyPr>
          <a:lstStyle/>
          <a:p>
            <a:r>
              <a:rPr lang="id-ID" sz="2400" dirty="0"/>
              <a:t>Diagram Aktivitas</a:t>
            </a:r>
          </a:p>
        </p:txBody>
      </p:sp>
    </p:spTree>
  </p:cSld>
  <p:clrMapOvr>
    <a:masterClrMapping/>
  </p:clrMapOvr>
  <p:transition spd="slow" advClick="0" advTm="4000">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6" presetClass="entr" presetSubtype="32" fill="hold" nodeType="afterEffect">
                                  <p:stCondLst>
                                    <p:cond delay="0"/>
                                  </p:stCondLst>
                                  <p:childTnLst>
                                    <p:set>
                                      <p:cBhvr>
                                        <p:cTn id="6" dur="1" fill="hold">
                                          <p:stCondLst>
                                            <p:cond delay="0"/>
                                          </p:stCondLst>
                                        </p:cTn>
                                        <p:tgtEl>
                                          <p:spTgt spid="20497"/>
                                        </p:tgtEl>
                                        <p:attrNameLst>
                                          <p:attrName>style.visibility</p:attrName>
                                        </p:attrNameLst>
                                      </p:cBhvr>
                                      <p:to>
                                        <p:strVal val="visible"/>
                                      </p:to>
                                    </p:set>
                                    <p:animEffect>
                                      <p:cBhvr>
                                        <p:cTn id="7" dur="750"/>
                                        <p:tgtEl>
                                          <p:spTgt spid="20497"/>
                                        </p:tgtEl>
                                      </p:cBhvr>
                                    </p:animEffect>
                                  </p:childTnLst>
                                </p:cTn>
                              </p:par>
                            </p:childTnLst>
                          </p:cTn>
                        </p:par>
                        <p:par>
                          <p:cTn id="8" fill="hold" nodeType="afterGroup">
                            <p:stCondLst>
                              <p:cond delay="750"/>
                            </p:stCondLst>
                            <p:childTnLst>
                              <p:par>
                                <p:cTn id="9" presetID="22" presetClass="entr" presetSubtype="2" fill="hold" nodeType="afterEffect">
                                  <p:stCondLst>
                                    <p:cond delay="0"/>
                                  </p:stCondLst>
                                  <p:childTnLst>
                                    <p:set>
                                      <p:cBhvr>
                                        <p:cTn id="10" dur="1" fill="hold">
                                          <p:stCondLst>
                                            <p:cond delay="0"/>
                                          </p:stCondLst>
                                        </p:cTn>
                                        <p:tgtEl>
                                          <p:spTgt spid="20507"/>
                                        </p:tgtEl>
                                        <p:attrNameLst>
                                          <p:attrName>style.visibility</p:attrName>
                                        </p:attrNameLst>
                                      </p:cBhvr>
                                      <p:to>
                                        <p:strVal val="visible"/>
                                      </p:to>
                                    </p:set>
                                    <p:animEffect>
                                      <p:cBhvr>
                                        <p:cTn id="11" dur="1000"/>
                                        <p:tgtEl>
                                          <p:spTgt spid="20507"/>
                                        </p:tgtEl>
                                      </p:cBhvr>
                                    </p:animEffect>
                                  </p:childTnLst>
                                </p:cTn>
                              </p:par>
                              <p:par>
                                <p:cTn id="12" presetID="16" presetClass="entr" presetSubtype="37" fill="hold" nodeType="withEffect">
                                  <p:stCondLst>
                                    <p:cond delay="1000"/>
                                  </p:stCondLst>
                                  <p:childTnLst>
                                    <p:set>
                                      <p:cBhvr>
                                        <p:cTn id="13" dur="1" fill="hold">
                                          <p:stCondLst>
                                            <p:cond delay="0"/>
                                          </p:stCondLst>
                                        </p:cTn>
                                        <p:tgtEl>
                                          <p:spTgt spid="20514"/>
                                        </p:tgtEl>
                                        <p:attrNameLst>
                                          <p:attrName>style.visibility</p:attrName>
                                        </p:attrNameLst>
                                      </p:cBhvr>
                                      <p:to>
                                        <p:strVal val="visible"/>
                                      </p:to>
                                    </p:set>
                                    <p:animEffect>
                                      <p:cBhvr>
                                        <p:cTn id="14" dur="1000"/>
                                        <p:tgtEl>
                                          <p:spTgt spid="20514"/>
                                        </p:tgtEl>
                                      </p:cBhvr>
                                    </p:animEffect>
                                  </p:childTnLst>
                                </p:cTn>
                              </p:par>
                              <p:par>
                                <p:cTn id="15" presetID="16" presetClass="entr" presetSubtype="37" fill="hold" nodeType="withEffect">
                                  <p:stCondLst>
                                    <p:cond delay="1000"/>
                                  </p:stCondLst>
                                  <p:childTnLst>
                                    <p:set>
                                      <p:cBhvr>
                                        <p:cTn id="16" dur="1" fill="hold">
                                          <p:stCondLst>
                                            <p:cond delay="0"/>
                                          </p:stCondLst>
                                        </p:cTn>
                                        <p:tgtEl>
                                          <p:spTgt spid="20515"/>
                                        </p:tgtEl>
                                        <p:attrNameLst>
                                          <p:attrName>style.visibility</p:attrName>
                                        </p:attrNameLst>
                                      </p:cBhvr>
                                      <p:to>
                                        <p:strVal val="visible"/>
                                      </p:to>
                                    </p:set>
                                    <p:animEffect>
                                      <p:cBhvr>
                                        <p:cTn id="17" dur="1000"/>
                                        <p:tgtEl>
                                          <p:spTgt spid="205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pic>
        <p:nvPicPr>
          <p:cNvPr id="13314" name="图片 1">
            <a:extLst>
              <a:ext uri="{FF2B5EF4-FFF2-40B4-BE49-F238E27FC236}">
                <a16:creationId xmlns:a16="http://schemas.microsoft.com/office/drawing/2014/main" id="{774A7D0A-9BC1-40DC-BEA3-1CA8752B58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25" y="0"/>
            <a:ext cx="12166600" cy="811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267" name="Group 3">
            <a:extLst>
              <a:ext uri="{FF2B5EF4-FFF2-40B4-BE49-F238E27FC236}">
                <a16:creationId xmlns:a16="http://schemas.microsoft.com/office/drawing/2014/main" id="{D67CCD82-8895-48FC-90F6-31B588E20A72}"/>
              </a:ext>
            </a:extLst>
          </p:cNvPr>
          <p:cNvGrpSpPr>
            <a:grpSpLocks/>
          </p:cNvGrpSpPr>
          <p:nvPr/>
        </p:nvGrpSpPr>
        <p:grpSpPr bwMode="auto">
          <a:xfrm>
            <a:off x="-246063" y="263525"/>
            <a:ext cx="13962063" cy="1298575"/>
            <a:chOff x="0" y="0"/>
            <a:chExt cx="13963653" cy="4905832"/>
          </a:xfrm>
        </p:grpSpPr>
        <p:sp>
          <p:nvSpPr>
            <p:cNvPr id="11272" name="梯形 4">
              <a:extLst>
                <a:ext uri="{FF2B5EF4-FFF2-40B4-BE49-F238E27FC236}">
                  <a16:creationId xmlns:a16="http://schemas.microsoft.com/office/drawing/2014/main" id="{5A01BC05-AE0D-4D69-BA64-06E62ADD46E7}"/>
                </a:ext>
              </a:extLst>
            </p:cNvPr>
            <p:cNvSpPr>
              <a:spLocks noChangeArrowheads="1"/>
            </p:cNvSpPr>
            <p:nvPr/>
          </p:nvSpPr>
          <p:spPr bwMode="auto">
            <a:xfrm rot="5400000" flipV="1">
              <a:off x="675368" y="1934485"/>
              <a:ext cx="4905830" cy="1036864"/>
            </a:xfrm>
            <a:custGeom>
              <a:avLst/>
              <a:gdLst>
                <a:gd name="T0" fmla="*/ 2147483647 w 21600"/>
                <a:gd name="T1" fmla="*/ 1194614793 h 21600"/>
                <a:gd name="T2" fmla="*/ 2147483647 w 21600"/>
                <a:gd name="T3" fmla="*/ 2147483647 h 21600"/>
                <a:gd name="T4" fmla="*/ 2147483647 w 21600"/>
                <a:gd name="T5" fmla="*/ 1194614793 h 21600"/>
                <a:gd name="T6" fmla="*/ 2147483647 w 21600"/>
                <a:gd name="T7" fmla="*/ 0 h 21600"/>
                <a:gd name="T8" fmla="*/ 0 60000 65536"/>
                <a:gd name="T9" fmla="*/ 0 60000 65536"/>
                <a:gd name="T10" fmla="*/ 0 60000 65536"/>
                <a:gd name="T11" fmla="*/ 0 60000 65536"/>
                <a:gd name="T12" fmla="*/ 2580 w 21600"/>
                <a:gd name="T13" fmla="*/ 2580 h 21600"/>
                <a:gd name="T14" fmla="*/ 19020 w 21600"/>
                <a:gd name="T15" fmla="*/ 19020 h 21600"/>
              </a:gdLst>
              <a:ahLst/>
              <a:cxnLst>
                <a:cxn ang="T8">
                  <a:pos x="T0" y="T1"/>
                </a:cxn>
                <a:cxn ang="T9">
                  <a:pos x="T2" y="T3"/>
                </a:cxn>
                <a:cxn ang="T10">
                  <a:pos x="T4" y="T5"/>
                </a:cxn>
                <a:cxn ang="T11">
                  <a:pos x="T6" y="T7"/>
                </a:cxn>
              </a:cxnLst>
              <a:rect l="T12" t="T13" r="T14" b="T15"/>
              <a:pathLst>
                <a:path w="21600" h="21600">
                  <a:moveTo>
                    <a:pt x="0" y="0"/>
                  </a:moveTo>
                  <a:lnTo>
                    <a:pt x="1560" y="21600"/>
                  </a:lnTo>
                  <a:lnTo>
                    <a:pt x="20040" y="21600"/>
                  </a:lnTo>
                  <a:lnTo>
                    <a:pt x="21600" y="0"/>
                  </a:lnTo>
                  <a:lnTo>
                    <a:pt x="0" y="0"/>
                  </a:lnTo>
                  <a:close/>
                </a:path>
              </a:pathLst>
            </a:custGeom>
            <a:solidFill>
              <a:srgbClr val="B13C2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11273" name="梯形 5">
              <a:extLst>
                <a:ext uri="{FF2B5EF4-FFF2-40B4-BE49-F238E27FC236}">
                  <a16:creationId xmlns:a16="http://schemas.microsoft.com/office/drawing/2014/main" id="{49231301-765D-416F-BF41-EFC29584863C}"/>
                </a:ext>
              </a:extLst>
            </p:cNvPr>
            <p:cNvSpPr>
              <a:spLocks noChangeArrowheads="1"/>
            </p:cNvSpPr>
            <p:nvPr/>
          </p:nvSpPr>
          <p:spPr bwMode="auto">
            <a:xfrm rot="-5400000" flipH="1" flipV="1">
              <a:off x="8557986" y="1917697"/>
              <a:ext cx="4521202" cy="1070431"/>
            </a:xfrm>
            <a:custGeom>
              <a:avLst/>
              <a:gdLst>
                <a:gd name="T0" fmla="*/ 2147483647 w 21600"/>
                <a:gd name="T1" fmla="*/ 1314434458 h 21600"/>
                <a:gd name="T2" fmla="*/ 2147483647 w 21600"/>
                <a:gd name="T3" fmla="*/ 2147483647 h 21600"/>
                <a:gd name="T4" fmla="*/ 2147483647 w 21600"/>
                <a:gd name="T5" fmla="*/ 1314434458 h 21600"/>
                <a:gd name="T6" fmla="*/ 2147483647 w 21600"/>
                <a:gd name="T7" fmla="*/ 0 h 21600"/>
                <a:gd name="T8" fmla="*/ 0 60000 65536"/>
                <a:gd name="T9" fmla="*/ 0 60000 65536"/>
                <a:gd name="T10" fmla="*/ 0 60000 65536"/>
                <a:gd name="T11" fmla="*/ 0 60000 65536"/>
                <a:gd name="T12" fmla="*/ 2394 w 21600"/>
                <a:gd name="T13" fmla="*/ 2394 h 21600"/>
                <a:gd name="T14" fmla="*/ 19206 w 21600"/>
                <a:gd name="T15" fmla="*/ 19206 h 21600"/>
              </a:gdLst>
              <a:ahLst/>
              <a:cxnLst>
                <a:cxn ang="T8">
                  <a:pos x="T0" y="T1"/>
                </a:cxn>
                <a:cxn ang="T9">
                  <a:pos x="T2" y="T3"/>
                </a:cxn>
                <a:cxn ang="T10">
                  <a:pos x="T4" y="T5"/>
                </a:cxn>
                <a:cxn ang="T11">
                  <a:pos x="T6" y="T7"/>
                </a:cxn>
              </a:cxnLst>
              <a:rect l="T12" t="T13" r="T14" b="T15"/>
              <a:pathLst>
                <a:path w="21600" h="21600">
                  <a:moveTo>
                    <a:pt x="0" y="0"/>
                  </a:moveTo>
                  <a:lnTo>
                    <a:pt x="1187" y="21600"/>
                  </a:lnTo>
                  <a:lnTo>
                    <a:pt x="20413" y="21600"/>
                  </a:lnTo>
                  <a:lnTo>
                    <a:pt x="21600" y="0"/>
                  </a:lnTo>
                  <a:lnTo>
                    <a:pt x="0" y="0"/>
                  </a:lnTo>
                  <a:close/>
                </a:path>
              </a:pathLst>
            </a:custGeom>
            <a:solidFill>
              <a:srgbClr val="B13C2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11274" name="矩形 6">
              <a:extLst>
                <a:ext uri="{FF2B5EF4-FFF2-40B4-BE49-F238E27FC236}">
                  <a16:creationId xmlns:a16="http://schemas.microsoft.com/office/drawing/2014/main" id="{FAC2AE4C-026F-459F-BA22-FD8073469B9E}"/>
                </a:ext>
              </a:extLst>
            </p:cNvPr>
            <p:cNvSpPr>
              <a:spLocks noChangeArrowheads="1"/>
            </p:cNvSpPr>
            <p:nvPr/>
          </p:nvSpPr>
          <p:spPr bwMode="auto">
            <a:xfrm>
              <a:off x="0" y="0"/>
              <a:ext cx="2609849" cy="490583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dirty="0">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1275" name="矩形 7">
              <a:extLst>
                <a:ext uri="{FF2B5EF4-FFF2-40B4-BE49-F238E27FC236}">
                  <a16:creationId xmlns:a16="http://schemas.microsoft.com/office/drawing/2014/main" id="{2291CE6E-D673-4D50-B884-AE888E8DBEF8}"/>
                </a:ext>
              </a:extLst>
            </p:cNvPr>
            <p:cNvSpPr>
              <a:spLocks noChangeArrowheads="1"/>
            </p:cNvSpPr>
            <p:nvPr/>
          </p:nvSpPr>
          <p:spPr bwMode="auto">
            <a:xfrm>
              <a:off x="11353804" y="192313"/>
              <a:ext cx="2609849" cy="452120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1276" name="矩形 8">
              <a:extLst>
                <a:ext uri="{FF2B5EF4-FFF2-40B4-BE49-F238E27FC236}">
                  <a16:creationId xmlns:a16="http://schemas.microsoft.com/office/drawing/2014/main" id="{8A9F4D13-8C83-4931-9ADD-E83E6D6AC6F8}"/>
                </a:ext>
              </a:extLst>
            </p:cNvPr>
            <p:cNvSpPr>
              <a:spLocks noChangeArrowheads="1"/>
            </p:cNvSpPr>
            <p:nvPr/>
          </p:nvSpPr>
          <p:spPr bwMode="auto">
            <a:xfrm>
              <a:off x="3156858" y="724722"/>
              <a:ext cx="7616372" cy="345638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sp>
        <p:nvSpPr>
          <p:cNvPr id="11268" name="文本框 11">
            <a:extLst>
              <a:ext uri="{FF2B5EF4-FFF2-40B4-BE49-F238E27FC236}">
                <a16:creationId xmlns:a16="http://schemas.microsoft.com/office/drawing/2014/main" id="{6E248960-030A-4F73-8AFC-C8608864B739}"/>
              </a:ext>
            </a:extLst>
          </p:cNvPr>
          <p:cNvSpPr>
            <a:spLocks noChangeArrowheads="1"/>
          </p:cNvSpPr>
          <p:nvPr/>
        </p:nvSpPr>
        <p:spPr bwMode="auto">
          <a:xfrm>
            <a:off x="765175" y="528638"/>
            <a:ext cx="123507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4400" b="1" dirty="0">
                <a:cs typeface="Arial" panose="020B0604020202020204" pitchFamily="34" charset="0"/>
                <a:sym typeface="Arial" panose="020B0604020202020204" pitchFamily="34" charset="0"/>
              </a:rPr>
              <a:t>0</a:t>
            </a:r>
            <a:r>
              <a:rPr lang="id-ID" altLang="zh-CN" sz="4400" b="1" dirty="0">
                <a:cs typeface="Arial" panose="020B0604020202020204" pitchFamily="34" charset="0"/>
                <a:sym typeface="Arial" panose="020B0604020202020204" pitchFamily="34" charset="0"/>
              </a:rPr>
              <a:t>6</a:t>
            </a:r>
            <a:endParaRPr lang="zh-CN" altLang="en-US" sz="4400" b="1" dirty="0">
              <a:ea typeface="黑体" panose="02010609060101010101" pitchFamily="49" charset="-122"/>
              <a:sym typeface="黑体" panose="02010609060101010101" pitchFamily="49" charset="-122"/>
            </a:endParaRPr>
          </a:p>
        </p:txBody>
      </p:sp>
      <p:sp>
        <p:nvSpPr>
          <p:cNvPr id="11269" name="矩形 12">
            <a:extLst>
              <a:ext uri="{FF2B5EF4-FFF2-40B4-BE49-F238E27FC236}">
                <a16:creationId xmlns:a16="http://schemas.microsoft.com/office/drawing/2014/main" id="{526A2A9C-CB0D-4397-82EE-E21AEABC764A}"/>
              </a:ext>
            </a:extLst>
          </p:cNvPr>
          <p:cNvSpPr>
            <a:spLocks noChangeArrowheads="1"/>
          </p:cNvSpPr>
          <p:nvPr/>
        </p:nvSpPr>
        <p:spPr bwMode="auto">
          <a:xfrm>
            <a:off x="3070225" y="728663"/>
            <a:ext cx="729615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id-ID" sz="2800" b="1" dirty="0"/>
              <a:t>Visual Tempat Kerja</a:t>
            </a:r>
          </a:p>
          <a:p>
            <a:pPr algn="ctr" eaLnBrk="1" hangingPunct="1"/>
            <a:endParaRPr lang="zh-CN" altLang="en-US" sz="2800" b="1" dirty="0">
              <a:solidFill>
                <a:srgbClr val="F2F2F2"/>
              </a:solidFill>
              <a:ea typeface="黑体" panose="02010609060101010101" pitchFamily="49" charset="-122"/>
              <a:sym typeface="黑体" panose="02010609060101010101" pitchFamily="49" charset="-122"/>
            </a:endParaRPr>
          </a:p>
        </p:txBody>
      </p:sp>
      <p:sp>
        <p:nvSpPr>
          <p:cNvPr id="13323" name="矩形 10">
            <a:extLst>
              <a:ext uri="{FF2B5EF4-FFF2-40B4-BE49-F238E27FC236}">
                <a16:creationId xmlns:a16="http://schemas.microsoft.com/office/drawing/2014/main" id="{CD1651E9-0C8F-4DAA-B164-C9BC8E195658}"/>
              </a:ext>
            </a:extLst>
          </p:cNvPr>
          <p:cNvSpPr>
            <a:spLocks noChangeArrowheads="1"/>
          </p:cNvSpPr>
          <p:nvPr/>
        </p:nvSpPr>
        <p:spPr bwMode="auto">
          <a:xfrm>
            <a:off x="-33338" y="4114800"/>
            <a:ext cx="12188826" cy="2743200"/>
          </a:xfrm>
          <a:prstGeom prst="rect">
            <a:avLst/>
          </a:prstGeom>
          <a:solidFill>
            <a:srgbClr val="E8C34E">
              <a:alpha val="67058"/>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dirty="0">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3324" name="矩形 22">
            <a:extLst>
              <a:ext uri="{FF2B5EF4-FFF2-40B4-BE49-F238E27FC236}">
                <a16:creationId xmlns:a16="http://schemas.microsoft.com/office/drawing/2014/main" id="{2D8B5AFA-B2DB-4A20-8B2F-40A13E0A713F}"/>
              </a:ext>
            </a:extLst>
          </p:cNvPr>
          <p:cNvSpPr>
            <a:spLocks noChangeArrowheads="1"/>
          </p:cNvSpPr>
          <p:nvPr/>
        </p:nvSpPr>
        <p:spPr bwMode="auto">
          <a:xfrm>
            <a:off x="22225" y="4146236"/>
            <a:ext cx="12133263"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a:r>
              <a:rPr lang="id-ID" sz="2400" dirty="0">
                <a:effectLst>
                  <a:outerShdw blurRad="38100" dist="38100" dir="2700000" algn="tl">
                    <a:srgbClr val="000000">
                      <a:alpha val="43137"/>
                    </a:srgbClr>
                  </a:outerShdw>
                </a:effectLst>
              </a:rPr>
              <a:t>	Visual tempat kerja adalah penggunaan variasi komunikasi visual Teknik untuk kecepatan komunikasi informasi untuk pemegang saham. Dengan menggunakan perangkat visual yang berbiaya rendah untuk membagikan informasi secara cepat dan akurat.</a:t>
            </a:r>
          </a:p>
          <a:p>
            <a:pPr algn="just"/>
            <a:r>
              <a:rPr lang="id-ID" sz="2400" dirty="0">
                <a:effectLst>
                  <a:outerShdw blurRad="38100" dist="38100" dir="2700000" algn="tl">
                    <a:srgbClr val="000000">
                      <a:alpha val="43137"/>
                    </a:srgbClr>
                  </a:outerShdw>
                </a:effectLst>
              </a:rPr>
              <a:t>	Visual tempat kerja dapat menghilangkan aktivitas yang tidak memiliki nilai tambah dengan menetapkan standar, permasalahan, dan keabnormalan secara visual.</a:t>
            </a:r>
          </a:p>
          <a:p>
            <a:pPr algn="just" eaLnBrk="1" hangingPunct="1"/>
            <a:endParaRPr lang="zh-CN" altLang="en-US" sz="2400" dirty="0">
              <a:effectLst>
                <a:outerShdw blurRad="38100" dist="38100" dir="2700000" algn="tl">
                  <a:srgbClr val="000000">
                    <a:alpha val="43137"/>
                  </a:srgbClr>
                </a:outerShdw>
              </a:effectLst>
            </a:endParaRPr>
          </a:p>
        </p:txBody>
      </p:sp>
    </p:spTree>
  </p:cSld>
  <p:clrMapOvr>
    <a:masterClrMapping/>
  </p:clrMapOvr>
  <p:transition spd="slow" advClick="0" advTm="4000">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13323"/>
                                        </p:tgtEl>
                                        <p:attrNameLst>
                                          <p:attrName>style.visibility</p:attrName>
                                        </p:attrNameLst>
                                      </p:cBhvr>
                                      <p:to>
                                        <p:strVal val="visible"/>
                                      </p:to>
                                    </p:set>
                                    <p:animEffect>
                                      <p:cBhvr>
                                        <p:cTn id="7" dur="500"/>
                                        <p:tgtEl>
                                          <p:spTgt spid="13323"/>
                                        </p:tgtEl>
                                      </p:cBhvr>
                                    </p:animEffect>
                                  </p:childTnLst>
                                </p:cTn>
                              </p:par>
                            </p:childTnLst>
                          </p:cTn>
                        </p:par>
                        <p:par>
                          <p:cTn id="8" fill="hold" nodeType="afterGroup">
                            <p:stCondLst>
                              <p:cond delay="500"/>
                            </p:stCondLst>
                            <p:childTnLst>
                              <p:par>
                                <p:cTn id="9" presetID="6" presetClass="emph" presetSubtype="0" fill="hold" nodeType="afterEffect">
                                  <p:stCondLst>
                                    <p:cond delay="0"/>
                                  </p:stCondLst>
                                  <p:childTnLst>
                                    <p:animScale>
                                      <p:cBhvr>
                                        <p:cTn id="10" dur="2000" fill="hold"/>
                                        <p:tgtEl>
                                          <p:spTgt spid="13314"/>
                                        </p:tgtEl>
                                      </p:cBhvr>
                                      <p:by x="110000" y="110000"/>
                                    </p:animScale>
                                  </p:childTnLst>
                                </p:cTn>
                              </p:par>
                              <p:par>
                                <p:cTn id="11" presetID="10" presetClass="entr" presetSubtype="0" fill="hold" grpId="0" nodeType="withEffect">
                                  <p:stCondLst>
                                    <p:cond delay="0"/>
                                  </p:stCondLst>
                                  <p:childTnLst>
                                    <p:set>
                                      <p:cBhvr>
                                        <p:cTn id="12" dur="1" fill="hold">
                                          <p:stCondLst>
                                            <p:cond delay="0"/>
                                          </p:stCondLst>
                                        </p:cTn>
                                        <p:tgtEl>
                                          <p:spTgt spid="13324"/>
                                        </p:tgtEl>
                                        <p:attrNameLst>
                                          <p:attrName>style.visibility</p:attrName>
                                        </p:attrNameLst>
                                      </p:cBhvr>
                                      <p:to>
                                        <p:strVal val="visible"/>
                                      </p:to>
                                    </p:set>
                                    <p:anim calcmode="lin" valueType="num">
                                      <p:cBhvr>
                                        <p:cTn id="13" dur="500" fill="hold"/>
                                        <p:tgtEl>
                                          <p:spTgt spid="13324"/>
                                        </p:tgtEl>
                                        <p:attrNameLst>
                                          <p:attrName>ppt_w</p:attrName>
                                        </p:attrNameLst>
                                      </p:cBhvr>
                                      <p:tavLst>
                                        <p:tav tm="0">
                                          <p:val>
                                            <p:fltVal val="0"/>
                                          </p:val>
                                        </p:tav>
                                        <p:tav tm="100000">
                                          <p:val>
                                            <p:strVal val="#ppt_w"/>
                                          </p:val>
                                        </p:tav>
                                      </p:tavLst>
                                    </p:anim>
                                    <p:anim calcmode="lin" valueType="num">
                                      <p:cBhvr>
                                        <p:cTn id="14" dur="500" fill="hold"/>
                                        <p:tgtEl>
                                          <p:spTgt spid="13324"/>
                                        </p:tgtEl>
                                        <p:attrNameLst>
                                          <p:attrName>ppt_h</p:attrName>
                                        </p:attrNameLst>
                                      </p:cBhvr>
                                      <p:tavLst>
                                        <p:tav tm="0">
                                          <p:val>
                                            <p:fltVal val="0"/>
                                          </p:val>
                                        </p:tav>
                                        <p:tav tm="100000">
                                          <p:val>
                                            <p:strVal val="#ppt_h"/>
                                          </p:val>
                                        </p:tav>
                                      </p:tavLst>
                                    </p:anim>
                                    <p:animEffect>
                                      <p:cBhvr>
                                        <p:cTn id="15" dur="500"/>
                                        <p:tgtEl>
                                          <p:spTgt spid="133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23" grpId="0" bldLvl="0" animBg="1" autoUpdateAnimBg="0"/>
      <p:bldP spid="13324" grpId="0" bldLvl="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grpSp>
        <p:nvGrpSpPr>
          <p:cNvPr id="12290" name="Group 2">
            <a:extLst>
              <a:ext uri="{FF2B5EF4-FFF2-40B4-BE49-F238E27FC236}">
                <a16:creationId xmlns:a16="http://schemas.microsoft.com/office/drawing/2014/main" id="{E649D62B-2598-4A84-94B2-8FF9CD9FD041}"/>
              </a:ext>
            </a:extLst>
          </p:cNvPr>
          <p:cNvGrpSpPr>
            <a:grpSpLocks/>
          </p:cNvGrpSpPr>
          <p:nvPr/>
        </p:nvGrpSpPr>
        <p:grpSpPr bwMode="auto">
          <a:xfrm>
            <a:off x="-246063" y="263525"/>
            <a:ext cx="13962063" cy="1298575"/>
            <a:chOff x="0" y="0"/>
            <a:chExt cx="13963653" cy="4905832"/>
          </a:xfrm>
        </p:grpSpPr>
        <p:sp>
          <p:nvSpPr>
            <p:cNvPr id="12313" name="梯形 4">
              <a:extLst>
                <a:ext uri="{FF2B5EF4-FFF2-40B4-BE49-F238E27FC236}">
                  <a16:creationId xmlns:a16="http://schemas.microsoft.com/office/drawing/2014/main" id="{9DE48528-C36A-4840-85FF-998B46071B75}"/>
                </a:ext>
              </a:extLst>
            </p:cNvPr>
            <p:cNvSpPr>
              <a:spLocks noChangeArrowheads="1"/>
            </p:cNvSpPr>
            <p:nvPr/>
          </p:nvSpPr>
          <p:spPr bwMode="auto">
            <a:xfrm rot="5400000" flipV="1">
              <a:off x="675368" y="1934485"/>
              <a:ext cx="4905830" cy="1036864"/>
            </a:xfrm>
            <a:custGeom>
              <a:avLst/>
              <a:gdLst>
                <a:gd name="T0" fmla="*/ 2147483647 w 21600"/>
                <a:gd name="T1" fmla="*/ 1194614793 h 21600"/>
                <a:gd name="T2" fmla="*/ 2147483647 w 21600"/>
                <a:gd name="T3" fmla="*/ 2147483647 h 21600"/>
                <a:gd name="T4" fmla="*/ 2147483647 w 21600"/>
                <a:gd name="T5" fmla="*/ 1194614793 h 21600"/>
                <a:gd name="T6" fmla="*/ 2147483647 w 21600"/>
                <a:gd name="T7" fmla="*/ 0 h 21600"/>
                <a:gd name="T8" fmla="*/ 0 60000 65536"/>
                <a:gd name="T9" fmla="*/ 0 60000 65536"/>
                <a:gd name="T10" fmla="*/ 0 60000 65536"/>
                <a:gd name="T11" fmla="*/ 0 60000 65536"/>
                <a:gd name="T12" fmla="*/ 2580 w 21600"/>
                <a:gd name="T13" fmla="*/ 2580 h 21600"/>
                <a:gd name="T14" fmla="*/ 19020 w 21600"/>
                <a:gd name="T15" fmla="*/ 19020 h 21600"/>
              </a:gdLst>
              <a:ahLst/>
              <a:cxnLst>
                <a:cxn ang="T8">
                  <a:pos x="T0" y="T1"/>
                </a:cxn>
                <a:cxn ang="T9">
                  <a:pos x="T2" y="T3"/>
                </a:cxn>
                <a:cxn ang="T10">
                  <a:pos x="T4" y="T5"/>
                </a:cxn>
                <a:cxn ang="T11">
                  <a:pos x="T6" y="T7"/>
                </a:cxn>
              </a:cxnLst>
              <a:rect l="T12" t="T13" r="T14" b="T15"/>
              <a:pathLst>
                <a:path w="21600" h="21600">
                  <a:moveTo>
                    <a:pt x="0" y="0"/>
                  </a:moveTo>
                  <a:lnTo>
                    <a:pt x="1560" y="21600"/>
                  </a:lnTo>
                  <a:lnTo>
                    <a:pt x="20040" y="21600"/>
                  </a:lnTo>
                  <a:lnTo>
                    <a:pt x="21600" y="0"/>
                  </a:lnTo>
                  <a:lnTo>
                    <a:pt x="0" y="0"/>
                  </a:lnTo>
                  <a:close/>
                </a:path>
              </a:pathLst>
            </a:custGeom>
            <a:solidFill>
              <a:srgbClr val="B13C2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just"/>
              <a:endParaRPr lang="zh-CN" altLang="en-US"/>
            </a:p>
          </p:txBody>
        </p:sp>
        <p:sp>
          <p:nvSpPr>
            <p:cNvPr id="12314" name="梯形 5">
              <a:extLst>
                <a:ext uri="{FF2B5EF4-FFF2-40B4-BE49-F238E27FC236}">
                  <a16:creationId xmlns:a16="http://schemas.microsoft.com/office/drawing/2014/main" id="{CB7BF6D3-574A-4668-8FA5-D35D25908436}"/>
                </a:ext>
              </a:extLst>
            </p:cNvPr>
            <p:cNvSpPr>
              <a:spLocks noChangeArrowheads="1"/>
            </p:cNvSpPr>
            <p:nvPr/>
          </p:nvSpPr>
          <p:spPr bwMode="auto">
            <a:xfrm rot="-5400000" flipH="1" flipV="1">
              <a:off x="8557986" y="1917697"/>
              <a:ext cx="4521202" cy="1070431"/>
            </a:xfrm>
            <a:custGeom>
              <a:avLst/>
              <a:gdLst>
                <a:gd name="T0" fmla="*/ 2147483647 w 21600"/>
                <a:gd name="T1" fmla="*/ 1314434458 h 21600"/>
                <a:gd name="T2" fmla="*/ 2147483647 w 21600"/>
                <a:gd name="T3" fmla="*/ 2147483647 h 21600"/>
                <a:gd name="T4" fmla="*/ 2147483647 w 21600"/>
                <a:gd name="T5" fmla="*/ 1314434458 h 21600"/>
                <a:gd name="T6" fmla="*/ 2147483647 w 21600"/>
                <a:gd name="T7" fmla="*/ 0 h 21600"/>
                <a:gd name="T8" fmla="*/ 0 60000 65536"/>
                <a:gd name="T9" fmla="*/ 0 60000 65536"/>
                <a:gd name="T10" fmla="*/ 0 60000 65536"/>
                <a:gd name="T11" fmla="*/ 0 60000 65536"/>
                <a:gd name="T12" fmla="*/ 2394 w 21600"/>
                <a:gd name="T13" fmla="*/ 2394 h 21600"/>
                <a:gd name="T14" fmla="*/ 19206 w 21600"/>
                <a:gd name="T15" fmla="*/ 19206 h 21600"/>
              </a:gdLst>
              <a:ahLst/>
              <a:cxnLst>
                <a:cxn ang="T8">
                  <a:pos x="T0" y="T1"/>
                </a:cxn>
                <a:cxn ang="T9">
                  <a:pos x="T2" y="T3"/>
                </a:cxn>
                <a:cxn ang="T10">
                  <a:pos x="T4" y="T5"/>
                </a:cxn>
                <a:cxn ang="T11">
                  <a:pos x="T6" y="T7"/>
                </a:cxn>
              </a:cxnLst>
              <a:rect l="T12" t="T13" r="T14" b="T15"/>
              <a:pathLst>
                <a:path w="21600" h="21600">
                  <a:moveTo>
                    <a:pt x="0" y="0"/>
                  </a:moveTo>
                  <a:lnTo>
                    <a:pt x="1187" y="21600"/>
                  </a:lnTo>
                  <a:lnTo>
                    <a:pt x="20413" y="21600"/>
                  </a:lnTo>
                  <a:lnTo>
                    <a:pt x="21600" y="0"/>
                  </a:lnTo>
                  <a:lnTo>
                    <a:pt x="0" y="0"/>
                  </a:lnTo>
                  <a:close/>
                </a:path>
              </a:pathLst>
            </a:custGeom>
            <a:solidFill>
              <a:srgbClr val="B13C2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just"/>
              <a:endParaRPr lang="zh-CN" altLang="en-US"/>
            </a:p>
          </p:txBody>
        </p:sp>
        <p:sp>
          <p:nvSpPr>
            <p:cNvPr id="12315" name="矩形 6">
              <a:extLst>
                <a:ext uri="{FF2B5EF4-FFF2-40B4-BE49-F238E27FC236}">
                  <a16:creationId xmlns:a16="http://schemas.microsoft.com/office/drawing/2014/main" id="{A5259A72-38AA-4ACA-B527-9ECB079FA5E8}"/>
                </a:ext>
              </a:extLst>
            </p:cNvPr>
            <p:cNvSpPr>
              <a:spLocks noChangeArrowheads="1"/>
            </p:cNvSpPr>
            <p:nvPr/>
          </p:nvSpPr>
          <p:spPr bwMode="auto">
            <a:xfrm>
              <a:off x="0" y="0"/>
              <a:ext cx="2609849" cy="490583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2316" name="矩形 7">
              <a:extLst>
                <a:ext uri="{FF2B5EF4-FFF2-40B4-BE49-F238E27FC236}">
                  <a16:creationId xmlns:a16="http://schemas.microsoft.com/office/drawing/2014/main" id="{99C6EEFE-17C4-4013-8542-B834D1AFA118}"/>
                </a:ext>
              </a:extLst>
            </p:cNvPr>
            <p:cNvSpPr>
              <a:spLocks noChangeArrowheads="1"/>
            </p:cNvSpPr>
            <p:nvPr/>
          </p:nvSpPr>
          <p:spPr bwMode="auto">
            <a:xfrm>
              <a:off x="11353804" y="192313"/>
              <a:ext cx="2609849" cy="452120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2317" name="矩形 8">
              <a:extLst>
                <a:ext uri="{FF2B5EF4-FFF2-40B4-BE49-F238E27FC236}">
                  <a16:creationId xmlns:a16="http://schemas.microsoft.com/office/drawing/2014/main" id="{4A2DCED0-196F-4D73-8711-E45AAB2BDD57}"/>
                </a:ext>
              </a:extLst>
            </p:cNvPr>
            <p:cNvSpPr>
              <a:spLocks noChangeArrowheads="1"/>
            </p:cNvSpPr>
            <p:nvPr/>
          </p:nvSpPr>
          <p:spPr bwMode="auto">
            <a:xfrm>
              <a:off x="3156858" y="724722"/>
              <a:ext cx="7616372" cy="345638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sp>
        <p:nvSpPr>
          <p:cNvPr id="12291" name="文本框 11">
            <a:extLst>
              <a:ext uri="{FF2B5EF4-FFF2-40B4-BE49-F238E27FC236}">
                <a16:creationId xmlns:a16="http://schemas.microsoft.com/office/drawing/2014/main" id="{D93A17AE-D183-4DE5-8E6D-755CBD4E33E6}"/>
              </a:ext>
            </a:extLst>
          </p:cNvPr>
          <p:cNvSpPr>
            <a:spLocks noChangeArrowheads="1"/>
          </p:cNvSpPr>
          <p:nvPr/>
        </p:nvSpPr>
        <p:spPr bwMode="auto">
          <a:xfrm>
            <a:off x="765175" y="528638"/>
            <a:ext cx="123507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eaLnBrk="1" hangingPunct="1"/>
            <a:r>
              <a:rPr lang="en-US" altLang="zh-CN" sz="4400" b="1" dirty="0">
                <a:cs typeface="Arial" panose="020B0604020202020204" pitchFamily="34" charset="0"/>
                <a:sym typeface="Arial" panose="020B0604020202020204" pitchFamily="34" charset="0"/>
              </a:rPr>
              <a:t>0</a:t>
            </a:r>
            <a:r>
              <a:rPr lang="id-ID" altLang="zh-CN" sz="4400" b="1" dirty="0">
                <a:cs typeface="Arial" panose="020B0604020202020204" pitchFamily="34" charset="0"/>
                <a:sym typeface="Arial" panose="020B0604020202020204" pitchFamily="34" charset="0"/>
              </a:rPr>
              <a:t>7</a:t>
            </a:r>
            <a:endParaRPr lang="zh-CN" altLang="en-US" sz="4400" b="1" dirty="0">
              <a:ea typeface="黑体" panose="02010609060101010101" pitchFamily="49" charset="-122"/>
              <a:sym typeface="黑体" panose="02010609060101010101" pitchFamily="49" charset="-122"/>
            </a:endParaRPr>
          </a:p>
        </p:txBody>
      </p:sp>
      <p:sp>
        <p:nvSpPr>
          <p:cNvPr id="12292" name="矩形 12">
            <a:extLst>
              <a:ext uri="{FF2B5EF4-FFF2-40B4-BE49-F238E27FC236}">
                <a16:creationId xmlns:a16="http://schemas.microsoft.com/office/drawing/2014/main" id="{2152E18B-7BB3-4FB7-8447-76EBC3FAB414}"/>
              </a:ext>
            </a:extLst>
          </p:cNvPr>
          <p:cNvSpPr>
            <a:spLocks noChangeArrowheads="1"/>
          </p:cNvSpPr>
          <p:nvPr/>
        </p:nvSpPr>
        <p:spPr bwMode="auto">
          <a:xfrm>
            <a:off x="3070113" y="632881"/>
            <a:ext cx="729615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eaLnBrk="1" hangingPunct="1"/>
            <a:r>
              <a:rPr lang="id-ID" sz="2800" b="1" dirty="0"/>
              <a:t>Standar Tenaga Kerja</a:t>
            </a:r>
            <a:endParaRPr lang="id-ID" sz="2800" dirty="0"/>
          </a:p>
          <a:p>
            <a:pPr algn="just" eaLnBrk="1" hangingPunct="1"/>
            <a:endParaRPr lang="zh-CN" altLang="en-US" sz="2800" dirty="0">
              <a:solidFill>
                <a:srgbClr val="F2F2F2"/>
              </a:solidFill>
              <a:ea typeface="黑体" panose="02010609060101010101" pitchFamily="49" charset="-122"/>
              <a:sym typeface="黑体" panose="02010609060101010101" pitchFamily="49" charset="-122"/>
            </a:endParaRPr>
          </a:p>
        </p:txBody>
      </p:sp>
      <p:grpSp>
        <p:nvGrpSpPr>
          <p:cNvPr id="14346" name="Group 10">
            <a:extLst>
              <a:ext uri="{FF2B5EF4-FFF2-40B4-BE49-F238E27FC236}">
                <a16:creationId xmlns:a16="http://schemas.microsoft.com/office/drawing/2014/main" id="{3F39CD70-460A-427E-BD56-EAB16F1DFBA7}"/>
              </a:ext>
            </a:extLst>
          </p:cNvPr>
          <p:cNvGrpSpPr>
            <a:grpSpLocks/>
          </p:cNvGrpSpPr>
          <p:nvPr/>
        </p:nvGrpSpPr>
        <p:grpSpPr bwMode="auto">
          <a:xfrm>
            <a:off x="-1" y="4214835"/>
            <a:ext cx="1791220" cy="1592776"/>
            <a:chOff x="0" y="0"/>
            <a:chExt cx="738188" cy="738188"/>
          </a:xfrm>
        </p:grpSpPr>
        <p:sp>
          <p:nvSpPr>
            <p:cNvPr id="12310" name="Freeform 16">
              <a:extLst>
                <a:ext uri="{FF2B5EF4-FFF2-40B4-BE49-F238E27FC236}">
                  <a16:creationId xmlns:a16="http://schemas.microsoft.com/office/drawing/2014/main" id="{0607A2F2-8272-4BCC-A1E0-DAEFB797E2C0}"/>
                </a:ext>
              </a:extLst>
            </p:cNvPr>
            <p:cNvSpPr>
              <a:spLocks noChangeArrowheads="1"/>
            </p:cNvSpPr>
            <p:nvPr/>
          </p:nvSpPr>
          <p:spPr bwMode="auto">
            <a:xfrm>
              <a:off x="0" y="0"/>
              <a:ext cx="738188" cy="738188"/>
            </a:xfrm>
            <a:custGeom>
              <a:avLst/>
              <a:gdLst>
                <a:gd name="T0" fmla="*/ 2147483647 w 872"/>
                <a:gd name="T1" fmla="*/ 2147483647 h 872"/>
                <a:gd name="T2" fmla="*/ 2147483647 w 872"/>
                <a:gd name="T3" fmla="*/ 2147483647 h 872"/>
                <a:gd name="T4" fmla="*/ 2147483647 w 872"/>
                <a:gd name="T5" fmla="*/ 2147483647 h 872"/>
                <a:gd name="T6" fmla="*/ 2147483647 w 872"/>
                <a:gd name="T7" fmla="*/ 2147483647 h 872"/>
                <a:gd name="T8" fmla="*/ 2147483647 w 872"/>
                <a:gd name="T9" fmla="*/ 2147483647 h 872"/>
                <a:gd name="T10" fmla="*/ 0 60000 65536"/>
                <a:gd name="T11" fmla="*/ 0 60000 65536"/>
                <a:gd name="T12" fmla="*/ 0 60000 65536"/>
                <a:gd name="T13" fmla="*/ 0 60000 65536"/>
                <a:gd name="T14" fmla="*/ 0 60000 65536"/>
                <a:gd name="T15" fmla="*/ 0 w 872"/>
                <a:gd name="T16" fmla="*/ 0 h 872"/>
                <a:gd name="T17" fmla="*/ 872 w 872"/>
                <a:gd name="T18" fmla="*/ 872 h 872"/>
              </a:gdLst>
              <a:ahLst/>
              <a:cxnLst>
                <a:cxn ang="T10">
                  <a:pos x="T0" y="T1"/>
                </a:cxn>
                <a:cxn ang="T11">
                  <a:pos x="T2" y="T3"/>
                </a:cxn>
                <a:cxn ang="T12">
                  <a:pos x="T4" y="T5"/>
                </a:cxn>
                <a:cxn ang="T13">
                  <a:pos x="T6" y="T7"/>
                </a:cxn>
                <a:cxn ang="T14">
                  <a:pos x="T8" y="T9"/>
                </a:cxn>
              </a:cxnLst>
              <a:rect l="T15" t="T16" r="T17" b="T18"/>
              <a:pathLst>
                <a:path w="872" h="872">
                  <a:moveTo>
                    <a:pt x="808" y="551"/>
                  </a:moveTo>
                  <a:cubicBezTo>
                    <a:pt x="744" y="757"/>
                    <a:pt x="526" y="872"/>
                    <a:pt x="320" y="808"/>
                  </a:cubicBezTo>
                  <a:cubicBezTo>
                    <a:pt x="115" y="744"/>
                    <a:pt x="0" y="526"/>
                    <a:pt x="64" y="320"/>
                  </a:cubicBezTo>
                  <a:cubicBezTo>
                    <a:pt x="128" y="115"/>
                    <a:pt x="346" y="0"/>
                    <a:pt x="551" y="64"/>
                  </a:cubicBezTo>
                  <a:cubicBezTo>
                    <a:pt x="757" y="128"/>
                    <a:pt x="872" y="346"/>
                    <a:pt x="808" y="551"/>
                  </a:cubicBezTo>
                  <a:close/>
                </a:path>
              </a:pathLst>
            </a:custGeom>
            <a:solidFill>
              <a:srgbClr val="D55B4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zh-CN" altLang="en-US"/>
            </a:p>
          </p:txBody>
        </p:sp>
        <p:sp>
          <p:nvSpPr>
            <p:cNvPr id="12311" name="Freeform 17">
              <a:extLst>
                <a:ext uri="{FF2B5EF4-FFF2-40B4-BE49-F238E27FC236}">
                  <a16:creationId xmlns:a16="http://schemas.microsoft.com/office/drawing/2014/main" id="{D6C176A5-27A0-4A5E-9B6B-CCEEB3BB786C}"/>
                </a:ext>
              </a:extLst>
            </p:cNvPr>
            <p:cNvSpPr>
              <a:spLocks noChangeArrowheads="1"/>
            </p:cNvSpPr>
            <p:nvPr/>
          </p:nvSpPr>
          <p:spPr bwMode="auto">
            <a:xfrm>
              <a:off x="254000" y="206375"/>
              <a:ext cx="290513" cy="365125"/>
            </a:xfrm>
            <a:custGeom>
              <a:avLst/>
              <a:gdLst>
                <a:gd name="T0" fmla="*/ 2147483647 w 342"/>
                <a:gd name="T1" fmla="*/ 2147483647 h 432"/>
                <a:gd name="T2" fmla="*/ 2147483647 w 342"/>
                <a:gd name="T3" fmla="*/ 2147483647 h 432"/>
                <a:gd name="T4" fmla="*/ 2147483647 w 342"/>
                <a:gd name="T5" fmla="*/ 2147483647 h 432"/>
                <a:gd name="T6" fmla="*/ 2147483647 w 342"/>
                <a:gd name="T7" fmla="*/ 2147483647 h 432"/>
                <a:gd name="T8" fmla="*/ 2147483647 w 342"/>
                <a:gd name="T9" fmla="*/ 2147483647 h 432"/>
                <a:gd name="T10" fmla="*/ 2147483647 w 342"/>
                <a:gd name="T11" fmla="*/ 2147483647 h 432"/>
                <a:gd name="T12" fmla="*/ 2147483647 w 342"/>
                <a:gd name="T13" fmla="*/ 1207264683 h 432"/>
                <a:gd name="T14" fmla="*/ 2147483647 w 342"/>
                <a:gd name="T15" fmla="*/ 2147483647 h 432"/>
                <a:gd name="T16" fmla="*/ 2147483647 w 342"/>
                <a:gd name="T17" fmla="*/ 2147483647 h 432"/>
                <a:gd name="T18" fmla="*/ 2147483647 w 342"/>
                <a:gd name="T19" fmla="*/ 2147483647 h 432"/>
                <a:gd name="T20" fmla="*/ 2147483647 w 342"/>
                <a:gd name="T21" fmla="*/ 2147483647 h 432"/>
                <a:gd name="T22" fmla="*/ 2147483647 w 342"/>
                <a:gd name="T23" fmla="*/ 2147483647 h 432"/>
                <a:gd name="T24" fmla="*/ 2147483647 w 342"/>
                <a:gd name="T25" fmla="*/ 2147483647 h 432"/>
                <a:gd name="T26" fmla="*/ 2147483647 w 342"/>
                <a:gd name="T27" fmla="*/ 2147483647 h 432"/>
                <a:gd name="T28" fmla="*/ 2147483647 w 342"/>
                <a:gd name="T29" fmla="*/ 2147483647 h 432"/>
                <a:gd name="T30" fmla="*/ 2147483647 w 342"/>
                <a:gd name="T31" fmla="*/ 2147483647 h 432"/>
                <a:gd name="T32" fmla="*/ 2147483647 w 342"/>
                <a:gd name="T33" fmla="*/ 2147483647 h 432"/>
                <a:gd name="T34" fmla="*/ 2147483647 w 342"/>
                <a:gd name="T35" fmla="*/ 2147483647 h 432"/>
                <a:gd name="T36" fmla="*/ 2147483647 w 342"/>
                <a:gd name="T37" fmla="*/ 2147483647 h 432"/>
                <a:gd name="T38" fmla="*/ 2147483647 w 342"/>
                <a:gd name="T39" fmla="*/ 2147483647 h 432"/>
                <a:gd name="T40" fmla="*/ 2147483647 w 342"/>
                <a:gd name="T41" fmla="*/ 2147483647 h 432"/>
                <a:gd name="T42" fmla="*/ 2147483647 w 342"/>
                <a:gd name="T43" fmla="*/ 2147483647 h 43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42"/>
                <a:gd name="T67" fmla="*/ 0 h 432"/>
                <a:gd name="T68" fmla="*/ 342 w 342"/>
                <a:gd name="T69" fmla="*/ 432 h 43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42" h="432">
                  <a:moveTo>
                    <a:pt x="342" y="229"/>
                  </a:moveTo>
                  <a:cubicBezTo>
                    <a:pt x="341" y="212"/>
                    <a:pt x="333" y="200"/>
                    <a:pt x="323" y="197"/>
                  </a:cubicBezTo>
                  <a:cubicBezTo>
                    <a:pt x="313" y="194"/>
                    <a:pt x="261" y="186"/>
                    <a:pt x="243" y="176"/>
                  </a:cubicBezTo>
                  <a:cubicBezTo>
                    <a:pt x="225" y="166"/>
                    <a:pt x="223" y="163"/>
                    <a:pt x="221" y="154"/>
                  </a:cubicBezTo>
                  <a:cubicBezTo>
                    <a:pt x="219" y="145"/>
                    <a:pt x="226" y="114"/>
                    <a:pt x="255" y="98"/>
                  </a:cubicBezTo>
                  <a:cubicBezTo>
                    <a:pt x="283" y="82"/>
                    <a:pt x="300" y="65"/>
                    <a:pt x="304" y="43"/>
                  </a:cubicBezTo>
                  <a:cubicBezTo>
                    <a:pt x="309" y="18"/>
                    <a:pt x="299" y="4"/>
                    <a:pt x="288" y="2"/>
                  </a:cubicBezTo>
                  <a:cubicBezTo>
                    <a:pt x="281" y="0"/>
                    <a:pt x="273" y="7"/>
                    <a:pt x="258" y="23"/>
                  </a:cubicBezTo>
                  <a:cubicBezTo>
                    <a:pt x="244" y="39"/>
                    <a:pt x="181" y="74"/>
                    <a:pt x="164" y="79"/>
                  </a:cubicBezTo>
                  <a:cubicBezTo>
                    <a:pt x="146" y="85"/>
                    <a:pt x="109" y="84"/>
                    <a:pt x="89" y="109"/>
                  </a:cubicBezTo>
                  <a:cubicBezTo>
                    <a:pt x="81" y="119"/>
                    <a:pt x="73" y="124"/>
                    <a:pt x="65" y="127"/>
                  </a:cubicBezTo>
                  <a:cubicBezTo>
                    <a:pt x="50" y="150"/>
                    <a:pt x="35" y="184"/>
                    <a:pt x="23" y="223"/>
                  </a:cubicBezTo>
                  <a:cubicBezTo>
                    <a:pt x="7" y="273"/>
                    <a:pt x="0" y="320"/>
                    <a:pt x="4" y="347"/>
                  </a:cubicBezTo>
                  <a:cubicBezTo>
                    <a:pt x="19" y="353"/>
                    <a:pt x="36" y="360"/>
                    <a:pt x="48" y="366"/>
                  </a:cubicBezTo>
                  <a:cubicBezTo>
                    <a:pt x="70" y="376"/>
                    <a:pt x="104" y="400"/>
                    <a:pt x="129" y="407"/>
                  </a:cubicBezTo>
                  <a:cubicBezTo>
                    <a:pt x="154" y="414"/>
                    <a:pt x="208" y="432"/>
                    <a:pt x="230" y="418"/>
                  </a:cubicBezTo>
                  <a:cubicBezTo>
                    <a:pt x="247" y="408"/>
                    <a:pt x="249" y="388"/>
                    <a:pt x="249" y="388"/>
                  </a:cubicBezTo>
                  <a:cubicBezTo>
                    <a:pt x="249" y="388"/>
                    <a:pt x="274" y="383"/>
                    <a:pt x="284" y="365"/>
                  </a:cubicBezTo>
                  <a:cubicBezTo>
                    <a:pt x="293" y="348"/>
                    <a:pt x="291" y="332"/>
                    <a:pt x="291" y="332"/>
                  </a:cubicBezTo>
                  <a:cubicBezTo>
                    <a:pt x="291" y="332"/>
                    <a:pt x="307" y="321"/>
                    <a:pt x="315" y="305"/>
                  </a:cubicBezTo>
                  <a:cubicBezTo>
                    <a:pt x="322" y="288"/>
                    <a:pt x="318" y="266"/>
                    <a:pt x="318" y="266"/>
                  </a:cubicBezTo>
                  <a:cubicBezTo>
                    <a:pt x="318" y="266"/>
                    <a:pt x="342" y="249"/>
                    <a:pt x="342" y="229"/>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zh-CN" altLang="en-US"/>
            </a:p>
          </p:txBody>
        </p:sp>
        <p:sp>
          <p:nvSpPr>
            <p:cNvPr id="12312" name="Freeform 18">
              <a:extLst>
                <a:ext uri="{FF2B5EF4-FFF2-40B4-BE49-F238E27FC236}">
                  <a16:creationId xmlns:a16="http://schemas.microsoft.com/office/drawing/2014/main" id="{E040861C-3B55-4FA5-9CDA-A27133EDF109}"/>
                </a:ext>
              </a:extLst>
            </p:cNvPr>
            <p:cNvSpPr>
              <a:spLocks noChangeArrowheads="1"/>
            </p:cNvSpPr>
            <p:nvPr/>
          </p:nvSpPr>
          <p:spPr bwMode="auto">
            <a:xfrm>
              <a:off x="141288" y="249237"/>
              <a:ext cx="169863" cy="261938"/>
            </a:xfrm>
            <a:custGeom>
              <a:avLst/>
              <a:gdLst>
                <a:gd name="T0" fmla="*/ 2147483647 w 202"/>
                <a:gd name="T1" fmla="*/ 2147483647 h 310"/>
                <a:gd name="T2" fmla="*/ 2147483647 w 202"/>
                <a:gd name="T3" fmla="*/ 2147483647 h 310"/>
                <a:gd name="T4" fmla="*/ 2147483647 w 202"/>
                <a:gd name="T5" fmla="*/ 2147483647 h 310"/>
                <a:gd name="T6" fmla="*/ 2147483647 w 202"/>
                <a:gd name="T7" fmla="*/ 2147483647 h 310"/>
                <a:gd name="T8" fmla="*/ 2147483647 w 202"/>
                <a:gd name="T9" fmla="*/ 2147483647 h 310"/>
                <a:gd name="T10" fmla="*/ 2147483647 w 202"/>
                <a:gd name="T11" fmla="*/ 2147483647 h 310"/>
                <a:gd name="T12" fmla="*/ 2147483647 w 202"/>
                <a:gd name="T13" fmla="*/ 2147483647 h 310"/>
                <a:gd name="T14" fmla="*/ 0 60000 65536"/>
                <a:gd name="T15" fmla="*/ 0 60000 65536"/>
                <a:gd name="T16" fmla="*/ 0 60000 65536"/>
                <a:gd name="T17" fmla="*/ 0 60000 65536"/>
                <a:gd name="T18" fmla="*/ 0 60000 65536"/>
                <a:gd name="T19" fmla="*/ 0 60000 65536"/>
                <a:gd name="T20" fmla="*/ 0 60000 65536"/>
                <a:gd name="T21" fmla="*/ 0 w 202"/>
                <a:gd name="T22" fmla="*/ 0 h 310"/>
                <a:gd name="T23" fmla="*/ 202 w 202"/>
                <a:gd name="T24" fmla="*/ 310 h 31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2" h="310">
                  <a:moveTo>
                    <a:pt x="105" y="6"/>
                  </a:moveTo>
                  <a:cubicBezTo>
                    <a:pt x="202" y="36"/>
                    <a:pt x="202" y="36"/>
                    <a:pt x="202" y="36"/>
                  </a:cubicBezTo>
                  <a:cubicBezTo>
                    <a:pt x="182" y="30"/>
                    <a:pt x="147" y="86"/>
                    <a:pt x="124" y="162"/>
                  </a:cubicBezTo>
                  <a:cubicBezTo>
                    <a:pt x="100" y="237"/>
                    <a:pt x="97" y="304"/>
                    <a:pt x="117" y="310"/>
                  </a:cubicBezTo>
                  <a:cubicBezTo>
                    <a:pt x="20" y="280"/>
                    <a:pt x="20" y="280"/>
                    <a:pt x="20" y="280"/>
                  </a:cubicBezTo>
                  <a:cubicBezTo>
                    <a:pt x="0" y="273"/>
                    <a:pt x="3" y="207"/>
                    <a:pt x="27" y="131"/>
                  </a:cubicBezTo>
                  <a:cubicBezTo>
                    <a:pt x="50" y="56"/>
                    <a:pt x="85" y="0"/>
                    <a:pt x="105" y="6"/>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zh-CN" altLang="en-US"/>
            </a:p>
          </p:txBody>
        </p:sp>
      </p:grpSp>
      <p:sp>
        <p:nvSpPr>
          <p:cNvPr id="12306" name="矩形 17">
            <a:extLst>
              <a:ext uri="{FF2B5EF4-FFF2-40B4-BE49-F238E27FC236}">
                <a16:creationId xmlns:a16="http://schemas.microsoft.com/office/drawing/2014/main" id="{1ED339BC-3A27-4A4B-929F-B7A49BF00BCC}"/>
              </a:ext>
            </a:extLst>
          </p:cNvPr>
          <p:cNvSpPr>
            <a:spLocks noChangeArrowheads="1"/>
          </p:cNvSpPr>
          <p:nvPr/>
        </p:nvSpPr>
        <p:spPr bwMode="auto">
          <a:xfrm>
            <a:off x="-1" y="1836225"/>
            <a:ext cx="9793705" cy="1799617"/>
          </a:xfrm>
          <a:prstGeom prst="rect">
            <a:avLst/>
          </a:prstGeom>
          <a:solidFill>
            <a:srgbClr val="B13C2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a:r>
              <a:rPr lang="id-ID" sz="2400" dirty="0">
                <a:solidFill>
                  <a:schemeClr val="bg1"/>
                </a:solidFill>
              </a:rPr>
              <a:t>Standar tenaga kerja adalah jumlah waktu yang diperlukan untuk melaksanakan pekerjaan atau bagian dari pekerjaan dalam bentuk formal maupun informal untuk seluruh pekerjaan.</a:t>
            </a:r>
          </a:p>
        </p:txBody>
      </p:sp>
      <p:sp>
        <p:nvSpPr>
          <p:cNvPr id="32" name="矩形 17">
            <a:extLst>
              <a:ext uri="{FF2B5EF4-FFF2-40B4-BE49-F238E27FC236}">
                <a16:creationId xmlns:a16="http://schemas.microsoft.com/office/drawing/2014/main" id="{923EC389-C906-4ACD-940E-747188768B6E}"/>
              </a:ext>
            </a:extLst>
          </p:cNvPr>
          <p:cNvSpPr>
            <a:spLocks noChangeArrowheads="1"/>
          </p:cNvSpPr>
          <p:nvPr/>
        </p:nvSpPr>
        <p:spPr bwMode="auto">
          <a:xfrm>
            <a:off x="2363489" y="4018547"/>
            <a:ext cx="9793705" cy="1799617"/>
          </a:xfrm>
          <a:prstGeom prst="rect">
            <a:avLst/>
          </a:prstGeom>
          <a:solidFill>
            <a:srgbClr val="B13C2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a:r>
              <a:rPr lang="id-ID" sz="2400" dirty="0">
                <a:solidFill>
                  <a:schemeClr val="bg1"/>
                </a:solidFill>
              </a:rPr>
              <a:t>Standar penetapan tenaga kerja yang layak mempresentasikan jumlah waktu yang harus diambil oleh rata-rata karyawan untuk mengerjakan aktivitas perkerjaan tertentu di bawah kondisi kerja yang normal.</a:t>
            </a:r>
          </a:p>
          <a:p>
            <a:pPr algn="just"/>
            <a:endParaRPr lang="id-ID" sz="2400" dirty="0">
              <a:solidFill>
                <a:schemeClr val="bg1"/>
              </a:solidFill>
            </a:endParaRPr>
          </a:p>
        </p:txBody>
      </p:sp>
    </p:spTree>
  </p:cSld>
  <p:clrMapOvr>
    <a:masterClrMapping/>
  </p:clrMapOvr>
  <p:transition spd="slow" advClick="0" advTm="4000">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nodeType="afterEffect">
                                  <p:stCondLst>
                                    <p:cond delay="0"/>
                                  </p:stCondLst>
                                  <p:childTnLst>
                                    <p:set>
                                      <p:cBhvr>
                                        <p:cTn id="6" dur="1" fill="hold">
                                          <p:stCondLst>
                                            <p:cond delay="0"/>
                                          </p:stCondLst>
                                        </p:cTn>
                                        <p:tgtEl>
                                          <p:spTgt spid="14346"/>
                                        </p:tgtEl>
                                        <p:attrNameLst>
                                          <p:attrName>style.visibility</p:attrName>
                                        </p:attrNameLst>
                                      </p:cBhvr>
                                      <p:to>
                                        <p:strVal val="visible"/>
                                      </p:to>
                                    </p:set>
                                    <p:animEffect>
                                      <p:cBhvr>
                                        <p:cTn id="7" dur="1000"/>
                                        <p:tgtEl>
                                          <p:spTgt spid="14346"/>
                                        </p:tgtEl>
                                      </p:cBhvr>
                                    </p:animEffect>
                                    <p:anim calcmode="lin" valueType="num">
                                      <p:cBhvr>
                                        <p:cTn id="8" dur="1000" fill="hold"/>
                                        <p:tgtEl>
                                          <p:spTgt spid="14346"/>
                                        </p:tgtEl>
                                        <p:attrNameLst>
                                          <p:attrName>ppt_x</p:attrName>
                                        </p:attrNameLst>
                                      </p:cBhvr>
                                      <p:tavLst>
                                        <p:tav tm="0">
                                          <p:val>
                                            <p:strVal val="#ppt_x"/>
                                          </p:val>
                                        </p:tav>
                                        <p:tav tm="100000">
                                          <p:val>
                                            <p:strVal val="#ppt_x"/>
                                          </p:val>
                                        </p:tav>
                                      </p:tavLst>
                                    </p:anim>
                                    <p:anim calcmode="lin" valueType="num">
                                      <p:cBhvr>
                                        <p:cTn id="9" dur="900" decel="100000" fill="hold"/>
                                        <p:tgtEl>
                                          <p:spTgt spid="1434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434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grpSp>
        <p:nvGrpSpPr>
          <p:cNvPr id="14346" name="Group 10">
            <a:extLst>
              <a:ext uri="{FF2B5EF4-FFF2-40B4-BE49-F238E27FC236}">
                <a16:creationId xmlns:a16="http://schemas.microsoft.com/office/drawing/2014/main" id="{3F39CD70-460A-427E-BD56-EAB16F1DFBA7}"/>
              </a:ext>
            </a:extLst>
          </p:cNvPr>
          <p:cNvGrpSpPr>
            <a:grpSpLocks/>
          </p:cNvGrpSpPr>
          <p:nvPr/>
        </p:nvGrpSpPr>
        <p:grpSpPr bwMode="auto">
          <a:xfrm>
            <a:off x="352879" y="264695"/>
            <a:ext cx="738188" cy="738188"/>
            <a:chOff x="0" y="0"/>
            <a:chExt cx="738188" cy="738188"/>
          </a:xfrm>
        </p:grpSpPr>
        <p:sp>
          <p:nvSpPr>
            <p:cNvPr id="12310" name="Freeform 16">
              <a:extLst>
                <a:ext uri="{FF2B5EF4-FFF2-40B4-BE49-F238E27FC236}">
                  <a16:creationId xmlns:a16="http://schemas.microsoft.com/office/drawing/2014/main" id="{0607A2F2-8272-4BCC-A1E0-DAEFB797E2C0}"/>
                </a:ext>
              </a:extLst>
            </p:cNvPr>
            <p:cNvSpPr>
              <a:spLocks noChangeArrowheads="1"/>
            </p:cNvSpPr>
            <p:nvPr/>
          </p:nvSpPr>
          <p:spPr bwMode="auto">
            <a:xfrm>
              <a:off x="0" y="0"/>
              <a:ext cx="738188" cy="738188"/>
            </a:xfrm>
            <a:custGeom>
              <a:avLst/>
              <a:gdLst>
                <a:gd name="T0" fmla="*/ 2147483647 w 872"/>
                <a:gd name="T1" fmla="*/ 2147483647 h 872"/>
                <a:gd name="T2" fmla="*/ 2147483647 w 872"/>
                <a:gd name="T3" fmla="*/ 2147483647 h 872"/>
                <a:gd name="T4" fmla="*/ 2147483647 w 872"/>
                <a:gd name="T5" fmla="*/ 2147483647 h 872"/>
                <a:gd name="T6" fmla="*/ 2147483647 w 872"/>
                <a:gd name="T7" fmla="*/ 2147483647 h 872"/>
                <a:gd name="T8" fmla="*/ 2147483647 w 872"/>
                <a:gd name="T9" fmla="*/ 2147483647 h 872"/>
                <a:gd name="T10" fmla="*/ 0 60000 65536"/>
                <a:gd name="T11" fmla="*/ 0 60000 65536"/>
                <a:gd name="T12" fmla="*/ 0 60000 65536"/>
                <a:gd name="T13" fmla="*/ 0 60000 65536"/>
                <a:gd name="T14" fmla="*/ 0 60000 65536"/>
                <a:gd name="T15" fmla="*/ 0 w 872"/>
                <a:gd name="T16" fmla="*/ 0 h 872"/>
                <a:gd name="T17" fmla="*/ 872 w 872"/>
                <a:gd name="T18" fmla="*/ 872 h 872"/>
              </a:gdLst>
              <a:ahLst/>
              <a:cxnLst>
                <a:cxn ang="T10">
                  <a:pos x="T0" y="T1"/>
                </a:cxn>
                <a:cxn ang="T11">
                  <a:pos x="T2" y="T3"/>
                </a:cxn>
                <a:cxn ang="T12">
                  <a:pos x="T4" y="T5"/>
                </a:cxn>
                <a:cxn ang="T13">
                  <a:pos x="T6" y="T7"/>
                </a:cxn>
                <a:cxn ang="T14">
                  <a:pos x="T8" y="T9"/>
                </a:cxn>
              </a:cxnLst>
              <a:rect l="T15" t="T16" r="T17" b="T18"/>
              <a:pathLst>
                <a:path w="872" h="872">
                  <a:moveTo>
                    <a:pt x="808" y="551"/>
                  </a:moveTo>
                  <a:cubicBezTo>
                    <a:pt x="744" y="757"/>
                    <a:pt x="526" y="872"/>
                    <a:pt x="320" y="808"/>
                  </a:cubicBezTo>
                  <a:cubicBezTo>
                    <a:pt x="115" y="744"/>
                    <a:pt x="0" y="526"/>
                    <a:pt x="64" y="320"/>
                  </a:cubicBezTo>
                  <a:cubicBezTo>
                    <a:pt x="128" y="115"/>
                    <a:pt x="346" y="0"/>
                    <a:pt x="551" y="64"/>
                  </a:cubicBezTo>
                  <a:cubicBezTo>
                    <a:pt x="757" y="128"/>
                    <a:pt x="872" y="346"/>
                    <a:pt x="808" y="551"/>
                  </a:cubicBezTo>
                  <a:close/>
                </a:path>
              </a:pathLst>
            </a:custGeom>
            <a:solidFill>
              <a:srgbClr val="D55B4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2311" name="Freeform 17">
              <a:extLst>
                <a:ext uri="{FF2B5EF4-FFF2-40B4-BE49-F238E27FC236}">
                  <a16:creationId xmlns:a16="http://schemas.microsoft.com/office/drawing/2014/main" id="{D6C176A5-27A0-4A5E-9B6B-CCEEB3BB786C}"/>
                </a:ext>
              </a:extLst>
            </p:cNvPr>
            <p:cNvSpPr>
              <a:spLocks noChangeArrowheads="1"/>
            </p:cNvSpPr>
            <p:nvPr/>
          </p:nvSpPr>
          <p:spPr bwMode="auto">
            <a:xfrm>
              <a:off x="254000" y="206375"/>
              <a:ext cx="290513" cy="365125"/>
            </a:xfrm>
            <a:custGeom>
              <a:avLst/>
              <a:gdLst>
                <a:gd name="T0" fmla="*/ 2147483647 w 342"/>
                <a:gd name="T1" fmla="*/ 2147483647 h 432"/>
                <a:gd name="T2" fmla="*/ 2147483647 w 342"/>
                <a:gd name="T3" fmla="*/ 2147483647 h 432"/>
                <a:gd name="T4" fmla="*/ 2147483647 w 342"/>
                <a:gd name="T5" fmla="*/ 2147483647 h 432"/>
                <a:gd name="T6" fmla="*/ 2147483647 w 342"/>
                <a:gd name="T7" fmla="*/ 2147483647 h 432"/>
                <a:gd name="T8" fmla="*/ 2147483647 w 342"/>
                <a:gd name="T9" fmla="*/ 2147483647 h 432"/>
                <a:gd name="T10" fmla="*/ 2147483647 w 342"/>
                <a:gd name="T11" fmla="*/ 2147483647 h 432"/>
                <a:gd name="T12" fmla="*/ 2147483647 w 342"/>
                <a:gd name="T13" fmla="*/ 1207264683 h 432"/>
                <a:gd name="T14" fmla="*/ 2147483647 w 342"/>
                <a:gd name="T15" fmla="*/ 2147483647 h 432"/>
                <a:gd name="T16" fmla="*/ 2147483647 w 342"/>
                <a:gd name="T17" fmla="*/ 2147483647 h 432"/>
                <a:gd name="T18" fmla="*/ 2147483647 w 342"/>
                <a:gd name="T19" fmla="*/ 2147483647 h 432"/>
                <a:gd name="T20" fmla="*/ 2147483647 w 342"/>
                <a:gd name="T21" fmla="*/ 2147483647 h 432"/>
                <a:gd name="T22" fmla="*/ 2147483647 w 342"/>
                <a:gd name="T23" fmla="*/ 2147483647 h 432"/>
                <a:gd name="T24" fmla="*/ 2147483647 w 342"/>
                <a:gd name="T25" fmla="*/ 2147483647 h 432"/>
                <a:gd name="T26" fmla="*/ 2147483647 w 342"/>
                <a:gd name="T27" fmla="*/ 2147483647 h 432"/>
                <a:gd name="T28" fmla="*/ 2147483647 w 342"/>
                <a:gd name="T29" fmla="*/ 2147483647 h 432"/>
                <a:gd name="T30" fmla="*/ 2147483647 w 342"/>
                <a:gd name="T31" fmla="*/ 2147483647 h 432"/>
                <a:gd name="T32" fmla="*/ 2147483647 w 342"/>
                <a:gd name="T33" fmla="*/ 2147483647 h 432"/>
                <a:gd name="T34" fmla="*/ 2147483647 w 342"/>
                <a:gd name="T35" fmla="*/ 2147483647 h 432"/>
                <a:gd name="T36" fmla="*/ 2147483647 w 342"/>
                <a:gd name="T37" fmla="*/ 2147483647 h 432"/>
                <a:gd name="T38" fmla="*/ 2147483647 w 342"/>
                <a:gd name="T39" fmla="*/ 2147483647 h 432"/>
                <a:gd name="T40" fmla="*/ 2147483647 w 342"/>
                <a:gd name="T41" fmla="*/ 2147483647 h 432"/>
                <a:gd name="T42" fmla="*/ 2147483647 w 342"/>
                <a:gd name="T43" fmla="*/ 2147483647 h 43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42"/>
                <a:gd name="T67" fmla="*/ 0 h 432"/>
                <a:gd name="T68" fmla="*/ 342 w 342"/>
                <a:gd name="T69" fmla="*/ 432 h 43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42" h="432">
                  <a:moveTo>
                    <a:pt x="342" y="229"/>
                  </a:moveTo>
                  <a:cubicBezTo>
                    <a:pt x="341" y="212"/>
                    <a:pt x="333" y="200"/>
                    <a:pt x="323" y="197"/>
                  </a:cubicBezTo>
                  <a:cubicBezTo>
                    <a:pt x="313" y="194"/>
                    <a:pt x="261" y="186"/>
                    <a:pt x="243" y="176"/>
                  </a:cubicBezTo>
                  <a:cubicBezTo>
                    <a:pt x="225" y="166"/>
                    <a:pt x="223" y="163"/>
                    <a:pt x="221" y="154"/>
                  </a:cubicBezTo>
                  <a:cubicBezTo>
                    <a:pt x="219" y="145"/>
                    <a:pt x="226" y="114"/>
                    <a:pt x="255" y="98"/>
                  </a:cubicBezTo>
                  <a:cubicBezTo>
                    <a:pt x="283" y="82"/>
                    <a:pt x="300" y="65"/>
                    <a:pt x="304" y="43"/>
                  </a:cubicBezTo>
                  <a:cubicBezTo>
                    <a:pt x="309" y="18"/>
                    <a:pt x="299" y="4"/>
                    <a:pt x="288" y="2"/>
                  </a:cubicBezTo>
                  <a:cubicBezTo>
                    <a:pt x="281" y="0"/>
                    <a:pt x="273" y="7"/>
                    <a:pt x="258" y="23"/>
                  </a:cubicBezTo>
                  <a:cubicBezTo>
                    <a:pt x="244" y="39"/>
                    <a:pt x="181" y="74"/>
                    <a:pt x="164" y="79"/>
                  </a:cubicBezTo>
                  <a:cubicBezTo>
                    <a:pt x="146" y="85"/>
                    <a:pt x="109" y="84"/>
                    <a:pt x="89" y="109"/>
                  </a:cubicBezTo>
                  <a:cubicBezTo>
                    <a:pt x="81" y="119"/>
                    <a:pt x="73" y="124"/>
                    <a:pt x="65" y="127"/>
                  </a:cubicBezTo>
                  <a:cubicBezTo>
                    <a:pt x="50" y="150"/>
                    <a:pt x="35" y="184"/>
                    <a:pt x="23" y="223"/>
                  </a:cubicBezTo>
                  <a:cubicBezTo>
                    <a:pt x="7" y="273"/>
                    <a:pt x="0" y="320"/>
                    <a:pt x="4" y="347"/>
                  </a:cubicBezTo>
                  <a:cubicBezTo>
                    <a:pt x="19" y="353"/>
                    <a:pt x="36" y="360"/>
                    <a:pt x="48" y="366"/>
                  </a:cubicBezTo>
                  <a:cubicBezTo>
                    <a:pt x="70" y="376"/>
                    <a:pt x="104" y="400"/>
                    <a:pt x="129" y="407"/>
                  </a:cubicBezTo>
                  <a:cubicBezTo>
                    <a:pt x="154" y="414"/>
                    <a:pt x="208" y="432"/>
                    <a:pt x="230" y="418"/>
                  </a:cubicBezTo>
                  <a:cubicBezTo>
                    <a:pt x="247" y="408"/>
                    <a:pt x="249" y="388"/>
                    <a:pt x="249" y="388"/>
                  </a:cubicBezTo>
                  <a:cubicBezTo>
                    <a:pt x="249" y="388"/>
                    <a:pt x="274" y="383"/>
                    <a:pt x="284" y="365"/>
                  </a:cubicBezTo>
                  <a:cubicBezTo>
                    <a:pt x="293" y="348"/>
                    <a:pt x="291" y="332"/>
                    <a:pt x="291" y="332"/>
                  </a:cubicBezTo>
                  <a:cubicBezTo>
                    <a:pt x="291" y="332"/>
                    <a:pt x="307" y="321"/>
                    <a:pt x="315" y="305"/>
                  </a:cubicBezTo>
                  <a:cubicBezTo>
                    <a:pt x="322" y="288"/>
                    <a:pt x="318" y="266"/>
                    <a:pt x="318" y="266"/>
                  </a:cubicBezTo>
                  <a:cubicBezTo>
                    <a:pt x="318" y="266"/>
                    <a:pt x="342" y="249"/>
                    <a:pt x="342" y="229"/>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2312" name="Freeform 18">
              <a:extLst>
                <a:ext uri="{FF2B5EF4-FFF2-40B4-BE49-F238E27FC236}">
                  <a16:creationId xmlns:a16="http://schemas.microsoft.com/office/drawing/2014/main" id="{E040861C-3B55-4FA5-9CDA-A27133EDF109}"/>
                </a:ext>
              </a:extLst>
            </p:cNvPr>
            <p:cNvSpPr>
              <a:spLocks noChangeArrowheads="1"/>
            </p:cNvSpPr>
            <p:nvPr/>
          </p:nvSpPr>
          <p:spPr bwMode="auto">
            <a:xfrm>
              <a:off x="141288" y="249237"/>
              <a:ext cx="169863" cy="261938"/>
            </a:xfrm>
            <a:custGeom>
              <a:avLst/>
              <a:gdLst>
                <a:gd name="T0" fmla="*/ 2147483647 w 202"/>
                <a:gd name="T1" fmla="*/ 2147483647 h 310"/>
                <a:gd name="T2" fmla="*/ 2147483647 w 202"/>
                <a:gd name="T3" fmla="*/ 2147483647 h 310"/>
                <a:gd name="T4" fmla="*/ 2147483647 w 202"/>
                <a:gd name="T5" fmla="*/ 2147483647 h 310"/>
                <a:gd name="T6" fmla="*/ 2147483647 w 202"/>
                <a:gd name="T7" fmla="*/ 2147483647 h 310"/>
                <a:gd name="T8" fmla="*/ 2147483647 w 202"/>
                <a:gd name="T9" fmla="*/ 2147483647 h 310"/>
                <a:gd name="T10" fmla="*/ 2147483647 w 202"/>
                <a:gd name="T11" fmla="*/ 2147483647 h 310"/>
                <a:gd name="T12" fmla="*/ 2147483647 w 202"/>
                <a:gd name="T13" fmla="*/ 2147483647 h 310"/>
                <a:gd name="T14" fmla="*/ 0 60000 65536"/>
                <a:gd name="T15" fmla="*/ 0 60000 65536"/>
                <a:gd name="T16" fmla="*/ 0 60000 65536"/>
                <a:gd name="T17" fmla="*/ 0 60000 65536"/>
                <a:gd name="T18" fmla="*/ 0 60000 65536"/>
                <a:gd name="T19" fmla="*/ 0 60000 65536"/>
                <a:gd name="T20" fmla="*/ 0 60000 65536"/>
                <a:gd name="T21" fmla="*/ 0 w 202"/>
                <a:gd name="T22" fmla="*/ 0 h 310"/>
                <a:gd name="T23" fmla="*/ 202 w 202"/>
                <a:gd name="T24" fmla="*/ 310 h 31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2" h="310">
                  <a:moveTo>
                    <a:pt x="105" y="6"/>
                  </a:moveTo>
                  <a:cubicBezTo>
                    <a:pt x="202" y="36"/>
                    <a:pt x="202" y="36"/>
                    <a:pt x="202" y="36"/>
                  </a:cubicBezTo>
                  <a:cubicBezTo>
                    <a:pt x="182" y="30"/>
                    <a:pt x="147" y="86"/>
                    <a:pt x="124" y="162"/>
                  </a:cubicBezTo>
                  <a:cubicBezTo>
                    <a:pt x="100" y="237"/>
                    <a:pt x="97" y="304"/>
                    <a:pt x="117" y="310"/>
                  </a:cubicBezTo>
                  <a:cubicBezTo>
                    <a:pt x="20" y="280"/>
                    <a:pt x="20" y="280"/>
                    <a:pt x="20" y="280"/>
                  </a:cubicBezTo>
                  <a:cubicBezTo>
                    <a:pt x="0" y="273"/>
                    <a:pt x="3" y="207"/>
                    <a:pt x="27" y="131"/>
                  </a:cubicBezTo>
                  <a:cubicBezTo>
                    <a:pt x="50" y="56"/>
                    <a:pt x="85" y="0"/>
                    <a:pt x="105" y="6"/>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sp>
        <p:nvSpPr>
          <p:cNvPr id="12306" name="矩形 17">
            <a:extLst>
              <a:ext uri="{FF2B5EF4-FFF2-40B4-BE49-F238E27FC236}">
                <a16:creationId xmlns:a16="http://schemas.microsoft.com/office/drawing/2014/main" id="{1ED339BC-3A27-4A4B-929F-B7A49BF00BCC}"/>
              </a:ext>
            </a:extLst>
          </p:cNvPr>
          <p:cNvSpPr>
            <a:spLocks noChangeArrowheads="1"/>
          </p:cNvSpPr>
          <p:nvPr/>
        </p:nvSpPr>
        <p:spPr bwMode="auto">
          <a:xfrm>
            <a:off x="1345067" y="264695"/>
            <a:ext cx="9761083" cy="944564"/>
          </a:xfrm>
          <a:prstGeom prst="rect">
            <a:avLst/>
          </a:prstGeom>
          <a:solidFill>
            <a:srgbClr val="B13C2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id-ID" sz="2400" b="1" dirty="0">
              <a:solidFill>
                <a:schemeClr val="bg1"/>
              </a:solidFill>
            </a:endParaRPr>
          </a:p>
          <a:p>
            <a:pPr eaLnBrk="1" hangingPunct="1"/>
            <a:r>
              <a:rPr lang="id-ID" sz="2400" b="1" dirty="0">
                <a:solidFill>
                  <a:schemeClr val="bg1"/>
                </a:solidFill>
              </a:rPr>
              <a:t>Manajemen operasional yang efektif memerlukan standar yang bermakna yang membantu perusahaan dalam menetapkan:</a:t>
            </a:r>
          </a:p>
          <a:p>
            <a:pPr eaLnBrk="1" hangingPunct="1"/>
            <a:endParaRPr lang="zh-CN" altLang="en-US" sz="2400" b="1" dirty="0">
              <a:solidFill>
                <a:schemeClr val="bg1"/>
              </a:solidFill>
              <a:latin typeface="黑体" panose="02010609060101010101" pitchFamily="49" charset="-122"/>
              <a:ea typeface="黑体" panose="02010609060101010101" pitchFamily="49" charset="-122"/>
              <a:sym typeface="黑体" panose="02010609060101010101" pitchFamily="49" charset="-122"/>
            </a:endParaRPr>
          </a:p>
        </p:txBody>
      </p:sp>
      <p:sp>
        <p:nvSpPr>
          <p:cNvPr id="12299" name="矩形 28">
            <a:extLst>
              <a:ext uri="{FF2B5EF4-FFF2-40B4-BE49-F238E27FC236}">
                <a16:creationId xmlns:a16="http://schemas.microsoft.com/office/drawing/2014/main" id="{A139FC99-467C-4A2D-AD5A-1B6BEBFE0461}"/>
              </a:ext>
            </a:extLst>
          </p:cNvPr>
          <p:cNvSpPr>
            <a:spLocks noChangeArrowheads="1"/>
          </p:cNvSpPr>
          <p:nvPr/>
        </p:nvSpPr>
        <p:spPr bwMode="auto">
          <a:xfrm>
            <a:off x="0" y="1415634"/>
            <a:ext cx="12192000" cy="5442366"/>
          </a:xfrm>
          <a:prstGeom prst="rect">
            <a:avLst/>
          </a:prstGeom>
          <a:solidFill>
            <a:srgbClr val="334C5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342900" lvl="0" indent="-342900" algn="just">
              <a:buFont typeface="+mj-lt"/>
              <a:buAutoNum type="arabicPeriod"/>
            </a:pPr>
            <a:endParaRPr lang="id-ID" sz="2400" dirty="0">
              <a:solidFill>
                <a:schemeClr val="bg1"/>
              </a:solidFill>
            </a:endParaRPr>
          </a:p>
          <a:p>
            <a:pPr marL="342900" lvl="0" indent="-342900" algn="just">
              <a:buFont typeface="+mj-lt"/>
              <a:buAutoNum type="arabicPeriod"/>
            </a:pPr>
            <a:r>
              <a:rPr lang="id-ID" sz="2400" dirty="0">
                <a:solidFill>
                  <a:schemeClr val="bg1"/>
                </a:solidFill>
              </a:rPr>
              <a:t>Isi tenaga kerja atas barang yang dihasilkan (biaya tenaga kerja)</a:t>
            </a:r>
          </a:p>
          <a:p>
            <a:pPr marL="342900" lvl="0" indent="-342900" algn="just">
              <a:buFont typeface="+mj-lt"/>
              <a:buAutoNum type="arabicPeriod"/>
            </a:pPr>
            <a:r>
              <a:rPr lang="id-ID" sz="2400" dirty="0">
                <a:solidFill>
                  <a:schemeClr val="bg1"/>
                </a:solidFill>
              </a:rPr>
              <a:t>Kebutuhan kepegawaian (berapa banyak orang yang akan dipekerjakan untuk memenuhi produksi yang diperlukan)</a:t>
            </a:r>
          </a:p>
          <a:p>
            <a:pPr marL="342900" lvl="0" indent="-342900" algn="just">
              <a:buFont typeface="+mj-lt"/>
              <a:buAutoNum type="arabicPeriod"/>
            </a:pPr>
            <a:r>
              <a:rPr lang="id-ID" sz="2400" dirty="0">
                <a:solidFill>
                  <a:schemeClr val="bg1"/>
                </a:solidFill>
              </a:rPr>
              <a:t>Estimasi biaya dan waktu sebelum kegiatan produksi (untuk membantu dalam varietas keputusan dari estimasi biaya hingga keputusan untuk membuat atau membeli)</a:t>
            </a:r>
          </a:p>
          <a:p>
            <a:pPr marL="342900" lvl="0" indent="-342900" algn="just">
              <a:buFont typeface="+mj-lt"/>
              <a:buAutoNum type="arabicPeriod"/>
            </a:pPr>
            <a:r>
              <a:rPr lang="id-ID" sz="2400" dirty="0">
                <a:solidFill>
                  <a:schemeClr val="bg1"/>
                </a:solidFill>
              </a:rPr>
              <a:t>Besaran kru dan keseimbangan kerja (orang yang melakukan apa di dalam suatu kelompok aktivitas atau pada lini perakitan).</a:t>
            </a:r>
          </a:p>
          <a:p>
            <a:pPr marL="342900" lvl="0" indent="-342900" algn="just">
              <a:buFont typeface="+mj-lt"/>
              <a:buAutoNum type="arabicPeriod"/>
            </a:pPr>
            <a:r>
              <a:rPr lang="id-ID" sz="2400" dirty="0">
                <a:solidFill>
                  <a:schemeClr val="bg1"/>
                </a:solidFill>
              </a:rPr>
              <a:t>Produksi yang diharapkan (sehingga baik manajer maupun pekerja mengetahui apa yang merupakan hari kerja yang wajar)</a:t>
            </a:r>
          </a:p>
          <a:p>
            <a:pPr marL="342900" lvl="0" indent="-342900" algn="just">
              <a:buFont typeface="+mj-lt"/>
              <a:buAutoNum type="arabicPeriod"/>
            </a:pPr>
            <a:r>
              <a:rPr lang="id-ID" sz="2400" dirty="0">
                <a:solidFill>
                  <a:schemeClr val="bg1"/>
                </a:solidFill>
              </a:rPr>
              <a:t>Rencana insentif upah yang mendasar (apa yang menyediakan insentif yang memadai)</a:t>
            </a:r>
          </a:p>
          <a:p>
            <a:pPr marL="342900" lvl="0" indent="-342900" algn="just">
              <a:buFont typeface="+mj-lt"/>
              <a:buAutoNum type="arabicPeriod"/>
            </a:pPr>
            <a:r>
              <a:rPr lang="id-ID" sz="2400" dirty="0">
                <a:solidFill>
                  <a:schemeClr val="bg1"/>
                </a:solidFill>
              </a:rPr>
              <a:t>Efisiensi dalam hal karyawan dan supervisi (standar diperlukan terhadap yang manakah untuk menentukan efisiensi).</a:t>
            </a:r>
          </a:p>
          <a:p>
            <a:pPr marL="342900" indent="-342900" algn="just" eaLnBrk="1" hangingPunct="1">
              <a:buFont typeface="+mj-lt"/>
              <a:buAutoNum type="arabicPeriod"/>
            </a:pPr>
            <a:endParaRPr lang="zh-CN" altLang="en-US" sz="2400" dirty="0">
              <a:solidFill>
                <a:schemeClr val="bg1"/>
              </a:solidFill>
              <a:latin typeface="黑体" panose="02010609060101010101" pitchFamily="49" charset="-122"/>
              <a:ea typeface="黑体" panose="02010609060101010101" pitchFamily="49" charset="-122"/>
              <a:sym typeface="黑体" panose="02010609060101010101" pitchFamily="49" charset="-122"/>
            </a:endParaRPr>
          </a:p>
        </p:txBody>
      </p:sp>
    </p:spTree>
    <p:extLst>
      <p:ext uri="{BB962C8B-B14F-4D97-AF65-F5344CB8AC3E}">
        <p14:creationId xmlns:p14="http://schemas.microsoft.com/office/powerpoint/2010/main" val="2820769402"/>
      </p:ext>
    </p:extLst>
  </p:cSld>
  <p:clrMapOvr>
    <a:masterClrMapping/>
  </p:clrMapOvr>
  <p:transition spd="slow" advClick="0" advTm="4000">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nodeType="afterEffect">
                                  <p:stCondLst>
                                    <p:cond delay="0"/>
                                  </p:stCondLst>
                                  <p:childTnLst>
                                    <p:set>
                                      <p:cBhvr>
                                        <p:cTn id="6" dur="1" fill="hold">
                                          <p:stCondLst>
                                            <p:cond delay="0"/>
                                          </p:stCondLst>
                                        </p:cTn>
                                        <p:tgtEl>
                                          <p:spTgt spid="14346"/>
                                        </p:tgtEl>
                                        <p:attrNameLst>
                                          <p:attrName>style.visibility</p:attrName>
                                        </p:attrNameLst>
                                      </p:cBhvr>
                                      <p:to>
                                        <p:strVal val="visible"/>
                                      </p:to>
                                    </p:set>
                                    <p:animEffect>
                                      <p:cBhvr>
                                        <p:cTn id="7" dur="1000"/>
                                        <p:tgtEl>
                                          <p:spTgt spid="14346"/>
                                        </p:tgtEl>
                                      </p:cBhvr>
                                    </p:animEffect>
                                    <p:anim calcmode="lin" valueType="num">
                                      <p:cBhvr>
                                        <p:cTn id="8" dur="1000" fill="hold"/>
                                        <p:tgtEl>
                                          <p:spTgt spid="14346"/>
                                        </p:tgtEl>
                                        <p:attrNameLst>
                                          <p:attrName>ppt_x</p:attrName>
                                        </p:attrNameLst>
                                      </p:cBhvr>
                                      <p:tavLst>
                                        <p:tav tm="0">
                                          <p:val>
                                            <p:strVal val="#ppt_x"/>
                                          </p:val>
                                        </p:tav>
                                        <p:tav tm="100000">
                                          <p:val>
                                            <p:strVal val="#ppt_x"/>
                                          </p:val>
                                        </p:tav>
                                      </p:tavLst>
                                    </p:anim>
                                    <p:anim calcmode="lin" valueType="num">
                                      <p:cBhvr>
                                        <p:cTn id="9" dur="900" decel="100000" fill="hold"/>
                                        <p:tgtEl>
                                          <p:spTgt spid="1434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434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bwMode="auto">
      <p:bgPr>
        <a:solidFill>
          <a:srgbClr val="69C3C3"/>
        </a:solidFill>
        <a:effectLst/>
      </p:bgPr>
    </p:bg>
    <p:spTree>
      <p:nvGrpSpPr>
        <p:cNvPr id="1" name=""/>
        <p:cNvGrpSpPr/>
        <p:nvPr/>
      </p:nvGrpSpPr>
      <p:grpSpPr>
        <a:xfrm>
          <a:off x="0" y="0"/>
          <a:ext cx="0" cy="0"/>
          <a:chOff x="0" y="0"/>
          <a:chExt cx="0" cy="0"/>
        </a:xfrm>
      </p:grpSpPr>
      <p:sp>
        <p:nvSpPr>
          <p:cNvPr id="21530" name="矩形 8">
            <a:extLst>
              <a:ext uri="{FF2B5EF4-FFF2-40B4-BE49-F238E27FC236}">
                <a16:creationId xmlns:a16="http://schemas.microsoft.com/office/drawing/2014/main" id="{FD4C7DD2-2483-4FFB-BF96-6502163E0386}"/>
              </a:ext>
            </a:extLst>
          </p:cNvPr>
          <p:cNvSpPr>
            <a:spLocks noChangeArrowheads="1"/>
          </p:cNvSpPr>
          <p:nvPr/>
        </p:nvSpPr>
        <p:spPr bwMode="auto">
          <a:xfrm>
            <a:off x="2316838" y="-867"/>
            <a:ext cx="7615504" cy="133413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21508" name="矩形 12">
            <a:extLst>
              <a:ext uri="{FF2B5EF4-FFF2-40B4-BE49-F238E27FC236}">
                <a16:creationId xmlns:a16="http://schemas.microsoft.com/office/drawing/2014/main" id="{78423781-DE97-48AC-BBB6-D107A40EAD64}"/>
              </a:ext>
            </a:extLst>
          </p:cNvPr>
          <p:cNvSpPr>
            <a:spLocks noChangeArrowheads="1"/>
          </p:cNvSpPr>
          <p:nvPr/>
        </p:nvSpPr>
        <p:spPr bwMode="auto">
          <a:xfrm>
            <a:off x="2316838" y="30897"/>
            <a:ext cx="7678138"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ID" sz="2800" b="1" dirty="0" err="1"/>
              <a:t>Standar</a:t>
            </a:r>
            <a:r>
              <a:rPr lang="en-ID" sz="2800" b="1" dirty="0"/>
              <a:t> </a:t>
            </a:r>
            <a:r>
              <a:rPr lang="en-ID" sz="2800" b="1" dirty="0" err="1"/>
              <a:t>kerja</a:t>
            </a:r>
            <a:r>
              <a:rPr lang="en-ID" sz="2800" b="1" dirty="0"/>
              <a:t> </a:t>
            </a:r>
            <a:r>
              <a:rPr lang="en-ID" sz="2800" b="1" dirty="0" err="1"/>
              <a:t>ditentukan</a:t>
            </a:r>
            <a:r>
              <a:rPr lang="en-ID" sz="2800" b="1" dirty="0"/>
              <a:t> </a:t>
            </a:r>
            <a:r>
              <a:rPr lang="en-ID" sz="2800" b="1" dirty="0" err="1"/>
              <a:t>dalam</a:t>
            </a:r>
            <a:r>
              <a:rPr lang="en-ID" sz="2800" b="1" dirty="0"/>
              <a:t> 4 </a:t>
            </a:r>
            <a:r>
              <a:rPr lang="en-ID" sz="2800" b="1" dirty="0" err="1"/>
              <a:t>cara</a:t>
            </a:r>
            <a:r>
              <a:rPr lang="en-ID" sz="2800" b="1" dirty="0"/>
              <a:t> </a:t>
            </a:r>
            <a:r>
              <a:rPr lang="en-ID" sz="2800" b="1" dirty="0" err="1"/>
              <a:t>sebagai</a:t>
            </a:r>
            <a:r>
              <a:rPr lang="en-ID" sz="2800" b="1" dirty="0"/>
              <a:t> </a:t>
            </a:r>
            <a:r>
              <a:rPr lang="en-ID" sz="2800" b="1" dirty="0" err="1"/>
              <a:t>berikut</a:t>
            </a:r>
            <a:r>
              <a:rPr lang="en-ID" sz="2800" b="1" dirty="0"/>
              <a:t>:</a:t>
            </a:r>
            <a:endParaRPr lang="id-ID" sz="2800" b="1" dirty="0"/>
          </a:p>
          <a:p>
            <a:pPr eaLnBrk="1" hangingPunct="1"/>
            <a:endParaRPr lang="zh-CN" altLang="en-US" sz="2400" b="1" dirty="0">
              <a:solidFill>
                <a:srgbClr val="F2F2F2"/>
              </a:solidFill>
              <a:ea typeface="黑体" panose="02010609060101010101" pitchFamily="49" charset="-122"/>
              <a:sym typeface="黑体" panose="02010609060101010101" pitchFamily="49" charset="-122"/>
            </a:endParaRPr>
          </a:p>
        </p:txBody>
      </p:sp>
      <p:sp>
        <p:nvSpPr>
          <p:cNvPr id="23562" name="直接连接符 26">
            <a:extLst>
              <a:ext uri="{FF2B5EF4-FFF2-40B4-BE49-F238E27FC236}">
                <a16:creationId xmlns:a16="http://schemas.microsoft.com/office/drawing/2014/main" id="{330343C0-F30E-4B72-9B93-6B4AD14445FB}"/>
              </a:ext>
            </a:extLst>
          </p:cNvPr>
          <p:cNvSpPr>
            <a:spLocks noChangeShapeType="1"/>
          </p:cNvSpPr>
          <p:nvPr/>
        </p:nvSpPr>
        <p:spPr bwMode="auto">
          <a:xfrm>
            <a:off x="3300413" y="3228975"/>
            <a:ext cx="5540375" cy="0"/>
          </a:xfrm>
          <a:prstGeom prst="line">
            <a:avLst/>
          </a:prstGeom>
          <a:noFill/>
          <a:ln w="12700">
            <a:solidFill>
              <a:srgbClr val="363F82"/>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21524" name="矩形 28">
            <a:extLst>
              <a:ext uri="{FF2B5EF4-FFF2-40B4-BE49-F238E27FC236}">
                <a16:creationId xmlns:a16="http://schemas.microsoft.com/office/drawing/2014/main" id="{63D1A4A7-D5C1-40DB-94C9-D60D4E57F10F}"/>
              </a:ext>
            </a:extLst>
          </p:cNvPr>
          <p:cNvSpPr>
            <a:spLocks noChangeArrowheads="1"/>
          </p:cNvSpPr>
          <p:nvPr/>
        </p:nvSpPr>
        <p:spPr bwMode="auto">
          <a:xfrm rot="2696994">
            <a:off x="1769952" y="2557463"/>
            <a:ext cx="1322906" cy="1323975"/>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21522" name="矩形 31">
            <a:extLst>
              <a:ext uri="{FF2B5EF4-FFF2-40B4-BE49-F238E27FC236}">
                <a16:creationId xmlns:a16="http://schemas.microsoft.com/office/drawing/2014/main" id="{2ACF2A55-E3FF-4399-848D-A289634C1442}"/>
              </a:ext>
            </a:extLst>
          </p:cNvPr>
          <p:cNvSpPr>
            <a:spLocks noChangeArrowheads="1"/>
          </p:cNvSpPr>
          <p:nvPr/>
        </p:nvSpPr>
        <p:spPr bwMode="auto">
          <a:xfrm rot="2696994">
            <a:off x="4174754" y="2557463"/>
            <a:ext cx="1322907" cy="132397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21520" name="矩形 38">
            <a:extLst>
              <a:ext uri="{FF2B5EF4-FFF2-40B4-BE49-F238E27FC236}">
                <a16:creationId xmlns:a16="http://schemas.microsoft.com/office/drawing/2014/main" id="{DF5FB94A-48C3-44A9-B999-79D2CBC7B024}"/>
              </a:ext>
            </a:extLst>
          </p:cNvPr>
          <p:cNvSpPr>
            <a:spLocks noChangeArrowheads="1"/>
          </p:cNvSpPr>
          <p:nvPr/>
        </p:nvSpPr>
        <p:spPr bwMode="auto">
          <a:xfrm rot="2696994">
            <a:off x="6578600" y="2582863"/>
            <a:ext cx="1323019" cy="132238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21518" name="矩形 41">
            <a:extLst>
              <a:ext uri="{FF2B5EF4-FFF2-40B4-BE49-F238E27FC236}">
                <a16:creationId xmlns:a16="http://schemas.microsoft.com/office/drawing/2014/main" id="{BE8D2880-8F88-4C98-B1FC-5F8A81C8FCBA}"/>
              </a:ext>
            </a:extLst>
          </p:cNvPr>
          <p:cNvSpPr>
            <a:spLocks noChangeArrowheads="1"/>
          </p:cNvSpPr>
          <p:nvPr/>
        </p:nvSpPr>
        <p:spPr bwMode="auto">
          <a:xfrm rot="2696994">
            <a:off x="8966200" y="2582863"/>
            <a:ext cx="1323015" cy="1322387"/>
          </a:xfrm>
          <a:prstGeom prst="rect">
            <a:avLst/>
          </a:prstGeom>
          <a:solidFill>
            <a:srgbClr val="73261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23575" name="文本框 43">
            <a:extLst>
              <a:ext uri="{FF2B5EF4-FFF2-40B4-BE49-F238E27FC236}">
                <a16:creationId xmlns:a16="http://schemas.microsoft.com/office/drawing/2014/main" id="{93E71C1C-CE14-4DE5-B6E5-A87D3DD92C5D}"/>
              </a:ext>
            </a:extLst>
          </p:cNvPr>
          <p:cNvSpPr>
            <a:spLocks noChangeArrowheads="1"/>
          </p:cNvSpPr>
          <p:nvPr/>
        </p:nvSpPr>
        <p:spPr bwMode="auto">
          <a:xfrm>
            <a:off x="8453603" y="4524521"/>
            <a:ext cx="234820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en-ID" sz="2400" b="1" dirty="0" err="1"/>
              <a:t>Pengambilan</a:t>
            </a:r>
            <a:r>
              <a:rPr lang="en-ID" sz="2400" b="1" dirty="0"/>
              <a:t> </a:t>
            </a:r>
            <a:r>
              <a:rPr lang="en-ID" sz="2400" b="1" dirty="0" err="1"/>
              <a:t>Sampel</a:t>
            </a:r>
            <a:r>
              <a:rPr lang="en-ID" sz="2400" b="1" dirty="0"/>
              <a:t> </a:t>
            </a:r>
            <a:r>
              <a:rPr lang="en-ID" sz="2400" b="1" dirty="0" err="1"/>
              <a:t>Kerja</a:t>
            </a:r>
            <a:endParaRPr lang="id-ID" sz="2400" b="1" dirty="0"/>
          </a:p>
          <a:p>
            <a:pPr algn="ctr" eaLnBrk="1" hangingPunct="1"/>
            <a:endParaRPr lang="zh-CN" altLang="en-US" sz="2400" b="1" dirty="0">
              <a:solidFill>
                <a:srgbClr val="3F3F3F"/>
              </a:solidFill>
              <a:ea typeface="黑体" panose="02010609060101010101" pitchFamily="49" charset="-122"/>
              <a:sym typeface="黑体" panose="02010609060101010101" pitchFamily="49" charset="-122"/>
            </a:endParaRPr>
          </a:p>
        </p:txBody>
      </p:sp>
      <p:sp>
        <p:nvSpPr>
          <p:cNvPr id="23576" name="文本框 44">
            <a:extLst>
              <a:ext uri="{FF2B5EF4-FFF2-40B4-BE49-F238E27FC236}">
                <a16:creationId xmlns:a16="http://schemas.microsoft.com/office/drawing/2014/main" id="{54299C9E-3A5D-4337-AE99-0EB795ECD41E}"/>
              </a:ext>
            </a:extLst>
          </p:cNvPr>
          <p:cNvSpPr>
            <a:spLocks noChangeArrowheads="1"/>
          </p:cNvSpPr>
          <p:nvPr/>
        </p:nvSpPr>
        <p:spPr bwMode="auto">
          <a:xfrm>
            <a:off x="5951957" y="4565068"/>
            <a:ext cx="2441447" cy="1846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en-ID" sz="2400" b="1" dirty="0" err="1"/>
              <a:t>Standar</a:t>
            </a:r>
            <a:r>
              <a:rPr lang="en-ID" sz="2400" b="1" dirty="0"/>
              <a:t> Waktu Yang </a:t>
            </a:r>
            <a:r>
              <a:rPr lang="en-ID" sz="2400" b="1" dirty="0" err="1"/>
              <a:t>Telah</a:t>
            </a:r>
            <a:r>
              <a:rPr lang="en-ID" sz="2400" b="1" dirty="0"/>
              <a:t> </a:t>
            </a:r>
            <a:r>
              <a:rPr lang="en-ID" sz="2400" b="1" dirty="0" err="1"/>
              <a:t>Ditetapkan</a:t>
            </a:r>
            <a:r>
              <a:rPr lang="en-ID" sz="2400" b="1" dirty="0"/>
              <a:t> </a:t>
            </a:r>
            <a:r>
              <a:rPr lang="en-ID" sz="2400" b="1" dirty="0" err="1"/>
              <a:t>Sebelumnya</a:t>
            </a:r>
            <a:endParaRPr lang="id-ID" sz="2400" dirty="0"/>
          </a:p>
          <a:p>
            <a:pPr eaLnBrk="1" hangingPunct="1"/>
            <a:endParaRPr lang="zh-CN" altLang="en-US" dirty="0">
              <a:solidFill>
                <a:srgbClr val="3F3F3F"/>
              </a:solidFill>
              <a:ea typeface="黑体" panose="02010609060101010101" pitchFamily="49" charset="-122"/>
              <a:sym typeface="黑体" panose="02010609060101010101" pitchFamily="49" charset="-122"/>
            </a:endParaRPr>
          </a:p>
        </p:txBody>
      </p:sp>
      <p:sp>
        <p:nvSpPr>
          <p:cNvPr id="23577" name="文本框 45">
            <a:extLst>
              <a:ext uri="{FF2B5EF4-FFF2-40B4-BE49-F238E27FC236}">
                <a16:creationId xmlns:a16="http://schemas.microsoft.com/office/drawing/2014/main" id="{4B92B51F-8206-4382-AD89-425EE06AF5CA}"/>
              </a:ext>
            </a:extLst>
          </p:cNvPr>
          <p:cNvSpPr>
            <a:spLocks noChangeArrowheads="1"/>
          </p:cNvSpPr>
          <p:nvPr/>
        </p:nvSpPr>
        <p:spPr bwMode="auto">
          <a:xfrm>
            <a:off x="3608901" y="4606925"/>
            <a:ext cx="2343056"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en-ID" sz="2800" b="1" dirty="0" err="1"/>
              <a:t>Studi</a:t>
            </a:r>
            <a:r>
              <a:rPr lang="en-ID" sz="2800" b="1" dirty="0"/>
              <a:t> </a:t>
            </a:r>
            <a:endParaRPr lang="id-ID" sz="2800" b="1" dirty="0"/>
          </a:p>
          <a:p>
            <a:pPr algn="ctr" eaLnBrk="1" hangingPunct="1"/>
            <a:r>
              <a:rPr lang="en-ID" sz="2800" b="1" dirty="0"/>
              <a:t>Waktu</a:t>
            </a:r>
            <a:endParaRPr lang="id-ID" sz="2800" dirty="0"/>
          </a:p>
          <a:p>
            <a:pPr algn="ctr" eaLnBrk="1" hangingPunct="1"/>
            <a:endParaRPr lang="zh-CN" altLang="en-US" sz="2800" dirty="0">
              <a:solidFill>
                <a:srgbClr val="3F3F3F"/>
              </a:solidFill>
              <a:ea typeface="黑体" panose="02010609060101010101" pitchFamily="49" charset="-122"/>
              <a:sym typeface="黑体" panose="02010609060101010101" pitchFamily="49" charset="-122"/>
            </a:endParaRPr>
          </a:p>
        </p:txBody>
      </p:sp>
      <p:sp>
        <p:nvSpPr>
          <p:cNvPr id="23578" name="文本框 46">
            <a:extLst>
              <a:ext uri="{FF2B5EF4-FFF2-40B4-BE49-F238E27FC236}">
                <a16:creationId xmlns:a16="http://schemas.microsoft.com/office/drawing/2014/main" id="{B0B2B85A-AB90-4AC9-80DB-31230CED472E}"/>
              </a:ext>
            </a:extLst>
          </p:cNvPr>
          <p:cNvSpPr>
            <a:spLocks noChangeArrowheads="1"/>
          </p:cNvSpPr>
          <p:nvPr/>
        </p:nvSpPr>
        <p:spPr bwMode="auto">
          <a:xfrm>
            <a:off x="1285922" y="4565068"/>
            <a:ext cx="2343056"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en-ID" sz="2800" b="1" dirty="0" err="1"/>
              <a:t>Pengalaman</a:t>
            </a:r>
            <a:r>
              <a:rPr lang="en-ID" sz="2800" b="1" dirty="0"/>
              <a:t> </a:t>
            </a:r>
            <a:r>
              <a:rPr lang="en-ID" sz="2800" b="1" dirty="0" err="1"/>
              <a:t>Historis</a:t>
            </a:r>
            <a:endParaRPr lang="id-ID" sz="2800" dirty="0"/>
          </a:p>
          <a:p>
            <a:pPr algn="ctr" eaLnBrk="1" hangingPunct="1"/>
            <a:endParaRPr lang="zh-CN" altLang="en-US" sz="2800" dirty="0">
              <a:solidFill>
                <a:srgbClr val="3F3F3F"/>
              </a:solidFill>
              <a:ea typeface="黑体" panose="02010609060101010101" pitchFamily="49" charset="-122"/>
              <a:sym typeface="黑体" panose="02010609060101010101" pitchFamily="49" charset="-122"/>
            </a:endParaRPr>
          </a:p>
        </p:txBody>
      </p:sp>
    </p:spTree>
  </p:cSld>
  <p:clrMapOvr>
    <a:masterClrMapping/>
  </p:clrMapOvr>
  <p:transition spd="slow" advClick="0" advTm="4000">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23562"/>
                                        </p:tgtEl>
                                        <p:attrNameLst>
                                          <p:attrName>style.visibility</p:attrName>
                                        </p:attrNameLst>
                                      </p:cBhvr>
                                      <p:to>
                                        <p:strVal val="visible"/>
                                      </p:to>
                                    </p:set>
                                    <p:animEffect>
                                      <p:cBhvr>
                                        <p:cTn id="7" dur="250"/>
                                        <p:tgtEl>
                                          <p:spTgt spid="23562"/>
                                        </p:tgtEl>
                                      </p:cBhvr>
                                    </p:animEffect>
                                  </p:childTnLst>
                                </p:cTn>
                              </p:par>
                            </p:childTnLst>
                          </p:cTn>
                        </p:par>
                        <p:par>
                          <p:cTn id="8" fill="hold" nodeType="afterGroup">
                            <p:stCondLst>
                              <p:cond delay="250"/>
                            </p:stCondLst>
                            <p:childTnLst>
                              <p:par>
                                <p:cTn id="9" presetID="2" presetClass="entr" presetSubtype="4" fill="hold" grpId="0" nodeType="afterEffect">
                                  <p:stCondLst>
                                    <p:cond delay="0"/>
                                  </p:stCondLst>
                                  <p:childTnLst>
                                    <p:set>
                                      <p:cBhvr>
                                        <p:cTn id="10" dur="1" fill="hold">
                                          <p:stCondLst>
                                            <p:cond delay="0"/>
                                          </p:stCondLst>
                                        </p:cTn>
                                        <p:tgtEl>
                                          <p:spTgt spid="23578"/>
                                        </p:tgtEl>
                                        <p:attrNameLst>
                                          <p:attrName>style.visibility</p:attrName>
                                        </p:attrNameLst>
                                      </p:cBhvr>
                                      <p:to>
                                        <p:strVal val="visible"/>
                                      </p:to>
                                    </p:set>
                                    <p:anim calcmode="lin" valueType="num">
                                      <p:cBhvr>
                                        <p:cTn id="11" dur="500" fill="hold"/>
                                        <p:tgtEl>
                                          <p:spTgt spid="23578"/>
                                        </p:tgtEl>
                                        <p:attrNameLst>
                                          <p:attrName>ppt_x</p:attrName>
                                        </p:attrNameLst>
                                      </p:cBhvr>
                                      <p:tavLst>
                                        <p:tav tm="0">
                                          <p:val>
                                            <p:strVal val="#ppt_x"/>
                                          </p:val>
                                        </p:tav>
                                        <p:tav tm="100000">
                                          <p:val>
                                            <p:strVal val="#ppt_x"/>
                                          </p:val>
                                        </p:tav>
                                      </p:tavLst>
                                    </p:anim>
                                    <p:anim calcmode="lin" valueType="num">
                                      <p:cBhvr>
                                        <p:cTn id="12" dur="500" fill="hold"/>
                                        <p:tgtEl>
                                          <p:spTgt spid="2357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3577"/>
                                        </p:tgtEl>
                                        <p:attrNameLst>
                                          <p:attrName>style.visibility</p:attrName>
                                        </p:attrNameLst>
                                      </p:cBhvr>
                                      <p:to>
                                        <p:strVal val="visible"/>
                                      </p:to>
                                    </p:set>
                                    <p:anim calcmode="lin" valueType="num">
                                      <p:cBhvr>
                                        <p:cTn id="15" dur="500" fill="hold"/>
                                        <p:tgtEl>
                                          <p:spTgt spid="23577"/>
                                        </p:tgtEl>
                                        <p:attrNameLst>
                                          <p:attrName>ppt_x</p:attrName>
                                        </p:attrNameLst>
                                      </p:cBhvr>
                                      <p:tavLst>
                                        <p:tav tm="0">
                                          <p:val>
                                            <p:strVal val="#ppt_x"/>
                                          </p:val>
                                        </p:tav>
                                        <p:tav tm="100000">
                                          <p:val>
                                            <p:strVal val="#ppt_x"/>
                                          </p:val>
                                        </p:tav>
                                      </p:tavLst>
                                    </p:anim>
                                    <p:anim calcmode="lin" valueType="num">
                                      <p:cBhvr>
                                        <p:cTn id="16" dur="500" fill="hold"/>
                                        <p:tgtEl>
                                          <p:spTgt spid="23577"/>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3576"/>
                                        </p:tgtEl>
                                        <p:attrNameLst>
                                          <p:attrName>style.visibility</p:attrName>
                                        </p:attrNameLst>
                                      </p:cBhvr>
                                      <p:to>
                                        <p:strVal val="visible"/>
                                      </p:to>
                                    </p:set>
                                    <p:anim calcmode="lin" valueType="num">
                                      <p:cBhvr>
                                        <p:cTn id="19" dur="500" fill="hold"/>
                                        <p:tgtEl>
                                          <p:spTgt spid="23576"/>
                                        </p:tgtEl>
                                        <p:attrNameLst>
                                          <p:attrName>ppt_x</p:attrName>
                                        </p:attrNameLst>
                                      </p:cBhvr>
                                      <p:tavLst>
                                        <p:tav tm="0">
                                          <p:val>
                                            <p:strVal val="#ppt_x"/>
                                          </p:val>
                                        </p:tav>
                                        <p:tav tm="100000">
                                          <p:val>
                                            <p:strVal val="#ppt_x"/>
                                          </p:val>
                                        </p:tav>
                                      </p:tavLst>
                                    </p:anim>
                                    <p:anim calcmode="lin" valueType="num">
                                      <p:cBhvr>
                                        <p:cTn id="20" dur="500" fill="hold"/>
                                        <p:tgtEl>
                                          <p:spTgt spid="23576"/>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3575"/>
                                        </p:tgtEl>
                                        <p:attrNameLst>
                                          <p:attrName>style.visibility</p:attrName>
                                        </p:attrNameLst>
                                      </p:cBhvr>
                                      <p:to>
                                        <p:strVal val="visible"/>
                                      </p:to>
                                    </p:set>
                                    <p:anim calcmode="lin" valueType="num">
                                      <p:cBhvr>
                                        <p:cTn id="23" dur="500" fill="hold"/>
                                        <p:tgtEl>
                                          <p:spTgt spid="23575"/>
                                        </p:tgtEl>
                                        <p:attrNameLst>
                                          <p:attrName>ppt_x</p:attrName>
                                        </p:attrNameLst>
                                      </p:cBhvr>
                                      <p:tavLst>
                                        <p:tav tm="0">
                                          <p:val>
                                            <p:strVal val="#ppt_x"/>
                                          </p:val>
                                        </p:tav>
                                        <p:tav tm="100000">
                                          <p:val>
                                            <p:strVal val="#ppt_x"/>
                                          </p:val>
                                        </p:tav>
                                      </p:tavLst>
                                    </p:anim>
                                    <p:anim calcmode="lin" valueType="num">
                                      <p:cBhvr>
                                        <p:cTn id="24" dur="500" fill="hold"/>
                                        <p:tgtEl>
                                          <p:spTgt spid="2357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75" grpId="0" bldLvl="0" autoUpdateAnimBg="0"/>
      <p:bldP spid="23576" grpId="0" bldLvl="0" autoUpdateAnimBg="0"/>
      <p:bldP spid="23577" grpId="0" bldLvl="0" autoUpdateAnimBg="0"/>
      <p:bldP spid="23578" grpId="0" bldLvl="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bg bwMode="auto">
      <p:bgPr>
        <a:solidFill>
          <a:srgbClr val="334C5C"/>
        </a:solidFill>
        <a:effectLst/>
      </p:bgPr>
    </p:bg>
    <p:spTree>
      <p:nvGrpSpPr>
        <p:cNvPr id="1" name=""/>
        <p:cNvGrpSpPr/>
        <p:nvPr/>
      </p:nvGrpSpPr>
      <p:grpSpPr>
        <a:xfrm>
          <a:off x="0" y="0"/>
          <a:ext cx="0" cy="0"/>
          <a:chOff x="0" y="0"/>
          <a:chExt cx="0" cy="0"/>
        </a:xfrm>
      </p:grpSpPr>
      <p:grpSp>
        <p:nvGrpSpPr>
          <p:cNvPr id="5122" name="Group 2">
            <a:extLst>
              <a:ext uri="{FF2B5EF4-FFF2-40B4-BE49-F238E27FC236}">
                <a16:creationId xmlns:a16="http://schemas.microsoft.com/office/drawing/2014/main" id="{F2D051C4-03D2-4FD3-B952-EB798ED2F1C7}"/>
              </a:ext>
            </a:extLst>
          </p:cNvPr>
          <p:cNvGrpSpPr>
            <a:grpSpLocks/>
          </p:cNvGrpSpPr>
          <p:nvPr/>
        </p:nvGrpSpPr>
        <p:grpSpPr bwMode="auto">
          <a:xfrm>
            <a:off x="0" y="530225"/>
            <a:ext cx="13963650" cy="5721350"/>
            <a:chOff x="0" y="0"/>
            <a:chExt cx="13963653" cy="4905830"/>
          </a:xfrm>
        </p:grpSpPr>
        <p:sp>
          <p:nvSpPr>
            <p:cNvPr id="3085" name="梯形 3">
              <a:extLst>
                <a:ext uri="{FF2B5EF4-FFF2-40B4-BE49-F238E27FC236}">
                  <a16:creationId xmlns:a16="http://schemas.microsoft.com/office/drawing/2014/main" id="{310AA34B-3A4B-4002-B113-33D30C0B09CA}"/>
                </a:ext>
              </a:extLst>
            </p:cNvPr>
            <p:cNvSpPr>
              <a:spLocks noChangeArrowheads="1"/>
            </p:cNvSpPr>
            <p:nvPr/>
          </p:nvSpPr>
          <p:spPr bwMode="auto">
            <a:xfrm rot="5400000" flipV="1">
              <a:off x="675365" y="1934483"/>
              <a:ext cx="4905829" cy="1036864"/>
            </a:xfrm>
            <a:custGeom>
              <a:avLst/>
              <a:gdLst>
                <a:gd name="T0" fmla="*/ 2147483647 w 21600"/>
                <a:gd name="T1" fmla="*/ 1194614793 h 21600"/>
                <a:gd name="T2" fmla="*/ 2147483647 w 21600"/>
                <a:gd name="T3" fmla="*/ 2147483647 h 21600"/>
                <a:gd name="T4" fmla="*/ 2147483647 w 21600"/>
                <a:gd name="T5" fmla="*/ 1194614793 h 21600"/>
                <a:gd name="T6" fmla="*/ 2147483647 w 21600"/>
                <a:gd name="T7" fmla="*/ 0 h 21600"/>
                <a:gd name="T8" fmla="*/ 0 60000 65536"/>
                <a:gd name="T9" fmla="*/ 0 60000 65536"/>
                <a:gd name="T10" fmla="*/ 0 60000 65536"/>
                <a:gd name="T11" fmla="*/ 0 60000 65536"/>
                <a:gd name="T12" fmla="*/ 3209 w 21600"/>
                <a:gd name="T13" fmla="*/ 3209 h 21600"/>
                <a:gd name="T14" fmla="*/ 18391 w 21600"/>
                <a:gd name="T15" fmla="*/ 18391 h 21600"/>
              </a:gdLst>
              <a:ahLst/>
              <a:cxnLst>
                <a:cxn ang="T8">
                  <a:pos x="T0" y="T1"/>
                </a:cxn>
                <a:cxn ang="T9">
                  <a:pos x="T2" y="T3"/>
                </a:cxn>
                <a:cxn ang="T10">
                  <a:pos x="T4" y="T5"/>
                </a:cxn>
                <a:cxn ang="T11">
                  <a:pos x="T6" y="T7"/>
                </a:cxn>
              </a:cxnLst>
              <a:rect l="T12" t="T13" r="T14" b="T15"/>
              <a:pathLst>
                <a:path w="21600" h="21600">
                  <a:moveTo>
                    <a:pt x="0" y="0"/>
                  </a:moveTo>
                  <a:lnTo>
                    <a:pt x="2818" y="21600"/>
                  </a:lnTo>
                  <a:lnTo>
                    <a:pt x="18782" y="21600"/>
                  </a:lnTo>
                  <a:lnTo>
                    <a:pt x="21600" y="0"/>
                  </a:lnTo>
                  <a:lnTo>
                    <a:pt x="0" y="0"/>
                  </a:lnTo>
                  <a:close/>
                </a:path>
              </a:pathLst>
            </a:custGeom>
            <a:solidFill>
              <a:srgbClr val="B13C2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3086" name="梯形 4">
              <a:extLst>
                <a:ext uri="{FF2B5EF4-FFF2-40B4-BE49-F238E27FC236}">
                  <a16:creationId xmlns:a16="http://schemas.microsoft.com/office/drawing/2014/main" id="{46D60DDF-4082-4958-B826-CA1E77DCB26E}"/>
                </a:ext>
              </a:extLst>
            </p:cNvPr>
            <p:cNvSpPr>
              <a:spLocks noChangeArrowheads="1"/>
            </p:cNvSpPr>
            <p:nvPr/>
          </p:nvSpPr>
          <p:spPr bwMode="auto">
            <a:xfrm rot="-5400000" flipH="1" flipV="1">
              <a:off x="8557986" y="1917697"/>
              <a:ext cx="4521202" cy="1070431"/>
            </a:xfrm>
            <a:custGeom>
              <a:avLst/>
              <a:gdLst>
                <a:gd name="T0" fmla="*/ 2147483647 w 21600"/>
                <a:gd name="T1" fmla="*/ 1314434458 h 21600"/>
                <a:gd name="T2" fmla="*/ 2147483647 w 21600"/>
                <a:gd name="T3" fmla="*/ 2147483647 h 21600"/>
                <a:gd name="T4" fmla="*/ 2147483647 w 21600"/>
                <a:gd name="T5" fmla="*/ 1314434458 h 21600"/>
                <a:gd name="T6" fmla="*/ 2147483647 w 21600"/>
                <a:gd name="T7" fmla="*/ 0 h 21600"/>
                <a:gd name="T8" fmla="*/ 0 60000 65536"/>
                <a:gd name="T9" fmla="*/ 0 60000 65536"/>
                <a:gd name="T10" fmla="*/ 0 60000 65536"/>
                <a:gd name="T11" fmla="*/ 0 60000 65536"/>
                <a:gd name="T12" fmla="*/ 2894 w 21600"/>
                <a:gd name="T13" fmla="*/ 2894 h 21600"/>
                <a:gd name="T14" fmla="*/ 18706 w 21600"/>
                <a:gd name="T15" fmla="*/ 18706 h 21600"/>
              </a:gdLst>
              <a:ahLst/>
              <a:cxnLst>
                <a:cxn ang="T8">
                  <a:pos x="T0" y="T1"/>
                </a:cxn>
                <a:cxn ang="T9">
                  <a:pos x="T2" y="T3"/>
                </a:cxn>
                <a:cxn ang="T10">
                  <a:pos x="T4" y="T5"/>
                </a:cxn>
                <a:cxn ang="T11">
                  <a:pos x="T6" y="T7"/>
                </a:cxn>
              </a:cxnLst>
              <a:rect l="T12" t="T13" r="T14" b="T15"/>
              <a:pathLst>
                <a:path w="21600" h="21600">
                  <a:moveTo>
                    <a:pt x="0" y="0"/>
                  </a:moveTo>
                  <a:lnTo>
                    <a:pt x="2188" y="21600"/>
                  </a:lnTo>
                  <a:lnTo>
                    <a:pt x="19412" y="21600"/>
                  </a:lnTo>
                  <a:lnTo>
                    <a:pt x="21600" y="0"/>
                  </a:lnTo>
                  <a:lnTo>
                    <a:pt x="0" y="0"/>
                  </a:lnTo>
                  <a:close/>
                </a:path>
              </a:pathLst>
            </a:custGeom>
            <a:solidFill>
              <a:srgbClr val="B13C2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3087" name="矩形 5">
              <a:extLst>
                <a:ext uri="{FF2B5EF4-FFF2-40B4-BE49-F238E27FC236}">
                  <a16:creationId xmlns:a16="http://schemas.microsoft.com/office/drawing/2014/main" id="{A624FC74-2A47-414B-AE8A-7267A672DA32}"/>
                </a:ext>
              </a:extLst>
            </p:cNvPr>
            <p:cNvSpPr>
              <a:spLocks noChangeArrowheads="1"/>
            </p:cNvSpPr>
            <p:nvPr/>
          </p:nvSpPr>
          <p:spPr bwMode="auto">
            <a:xfrm>
              <a:off x="0" y="0"/>
              <a:ext cx="2609849" cy="490583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3088" name="矩形 6">
              <a:extLst>
                <a:ext uri="{FF2B5EF4-FFF2-40B4-BE49-F238E27FC236}">
                  <a16:creationId xmlns:a16="http://schemas.microsoft.com/office/drawing/2014/main" id="{8D3F4C26-2C5F-4B67-9C44-9C5E978CDE18}"/>
                </a:ext>
              </a:extLst>
            </p:cNvPr>
            <p:cNvSpPr>
              <a:spLocks noChangeArrowheads="1"/>
            </p:cNvSpPr>
            <p:nvPr/>
          </p:nvSpPr>
          <p:spPr bwMode="auto">
            <a:xfrm>
              <a:off x="11353804" y="192313"/>
              <a:ext cx="2609849" cy="452120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3089" name="矩形 7">
              <a:extLst>
                <a:ext uri="{FF2B5EF4-FFF2-40B4-BE49-F238E27FC236}">
                  <a16:creationId xmlns:a16="http://schemas.microsoft.com/office/drawing/2014/main" id="{A668BC67-F7F2-49E7-9B01-FCFBE006516C}"/>
                </a:ext>
              </a:extLst>
            </p:cNvPr>
            <p:cNvSpPr>
              <a:spLocks noChangeArrowheads="1"/>
            </p:cNvSpPr>
            <p:nvPr/>
          </p:nvSpPr>
          <p:spPr bwMode="auto">
            <a:xfrm>
              <a:off x="3318328" y="651328"/>
              <a:ext cx="7616372" cy="98152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dirty="0">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3090" name="矩形 8">
              <a:extLst>
                <a:ext uri="{FF2B5EF4-FFF2-40B4-BE49-F238E27FC236}">
                  <a16:creationId xmlns:a16="http://schemas.microsoft.com/office/drawing/2014/main" id="{02BCAB03-66C4-4CA9-90BB-F4A563A16EEA}"/>
                </a:ext>
              </a:extLst>
            </p:cNvPr>
            <p:cNvSpPr>
              <a:spLocks noChangeArrowheads="1"/>
            </p:cNvSpPr>
            <p:nvPr/>
          </p:nvSpPr>
          <p:spPr bwMode="auto">
            <a:xfrm>
              <a:off x="3318328" y="1962149"/>
              <a:ext cx="7616372" cy="98152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3091" name="矩形 9">
              <a:extLst>
                <a:ext uri="{FF2B5EF4-FFF2-40B4-BE49-F238E27FC236}">
                  <a16:creationId xmlns:a16="http://schemas.microsoft.com/office/drawing/2014/main" id="{BBFF8796-EA89-4E88-9AB6-0890572FEE1B}"/>
                </a:ext>
              </a:extLst>
            </p:cNvPr>
            <p:cNvSpPr>
              <a:spLocks noChangeArrowheads="1"/>
            </p:cNvSpPr>
            <p:nvPr/>
          </p:nvSpPr>
          <p:spPr bwMode="auto">
            <a:xfrm>
              <a:off x="3318328" y="3272970"/>
              <a:ext cx="7616372" cy="98152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grpSp>
        <p:nvGrpSpPr>
          <p:cNvPr id="5130" name="Group 10">
            <a:extLst>
              <a:ext uri="{FF2B5EF4-FFF2-40B4-BE49-F238E27FC236}">
                <a16:creationId xmlns:a16="http://schemas.microsoft.com/office/drawing/2014/main" id="{8460F978-C6E8-41ED-84CD-6092B6C71036}"/>
              </a:ext>
            </a:extLst>
          </p:cNvPr>
          <p:cNvGrpSpPr>
            <a:grpSpLocks/>
          </p:cNvGrpSpPr>
          <p:nvPr/>
        </p:nvGrpSpPr>
        <p:grpSpPr bwMode="auto">
          <a:xfrm>
            <a:off x="319088" y="2006600"/>
            <a:ext cx="1755775" cy="2417763"/>
            <a:chOff x="0" y="0"/>
            <a:chExt cx="2400300" cy="3305175"/>
          </a:xfrm>
        </p:grpSpPr>
        <p:sp>
          <p:nvSpPr>
            <p:cNvPr id="3083" name="Freeform 53">
              <a:extLst>
                <a:ext uri="{FF2B5EF4-FFF2-40B4-BE49-F238E27FC236}">
                  <a16:creationId xmlns:a16="http://schemas.microsoft.com/office/drawing/2014/main" id="{81A77FD9-11CE-4E30-A273-ABA4C4B9FCC3}"/>
                </a:ext>
              </a:extLst>
            </p:cNvPr>
            <p:cNvSpPr>
              <a:spLocks noChangeArrowheads="1"/>
            </p:cNvSpPr>
            <p:nvPr/>
          </p:nvSpPr>
          <p:spPr bwMode="auto">
            <a:xfrm>
              <a:off x="0" y="0"/>
              <a:ext cx="2400300" cy="3305175"/>
            </a:xfrm>
            <a:custGeom>
              <a:avLst/>
              <a:gdLst>
                <a:gd name="T0" fmla="*/ 2147483647 w 2836"/>
                <a:gd name="T1" fmla="*/ 2147483647 h 3907"/>
                <a:gd name="T2" fmla="*/ 2147483647 w 2836"/>
                <a:gd name="T3" fmla="*/ 2147483647 h 3907"/>
                <a:gd name="T4" fmla="*/ 2147483647 w 2836"/>
                <a:gd name="T5" fmla="*/ 2147483647 h 3907"/>
                <a:gd name="T6" fmla="*/ 0 w 2836"/>
                <a:gd name="T7" fmla="*/ 2147483647 h 3907"/>
                <a:gd name="T8" fmla="*/ 0 w 2836"/>
                <a:gd name="T9" fmla="*/ 2147483647 h 3907"/>
                <a:gd name="T10" fmla="*/ 2147483647 w 2836"/>
                <a:gd name="T11" fmla="*/ 0 h 3907"/>
                <a:gd name="T12" fmla="*/ 2147483647 w 2836"/>
                <a:gd name="T13" fmla="*/ 0 h 3907"/>
                <a:gd name="T14" fmla="*/ 2147483647 w 2836"/>
                <a:gd name="T15" fmla="*/ 2147483647 h 3907"/>
                <a:gd name="T16" fmla="*/ 2147483647 w 2836"/>
                <a:gd name="T17" fmla="*/ 2147483647 h 390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836"/>
                <a:gd name="T28" fmla="*/ 0 h 3907"/>
                <a:gd name="T29" fmla="*/ 2836 w 2836"/>
                <a:gd name="T30" fmla="*/ 3907 h 390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836" h="3907">
                  <a:moveTo>
                    <a:pt x="2836" y="3732"/>
                  </a:moveTo>
                  <a:cubicBezTo>
                    <a:pt x="2836" y="3829"/>
                    <a:pt x="2757" y="3907"/>
                    <a:pt x="2660" y="3907"/>
                  </a:cubicBezTo>
                  <a:cubicBezTo>
                    <a:pt x="175" y="3907"/>
                    <a:pt x="175" y="3907"/>
                    <a:pt x="175" y="3907"/>
                  </a:cubicBezTo>
                  <a:cubicBezTo>
                    <a:pt x="78" y="3907"/>
                    <a:pt x="0" y="3829"/>
                    <a:pt x="0" y="3732"/>
                  </a:cubicBezTo>
                  <a:cubicBezTo>
                    <a:pt x="0" y="175"/>
                    <a:pt x="0" y="175"/>
                    <a:pt x="0" y="175"/>
                  </a:cubicBezTo>
                  <a:cubicBezTo>
                    <a:pt x="0" y="78"/>
                    <a:pt x="78" y="0"/>
                    <a:pt x="175" y="0"/>
                  </a:cubicBezTo>
                  <a:cubicBezTo>
                    <a:pt x="2660" y="0"/>
                    <a:pt x="2660" y="0"/>
                    <a:pt x="2660" y="0"/>
                  </a:cubicBezTo>
                  <a:cubicBezTo>
                    <a:pt x="2757" y="0"/>
                    <a:pt x="2836" y="78"/>
                    <a:pt x="2836" y="175"/>
                  </a:cubicBezTo>
                  <a:lnTo>
                    <a:pt x="2836" y="3732"/>
                  </a:lnTo>
                  <a:close/>
                </a:path>
              </a:pathLst>
            </a:custGeom>
            <a:solidFill>
              <a:srgbClr val="334C5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3084" name="Freeform 54">
              <a:extLst>
                <a:ext uri="{FF2B5EF4-FFF2-40B4-BE49-F238E27FC236}">
                  <a16:creationId xmlns:a16="http://schemas.microsoft.com/office/drawing/2014/main" id="{B7947DD1-1114-470B-81DC-20DC0D6D6EF1}"/>
                </a:ext>
              </a:extLst>
            </p:cNvPr>
            <p:cNvSpPr>
              <a:spLocks noChangeArrowheads="1"/>
            </p:cNvSpPr>
            <p:nvPr/>
          </p:nvSpPr>
          <p:spPr bwMode="auto">
            <a:xfrm>
              <a:off x="177800" y="157163"/>
              <a:ext cx="2043113" cy="2813050"/>
            </a:xfrm>
            <a:custGeom>
              <a:avLst/>
              <a:gdLst>
                <a:gd name="T0" fmla="*/ 2147483647 w 2415"/>
                <a:gd name="T1" fmla="*/ 2147483647 h 3326"/>
                <a:gd name="T2" fmla="*/ 2147483647 w 2415"/>
                <a:gd name="T3" fmla="*/ 2147483647 h 3326"/>
                <a:gd name="T4" fmla="*/ 2147483647 w 2415"/>
                <a:gd name="T5" fmla="*/ 2147483647 h 3326"/>
                <a:gd name="T6" fmla="*/ 0 w 2415"/>
                <a:gd name="T7" fmla="*/ 2147483647 h 3326"/>
                <a:gd name="T8" fmla="*/ 0 w 2415"/>
                <a:gd name="T9" fmla="*/ 2147483647 h 3326"/>
                <a:gd name="T10" fmla="*/ 2147483647 w 2415"/>
                <a:gd name="T11" fmla="*/ 0 h 3326"/>
                <a:gd name="T12" fmla="*/ 2147483647 w 2415"/>
                <a:gd name="T13" fmla="*/ 0 h 3326"/>
                <a:gd name="T14" fmla="*/ 2147483647 w 2415"/>
                <a:gd name="T15" fmla="*/ 2147483647 h 3326"/>
                <a:gd name="T16" fmla="*/ 2147483647 w 2415"/>
                <a:gd name="T17" fmla="*/ 2147483647 h 33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415"/>
                <a:gd name="T28" fmla="*/ 0 h 3326"/>
                <a:gd name="T29" fmla="*/ 2415 w 2415"/>
                <a:gd name="T30" fmla="*/ 3326 h 332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415" h="3326">
                  <a:moveTo>
                    <a:pt x="2415" y="3177"/>
                  </a:moveTo>
                  <a:cubicBezTo>
                    <a:pt x="2415" y="3260"/>
                    <a:pt x="2348" y="3326"/>
                    <a:pt x="2266" y="3326"/>
                  </a:cubicBezTo>
                  <a:cubicBezTo>
                    <a:pt x="150" y="3326"/>
                    <a:pt x="150" y="3326"/>
                    <a:pt x="150" y="3326"/>
                  </a:cubicBezTo>
                  <a:cubicBezTo>
                    <a:pt x="67" y="3326"/>
                    <a:pt x="0" y="3260"/>
                    <a:pt x="0" y="3177"/>
                  </a:cubicBezTo>
                  <a:cubicBezTo>
                    <a:pt x="0" y="149"/>
                    <a:pt x="0" y="149"/>
                    <a:pt x="0" y="149"/>
                  </a:cubicBezTo>
                  <a:cubicBezTo>
                    <a:pt x="0" y="67"/>
                    <a:pt x="67" y="0"/>
                    <a:pt x="150" y="0"/>
                  </a:cubicBezTo>
                  <a:cubicBezTo>
                    <a:pt x="2266" y="0"/>
                    <a:pt x="2266" y="0"/>
                    <a:pt x="2266" y="0"/>
                  </a:cubicBezTo>
                  <a:cubicBezTo>
                    <a:pt x="2348" y="0"/>
                    <a:pt x="2415" y="67"/>
                    <a:pt x="2415" y="149"/>
                  </a:cubicBezTo>
                  <a:lnTo>
                    <a:pt x="2415" y="3177"/>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sp>
        <p:nvSpPr>
          <p:cNvPr id="5133" name="文本框 14">
            <a:extLst>
              <a:ext uri="{FF2B5EF4-FFF2-40B4-BE49-F238E27FC236}">
                <a16:creationId xmlns:a16="http://schemas.microsoft.com/office/drawing/2014/main" id="{565C5432-B3EC-41DA-84E1-952BB38174F0}"/>
              </a:ext>
            </a:extLst>
          </p:cNvPr>
          <p:cNvSpPr>
            <a:spLocks noChangeArrowheads="1"/>
          </p:cNvSpPr>
          <p:nvPr/>
        </p:nvSpPr>
        <p:spPr bwMode="auto">
          <a:xfrm>
            <a:off x="428853" y="3010700"/>
            <a:ext cx="19780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b="1" dirty="0">
                <a:solidFill>
                  <a:srgbClr val="000000"/>
                </a:solidFill>
                <a:cs typeface="Arial" panose="020B0604020202020204" pitchFamily="34" charset="0"/>
                <a:sym typeface="Arial" panose="020B0604020202020204" pitchFamily="34" charset="0"/>
              </a:rPr>
              <a:t>CONTENTS</a:t>
            </a:r>
            <a:endParaRPr lang="zh-CN" altLang="en-US" b="1" dirty="0">
              <a:solidFill>
                <a:srgbClr val="000000"/>
              </a:solidFill>
              <a:ea typeface="黑体" panose="02010609060101010101" pitchFamily="49" charset="-122"/>
              <a:sym typeface="黑体" panose="02010609060101010101" pitchFamily="49" charset="-122"/>
            </a:endParaRPr>
          </a:p>
        </p:txBody>
      </p:sp>
      <p:sp>
        <p:nvSpPr>
          <p:cNvPr id="5134" name="文本框 15">
            <a:extLst>
              <a:ext uri="{FF2B5EF4-FFF2-40B4-BE49-F238E27FC236}">
                <a16:creationId xmlns:a16="http://schemas.microsoft.com/office/drawing/2014/main" id="{B6382C41-6A64-4C8B-937A-6A880A3D2A26}"/>
              </a:ext>
            </a:extLst>
          </p:cNvPr>
          <p:cNvSpPr>
            <a:spLocks noChangeArrowheads="1"/>
          </p:cNvSpPr>
          <p:nvPr/>
        </p:nvSpPr>
        <p:spPr bwMode="auto">
          <a:xfrm>
            <a:off x="3646711" y="1382032"/>
            <a:ext cx="7287986"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sz="2800" b="1" dirty="0" err="1">
                <a:solidFill>
                  <a:schemeClr val="bg1"/>
                </a:solidFill>
              </a:rPr>
              <a:t>Strategi</a:t>
            </a:r>
            <a:r>
              <a:rPr lang="en-US" sz="2800" b="1" dirty="0">
                <a:solidFill>
                  <a:schemeClr val="bg1"/>
                </a:solidFill>
              </a:rPr>
              <a:t> SDM </a:t>
            </a:r>
            <a:r>
              <a:rPr lang="en-US" sz="2800" b="1" dirty="0" err="1">
                <a:solidFill>
                  <a:schemeClr val="bg1"/>
                </a:solidFill>
              </a:rPr>
              <a:t>untuk</a:t>
            </a:r>
            <a:r>
              <a:rPr lang="en-US" sz="2800" b="1" dirty="0">
                <a:solidFill>
                  <a:schemeClr val="bg1"/>
                </a:solidFill>
              </a:rPr>
              <a:t> </a:t>
            </a:r>
            <a:r>
              <a:rPr lang="en-US" sz="2800" b="1" dirty="0" err="1">
                <a:solidFill>
                  <a:schemeClr val="bg1"/>
                </a:solidFill>
              </a:rPr>
              <a:t>Keunggulan</a:t>
            </a:r>
            <a:r>
              <a:rPr lang="en-US" sz="2800" b="1" dirty="0">
                <a:solidFill>
                  <a:schemeClr val="bg1"/>
                </a:solidFill>
              </a:rPr>
              <a:t> </a:t>
            </a:r>
            <a:r>
              <a:rPr lang="en-US" sz="2800" b="1" dirty="0" err="1">
                <a:solidFill>
                  <a:schemeClr val="bg1"/>
                </a:solidFill>
              </a:rPr>
              <a:t>Kompetitif</a:t>
            </a:r>
            <a:endParaRPr lang="zh-CN" altLang="en-US" sz="2800" b="1" dirty="0">
              <a:solidFill>
                <a:schemeClr val="bg1"/>
              </a:solidFill>
              <a:ea typeface="黑体" panose="02010609060101010101" pitchFamily="49" charset="-122"/>
              <a:sym typeface="黑体" panose="02010609060101010101" pitchFamily="49" charset="-122"/>
            </a:endParaRPr>
          </a:p>
        </p:txBody>
      </p:sp>
      <p:sp>
        <p:nvSpPr>
          <p:cNvPr id="5135" name="文本框 16">
            <a:extLst>
              <a:ext uri="{FF2B5EF4-FFF2-40B4-BE49-F238E27FC236}">
                <a16:creationId xmlns:a16="http://schemas.microsoft.com/office/drawing/2014/main" id="{D530DC24-672C-4F93-9DB8-DFC0F7BD3C77}"/>
              </a:ext>
            </a:extLst>
          </p:cNvPr>
          <p:cNvSpPr>
            <a:spLocks noChangeArrowheads="1"/>
          </p:cNvSpPr>
          <p:nvPr/>
        </p:nvSpPr>
        <p:spPr bwMode="auto">
          <a:xfrm>
            <a:off x="2609850" y="1470025"/>
            <a:ext cx="7080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3200" b="1">
                <a:solidFill>
                  <a:schemeClr val="bg1"/>
                </a:solidFill>
                <a:cs typeface="Arial" panose="020B0604020202020204" pitchFamily="34" charset="0"/>
                <a:sym typeface="Arial" panose="020B0604020202020204" pitchFamily="34" charset="0"/>
              </a:rPr>
              <a:t>01</a:t>
            </a:r>
            <a:endParaRPr lang="zh-CN" altLang="en-US" sz="3200" b="1">
              <a:solidFill>
                <a:schemeClr val="bg1"/>
              </a:solidFill>
              <a:ea typeface="黑体" panose="02010609060101010101" pitchFamily="49" charset="-122"/>
              <a:sym typeface="黑体" panose="02010609060101010101" pitchFamily="49" charset="-122"/>
            </a:endParaRPr>
          </a:p>
        </p:txBody>
      </p:sp>
      <p:sp>
        <p:nvSpPr>
          <p:cNvPr id="5136" name="文本框 17">
            <a:extLst>
              <a:ext uri="{FF2B5EF4-FFF2-40B4-BE49-F238E27FC236}">
                <a16:creationId xmlns:a16="http://schemas.microsoft.com/office/drawing/2014/main" id="{8460B441-CBAE-45D2-AD32-8C5497C37074}"/>
              </a:ext>
            </a:extLst>
          </p:cNvPr>
          <p:cNvSpPr>
            <a:spLocks noChangeArrowheads="1"/>
          </p:cNvSpPr>
          <p:nvPr/>
        </p:nvSpPr>
        <p:spPr bwMode="auto">
          <a:xfrm>
            <a:off x="3717015" y="3118422"/>
            <a:ext cx="64960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sz="2800" b="1" dirty="0" err="1">
                <a:solidFill>
                  <a:schemeClr val="bg1"/>
                </a:solidFill>
              </a:rPr>
              <a:t>Perencanaan</a:t>
            </a:r>
            <a:r>
              <a:rPr lang="en-US" sz="2800" b="1" dirty="0">
                <a:solidFill>
                  <a:schemeClr val="bg1"/>
                </a:solidFill>
              </a:rPr>
              <a:t> Tenaga </a:t>
            </a:r>
            <a:r>
              <a:rPr lang="en-US" sz="2800" b="1" dirty="0" err="1">
                <a:solidFill>
                  <a:schemeClr val="bg1"/>
                </a:solidFill>
              </a:rPr>
              <a:t>Kerja</a:t>
            </a:r>
            <a:r>
              <a:rPr lang="en-US" sz="2800" b="1" dirty="0">
                <a:solidFill>
                  <a:schemeClr val="bg1"/>
                </a:solidFill>
              </a:rPr>
              <a:t> </a:t>
            </a:r>
            <a:endParaRPr lang="zh-CN" altLang="en-US" sz="2800" b="1" dirty="0">
              <a:solidFill>
                <a:schemeClr val="bg1"/>
              </a:solidFill>
              <a:ea typeface="黑体" panose="02010609060101010101" pitchFamily="49" charset="-122"/>
              <a:sym typeface="黑体" panose="02010609060101010101" pitchFamily="49" charset="-122"/>
            </a:endParaRPr>
          </a:p>
        </p:txBody>
      </p:sp>
      <p:sp>
        <p:nvSpPr>
          <p:cNvPr id="5137" name="文本框 18">
            <a:extLst>
              <a:ext uri="{FF2B5EF4-FFF2-40B4-BE49-F238E27FC236}">
                <a16:creationId xmlns:a16="http://schemas.microsoft.com/office/drawing/2014/main" id="{4E778EE5-4050-4056-AC95-328132F78987}"/>
              </a:ext>
            </a:extLst>
          </p:cNvPr>
          <p:cNvSpPr>
            <a:spLocks noChangeArrowheads="1"/>
          </p:cNvSpPr>
          <p:nvPr/>
        </p:nvSpPr>
        <p:spPr bwMode="auto">
          <a:xfrm>
            <a:off x="2651125" y="3055938"/>
            <a:ext cx="709613"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3200" b="1">
                <a:solidFill>
                  <a:schemeClr val="bg1"/>
                </a:solidFill>
                <a:cs typeface="Arial" panose="020B0604020202020204" pitchFamily="34" charset="0"/>
                <a:sym typeface="Arial" panose="020B0604020202020204" pitchFamily="34" charset="0"/>
              </a:rPr>
              <a:t>02</a:t>
            </a:r>
            <a:endParaRPr lang="zh-CN" altLang="en-US" sz="3200" b="1">
              <a:solidFill>
                <a:schemeClr val="bg1"/>
              </a:solidFill>
              <a:ea typeface="黑体" panose="02010609060101010101" pitchFamily="49" charset="-122"/>
              <a:sym typeface="黑体" panose="02010609060101010101" pitchFamily="49" charset="-122"/>
            </a:endParaRPr>
          </a:p>
        </p:txBody>
      </p:sp>
      <p:sp>
        <p:nvSpPr>
          <p:cNvPr id="5138" name="文本框 19">
            <a:extLst>
              <a:ext uri="{FF2B5EF4-FFF2-40B4-BE49-F238E27FC236}">
                <a16:creationId xmlns:a16="http://schemas.microsoft.com/office/drawing/2014/main" id="{46B1E8B2-2E45-4987-A533-CC2898942519}"/>
              </a:ext>
            </a:extLst>
          </p:cNvPr>
          <p:cNvSpPr>
            <a:spLocks noChangeArrowheads="1"/>
          </p:cNvSpPr>
          <p:nvPr/>
        </p:nvSpPr>
        <p:spPr bwMode="auto">
          <a:xfrm>
            <a:off x="3717015" y="4658013"/>
            <a:ext cx="64960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sz="2800" b="1" dirty="0" err="1">
                <a:solidFill>
                  <a:schemeClr val="bg1"/>
                </a:solidFill>
              </a:rPr>
              <a:t>Desain</a:t>
            </a:r>
            <a:r>
              <a:rPr lang="en-US" sz="2800" b="1" dirty="0">
                <a:solidFill>
                  <a:schemeClr val="bg1"/>
                </a:solidFill>
              </a:rPr>
              <a:t> </a:t>
            </a:r>
            <a:r>
              <a:rPr lang="en-US" sz="2800" b="1" dirty="0" err="1">
                <a:solidFill>
                  <a:schemeClr val="bg1"/>
                </a:solidFill>
              </a:rPr>
              <a:t>Pekerjaan</a:t>
            </a:r>
            <a:r>
              <a:rPr lang="en-US" sz="2800" b="1" dirty="0">
                <a:solidFill>
                  <a:schemeClr val="bg1"/>
                </a:solidFill>
              </a:rPr>
              <a:t> </a:t>
            </a:r>
            <a:endParaRPr lang="zh-CN" altLang="en-US" sz="2800" b="1" dirty="0">
              <a:solidFill>
                <a:schemeClr val="bg1"/>
              </a:solidFill>
              <a:ea typeface="黑体" panose="02010609060101010101" pitchFamily="49" charset="-122"/>
              <a:sym typeface="黑体" panose="02010609060101010101" pitchFamily="49" charset="-122"/>
            </a:endParaRPr>
          </a:p>
        </p:txBody>
      </p:sp>
      <p:sp>
        <p:nvSpPr>
          <p:cNvPr id="5139" name="文本框 20">
            <a:extLst>
              <a:ext uri="{FF2B5EF4-FFF2-40B4-BE49-F238E27FC236}">
                <a16:creationId xmlns:a16="http://schemas.microsoft.com/office/drawing/2014/main" id="{5DE2765D-9FC0-464D-99E7-75858C66CD35}"/>
              </a:ext>
            </a:extLst>
          </p:cNvPr>
          <p:cNvSpPr>
            <a:spLocks noChangeArrowheads="1"/>
          </p:cNvSpPr>
          <p:nvPr/>
        </p:nvSpPr>
        <p:spPr bwMode="auto">
          <a:xfrm>
            <a:off x="2609850" y="4587875"/>
            <a:ext cx="7080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3200" b="1">
                <a:solidFill>
                  <a:schemeClr val="bg1"/>
                </a:solidFill>
                <a:cs typeface="Arial" panose="020B0604020202020204" pitchFamily="34" charset="0"/>
                <a:sym typeface="Arial" panose="020B0604020202020204" pitchFamily="34" charset="0"/>
              </a:rPr>
              <a:t>03</a:t>
            </a:r>
            <a:endParaRPr lang="zh-CN" altLang="en-US" sz="3200" b="1">
              <a:solidFill>
                <a:schemeClr val="bg1"/>
              </a:solidFill>
              <a:ea typeface="黑体" panose="02010609060101010101" pitchFamily="49" charset="-122"/>
              <a:sym typeface="黑体" panose="02010609060101010101" pitchFamily="49" charset="-122"/>
            </a:endParaRPr>
          </a:p>
        </p:txBody>
      </p:sp>
    </p:spTree>
  </p:cSld>
  <p:clrMapOvr>
    <a:masterClrMapping/>
  </p:clrMapOvr>
  <p:transition spd="slow" advClick="0" advTm="4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5122"/>
                                        </p:tgtEl>
                                        <p:attrNameLst>
                                          <p:attrName>style.visibility</p:attrName>
                                        </p:attrNameLst>
                                      </p:cBhvr>
                                      <p:to>
                                        <p:strVal val="visible"/>
                                      </p:to>
                                    </p:set>
                                    <p:animEffect>
                                      <p:cBhvr>
                                        <p:cTn id="7" dur="1000"/>
                                        <p:tgtEl>
                                          <p:spTgt spid="5122"/>
                                        </p:tgtEl>
                                      </p:cBhvr>
                                    </p:animEffect>
                                  </p:childTnLst>
                                </p:cTn>
                              </p:par>
                            </p:childTnLst>
                          </p:cTn>
                        </p:par>
                        <p:par>
                          <p:cTn id="8" fill="hold" nodeType="afterGroup">
                            <p:stCondLst>
                              <p:cond delay="1000"/>
                            </p:stCondLst>
                            <p:childTnLst>
                              <p:par>
                                <p:cTn id="9" presetID="10" presetClass="entr" presetSubtype="0" fill="hold" nodeType="afterEffect">
                                  <p:stCondLst>
                                    <p:cond delay="0"/>
                                  </p:stCondLst>
                                  <p:childTnLst>
                                    <p:set>
                                      <p:cBhvr>
                                        <p:cTn id="10" dur="1" fill="hold">
                                          <p:stCondLst>
                                            <p:cond delay="0"/>
                                          </p:stCondLst>
                                        </p:cTn>
                                        <p:tgtEl>
                                          <p:spTgt spid="5130"/>
                                        </p:tgtEl>
                                        <p:attrNameLst>
                                          <p:attrName>style.visibility</p:attrName>
                                        </p:attrNameLst>
                                      </p:cBhvr>
                                      <p:to>
                                        <p:strVal val="visible"/>
                                      </p:to>
                                    </p:set>
                                    <p:anim calcmode="lin" valueType="num">
                                      <p:cBhvr>
                                        <p:cTn id="11" dur="500" fill="hold"/>
                                        <p:tgtEl>
                                          <p:spTgt spid="5130"/>
                                        </p:tgtEl>
                                        <p:attrNameLst>
                                          <p:attrName>ppt_w</p:attrName>
                                        </p:attrNameLst>
                                      </p:cBhvr>
                                      <p:tavLst>
                                        <p:tav tm="0">
                                          <p:val>
                                            <p:fltVal val="0"/>
                                          </p:val>
                                        </p:tav>
                                        <p:tav tm="100000">
                                          <p:val>
                                            <p:strVal val="#ppt_w"/>
                                          </p:val>
                                        </p:tav>
                                      </p:tavLst>
                                    </p:anim>
                                    <p:anim calcmode="lin" valueType="num">
                                      <p:cBhvr>
                                        <p:cTn id="12" dur="500" fill="hold"/>
                                        <p:tgtEl>
                                          <p:spTgt spid="5130"/>
                                        </p:tgtEl>
                                        <p:attrNameLst>
                                          <p:attrName>ppt_h</p:attrName>
                                        </p:attrNameLst>
                                      </p:cBhvr>
                                      <p:tavLst>
                                        <p:tav tm="0">
                                          <p:val>
                                            <p:fltVal val="0"/>
                                          </p:val>
                                        </p:tav>
                                        <p:tav tm="100000">
                                          <p:val>
                                            <p:strVal val="#ppt_h"/>
                                          </p:val>
                                        </p:tav>
                                      </p:tavLst>
                                    </p:anim>
                                    <p:animEffect>
                                      <p:cBhvr>
                                        <p:cTn id="13" dur="500"/>
                                        <p:tgtEl>
                                          <p:spTgt spid="5130"/>
                                        </p:tgtEl>
                                      </p:cBhvr>
                                    </p:animEffect>
                                  </p:childTnLst>
                                </p:cTn>
                              </p:par>
                            </p:childTnLst>
                          </p:cTn>
                        </p:par>
                        <p:par>
                          <p:cTn id="14" fill="hold" nodeType="afterGroup">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5133"/>
                                        </p:tgtEl>
                                        <p:attrNameLst>
                                          <p:attrName>style.visibility</p:attrName>
                                        </p:attrNameLst>
                                      </p:cBhvr>
                                      <p:to>
                                        <p:strVal val="visible"/>
                                      </p:to>
                                    </p:set>
                                    <p:animEffect>
                                      <p:cBhvr>
                                        <p:cTn id="17" dur="1000"/>
                                        <p:tgtEl>
                                          <p:spTgt spid="5133"/>
                                        </p:tgtEl>
                                      </p:cBhvr>
                                    </p:animEffect>
                                    <p:anim calcmode="lin" valueType="num">
                                      <p:cBhvr>
                                        <p:cTn id="18" dur="1000" fill="hold"/>
                                        <p:tgtEl>
                                          <p:spTgt spid="5133"/>
                                        </p:tgtEl>
                                        <p:attrNameLst>
                                          <p:attrName>ppt_x</p:attrName>
                                        </p:attrNameLst>
                                      </p:cBhvr>
                                      <p:tavLst>
                                        <p:tav tm="0">
                                          <p:val>
                                            <p:strVal val="#ppt_x"/>
                                          </p:val>
                                        </p:tav>
                                        <p:tav tm="100000">
                                          <p:val>
                                            <p:strVal val="#ppt_x"/>
                                          </p:val>
                                        </p:tav>
                                      </p:tavLst>
                                    </p:anim>
                                    <p:anim calcmode="lin" valueType="num">
                                      <p:cBhvr>
                                        <p:cTn id="19" dur="1000" fill="hold"/>
                                        <p:tgtEl>
                                          <p:spTgt spid="5133"/>
                                        </p:tgtEl>
                                        <p:attrNameLst>
                                          <p:attrName>ppt_y</p:attrName>
                                        </p:attrNameLst>
                                      </p:cBhvr>
                                      <p:tavLst>
                                        <p:tav tm="0">
                                          <p:val>
                                            <p:strVal val="#ppt_y+.1"/>
                                          </p:val>
                                        </p:tav>
                                        <p:tav tm="100000">
                                          <p:val>
                                            <p:strVal val="#ppt_y"/>
                                          </p:val>
                                        </p:tav>
                                      </p:tavLst>
                                    </p:anim>
                                  </p:childTnLst>
                                </p:cTn>
                              </p:par>
                            </p:childTnLst>
                          </p:cTn>
                        </p:par>
                        <p:par>
                          <p:cTn id="20" fill="hold" nodeType="afterGroup">
                            <p:stCondLst>
                              <p:cond delay="2500"/>
                            </p:stCondLst>
                            <p:childTnLst>
                              <p:par>
                                <p:cTn id="21" presetID="12" presetClass="entr" presetSubtype="8" fill="hold" grpId="0" nodeType="afterEffect">
                                  <p:stCondLst>
                                    <p:cond delay="0"/>
                                  </p:stCondLst>
                                  <p:childTnLst>
                                    <p:set>
                                      <p:cBhvr>
                                        <p:cTn id="22" dur="1" fill="hold">
                                          <p:stCondLst>
                                            <p:cond delay="0"/>
                                          </p:stCondLst>
                                        </p:cTn>
                                        <p:tgtEl>
                                          <p:spTgt spid="5135"/>
                                        </p:tgtEl>
                                        <p:attrNameLst>
                                          <p:attrName>style.visibility</p:attrName>
                                        </p:attrNameLst>
                                      </p:cBhvr>
                                      <p:to>
                                        <p:strVal val="visible"/>
                                      </p:to>
                                    </p:set>
                                    <p:anim calcmode="lin" valueType="num">
                                      <p:cBhvr>
                                        <p:cTn id="23" dur="500"/>
                                        <p:tgtEl>
                                          <p:spTgt spid="5135"/>
                                        </p:tgtEl>
                                        <p:attrNameLst>
                                          <p:attrName>ppt_x</p:attrName>
                                        </p:attrNameLst>
                                      </p:cBhvr>
                                      <p:tavLst>
                                        <p:tav tm="0">
                                          <p:val>
                                            <p:strVal val="#ppt_x-#ppt_w*1.125000"/>
                                          </p:val>
                                        </p:tav>
                                        <p:tav tm="100000">
                                          <p:val>
                                            <p:strVal val="#ppt_x"/>
                                          </p:val>
                                        </p:tav>
                                      </p:tavLst>
                                    </p:anim>
                                    <p:animEffect>
                                      <p:cBhvr>
                                        <p:cTn id="24" dur="500"/>
                                        <p:tgtEl>
                                          <p:spTgt spid="5135"/>
                                        </p:tgtEl>
                                      </p:cBhvr>
                                    </p:animEffect>
                                  </p:childTnLst>
                                </p:cTn>
                              </p:par>
                            </p:childTnLst>
                          </p:cTn>
                        </p:par>
                        <p:par>
                          <p:cTn id="25" fill="hold" nodeType="afterGroup">
                            <p:stCondLst>
                              <p:cond delay="3000"/>
                            </p:stCondLst>
                            <p:childTnLst>
                              <p:par>
                                <p:cTn id="26" presetID="12" presetClass="entr" presetSubtype="8" fill="hold" grpId="0" nodeType="afterEffect">
                                  <p:stCondLst>
                                    <p:cond delay="0"/>
                                  </p:stCondLst>
                                  <p:childTnLst>
                                    <p:set>
                                      <p:cBhvr>
                                        <p:cTn id="27" dur="1" fill="hold">
                                          <p:stCondLst>
                                            <p:cond delay="0"/>
                                          </p:stCondLst>
                                        </p:cTn>
                                        <p:tgtEl>
                                          <p:spTgt spid="5137"/>
                                        </p:tgtEl>
                                        <p:attrNameLst>
                                          <p:attrName>style.visibility</p:attrName>
                                        </p:attrNameLst>
                                      </p:cBhvr>
                                      <p:to>
                                        <p:strVal val="visible"/>
                                      </p:to>
                                    </p:set>
                                    <p:anim calcmode="lin" valueType="num">
                                      <p:cBhvr>
                                        <p:cTn id="28" dur="500"/>
                                        <p:tgtEl>
                                          <p:spTgt spid="5137"/>
                                        </p:tgtEl>
                                        <p:attrNameLst>
                                          <p:attrName>ppt_x</p:attrName>
                                        </p:attrNameLst>
                                      </p:cBhvr>
                                      <p:tavLst>
                                        <p:tav tm="0">
                                          <p:val>
                                            <p:strVal val="#ppt_x-#ppt_w*1.125000"/>
                                          </p:val>
                                        </p:tav>
                                        <p:tav tm="100000">
                                          <p:val>
                                            <p:strVal val="#ppt_x"/>
                                          </p:val>
                                        </p:tav>
                                      </p:tavLst>
                                    </p:anim>
                                    <p:animEffect>
                                      <p:cBhvr>
                                        <p:cTn id="29" dur="500"/>
                                        <p:tgtEl>
                                          <p:spTgt spid="5137"/>
                                        </p:tgtEl>
                                      </p:cBhvr>
                                    </p:animEffect>
                                  </p:childTnLst>
                                </p:cTn>
                              </p:par>
                            </p:childTnLst>
                          </p:cTn>
                        </p:par>
                        <p:par>
                          <p:cTn id="30" fill="hold" nodeType="afterGroup">
                            <p:stCondLst>
                              <p:cond delay="3500"/>
                            </p:stCondLst>
                            <p:childTnLst>
                              <p:par>
                                <p:cTn id="31" presetID="12" presetClass="entr" presetSubtype="8" fill="hold" grpId="0" nodeType="afterEffect">
                                  <p:stCondLst>
                                    <p:cond delay="0"/>
                                  </p:stCondLst>
                                  <p:childTnLst>
                                    <p:set>
                                      <p:cBhvr>
                                        <p:cTn id="32" dur="1" fill="hold">
                                          <p:stCondLst>
                                            <p:cond delay="0"/>
                                          </p:stCondLst>
                                        </p:cTn>
                                        <p:tgtEl>
                                          <p:spTgt spid="5139"/>
                                        </p:tgtEl>
                                        <p:attrNameLst>
                                          <p:attrName>style.visibility</p:attrName>
                                        </p:attrNameLst>
                                      </p:cBhvr>
                                      <p:to>
                                        <p:strVal val="visible"/>
                                      </p:to>
                                    </p:set>
                                    <p:anim calcmode="lin" valueType="num">
                                      <p:cBhvr>
                                        <p:cTn id="33" dur="500"/>
                                        <p:tgtEl>
                                          <p:spTgt spid="5139"/>
                                        </p:tgtEl>
                                        <p:attrNameLst>
                                          <p:attrName>ppt_x</p:attrName>
                                        </p:attrNameLst>
                                      </p:cBhvr>
                                      <p:tavLst>
                                        <p:tav tm="0">
                                          <p:val>
                                            <p:strVal val="#ppt_x-#ppt_w*1.125000"/>
                                          </p:val>
                                        </p:tav>
                                        <p:tav tm="100000">
                                          <p:val>
                                            <p:strVal val="#ppt_x"/>
                                          </p:val>
                                        </p:tav>
                                      </p:tavLst>
                                    </p:anim>
                                    <p:animEffect>
                                      <p:cBhvr>
                                        <p:cTn id="34" dur="500"/>
                                        <p:tgtEl>
                                          <p:spTgt spid="5139"/>
                                        </p:tgtEl>
                                      </p:cBhvr>
                                    </p:animEffect>
                                  </p:childTnLst>
                                </p:cTn>
                              </p:par>
                            </p:childTnLst>
                          </p:cTn>
                        </p:par>
                        <p:par>
                          <p:cTn id="35" fill="hold" nodeType="afterGroup">
                            <p:stCondLst>
                              <p:cond delay="4000"/>
                            </p:stCondLst>
                            <p:childTnLst>
                              <p:par>
                                <p:cTn id="36" presetID="22" presetClass="entr" presetSubtype="8" fill="hold" grpId="0" nodeType="afterEffect">
                                  <p:stCondLst>
                                    <p:cond delay="0"/>
                                  </p:stCondLst>
                                  <p:childTnLst>
                                    <p:set>
                                      <p:cBhvr>
                                        <p:cTn id="37" dur="1" fill="hold">
                                          <p:stCondLst>
                                            <p:cond delay="0"/>
                                          </p:stCondLst>
                                        </p:cTn>
                                        <p:tgtEl>
                                          <p:spTgt spid="5134"/>
                                        </p:tgtEl>
                                        <p:attrNameLst>
                                          <p:attrName>style.visibility</p:attrName>
                                        </p:attrNameLst>
                                      </p:cBhvr>
                                      <p:to>
                                        <p:strVal val="visible"/>
                                      </p:to>
                                    </p:set>
                                    <p:animEffect>
                                      <p:cBhvr>
                                        <p:cTn id="38" dur="500"/>
                                        <p:tgtEl>
                                          <p:spTgt spid="5134"/>
                                        </p:tgtEl>
                                      </p:cBhvr>
                                    </p:animEffect>
                                  </p:childTnLst>
                                </p:cTn>
                              </p:par>
                            </p:childTnLst>
                          </p:cTn>
                        </p:par>
                        <p:par>
                          <p:cTn id="39" fill="hold" nodeType="afterGroup">
                            <p:stCondLst>
                              <p:cond delay="4500"/>
                            </p:stCondLst>
                            <p:childTnLst>
                              <p:par>
                                <p:cTn id="40" presetID="22" presetClass="entr" presetSubtype="8" fill="hold" grpId="0" nodeType="afterEffect">
                                  <p:stCondLst>
                                    <p:cond delay="0"/>
                                  </p:stCondLst>
                                  <p:childTnLst>
                                    <p:set>
                                      <p:cBhvr>
                                        <p:cTn id="41" dur="1" fill="hold">
                                          <p:stCondLst>
                                            <p:cond delay="0"/>
                                          </p:stCondLst>
                                        </p:cTn>
                                        <p:tgtEl>
                                          <p:spTgt spid="5136"/>
                                        </p:tgtEl>
                                        <p:attrNameLst>
                                          <p:attrName>style.visibility</p:attrName>
                                        </p:attrNameLst>
                                      </p:cBhvr>
                                      <p:to>
                                        <p:strVal val="visible"/>
                                      </p:to>
                                    </p:set>
                                    <p:animEffect>
                                      <p:cBhvr>
                                        <p:cTn id="42" dur="500"/>
                                        <p:tgtEl>
                                          <p:spTgt spid="5136"/>
                                        </p:tgtEl>
                                      </p:cBhvr>
                                    </p:animEffect>
                                  </p:childTnLst>
                                </p:cTn>
                              </p:par>
                            </p:childTnLst>
                          </p:cTn>
                        </p:par>
                        <p:par>
                          <p:cTn id="43" fill="hold" nodeType="afterGroup">
                            <p:stCondLst>
                              <p:cond delay="5000"/>
                            </p:stCondLst>
                            <p:childTnLst>
                              <p:par>
                                <p:cTn id="44" presetID="22" presetClass="entr" presetSubtype="8" fill="hold" grpId="0" nodeType="afterEffect">
                                  <p:stCondLst>
                                    <p:cond delay="0"/>
                                  </p:stCondLst>
                                  <p:childTnLst>
                                    <p:set>
                                      <p:cBhvr>
                                        <p:cTn id="45" dur="1" fill="hold">
                                          <p:stCondLst>
                                            <p:cond delay="0"/>
                                          </p:stCondLst>
                                        </p:cTn>
                                        <p:tgtEl>
                                          <p:spTgt spid="5138"/>
                                        </p:tgtEl>
                                        <p:attrNameLst>
                                          <p:attrName>style.visibility</p:attrName>
                                        </p:attrNameLst>
                                      </p:cBhvr>
                                      <p:to>
                                        <p:strVal val="visible"/>
                                      </p:to>
                                    </p:set>
                                    <p:animEffect>
                                      <p:cBhvr>
                                        <p:cTn id="46" dur="500"/>
                                        <p:tgtEl>
                                          <p:spTgt spid="51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33" grpId="0" bldLvl="0" autoUpdateAnimBg="0"/>
      <p:bldP spid="5134" grpId="0" bldLvl="0" autoUpdateAnimBg="0"/>
      <p:bldP spid="5135" grpId="0" bldLvl="0" autoUpdateAnimBg="0"/>
      <p:bldP spid="5136" grpId="0" bldLvl="0" autoUpdateAnimBg="0"/>
      <p:bldP spid="5137" grpId="0" bldLvl="0" autoUpdateAnimBg="0"/>
      <p:bldP spid="5138" grpId="0" bldLvl="0" autoUpdateAnimBg="0"/>
      <p:bldP spid="5139" grpId="0" bldLvl="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14361" name="矩形 8">
            <a:extLst>
              <a:ext uri="{FF2B5EF4-FFF2-40B4-BE49-F238E27FC236}">
                <a16:creationId xmlns:a16="http://schemas.microsoft.com/office/drawing/2014/main" id="{7BD38E9A-868A-4522-934D-84FF64D7F244}"/>
              </a:ext>
            </a:extLst>
          </p:cNvPr>
          <p:cNvSpPr>
            <a:spLocks noChangeArrowheads="1"/>
          </p:cNvSpPr>
          <p:nvPr/>
        </p:nvSpPr>
        <p:spPr bwMode="auto">
          <a:xfrm>
            <a:off x="596732" y="1864143"/>
            <a:ext cx="11049835" cy="391101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a:r>
              <a:rPr lang="en-ID" sz="2400" dirty="0" err="1">
                <a:solidFill>
                  <a:schemeClr val="bg1"/>
                </a:solidFill>
              </a:rPr>
              <a:t>Pengalaman</a:t>
            </a:r>
            <a:r>
              <a:rPr lang="en-ID" sz="2400" dirty="0">
                <a:solidFill>
                  <a:schemeClr val="bg1"/>
                </a:solidFill>
              </a:rPr>
              <a:t> </a:t>
            </a:r>
            <a:r>
              <a:rPr lang="en-ID" sz="2400" dirty="0" err="1">
                <a:solidFill>
                  <a:schemeClr val="bg1"/>
                </a:solidFill>
              </a:rPr>
              <a:t>historis</a:t>
            </a:r>
            <a:r>
              <a:rPr lang="en-ID" sz="2400" dirty="0">
                <a:solidFill>
                  <a:schemeClr val="bg1"/>
                </a:solidFill>
              </a:rPr>
              <a:t> </a:t>
            </a:r>
            <a:r>
              <a:rPr lang="en-ID" sz="2400" dirty="0" err="1">
                <a:solidFill>
                  <a:schemeClr val="bg1"/>
                </a:solidFill>
              </a:rPr>
              <a:t>berarti</a:t>
            </a:r>
            <a:r>
              <a:rPr lang="en-ID" sz="2400" dirty="0">
                <a:solidFill>
                  <a:schemeClr val="bg1"/>
                </a:solidFill>
              </a:rPr>
              <a:t> </a:t>
            </a:r>
            <a:r>
              <a:rPr lang="en-ID" sz="2400" dirty="0" err="1">
                <a:solidFill>
                  <a:schemeClr val="bg1"/>
                </a:solidFill>
              </a:rPr>
              <a:t>berapa</a:t>
            </a:r>
            <a:r>
              <a:rPr lang="en-ID" sz="2400" dirty="0">
                <a:solidFill>
                  <a:schemeClr val="bg1"/>
                </a:solidFill>
              </a:rPr>
              <a:t> </a:t>
            </a:r>
            <a:r>
              <a:rPr lang="en-ID" sz="2400" dirty="0" err="1">
                <a:solidFill>
                  <a:schemeClr val="bg1"/>
                </a:solidFill>
              </a:rPr>
              <a:t>banyak</a:t>
            </a:r>
            <a:r>
              <a:rPr lang="en-ID" sz="2400" dirty="0">
                <a:solidFill>
                  <a:schemeClr val="bg1"/>
                </a:solidFill>
              </a:rPr>
              <a:t> jam </a:t>
            </a:r>
            <a:r>
              <a:rPr lang="en-ID" sz="2400" dirty="0" err="1">
                <a:solidFill>
                  <a:schemeClr val="bg1"/>
                </a:solidFill>
              </a:rPr>
              <a:t>kerja</a:t>
            </a:r>
            <a:r>
              <a:rPr lang="en-ID" sz="2400" dirty="0">
                <a:solidFill>
                  <a:schemeClr val="bg1"/>
                </a:solidFill>
              </a:rPr>
              <a:t> yang </a:t>
            </a:r>
            <a:r>
              <a:rPr lang="en-ID" sz="2400" dirty="0" err="1">
                <a:solidFill>
                  <a:schemeClr val="bg1"/>
                </a:solidFill>
              </a:rPr>
              <a:t>diperlukan</a:t>
            </a:r>
            <a:r>
              <a:rPr lang="en-ID" sz="2400" dirty="0">
                <a:solidFill>
                  <a:schemeClr val="bg1"/>
                </a:solidFill>
              </a:rPr>
              <a:t> </a:t>
            </a:r>
            <a:r>
              <a:rPr lang="en-ID" sz="2400" dirty="0" err="1">
                <a:solidFill>
                  <a:schemeClr val="bg1"/>
                </a:solidFill>
              </a:rPr>
              <a:t>untuk</a:t>
            </a:r>
            <a:r>
              <a:rPr lang="en-ID" sz="2400" dirty="0">
                <a:solidFill>
                  <a:schemeClr val="bg1"/>
                </a:solidFill>
              </a:rPr>
              <a:t> </a:t>
            </a:r>
            <a:r>
              <a:rPr lang="en-ID" sz="2400" dirty="0" err="1">
                <a:solidFill>
                  <a:schemeClr val="bg1"/>
                </a:solidFill>
              </a:rPr>
              <a:t>mengerjakan</a:t>
            </a:r>
            <a:r>
              <a:rPr lang="en-ID" sz="2400" dirty="0">
                <a:solidFill>
                  <a:schemeClr val="bg1"/>
                </a:solidFill>
              </a:rPr>
              <a:t> </a:t>
            </a:r>
            <a:r>
              <a:rPr lang="en-ID" sz="2400" dirty="0" err="1">
                <a:solidFill>
                  <a:schemeClr val="bg1"/>
                </a:solidFill>
              </a:rPr>
              <a:t>suatu</a:t>
            </a:r>
            <a:r>
              <a:rPr lang="en-ID" sz="2400" dirty="0">
                <a:solidFill>
                  <a:schemeClr val="bg1"/>
                </a:solidFill>
              </a:rPr>
              <a:t> </a:t>
            </a:r>
            <a:r>
              <a:rPr lang="en-ID" sz="2400" dirty="0" err="1">
                <a:solidFill>
                  <a:schemeClr val="bg1"/>
                </a:solidFill>
              </a:rPr>
              <a:t>tugas</a:t>
            </a:r>
            <a:r>
              <a:rPr lang="en-ID" sz="2400" dirty="0">
                <a:solidFill>
                  <a:schemeClr val="bg1"/>
                </a:solidFill>
              </a:rPr>
              <a:t> pada </a:t>
            </a:r>
            <a:r>
              <a:rPr lang="en-ID" sz="2400" dirty="0" err="1">
                <a:solidFill>
                  <a:schemeClr val="bg1"/>
                </a:solidFill>
              </a:rPr>
              <a:t>waktu</a:t>
            </a:r>
            <a:r>
              <a:rPr lang="en-ID" sz="2400" dirty="0">
                <a:solidFill>
                  <a:schemeClr val="bg1"/>
                </a:solidFill>
              </a:rPr>
              <a:t> yang </a:t>
            </a:r>
            <a:r>
              <a:rPr lang="en-ID" sz="2400" dirty="0" err="1">
                <a:solidFill>
                  <a:schemeClr val="bg1"/>
                </a:solidFill>
              </a:rPr>
              <a:t>terakhir</a:t>
            </a:r>
            <a:r>
              <a:rPr lang="en-ID" sz="2400" dirty="0">
                <a:solidFill>
                  <a:schemeClr val="bg1"/>
                </a:solidFill>
              </a:rPr>
              <a:t> </a:t>
            </a:r>
            <a:r>
              <a:rPr lang="en-ID" sz="2400" dirty="0" err="1">
                <a:solidFill>
                  <a:schemeClr val="bg1"/>
                </a:solidFill>
              </a:rPr>
              <a:t>dikerjakan</a:t>
            </a:r>
            <a:r>
              <a:rPr lang="en-ID" sz="2400" dirty="0">
                <a:solidFill>
                  <a:schemeClr val="bg1"/>
                </a:solidFill>
              </a:rPr>
              <a:t>. </a:t>
            </a:r>
            <a:r>
              <a:rPr lang="en-ID" sz="2400" dirty="0" err="1">
                <a:solidFill>
                  <a:schemeClr val="bg1"/>
                </a:solidFill>
              </a:rPr>
              <a:t>Pengalaman</a:t>
            </a:r>
            <a:r>
              <a:rPr lang="en-ID" sz="2400" dirty="0">
                <a:solidFill>
                  <a:schemeClr val="bg1"/>
                </a:solidFill>
              </a:rPr>
              <a:t> </a:t>
            </a:r>
            <a:r>
              <a:rPr lang="en-ID" sz="2400" dirty="0" err="1">
                <a:solidFill>
                  <a:schemeClr val="bg1"/>
                </a:solidFill>
              </a:rPr>
              <a:t>historis</a:t>
            </a:r>
            <a:r>
              <a:rPr lang="en-ID" sz="2400" dirty="0">
                <a:solidFill>
                  <a:schemeClr val="bg1"/>
                </a:solidFill>
              </a:rPr>
              <a:t> </a:t>
            </a:r>
            <a:r>
              <a:rPr lang="en-ID" sz="2400" dirty="0" err="1">
                <a:solidFill>
                  <a:schemeClr val="bg1"/>
                </a:solidFill>
              </a:rPr>
              <a:t>memiliki</a:t>
            </a:r>
            <a:r>
              <a:rPr lang="en-ID" sz="2400" dirty="0">
                <a:solidFill>
                  <a:schemeClr val="bg1"/>
                </a:solidFill>
              </a:rPr>
              <a:t> </a:t>
            </a:r>
            <a:r>
              <a:rPr lang="en-ID" sz="2400" dirty="0" err="1">
                <a:solidFill>
                  <a:schemeClr val="bg1"/>
                </a:solidFill>
              </a:rPr>
              <a:t>keuntungan</a:t>
            </a:r>
            <a:r>
              <a:rPr lang="en-ID" sz="2400" dirty="0">
                <a:solidFill>
                  <a:schemeClr val="bg1"/>
                </a:solidFill>
              </a:rPr>
              <a:t> </a:t>
            </a:r>
            <a:r>
              <a:rPr lang="en-ID" sz="2400" dirty="0" err="1">
                <a:solidFill>
                  <a:schemeClr val="bg1"/>
                </a:solidFill>
              </a:rPr>
              <a:t>menjadi</a:t>
            </a:r>
            <a:r>
              <a:rPr lang="en-ID" sz="2400" dirty="0">
                <a:solidFill>
                  <a:schemeClr val="bg1"/>
                </a:solidFill>
              </a:rPr>
              <a:t> </a:t>
            </a:r>
            <a:r>
              <a:rPr lang="en-ID" sz="2400" dirty="0" err="1">
                <a:solidFill>
                  <a:schemeClr val="bg1"/>
                </a:solidFill>
              </a:rPr>
              <a:t>mudah</a:t>
            </a:r>
            <a:r>
              <a:rPr lang="en-ID" sz="2400" dirty="0">
                <a:solidFill>
                  <a:schemeClr val="bg1"/>
                </a:solidFill>
              </a:rPr>
              <a:t> </a:t>
            </a:r>
            <a:r>
              <a:rPr lang="en-ID" sz="2400" dirty="0" err="1">
                <a:solidFill>
                  <a:schemeClr val="bg1"/>
                </a:solidFill>
              </a:rPr>
              <a:t>secara</a:t>
            </a:r>
            <a:r>
              <a:rPr lang="en-ID" sz="2400" dirty="0">
                <a:solidFill>
                  <a:schemeClr val="bg1"/>
                </a:solidFill>
              </a:rPr>
              <a:t> relative dan </a:t>
            </a:r>
            <a:r>
              <a:rPr lang="en-ID" sz="2400" dirty="0" err="1">
                <a:solidFill>
                  <a:schemeClr val="bg1"/>
                </a:solidFill>
              </a:rPr>
              <a:t>murah</a:t>
            </a:r>
            <a:r>
              <a:rPr lang="en-ID" sz="2400" dirty="0">
                <a:solidFill>
                  <a:schemeClr val="bg1"/>
                </a:solidFill>
              </a:rPr>
              <a:t> </a:t>
            </a:r>
            <a:r>
              <a:rPr lang="en-ID" sz="2400" dirty="0" err="1">
                <a:solidFill>
                  <a:schemeClr val="bg1"/>
                </a:solidFill>
              </a:rPr>
              <a:t>untuk</a:t>
            </a:r>
            <a:r>
              <a:rPr lang="en-ID" sz="2400" dirty="0">
                <a:solidFill>
                  <a:schemeClr val="bg1"/>
                </a:solidFill>
              </a:rPr>
              <a:t> </a:t>
            </a:r>
            <a:r>
              <a:rPr lang="en-ID" sz="2400" dirty="0" err="1">
                <a:solidFill>
                  <a:schemeClr val="bg1"/>
                </a:solidFill>
              </a:rPr>
              <a:t>memperolehnya</a:t>
            </a:r>
            <a:r>
              <a:rPr lang="en-ID" sz="2400" dirty="0">
                <a:solidFill>
                  <a:schemeClr val="bg1"/>
                </a:solidFill>
              </a:rPr>
              <a:t>. </a:t>
            </a:r>
            <a:r>
              <a:rPr lang="en-ID" sz="2400" dirty="0" err="1">
                <a:solidFill>
                  <a:schemeClr val="bg1"/>
                </a:solidFill>
              </a:rPr>
              <a:t>Namun</a:t>
            </a:r>
            <a:r>
              <a:rPr lang="en-ID" sz="2400" dirty="0">
                <a:solidFill>
                  <a:schemeClr val="bg1"/>
                </a:solidFill>
              </a:rPr>
              <a:t>, </a:t>
            </a:r>
            <a:r>
              <a:rPr lang="en-ID" sz="2400" dirty="0" err="1">
                <a:solidFill>
                  <a:schemeClr val="bg1"/>
                </a:solidFill>
              </a:rPr>
              <a:t>dapat</a:t>
            </a:r>
            <a:r>
              <a:rPr lang="en-ID" sz="2400" dirty="0">
                <a:solidFill>
                  <a:schemeClr val="bg1"/>
                </a:solidFill>
              </a:rPr>
              <a:t> </a:t>
            </a:r>
            <a:r>
              <a:rPr lang="en-ID" sz="2400" dirty="0" err="1">
                <a:solidFill>
                  <a:schemeClr val="bg1"/>
                </a:solidFill>
              </a:rPr>
              <a:t>menjadi</a:t>
            </a:r>
            <a:r>
              <a:rPr lang="en-ID" sz="2400" dirty="0">
                <a:solidFill>
                  <a:schemeClr val="bg1"/>
                </a:solidFill>
              </a:rPr>
              <a:t> </a:t>
            </a:r>
            <a:r>
              <a:rPr lang="en-ID" sz="2400" dirty="0" err="1">
                <a:solidFill>
                  <a:schemeClr val="bg1"/>
                </a:solidFill>
              </a:rPr>
              <a:t>kurang</a:t>
            </a:r>
            <a:r>
              <a:rPr lang="en-ID" sz="2400" dirty="0">
                <a:solidFill>
                  <a:schemeClr val="bg1"/>
                </a:solidFill>
              </a:rPr>
              <a:t> </a:t>
            </a:r>
            <a:r>
              <a:rPr lang="en-ID" sz="2400" dirty="0" err="1">
                <a:solidFill>
                  <a:schemeClr val="bg1"/>
                </a:solidFill>
              </a:rPr>
              <a:t>objektif</a:t>
            </a:r>
            <a:r>
              <a:rPr lang="en-ID" sz="2400" dirty="0">
                <a:solidFill>
                  <a:schemeClr val="bg1"/>
                </a:solidFill>
              </a:rPr>
              <a:t> dan </a:t>
            </a:r>
            <a:r>
              <a:rPr lang="en-ID" sz="2400" dirty="0" err="1">
                <a:solidFill>
                  <a:schemeClr val="bg1"/>
                </a:solidFill>
              </a:rPr>
              <a:t>kita</a:t>
            </a:r>
            <a:r>
              <a:rPr lang="en-ID" sz="2400" dirty="0">
                <a:solidFill>
                  <a:schemeClr val="bg1"/>
                </a:solidFill>
              </a:rPr>
              <a:t> </a:t>
            </a:r>
            <a:r>
              <a:rPr lang="en-ID" sz="2400" dirty="0" err="1">
                <a:solidFill>
                  <a:schemeClr val="bg1"/>
                </a:solidFill>
              </a:rPr>
              <a:t>tidak</a:t>
            </a:r>
            <a:r>
              <a:rPr lang="en-ID" sz="2400" dirty="0">
                <a:solidFill>
                  <a:schemeClr val="bg1"/>
                </a:solidFill>
              </a:rPr>
              <a:t> </a:t>
            </a:r>
            <a:r>
              <a:rPr lang="en-ID" sz="2400" dirty="0" err="1">
                <a:solidFill>
                  <a:schemeClr val="bg1"/>
                </a:solidFill>
              </a:rPr>
              <a:t>mengetahui</a:t>
            </a:r>
            <a:r>
              <a:rPr lang="en-ID" sz="2400" dirty="0">
                <a:solidFill>
                  <a:schemeClr val="bg1"/>
                </a:solidFill>
              </a:rPr>
              <a:t> </a:t>
            </a:r>
            <a:r>
              <a:rPr lang="en-ID" sz="2400" dirty="0" err="1">
                <a:solidFill>
                  <a:schemeClr val="bg1"/>
                </a:solidFill>
              </a:rPr>
              <a:t>keakuratannya</a:t>
            </a:r>
            <a:r>
              <a:rPr lang="en-ID" sz="2400" dirty="0">
                <a:solidFill>
                  <a:schemeClr val="bg1"/>
                </a:solidFill>
              </a:rPr>
              <a:t>, </a:t>
            </a:r>
            <a:r>
              <a:rPr lang="en-ID" sz="2400" dirty="0" err="1">
                <a:solidFill>
                  <a:schemeClr val="bg1"/>
                </a:solidFill>
              </a:rPr>
              <a:t>apakah</a:t>
            </a:r>
            <a:r>
              <a:rPr lang="en-ID" sz="2400" dirty="0">
                <a:solidFill>
                  <a:schemeClr val="bg1"/>
                </a:solidFill>
              </a:rPr>
              <a:t> </a:t>
            </a:r>
            <a:r>
              <a:rPr lang="en-ID" sz="2400" dirty="0" err="1">
                <a:solidFill>
                  <a:schemeClr val="bg1"/>
                </a:solidFill>
              </a:rPr>
              <a:t>mereka</a:t>
            </a:r>
            <a:r>
              <a:rPr lang="en-ID" sz="2400" dirty="0">
                <a:solidFill>
                  <a:schemeClr val="bg1"/>
                </a:solidFill>
              </a:rPr>
              <a:t> </a:t>
            </a:r>
            <a:r>
              <a:rPr lang="en-ID" sz="2400" dirty="0" err="1">
                <a:solidFill>
                  <a:schemeClr val="bg1"/>
                </a:solidFill>
              </a:rPr>
              <a:t>mencerminkan</a:t>
            </a:r>
            <a:r>
              <a:rPr lang="en-ID" sz="2400" dirty="0">
                <a:solidFill>
                  <a:schemeClr val="bg1"/>
                </a:solidFill>
              </a:rPr>
              <a:t> </a:t>
            </a:r>
            <a:r>
              <a:rPr lang="en-ID" sz="2400" dirty="0" err="1">
                <a:solidFill>
                  <a:schemeClr val="bg1"/>
                </a:solidFill>
              </a:rPr>
              <a:t>kecepatan</a:t>
            </a:r>
            <a:r>
              <a:rPr lang="en-ID" sz="2400" dirty="0">
                <a:solidFill>
                  <a:schemeClr val="bg1"/>
                </a:solidFill>
              </a:rPr>
              <a:t> </a:t>
            </a:r>
            <a:r>
              <a:rPr lang="en-ID" sz="2400" dirty="0" err="1">
                <a:solidFill>
                  <a:schemeClr val="bg1"/>
                </a:solidFill>
              </a:rPr>
              <a:t>kerja</a:t>
            </a:r>
            <a:r>
              <a:rPr lang="en-ID" sz="2400" dirty="0">
                <a:solidFill>
                  <a:schemeClr val="bg1"/>
                </a:solidFill>
              </a:rPr>
              <a:t> yang </a:t>
            </a:r>
            <a:r>
              <a:rPr lang="en-ID" sz="2400" dirty="0" err="1">
                <a:solidFill>
                  <a:schemeClr val="bg1"/>
                </a:solidFill>
              </a:rPr>
              <a:t>memadai</a:t>
            </a:r>
            <a:r>
              <a:rPr lang="en-ID" sz="2400" dirty="0">
                <a:solidFill>
                  <a:schemeClr val="bg1"/>
                </a:solidFill>
              </a:rPr>
              <a:t> </a:t>
            </a:r>
            <a:r>
              <a:rPr lang="en-ID" sz="2400" dirty="0" err="1">
                <a:solidFill>
                  <a:schemeClr val="bg1"/>
                </a:solidFill>
              </a:rPr>
              <a:t>atau</a:t>
            </a:r>
            <a:r>
              <a:rPr lang="en-ID" sz="2400" dirty="0">
                <a:solidFill>
                  <a:schemeClr val="bg1"/>
                </a:solidFill>
              </a:rPr>
              <a:t> </a:t>
            </a:r>
            <a:r>
              <a:rPr lang="en-ID" sz="2400" dirty="0" err="1">
                <a:solidFill>
                  <a:schemeClr val="bg1"/>
                </a:solidFill>
              </a:rPr>
              <a:t>buruk</a:t>
            </a:r>
            <a:r>
              <a:rPr lang="en-ID" sz="2400" dirty="0">
                <a:solidFill>
                  <a:schemeClr val="bg1"/>
                </a:solidFill>
              </a:rPr>
              <a:t>, dan </a:t>
            </a:r>
            <a:r>
              <a:rPr lang="en-ID" sz="2400" dirty="0" err="1">
                <a:solidFill>
                  <a:schemeClr val="bg1"/>
                </a:solidFill>
              </a:rPr>
              <a:t>apakah</a:t>
            </a:r>
            <a:r>
              <a:rPr lang="en-ID" sz="2400" dirty="0">
                <a:solidFill>
                  <a:schemeClr val="bg1"/>
                </a:solidFill>
              </a:rPr>
              <a:t> </a:t>
            </a:r>
            <a:r>
              <a:rPr lang="en-ID" sz="2400" dirty="0" err="1">
                <a:solidFill>
                  <a:schemeClr val="bg1"/>
                </a:solidFill>
              </a:rPr>
              <a:t>kejadian</a:t>
            </a:r>
            <a:r>
              <a:rPr lang="en-ID" sz="2400" dirty="0">
                <a:solidFill>
                  <a:schemeClr val="bg1"/>
                </a:solidFill>
              </a:rPr>
              <a:t> yang </a:t>
            </a:r>
            <a:r>
              <a:rPr lang="en-ID" sz="2400" dirty="0" err="1">
                <a:solidFill>
                  <a:schemeClr val="bg1"/>
                </a:solidFill>
              </a:rPr>
              <a:t>tidak</a:t>
            </a:r>
            <a:r>
              <a:rPr lang="en-ID" sz="2400" dirty="0">
                <a:solidFill>
                  <a:schemeClr val="bg1"/>
                </a:solidFill>
              </a:rPr>
              <a:t> </a:t>
            </a:r>
            <a:r>
              <a:rPr lang="en-ID" sz="2400" dirty="0" err="1">
                <a:solidFill>
                  <a:schemeClr val="bg1"/>
                </a:solidFill>
              </a:rPr>
              <a:t>biasanya</a:t>
            </a:r>
            <a:r>
              <a:rPr lang="en-ID" sz="2400" dirty="0">
                <a:solidFill>
                  <a:schemeClr val="bg1"/>
                </a:solidFill>
              </a:rPr>
              <a:t> juga </a:t>
            </a:r>
            <a:r>
              <a:rPr lang="en-ID" sz="2400" dirty="0" err="1">
                <a:solidFill>
                  <a:schemeClr val="bg1"/>
                </a:solidFill>
              </a:rPr>
              <a:t>termasuk</a:t>
            </a:r>
            <a:r>
              <a:rPr lang="en-ID" sz="2400" dirty="0">
                <a:solidFill>
                  <a:schemeClr val="bg1"/>
                </a:solidFill>
              </a:rPr>
              <a:t> di </a:t>
            </a:r>
            <a:r>
              <a:rPr lang="en-ID" sz="2400" dirty="0" err="1">
                <a:solidFill>
                  <a:schemeClr val="bg1"/>
                </a:solidFill>
              </a:rPr>
              <a:t>dalamnya</a:t>
            </a:r>
            <a:r>
              <a:rPr lang="en-ID" sz="2400" dirty="0">
                <a:solidFill>
                  <a:schemeClr val="bg1"/>
                </a:solidFill>
              </a:rPr>
              <a:t>.</a:t>
            </a:r>
            <a:endParaRPr lang="id-ID" sz="2400" dirty="0">
              <a:solidFill>
                <a:schemeClr val="bg1"/>
              </a:solidFill>
            </a:endParaRPr>
          </a:p>
        </p:txBody>
      </p:sp>
      <p:sp>
        <p:nvSpPr>
          <p:cNvPr id="14339" name="文本框 11">
            <a:extLst>
              <a:ext uri="{FF2B5EF4-FFF2-40B4-BE49-F238E27FC236}">
                <a16:creationId xmlns:a16="http://schemas.microsoft.com/office/drawing/2014/main" id="{34C8691D-4DDE-4AD1-BA6E-AF6EAB964E0E}"/>
              </a:ext>
            </a:extLst>
          </p:cNvPr>
          <p:cNvSpPr>
            <a:spLocks noChangeArrowheads="1"/>
          </p:cNvSpPr>
          <p:nvPr/>
        </p:nvSpPr>
        <p:spPr bwMode="auto">
          <a:xfrm>
            <a:off x="765175" y="528638"/>
            <a:ext cx="123507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800" b="1">
                <a:solidFill>
                  <a:srgbClr val="F2F2F2"/>
                </a:solidFill>
                <a:cs typeface="Arial" panose="020B0604020202020204" pitchFamily="34" charset="0"/>
                <a:sym typeface="Arial" panose="020B0604020202020204" pitchFamily="34" charset="0"/>
              </a:rPr>
              <a:t>02</a:t>
            </a:r>
            <a:endParaRPr lang="zh-CN" altLang="en-US" sz="2800" b="1">
              <a:solidFill>
                <a:srgbClr val="F2F2F2"/>
              </a:solidFill>
              <a:ea typeface="黑体" panose="02010609060101010101" pitchFamily="49" charset="-122"/>
              <a:sym typeface="黑体" panose="02010609060101010101" pitchFamily="49" charset="-122"/>
            </a:endParaRPr>
          </a:p>
        </p:txBody>
      </p:sp>
      <p:sp>
        <p:nvSpPr>
          <p:cNvPr id="16404" name="任意多边形 39">
            <a:extLst>
              <a:ext uri="{FF2B5EF4-FFF2-40B4-BE49-F238E27FC236}">
                <a16:creationId xmlns:a16="http://schemas.microsoft.com/office/drawing/2014/main" id="{C743D3A1-4671-464F-B9B1-FF978726505B}"/>
              </a:ext>
            </a:extLst>
          </p:cNvPr>
          <p:cNvSpPr>
            <a:spLocks noChangeArrowheads="1"/>
          </p:cNvSpPr>
          <p:nvPr/>
        </p:nvSpPr>
        <p:spPr bwMode="auto">
          <a:xfrm>
            <a:off x="0" y="0"/>
            <a:ext cx="5330825" cy="1275347"/>
          </a:xfrm>
          <a:custGeom>
            <a:avLst/>
            <a:gdLst>
              <a:gd name="T0" fmla="*/ 0 w 2243362"/>
              <a:gd name="T1" fmla="*/ 0 h 478972"/>
              <a:gd name="T2" fmla="*/ 2003276 w 2243362"/>
              <a:gd name="T3" fmla="*/ 0 h 478972"/>
              <a:gd name="T4" fmla="*/ 2242690 w 2243362"/>
              <a:gd name="T5" fmla="*/ 240167 h 478972"/>
              <a:gd name="T6" fmla="*/ 2003276 w 2243362"/>
              <a:gd name="T7" fmla="*/ 480332 h 478972"/>
              <a:gd name="T8" fmla="*/ 0 w 2243362"/>
              <a:gd name="T9" fmla="*/ 480332 h 478972"/>
              <a:gd name="T10" fmla="*/ 0 60000 65536"/>
              <a:gd name="T11" fmla="*/ 0 60000 65536"/>
              <a:gd name="T12" fmla="*/ 0 60000 65536"/>
              <a:gd name="T13" fmla="*/ 0 60000 65536"/>
              <a:gd name="T14" fmla="*/ 0 60000 65536"/>
              <a:gd name="T15" fmla="*/ 0 w 2243362"/>
              <a:gd name="T16" fmla="*/ 0 h 478972"/>
              <a:gd name="T17" fmla="*/ 2243362 w 2243362"/>
              <a:gd name="T18" fmla="*/ 478972 h 478972"/>
            </a:gdLst>
            <a:ahLst/>
            <a:cxnLst>
              <a:cxn ang="T10">
                <a:pos x="T0" y="T1"/>
              </a:cxn>
              <a:cxn ang="T11">
                <a:pos x="T2" y="T3"/>
              </a:cxn>
              <a:cxn ang="T12">
                <a:pos x="T4" y="T5"/>
              </a:cxn>
              <a:cxn ang="T13">
                <a:pos x="T6" y="T7"/>
              </a:cxn>
              <a:cxn ang="T14">
                <a:pos x="T8" y="T9"/>
              </a:cxn>
            </a:cxnLst>
            <a:rect l="T15" t="T16" r="T17" b="T18"/>
            <a:pathLst>
              <a:path w="2243362" h="478972">
                <a:moveTo>
                  <a:pt x="0" y="0"/>
                </a:moveTo>
                <a:lnTo>
                  <a:pt x="2003876" y="0"/>
                </a:lnTo>
                <a:cubicBezTo>
                  <a:pt x="2136140" y="0"/>
                  <a:pt x="2243362" y="107222"/>
                  <a:pt x="2243362" y="239486"/>
                </a:cubicBezTo>
                <a:cubicBezTo>
                  <a:pt x="2243362" y="371750"/>
                  <a:pt x="2136140" y="478972"/>
                  <a:pt x="2003876" y="478972"/>
                </a:cubicBezTo>
                <a:lnTo>
                  <a:pt x="0" y="478972"/>
                </a:lnTo>
                <a:lnTo>
                  <a:pt x="0" y="0"/>
                </a:lnTo>
                <a:close/>
              </a:path>
            </a:pathLst>
          </a:custGeom>
          <a:solidFill>
            <a:srgbClr val="69C3C3"/>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id-ID" sz="2800" b="1" dirty="0"/>
          </a:p>
          <a:p>
            <a:r>
              <a:rPr lang="en-ID" sz="2800" b="1" dirty="0" err="1"/>
              <a:t>Pengalaman</a:t>
            </a:r>
            <a:r>
              <a:rPr lang="en-ID" sz="2800" b="1" dirty="0"/>
              <a:t> </a:t>
            </a:r>
            <a:r>
              <a:rPr lang="en-ID" sz="2800" b="1" dirty="0" err="1"/>
              <a:t>Historis</a:t>
            </a:r>
            <a:endParaRPr lang="id-ID" sz="2800" dirty="0"/>
          </a:p>
          <a:p>
            <a:endParaRPr lang="zh-CN" altLang="en-US" sz="2800" dirty="0"/>
          </a:p>
        </p:txBody>
      </p:sp>
    </p:spTree>
    <p:extLst>
      <p:ext uri="{BB962C8B-B14F-4D97-AF65-F5344CB8AC3E}">
        <p14:creationId xmlns:p14="http://schemas.microsoft.com/office/powerpoint/2010/main" val="1330252615"/>
      </p:ext>
    </p:extLst>
  </p:cSld>
  <p:clrMapOvr>
    <a:masterClrMapping/>
  </p:clrMapOvr>
  <p:transition spd="slow" advClick="0" advTm="4000">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16404"/>
                                        </p:tgtEl>
                                        <p:attrNameLst>
                                          <p:attrName>style.visibility</p:attrName>
                                        </p:attrNameLst>
                                      </p:cBhvr>
                                      <p:to>
                                        <p:strVal val="visible"/>
                                      </p:to>
                                    </p:set>
                                    <p:animEffect>
                                      <p:cBhvr>
                                        <p:cTn id="7" dur="500"/>
                                        <p:tgtEl>
                                          <p:spTgt spid="164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14361" name="矩形 8">
            <a:extLst>
              <a:ext uri="{FF2B5EF4-FFF2-40B4-BE49-F238E27FC236}">
                <a16:creationId xmlns:a16="http://schemas.microsoft.com/office/drawing/2014/main" id="{7BD38E9A-868A-4522-934D-84FF64D7F244}"/>
              </a:ext>
            </a:extLst>
          </p:cNvPr>
          <p:cNvSpPr>
            <a:spLocks noChangeArrowheads="1"/>
          </p:cNvSpPr>
          <p:nvPr/>
        </p:nvSpPr>
        <p:spPr bwMode="auto">
          <a:xfrm>
            <a:off x="0" y="1395665"/>
            <a:ext cx="12192000" cy="273116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a:r>
              <a:rPr lang="en-ID" sz="2500" dirty="0" err="1">
                <a:solidFill>
                  <a:schemeClr val="bg1"/>
                </a:solidFill>
              </a:rPr>
              <a:t>Studi</a:t>
            </a:r>
            <a:r>
              <a:rPr lang="en-ID" sz="2500" dirty="0">
                <a:solidFill>
                  <a:schemeClr val="bg1"/>
                </a:solidFill>
              </a:rPr>
              <a:t> </a:t>
            </a:r>
            <a:r>
              <a:rPr lang="en-ID" sz="2500" dirty="0" err="1">
                <a:solidFill>
                  <a:schemeClr val="bg1"/>
                </a:solidFill>
              </a:rPr>
              <a:t>waktu</a:t>
            </a:r>
            <a:r>
              <a:rPr lang="en-ID" sz="2500" dirty="0">
                <a:solidFill>
                  <a:schemeClr val="bg1"/>
                </a:solidFill>
              </a:rPr>
              <a:t> </a:t>
            </a:r>
            <a:r>
              <a:rPr lang="en-ID" sz="2500" dirty="0" err="1">
                <a:solidFill>
                  <a:schemeClr val="bg1"/>
                </a:solidFill>
              </a:rPr>
              <a:t>awalnya</a:t>
            </a:r>
            <a:r>
              <a:rPr lang="en-ID" sz="2500" dirty="0">
                <a:solidFill>
                  <a:schemeClr val="bg1"/>
                </a:solidFill>
              </a:rPr>
              <a:t> </a:t>
            </a:r>
            <a:r>
              <a:rPr lang="en-ID" sz="2500" dirty="0" err="1">
                <a:solidFill>
                  <a:schemeClr val="bg1"/>
                </a:solidFill>
              </a:rPr>
              <a:t>diusulkan</a:t>
            </a:r>
            <a:r>
              <a:rPr lang="en-ID" sz="2500" dirty="0">
                <a:solidFill>
                  <a:schemeClr val="bg1"/>
                </a:solidFill>
              </a:rPr>
              <a:t> oleh Frederick W. Taylor pada 1881, yang </a:t>
            </a:r>
            <a:r>
              <a:rPr lang="en-ID" sz="2500" dirty="0" err="1">
                <a:solidFill>
                  <a:schemeClr val="bg1"/>
                </a:solidFill>
              </a:rPr>
              <a:t>melibatkan</a:t>
            </a:r>
            <a:r>
              <a:rPr lang="en-ID" sz="2500" dirty="0">
                <a:solidFill>
                  <a:schemeClr val="bg1"/>
                </a:solidFill>
              </a:rPr>
              <a:t> </a:t>
            </a:r>
            <a:r>
              <a:rPr lang="en-ID" sz="2500" dirty="0" err="1">
                <a:solidFill>
                  <a:schemeClr val="bg1"/>
                </a:solidFill>
              </a:rPr>
              <a:t>sampel</a:t>
            </a:r>
            <a:r>
              <a:rPr lang="en-ID" sz="2500" dirty="0">
                <a:solidFill>
                  <a:schemeClr val="bg1"/>
                </a:solidFill>
              </a:rPr>
              <a:t> </a:t>
            </a:r>
            <a:r>
              <a:rPr lang="en-ID" sz="2500" dirty="0" err="1">
                <a:solidFill>
                  <a:schemeClr val="bg1"/>
                </a:solidFill>
              </a:rPr>
              <a:t>kinerja</a:t>
            </a:r>
            <a:r>
              <a:rPr lang="en-ID" sz="2500" dirty="0">
                <a:solidFill>
                  <a:schemeClr val="bg1"/>
                </a:solidFill>
              </a:rPr>
              <a:t> </a:t>
            </a:r>
            <a:r>
              <a:rPr lang="en-ID" sz="2500" dirty="0" err="1">
                <a:solidFill>
                  <a:schemeClr val="bg1"/>
                </a:solidFill>
              </a:rPr>
              <a:t>pekerja</a:t>
            </a:r>
            <a:r>
              <a:rPr lang="en-ID" sz="2500" dirty="0">
                <a:solidFill>
                  <a:schemeClr val="bg1"/>
                </a:solidFill>
              </a:rPr>
              <a:t> dan </a:t>
            </a:r>
            <a:r>
              <a:rPr lang="en-ID" sz="2500" dirty="0" err="1">
                <a:solidFill>
                  <a:schemeClr val="bg1"/>
                </a:solidFill>
              </a:rPr>
              <a:t>menggunakannya</a:t>
            </a:r>
            <a:r>
              <a:rPr lang="en-ID" sz="2500" dirty="0">
                <a:solidFill>
                  <a:schemeClr val="bg1"/>
                </a:solidFill>
              </a:rPr>
              <a:t> </a:t>
            </a:r>
            <a:r>
              <a:rPr lang="en-ID" sz="2500" dirty="0" err="1">
                <a:solidFill>
                  <a:schemeClr val="bg1"/>
                </a:solidFill>
              </a:rPr>
              <a:t>untuk</a:t>
            </a:r>
            <a:r>
              <a:rPr lang="en-ID" sz="2500" dirty="0">
                <a:solidFill>
                  <a:schemeClr val="bg1"/>
                </a:solidFill>
              </a:rPr>
              <a:t> </a:t>
            </a:r>
            <a:r>
              <a:rPr lang="en-ID" sz="2500" dirty="0" err="1">
                <a:solidFill>
                  <a:schemeClr val="bg1"/>
                </a:solidFill>
              </a:rPr>
              <a:t>menetapkan</a:t>
            </a:r>
            <a:r>
              <a:rPr lang="en-ID" sz="2500" dirty="0">
                <a:solidFill>
                  <a:schemeClr val="bg1"/>
                </a:solidFill>
              </a:rPr>
              <a:t> </a:t>
            </a:r>
            <a:r>
              <a:rPr lang="en-ID" sz="2500" dirty="0" err="1">
                <a:solidFill>
                  <a:schemeClr val="bg1"/>
                </a:solidFill>
              </a:rPr>
              <a:t>suatu</a:t>
            </a:r>
            <a:r>
              <a:rPr lang="en-ID" sz="2500" dirty="0">
                <a:solidFill>
                  <a:schemeClr val="bg1"/>
                </a:solidFill>
              </a:rPr>
              <a:t> </a:t>
            </a:r>
            <a:r>
              <a:rPr lang="en-ID" sz="2500" dirty="0" err="1">
                <a:solidFill>
                  <a:schemeClr val="bg1"/>
                </a:solidFill>
              </a:rPr>
              <a:t>standar</a:t>
            </a:r>
            <a:r>
              <a:rPr lang="en-ID" sz="2500" dirty="0">
                <a:solidFill>
                  <a:schemeClr val="bg1"/>
                </a:solidFill>
              </a:rPr>
              <a:t>.</a:t>
            </a:r>
            <a:endParaRPr lang="id-ID" sz="2500" dirty="0">
              <a:solidFill>
                <a:schemeClr val="bg1"/>
              </a:solidFill>
            </a:endParaRPr>
          </a:p>
          <a:p>
            <a:pPr algn="just"/>
            <a:endParaRPr lang="id-ID" sz="2500" dirty="0">
              <a:solidFill>
                <a:schemeClr val="bg1"/>
              </a:solidFill>
            </a:endParaRPr>
          </a:p>
          <a:p>
            <a:pPr algn="just"/>
            <a:r>
              <a:rPr lang="en-ID" sz="2500" dirty="0" err="1">
                <a:solidFill>
                  <a:schemeClr val="bg1"/>
                </a:solidFill>
              </a:rPr>
              <a:t>Studi</a:t>
            </a:r>
            <a:r>
              <a:rPr lang="en-ID" sz="2500" dirty="0">
                <a:solidFill>
                  <a:schemeClr val="bg1"/>
                </a:solidFill>
              </a:rPr>
              <a:t> </a:t>
            </a:r>
            <a:r>
              <a:rPr lang="en-ID" sz="2500" dirty="0" err="1">
                <a:solidFill>
                  <a:schemeClr val="bg1"/>
                </a:solidFill>
              </a:rPr>
              <a:t>waktu</a:t>
            </a:r>
            <a:r>
              <a:rPr lang="en-ID" sz="2500" dirty="0">
                <a:solidFill>
                  <a:schemeClr val="bg1"/>
                </a:solidFill>
              </a:rPr>
              <a:t> </a:t>
            </a:r>
            <a:r>
              <a:rPr lang="en-ID" sz="2500" dirty="0" err="1">
                <a:solidFill>
                  <a:schemeClr val="bg1"/>
                </a:solidFill>
              </a:rPr>
              <a:t>ini</a:t>
            </a:r>
            <a:r>
              <a:rPr lang="en-ID" sz="2500" dirty="0">
                <a:solidFill>
                  <a:schemeClr val="bg1"/>
                </a:solidFill>
              </a:rPr>
              <a:t> </a:t>
            </a:r>
            <a:r>
              <a:rPr lang="en-ID" sz="2500" dirty="0" err="1">
                <a:solidFill>
                  <a:schemeClr val="bg1"/>
                </a:solidFill>
              </a:rPr>
              <a:t>sangat</a:t>
            </a:r>
            <a:r>
              <a:rPr lang="en-ID" sz="2500" dirty="0">
                <a:solidFill>
                  <a:schemeClr val="bg1"/>
                </a:solidFill>
              </a:rPr>
              <a:t> </a:t>
            </a:r>
            <a:r>
              <a:rPr lang="en-ID" sz="2500" dirty="0" err="1">
                <a:solidFill>
                  <a:schemeClr val="bg1"/>
                </a:solidFill>
              </a:rPr>
              <a:t>banyak</a:t>
            </a:r>
            <a:r>
              <a:rPr lang="en-ID" sz="2500" dirty="0">
                <a:solidFill>
                  <a:schemeClr val="bg1"/>
                </a:solidFill>
              </a:rPr>
              <a:t> </a:t>
            </a:r>
            <a:r>
              <a:rPr lang="en-ID" sz="2500" dirty="0" err="1">
                <a:solidFill>
                  <a:schemeClr val="bg1"/>
                </a:solidFill>
              </a:rPr>
              <a:t>menggunakan</a:t>
            </a:r>
            <a:r>
              <a:rPr lang="en-ID" sz="2500" dirty="0">
                <a:solidFill>
                  <a:schemeClr val="bg1"/>
                </a:solidFill>
              </a:rPr>
              <a:t> </a:t>
            </a:r>
            <a:r>
              <a:rPr lang="en-ID" sz="2500" dirty="0" err="1">
                <a:solidFill>
                  <a:schemeClr val="bg1"/>
                </a:solidFill>
              </a:rPr>
              <a:t>metode</a:t>
            </a:r>
            <a:r>
              <a:rPr lang="en-ID" sz="2500" dirty="0">
                <a:solidFill>
                  <a:schemeClr val="bg1"/>
                </a:solidFill>
              </a:rPr>
              <a:t> </a:t>
            </a:r>
            <a:r>
              <a:rPr lang="en-ID" sz="2500" dirty="0" err="1">
                <a:solidFill>
                  <a:schemeClr val="bg1"/>
                </a:solidFill>
              </a:rPr>
              <a:t>standar</a:t>
            </a:r>
            <a:r>
              <a:rPr lang="en-ID" sz="2500" dirty="0">
                <a:solidFill>
                  <a:schemeClr val="bg1"/>
                </a:solidFill>
              </a:rPr>
              <a:t> </a:t>
            </a:r>
            <a:r>
              <a:rPr lang="en-ID" sz="2500" dirty="0" err="1">
                <a:solidFill>
                  <a:schemeClr val="bg1"/>
                </a:solidFill>
              </a:rPr>
              <a:t>tenaga</a:t>
            </a:r>
            <a:r>
              <a:rPr lang="en-ID" sz="2500" dirty="0">
                <a:solidFill>
                  <a:schemeClr val="bg1"/>
                </a:solidFill>
              </a:rPr>
              <a:t> </a:t>
            </a:r>
            <a:r>
              <a:rPr lang="en-ID" sz="2500" dirty="0" err="1">
                <a:solidFill>
                  <a:schemeClr val="bg1"/>
                </a:solidFill>
              </a:rPr>
              <a:t>kerja</a:t>
            </a:r>
            <a:r>
              <a:rPr lang="en-ID" sz="2500" dirty="0">
                <a:solidFill>
                  <a:schemeClr val="bg1"/>
                </a:solidFill>
              </a:rPr>
              <a:t>. Orang yang </a:t>
            </a:r>
            <a:r>
              <a:rPr lang="en-ID" sz="2500" dirty="0" err="1">
                <a:solidFill>
                  <a:schemeClr val="bg1"/>
                </a:solidFill>
              </a:rPr>
              <a:t>terlatih</a:t>
            </a:r>
            <a:r>
              <a:rPr lang="en-ID" sz="2500" dirty="0">
                <a:solidFill>
                  <a:schemeClr val="bg1"/>
                </a:solidFill>
              </a:rPr>
              <a:t> dan </a:t>
            </a:r>
            <a:r>
              <a:rPr lang="en-ID" sz="2500" dirty="0" err="1">
                <a:solidFill>
                  <a:schemeClr val="bg1"/>
                </a:solidFill>
              </a:rPr>
              <a:t>berpengalaman</a:t>
            </a:r>
            <a:r>
              <a:rPr lang="en-ID" sz="2500" dirty="0">
                <a:solidFill>
                  <a:schemeClr val="bg1"/>
                </a:solidFill>
              </a:rPr>
              <a:t> </a:t>
            </a:r>
            <a:r>
              <a:rPr lang="en-ID" sz="2500" dirty="0" err="1">
                <a:solidFill>
                  <a:schemeClr val="bg1"/>
                </a:solidFill>
              </a:rPr>
              <a:t>dapat</a:t>
            </a:r>
            <a:r>
              <a:rPr lang="en-ID" sz="2500" dirty="0">
                <a:solidFill>
                  <a:schemeClr val="bg1"/>
                </a:solidFill>
              </a:rPr>
              <a:t> </a:t>
            </a:r>
            <a:r>
              <a:rPr lang="en-ID" sz="2500" dirty="0" err="1">
                <a:solidFill>
                  <a:schemeClr val="bg1"/>
                </a:solidFill>
              </a:rPr>
              <a:t>menentukan</a:t>
            </a:r>
            <a:r>
              <a:rPr lang="en-ID" sz="2500" dirty="0">
                <a:solidFill>
                  <a:schemeClr val="bg1"/>
                </a:solidFill>
              </a:rPr>
              <a:t> </a:t>
            </a:r>
            <a:r>
              <a:rPr lang="en-ID" sz="2500" dirty="0" err="1">
                <a:solidFill>
                  <a:schemeClr val="bg1"/>
                </a:solidFill>
              </a:rPr>
              <a:t>standar</a:t>
            </a:r>
            <a:r>
              <a:rPr lang="en-ID" sz="2500" dirty="0">
                <a:solidFill>
                  <a:schemeClr val="bg1"/>
                </a:solidFill>
              </a:rPr>
              <a:t> </a:t>
            </a:r>
            <a:r>
              <a:rPr lang="en-ID" sz="2500" dirty="0" err="1">
                <a:solidFill>
                  <a:schemeClr val="bg1"/>
                </a:solidFill>
              </a:rPr>
              <a:t>dengan</a:t>
            </a:r>
            <a:r>
              <a:rPr lang="en-ID" sz="2500" dirty="0">
                <a:solidFill>
                  <a:schemeClr val="bg1"/>
                </a:solidFill>
              </a:rPr>
              <a:t> </a:t>
            </a:r>
            <a:r>
              <a:rPr lang="en-ID" sz="2500" dirty="0" err="1">
                <a:solidFill>
                  <a:schemeClr val="bg1"/>
                </a:solidFill>
              </a:rPr>
              <a:t>mengikuti</a:t>
            </a:r>
            <a:r>
              <a:rPr lang="en-ID" sz="2500" dirty="0">
                <a:solidFill>
                  <a:schemeClr val="bg1"/>
                </a:solidFill>
              </a:rPr>
              <a:t> </a:t>
            </a:r>
            <a:r>
              <a:rPr lang="en-ID" sz="2500" dirty="0" err="1">
                <a:solidFill>
                  <a:schemeClr val="bg1"/>
                </a:solidFill>
              </a:rPr>
              <a:t>delapan</a:t>
            </a:r>
            <a:r>
              <a:rPr lang="en-ID" sz="2500" dirty="0">
                <a:solidFill>
                  <a:schemeClr val="bg1"/>
                </a:solidFill>
              </a:rPr>
              <a:t> </a:t>
            </a:r>
            <a:r>
              <a:rPr lang="en-ID" sz="2500" dirty="0" err="1">
                <a:solidFill>
                  <a:schemeClr val="bg1"/>
                </a:solidFill>
              </a:rPr>
              <a:t>langkah</a:t>
            </a:r>
            <a:r>
              <a:rPr lang="en-ID" sz="2500" dirty="0">
                <a:solidFill>
                  <a:schemeClr val="bg1"/>
                </a:solidFill>
              </a:rPr>
              <a:t> </a:t>
            </a:r>
            <a:r>
              <a:rPr lang="en-ID" sz="2500" dirty="0" err="1">
                <a:solidFill>
                  <a:schemeClr val="bg1"/>
                </a:solidFill>
              </a:rPr>
              <a:t>berikut</a:t>
            </a:r>
            <a:r>
              <a:rPr lang="en-ID" sz="2500" dirty="0">
                <a:solidFill>
                  <a:schemeClr val="bg1"/>
                </a:solidFill>
              </a:rPr>
              <a:t>:</a:t>
            </a:r>
            <a:endParaRPr lang="id-ID" sz="2500" dirty="0">
              <a:solidFill>
                <a:schemeClr val="bg1"/>
              </a:solidFill>
            </a:endParaRPr>
          </a:p>
          <a:p>
            <a:endParaRPr lang="id-ID" sz="2500" dirty="0">
              <a:solidFill>
                <a:schemeClr val="bg1"/>
              </a:solidFill>
            </a:endParaRPr>
          </a:p>
        </p:txBody>
      </p:sp>
      <p:sp>
        <p:nvSpPr>
          <p:cNvPr id="16404" name="任意多边形 39">
            <a:extLst>
              <a:ext uri="{FF2B5EF4-FFF2-40B4-BE49-F238E27FC236}">
                <a16:creationId xmlns:a16="http://schemas.microsoft.com/office/drawing/2014/main" id="{C743D3A1-4671-464F-B9B1-FF978726505B}"/>
              </a:ext>
            </a:extLst>
          </p:cNvPr>
          <p:cNvSpPr>
            <a:spLocks noChangeArrowheads="1"/>
          </p:cNvSpPr>
          <p:nvPr/>
        </p:nvSpPr>
        <p:spPr bwMode="auto">
          <a:xfrm>
            <a:off x="0" y="0"/>
            <a:ext cx="4004693" cy="1251283"/>
          </a:xfrm>
          <a:custGeom>
            <a:avLst/>
            <a:gdLst>
              <a:gd name="T0" fmla="*/ 0 w 2243362"/>
              <a:gd name="T1" fmla="*/ 0 h 478972"/>
              <a:gd name="T2" fmla="*/ 2003276 w 2243362"/>
              <a:gd name="T3" fmla="*/ 0 h 478972"/>
              <a:gd name="T4" fmla="*/ 2242690 w 2243362"/>
              <a:gd name="T5" fmla="*/ 240167 h 478972"/>
              <a:gd name="T6" fmla="*/ 2003276 w 2243362"/>
              <a:gd name="T7" fmla="*/ 480332 h 478972"/>
              <a:gd name="T8" fmla="*/ 0 w 2243362"/>
              <a:gd name="T9" fmla="*/ 480332 h 478972"/>
              <a:gd name="T10" fmla="*/ 0 60000 65536"/>
              <a:gd name="T11" fmla="*/ 0 60000 65536"/>
              <a:gd name="T12" fmla="*/ 0 60000 65536"/>
              <a:gd name="T13" fmla="*/ 0 60000 65536"/>
              <a:gd name="T14" fmla="*/ 0 60000 65536"/>
              <a:gd name="T15" fmla="*/ 0 w 2243362"/>
              <a:gd name="T16" fmla="*/ 0 h 478972"/>
              <a:gd name="T17" fmla="*/ 2243362 w 2243362"/>
              <a:gd name="T18" fmla="*/ 478972 h 478972"/>
            </a:gdLst>
            <a:ahLst/>
            <a:cxnLst>
              <a:cxn ang="T10">
                <a:pos x="T0" y="T1"/>
              </a:cxn>
              <a:cxn ang="T11">
                <a:pos x="T2" y="T3"/>
              </a:cxn>
              <a:cxn ang="T12">
                <a:pos x="T4" y="T5"/>
              </a:cxn>
              <a:cxn ang="T13">
                <a:pos x="T6" y="T7"/>
              </a:cxn>
              <a:cxn ang="T14">
                <a:pos x="T8" y="T9"/>
              </a:cxn>
            </a:cxnLst>
            <a:rect l="T15" t="T16" r="T17" b="T18"/>
            <a:pathLst>
              <a:path w="2243362" h="478972">
                <a:moveTo>
                  <a:pt x="0" y="0"/>
                </a:moveTo>
                <a:lnTo>
                  <a:pt x="2003876" y="0"/>
                </a:lnTo>
                <a:cubicBezTo>
                  <a:pt x="2136140" y="0"/>
                  <a:pt x="2243362" y="107222"/>
                  <a:pt x="2243362" y="239486"/>
                </a:cubicBezTo>
                <a:cubicBezTo>
                  <a:pt x="2243362" y="371750"/>
                  <a:pt x="2136140" y="478972"/>
                  <a:pt x="2003876" y="478972"/>
                </a:cubicBezTo>
                <a:lnTo>
                  <a:pt x="0" y="478972"/>
                </a:lnTo>
                <a:lnTo>
                  <a:pt x="0" y="0"/>
                </a:lnTo>
                <a:close/>
              </a:path>
            </a:pathLst>
          </a:custGeom>
          <a:solidFill>
            <a:srgbClr val="69C3C3"/>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id-ID" sz="2800" b="1" dirty="0"/>
          </a:p>
          <a:p>
            <a:r>
              <a:rPr lang="en-ID" sz="2800" b="1" dirty="0" err="1"/>
              <a:t>Studi</a:t>
            </a:r>
            <a:r>
              <a:rPr lang="en-ID" sz="2800" b="1" dirty="0"/>
              <a:t> Waktu</a:t>
            </a:r>
            <a:endParaRPr lang="id-ID" sz="2800" dirty="0"/>
          </a:p>
          <a:p>
            <a:endParaRPr lang="zh-CN" altLang="en-US" sz="2800" dirty="0"/>
          </a:p>
        </p:txBody>
      </p:sp>
      <p:sp>
        <p:nvSpPr>
          <p:cNvPr id="27" name="矩形 38">
            <a:extLst>
              <a:ext uri="{FF2B5EF4-FFF2-40B4-BE49-F238E27FC236}">
                <a16:creationId xmlns:a16="http://schemas.microsoft.com/office/drawing/2014/main" id="{4E903D0B-A34F-420D-9F22-CD15C0ADEEC5}"/>
              </a:ext>
            </a:extLst>
          </p:cNvPr>
          <p:cNvSpPr>
            <a:spLocks noChangeArrowheads="1"/>
          </p:cNvSpPr>
          <p:nvPr/>
        </p:nvSpPr>
        <p:spPr bwMode="auto">
          <a:xfrm>
            <a:off x="0" y="4126832"/>
            <a:ext cx="12192000" cy="273116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342900" lvl="0" indent="-342900" algn="just">
              <a:buFont typeface="+mj-lt"/>
              <a:buAutoNum type="arabicPeriod"/>
            </a:pPr>
            <a:r>
              <a:rPr lang="en-ID" sz="2400" dirty="0" err="1"/>
              <a:t>Mendefinisikan</a:t>
            </a:r>
            <a:r>
              <a:rPr lang="en-ID" sz="2400" dirty="0"/>
              <a:t> </a:t>
            </a:r>
            <a:r>
              <a:rPr lang="en-ID" sz="2400" dirty="0" err="1"/>
              <a:t>tugas</a:t>
            </a:r>
            <a:r>
              <a:rPr lang="en-ID" sz="2400" dirty="0"/>
              <a:t> </a:t>
            </a:r>
            <a:r>
              <a:rPr lang="en-ID" sz="2400" dirty="0" err="1"/>
              <a:t>untuk</a:t>
            </a:r>
            <a:r>
              <a:rPr lang="en-ID" sz="2400" dirty="0"/>
              <a:t> </a:t>
            </a:r>
            <a:r>
              <a:rPr lang="en-ID" sz="2400" dirty="0" err="1"/>
              <a:t>dipelajari</a:t>
            </a:r>
            <a:r>
              <a:rPr lang="en-ID" sz="2400" dirty="0"/>
              <a:t> (</a:t>
            </a:r>
            <a:r>
              <a:rPr lang="en-ID" sz="2400" dirty="0" err="1"/>
              <a:t>setelah</a:t>
            </a:r>
            <a:r>
              <a:rPr lang="en-ID" sz="2400" dirty="0"/>
              <a:t> </a:t>
            </a:r>
            <a:r>
              <a:rPr lang="en-ID" sz="2400" dirty="0" err="1"/>
              <a:t>analisis</a:t>
            </a:r>
            <a:r>
              <a:rPr lang="en-ID" sz="2400" dirty="0"/>
              <a:t> </a:t>
            </a:r>
            <a:r>
              <a:rPr lang="en-ID" sz="2400" dirty="0" err="1"/>
              <a:t>metode</a:t>
            </a:r>
            <a:r>
              <a:rPr lang="en-ID" sz="2400" dirty="0"/>
              <a:t> </a:t>
            </a:r>
            <a:r>
              <a:rPr lang="en-ID" sz="2400" dirty="0" err="1"/>
              <a:t>telah</a:t>
            </a:r>
            <a:r>
              <a:rPr lang="en-ID" sz="2400" dirty="0"/>
              <a:t> </a:t>
            </a:r>
            <a:r>
              <a:rPr lang="en-ID" sz="2400" dirty="0" err="1"/>
              <a:t>dilakukan</a:t>
            </a:r>
            <a:r>
              <a:rPr lang="en-ID" sz="2400" dirty="0"/>
              <a:t>).</a:t>
            </a:r>
            <a:endParaRPr lang="id-ID" sz="2400" dirty="0"/>
          </a:p>
          <a:p>
            <a:pPr marL="342900" lvl="0" indent="-342900" algn="just">
              <a:buFont typeface="+mj-lt"/>
              <a:buAutoNum type="arabicPeriod"/>
            </a:pPr>
            <a:r>
              <a:rPr lang="en-ID" sz="2400" dirty="0" err="1"/>
              <a:t>Membagi</a:t>
            </a:r>
            <a:r>
              <a:rPr lang="en-ID" sz="2400" dirty="0"/>
              <a:t> </a:t>
            </a:r>
            <a:r>
              <a:rPr lang="en-ID" sz="2400" dirty="0" err="1"/>
              <a:t>tugas</a:t>
            </a:r>
            <a:r>
              <a:rPr lang="en-ID" sz="2400" dirty="0"/>
              <a:t> </a:t>
            </a:r>
            <a:r>
              <a:rPr lang="en-ID" sz="2400" dirty="0" err="1"/>
              <a:t>ke</a:t>
            </a:r>
            <a:r>
              <a:rPr lang="en-ID" sz="2400" dirty="0"/>
              <a:t> </a:t>
            </a:r>
            <a:r>
              <a:rPr lang="en-ID" sz="2400" dirty="0" err="1"/>
              <a:t>dalam</a:t>
            </a:r>
            <a:r>
              <a:rPr lang="en-ID" sz="2400" dirty="0"/>
              <a:t> </a:t>
            </a:r>
            <a:r>
              <a:rPr lang="en-ID" sz="2400" dirty="0" err="1"/>
              <a:t>elemen</a:t>
            </a:r>
            <a:r>
              <a:rPr lang="en-ID" sz="2400" dirty="0"/>
              <a:t> </a:t>
            </a:r>
            <a:r>
              <a:rPr lang="en-ID" sz="2400" dirty="0" err="1"/>
              <a:t>secara</a:t>
            </a:r>
            <a:r>
              <a:rPr lang="en-ID" sz="2400" dirty="0"/>
              <a:t> </a:t>
            </a:r>
            <a:r>
              <a:rPr lang="en-ID" sz="2400" dirty="0" err="1"/>
              <a:t>persis</a:t>
            </a:r>
            <a:r>
              <a:rPr lang="en-ID" sz="2400" dirty="0"/>
              <a:t> </a:t>
            </a:r>
            <a:r>
              <a:rPr lang="en-ID" sz="2400" dirty="0" err="1"/>
              <a:t>tepat</a:t>
            </a:r>
            <a:r>
              <a:rPr lang="en-ID" sz="2400" dirty="0"/>
              <a:t>.</a:t>
            </a:r>
            <a:endParaRPr lang="id-ID" sz="2400" dirty="0"/>
          </a:p>
          <a:p>
            <a:pPr marL="342900" lvl="0" indent="-342900" algn="just">
              <a:buFont typeface="+mj-lt"/>
              <a:buAutoNum type="arabicPeriod"/>
            </a:pPr>
            <a:r>
              <a:rPr lang="en-ID" sz="2400" dirty="0" err="1"/>
              <a:t>Membagi</a:t>
            </a:r>
            <a:r>
              <a:rPr lang="en-ID" sz="2400" dirty="0"/>
              <a:t> </a:t>
            </a:r>
            <a:r>
              <a:rPr lang="en-ID" sz="2400" dirty="0" err="1"/>
              <a:t>berapa</a:t>
            </a:r>
            <a:r>
              <a:rPr lang="en-ID" sz="2400" dirty="0"/>
              <a:t> </a:t>
            </a:r>
            <a:r>
              <a:rPr lang="en-ID" sz="2400" dirty="0" err="1"/>
              <a:t>banyak</a:t>
            </a:r>
            <a:r>
              <a:rPr lang="en-ID" sz="2400" dirty="0"/>
              <a:t> kali </a:t>
            </a:r>
            <a:r>
              <a:rPr lang="en-ID" sz="2400" dirty="0" err="1"/>
              <a:t>untuk</a:t>
            </a:r>
            <a:r>
              <a:rPr lang="en-ID" sz="2400" dirty="0"/>
              <a:t> </a:t>
            </a:r>
            <a:r>
              <a:rPr lang="en-ID" sz="2400" dirty="0" err="1"/>
              <a:t>mengukur</a:t>
            </a:r>
            <a:r>
              <a:rPr lang="en-ID" sz="2400" dirty="0"/>
              <a:t> </a:t>
            </a:r>
            <a:r>
              <a:rPr lang="en-ID" sz="2400" dirty="0" err="1"/>
              <a:t>tugas</a:t>
            </a:r>
            <a:r>
              <a:rPr lang="en-ID" sz="2400" dirty="0"/>
              <a:t>.</a:t>
            </a:r>
            <a:endParaRPr lang="id-ID" sz="2400" dirty="0"/>
          </a:p>
          <a:p>
            <a:pPr marL="342900" lvl="0" indent="-342900" algn="just">
              <a:buFont typeface="+mj-lt"/>
              <a:buAutoNum type="arabicPeriod"/>
            </a:pPr>
            <a:r>
              <a:rPr lang="en-ID" sz="2400" dirty="0"/>
              <a:t>Waktu dan </a:t>
            </a:r>
            <a:r>
              <a:rPr lang="en-ID" sz="2400" dirty="0" err="1"/>
              <a:t>mencatat</a:t>
            </a:r>
            <a:r>
              <a:rPr lang="en-ID" sz="2400" dirty="0"/>
              <a:t> </a:t>
            </a:r>
            <a:r>
              <a:rPr lang="en-ID" sz="2400" dirty="0" err="1"/>
              <a:t>waktu</a:t>
            </a:r>
            <a:r>
              <a:rPr lang="en-ID" sz="2400" dirty="0"/>
              <a:t> </a:t>
            </a:r>
            <a:r>
              <a:rPr lang="en-ID" sz="2400" dirty="0" err="1"/>
              <a:t>mendasar</a:t>
            </a:r>
            <a:r>
              <a:rPr lang="en-ID" sz="2400" dirty="0"/>
              <a:t> dan </a:t>
            </a:r>
            <a:r>
              <a:rPr lang="en-ID" sz="2400" dirty="0" err="1"/>
              <a:t>memeringkatkan</a:t>
            </a:r>
            <a:r>
              <a:rPr lang="en-ID" sz="2400" dirty="0"/>
              <a:t> </a:t>
            </a:r>
            <a:r>
              <a:rPr lang="en-ID" sz="2400" dirty="0" err="1"/>
              <a:t>kinerja</a:t>
            </a:r>
            <a:r>
              <a:rPr lang="en-ID" sz="2400" dirty="0"/>
              <a:t>.</a:t>
            </a:r>
            <a:endParaRPr lang="id-ID" sz="2400" dirty="0"/>
          </a:p>
          <a:p>
            <a:pPr marL="342900" lvl="0" indent="-342900" algn="just">
              <a:buFont typeface="+mj-lt"/>
              <a:buAutoNum type="arabicPeriod"/>
            </a:pPr>
            <a:r>
              <a:rPr lang="en-ID" sz="2400" dirty="0" err="1"/>
              <a:t>Menghitung</a:t>
            </a:r>
            <a:r>
              <a:rPr lang="en-ID" sz="2400" dirty="0"/>
              <a:t> rata-rata </a:t>
            </a:r>
            <a:r>
              <a:rPr lang="en-ID" sz="2400" dirty="0" err="1"/>
              <a:t>waktu</a:t>
            </a:r>
            <a:r>
              <a:rPr lang="en-ID" sz="2400" dirty="0"/>
              <a:t> yang </a:t>
            </a:r>
            <a:r>
              <a:rPr lang="en-ID" sz="2400" dirty="0" err="1"/>
              <a:t>diobservasi</a:t>
            </a:r>
            <a:r>
              <a:rPr lang="en-ID" sz="2400" dirty="0"/>
              <a:t>. Rata-rata </a:t>
            </a:r>
            <a:r>
              <a:rPr lang="en-ID" sz="2400" dirty="0" err="1"/>
              <a:t>waktu</a:t>
            </a:r>
            <a:r>
              <a:rPr lang="en-ID" sz="2400" dirty="0"/>
              <a:t> yang </a:t>
            </a:r>
            <a:r>
              <a:rPr lang="en-ID" sz="2400" dirty="0" err="1"/>
              <a:t>diobservasi</a:t>
            </a:r>
            <a:r>
              <a:rPr lang="en-ID" sz="2400" dirty="0"/>
              <a:t> </a:t>
            </a:r>
            <a:r>
              <a:rPr lang="en-ID" sz="2400" dirty="0" err="1"/>
              <a:t>adalah</a:t>
            </a:r>
            <a:r>
              <a:rPr lang="en-ID" sz="2400" dirty="0"/>
              <a:t> rata-rata </a:t>
            </a:r>
            <a:r>
              <a:rPr lang="en-ID" sz="2400" dirty="0" err="1"/>
              <a:t>aritmatika</a:t>
            </a:r>
            <a:r>
              <a:rPr lang="en-ID" sz="2400" dirty="0"/>
              <a:t> </a:t>
            </a:r>
            <a:r>
              <a:rPr lang="en-ID" sz="2400" dirty="0" err="1"/>
              <a:t>atas</a:t>
            </a:r>
            <a:r>
              <a:rPr lang="en-ID" sz="2400" dirty="0"/>
              <a:t> kali </a:t>
            </a:r>
            <a:r>
              <a:rPr lang="en-ID" sz="2400" dirty="0" err="1"/>
              <a:t>untuk</a:t>
            </a:r>
            <a:r>
              <a:rPr lang="en-ID" sz="2400" dirty="0"/>
              <a:t> </a:t>
            </a:r>
            <a:r>
              <a:rPr lang="en-ID" sz="2400" dirty="0" err="1"/>
              <a:t>tiap-tiap</a:t>
            </a:r>
            <a:r>
              <a:rPr lang="en-ID" sz="2400" dirty="0"/>
              <a:t> </a:t>
            </a:r>
            <a:r>
              <a:rPr lang="en-ID" sz="2400" dirty="0" err="1"/>
              <a:t>elemen</a:t>
            </a:r>
            <a:r>
              <a:rPr lang="en-ID" sz="2400" dirty="0"/>
              <a:t> yang </a:t>
            </a:r>
            <a:r>
              <a:rPr lang="en-ID" sz="2400" dirty="0" err="1"/>
              <a:t>diukur</a:t>
            </a:r>
            <a:r>
              <a:rPr lang="en-ID" sz="2400" dirty="0"/>
              <a:t>, </a:t>
            </a:r>
            <a:r>
              <a:rPr lang="en-ID" sz="2400" dirty="0" err="1"/>
              <a:t>disesuaikan</a:t>
            </a:r>
            <a:r>
              <a:rPr lang="en-ID" sz="2400" dirty="0"/>
              <a:t> </a:t>
            </a:r>
            <a:r>
              <a:rPr lang="en-ID" sz="2400" dirty="0" err="1"/>
              <a:t>untuk</a:t>
            </a:r>
            <a:r>
              <a:rPr lang="en-ID" sz="2400" dirty="0"/>
              <a:t> </a:t>
            </a:r>
            <a:r>
              <a:rPr lang="en-ID" sz="2400" dirty="0" err="1"/>
              <a:t>pengaruh</a:t>
            </a:r>
            <a:r>
              <a:rPr lang="en-ID" sz="2400" dirty="0"/>
              <a:t> yang </a:t>
            </a:r>
            <a:r>
              <a:rPr lang="en-ID" sz="2400" dirty="0" err="1"/>
              <a:t>tidak</a:t>
            </a:r>
            <a:r>
              <a:rPr lang="en-ID" sz="2400" dirty="0"/>
              <a:t> </a:t>
            </a:r>
            <a:r>
              <a:rPr lang="en-ID" sz="2400" dirty="0" err="1"/>
              <a:t>biasanya</a:t>
            </a:r>
            <a:r>
              <a:rPr lang="en-ID" sz="2400" dirty="0"/>
              <a:t> </a:t>
            </a:r>
            <a:r>
              <a:rPr lang="en-ID" sz="2400" dirty="0" err="1"/>
              <a:t>untuk</a:t>
            </a:r>
            <a:r>
              <a:rPr lang="en-ID" sz="2400" dirty="0"/>
              <a:t> </a:t>
            </a:r>
            <a:r>
              <a:rPr lang="en-ID" sz="2400" dirty="0" err="1"/>
              <a:t>masing-masing</a:t>
            </a:r>
            <a:r>
              <a:rPr lang="en-ID" sz="2400" dirty="0"/>
              <a:t> </a:t>
            </a:r>
            <a:r>
              <a:rPr lang="en-ID" sz="2400" dirty="0" err="1"/>
              <a:t>elemen</a:t>
            </a:r>
            <a:r>
              <a:rPr lang="en-ID" sz="2400" dirty="0"/>
              <a:t>.</a:t>
            </a:r>
            <a:endParaRPr lang="id-ID" sz="2400" dirty="0"/>
          </a:p>
        </p:txBody>
      </p:sp>
    </p:spTree>
  </p:cSld>
  <p:clrMapOvr>
    <a:masterClrMapping/>
  </p:clrMapOvr>
  <p:transition spd="slow" advClick="0" advTm="4000">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16404"/>
                                        </p:tgtEl>
                                        <p:attrNameLst>
                                          <p:attrName>style.visibility</p:attrName>
                                        </p:attrNameLst>
                                      </p:cBhvr>
                                      <p:to>
                                        <p:strVal val="visible"/>
                                      </p:to>
                                    </p:set>
                                    <p:animEffect>
                                      <p:cBhvr>
                                        <p:cTn id="7" dur="500"/>
                                        <p:tgtEl>
                                          <p:spTgt spid="164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grpSp>
        <p:nvGrpSpPr>
          <p:cNvPr id="14349" name="Group 16">
            <a:extLst>
              <a:ext uri="{FF2B5EF4-FFF2-40B4-BE49-F238E27FC236}">
                <a16:creationId xmlns:a16="http://schemas.microsoft.com/office/drawing/2014/main" id="{347492D3-7E6E-4DFC-A0DF-9A039616A01A}"/>
              </a:ext>
            </a:extLst>
          </p:cNvPr>
          <p:cNvGrpSpPr>
            <a:grpSpLocks/>
          </p:cNvGrpSpPr>
          <p:nvPr/>
        </p:nvGrpSpPr>
        <p:grpSpPr bwMode="auto">
          <a:xfrm>
            <a:off x="0" y="1419726"/>
            <a:ext cx="11911263" cy="5438273"/>
            <a:chOff x="0" y="0"/>
            <a:chExt cx="3585028" cy="2612571"/>
          </a:xfrm>
        </p:grpSpPr>
        <p:sp>
          <p:nvSpPr>
            <p:cNvPr id="14351" name="矩形 37">
              <a:extLst>
                <a:ext uri="{FF2B5EF4-FFF2-40B4-BE49-F238E27FC236}">
                  <a16:creationId xmlns:a16="http://schemas.microsoft.com/office/drawing/2014/main" id="{C2EAC9F9-88AB-4C95-9767-5F9AB555DBCB}"/>
                </a:ext>
              </a:extLst>
            </p:cNvPr>
            <p:cNvSpPr>
              <a:spLocks noChangeArrowheads="1"/>
            </p:cNvSpPr>
            <p:nvPr/>
          </p:nvSpPr>
          <p:spPr bwMode="auto">
            <a:xfrm>
              <a:off x="0" y="0"/>
              <a:ext cx="3585028" cy="2612571"/>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4352" name="矩形 38">
              <a:extLst>
                <a:ext uri="{FF2B5EF4-FFF2-40B4-BE49-F238E27FC236}">
                  <a16:creationId xmlns:a16="http://schemas.microsoft.com/office/drawing/2014/main" id="{2BE27C22-A7DF-473A-A9B5-3F8F90C2D19F}"/>
                </a:ext>
              </a:extLst>
            </p:cNvPr>
            <p:cNvSpPr>
              <a:spLocks noChangeArrowheads="1"/>
            </p:cNvSpPr>
            <p:nvPr/>
          </p:nvSpPr>
          <p:spPr bwMode="auto">
            <a:xfrm>
              <a:off x="0" y="0"/>
              <a:ext cx="3585028" cy="2612571"/>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sp>
        <p:nvSpPr>
          <p:cNvPr id="16404" name="任意多边形 39">
            <a:extLst>
              <a:ext uri="{FF2B5EF4-FFF2-40B4-BE49-F238E27FC236}">
                <a16:creationId xmlns:a16="http://schemas.microsoft.com/office/drawing/2014/main" id="{C743D3A1-4671-464F-B9B1-FF978726505B}"/>
              </a:ext>
            </a:extLst>
          </p:cNvPr>
          <p:cNvSpPr>
            <a:spLocks noChangeArrowheads="1"/>
          </p:cNvSpPr>
          <p:nvPr/>
        </p:nvSpPr>
        <p:spPr bwMode="auto">
          <a:xfrm>
            <a:off x="0" y="1"/>
            <a:ext cx="4004693" cy="1010652"/>
          </a:xfrm>
          <a:custGeom>
            <a:avLst/>
            <a:gdLst>
              <a:gd name="T0" fmla="*/ 0 w 2243362"/>
              <a:gd name="T1" fmla="*/ 0 h 478972"/>
              <a:gd name="T2" fmla="*/ 2003276 w 2243362"/>
              <a:gd name="T3" fmla="*/ 0 h 478972"/>
              <a:gd name="T4" fmla="*/ 2242690 w 2243362"/>
              <a:gd name="T5" fmla="*/ 240167 h 478972"/>
              <a:gd name="T6" fmla="*/ 2003276 w 2243362"/>
              <a:gd name="T7" fmla="*/ 480332 h 478972"/>
              <a:gd name="T8" fmla="*/ 0 w 2243362"/>
              <a:gd name="T9" fmla="*/ 480332 h 478972"/>
              <a:gd name="T10" fmla="*/ 0 60000 65536"/>
              <a:gd name="T11" fmla="*/ 0 60000 65536"/>
              <a:gd name="T12" fmla="*/ 0 60000 65536"/>
              <a:gd name="T13" fmla="*/ 0 60000 65536"/>
              <a:gd name="T14" fmla="*/ 0 60000 65536"/>
              <a:gd name="T15" fmla="*/ 0 w 2243362"/>
              <a:gd name="T16" fmla="*/ 0 h 478972"/>
              <a:gd name="T17" fmla="*/ 2243362 w 2243362"/>
              <a:gd name="T18" fmla="*/ 478972 h 478972"/>
            </a:gdLst>
            <a:ahLst/>
            <a:cxnLst>
              <a:cxn ang="T10">
                <a:pos x="T0" y="T1"/>
              </a:cxn>
              <a:cxn ang="T11">
                <a:pos x="T2" y="T3"/>
              </a:cxn>
              <a:cxn ang="T12">
                <a:pos x="T4" y="T5"/>
              </a:cxn>
              <a:cxn ang="T13">
                <a:pos x="T6" y="T7"/>
              </a:cxn>
              <a:cxn ang="T14">
                <a:pos x="T8" y="T9"/>
              </a:cxn>
            </a:cxnLst>
            <a:rect l="T15" t="T16" r="T17" b="T18"/>
            <a:pathLst>
              <a:path w="2243362" h="478972">
                <a:moveTo>
                  <a:pt x="0" y="0"/>
                </a:moveTo>
                <a:lnTo>
                  <a:pt x="2003876" y="0"/>
                </a:lnTo>
                <a:cubicBezTo>
                  <a:pt x="2136140" y="0"/>
                  <a:pt x="2243362" y="107222"/>
                  <a:pt x="2243362" y="239486"/>
                </a:cubicBezTo>
                <a:cubicBezTo>
                  <a:pt x="2243362" y="371750"/>
                  <a:pt x="2136140" y="478972"/>
                  <a:pt x="2003876" y="478972"/>
                </a:cubicBezTo>
                <a:lnTo>
                  <a:pt x="0" y="478972"/>
                </a:lnTo>
                <a:lnTo>
                  <a:pt x="0" y="0"/>
                </a:lnTo>
                <a:close/>
              </a:path>
            </a:pathLst>
          </a:custGeom>
          <a:solidFill>
            <a:srgbClr val="69C3C3"/>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id-ID" sz="2800" b="1" dirty="0"/>
          </a:p>
          <a:p>
            <a:r>
              <a:rPr lang="en-ID" sz="2800" b="1" dirty="0" err="1"/>
              <a:t>Studi</a:t>
            </a:r>
            <a:r>
              <a:rPr lang="en-ID" sz="2800" b="1" dirty="0"/>
              <a:t> Waktu</a:t>
            </a:r>
            <a:endParaRPr lang="id-ID" sz="2800" dirty="0"/>
          </a:p>
          <a:p>
            <a:endParaRPr lang="zh-CN" altLang="en-US" sz="2800" dirty="0"/>
          </a:p>
        </p:txBody>
      </p:sp>
      <mc:AlternateContent xmlns:mc="http://schemas.openxmlformats.org/markup-compatibility/2006">
        <mc:Choice xmlns:a14="http://schemas.microsoft.com/office/drawing/2010/main" Requires="a14">
          <p:sp>
            <p:nvSpPr>
              <p:cNvPr id="2" name="Persegi Panjang 1">
                <a:extLst>
                  <a:ext uri="{FF2B5EF4-FFF2-40B4-BE49-F238E27FC236}">
                    <a16:creationId xmlns:a16="http://schemas.microsoft.com/office/drawing/2014/main" id="{2547AE62-13D6-4A68-B09A-892F349DCFAE}"/>
                  </a:ext>
                </a:extLst>
              </p:cNvPr>
              <p:cNvSpPr/>
              <p:nvPr/>
            </p:nvSpPr>
            <p:spPr>
              <a:xfrm>
                <a:off x="1" y="1419726"/>
                <a:ext cx="11911262" cy="5240730"/>
              </a:xfrm>
              <a:prstGeom prst="rect">
                <a:avLst/>
              </a:prstGeom>
            </p:spPr>
            <p:txBody>
              <a:bodyPr wrap="square">
                <a:spAutoFit/>
              </a:bodyPr>
              <a:lstStyle/>
              <a:p>
                <a:pPr marL="342900" lvl="0" indent="-342900" algn="just">
                  <a:lnSpc>
                    <a:spcPct val="107000"/>
                  </a:lnSpc>
                  <a:spcAft>
                    <a:spcPts val="800"/>
                  </a:spcAft>
                  <a:buFont typeface="+mj-lt"/>
                  <a:buAutoNum type="arabicPeriod" startAt="5"/>
                </a:pPr>
                <a:r>
                  <a:rPr lang="en-ID" sz="2400" dirty="0" err="1">
                    <a:latin typeface="+mn-lt"/>
                    <a:ea typeface="Calibri" panose="020F0502020204030204" pitchFamily="34" charset="0"/>
                    <a:cs typeface="Times New Roman" panose="02020603050405020304" pitchFamily="18" charset="0"/>
                  </a:rPr>
                  <a:t>Menghitung</a:t>
                </a:r>
                <a:r>
                  <a:rPr lang="en-ID" sz="2400" dirty="0">
                    <a:latin typeface="+mn-lt"/>
                    <a:ea typeface="Calibri" panose="020F0502020204030204" pitchFamily="34" charset="0"/>
                    <a:cs typeface="Times New Roman" panose="02020603050405020304" pitchFamily="18" charset="0"/>
                  </a:rPr>
                  <a:t> rata-rata </a:t>
                </a:r>
                <a:r>
                  <a:rPr lang="en-ID" sz="2400" dirty="0" err="1">
                    <a:latin typeface="+mn-lt"/>
                    <a:ea typeface="Calibri" panose="020F0502020204030204" pitchFamily="34" charset="0"/>
                    <a:cs typeface="Times New Roman" panose="02020603050405020304" pitchFamily="18" charset="0"/>
                  </a:rPr>
                  <a:t>waktu</a:t>
                </a:r>
                <a:r>
                  <a:rPr lang="en-ID" sz="2400" dirty="0">
                    <a:latin typeface="+mn-lt"/>
                    <a:ea typeface="Calibri" panose="020F0502020204030204" pitchFamily="34" charset="0"/>
                    <a:cs typeface="Times New Roman" panose="02020603050405020304" pitchFamily="18" charset="0"/>
                  </a:rPr>
                  <a:t> yang </a:t>
                </a:r>
                <a:r>
                  <a:rPr lang="en-ID" sz="2400" dirty="0" err="1">
                    <a:latin typeface="+mn-lt"/>
                    <a:ea typeface="Calibri" panose="020F0502020204030204" pitchFamily="34" charset="0"/>
                    <a:cs typeface="Times New Roman" panose="02020603050405020304" pitchFamily="18" charset="0"/>
                  </a:rPr>
                  <a:t>diobservasi</a:t>
                </a:r>
                <a:r>
                  <a:rPr lang="en-ID" sz="2400" dirty="0">
                    <a:latin typeface="+mn-lt"/>
                    <a:ea typeface="Calibri" panose="020F0502020204030204" pitchFamily="34" charset="0"/>
                    <a:cs typeface="Times New Roman" panose="02020603050405020304" pitchFamily="18" charset="0"/>
                  </a:rPr>
                  <a:t>. Rata-rata </a:t>
                </a:r>
                <a:r>
                  <a:rPr lang="en-ID" sz="2400" dirty="0" err="1">
                    <a:latin typeface="+mn-lt"/>
                    <a:ea typeface="Calibri" panose="020F0502020204030204" pitchFamily="34" charset="0"/>
                    <a:cs typeface="Times New Roman" panose="02020603050405020304" pitchFamily="18" charset="0"/>
                  </a:rPr>
                  <a:t>waktu</a:t>
                </a:r>
                <a:r>
                  <a:rPr lang="en-ID" sz="2400" dirty="0">
                    <a:latin typeface="+mn-lt"/>
                    <a:ea typeface="Calibri" panose="020F0502020204030204" pitchFamily="34" charset="0"/>
                    <a:cs typeface="Times New Roman" panose="02020603050405020304" pitchFamily="18" charset="0"/>
                  </a:rPr>
                  <a:t> yang </a:t>
                </a:r>
                <a:r>
                  <a:rPr lang="en-ID" sz="2400" dirty="0" err="1">
                    <a:latin typeface="+mn-lt"/>
                    <a:ea typeface="Calibri" panose="020F0502020204030204" pitchFamily="34" charset="0"/>
                    <a:cs typeface="Times New Roman" panose="02020603050405020304" pitchFamily="18" charset="0"/>
                  </a:rPr>
                  <a:t>diobservasi</a:t>
                </a:r>
                <a:r>
                  <a:rPr lang="en-ID" sz="2400" dirty="0">
                    <a:latin typeface="+mn-lt"/>
                    <a:ea typeface="Calibri" panose="020F0502020204030204" pitchFamily="34" charset="0"/>
                    <a:cs typeface="Times New Roman" panose="02020603050405020304" pitchFamily="18" charset="0"/>
                  </a:rPr>
                  <a:t> </a:t>
                </a:r>
                <a:r>
                  <a:rPr lang="en-ID" sz="2400" dirty="0" err="1">
                    <a:latin typeface="+mn-lt"/>
                    <a:ea typeface="Calibri" panose="020F0502020204030204" pitchFamily="34" charset="0"/>
                    <a:cs typeface="Times New Roman" panose="02020603050405020304" pitchFamily="18" charset="0"/>
                  </a:rPr>
                  <a:t>adalah</a:t>
                </a:r>
                <a:r>
                  <a:rPr lang="en-ID" sz="2400" dirty="0">
                    <a:latin typeface="+mn-lt"/>
                    <a:ea typeface="Calibri" panose="020F0502020204030204" pitchFamily="34" charset="0"/>
                    <a:cs typeface="Times New Roman" panose="02020603050405020304" pitchFamily="18" charset="0"/>
                  </a:rPr>
                  <a:t> rata-rata </a:t>
                </a:r>
                <a:r>
                  <a:rPr lang="en-ID" sz="2400" dirty="0" err="1">
                    <a:latin typeface="+mn-lt"/>
                    <a:ea typeface="Calibri" panose="020F0502020204030204" pitchFamily="34" charset="0"/>
                    <a:cs typeface="Times New Roman" panose="02020603050405020304" pitchFamily="18" charset="0"/>
                  </a:rPr>
                  <a:t>aritmatika</a:t>
                </a:r>
                <a:r>
                  <a:rPr lang="en-ID" sz="2400" dirty="0">
                    <a:latin typeface="+mn-lt"/>
                    <a:ea typeface="Calibri" panose="020F0502020204030204" pitchFamily="34" charset="0"/>
                    <a:cs typeface="Times New Roman" panose="02020603050405020304" pitchFamily="18" charset="0"/>
                  </a:rPr>
                  <a:t> </a:t>
                </a:r>
                <a:r>
                  <a:rPr lang="en-ID" sz="2400" dirty="0" err="1">
                    <a:latin typeface="+mn-lt"/>
                    <a:ea typeface="Calibri" panose="020F0502020204030204" pitchFamily="34" charset="0"/>
                    <a:cs typeface="Times New Roman" panose="02020603050405020304" pitchFamily="18" charset="0"/>
                  </a:rPr>
                  <a:t>atas</a:t>
                </a:r>
                <a:r>
                  <a:rPr lang="en-ID" sz="2400" dirty="0">
                    <a:latin typeface="+mn-lt"/>
                    <a:ea typeface="Calibri" panose="020F0502020204030204" pitchFamily="34" charset="0"/>
                    <a:cs typeface="Times New Roman" panose="02020603050405020304" pitchFamily="18" charset="0"/>
                  </a:rPr>
                  <a:t> kali </a:t>
                </a:r>
                <a:r>
                  <a:rPr lang="en-ID" sz="2400" dirty="0" err="1">
                    <a:latin typeface="+mn-lt"/>
                    <a:ea typeface="Calibri" panose="020F0502020204030204" pitchFamily="34" charset="0"/>
                    <a:cs typeface="Times New Roman" panose="02020603050405020304" pitchFamily="18" charset="0"/>
                  </a:rPr>
                  <a:t>untuk</a:t>
                </a:r>
                <a:r>
                  <a:rPr lang="en-ID" sz="2400" dirty="0">
                    <a:latin typeface="+mn-lt"/>
                    <a:ea typeface="Calibri" panose="020F0502020204030204" pitchFamily="34" charset="0"/>
                    <a:cs typeface="Times New Roman" panose="02020603050405020304" pitchFamily="18" charset="0"/>
                  </a:rPr>
                  <a:t> </a:t>
                </a:r>
                <a:r>
                  <a:rPr lang="en-ID" sz="2400" dirty="0" err="1">
                    <a:latin typeface="+mn-lt"/>
                    <a:ea typeface="Calibri" panose="020F0502020204030204" pitchFamily="34" charset="0"/>
                    <a:cs typeface="Times New Roman" panose="02020603050405020304" pitchFamily="18" charset="0"/>
                  </a:rPr>
                  <a:t>tiap-tiap</a:t>
                </a:r>
                <a:r>
                  <a:rPr lang="en-ID" sz="2400" dirty="0">
                    <a:latin typeface="+mn-lt"/>
                    <a:ea typeface="Calibri" panose="020F0502020204030204" pitchFamily="34" charset="0"/>
                    <a:cs typeface="Times New Roman" panose="02020603050405020304" pitchFamily="18" charset="0"/>
                  </a:rPr>
                  <a:t> </a:t>
                </a:r>
                <a:r>
                  <a:rPr lang="en-ID" sz="2400" dirty="0" err="1">
                    <a:latin typeface="+mn-lt"/>
                    <a:ea typeface="Calibri" panose="020F0502020204030204" pitchFamily="34" charset="0"/>
                    <a:cs typeface="Times New Roman" panose="02020603050405020304" pitchFamily="18" charset="0"/>
                  </a:rPr>
                  <a:t>elemen</a:t>
                </a:r>
                <a:r>
                  <a:rPr lang="en-ID" sz="2400" dirty="0">
                    <a:latin typeface="+mn-lt"/>
                    <a:ea typeface="Calibri" panose="020F0502020204030204" pitchFamily="34" charset="0"/>
                    <a:cs typeface="Times New Roman" panose="02020603050405020304" pitchFamily="18" charset="0"/>
                  </a:rPr>
                  <a:t> yang </a:t>
                </a:r>
                <a:r>
                  <a:rPr lang="en-ID" sz="2400" dirty="0" err="1">
                    <a:latin typeface="+mn-lt"/>
                    <a:ea typeface="Calibri" panose="020F0502020204030204" pitchFamily="34" charset="0"/>
                    <a:cs typeface="Times New Roman" panose="02020603050405020304" pitchFamily="18" charset="0"/>
                  </a:rPr>
                  <a:t>diukur</a:t>
                </a:r>
                <a:r>
                  <a:rPr lang="en-ID" sz="2400" dirty="0">
                    <a:latin typeface="+mn-lt"/>
                    <a:ea typeface="Calibri" panose="020F0502020204030204" pitchFamily="34" charset="0"/>
                    <a:cs typeface="Times New Roman" panose="02020603050405020304" pitchFamily="18" charset="0"/>
                  </a:rPr>
                  <a:t>, </a:t>
                </a:r>
                <a:r>
                  <a:rPr lang="en-ID" sz="2400" dirty="0" err="1">
                    <a:latin typeface="+mn-lt"/>
                    <a:ea typeface="Calibri" panose="020F0502020204030204" pitchFamily="34" charset="0"/>
                    <a:cs typeface="Times New Roman" panose="02020603050405020304" pitchFamily="18" charset="0"/>
                  </a:rPr>
                  <a:t>disesuaikan</a:t>
                </a:r>
                <a:r>
                  <a:rPr lang="en-ID" sz="2400" dirty="0">
                    <a:latin typeface="+mn-lt"/>
                    <a:ea typeface="Calibri" panose="020F0502020204030204" pitchFamily="34" charset="0"/>
                    <a:cs typeface="Times New Roman" panose="02020603050405020304" pitchFamily="18" charset="0"/>
                  </a:rPr>
                  <a:t> </a:t>
                </a:r>
                <a:r>
                  <a:rPr lang="en-ID" sz="2400" dirty="0" err="1">
                    <a:latin typeface="+mn-lt"/>
                    <a:ea typeface="Calibri" panose="020F0502020204030204" pitchFamily="34" charset="0"/>
                    <a:cs typeface="Times New Roman" panose="02020603050405020304" pitchFamily="18" charset="0"/>
                  </a:rPr>
                  <a:t>untuk</a:t>
                </a:r>
                <a:r>
                  <a:rPr lang="en-ID" sz="2400" dirty="0">
                    <a:latin typeface="+mn-lt"/>
                    <a:ea typeface="Calibri" panose="020F0502020204030204" pitchFamily="34" charset="0"/>
                    <a:cs typeface="Times New Roman" panose="02020603050405020304" pitchFamily="18" charset="0"/>
                  </a:rPr>
                  <a:t> </a:t>
                </a:r>
                <a:r>
                  <a:rPr lang="en-ID" sz="2400" dirty="0" err="1">
                    <a:latin typeface="+mn-lt"/>
                    <a:ea typeface="Calibri" panose="020F0502020204030204" pitchFamily="34" charset="0"/>
                    <a:cs typeface="Times New Roman" panose="02020603050405020304" pitchFamily="18" charset="0"/>
                  </a:rPr>
                  <a:t>pengaruh</a:t>
                </a:r>
                <a:r>
                  <a:rPr lang="en-ID" sz="2400" dirty="0">
                    <a:latin typeface="+mn-lt"/>
                    <a:ea typeface="Calibri" panose="020F0502020204030204" pitchFamily="34" charset="0"/>
                    <a:cs typeface="Times New Roman" panose="02020603050405020304" pitchFamily="18" charset="0"/>
                  </a:rPr>
                  <a:t> yang </a:t>
                </a:r>
                <a:r>
                  <a:rPr lang="en-ID" sz="2400" dirty="0" err="1">
                    <a:latin typeface="+mn-lt"/>
                    <a:ea typeface="Calibri" panose="020F0502020204030204" pitchFamily="34" charset="0"/>
                    <a:cs typeface="Times New Roman" panose="02020603050405020304" pitchFamily="18" charset="0"/>
                  </a:rPr>
                  <a:t>tidak</a:t>
                </a:r>
                <a:r>
                  <a:rPr lang="en-ID" sz="2400" dirty="0">
                    <a:latin typeface="+mn-lt"/>
                    <a:ea typeface="Calibri" panose="020F0502020204030204" pitchFamily="34" charset="0"/>
                    <a:cs typeface="Times New Roman" panose="02020603050405020304" pitchFamily="18" charset="0"/>
                  </a:rPr>
                  <a:t> </a:t>
                </a:r>
                <a:r>
                  <a:rPr lang="en-ID" sz="2400" dirty="0" err="1">
                    <a:latin typeface="+mn-lt"/>
                    <a:ea typeface="Calibri" panose="020F0502020204030204" pitchFamily="34" charset="0"/>
                    <a:cs typeface="Times New Roman" panose="02020603050405020304" pitchFamily="18" charset="0"/>
                  </a:rPr>
                  <a:t>biasanya</a:t>
                </a:r>
                <a:r>
                  <a:rPr lang="en-ID" sz="2400" dirty="0">
                    <a:latin typeface="+mn-lt"/>
                    <a:ea typeface="Calibri" panose="020F0502020204030204" pitchFamily="34" charset="0"/>
                    <a:cs typeface="Times New Roman" panose="02020603050405020304" pitchFamily="18" charset="0"/>
                  </a:rPr>
                  <a:t> </a:t>
                </a:r>
                <a:r>
                  <a:rPr lang="en-ID" sz="2400" dirty="0" err="1">
                    <a:latin typeface="+mn-lt"/>
                    <a:ea typeface="Calibri" panose="020F0502020204030204" pitchFamily="34" charset="0"/>
                    <a:cs typeface="Times New Roman" panose="02020603050405020304" pitchFamily="18" charset="0"/>
                  </a:rPr>
                  <a:t>untuk</a:t>
                </a:r>
                <a:r>
                  <a:rPr lang="en-ID" sz="2400" dirty="0">
                    <a:latin typeface="+mn-lt"/>
                    <a:ea typeface="Calibri" panose="020F0502020204030204" pitchFamily="34" charset="0"/>
                    <a:cs typeface="Times New Roman" panose="02020603050405020304" pitchFamily="18" charset="0"/>
                  </a:rPr>
                  <a:t> </a:t>
                </a:r>
                <a:r>
                  <a:rPr lang="en-ID" sz="2400" dirty="0" err="1">
                    <a:latin typeface="+mn-lt"/>
                    <a:ea typeface="Calibri" panose="020F0502020204030204" pitchFamily="34" charset="0"/>
                    <a:cs typeface="Times New Roman" panose="02020603050405020304" pitchFamily="18" charset="0"/>
                  </a:rPr>
                  <a:t>masing-masing</a:t>
                </a:r>
                <a:r>
                  <a:rPr lang="en-ID" sz="2400" dirty="0">
                    <a:latin typeface="+mn-lt"/>
                    <a:ea typeface="Calibri" panose="020F0502020204030204" pitchFamily="34" charset="0"/>
                    <a:cs typeface="Times New Roman" panose="02020603050405020304" pitchFamily="18" charset="0"/>
                  </a:rPr>
                  <a:t> </a:t>
                </a:r>
                <a:r>
                  <a:rPr lang="en-ID" sz="2400" dirty="0" err="1">
                    <a:latin typeface="+mn-lt"/>
                    <a:ea typeface="Calibri" panose="020F0502020204030204" pitchFamily="34" charset="0"/>
                    <a:cs typeface="Times New Roman" panose="02020603050405020304" pitchFamily="18" charset="0"/>
                  </a:rPr>
                  <a:t>elemen</a:t>
                </a:r>
                <a:r>
                  <a:rPr lang="en-ID" sz="2400" dirty="0">
                    <a:latin typeface="+mn-lt"/>
                    <a:ea typeface="Calibri" panose="020F0502020204030204" pitchFamily="34" charset="0"/>
                    <a:cs typeface="Times New Roman" panose="02020603050405020304" pitchFamily="18" charset="0"/>
                  </a:rPr>
                  <a:t>.</a:t>
                </a:r>
                <a:endParaRPr lang="id-ID" sz="2400" dirty="0">
                  <a:effectLst/>
                  <a:latin typeface="+mn-lt"/>
                  <a:ea typeface="Calibri" panose="020F0502020204030204" pitchFamily="34" charset="0"/>
                  <a:cs typeface="Times New Roman" panose="02020603050405020304" pitchFamily="18" charset="0"/>
                </a:endParaRPr>
              </a:p>
              <a:p>
                <a:pPr marL="499110">
                  <a:lnSpc>
                    <a:spcPct val="115000"/>
                  </a:lnSpc>
                  <a:spcAft>
                    <a:spcPts val="0"/>
                  </a:spcAft>
                </a:pPr>
                <a:r>
                  <a:rPr lang="en-ID" sz="2400" dirty="0">
                    <a:effectLst/>
                    <a:latin typeface="+mn-lt"/>
                    <a:ea typeface="Calibri" panose="020F0502020204030204" pitchFamily="34" charset="0"/>
                    <a:cs typeface="Times New Roman" panose="02020603050405020304" pitchFamily="18" charset="0"/>
                  </a:rPr>
                  <a:t>Rata-rata </a:t>
                </a:r>
                <a:r>
                  <a:rPr lang="en-ID" sz="2400" dirty="0" err="1">
                    <a:effectLst/>
                    <a:latin typeface="+mn-lt"/>
                    <a:ea typeface="Calibri" panose="020F0502020204030204" pitchFamily="34" charset="0"/>
                    <a:cs typeface="Times New Roman" panose="02020603050405020304" pitchFamily="18" charset="0"/>
                  </a:rPr>
                  <a:t>waktu</a:t>
                </a:r>
                <a:r>
                  <a:rPr lang="en-ID" sz="2400" dirty="0">
                    <a:effectLst/>
                    <a:latin typeface="+mn-lt"/>
                    <a:ea typeface="Calibri" panose="020F0502020204030204" pitchFamily="34" charset="0"/>
                    <a:cs typeface="Times New Roman" panose="02020603050405020304" pitchFamily="18" charset="0"/>
                  </a:rPr>
                  <a:t> yang </a:t>
                </a:r>
                <a:r>
                  <a:rPr lang="en-ID" sz="2400" dirty="0" err="1">
                    <a:effectLst/>
                    <a:latin typeface="+mn-lt"/>
                    <a:ea typeface="Calibri" panose="020F0502020204030204" pitchFamily="34" charset="0"/>
                    <a:cs typeface="Times New Roman" panose="02020603050405020304" pitchFamily="18" charset="0"/>
                  </a:rPr>
                  <a:t>diobservasi</a:t>
                </a:r>
                <a:r>
                  <a:rPr lang="en-ID" sz="2400" dirty="0">
                    <a:effectLst/>
                    <a:latin typeface="+mn-lt"/>
                    <a:ea typeface="Calibri" panose="020F0502020204030204" pitchFamily="34" charset="0"/>
                    <a:cs typeface="Times New Roman" panose="02020603050405020304" pitchFamily="18" charset="0"/>
                  </a:rPr>
                  <a:t> = </a:t>
                </a:r>
                <a:endParaRPr lang="id-ID" sz="2400" dirty="0">
                  <a:effectLst/>
                  <a:latin typeface="+mn-lt"/>
                  <a:ea typeface="Calibri" panose="020F0502020204030204" pitchFamily="34" charset="0"/>
                  <a:cs typeface="Times New Roman" panose="02020603050405020304" pitchFamily="18" charset="0"/>
                </a:endParaRPr>
              </a:p>
              <a:p>
                <a:pPr marL="499110">
                  <a:lnSpc>
                    <a:spcPct val="115000"/>
                  </a:lnSpc>
                  <a:spcAft>
                    <a:spcPts val="0"/>
                  </a:spcAft>
                </a:pPr>
                <a:r>
                  <a:rPr lang="en-ID" sz="2400" dirty="0">
                    <a:effectLst/>
                    <a:latin typeface="+mn-lt"/>
                    <a:ea typeface="Calibri" panose="020F0502020204030204" pitchFamily="34" charset="0"/>
                    <a:cs typeface="Times New Roman" panose="02020603050405020304" pitchFamily="18" charset="0"/>
                  </a:rPr>
                  <a:t> </a:t>
                </a:r>
                <a:endParaRPr lang="id-ID" sz="2400" dirty="0">
                  <a:effectLst/>
                  <a:latin typeface="+mn-lt"/>
                  <a:ea typeface="Calibri" panose="020F0502020204030204" pitchFamily="34" charset="0"/>
                  <a:cs typeface="Times New Roman" panose="02020603050405020304" pitchFamily="18" charset="0"/>
                </a:endParaRPr>
              </a:p>
              <a:p>
                <a:pPr marL="499110">
                  <a:lnSpc>
                    <a:spcPct val="115000"/>
                  </a:lnSpc>
                  <a:spcAft>
                    <a:spcPts val="0"/>
                  </a:spcAft>
                </a:pPr>
                <a14:m>
                  <m:oMathPara xmlns:m="http://schemas.openxmlformats.org/officeDocument/2006/math">
                    <m:oMathParaPr>
                      <m:jc m:val="centerGroup"/>
                    </m:oMathParaPr>
                    <m:oMath xmlns:m="http://schemas.openxmlformats.org/officeDocument/2006/math">
                      <m:f>
                        <m:fPr>
                          <m:ctrlPr>
                            <a:rPr lang="id-ID" sz="2400" i="1">
                              <a:effectLst/>
                              <a:latin typeface="+mn-lt"/>
                              <a:ea typeface="Calibri" panose="020F0502020204030204" pitchFamily="34" charset="0"/>
                              <a:cs typeface="Times New Roman" panose="02020603050405020304" pitchFamily="18" charset="0"/>
                            </a:rPr>
                          </m:ctrlPr>
                        </m:fPr>
                        <m:num>
                          <m:r>
                            <a:rPr lang="en-ID" sz="2400" i="1">
                              <a:effectLst/>
                              <a:latin typeface="+mn-lt"/>
                              <a:ea typeface="Calibri" panose="020F0502020204030204" pitchFamily="34" charset="0"/>
                              <a:cs typeface="Times New Roman" panose="02020603050405020304" pitchFamily="18" charset="0"/>
                            </a:rPr>
                            <m:t>𝐽𝑢𝑚𝑙𝑎h</m:t>
                          </m:r>
                          <m:r>
                            <a:rPr lang="en-ID" sz="2400" i="1">
                              <a:effectLst/>
                              <a:latin typeface="+mn-lt"/>
                              <a:ea typeface="Calibri" panose="020F0502020204030204" pitchFamily="34" charset="0"/>
                              <a:cs typeface="Times New Roman" panose="02020603050405020304" pitchFamily="18" charset="0"/>
                            </a:rPr>
                            <m:t> </m:t>
                          </m:r>
                          <m:r>
                            <a:rPr lang="en-ID" sz="2400" i="1">
                              <a:effectLst/>
                              <a:latin typeface="+mn-lt"/>
                              <a:ea typeface="Calibri" panose="020F0502020204030204" pitchFamily="34" charset="0"/>
                              <a:cs typeface="Times New Roman" panose="02020603050405020304" pitchFamily="18" charset="0"/>
                            </a:rPr>
                            <m:t>𝑤𝑎𝑘𝑡𝑢</m:t>
                          </m:r>
                          <m:r>
                            <a:rPr lang="en-ID" sz="2400" i="1">
                              <a:effectLst/>
                              <a:latin typeface="+mn-lt"/>
                              <a:ea typeface="Calibri" panose="020F0502020204030204" pitchFamily="34" charset="0"/>
                              <a:cs typeface="Times New Roman" panose="02020603050405020304" pitchFamily="18" charset="0"/>
                            </a:rPr>
                            <m:t> </m:t>
                          </m:r>
                          <m:r>
                            <a:rPr lang="en-ID" sz="2400" i="1">
                              <a:effectLst/>
                              <a:latin typeface="+mn-lt"/>
                              <a:ea typeface="Calibri" panose="020F0502020204030204" pitchFamily="34" charset="0"/>
                              <a:cs typeface="Times New Roman" panose="02020603050405020304" pitchFamily="18" charset="0"/>
                            </a:rPr>
                            <m:t>𝑦𝑎𝑛𝑔</m:t>
                          </m:r>
                          <m:r>
                            <a:rPr lang="en-ID" sz="2400" i="1">
                              <a:effectLst/>
                              <a:latin typeface="+mn-lt"/>
                              <a:ea typeface="Calibri" panose="020F0502020204030204" pitchFamily="34" charset="0"/>
                              <a:cs typeface="Times New Roman" panose="02020603050405020304" pitchFamily="18" charset="0"/>
                            </a:rPr>
                            <m:t> </m:t>
                          </m:r>
                          <m:r>
                            <a:rPr lang="en-ID" sz="2400" i="1">
                              <a:effectLst/>
                              <a:latin typeface="+mn-lt"/>
                              <a:ea typeface="Calibri" panose="020F0502020204030204" pitchFamily="34" charset="0"/>
                              <a:cs typeface="Times New Roman" panose="02020603050405020304" pitchFamily="18" charset="0"/>
                            </a:rPr>
                            <m:t>𝑑𝑖𝑡𝑒𝑟𝑖𝑚𝑎</m:t>
                          </m:r>
                          <m:r>
                            <a:rPr lang="en-ID" sz="2400" i="1">
                              <a:effectLst/>
                              <a:latin typeface="+mn-lt"/>
                              <a:ea typeface="Calibri" panose="020F0502020204030204" pitchFamily="34" charset="0"/>
                              <a:cs typeface="Times New Roman" panose="02020603050405020304" pitchFamily="18" charset="0"/>
                            </a:rPr>
                            <m:t> </m:t>
                          </m:r>
                          <m:r>
                            <a:rPr lang="en-ID" sz="2400" i="1">
                              <a:effectLst/>
                              <a:latin typeface="+mn-lt"/>
                              <a:ea typeface="Calibri" panose="020F0502020204030204" pitchFamily="34" charset="0"/>
                              <a:cs typeface="Times New Roman" panose="02020603050405020304" pitchFamily="18" charset="0"/>
                            </a:rPr>
                            <m:t>𝑢𝑛𝑡𝑢𝑘</m:t>
                          </m:r>
                          <m:r>
                            <a:rPr lang="en-ID" sz="2400" i="1">
                              <a:effectLst/>
                              <a:latin typeface="+mn-lt"/>
                              <a:ea typeface="Calibri" panose="020F0502020204030204" pitchFamily="34" charset="0"/>
                              <a:cs typeface="Times New Roman" panose="02020603050405020304" pitchFamily="18" charset="0"/>
                            </a:rPr>
                            <m:t> </m:t>
                          </m:r>
                          <m:r>
                            <a:rPr lang="en-ID" sz="2400" i="1">
                              <a:effectLst/>
                              <a:latin typeface="+mn-lt"/>
                              <a:ea typeface="Calibri" panose="020F0502020204030204" pitchFamily="34" charset="0"/>
                              <a:cs typeface="Times New Roman" panose="02020603050405020304" pitchFamily="18" charset="0"/>
                            </a:rPr>
                            <m:t>𝑘𝑖𝑛𝑒𝑟𝑗𝑎</m:t>
                          </m:r>
                          <m:r>
                            <a:rPr lang="en-ID" sz="2400" i="1">
                              <a:effectLst/>
                              <a:latin typeface="+mn-lt"/>
                              <a:ea typeface="Calibri" panose="020F0502020204030204" pitchFamily="34" charset="0"/>
                              <a:cs typeface="Times New Roman" panose="02020603050405020304" pitchFamily="18" charset="0"/>
                            </a:rPr>
                            <m:t> </m:t>
                          </m:r>
                          <m:r>
                            <a:rPr lang="en-ID" sz="2400" i="1">
                              <a:effectLst/>
                              <a:latin typeface="+mn-lt"/>
                              <a:ea typeface="Calibri" panose="020F0502020204030204" pitchFamily="34" charset="0"/>
                              <a:cs typeface="Times New Roman" panose="02020603050405020304" pitchFamily="18" charset="0"/>
                            </a:rPr>
                            <m:t>𝑚𝑎𝑠𝑖𝑛𝑔</m:t>
                          </m:r>
                          <m:r>
                            <a:rPr lang="en-ID" sz="2400" i="1">
                              <a:effectLst/>
                              <a:latin typeface="+mn-lt"/>
                              <a:ea typeface="Calibri" panose="020F0502020204030204" pitchFamily="34" charset="0"/>
                              <a:cs typeface="Times New Roman" panose="02020603050405020304" pitchFamily="18" charset="0"/>
                            </a:rPr>
                            <m:t>−</m:t>
                          </m:r>
                          <m:r>
                            <a:rPr lang="en-ID" sz="2400" i="1">
                              <a:effectLst/>
                              <a:latin typeface="+mn-lt"/>
                              <a:ea typeface="Calibri" panose="020F0502020204030204" pitchFamily="34" charset="0"/>
                              <a:cs typeface="Times New Roman" panose="02020603050405020304" pitchFamily="18" charset="0"/>
                            </a:rPr>
                            <m:t>𝑚𝑎𝑠𝑖𝑛𝑔</m:t>
                          </m:r>
                          <m:r>
                            <a:rPr lang="en-ID" sz="2400" i="1">
                              <a:effectLst/>
                              <a:latin typeface="+mn-lt"/>
                              <a:ea typeface="Calibri" panose="020F0502020204030204" pitchFamily="34" charset="0"/>
                              <a:cs typeface="Times New Roman" panose="02020603050405020304" pitchFamily="18" charset="0"/>
                            </a:rPr>
                            <m:t> </m:t>
                          </m:r>
                          <m:r>
                            <a:rPr lang="en-ID" sz="2400" i="1">
                              <a:effectLst/>
                              <a:latin typeface="+mn-lt"/>
                              <a:ea typeface="Calibri" panose="020F0502020204030204" pitchFamily="34" charset="0"/>
                              <a:cs typeface="Times New Roman" panose="02020603050405020304" pitchFamily="18" charset="0"/>
                            </a:rPr>
                            <m:t>𝑒𝑙𝑒𝑚𝑒𝑛</m:t>
                          </m:r>
                        </m:num>
                        <m:den>
                          <m:r>
                            <a:rPr lang="en-ID" sz="2400" i="1">
                              <a:effectLst/>
                              <a:latin typeface="+mn-lt"/>
                              <a:ea typeface="Calibri" panose="020F0502020204030204" pitchFamily="34" charset="0"/>
                              <a:cs typeface="Times New Roman" panose="02020603050405020304" pitchFamily="18" charset="0"/>
                            </a:rPr>
                            <m:t>𝐽𝑢𝑚𝑙𝑎h</m:t>
                          </m:r>
                          <m:r>
                            <a:rPr lang="en-ID" sz="2400" i="1">
                              <a:effectLst/>
                              <a:latin typeface="+mn-lt"/>
                              <a:ea typeface="Calibri" panose="020F0502020204030204" pitchFamily="34" charset="0"/>
                              <a:cs typeface="Times New Roman" panose="02020603050405020304" pitchFamily="18" charset="0"/>
                            </a:rPr>
                            <m:t> </m:t>
                          </m:r>
                          <m:r>
                            <a:rPr lang="en-ID" sz="2400" i="1">
                              <a:effectLst/>
                              <a:latin typeface="+mn-lt"/>
                              <a:ea typeface="Calibri" panose="020F0502020204030204" pitchFamily="34" charset="0"/>
                              <a:cs typeface="Times New Roman" panose="02020603050405020304" pitchFamily="18" charset="0"/>
                            </a:rPr>
                            <m:t>𝑜𝑏𝑠𝑒𝑟𝑣𝑎𝑠𝑖</m:t>
                          </m:r>
                        </m:den>
                      </m:f>
                    </m:oMath>
                  </m:oMathPara>
                </a14:m>
                <a:endParaRPr lang="id-ID" sz="2400" dirty="0">
                  <a:effectLst/>
                  <a:latin typeface="+mn-lt"/>
                  <a:ea typeface="Calibri" panose="020F0502020204030204" pitchFamily="34" charset="0"/>
                  <a:cs typeface="Times New Roman" panose="02020603050405020304" pitchFamily="18" charset="0"/>
                </a:endParaRPr>
              </a:p>
              <a:p>
                <a:pPr marL="499110" algn="just">
                  <a:lnSpc>
                    <a:spcPct val="115000"/>
                  </a:lnSpc>
                  <a:spcAft>
                    <a:spcPts val="0"/>
                  </a:spcAft>
                </a:pPr>
                <a:r>
                  <a:rPr lang="en-ID" sz="2400" dirty="0">
                    <a:effectLst/>
                    <a:latin typeface="+mn-lt"/>
                    <a:ea typeface="Times New Roman" panose="02020603050405020304" pitchFamily="18" charset="0"/>
                    <a:cs typeface="Times New Roman" panose="02020603050405020304" pitchFamily="18" charset="0"/>
                  </a:rPr>
                  <a:t> </a:t>
                </a:r>
                <a:endParaRPr lang="id-ID" sz="2400" dirty="0">
                  <a:effectLst/>
                  <a:latin typeface="+mn-lt"/>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startAt="6"/>
                </a:pPr>
                <a:r>
                  <a:rPr lang="en-ID" sz="2400" dirty="0" err="1">
                    <a:effectLst/>
                    <a:latin typeface="+mn-lt"/>
                    <a:ea typeface="Times New Roman" panose="02020603050405020304" pitchFamily="18" charset="0"/>
                    <a:cs typeface="Times New Roman" panose="02020603050405020304" pitchFamily="18" charset="0"/>
                  </a:rPr>
                  <a:t>Menentukan</a:t>
                </a:r>
                <a:r>
                  <a:rPr lang="en-ID" sz="2400" dirty="0">
                    <a:effectLst/>
                    <a:latin typeface="+mn-lt"/>
                    <a:ea typeface="Times New Roman" panose="02020603050405020304" pitchFamily="18" charset="0"/>
                    <a:cs typeface="Times New Roman" panose="02020603050405020304" pitchFamily="18" charset="0"/>
                  </a:rPr>
                  <a:t> </a:t>
                </a:r>
                <a:r>
                  <a:rPr lang="en-ID" sz="2400" dirty="0" err="1">
                    <a:effectLst/>
                    <a:latin typeface="+mn-lt"/>
                    <a:ea typeface="Times New Roman" panose="02020603050405020304" pitchFamily="18" charset="0"/>
                    <a:cs typeface="Times New Roman" panose="02020603050405020304" pitchFamily="18" charset="0"/>
                  </a:rPr>
                  <a:t>pemeringkatan</a:t>
                </a:r>
                <a:r>
                  <a:rPr lang="en-ID" sz="2400" dirty="0">
                    <a:effectLst/>
                    <a:latin typeface="+mn-lt"/>
                    <a:ea typeface="Times New Roman" panose="02020603050405020304" pitchFamily="18" charset="0"/>
                    <a:cs typeface="Times New Roman" panose="02020603050405020304" pitchFamily="18" charset="0"/>
                  </a:rPr>
                  <a:t> </a:t>
                </a:r>
                <a:r>
                  <a:rPr lang="en-ID" sz="2400" dirty="0" err="1">
                    <a:effectLst/>
                    <a:latin typeface="+mn-lt"/>
                    <a:ea typeface="Times New Roman" panose="02020603050405020304" pitchFamily="18" charset="0"/>
                    <a:cs typeface="Times New Roman" panose="02020603050405020304" pitchFamily="18" charset="0"/>
                  </a:rPr>
                  <a:t>kinerja</a:t>
                </a:r>
                <a:r>
                  <a:rPr lang="en-ID" sz="2400" dirty="0">
                    <a:effectLst/>
                    <a:latin typeface="+mn-lt"/>
                    <a:ea typeface="Times New Roman" panose="02020603050405020304" pitchFamily="18" charset="0"/>
                    <a:cs typeface="Times New Roman" panose="02020603050405020304" pitchFamily="18" charset="0"/>
                  </a:rPr>
                  <a:t> (</a:t>
                </a:r>
                <a:r>
                  <a:rPr lang="en-ID" sz="2400" dirty="0" err="1">
                    <a:effectLst/>
                    <a:latin typeface="+mn-lt"/>
                    <a:ea typeface="Times New Roman" panose="02020603050405020304" pitchFamily="18" charset="0"/>
                    <a:cs typeface="Times New Roman" panose="02020603050405020304" pitchFamily="18" charset="0"/>
                  </a:rPr>
                  <a:t>kecepetan</a:t>
                </a:r>
                <a:r>
                  <a:rPr lang="en-ID" sz="2400" dirty="0">
                    <a:effectLst/>
                    <a:latin typeface="+mn-lt"/>
                    <a:ea typeface="Times New Roman" panose="02020603050405020304" pitchFamily="18" charset="0"/>
                    <a:cs typeface="Times New Roman" panose="02020603050405020304" pitchFamily="18" charset="0"/>
                  </a:rPr>
                  <a:t> </a:t>
                </a:r>
                <a:r>
                  <a:rPr lang="en-ID" sz="2400" dirty="0" err="1">
                    <a:effectLst/>
                    <a:latin typeface="+mn-lt"/>
                    <a:ea typeface="Times New Roman" panose="02020603050405020304" pitchFamily="18" charset="0"/>
                    <a:cs typeface="Times New Roman" panose="02020603050405020304" pitchFamily="18" charset="0"/>
                  </a:rPr>
                  <a:t>kerja</a:t>
                </a:r>
                <a:r>
                  <a:rPr lang="en-ID" sz="2400" dirty="0">
                    <a:effectLst/>
                    <a:latin typeface="+mn-lt"/>
                    <a:ea typeface="Times New Roman" panose="02020603050405020304" pitchFamily="18" charset="0"/>
                    <a:cs typeface="Times New Roman" panose="02020603050405020304" pitchFamily="18" charset="0"/>
                  </a:rPr>
                  <a:t>) dan </a:t>
                </a:r>
                <a:r>
                  <a:rPr lang="en-ID" sz="2400" dirty="0" err="1">
                    <a:effectLst/>
                    <a:latin typeface="+mn-lt"/>
                    <a:ea typeface="Times New Roman" panose="02020603050405020304" pitchFamily="18" charset="0"/>
                    <a:cs typeface="Times New Roman" panose="02020603050405020304" pitchFamily="18" charset="0"/>
                  </a:rPr>
                  <a:t>kemudian</a:t>
                </a:r>
                <a:r>
                  <a:rPr lang="en-ID" sz="2400" dirty="0">
                    <a:effectLst/>
                    <a:latin typeface="+mn-lt"/>
                    <a:ea typeface="Times New Roman" panose="02020603050405020304" pitchFamily="18" charset="0"/>
                    <a:cs typeface="Times New Roman" panose="02020603050405020304" pitchFamily="18" charset="0"/>
                  </a:rPr>
                  <a:t> </a:t>
                </a:r>
                <a:r>
                  <a:rPr lang="en-ID" sz="2400" dirty="0" err="1">
                    <a:effectLst/>
                    <a:latin typeface="+mn-lt"/>
                    <a:ea typeface="Times New Roman" panose="02020603050405020304" pitchFamily="18" charset="0"/>
                    <a:cs typeface="Times New Roman" panose="02020603050405020304" pitchFamily="18" charset="0"/>
                  </a:rPr>
                  <a:t>menghitung</a:t>
                </a:r>
                <a:r>
                  <a:rPr lang="en-ID" sz="2400" dirty="0">
                    <a:effectLst/>
                    <a:latin typeface="+mn-lt"/>
                    <a:ea typeface="Times New Roman" panose="02020603050405020304" pitchFamily="18" charset="0"/>
                    <a:cs typeface="Times New Roman" panose="02020603050405020304" pitchFamily="18" charset="0"/>
                  </a:rPr>
                  <a:t> </a:t>
                </a:r>
                <a:r>
                  <a:rPr lang="en-ID" sz="2400" dirty="0" err="1">
                    <a:effectLst/>
                    <a:latin typeface="+mn-lt"/>
                    <a:ea typeface="Times New Roman" panose="02020603050405020304" pitchFamily="18" charset="0"/>
                    <a:cs typeface="Times New Roman" panose="02020603050405020304" pitchFamily="18" charset="0"/>
                  </a:rPr>
                  <a:t>waktu</a:t>
                </a:r>
                <a:r>
                  <a:rPr lang="en-ID" sz="2400" dirty="0">
                    <a:effectLst/>
                    <a:latin typeface="+mn-lt"/>
                    <a:ea typeface="Times New Roman" panose="02020603050405020304" pitchFamily="18" charset="0"/>
                    <a:cs typeface="Times New Roman" panose="02020603050405020304" pitchFamily="18" charset="0"/>
                  </a:rPr>
                  <a:t> normal </a:t>
                </a:r>
                <a:r>
                  <a:rPr lang="en-ID" sz="2400" dirty="0" err="1">
                    <a:effectLst/>
                    <a:latin typeface="+mn-lt"/>
                    <a:ea typeface="Times New Roman" panose="02020603050405020304" pitchFamily="18" charset="0"/>
                    <a:cs typeface="Times New Roman" panose="02020603050405020304" pitchFamily="18" charset="0"/>
                  </a:rPr>
                  <a:t>untuk</a:t>
                </a:r>
                <a:r>
                  <a:rPr lang="en-ID" sz="2400" dirty="0">
                    <a:effectLst/>
                    <a:latin typeface="+mn-lt"/>
                    <a:ea typeface="Times New Roman" panose="02020603050405020304" pitchFamily="18" charset="0"/>
                    <a:cs typeface="Times New Roman" panose="02020603050405020304" pitchFamily="18" charset="0"/>
                  </a:rPr>
                  <a:t> </a:t>
                </a:r>
                <a:r>
                  <a:rPr lang="en-ID" sz="2400" dirty="0" err="1">
                    <a:effectLst/>
                    <a:latin typeface="+mn-lt"/>
                    <a:ea typeface="Times New Roman" panose="02020603050405020304" pitchFamily="18" charset="0"/>
                    <a:cs typeface="Times New Roman" panose="02020603050405020304" pitchFamily="18" charset="0"/>
                  </a:rPr>
                  <a:t>masing-masing</a:t>
                </a:r>
                <a:r>
                  <a:rPr lang="en-ID" sz="2400" dirty="0">
                    <a:effectLst/>
                    <a:latin typeface="+mn-lt"/>
                    <a:ea typeface="Times New Roman" panose="02020603050405020304" pitchFamily="18" charset="0"/>
                    <a:cs typeface="Times New Roman" panose="02020603050405020304" pitchFamily="18" charset="0"/>
                  </a:rPr>
                  <a:t> </a:t>
                </a:r>
                <a:r>
                  <a:rPr lang="en-ID" sz="2400" dirty="0" err="1">
                    <a:effectLst/>
                    <a:latin typeface="+mn-lt"/>
                    <a:ea typeface="Times New Roman" panose="02020603050405020304" pitchFamily="18" charset="0"/>
                    <a:cs typeface="Times New Roman" panose="02020603050405020304" pitchFamily="18" charset="0"/>
                  </a:rPr>
                  <a:t>elemen</a:t>
                </a:r>
                <a:r>
                  <a:rPr lang="en-ID" sz="2400" dirty="0">
                    <a:effectLst/>
                    <a:latin typeface="+mn-lt"/>
                    <a:ea typeface="Times New Roman" panose="02020603050405020304" pitchFamily="18" charset="0"/>
                    <a:cs typeface="Times New Roman" panose="02020603050405020304" pitchFamily="18" charset="0"/>
                  </a:rPr>
                  <a:t>.</a:t>
                </a:r>
                <a:endParaRPr lang="id-ID" sz="2400" dirty="0">
                  <a:effectLst/>
                  <a:latin typeface="+mn-lt"/>
                  <a:ea typeface="Calibri" panose="020F0502020204030204" pitchFamily="34" charset="0"/>
                  <a:cs typeface="Times New Roman" panose="02020603050405020304" pitchFamily="18" charset="0"/>
                </a:endParaRPr>
              </a:p>
              <a:p>
                <a:pPr marL="499110" algn="just">
                  <a:lnSpc>
                    <a:spcPct val="115000"/>
                  </a:lnSpc>
                  <a:spcAft>
                    <a:spcPts val="0"/>
                  </a:spcAft>
                </a:pPr>
                <a:r>
                  <a:rPr lang="en-ID" sz="2400" dirty="0">
                    <a:effectLst/>
                    <a:latin typeface="+mn-lt"/>
                    <a:ea typeface="Times New Roman" panose="02020603050405020304" pitchFamily="18" charset="0"/>
                    <a:cs typeface="Times New Roman" panose="02020603050405020304" pitchFamily="18" charset="0"/>
                  </a:rPr>
                  <a:t> </a:t>
                </a:r>
                <a:endParaRPr lang="id-ID" sz="2400" dirty="0">
                  <a:effectLst/>
                  <a:latin typeface="+mn-lt"/>
                  <a:ea typeface="Calibri" panose="020F0502020204030204" pitchFamily="34" charset="0"/>
                  <a:cs typeface="Times New Roman" panose="02020603050405020304" pitchFamily="18" charset="0"/>
                </a:endParaRPr>
              </a:p>
              <a:p>
                <a:pPr marL="499110" algn="just">
                  <a:lnSpc>
                    <a:spcPct val="115000"/>
                  </a:lnSpc>
                  <a:spcAft>
                    <a:spcPts val="1000"/>
                  </a:spcAft>
                </a:pPr>
                <a:r>
                  <a:rPr lang="en-ID" sz="2400" dirty="0">
                    <a:effectLst/>
                    <a:latin typeface="+mn-lt"/>
                    <a:ea typeface="Times New Roman" panose="02020603050405020304" pitchFamily="18" charset="0"/>
                    <a:cs typeface="Times New Roman" panose="02020603050405020304" pitchFamily="18" charset="0"/>
                  </a:rPr>
                  <a:t>Waktu Normal = Rata-rata </a:t>
                </a:r>
                <a:r>
                  <a:rPr lang="en-ID" sz="2400" dirty="0" err="1">
                    <a:effectLst/>
                    <a:latin typeface="+mn-lt"/>
                    <a:ea typeface="Times New Roman" panose="02020603050405020304" pitchFamily="18" charset="0"/>
                    <a:cs typeface="Times New Roman" panose="02020603050405020304" pitchFamily="18" charset="0"/>
                  </a:rPr>
                  <a:t>waktu</a:t>
                </a:r>
                <a:r>
                  <a:rPr lang="en-ID" sz="2400" dirty="0">
                    <a:effectLst/>
                    <a:latin typeface="+mn-lt"/>
                    <a:ea typeface="Times New Roman" panose="02020603050405020304" pitchFamily="18" charset="0"/>
                    <a:cs typeface="Times New Roman" panose="02020603050405020304" pitchFamily="18" charset="0"/>
                  </a:rPr>
                  <a:t> </a:t>
                </a:r>
                <a:r>
                  <a:rPr lang="en-ID" sz="2400" dirty="0" err="1">
                    <a:effectLst/>
                    <a:latin typeface="+mn-lt"/>
                    <a:ea typeface="Times New Roman" panose="02020603050405020304" pitchFamily="18" charset="0"/>
                    <a:cs typeface="Times New Roman" panose="02020603050405020304" pitchFamily="18" charset="0"/>
                  </a:rPr>
                  <a:t>diobservasi</a:t>
                </a:r>
                <a:r>
                  <a:rPr lang="en-ID" sz="2400" dirty="0">
                    <a:effectLst/>
                    <a:latin typeface="+mn-lt"/>
                    <a:ea typeface="Times New Roman" panose="02020603050405020304" pitchFamily="18" charset="0"/>
                    <a:cs typeface="Times New Roman" panose="02020603050405020304" pitchFamily="18" charset="0"/>
                  </a:rPr>
                  <a:t> x fa</a:t>
                </a:r>
                <a:r>
                  <a:rPr lang="id-ID" sz="2400" dirty="0">
                    <a:effectLst/>
                    <a:latin typeface="+mn-lt"/>
                    <a:ea typeface="Times New Roman" panose="02020603050405020304" pitchFamily="18" charset="0"/>
                    <a:cs typeface="Times New Roman" panose="02020603050405020304" pitchFamily="18" charset="0"/>
                  </a:rPr>
                  <a:t>k</a:t>
                </a:r>
                <a:r>
                  <a:rPr lang="en-ID" sz="2400" dirty="0">
                    <a:effectLst/>
                    <a:latin typeface="+mn-lt"/>
                    <a:ea typeface="Times New Roman" panose="02020603050405020304" pitchFamily="18" charset="0"/>
                    <a:cs typeface="Times New Roman" panose="02020603050405020304" pitchFamily="18" charset="0"/>
                  </a:rPr>
                  <a:t>tor </a:t>
                </a:r>
                <a:r>
                  <a:rPr lang="en-ID" sz="2400" dirty="0" err="1">
                    <a:effectLst/>
                    <a:latin typeface="+mn-lt"/>
                    <a:ea typeface="Times New Roman" panose="02020603050405020304" pitchFamily="18" charset="0"/>
                    <a:cs typeface="Times New Roman" panose="02020603050405020304" pitchFamily="18" charset="0"/>
                  </a:rPr>
                  <a:t>pemeringkatan</a:t>
                </a:r>
                <a:r>
                  <a:rPr lang="en-ID" sz="2400" dirty="0">
                    <a:effectLst/>
                    <a:latin typeface="+mn-lt"/>
                    <a:ea typeface="Times New Roman" panose="02020603050405020304" pitchFamily="18" charset="0"/>
                    <a:cs typeface="Times New Roman" panose="02020603050405020304" pitchFamily="18" charset="0"/>
                  </a:rPr>
                  <a:t> </a:t>
                </a:r>
                <a:r>
                  <a:rPr lang="en-ID" sz="2400" dirty="0" err="1">
                    <a:effectLst/>
                    <a:latin typeface="+mn-lt"/>
                    <a:ea typeface="Times New Roman" panose="02020603050405020304" pitchFamily="18" charset="0"/>
                    <a:cs typeface="Times New Roman" panose="02020603050405020304" pitchFamily="18" charset="0"/>
                  </a:rPr>
                  <a:t>kinerja</a:t>
                </a:r>
                <a:endParaRPr lang="id-ID" sz="2400" dirty="0">
                  <a:effectLst/>
                  <a:latin typeface="+mn-lt"/>
                  <a:ea typeface="Calibri" panose="020F0502020204030204" pitchFamily="34" charset="0"/>
                  <a:cs typeface="Times New Roman" panose="02020603050405020304" pitchFamily="18" charset="0"/>
                </a:endParaRPr>
              </a:p>
            </p:txBody>
          </p:sp>
        </mc:Choice>
        <mc:Fallback>
          <p:sp>
            <p:nvSpPr>
              <p:cNvPr id="2" name="Persegi Panjang 1">
                <a:extLst>
                  <a:ext uri="{FF2B5EF4-FFF2-40B4-BE49-F238E27FC236}">
                    <a16:creationId xmlns:a16="http://schemas.microsoft.com/office/drawing/2014/main" id="{2547AE62-13D6-4A68-B09A-892F349DCFAE}"/>
                  </a:ext>
                </a:extLst>
              </p:cNvPr>
              <p:cNvSpPr>
                <a:spLocks noRot="1" noChangeAspect="1" noMove="1" noResize="1" noEditPoints="1" noAdjustHandles="1" noChangeArrowheads="1" noChangeShapeType="1" noTextEdit="1"/>
              </p:cNvSpPr>
              <p:nvPr/>
            </p:nvSpPr>
            <p:spPr>
              <a:xfrm>
                <a:off x="1" y="1419726"/>
                <a:ext cx="11911262" cy="5240730"/>
              </a:xfrm>
              <a:prstGeom prst="rect">
                <a:avLst/>
              </a:prstGeom>
              <a:blipFill>
                <a:blip r:embed="rId2"/>
                <a:stretch>
                  <a:fillRect l="-665" t="-930" r="-768" b="-1628"/>
                </a:stretch>
              </a:blipFill>
            </p:spPr>
            <p:txBody>
              <a:bodyPr/>
              <a:lstStyle/>
              <a:p>
                <a:r>
                  <a:rPr lang="id-ID">
                    <a:noFill/>
                  </a:rPr>
                  <a:t> </a:t>
                </a:r>
              </a:p>
            </p:txBody>
          </p:sp>
        </mc:Fallback>
      </mc:AlternateContent>
    </p:spTree>
    <p:extLst>
      <p:ext uri="{BB962C8B-B14F-4D97-AF65-F5344CB8AC3E}">
        <p14:creationId xmlns:p14="http://schemas.microsoft.com/office/powerpoint/2010/main" val="1892456904"/>
      </p:ext>
    </p:extLst>
  </p:cSld>
  <p:clrMapOvr>
    <a:masterClrMapping/>
  </p:clrMapOvr>
  <p:transition spd="slow" advClick="0" advTm="4000">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16404"/>
                                        </p:tgtEl>
                                        <p:attrNameLst>
                                          <p:attrName>style.visibility</p:attrName>
                                        </p:attrNameLst>
                                      </p:cBhvr>
                                      <p:to>
                                        <p:strVal val="visible"/>
                                      </p:to>
                                    </p:set>
                                    <p:animEffect>
                                      <p:cBhvr>
                                        <p:cTn id="7" dur="500"/>
                                        <p:tgtEl>
                                          <p:spTgt spid="164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grpSp>
        <p:nvGrpSpPr>
          <p:cNvPr id="14349" name="Group 16">
            <a:extLst>
              <a:ext uri="{FF2B5EF4-FFF2-40B4-BE49-F238E27FC236}">
                <a16:creationId xmlns:a16="http://schemas.microsoft.com/office/drawing/2014/main" id="{347492D3-7E6E-4DFC-A0DF-9A039616A01A}"/>
              </a:ext>
            </a:extLst>
          </p:cNvPr>
          <p:cNvGrpSpPr>
            <a:grpSpLocks/>
          </p:cNvGrpSpPr>
          <p:nvPr/>
        </p:nvGrpSpPr>
        <p:grpSpPr bwMode="auto">
          <a:xfrm>
            <a:off x="280737" y="1419726"/>
            <a:ext cx="11630526" cy="4716379"/>
            <a:chOff x="0" y="0"/>
            <a:chExt cx="3585028" cy="2612571"/>
          </a:xfrm>
        </p:grpSpPr>
        <p:sp>
          <p:nvSpPr>
            <p:cNvPr id="14351" name="矩形 37">
              <a:extLst>
                <a:ext uri="{FF2B5EF4-FFF2-40B4-BE49-F238E27FC236}">
                  <a16:creationId xmlns:a16="http://schemas.microsoft.com/office/drawing/2014/main" id="{C2EAC9F9-88AB-4C95-9767-5F9AB555DBCB}"/>
                </a:ext>
              </a:extLst>
            </p:cNvPr>
            <p:cNvSpPr>
              <a:spLocks noChangeArrowheads="1"/>
            </p:cNvSpPr>
            <p:nvPr/>
          </p:nvSpPr>
          <p:spPr bwMode="auto">
            <a:xfrm>
              <a:off x="0" y="0"/>
              <a:ext cx="3585028" cy="2612571"/>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4352" name="矩形 38">
              <a:extLst>
                <a:ext uri="{FF2B5EF4-FFF2-40B4-BE49-F238E27FC236}">
                  <a16:creationId xmlns:a16="http://schemas.microsoft.com/office/drawing/2014/main" id="{2BE27C22-A7DF-473A-A9B5-3F8F90C2D19F}"/>
                </a:ext>
              </a:extLst>
            </p:cNvPr>
            <p:cNvSpPr>
              <a:spLocks noChangeArrowheads="1"/>
            </p:cNvSpPr>
            <p:nvPr/>
          </p:nvSpPr>
          <p:spPr bwMode="auto">
            <a:xfrm>
              <a:off x="0" y="0"/>
              <a:ext cx="3585028" cy="2612571"/>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sp>
        <p:nvSpPr>
          <p:cNvPr id="16404" name="任意多边形 39">
            <a:extLst>
              <a:ext uri="{FF2B5EF4-FFF2-40B4-BE49-F238E27FC236}">
                <a16:creationId xmlns:a16="http://schemas.microsoft.com/office/drawing/2014/main" id="{C743D3A1-4671-464F-B9B1-FF978726505B}"/>
              </a:ext>
            </a:extLst>
          </p:cNvPr>
          <p:cNvSpPr>
            <a:spLocks noChangeArrowheads="1"/>
          </p:cNvSpPr>
          <p:nvPr/>
        </p:nvSpPr>
        <p:spPr bwMode="auto">
          <a:xfrm>
            <a:off x="0" y="1"/>
            <a:ext cx="4004693" cy="1010652"/>
          </a:xfrm>
          <a:custGeom>
            <a:avLst/>
            <a:gdLst>
              <a:gd name="T0" fmla="*/ 0 w 2243362"/>
              <a:gd name="T1" fmla="*/ 0 h 478972"/>
              <a:gd name="T2" fmla="*/ 2003276 w 2243362"/>
              <a:gd name="T3" fmla="*/ 0 h 478972"/>
              <a:gd name="T4" fmla="*/ 2242690 w 2243362"/>
              <a:gd name="T5" fmla="*/ 240167 h 478972"/>
              <a:gd name="T6" fmla="*/ 2003276 w 2243362"/>
              <a:gd name="T7" fmla="*/ 480332 h 478972"/>
              <a:gd name="T8" fmla="*/ 0 w 2243362"/>
              <a:gd name="T9" fmla="*/ 480332 h 478972"/>
              <a:gd name="T10" fmla="*/ 0 60000 65536"/>
              <a:gd name="T11" fmla="*/ 0 60000 65536"/>
              <a:gd name="T12" fmla="*/ 0 60000 65536"/>
              <a:gd name="T13" fmla="*/ 0 60000 65536"/>
              <a:gd name="T14" fmla="*/ 0 60000 65536"/>
              <a:gd name="T15" fmla="*/ 0 w 2243362"/>
              <a:gd name="T16" fmla="*/ 0 h 478972"/>
              <a:gd name="T17" fmla="*/ 2243362 w 2243362"/>
              <a:gd name="T18" fmla="*/ 478972 h 478972"/>
            </a:gdLst>
            <a:ahLst/>
            <a:cxnLst>
              <a:cxn ang="T10">
                <a:pos x="T0" y="T1"/>
              </a:cxn>
              <a:cxn ang="T11">
                <a:pos x="T2" y="T3"/>
              </a:cxn>
              <a:cxn ang="T12">
                <a:pos x="T4" y="T5"/>
              </a:cxn>
              <a:cxn ang="T13">
                <a:pos x="T6" y="T7"/>
              </a:cxn>
              <a:cxn ang="T14">
                <a:pos x="T8" y="T9"/>
              </a:cxn>
            </a:cxnLst>
            <a:rect l="T15" t="T16" r="T17" b="T18"/>
            <a:pathLst>
              <a:path w="2243362" h="478972">
                <a:moveTo>
                  <a:pt x="0" y="0"/>
                </a:moveTo>
                <a:lnTo>
                  <a:pt x="2003876" y="0"/>
                </a:lnTo>
                <a:cubicBezTo>
                  <a:pt x="2136140" y="0"/>
                  <a:pt x="2243362" y="107222"/>
                  <a:pt x="2243362" y="239486"/>
                </a:cubicBezTo>
                <a:cubicBezTo>
                  <a:pt x="2243362" y="371750"/>
                  <a:pt x="2136140" y="478972"/>
                  <a:pt x="2003876" y="478972"/>
                </a:cubicBezTo>
                <a:lnTo>
                  <a:pt x="0" y="478972"/>
                </a:lnTo>
                <a:lnTo>
                  <a:pt x="0" y="0"/>
                </a:lnTo>
                <a:close/>
              </a:path>
            </a:pathLst>
          </a:custGeom>
          <a:solidFill>
            <a:srgbClr val="69C3C3"/>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id-ID" sz="2800" b="1" dirty="0"/>
          </a:p>
          <a:p>
            <a:r>
              <a:rPr lang="en-ID" sz="2800" b="1" dirty="0" err="1"/>
              <a:t>Studi</a:t>
            </a:r>
            <a:r>
              <a:rPr lang="en-ID" sz="2800" b="1" dirty="0"/>
              <a:t> Waktu</a:t>
            </a:r>
            <a:endParaRPr lang="id-ID" sz="2800" dirty="0"/>
          </a:p>
          <a:p>
            <a:endParaRPr lang="zh-CN" altLang="en-US" sz="2800" dirty="0"/>
          </a:p>
        </p:txBody>
      </p:sp>
      <mc:AlternateContent xmlns:mc="http://schemas.openxmlformats.org/markup-compatibility/2006">
        <mc:Choice xmlns:a14="http://schemas.microsoft.com/office/drawing/2010/main" Requires="a14">
          <p:sp>
            <p:nvSpPr>
              <p:cNvPr id="3" name="Persegi Panjang 2">
                <a:extLst>
                  <a:ext uri="{FF2B5EF4-FFF2-40B4-BE49-F238E27FC236}">
                    <a16:creationId xmlns:a16="http://schemas.microsoft.com/office/drawing/2014/main" id="{DB84E48C-F8BD-4D72-9E74-EC4E1B260D24}"/>
                  </a:ext>
                </a:extLst>
              </p:cNvPr>
              <p:cNvSpPr/>
              <p:nvPr/>
            </p:nvSpPr>
            <p:spPr>
              <a:xfrm>
                <a:off x="280737" y="1678136"/>
                <a:ext cx="11630526" cy="4132029"/>
              </a:xfrm>
              <a:prstGeom prst="rect">
                <a:avLst/>
              </a:prstGeom>
            </p:spPr>
            <p:txBody>
              <a:bodyPr wrap="square">
                <a:spAutoFit/>
              </a:bodyPr>
              <a:lstStyle/>
              <a:p>
                <a:pPr marL="342900" lvl="0" indent="-342900" algn="just">
                  <a:lnSpc>
                    <a:spcPct val="107000"/>
                  </a:lnSpc>
                  <a:spcAft>
                    <a:spcPts val="800"/>
                  </a:spcAft>
                  <a:buFont typeface="+mj-lt"/>
                  <a:buAutoNum type="arabicPeriod" startAt="7"/>
                </a:pPr>
                <a:r>
                  <a:rPr lang="en-ID" sz="2400" dirty="0" err="1">
                    <a:latin typeface="+mn-lt"/>
                    <a:ea typeface="Times New Roman" panose="02020603050405020304" pitchFamily="18" charset="0"/>
                    <a:cs typeface="Times New Roman" panose="02020603050405020304" pitchFamily="18" charset="0"/>
                  </a:rPr>
                  <a:t>Menambahkan</a:t>
                </a:r>
                <a:r>
                  <a:rPr lang="en-ID" sz="2400" dirty="0">
                    <a:latin typeface="+mn-lt"/>
                    <a:ea typeface="Times New Roman" panose="02020603050405020304" pitchFamily="18" charset="0"/>
                    <a:cs typeface="Times New Roman" panose="02020603050405020304" pitchFamily="18" charset="0"/>
                  </a:rPr>
                  <a:t> </a:t>
                </a:r>
                <a:r>
                  <a:rPr lang="en-ID" sz="2400" dirty="0" err="1">
                    <a:latin typeface="+mn-lt"/>
                    <a:ea typeface="Times New Roman" panose="02020603050405020304" pitchFamily="18" charset="0"/>
                    <a:cs typeface="Times New Roman" panose="02020603050405020304" pitchFamily="18" charset="0"/>
                  </a:rPr>
                  <a:t>waktu</a:t>
                </a:r>
                <a:r>
                  <a:rPr lang="en-ID" sz="2400" dirty="0">
                    <a:latin typeface="+mn-lt"/>
                    <a:ea typeface="Times New Roman" panose="02020603050405020304" pitchFamily="18" charset="0"/>
                    <a:cs typeface="Times New Roman" panose="02020603050405020304" pitchFamily="18" charset="0"/>
                  </a:rPr>
                  <a:t> normal </a:t>
                </a:r>
                <a:r>
                  <a:rPr lang="en-ID" sz="2400" dirty="0" err="1">
                    <a:latin typeface="+mn-lt"/>
                    <a:ea typeface="Times New Roman" panose="02020603050405020304" pitchFamily="18" charset="0"/>
                    <a:cs typeface="Times New Roman" panose="02020603050405020304" pitchFamily="18" charset="0"/>
                  </a:rPr>
                  <a:t>untuk</a:t>
                </a:r>
                <a:r>
                  <a:rPr lang="en-ID" sz="2400" dirty="0">
                    <a:latin typeface="+mn-lt"/>
                    <a:ea typeface="Times New Roman" panose="02020603050405020304" pitchFamily="18" charset="0"/>
                    <a:cs typeface="Times New Roman" panose="02020603050405020304" pitchFamily="18" charset="0"/>
                  </a:rPr>
                  <a:t> </a:t>
                </a:r>
                <a:r>
                  <a:rPr lang="en-ID" sz="2400" dirty="0" err="1">
                    <a:latin typeface="+mn-lt"/>
                    <a:ea typeface="Times New Roman" panose="02020603050405020304" pitchFamily="18" charset="0"/>
                    <a:cs typeface="Times New Roman" panose="02020603050405020304" pitchFamily="18" charset="0"/>
                  </a:rPr>
                  <a:t>tiap</a:t>
                </a:r>
                <a:r>
                  <a:rPr lang="en-ID" sz="2400" dirty="0">
                    <a:latin typeface="+mn-lt"/>
                    <a:ea typeface="Times New Roman" panose="02020603050405020304" pitchFamily="18" charset="0"/>
                    <a:cs typeface="Times New Roman" panose="02020603050405020304" pitchFamily="18" charset="0"/>
                  </a:rPr>
                  <a:t> </a:t>
                </a:r>
                <a:r>
                  <a:rPr lang="en-ID" sz="2400" dirty="0" err="1">
                    <a:latin typeface="+mn-lt"/>
                    <a:ea typeface="Times New Roman" panose="02020603050405020304" pitchFamily="18" charset="0"/>
                    <a:cs typeface="Times New Roman" panose="02020603050405020304" pitchFamily="18" charset="0"/>
                  </a:rPr>
                  <a:t>elemen</a:t>
                </a:r>
                <a:r>
                  <a:rPr lang="en-ID" sz="2400" dirty="0">
                    <a:latin typeface="+mn-lt"/>
                    <a:ea typeface="Times New Roman" panose="02020603050405020304" pitchFamily="18" charset="0"/>
                    <a:cs typeface="Times New Roman" panose="02020603050405020304" pitchFamily="18" charset="0"/>
                  </a:rPr>
                  <a:t> </a:t>
                </a:r>
                <a:r>
                  <a:rPr lang="en-ID" sz="2400" dirty="0" err="1">
                    <a:latin typeface="+mn-lt"/>
                    <a:ea typeface="Times New Roman" panose="02020603050405020304" pitchFamily="18" charset="0"/>
                    <a:cs typeface="Times New Roman" panose="02020603050405020304" pitchFamily="18" charset="0"/>
                  </a:rPr>
                  <a:t>untuk</a:t>
                </a:r>
                <a:r>
                  <a:rPr lang="en-ID" sz="2400" dirty="0">
                    <a:latin typeface="+mn-lt"/>
                    <a:ea typeface="Times New Roman" panose="02020603050405020304" pitchFamily="18" charset="0"/>
                    <a:cs typeface="Times New Roman" panose="02020603050405020304" pitchFamily="18" charset="0"/>
                  </a:rPr>
                  <a:t> </a:t>
                </a:r>
                <a:r>
                  <a:rPr lang="en-ID" sz="2400" dirty="0" err="1">
                    <a:latin typeface="+mn-lt"/>
                    <a:ea typeface="Times New Roman" panose="02020603050405020304" pitchFamily="18" charset="0"/>
                    <a:cs typeface="Times New Roman" panose="02020603050405020304" pitchFamily="18" charset="0"/>
                  </a:rPr>
                  <a:t>mengembangkan</a:t>
                </a:r>
                <a:r>
                  <a:rPr lang="en-ID" sz="2400" dirty="0">
                    <a:latin typeface="+mn-lt"/>
                    <a:ea typeface="Times New Roman" panose="02020603050405020304" pitchFamily="18" charset="0"/>
                    <a:cs typeface="Times New Roman" panose="02020603050405020304" pitchFamily="18" charset="0"/>
                  </a:rPr>
                  <a:t> total </a:t>
                </a:r>
                <a:r>
                  <a:rPr lang="en-ID" sz="2400" dirty="0" err="1">
                    <a:latin typeface="+mn-lt"/>
                    <a:ea typeface="Times New Roman" panose="02020603050405020304" pitchFamily="18" charset="0"/>
                    <a:cs typeface="Times New Roman" panose="02020603050405020304" pitchFamily="18" charset="0"/>
                  </a:rPr>
                  <a:t>waktu</a:t>
                </a:r>
                <a:r>
                  <a:rPr lang="en-ID" sz="2400" dirty="0">
                    <a:latin typeface="+mn-lt"/>
                    <a:ea typeface="Times New Roman" panose="02020603050405020304" pitchFamily="18" charset="0"/>
                    <a:cs typeface="Times New Roman" panose="02020603050405020304" pitchFamily="18" charset="0"/>
                  </a:rPr>
                  <a:t> normal </a:t>
                </a:r>
                <a:r>
                  <a:rPr lang="en-ID" sz="2400" dirty="0" err="1">
                    <a:latin typeface="+mn-lt"/>
                    <a:ea typeface="Times New Roman" panose="02020603050405020304" pitchFamily="18" charset="0"/>
                    <a:cs typeface="Times New Roman" panose="02020603050405020304" pitchFamily="18" charset="0"/>
                  </a:rPr>
                  <a:t>bagi</a:t>
                </a:r>
                <a:r>
                  <a:rPr lang="en-ID" sz="2400" dirty="0">
                    <a:latin typeface="+mn-lt"/>
                    <a:ea typeface="Times New Roman" panose="02020603050405020304" pitchFamily="18" charset="0"/>
                    <a:cs typeface="Times New Roman" panose="02020603050405020304" pitchFamily="18" charset="0"/>
                  </a:rPr>
                  <a:t> </a:t>
                </a:r>
                <a:r>
                  <a:rPr lang="en-ID" sz="2400" dirty="0" err="1">
                    <a:latin typeface="+mn-lt"/>
                    <a:ea typeface="Times New Roman" panose="02020603050405020304" pitchFamily="18" charset="0"/>
                    <a:cs typeface="Times New Roman" panose="02020603050405020304" pitchFamily="18" charset="0"/>
                  </a:rPr>
                  <a:t>tugas</a:t>
                </a:r>
                <a:r>
                  <a:rPr lang="en-ID" sz="2400" dirty="0">
                    <a:latin typeface="+mn-lt"/>
                    <a:ea typeface="Times New Roman" panose="02020603050405020304" pitchFamily="18" charset="0"/>
                    <a:cs typeface="Times New Roman" panose="02020603050405020304" pitchFamily="18" charset="0"/>
                  </a:rPr>
                  <a:t>.</a:t>
                </a:r>
                <a:endParaRPr lang="id-ID" sz="2400" dirty="0">
                  <a:effectLst/>
                  <a:latin typeface="+mn-lt"/>
                  <a:ea typeface="Calibri" panose="020F0502020204030204" pitchFamily="34" charset="0"/>
                  <a:cs typeface="Times New Roman" panose="02020603050405020304" pitchFamily="18" charset="0"/>
                </a:endParaRPr>
              </a:p>
              <a:p>
                <a:pPr marL="499110" algn="just">
                  <a:lnSpc>
                    <a:spcPct val="115000"/>
                  </a:lnSpc>
                  <a:spcAft>
                    <a:spcPts val="0"/>
                  </a:spcAft>
                </a:pPr>
                <a:r>
                  <a:rPr lang="en-ID" sz="2400" dirty="0">
                    <a:effectLst/>
                    <a:latin typeface="+mn-lt"/>
                    <a:ea typeface="Times New Roman" panose="02020603050405020304" pitchFamily="18" charset="0"/>
                    <a:cs typeface="Times New Roman" panose="02020603050405020304" pitchFamily="18" charset="0"/>
                  </a:rPr>
                  <a:t> </a:t>
                </a:r>
                <a:endParaRPr lang="id-ID" sz="2400" dirty="0">
                  <a:effectLst/>
                  <a:latin typeface="+mn-lt"/>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startAt="8"/>
                </a:pPr>
                <a:r>
                  <a:rPr lang="en-ID" sz="2400" dirty="0" err="1">
                    <a:effectLst/>
                    <a:latin typeface="+mn-lt"/>
                    <a:ea typeface="Times New Roman" panose="02020603050405020304" pitchFamily="18" charset="0"/>
                    <a:cs typeface="Times New Roman" panose="02020603050405020304" pitchFamily="18" charset="0"/>
                  </a:rPr>
                  <a:t>Menghitung</a:t>
                </a:r>
                <a:r>
                  <a:rPr lang="en-ID" sz="2400" dirty="0">
                    <a:effectLst/>
                    <a:latin typeface="+mn-lt"/>
                    <a:ea typeface="Times New Roman" panose="02020603050405020304" pitchFamily="18" charset="0"/>
                    <a:cs typeface="Times New Roman" panose="02020603050405020304" pitchFamily="18" charset="0"/>
                  </a:rPr>
                  <a:t> </a:t>
                </a:r>
                <a:r>
                  <a:rPr lang="en-ID" sz="2400" dirty="0" err="1">
                    <a:effectLst/>
                    <a:latin typeface="+mn-lt"/>
                    <a:ea typeface="Times New Roman" panose="02020603050405020304" pitchFamily="18" charset="0"/>
                    <a:cs typeface="Times New Roman" panose="02020603050405020304" pitchFamily="18" charset="0"/>
                  </a:rPr>
                  <a:t>waktu</a:t>
                </a:r>
                <a:r>
                  <a:rPr lang="en-ID" sz="2400" dirty="0">
                    <a:effectLst/>
                    <a:latin typeface="+mn-lt"/>
                    <a:ea typeface="Times New Roman" panose="02020603050405020304" pitchFamily="18" charset="0"/>
                    <a:cs typeface="Times New Roman" panose="02020603050405020304" pitchFamily="18" charset="0"/>
                  </a:rPr>
                  <a:t> </a:t>
                </a:r>
                <a:r>
                  <a:rPr lang="en-ID" sz="2400" dirty="0" err="1">
                    <a:effectLst/>
                    <a:latin typeface="+mn-lt"/>
                    <a:ea typeface="Times New Roman" panose="02020603050405020304" pitchFamily="18" charset="0"/>
                    <a:cs typeface="Times New Roman" panose="02020603050405020304" pitchFamily="18" charset="0"/>
                  </a:rPr>
                  <a:t>standar</a:t>
                </a:r>
                <a:r>
                  <a:rPr lang="en-ID" sz="2400" dirty="0">
                    <a:effectLst/>
                    <a:latin typeface="+mn-lt"/>
                    <a:ea typeface="Times New Roman" panose="02020603050405020304" pitchFamily="18" charset="0"/>
                    <a:cs typeface="Times New Roman" panose="02020603050405020304" pitchFamily="18" charset="0"/>
                  </a:rPr>
                  <a:t>. </a:t>
                </a:r>
                <a:r>
                  <a:rPr lang="en-ID" sz="2400" dirty="0" err="1">
                    <a:effectLst/>
                    <a:latin typeface="+mn-lt"/>
                    <a:ea typeface="Times New Roman" panose="02020603050405020304" pitchFamily="18" charset="0"/>
                    <a:cs typeface="Times New Roman" panose="02020603050405020304" pitchFamily="18" charset="0"/>
                  </a:rPr>
                  <a:t>Penyesuaian</a:t>
                </a:r>
                <a:r>
                  <a:rPr lang="en-ID" sz="2400" dirty="0">
                    <a:effectLst/>
                    <a:latin typeface="+mn-lt"/>
                    <a:ea typeface="Times New Roman" panose="02020603050405020304" pitchFamily="18" charset="0"/>
                    <a:cs typeface="Times New Roman" panose="02020603050405020304" pitchFamily="18" charset="0"/>
                  </a:rPr>
                  <a:t> </a:t>
                </a:r>
                <a:r>
                  <a:rPr lang="en-ID" sz="2400" dirty="0" err="1">
                    <a:effectLst/>
                    <a:latin typeface="+mn-lt"/>
                    <a:ea typeface="Times New Roman" panose="02020603050405020304" pitchFamily="18" charset="0"/>
                    <a:cs typeface="Times New Roman" panose="02020603050405020304" pitchFamily="18" charset="0"/>
                  </a:rPr>
                  <a:t>ini</a:t>
                </a:r>
                <a:r>
                  <a:rPr lang="en-ID" sz="2400" dirty="0">
                    <a:effectLst/>
                    <a:latin typeface="+mn-lt"/>
                    <a:ea typeface="Times New Roman" panose="02020603050405020304" pitchFamily="18" charset="0"/>
                    <a:cs typeface="Times New Roman" panose="02020603050405020304" pitchFamily="18" charset="0"/>
                  </a:rPr>
                  <a:t> total </a:t>
                </a:r>
                <a:r>
                  <a:rPr lang="en-ID" sz="2400" dirty="0" err="1">
                    <a:effectLst/>
                    <a:latin typeface="+mn-lt"/>
                    <a:ea typeface="Times New Roman" panose="02020603050405020304" pitchFamily="18" charset="0"/>
                    <a:cs typeface="Times New Roman" panose="02020603050405020304" pitchFamily="18" charset="0"/>
                  </a:rPr>
                  <a:t>waktu</a:t>
                </a:r>
                <a:r>
                  <a:rPr lang="en-ID" sz="2400" dirty="0">
                    <a:effectLst/>
                    <a:latin typeface="+mn-lt"/>
                    <a:ea typeface="Times New Roman" panose="02020603050405020304" pitchFamily="18" charset="0"/>
                    <a:cs typeface="Times New Roman" panose="02020603050405020304" pitchFamily="18" charset="0"/>
                  </a:rPr>
                  <a:t> normal yang </a:t>
                </a:r>
                <a:r>
                  <a:rPr lang="en-ID" sz="2400" dirty="0" err="1">
                    <a:effectLst/>
                    <a:latin typeface="+mn-lt"/>
                    <a:ea typeface="Times New Roman" panose="02020603050405020304" pitchFamily="18" charset="0"/>
                    <a:cs typeface="Times New Roman" panose="02020603050405020304" pitchFamily="18" charset="0"/>
                  </a:rPr>
                  <a:t>meyediakan</a:t>
                </a:r>
                <a:r>
                  <a:rPr lang="en-ID" sz="2400" dirty="0">
                    <a:effectLst/>
                    <a:latin typeface="+mn-lt"/>
                    <a:ea typeface="Times New Roman" panose="02020603050405020304" pitchFamily="18" charset="0"/>
                    <a:cs typeface="Times New Roman" panose="02020603050405020304" pitchFamily="18" charset="0"/>
                  </a:rPr>
                  <a:t> </a:t>
                </a:r>
                <a:r>
                  <a:rPr lang="en-ID" sz="2400" dirty="0" err="1">
                    <a:effectLst/>
                    <a:latin typeface="+mn-lt"/>
                    <a:ea typeface="Times New Roman" panose="02020603050405020304" pitchFamily="18" charset="0"/>
                    <a:cs typeface="Times New Roman" panose="02020603050405020304" pitchFamily="18" charset="0"/>
                  </a:rPr>
                  <a:t>bagi</a:t>
                </a:r>
                <a:r>
                  <a:rPr lang="en-ID" sz="2400" dirty="0">
                    <a:effectLst/>
                    <a:latin typeface="+mn-lt"/>
                    <a:ea typeface="Times New Roman" panose="02020603050405020304" pitchFamily="18" charset="0"/>
                    <a:cs typeface="Times New Roman" panose="02020603050405020304" pitchFamily="18" charset="0"/>
                  </a:rPr>
                  <a:t> </a:t>
                </a:r>
                <a:r>
                  <a:rPr lang="en-ID" sz="2400" dirty="0" err="1">
                    <a:effectLst/>
                    <a:latin typeface="+mn-lt"/>
                    <a:ea typeface="Times New Roman" panose="02020603050405020304" pitchFamily="18" charset="0"/>
                    <a:cs typeface="Times New Roman" panose="02020603050405020304" pitchFamily="18" charset="0"/>
                  </a:rPr>
                  <a:t>cadangan</a:t>
                </a:r>
                <a:r>
                  <a:rPr lang="en-ID" sz="2400" dirty="0">
                    <a:effectLst/>
                    <a:latin typeface="+mn-lt"/>
                    <a:ea typeface="Times New Roman" panose="02020603050405020304" pitchFamily="18" charset="0"/>
                    <a:cs typeface="Times New Roman" panose="02020603050405020304" pitchFamily="18" charset="0"/>
                  </a:rPr>
                  <a:t>, </a:t>
                </a:r>
                <a:r>
                  <a:rPr lang="en-ID" sz="2400" dirty="0" err="1">
                    <a:effectLst/>
                    <a:latin typeface="+mn-lt"/>
                    <a:ea typeface="Times New Roman" panose="02020603050405020304" pitchFamily="18" charset="0"/>
                    <a:cs typeface="Times New Roman" panose="02020603050405020304" pitchFamily="18" charset="0"/>
                  </a:rPr>
                  <a:t>misalnya</a:t>
                </a:r>
                <a:r>
                  <a:rPr lang="en-ID" sz="2400" dirty="0">
                    <a:effectLst/>
                    <a:latin typeface="+mn-lt"/>
                    <a:ea typeface="Times New Roman" panose="02020603050405020304" pitchFamily="18" charset="0"/>
                    <a:cs typeface="Times New Roman" panose="02020603050405020304" pitchFamily="18" charset="0"/>
                  </a:rPr>
                  <a:t> </a:t>
                </a:r>
                <a:r>
                  <a:rPr lang="en-ID" sz="2400" dirty="0" err="1">
                    <a:effectLst/>
                    <a:latin typeface="+mn-lt"/>
                    <a:ea typeface="Times New Roman" panose="02020603050405020304" pitchFamily="18" charset="0"/>
                    <a:cs typeface="Times New Roman" panose="02020603050405020304" pitchFamily="18" charset="0"/>
                  </a:rPr>
                  <a:t>kebutuhan</a:t>
                </a:r>
                <a:r>
                  <a:rPr lang="en-ID" sz="2400" dirty="0">
                    <a:effectLst/>
                    <a:latin typeface="+mn-lt"/>
                    <a:ea typeface="Times New Roman" panose="02020603050405020304" pitchFamily="18" charset="0"/>
                    <a:cs typeface="Times New Roman" panose="02020603050405020304" pitchFamily="18" charset="0"/>
                  </a:rPr>
                  <a:t> </a:t>
                </a:r>
                <a:r>
                  <a:rPr lang="en-ID" sz="2400" dirty="0" err="1">
                    <a:effectLst/>
                    <a:latin typeface="+mn-lt"/>
                    <a:ea typeface="Times New Roman" panose="02020603050405020304" pitchFamily="18" charset="0"/>
                    <a:cs typeface="Times New Roman" panose="02020603050405020304" pitchFamily="18" charset="0"/>
                  </a:rPr>
                  <a:t>privadi</a:t>
                </a:r>
                <a:r>
                  <a:rPr lang="en-ID" sz="2400" dirty="0">
                    <a:effectLst/>
                    <a:latin typeface="+mn-lt"/>
                    <a:ea typeface="Times New Roman" panose="02020603050405020304" pitchFamily="18" charset="0"/>
                    <a:cs typeface="Times New Roman" panose="02020603050405020304" pitchFamily="18" charset="0"/>
                  </a:rPr>
                  <a:t>, </a:t>
                </a:r>
                <a:r>
                  <a:rPr lang="en-ID" sz="2400" dirty="0" err="1">
                    <a:effectLst/>
                    <a:latin typeface="+mn-lt"/>
                    <a:ea typeface="Times New Roman" panose="02020603050405020304" pitchFamily="18" charset="0"/>
                    <a:cs typeface="Times New Roman" panose="02020603050405020304" pitchFamily="18" charset="0"/>
                  </a:rPr>
                  <a:t>penundaan</a:t>
                </a:r>
                <a:r>
                  <a:rPr lang="en-ID" sz="2400" dirty="0">
                    <a:effectLst/>
                    <a:latin typeface="+mn-lt"/>
                    <a:ea typeface="Times New Roman" panose="02020603050405020304" pitchFamily="18" charset="0"/>
                    <a:cs typeface="Times New Roman" panose="02020603050405020304" pitchFamily="18" charset="0"/>
                  </a:rPr>
                  <a:t> </a:t>
                </a:r>
                <a:r>
                  <a:rPr lang="en-ID" sz="2400" dirty="0" err="1">
                    <a:effectLst/>
                    <a:latin typeface="+mn-lt"/>
                    <a:ea typeface="Times New Roman" panose="02020603050405020304" pitchFamily="18" charset="0"/>
                    <a:cs typeface="Times New Roman" panose="02020603050405020304" pitchFamily="18" charset="0"/>
                  </a:rPr>
                  <a:t>waktu</a:t>
                </a:r>
                <a:r>
                  <a:rPr lang="en-ID" sz="2400" dirty="0">
                    <a:effectLst/>
                    <a:latin typeface="+mn-lt"/>
                    <a:ea typeface="Times New Roman" panose="02020603050405020304" pitchFamily="18" charset="0"/>
                    <a:cs typeface="Times New Roman" panose="02020603050405020304" pitchFamily="18" charset="0"/>
                  </a:rPr>
                  <a:t> yang </a:t>
                </a:r>
                <a:r>
                  <a:rPr lang="en-ID" sz="2400" dirty="0" err="1">
                    <a:effectLst/>
                    <a:latin typeface="+mn-lt"/>
                    <a:ea typeface="Times New Roman" panose="02020603050405020304" pitchFamily="18" charset="0"/>
                    <a:cs typeface="Times New Roman" panose="02020603050405020304" pitchFamily="18" charset="0"/>
                  </a:rPr>
                  <a:t>tidak</a:t>
                </a:r>
                <a:r>
                  <a:rPr lang="en-ID" sz="2400" dirty="0">
                    <a:effectLst/>
                    <a:latin typeface="+mn-lt"/>
                    <a:ea typeface="Times New Roman" panose="02020603050405020304" pitchFamily="18" charset="0"/>
                    <a:cs typeface="Times New Roman" panose="02020603050405020304" pitchFamily="18" charset="0"/>
                  </a:rPr>
                  <a:t> </a:t>
                </a:r>
                <a:r>
                  <a:rPr lang="en-ID" sz="2400" dirty="0" err="1">
                    <a:effectLst/>
                    <a:latin typeface="+mn-lt"/>
                    <a:ea typeface="Times New Roman" panose="02020603050405020304" pitchFamily="18" charset="0"/>
                    <a:cs typeface="Times New Roman" panose="02020603050405020304" pitchFamily="18" charset="0"/>
                  </a:rPr>
                  <a:t>dapat</a:t>
                </a:r>
                <a:r>
                  <a:rPr lang="en-ID" sz="2400" dirty="0">
                    <a:effectLst/>
                    <a:latin typeface="+mn-lt"/>
                    <a:ea typeface="Times New Roman" panose="02020603050405020304" pitchFamily="18" charset="0"/>
                    <a:cs typeface="Times New Roman" panose="02020603050405020304" pitchFamily="18" charset="0"/>
                  </a:rPr>
                  <a:t> </a:t>
                </a:r>
                <a:r>
                  <a:rPr lang="en-ID" sz="2400" dirty="0" err="1">
                    <a:effectLst/>
                    <a:latin typeface="+mn-lt"/>
                    <a:ea typeface="Times New Roman" panose="02020603050405020304" pitchFamily="18" charset="0"/>
                    <a:cs typeface="Times New Roman" panose="02020603050405020304" pitchFamily="18" charset="0"/>
                  </a:rPr>
                  <a:t>dihindarkan</a:t>
                </a:r>
                <a:r>
                  <a:rPr lang="en-ID" sz="2400" dirty="0">
                    <a:effectLst/>
                    <a:latin typeface="+mn-lt"/>
                    <a:ea typeface="Times New Roman" panose="02020603050405020304" pitchFamily="18" charset="0"/>
                    <a:cs typeface="Times New Roman" panose="02020603050405020304" pitchFamily="18" charset="0"/>
                  </a:rPr>
                  <a:t>, dan </a:t>
                </a:r>
                <a:r>
                  <a:rPr lang="en-ID" sz="2400" dirty="0" err="1">
                    <a:effectLst/>
                    <a:latin typeface="+mn-lt"/>
                    <a:ea typeface="Times New Roman" panose="02020603050405020304" pitchFamily="18" charset="0"/>
                    <a:cs typeface="Times New Roman" panose="02020603050405020304" pitchFamily="18" charset="0"/>
                  </a:rPr>
                  <a:t>kelelahan</a:t>
                </a:r>
                <a:r>
                  <a:rPr lang="en-ID" sz="2400" dirty="0">
                    <a:effectLst/>
                    <a:latin typeface="+mn-lt"/>
                    <a:ea typeface="Times New Roman" panose="02020603050405020304" pitchFamily="18" charset="0"/>
                    <a:cs typeface="Times New Roman" panose="02020603050405020304" pitchFamily="18" charset="0"/>
                  </a:rPr>
                  <a:t> </a:t>
                </a:r>
                <a:r>
                  <a:rPr lang="en-ID" sz="2400" dirty="0" err="1">
                    <a:effectLst/>
                    <a:latin typeface="+mn-lt"/>
                    <a:ea typeface="Times New Roman" panose="02020603050405020304" pitchFamily="18" charset="0"/>
                    <a:cs typeface="Times New Roman" panose="02020603050405020304" pitchFamily="18" charset="0"/>
                  </a:rPr>
                  <a:t>pekerja</a:t>
                </a:r>
                <a:r>
                  <a:rPr lang="en-ID" sz="2400" dirty="0">
                    <a:effectLst/>
                    <a:latin typeface="+mn-lt"/>
                    <a:ea typeface="Times New Roman" panose="02020603050405020304" pitchFamily="18" charset="0"/>
                    <a:cs typeface="Times New Roman" panose="02020603050405020304" pitchFamily="18" charset="0"/>
                  </a:rPr>
                  <a:t>.</a:t>
                </a:r>
                <a:endParaRPr lang="id-ID" sz="2400" dirty="0">
                  <a:effectLst/>
                  <a:latin typeface="+mn-lt"/>
                  <a:ea typeface="Calibri" panose="020F0502020204030204" pitchFamily="34" charset="0"/>
                  <a:cs typeface="Times New Roman" panose="02020603050405020304" pitchFamily="18" charset="0"/>
                </a:endParaRPr>
              </a:p>
              <a:p>
                <a:pPr marL="499110" algn="just">
                  <a:lnSpc>
                    <a:spcPct val="115000"/>
                  </a:lnSpc>
                  <a:spcAft>
                    <a:spcPts val="0"/>
                  </a:spcAft>
                </a:pPr>
                <a:r>
                  <a:rPr lang="en-ID" sz="2400" dirty="0">
                    <a:effectLst/>
                    <a:latin typeface="+mn-lt"/>
                    <a:ea typeface="Times New Roman" panose="02020603050405020304" pitchFamily="18" charset="0"/>
                    <a:cs typeface="Times New Roman" panose="02020603050405020304" pitchFamily="18" charset="0"/>
                  </a:rPr>
                  <a:t> </a:t>
                </a:r>
                <a:endParaRPr lang="id-ID" sz="2400" dirty="0">
                  <a:effectLst/>
                  <a:latin typeface="+mn-lt"/>
                  <a:ea typeface="Calibri" panose="020F0502020204030204" pitchFamily="34" charset="0"/>
                  <a:cs typeface="Times New Roman" panose="02020603050405020304" pitchFamily="18" charset="0"/>
                </a:endParaRPr>
              </a:p>
              <a:p>
                <a:pPr marL="499110" algn="just">
                  <a:lnSpc>
                    <a:spcPct val="115000"/>
                  </a:lnSpc>
                  <a:spcAft>
                    <a:spcPts val="1000"/>
                  </a:spcAft>
                </a:pPr>
                <a14:m>
                  <m:oMathPara xmlns:m="http://schemas.openxmlformats.org/officeDocument/2006/math">
                    <m:oMathParaPr>
                      <m:jc m:val="centerGroup"/>
                    </m:oMathParaPr>
                    <m:oMath xmlns:m="http://schemas.openxmlformats.org/officeDocument/2006/math">
                      <m:r>
                        <a:rPr lang="en-ID" sz="2400" i="1">
                          <a:effectLst/>
                          <a:latin typeface="+mn-lt"/>
                          <a:ea typeface="Times New Roman" panose="02020603050405020304" pitchFamily="18" charset="0"/>
                          <a:cs typeface="Times New Roman" panose="02020603050405020304" pitchFamily="18" charset="0"/>
                        </a:rPr>
                        <m:t>𝑊𝑎𝑘𝑡𝑢</m:t>
                      </m:r>
                      <m:r>
                        <a:rPr lang="en-ID" sz="2400" i="1">
                          <a:effectLst/>
                          <a:latin typeface="+mn-lt"/>
                          <a:ea typeface="Times New Roman" panose="02020603050405020304" pitchFamily="18" charset="0"/>
                          <a:cs typeface="Times New Roman" panose="02020603050405020304" pitchFamily="18" charset="0"/>
                        </a:rPr>
                        <m:t> </m:t>
                      </m:r>
                      <m:r>
                        <a:rPr lang="en-ID" sz="2400" i="1">
                          <a:effectLst/>
                          <a:latin typeface="+mn-lt"/>
                          <a:ea typeface="Times New Roman" panose="02020603050405020304" pitchFamily="18" charset="0"/>
                          <a:cs typeface="Times New Roman" panose="02020603050405020304" pitchFamily="18" charset="0"/>
                        </a:rPr>
                        <m:t>𝑆𝑡𝑎𝑛𝑑𝑎𝑟</m:t>
                      </m:r>
                      <m:r>
                        <a:rPr lang="en-ID" sz="2400" i="1">
                          <a:effectLst/>
                          <a:latin typeface="+mn-lt"/>
                          <a:ea typeface="Times New Roman" panose="02020603050405020304" pitchFamily="18" charset="0"/>
                          <a:cs typeface="Times New Roman" panose="02020603050405020304" pitchFamily="18" charset="0"/>
                        </a:rPr>
                        <m:t> =</m:t>
                      </m:r>
                      <m:f>
                        <m:fPr>
                          <m:ctrlPr>
                            <a:rPr lang="id-ID" sz="2400" i="1">
                              <a:effectLst/>
                              <a:latin typeface="+mn-lt"/>
                              <a:ea typeface="Times New Roman" panose="02020603050405020304" pitchFamily="18" charset="0"/>
                              <a:cs typeface="Times New Roman" panose="02020603050405020304" pitchFamily="18" charset="0"/>
                            </a:rPr>
                          </m:ctrlPr>
                        </m:fPr>
                        <m:num>
                          <m:r>
                            <a:rPr lang="en-ID" sz="2400" i="1">
                              <a:effectLst/>
                              <a:latin typeface="+mn-lt"/>
                              <a:ea typeface="Times New Roman" panose="02020603050405020304" pitchFamily="18" charset="0"/>
                              <a:cs typeface="Times New Roman" panose="02020603050405020304" pitchFamily="18" charset="0"/>
                            </a:rPr>
                            <m:t>𝑇𝑜𝑡𝑎𝑙</m:t>
                          </m:r>
                          <m:r>
                            <a:rPr lang="en-ID" sz="2400" i="1">
                              <a:effectLst/>
                              <a:latin typeface="+mn-lt"/>
                              <a:ea typeface="Times New Roman" panose="02020603050405020304" pitchFamily="18" charset="0"/>
                              <a:cs typeface="Times New Roman" panose="02020603050405020304" pitchFamily="18" charset="0"/>
                            </a:rPr>
                            <m:t> </m:t>
                          </m:r>
                          <m:r>
                            <a:rPr lang="en-ID" sz="2400" i="1">
                              <a:effectLst/>
                              <a:latin typeface="+mn-lt"/>
                              <a:ea typeface="Times New Roman" panose="02020603050405020304" pitchFamily="18" charset="0"/>
                              <a:cs typeface="Times New Roman" panose="02020603050405020304" pitchFamily="18" charset="0"/>
                            </a:rPr>
                            <m:t>𝑤𝑎𝑘𝑡𝑢</m:t>
                          </m:r>
                          <m:r>
                            <a:rPr lang="en-ID" sz="2400" i="1">
                              <a:effectLst/>
                              <a:latin typeface="+mn-lt"/>
                              <a:ea typeface="Times New Roman" panose="02020603050405020304" pitchFamily="18" charset="0"/>
                              <a:cs typeface="Times New Roman" panose="02020603050405020304" pitchFamily="18" charset="0"/>
                            </a:rPr>
                            <m:t> </m:t>
                          </m:r>
                          <m:r>
                            <a:rPr lang="en-ID" sz="2400" i="1">
                              <a:effectLst/>
                              <a:latin typeface="+mn-lt"/>
                              <a:ea typeface="Times New Roman" panose="02020603050405020304" pitchFamily="18" charset="0"/>
                              <a:cs typeface="Times New Roman" panose="02020603050405020304" pitchFamily="18" charset="0"/>
                            </a:rPr>
                            <m:t>𝑛𝑜𝑟𝑚𝑎𝑙</m:t>
                          </m:r>
                        </m:num>
                        <m:den>
                          <m:r>
                            <a:rPr lang="en-ID" sz="2400" i="1">
                              <a:effectLst/>
                              <a:latin typeface="+mn-lt"/>
                              <a:ea typeface="Times New Roman" panose="02020603050405020304" pitchFamily="18" charset="0"/>
                              <a:cs typeface="Times New Roman" panose="02020603050405020304" pitchFamily="18" charset="0"/>
                            </a:rPr>
                            <m:t>1−</m:t>
                          </m:r>
                          <m:r>
                            <a:rPr lang="en-ID" sz="2400" i="1">
                              <a:effectLst/>
                              <a:latin typeface="+mn-lt"/>
                              <a:ea typeface="Times New Roman" panose="02020603050405020304" pitchFamily="18" charset="0"/>
                              <a:cs typeface="Times New Roman" panose="02020603050405020304" pitchFamily="18" charset="0"/>
                            </a:rPr>
                            <m:t>𝑓𝑎𝑘𝑡𝑜𝑟</m:t>
                          </m:r>
                          <m:r>
                            <a:rPr lang="en-ID" sz="2400" i="1">
                              <a:effectLst/>
                              <a:latin typeface="+mn-lt"/>
                              <a:ea typeface="Times New Roman" panose="02020603050405020304" pitchFamily="18" charset="0"/>
                              <a:cs typeface="Times New Roman" panose="02020603050405020304" pitchFamily="18" charset="0"/>
                            </a:rPr>
                            <m:t> </m:t>
                          </m:r>
                          <m:r>
                            <a:rPr lang="en-ID" sz="2400" i="1">
                              <a:effectLst/>
                              <a:latin typeface="+mn-lt"/>
                              <a:ea typeface="Times New Roman" panose="02020603050405020304" pitchFamily="18" charset="0"/>
                              <a:cs typeface="Times New Roman" panose="02020603050405020304" pitchFamily="18" charset="0"/>
                            </a:rPr>
                            <m:t>𝑐𝑎𝑑𝑎𝑛𝑔𝑎𝑛</m:t>
                          </m:r>
                        </m:den>
                      </m:f>
                    </m:oMath>
                  </m:oMathPara>
                </a14:m>
                <a:endParaRPr lang="id-ID" sz="2400" dirty="0">
                  <a:effectLst/>
                  <a:latin typeface="+mn-lt"/>
                  <a:ea typeface="Calibri" panose="020F0502020204030204" pitchFamily="34" charset="0"/>
                  <a:cs typeface="Times New Roman" panose="02020603050405020304" pitchFamily="18" charset="0"/>
                </a:endParaRPr>
              </a:p>
            </p:txBody>
          </p:sp>
        </mc:Choice>
        <mc:Fallback>
          <p:sp>
            <p:nvSpPr>
              <p:cNvPr id="3" name="Persegi Panjang 2">
                <a:extLst>
                  <a:ext uri="{FF2B5EF4-FFF2-40B4-BE49-F238E27FC236}">
                    <a16:creationId xmlns:a16="http://schemas.microsoft.com/office/drawing/2014/main" id="{DB84E48C-F8BD-4D72-9E74-EC4E1B260D24}"/>
                  </a:ext>
                </a:extLst>
              </p:cNvPr>
              <p:cNvSpPr>
                <a:spLocks noRot="1" noChangeAspect="1" noMove="1" noResize="1" noEditPoints="1" noAdjustHandles="1" noChangeArrowheads="1" noChangeShapeType="1" noTextEdit="1"/>
              </p:cNvSpPr>
              <p:nvPr/>
            </p:nvSpPr>
            <p:spPr>
              <a:xfrm>
                <a:off x="280737" y="1678136"/>
                <a:ext cx="11630526" cy="4132029"/>
              </a:xfrm>
              <a:prstGeom prst="rect">
                <a:avLst/>
              </a:prstGeom>
              <a:blipFill>
                <a:blip r:embed="rId2"/>
                <a:stretch>
                  <a:fillRect l="-681" t="-1180" r="-839"/>
                </a:stretch>
              </a:blipFill>
            </p:spPr>
            <p:txBody>
              <a:bodyPr/>
              <a:lstStyle/>
              <a:p>
                <a:r>
                  <a:rPr lang="id-ID">
                    <a:noFill/>
                  </a:rPr>
                  <a:t> </a:t>
                </a:r>
              </a:p>
            </p:txBody>
          </p:sp>
        </mc:Fallback>
      </mc:AlternateContent>
    </p:spTree>
    <p:extLst>
      <p:ext uri="{BB962C8B-B14F-4D97-AF65-F5344CB8AC3E}">
        <p14:creationId xmlns:p14="http://schemas.microsoft.com/office/powerpoint/2010/main" val="3061861010"/>
      </p:ext>
    </p:extLst>
  </p:cSld>
  <p:clrMapOvr>
    <a:masterClrMapping/>
  </p:clrMapOvr>
  <p:transition spd="slow" advClick="0" advTm="4000">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16404"/>
                                        </p:tgtEl>
                                        <p:attrNameLst>
                                          <p:attrName>style.visibility</p:attrName>
                                        </p:attrNameLst>
                                      </p:cBhvr>
                                      <p:to>
                                        <p:strVal val="visible"/>
                                      </p:to>
                                    </p:set>
                                    <p:animEffect>
                                      <p:cBhvr>
                                        <p:cTn id="7" dur="500"/>
                                        <p:tgtEl>
                                          <p:spTgt spid="164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grpSp>
        <p:nvGrpSpPr>
          <p:cNvPr id="14349" name="Group 16">
            <a:extLst>
              <a:ext uri="{FF2B5EF4-FFF2-40B4-BE49-F238E27FC236}">
                <a16:creationId xmlns:a16="http://schemas.microsoft.com/office/drawing/2014/main" id="{347492D3-7E6E-4DFC-A0DF-9A039616A01A}"/>
              </a:ext>
            </a:extLst>
          </p:cNvPr>
          <p:cNvGrpSpPr>
            <a:grpSpLocks/>
          </p:cNvGrpSpPr>
          <p:nvPr/>
        </p:nvGrpSpPr>
        <p:grpSpPr bwMode="auto">
          <a:xfrm>
            <a:off x="0" y="1419726"/>
            <a:ext cx="11911263" cy="5438273"/>
            <a:chOff x="0" y="0"/>
            <a:chExt cx="3585028" cy="2612571"/>
          </a:xfrm>
        </p:grpSpPr>
        <p:sp>
          <p:nvSpPr>
            <p:cNvPr id="14351" name="矩形 37">
              <a:extLst>
                <a:ext uri="{FF2B5EF4-FFF2-40B4-BE49-F238E27FC236}">
                  <a16:creationId xmlns:a16="http://schemas.microsoft.com/office/drawing/2014/main" id="{C2EAC9F9-88AB-4C95-9767-5F9AB555DBCB}"/>
                </a:ext>
              </a:extLst>
            </p:cNvPr>
            <p:cNvSpPr>
              <a:spLocks noChangeArrowheads="1"/>
            </p:cNvSpPr>
            <p:nvPr/>
          </p:nvSpPr>
          <p:spPr bwMode="auto">
            <a:xfrm>
              <a:off x="0" y="0"/>
              <a:ext cx="3585028" cy="2612571"/>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4352" name="矩形 38">
              <a:extLst>
                <a:ext uri="{FF2B5EF4-FFF2-40B4-BE49-F238E27FC236}">
                  <a16:creationId xmlns:a16="http://schemas.microsoft.com/office/drawing/2014/main" id="{2BE27C22-A7DF-473A-A9B5-3F8F90C2D19F}"/>
                </a:ext>
              </a:extLst>
            </p:cNvPr>
            <p:cNvSpPr>
              <a:spLocks noChangeArrowheads="1"/>
            </p:cNvSpPr>
            <p:nvPr/>
          </p:nvSpPr>
          <p:spPr bwMode="auto">
            <a:xfrm>
              <a:off x="0" y="0"/>
              <a:ext cx="3585028" cy="2612571"/>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sp>
        <p:nvSpPr>
          <p:cNvPr id="16404" name="任意多边形 39">
            <a:extLst>
              <a:ext uri="{FF2B5EF4-FFF2-40B4-BE49-F238E27FC236}">
                <a16:creationId xmlns:a16="http://schemas.microsoft.com/office/drawing/2014/main" id="{C743D3A1-4671-464F-B9B1-FF978726505B}"/>
              </a:ext>
            </a:extLst>
          </p:cNvPr>
          <p:cNvSpPr>
            <a:spLocks noChangeArrowheads="1"/>
          </p:cNvSpPr>
          <p:nvPr/>
        </p:nvSpPr>
        <p:spPr bwMode="auto">
          <a:xfrm>
            <a:off x="0" y="1"/>
            <a:ext cx="4004693" cy="1010652"/>
          </a:xfrm>
          <a:custGeom>
            <a:avLst/>
            <a:gdLst>
              <a:gd name="T0" fmla="*/ 0 w 2243362"/>
              <a:gd name="T1" fmla="*/ 0 h 478972"/>
              <a:gd name="T2" fmla="*/ 2003276 w 2243362"/>
              <a:gd name="T3" fmla="*/ 0 h 478972"/>
              <a:gd name="T4" fmla="*/ 2242690 w 2243362"/>
              <a:gd name="T5" fmla="*/ 240167 h 478972"/>
              <a:gd name="T6" fmla="*/ 2003276 w 2243362"/>
              <a:gd name="T7" fmla="*/ 480332 h 478972"/>
              <a:gd name="T8" fmla="*/ 0 w 2243362"/>
              <a:gd name="T9" fmla="*/ 480332 h 478972"/>
              <a:gd name="T10" fmla="*/ 0 60000 65536"/>
              <a:gd name="T11" fmla="*/ 0 60000 65536"/>
              <a:gd name="T12" fmla="*/ 0 60000 65536"/>
              <a:gd name="T13" fmla="*/ 0 60000 65536"/>
              <a:gd name="T14" fmla="*/ 0 60000 65536"/>
              <a:gd name="T15" fmla="*/ 0 w 2243362"/>
              <a:gd name="T16" fmla="*/ 0 h 478972"/>
              <a:gd name="T17" fmla="*/ 2243362 w 2243362"/>
              <a:gd name="T18" fmla="*/ 478972 h 478972"/>
            </a:gdLst>
            <a:ahLst/>
            <a:cxnLst>
              <a:cxn ang="T10">
                <a:pos x="T0" y="T1"/>
              </a:cxn>
              <a:cxn ang="T11">
                <a:pos x="T2" y="T3"/>
              </a:cxn>
              <a:cxn ang="T12">
                <a:pos x="T4" y="T5"/>
              </a:cxn>
              <a:cxn ang="T13">
                <a:pos x="T6" y="T7"/>
              </a:cxn>
              <a:cxn ang="T14">
                <a:pos x="T8" y="T9"/>
              </a:cxn>
            </a:cxnLst>
            <a:rect l="T15" t="T16" r="T17" b="T18"/>
            <a:pathLst>
              <a:path w="2243362" h="478972">
                <a:moveTo>
                  <a:pt x="0" y="0"/>
                </a:moveTo>
                <a:lnTo>
                  <a:pt x="2003876" y="0"/>
                </a:lnTo>
                <a:cubicBezTo>
                  <a:pt x="2136140" y="0"/>
                  <a:pt x="2243362" y="107222"/>
                  <a:pt x="2243362" y="239486"/>
                </a:cubicBezTo>
                <a:cubicBezTo>
                  <a:pt x="2243362" y="371750"/>
                  <a:pt x="2136140" y="478972"/>
                  <a:pt x="2003876" y="478972"/>
                </a:cubicBezTo>
                <a:lnTo>
                  <a:pt x="0" y="478972"/>
                </a:lnTo>
                <a:lnTo>
                  <a:pt x="0" y="0"/>
                </a:lnTo>
                <a:close/>
              </a:path>
            </a:pathLst>
          </a:custGeom>
          <a:solidFill>
            <a:srgbClr val="69C3C3"/>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id-ID" sz="2800" b="1" dirty="0"/>
          </a:p>
          <a:p>
            <a:r>
              <a:rPr lang="en-ID" sz="2800" b="1" dirty="0" err="1"/>
              <a:t>Studi</a:t>
            </a:r>
            <a:r>
              <a:rPr lang="en-ID" sz="2800" b="1" dirty="0"/>
              <a:t> Waktu</a:t>
            </a:r>
            <a:endParaRPr lang="id-ID" sz="2800" dirty="0"/>
          </a:p>
          <a:p>
            <a:endParaRPr lang="zh-CN" altLang="en-US" sz="2800" dirty="0"/>
          </a:p>
        </p:txBody>
      </p:sp>
      <mc:AlternateContent xmlns:mc="http://schemas.openxmlformats.org/markup-compatibility/2006">
        <mc:Choice xmlns:a14="http://schemas.microsoft.com/office/drawing/2010/main" Requires="a14">
          <p:sp>
            <p:nvSpPr>
              <p:cNvPr id="3" name="Persegi Panjang 2">
                <a:extLst>
                  <a:ext uri="{FF2B5EF4-FFF2-40B4-BE49-F238E27FC236}">
                    <a16:creationId xmlns:a16="http://schemas.microsoft.com/office/drawing/2014/main" id="{F8F9CF4C-FEC1-49EA-883D-5375F4460320}"/>
                  </a:ext>
                </a:extLst>
              </p:cNvPr>
              <p:cNvSpPr/>
              <p:nvPr/>
            </p:nvSpPr>
            <p:spPr>
              <a:xfrm>
                <a:off x="0" y="793198"/>
                <a:ext cx="11646568" cy="6064802"/>
              </a:xfrm>
              <a:prstGeom prst="rect">
                <a:avLst/>
              </a:prstGeom>
            </p:spPr>
            <p:txBody>
              <a:bodyPr wrap="square">
                <a:spAutoFit/>
              </a:bodyPr>
              <a:lstStyle/>
              <a:p>
                <a:pPr marL="228600" algn="just">
                  <a:lnSpc>
                    <a:spcPct val="115000"/>
                  </a:lnSpc>
                  <a:spcAft>
                    <a:spcPts val="1000"/>
                  </a:spcAft>
                </a:pPr>
                <a:r>
                  <a:rPr lang="en-ID" sz="2400" dirty="0">
                    <a:solidFill>
                      <a:schemeClr val="tx1"/>
                    </a:solidFill>
                    <a:latin typeface="+mn-lt"/>
                    <a:ea typeface="Times New Roman" panose="02020603050405020304" pitchFamily="18" charset="0"/>
                    <a:cs typeface="Times New Roman" panose="02020603050405020304" pitchFamily="18" charset="0"/>
                  </a:rPr>
                  <a:t> </a:t>
                </a:r>
                <a:endParaRPr lang="id-ID" sz="2400" dirty="0">
                  <a:solidFill>
                    <a:schemeClr val="tx1"/>
                  </a:solidFill>
                  <a:effectLst/>
                  <a:latin typeface="+mn-lt"/>
                  <a:ea typeface="Calibri" panose="020F0502020204030204" pitchFamily="34" charset="0"/>
                  <a:cs typeface="Times New Roman" panose="02020603050405020304" pitchFamily="18" charset="0"/>
                </a:endParaRPr>
              </a:p>
              <a:p>
                <a:pPr marL="228600" algn="just">
                  <a:lnSpc>
                    <a:spcPct val="115000"/>
                  </a:lnSpc>
                  <a:spcAft>
                    <a:spcPts val="1000"/>
                  </a:spcAft>
                </a:pPr>
                <a:r>
                  <a:rPr lang="en-ID" sz="2400" dirty="0" err="1">
                    <a:solidFill>
                      <a:schemeClr val="tx1"/>
                    </a:solidFill>
                    <a:effectLst/>
                    <a:latin typeface="+mn-lt"/>
                    <a:ea typeface="Times New Roman" panose="02020603050405020304" pitchFamily="18" charset="0"/>
                    <a:cs typeface="Times New Roman" panose="02020603050405020304" pitchFamily="18" charset="0"/>
                  </a:rPr>
                  <a:t>Studi</a:t>
                </a:r>
                <a:r>
                  <a:rPr lang="en-ID" sz="2400" dirty="0">
                    <a:solidFill>
                      <a:schemeClr val="tx1"/>
                    </a:solidFill>
                    <a:effectLst/>
                    <a:latin typeface="+mn-lt"/>
                    <a:ea typeface="Times New Roman" panose="02020603050405020304" pitchFamily="18" charset="0"/>
                    <a:cs typeface="Times New Roman" panose="02020603050405020304" pitchFamily="18" charset="0"/>
                  </a:rPr>
                  <a:t> </a:t>
                </a:r>
                <a:r>
                  <a:rPr lang="en-ID" sz="2400" dirty="0" err="1">
                    <a:solidFill>
                      <a:schemeClr val="tx1"/>
                    </a:solidFill>
                    <a:effectLst/>
                    <a:latin typeface="+mn-lt"/>
                    <a:ea typeface="Times New Roman" panose="02020603050405020304" pitchFamily="18" charset="0"/>
                    <a:cs typeface="Times New Roman" panose="02020603050405020304" pitchFamily="18" charset="0"/>
                  </a:rPr>
                  <a:t>waktu</a:t>
                </a:r>
                <a:r>
                  <a:rPr lang="en-ID" sz="2400" dirty="0">
                    <a:solidFill>
                      <a:schemeClr val="tx1"/>
                    </a:solidFill>
                    <a:effectLst/>
                    <a:latin typeface="+mn-lt"/>
                    <a:ea typeface="Times New Roman" panose="02020603050405020304" pitchFamily="18" charset="0"/>
                    <a:cs typeface="Times New Roman" panose="02020603050405020304" pitchFamily="18" charset="0"/>
                  </a:rPr>
                  <a:t> </a:t>
                </a:r>
                <a:r>
                  <a:rPr lang="en-ID" sz="2400" dirty="0" err="1">
                    <a:solidFill>
                      <a:schemeClr val="tx1"/>
                    </a:solidFill>
                    <a:effectLst/>
                    <a:latin typeface="+mn-lt"/>
                    <a:ea typeface="Times New Roman" panose="02020603050405020304" pitchFamily="18" charset="0"/>
                    <a:cs typeface="Times New Roman" panose="02020603050405020304" pitchFamily="18" charset="0"/>
                  </a:rPr>
                  <a:t>memerlukan</a:t>
                </a:r>
                <a:r>
                  <a:rPr lang="en-ID" sz="2400" dirty="0">
                    <a:solidFill>
                      <a:schemeClr val="tx1"/>
                    </a:solidFill>
                    <a:effectLst/>
                    <a:latin typeface="+mn-lt"/>
                    <a:ea typeface="Times New Roman" panose="02020603050405020304" pitchFamily="18" charset="0"/>
                    <a:cs typeface="Times New Roman" panose="02020603050405020304" pitchFamily="18" charset="0"/>
                  </a:rPr>
                  <a:t> proses </a:t>
                </a:r>
                <a:r>
                  <a:rPr lang="en-ID" sz="2400" dirty="0" err="1">
                    <a:solidFill>
                      <a:schemeClr val="tx1"/>
                    </a:solidFill>
                    <a:effectLst/>
                    <a:latin typeface="+mn-lt"/>
                    <a:ea typeface="Times New Roman" panose="02020603050405020304" pitchFamily="18" charset="0"/>
                    <a:cs typeface="Times New Roman" panose="02020603050405020304" pitchFamily="18" charset="0"/>
                  </a:rPr>
                  <a:t>pengambilan</a:t>
                </a:r>
                <a:r>
                  <a:rPr lang="en-ID" sz="2400" dirty="0">
                    <a:solidFill>
                      <a:schemeClr val="tx1"/>
                    </a:solidFill>
                    <a:effectLst/>
                    <a:latin typeface="+mn-lt"/>
                    <a:ea typeface="Times New Roman" panose="02020603050405020304" pitchFamily="18" charset="0"/>
                    <a:cs typeface="Times New Roman" panose="02020603050405020304" pitchFamily="18" charset="0"/>
                  </a:rPr>
                  <a:t> </a:t>
                </a:r>
                <a:r>
                  <a:rPr lang="en-ID" sz="2400" dirty="0" err="1">
                    <a:solidFill>
                      <a:schemeClr val="tx1"/>
                    </a:solidFill>
                    <a:effectLst/>
                    <a:latin typeface="+mn-lt"/>
                    <a:ea typeface="Times New Roman" panose="02020603050405020304" pitchFamily="18" charset="0"/>
                    <a:cs typeface="Times New Roman" panose="02020603050405020304" pitchFamily="18" charset="0"/>
                  </a:rPr>
                  <a:t>sampe</a:t>
                </a:r>
                <a:r>
                  <a:rPr lang="en-ID" sz="2400" dirty="0">
                    <a:solidFill>
                      <a:schemeClr val="tx1"/>
                    </a:solidFill>
                    <a:effectLst/>
                    <a:latin typeface="+mn-lt"/>
                    <a:ea typeface="Times New Roman" panose="02020603050405020304" pitchFamily="18" charset="0"/>
                    <a:cs typeface="Times New Roman" panose="02020603050405020304" pitchFamily="18" charset="0"/>
                  </a:rPr>
                  <a:t>, </a:t>
                </a:r>
                <a:r>
                  <a:rPr lang="en-ID" sz="2400" dirty="0" err="1">
                    <a:solidFill>
                      <a:schemeClr val="tx1"/>
                    </a:solidFill>
                    <a:effectLst/>
                    <a:latin typeface="+mn-lt"/>
                    <a:ea typeface="Times New Roman" panose="02020603050405020304" pitchFamily="18" charset="0"/>
                    <a:cs typeface="Times New Roman" panose="02020603050405020304" pitchFamily="18" charset="0"/>
                  </a:rPr>
                  <a:t>sehingga</a:t>
                </a:r>
                <a:r>
                  <a:rPr lang="en-ID" sz="2400" dirty="0">
                    <a:solidFill>
                      <a:schemeClr val="tx1"/>
                    </a:solidFill>
                    <a:effectLst/>
                    <a:latin typeface="+mn-lt"/>
                    <a:ea typeface="Times New Roman" panose="02020603050405020304" pitchFamily="18" charset="0"/>
                    <a:cs typeface="Times New Roman" panose="02020603050405020304" pitchFamily="18" charset="0"/>
                  </a:rPr>
                  <a:t> </a:t>
                </a:r>
                <a:r>
                  <a:rPr lang="en-ID" sz="2400" dirty="0" err="1">
                    <a:solidFill>
                      <a:schemeClr val="tx1"/>
                    </a:solidFill>
                    <a:effectLst/>
                    <a:latin typeface="+mn-lt"/>
                    <a:ea typeface="Times New Roman" panose="02020603050405020304" pitchFamily="18" charset="0"/>
                    <a:cs typeface="Times New Roman" panose="02020603050405020304" pitchFamily="18" charset="0"/>
                  </a:rPr>
                  <a:t>pertanyaan</a:t>
                </a:r>
                <a:r>
                  <a:rPr lang="en-ID" sz="2400" dirty="0">
                    <a:solidFill>
                      <a:schemeClr val="tx1"/>
                    </a:solidFill>
                    <a:effectLst/>
                    <a:latin typeface="+mn-lt"/>
                    <a:ea typeface="Times New Roman" panose="02020603050405020304" pitchFamily="18" charset="0"/>
                    <a:cs typeface="Times New Roman" panose="02020603050405020304" pitchFamily="18" charset="0"/>
                  </a:rPr>
                  <a:t> </a:t>
                </a:r>
                <a:r>
                  <a:rPr lang="en-ID" sz="2400" dirty="0" err="1">
                    <a:solidFill>
                      <a:schemeClr val="tx1"/>
                    </a:solidFill>
                    <a:effectLst/>
                    <a:latin typeface="+mn-lt"/>
                    <a:ea typeface="Times New Roman" panose="02020603050405020304" pitchFamily="18" charset="0"/>
                    <a:cs typeface="Times New Roman" panose="02020603050405020304" pitchFamily="18" charset="0"/>
                  </a:rPr>
                  <a:t>kesalahan</a:t>
                </a:r>
                <a:r>
                  <a:rPr lang="en-ID" sz="2400" dirty="0">
                    <a:solidFill>
                      <a:schemeClr val="tx1"/>
                    </a:solidFill>
                    <a:effectLst/>
                    <a:latin typeface="+mn-lt"/>
                    <a:ea typeface="Times New Roman" panose="02020603050405020304" pitchFamily="18" charset="0"/>
                    <a:cs typeface="Times New Roman" panose="02020603050405020304" pitchFamily="18" charset="0"/>
                  </a:rPr>
                  <a:t> </a:t>
                </a:r>
                <a:r>
                  <a:rPr lang="en-ID" sz="2400" dirty="0" err="1">
                    <a:solidFill>
                      <a:schemeClr val="tx1"/>
                    </a:solidFill>
                    <a:effectLst/>
                    <a:latin typeface="+mn-lt"/>
                    <a:ea typeface="Times New Roman" panose="02020603050405020304" pitchFamily="18" charset="0"/>
                    <a:cs typeface="Times New Roman" panose="02020603050405020304" pitchFamily="18" charset="0"/>
                  </a:rPr>
                  <a:t>pengambilan</a:t>
                </a:r>
                <a:r>
                  <a:rPr lang="en-ID" sz="2400" dirty="0">
                    <a:solidFill>
                      <a:schemeClr val="tx1"/>
                    </a:solidFill>
                    <a:effectLst/>
                    <a:latin typeface="+mn-lt"/>
                    <a:ea typeface="Times New Roman" panose="02020603050405020304" pitchFamily="18" charset="0"/>
                    <a:cs typeface="Times New Roman" panose="02020603050405020304" pitchFamily="18" charset="0"/>
                  </a:rPr>
                  <a:t> </a:t>
                </a:r>
                <a:r>
                  <a:rPr lang="en-ID" sz="2400" dirty="0" err="1">
                    <a:solidFill>
                      <a:schemeClr val="tx1"/>
                    </a:solidFill>
                    <a:effectLst/>
                    <a:latin typeface="+mn-lt"/>
                    <a:ea typeface="Times New Roman" panose="02020603050405020304" pitchFamily="18" charset="0"/>
                    <a:cs typeface="Times New Roman" panose="02020603050405020304" pitchFamily="18" charset="0"/>
                  </a:rPr>
                  <a:t>sampel</a:t>
                </a:r>
                <a:r>
                  <a:rPr lang="en-ID" sz="2400" dirty="0">
                    <a:solidFill>
                      <a:schemeClr val="tx1"/>
                    </a:solidFill>
                    <a:effectLst/>
                    <a:latin typeface="+mn-lt"/>
                    <a:ea typeface="Times New Roman" panose="02020603050405020304" pitchFamily="18" charset="0"/>
                    <a:cs typeface="Times New Roman" panose="02020603050405020304" pitchFamily="18" charset="0"/>
                  </a:rPr>
                  <a:t> </a:t>
                </a:r>
                <a:r>
                  <a:rPr lang="en-ID" sz="2400" dirty="0" err="1">
                    <a:solidFill>
                      <a:schemeClr val="tx1"/>
                    </a:solidFill>
                    <a:effectLst/>
                    <a:latin typeface="+mn-lt"/>
                    <a:ea typeface="Times New Roman" panose="02020603050405020304" pitchFamily="18" charset="0"/>
                    <a:cs typeface="Times New Roman" panose="02020603050405020304" pitchFamily="18" charset="0"/>
                  </a:rPr>
                  <a:t>dalam</a:t>
                </a:r>
                <a:r>
                  <a:rPr lang="en-ID" sz="2400" dirty="0">
                    <a:solidFill>
                      <a:schemeClr val="tx1"/>
                    </a:solidFill>
                    <a:effectLst/>
                    <a:latin typeface="+mn-lt"/>
                    <a:ea typeface="Times New Roman" panose="02020603050405020304" pitchFamily="18" charset="0"/>
                    <a:cs typeface="Times New Roman" panose="02020603050405020304" pitchFamily="18" charset="0"/>
                  </a:rPr>
                  <a:t> rata-rata </a:t>
                </a:r>
                <a:r>
                  <a:rPr lang="en-ID" sz="2400" dirty="0" err="1">
                    <a:solidFill>
                      <a:schemeClr val="tx1"/>
                    </a:solidFill>
                    <a:effectLst/>
                    <a:latin typeface="+mn-lt"/>
                    <a:ea typeface="Times New Roman" panose="02020603050405020304" pitchFamily="18" charset="0"/>
                    <a:cs typeface="Times New Roman" panose="02020603050405020304" pitchFamily="18" charset="0"/>
                  </a:rPr>
                  <a:t>waktu</a:t>
                </a:r>
                <a:r>
                  <a:rPr lang="en-ID" sz="2400" dirty="0">
                    <a:solidFill>
                      <a:schemeClr val="tx1"/>
                    </a:solidFill>
                    <a:effectLst/>
                    <a:latin typeface="+mn-lt"/>
                    <a:ea typeface="Times New Roman" panose="02020603050405020304" pitchFamily="18" charset="0"/>
                    <a:cs typeface="Times New Roman" panose="02020603050405020304" pitchFamily="18" charset="0"/>
                  </a:rPr>
                  <a:t> yang </a:t>
                </a:r>
                <a:r>
                  <a:rPr lang="en-ID" sz="2400" dirty="0" err="1">
                    <a:solidFill>
                      <a:schemeClr val="tx1"/>
                    </a:solidFill>
                    <a:effectLst/>
                    <a:latin typeface="+mn-lt"/>
                    <a:ea typeface="Times New Roman" panose="02020603050405020304" pitchFamily="18" charset="0"/>
                    <a:cs typeface="Times New Roman" panose="02020603050405020304" pitchFamily="18" charset="0"/>
                  </a:rPr>
                  <a:t>diobservasi</a:t>
                </a:r>
                <a:r>
                  <a:rPr lang="en-ID" sz="2400" dirty="0">
                    <a:solidFill>
                      <a:schemeClr val="tx1"/>
                    </a:solidFill>
                    <a:effectLst/>
                    <a:latin typeface="+mn-lt"/>
                    <a:ea typeface="Times New Roman" panose="02020603050405020304" pitchFamily="18" charset="0"/>
                    <a:cs typeface="Times New Roman" panose="02020603050405020304" pitchFamily="18" charset="0"/>
                  </a:rPr>
                  <a:t> </a:t>
                </a:r>
                <a:r>
                  <a:rPr lang="en-ID" sz="2400" dirty="0" err="1">
                    <a:solidFill>
                      <a:schemeClr val="tx1"/>
                    </a:solidFill>
                    <a:effectLst/>
                    <a:latin typeface="+mn-lt"/>
                    <a:ea typeface="Times New Roman" panose="02020603050405020304" pitchFamily="18" charset="0"/>
                    <a:cs typeface="Times New Roman" panose="02020603050405020304" pitchFamily="18" charset="0"/>
                  </a:rPr>
                  <a:t>tentu</a:t>
                </a:r>
                <a:r>
                  <a:rPr lang="en-ID" sz="2400" dirty="0">
                    <a:solidFill>
                      <a:schemeClr val="tx1"/>
                    </a:solidFill>
                    <a:effectLst/>
                    <a:latin typeface="+mn-lt"/>
                    <a:ea typeface="Times New Roman" panose="02020603050405020304" pitchFamily="18" charset="0"/>
                    <a:cs typeface="Times New Roman" panose="02020603050405020304" pitchFamily="18" charset="0"/>
                  </a:rPr>
                  <a:t> </a:t>
                </a:r>
                <a:r>
                  <a:rPr lang="en-ID" sz="2400" dirty="0" err="1">
                    <a:solidFill>
                      <a:schemeClr val="tx1"/>
                    </a:solidFill>
                    <a:effectLst/>
                    <a:latin typeface="+mn-lt"/>
                    <a:ea typeface="Times New Roman" panose="02020603050405020304" pitchFamily="18" charset="0"/>
                    <a:cs typeface="Times New Roman" panose="02020603050405020304" pitchFamily="18" charset="0"/>
                  </a:rPr>
                  <a:t>saja</a:t>
                </a:r>
                <a:r>
                  <a:rPr lang="en-ID" sz="2400" dirty="0">
                    <a:solidFill>
                      <a:schemeClr val="tx1"/>
                    </a:solidFill>
                    <a:effectLst/>
                    <a:latin typeface="+mn-lt"/>
                    <a:ea typeface="Times New Roman" panose="02020603050405020304" pitchFamily="18" charset="0"/>
                    <a:cs typeface="Times New Roman" panose="02020603050405020304" pitchFamily="18" charset="0"/>
                  </a:rPr>
                  <a:t> </a:t>
                </a:r>
                <a:r>
                  <a:rPr lang="en-ID" sz="2400" dirty="0" err="1">
                    <a:solidFill>
                      <a:schemeClr val="tx1"/>
                    </a:solidFill>
                    <a:effectLst/>
                    <a:latin typeface="+mn-lt"/>
                    <a:ea typeface="Times New Roman" panose="02020603050405020304" pitchFamily="18" charset="0"/>
                    <a:cs typeface="Times New Roman" panose="02020603050405020304" pitchFamily="18" charset="0"/>
                  </a:rPr>
                  <a:t>meningkat</a:t>
                </a:r>
                <a:r>
                  <a:rPr lang="en-ID" sz="2400" dirty="0">
                    <a:solidFill>
                      <a:schemeClr val="tx1"/>
                    </a:solidFill>
                    <a:effectLst/>
                    <a:latin typeface="+mn-lt"/>
                    <a:ea typeface="Times New Roman" panose="02020603050405020304" pitchFamily="18" charset="0"/>
                    <a:cs typeface="Times New Roman" panose="02020603050405020304" pitchFamily="18" charset="0"/>
                  </a:rPr>
                  <a:t>. </a:t>
                </a:r>
                <a:r>
                  <a:rPr lang="en-ID" sz="2400" dirty="0" err="1">
                    <a:solidFill>
                      <a:schemeClr val="tx1"/>
                    </a:solidFill>
                    <a:effectLst/>
                    <a:latin typeface="+mn-lt"/>
                    <a:ea typeface="Times New Roman" panose="02020603050405020304" pitchFamily="18" charset="0"/>
                    <a:cs typeface="Times New Roman" panose="02020603050405020304" pitchFamily="18" charset="0"/>
                  </a:rPr>
                  <a:t>Secara</a:t>
                </a:r>
                <a:r>
                  <a:rPr lang="en-ID" sz="2400" dirty="0">
                    <a:solidFill>
                      <a:schemeClr val="tx1"/>
                    </a:solidFill>
                    <a:effectLst/>
                    <a:latin typeface="+mn-lt"/>
                    <a:ea typeface="Times New Roman" panose="02020603050405020304" pitchFamily="18" charset="0"/>
                    <a:cs typeface="Times New Roman" panose="02020603050405020304" pitchFamily="18" charset="0"/>
                  </a:rPr>
                  <a:t> statistic, </a:t>
                </a:r>
                <a:r>
                  <a:rPr lang="en-ID" sz="2400" dirty="0" err="1">
                    <a:solidFill>
                      <a:schemeClr val="tx1"/>
                    </a:solidFill>
                    <a:effectLst/>
                    <a:latin typeface="+mn-lt"/>
                    <a:ea typeface="Times New Roman" panose="02020603050405020304" pitchFamily="18" charset="0"/>
                    <a:cs typeface="Times New Roman" panose="02020603050405020304" pitchFamily="18" charset="0"/>
                  </a:rPr>
                  <a:t>kesalahan</a:t>
                </a:r>
                <a:r>
                  <a:rPr lang="en-ID" sz="2400" dirty="0">
                    <a:solidFill>
                      <a:schemeClr val="tx1"/>
                    </a:solidFill>
                    <a:effectLst/>
                    <a:latin typeface="+mn-lt"/>
                    <a:ea typeface="Times New Roman" panose="02020603050405020304" pitchFamily="18" charset="0"/>
                    <a:cs typeface="Times New Roman" panose="02020603050405020304" pitchFamily="18" charset="0"/>
                  </a:rPr>
                  <a:t> </a:t>
                </a:r>
                <a:r>
                  <a:rPr lang="en-ID" sz="2400" dirty="0" err="1">
                    <a:solidFill>
                      <a:schemeClr val="tx1"/>
                    </a:solidFill>
                    <a:effectLst/>
                    <a:latin typeface="+mn-lt"/>
                    <a:ea typeface="Times New Roman" panose="02020603050405020304" pitchFamily="18" charset="0"/>
                    <a:cs typeface="Times New Roman" panose="02020603050405020304" pitchFamily="18" charset="0"/>
                  </a:rPr>
                  <a:t>bervariasi</a:t>
                </a:r>
                <a:r>
                  <a:rPr lang="en-ID" sz="2400" dirty="0">
                    <a:solidFill>
                      <a:schemeClr val="tx1"/>
                    </a:solidFill>
                    <a:effectLst/>
                    <a:latin typeface="+mn-lt"/>
                    <a:ea typeface="Times New Roman" panose="02020603050405020304" pitchFamily="18" charset="0"/>
                    <a:cs typeface="Times New Roman" panose="02020603050405020304" pitchFamily="18" charset="0"/>
                  </a:rPr>
                  <a:t> </a:t>
                </a:r>
                <a:r>
                  <a:rPr lang="en-ID" sz="2400" dirty="0" err="1">
                    <a:solidFill>
                      <a:schemeClr val="tx1"/>
                    </a:solidFill>
                    <a:effectLst/>
                    <a:latin typeface="+mn-lt"/>
                    <a:ea typeface="Times New Roman" panose="02020603050405020304" pitchFamily="18" charset="0"/>
                    <a:cs typeface="Times New Roman" panose="02020603050405020304" pitchFamily="18" charset="0"/>
                  </a:rPr>
                  <a:t>berbanding</a:t>
                </a:r>
                <a:r>
                  <a:rPr lang="en-ID" sz="2400" dirty="0">
                    <a:solidFill>
                      <a:schemeClr val="tx1"/>
                    </a:solidFill>
                    <a:effectLst/>
                    <a:latin typeface="+mn-lt"/>
                    <a:ea typeface="Times New Roman" panose="02020603050405020304" pitchFamily="18" charset="0"/>
                    <a:cs typeface="Times New Roman" panose="02020603050405020304" pitchFamily="18" charset="0"/>
                  </a:rPr>
                  <a:t> </a:t>
                </a:r>
                <a:r>
                  <a:rPr lang="en-ID" sz="2400" dirty="0" err="1">
                    <a:solidFill>
                      <a:schemeClr val="tx1"/>
                    </a:solidFill>
                    <a:effectLst/>
                    <a:latin typeface="+mn-lt"/>
                    <a:ea typeface="Times New Roman" panose="02020603050405020304" pitchFamily="18" charset="0"/>
                    <a:cs typeface="Times New Roman" panose="02020603050405020304" pitchFamily="18" charset="0"/>
                  </a:rPr>
                  <a:t>terbalik</a:t>
                </a:r>
                <a:r>
                  <a:rPr lang="en-ID" sz="2400" dirty="0">
                    <a:solidFill>
                      <a:schemeClr val="tx1"/>
                    </a:solidFill>
                    <a:effectLst/>
                    <a:latin typeface="+mn-lt"/>
                    <a:ea typeface="Times New Roman" panose="02020603050405020304" pitchFamily="18" charset="0"/>
                    <a:cs typeface="Times New Roman" panose="02020603050405020304" pitchFamily="18" charset="0"/>
                  </a:rPr>
                  <a:t> </a:t>
                </a:r>
                <a:r>
                  <a:rPr lang="en-ID" sz="2400" dirty="0" err="1">
                    <a:solidFill>
                      <a:schemeClr val="tx1"/>
                    </a:solidFill>
                    <a:effectLst/>
                    <a:latin typeface="+mn-lt"/>
                    <a:ea typeface="Times New Roman" panose="02020603050405020304" pitchFamily="18" charset="0"/>
                    <a:cs typeface="Times New Roman" panose="02020603050405020304" pitchFamily="18" charset="0"/>
                  </a:rPr>
                  <a:t>dengan</a:t>
                </a:r>
                <a:r>
                  <a:rPr lang="en-ID" sz="2400" dirty="0">
                    <a:solidFill>
                      <a:schemeClr val="tx1"/>
                    </a:solidFill>
                    <a:effectLst/>
                    <a:latin typeface="+mn-lt"/>
                    <a:ea typeface="Times New Roman" panose="02020603050405020304" pitchFamily="18" charset="0"/>
                    <a:cs typeface="Times New Roman" panose="02020603050405020304" pitchFamily="18" charset="0"/>
                  </a:rPr>
                  <a:t> </a:t>
                </a:r>
                <a:r>
                  <a:rPr lang="en-ID" sz="2400" dirty="0" err="1">
                    <a:solidFill>
                      <a:schemeClr val="tx1"/>
                    </a:solidFill>
                    <a:effectLst/>
                    <a:latin typeface="+mn-lt"/>
                    <a:ea typeface="Times New Roman" panose="02020603050405020304" pitchFamily="18" charset="0"/>
                    <a:cs typeface="Times New Roman" panose="02020603050405020304" pitchFamily="18" charset="0"/>
                  </a:rPr>
                  <a:t>ukuran</a:t>
                </a:r>
                <a:r>
                  <a:rPr lang="en-ID" sz="2400" dirty="0">
                    <a:solidFill>
                      <a:schemeClr val="tx1"/>
                    </a:solidFill>
                    <a:effectLst/>
                    <a:latin typeface="+mn-lt"/>
                    <a:ea typeface="Times New Roman" panose="02020603050405020304" pitchFamily="18" charset="0"/>
                    <a:cs typeface="Times New Roman" panose="02020603050405020304" pitchFamily="18" charset="0"/>
                  </a:rPr>
                  <a:t> </a:t>
                </a:r>
                <a:r>
                  <a:rPr lang="en-ID" sz="2400" dirty="0" err="1">
                    <a:solidFill>
                      <a:schemeClr val="tx1"/>
                    </a:solidFill>
                    <a:effectLst/>
                    <a:latin typeface="+mn-lt"/>
                    <a:ea typeface="Times New Roman" panose="02020603050405020304" pitchFamily="18" charset="0"/>
                    <a:cs typeface="Times New Roman" panose="02020603050405020304" pitchFamily="18" charset="0"/>
                  </a:rPr>
                  <a:t>sampel</a:t>
                </a:r>
                <a:r>
                  <a:rPr lang="en-ID" sz="2400" dirty="0">
                    <a:solidFill>
                      <a:schemeClr val="tx1"/>
                    </a:solidFill>
                    <a:effectLst/>
                    <a:latin typeface="+mn-lt"/>
                    <a:ea typeface="Times New Roman" panose="02020603050405020304" pitchFamily="18" charset="0"/>
                    <a:cs typeface="Times New Roman" panose="02020603050405020304" pitchFamily="18" charset="0"/>
                  </a:rPr>
                  <a:t>. </a:t>
                </a:r>
                <a:r>
                  <a:rPr lang="en-ID" sz="2400" dirty="0" err="1">
                    <a:solidFill>
                      <a:schemeClr val="tx1"/>
                    </a:solidFill>
                    <a:effectLst/>
                    <a:latin typeface="+mn-lt"/>
                    <a:ea typeface="Times New Roman" panose="02020603050405020304" pitchFamily="18" charset="0"/>
                    <a:cs typeface="Times New Roman" panose="02020603050405020304" pitchFamily="18" charset="0"/>
                  </a:rPr>
                  <a:t>Sehingga</a:t>
                </a:r>
                <a:r>
                  <a:rPr lang="en-ID" sz="2400" dirty="0">
                    <a:solidFill>
                      <a:schemeClr val="tx1"/>
                    </a:solidFill>
                    <a:effectLst/>
                    <a:latin typeface="+mn-lt"/>
                    <a:ea typeface="Times New Roman" panose="02020603050405020304" pitchFamily="18" charset="0"/>
                    <a:cs typeface="Times New Roman" panose="02020603050405020304" pitchFamily="18" charset="0"/>
                  </a:rPr>
                  <a:t>, </a:t>
                </a:r>
                <a:r>
                  <a:rPr lang="en-ID" sz="2400" dirty="0" err="1">
                    <a:solidFill>
                      <a:schemeClr val="tx1"/>
                    </a:solidFill>
                    <a:effectLst/>
                    <a:latin typeface="+mn-lt"/>
                    <a:ea typeface="Times New Roman" panose="02020603050405020304" pitchFamily="18" charset="0"/>
                    <a:cs typeface="Times New Roman" panose="02020603050405020304" pitchFamily="18" charset="0"/>
                  </a:rPr>
                  <a:t>untuk</a:t>
                </a:r>
                <a:r>
                  <a:rPr lang="en-ID" sz="2400" dirty="0">
                    <a:solidFill>
                      <a:schemeClr val="tx1"/>
                    </a:solidFill>
                    <a:effectLst/>
                    <a:latin typeface="+mn-lt"/>
                    <a:ea typeface="Times New Roman" panose="02020603050405020304" pitchFamily="18" charset="0"/>
                    <a:cs typeface="Times New Roman" panose="02020603050405020304" pitchFamily="18" charset="0"/>
                  </a:rPr>
                  <a:t> </a:t>
                </a:r>
                <a:r>
                  <a:rPr lang="en-ID" sz="2400" dirty="0" err="1">
                    <a:solidFill>
                      <a:schemeClr val="tx1"/>
                    </a:solidFill>
                    <a:effectLst/>
                    <a:latin typeface="+mn-lt"/>
                    <a:ea typeface="Times New Roman" panose="02020603050405020304" pitchFamily="18" charset="0"/>
                    <a:cs typeface="Times New Roman" panose="02020603050405020304" pitchFamily="18" charset="0"/>
                  </a:rPr>
                  <a:t>menentukan</a:t>
                </a:r>
                <a:r>
                  <a:rPr lang="en-ID" sz="2400" dirty="0">
                    <a:solidFill>
                      <a:schemeClr val="tx1"/>
                    </a:solidFill>
                    <a:effectLst/>
                    <a:latin typeface="+mn-lt"/>
                    <a:ea typeface="Times New Roman" panose="02020603050405020304" pitchFamily="18" charset="0"/>
                    <a:cs typeface="Times New Roman" panose="02020603050405020304" pitchFamily="18" charset="0"/>
                  </a:rPr>
                  <a:t> </a:t>
                </a:r>
                <a:r>
                  <a:rPr lang="en-ID" sz="2400" dirty="0" err="1">
                    <a:solidFill>
                      <a:schemeClr val="tx1"/>
                    </a:solidFill>
                    <a:effectLst/>
                    <a:latin typeface="+mn-lt"/>
                    <a:ea typeface="Times New Roman" panose="02020603050405020304" pitchFamily="18" charset="0"/>
                    <a:cs typeface="Times New Roman" panose="02020603050405020304" pitchFamily="18" charset="0"/>
                  </a:rPr>
                  <a:t>berapa</a:t>
                </a:r>
                <a:r>
                  <a:rPr lang="en-ID" sz="2400" dirty="0">
                    <a:solidFill>
                      <a:schemeClr val="tx1"/>
                    </a:solidFill>
                    <a:effectLst/>
                    <a:latin typeface="+mn-lt"/>
                    <a:ea typeface="Times New Roman" panose="02020603050405020304" pitchFamily="18" charset="0"/>
                    <a:cs typeface="Times New Roman" panose="02020603050405020304" pitchFamily="18" charset="0"/>
                  </a:rPr>
                  <a:t> </a:t>
                </a:r>
                <a:r>
                  <a:rPr lang="en-ID" sz="2400" dirty="0" err="1">
                    <a:solidFill>
                      <a:schemeClr val="tx1"/>
                    </a:solidFill>
                    <a:effectLst/>
                    <a:latin typeface="+mn-lt"/>
                    <a:ea typeface="Times New Roman" panose="02020603050405020304" pitchFamily="18" charset="0"/>
                    <a:cs typeface="Times New Roman" panose="02020603050405020304" pitchFamily="18" charset="0"/>
                  </a:rPr>
                  <a:t>banyak</a:t>
                </a:r>
                <a:r>
                  <a:rPr lang="en-ID" sz="2400" dirty="0">
                    <a:solidFill>
                      <a:schemeClr val="tx1"/>
                    </a:solidFill>
                    <a:effectLst/>
                    <a:latin typeface="+mn-lt"/>
                    <a:ea typeface="Times New Roman" panose="02020603050405020304" pitchFamily="18" charset="0"/>
                    <a:cs typeface="Times New Roman" panose="02020603050405020304" pitchFamily="18" charset="0"/>
                  </a:rPr>
                  <a:t> “</a:t>
                </a:r>
                <a:r>
                  <a:rPr lang="en-ID" sz="2400" dirty="0" err="1">
                    <a:solidFill>
                      <a:schemeClr val="tx1"/>
                    </a:solidFill>
                    <a:effectLst/>
                    <a:latin typeface="+mn-lt"/>
                    <a:ea typeface="Times New Roman" panose="02020603050405020304" pitchFamily="18" charset="0"/>
                    <a:cs typeface="Times New Roman" panose="02020603050405020304" pitchFamily="18" charset="0"/>
                  </a:rPr>
                  <a:t>siklus</a:t>
                </a:r>
                <a:r>
                  <a:rPr lang="en-ID" sz="2400" dirty="0">
                    <a:solidFill>
                      <a:schemeClr val="tx1"/>
                    </a:solidFill>
                    <a:effectLst/>
                    <a:latin typeface="+mn-lt"/>
                    <a:ea typeface="Times New Roman" panose="02020603050405020304" pitchFamily="18" charset="0"/>
                    <a:cs typeface="Times New Roman" panose="02020603050405020304" pitchFamily="18" charset="0"/>
                  </a:rPr>
                  <a:t>” </a:t>
                </a:r>
                <a:r>
                  <a:rPr lang="en-ID" sz="2400" dirty="0" err="1">
                    <a:solidFill>
                      <a:schemeClr val="tx1"/>
                    </a:solidFill>
                    <a:effectLst/>
                    <a:latin typeface="+mn-lt"/>
                    <a:ea typeface="Times New Roman" panose="02020603050405020304" pitchFamily="18" charset="0"/>
                    <a:cs typeface="Times New Roman" panose="02020603050405020304" pitchFamily="18" charset="0"/>
                  </a:rPr>
                  <a:t>waktu</a:t>
                </a:r>
                <a:r>
                  <a:rPr lang="en-ID" sz="2400" dirty="0">
                    <a:solidFill>
                      <a:schemeClr val="tx1"/>
                    </a:solidFill>
                    <a:effectLst/>
                    <a:latin typeface="+mn-lt"/>
                    <a:ea typeface="Times New Roman" panose="02020603050405020304" pitchFamily="18" charset="0"/>
                    <a:cs typeface="Times New Roman" panose="02020603050405020304" pitchFamily="18" charset="0"/>
                  </a:rPr>
                  <a:t>. </a:t>
                </a:r>
                <a:endParaRPr lang="id-ID" sz="2400" dirty="0">
                  <a:solidFill>
                    <a:schemeClr val="tx1"/>
                  </a:solidFill>
                  <a:effectLst/>
                  <a:latin typeface="+mn-lt"/>
                  <a:ea typeface="Calibri" panose="020F0502020204030204" pitchFamily="34" charset="0"/>
                  <a:cs typeface="Times New Roman" panose="02020603050405020304" pitchFamily="18" charset="0"/>
                </a:endParaRPr>
              </a:p>
              <a:p>
                <a:pPr marL="228600" algn="just">
                  <a:lnSpc>
                    <a:spcPct val="115000"/>
                  </a:lnSpc>
                  <a:spcAft>
                    <a:spcPts val="1000"/>
                  </a:spcAft>
                </a:pPr>
                <a:r>
                  <a:rPr lang="en-ID" sz="2400" dirty="0" err="1">
                    <a:solidFill>
                      <a:schemeClr val="tx1"/>
                    </a:solidFill>
                    <a:effectLst/>
                    <a:latin typeface="+mn-lt"/>
                    <a:ea typeface="Times New Roman" panose="02020603050405020304" pitchFamily="18" charset="0"/>
                    <a:cs typeface="Times New Roman" panose="02020603050405020304" pitchFamily="18" charset="0"/>
                  </a:rPr>
                  <a:t>Untuk</a:t>
                </a:r>
                <a:r>
                  <a:rPr lang="en-ID" sz="2400" dirty="0">
                    <a:solidFill>
                      <a:schemeClr val="tx1"/>
                    </a:solidFill>
                    <a:effectLst/>
                    <a:latin typeface="+mn-lt"/>
                    <a:ea typeface="Times New Roman" panose="02020603050405020304" pitchFamily="18" charset="0"/>
                    <a:cs typeface="Times New Roman" panose="02020603050405020304" pitchFamily="18" charset="0"/>
                  </a:rPr>
                  <a:t> </a:t>
                </a:r>
                <a:r>
                  <a:rPr lang="en-ID" sz="2400" dirty="0" err="1">
                    <a:solidFill>
                      <a:schemeClr val="tx1"/>
                    </a:solidFill>
                    <a:effectLst/>
                    <a:latin typeface="+mn-lt"/>
                    <a:ea typeface="Times New Roman" panose="02020603050405020304" pitchFamily="18" charset="0"/>
                    <a:cs typeface="Times New Roman" panose="02020603050405020304" pitchFamily="18" charset="0"/>
                  </a:rPr>
                  <a:t>menentukan</a:t>
                </a:r>
                <a:r>
                  <a:rPr lang="en-ID" sz="2400" dirty="0">
                    <a:solidFill>
                      <a:schemeClr val="tx1"/>
                    </a:solidFill>
                    <a:effectLst/>
                    <a:latin typeface="+mn-lt"/>
                    <a:ea typeface="Times New Roman" panose="02020603050405020304" pitchFamily="18" charset="0"/>
                    <a:cs typeface="Times New Roman" panose="02020603050405020304" pitchFamily="18" charset="0"/>
                  </a:rPr>
                  <a:t> </a:t>
                </a:r>
                <a:r>
                  <a:rPr lang="en-ID" sz="2400" dirty="0" err="1">
                    <a:solidFill>
                      <a:schemeClr val="tx1"/>
                    </a:solidFill>
                    <a:effectLst/>
                    <a:latin typeface="+mn-lt"/>
                    <a:ea typeface="Times New Roman" panose="02020603050405020304" pitchFamily="18" charset="0"/>
                    <a:cs typeface="Times New Roman" panose="02020603050405020304" pitchFamily="18" charset="0"/>
                  </a:rPr>
                  <a:t>ukuran</a:t>
                </a:r>
                <a:r>
                  <a:rPr lang="en-ID" sz="2400" dirty="0">
                    <a:solidFill>
                      <a:schemeClr val="tx1"/>
                    </a:solidFill>
                    <a:effectLst/>
                    <a:latin typeface="+mn-lt"/>
                    <a:ea typeface="Times New Roman" panose="02020603050405020304" pitchFamily="18" charset="0"/>
                    <a:cs typeface="Times New Roman" panose="02020603050405020304" pitchFamily="18" charset="0"/>
                  </a:rPr>
                  <a:t> </a:t>
                </a:r>
                <a:r>
                  <a:rPr lang="en-ID" sz="2400" dirty="0" err="1">
                    <a:solidFill>
                      <a:schemeClr val="tx1"/>
                    </a:solidFill>
                    <a:effectLst/>
                    <a:latin typeface="+mn-lt"/>
                    <a:ea typeface="Times New Roman" panose="02020603050405020304" pitchFamily="18" charset="0"/>
                    <a:cs typeface="Times New Roman" panose="02020603050405020304" pitchFamily="18" charset="0"/>
                  </a:rPr>
                  <a:t>sampel</a:t>
                </a:r>
                <a:r>
                  <a:rPr lang="en-ID" sz="2400" dirty="0">
                    <a:solidFill>
                      <a:schemeClr val="tx1"/>
                    </a:solidFill>
                    <a:effectLst/>
                    <a:latin typeface="+mn-lt"/>
                    <a:ea typeface="Times New Roman" panose="02020603050405020304" pitchFamily="18" charset="0"/>
                    <a:cs typeface="Times New Roman" panose="02020603050405020304" pitchFamily="18" charset="0"/>
                  </a:rPr>
                  <a:t> yang </a:t>
                </a:r>
                <a:r>
                  <a:rPr lang="en-ID" sz="2400" dirty="0" err="1">
                    <a:solidFill>
                      <a:schemeClr val="tx1"/>
                    </a:solidFill>
                    <a:effectLst/>
                    <a:latin typeface="+mn-lt"/>
                    <a:ea typeface="Times New Roman" panose="02020603050405020304" pitchFamily="18" charset="0"/>
                    <a:cs typeface="Times New Roman" panose="02020603050405020304" pitchFamily="18" charset="0"/>
                  </a:rPr>
                  <a:t>memadai</a:t>
                </a:r>
                <a:r>
                  <a:rPr lang="en-ID" sz="2400" dirty="0">
                    <a:solidFill>
                      <a:schemeClr val="tx1"/>
                    </a:solidFill>
                    <a:effectLst/>
                    <a:latin typeface="+mn-lt"/>
                    <a:ea typeface="Times New Roman" panose="02020603050405020304" pitchFamily="18" charset="0"/>
                    <a:cs typeface="Times New Roman" panose="02020603050405020304" pitchFamily="18" charset="0"/>
                  </a:rPr>
                  <a:t>, 3 </a:t>
                </a:r>
                <a:r>
                  <a:rPr lang="en-ID" sz="2400" dirty="0" err="1">
                    <a:solidFill>
                      <a:schemeClr val="tx1"/>
                    </a:solidFill>
                    <a:effectLst/>
                    <a:latin typeface="+mn-lt"/>
                    <a:ea typeface="Times New Roman" panose="02020603050405020304" pitchFamily="18" charset="0"/>
                    <a:cs typeface="Times New Roman" panose="02020603050405020304" pitchFamily="18" charset="0"/>
                  </a:rPr>
                  <a:t>hal</a:t>
                </a:r>
                <a:r>
                  <a:rPr lang="en-ID" sz="2400" dirty="0">
                    <a:solidFill>
                      <a:schemeClr val="tx1"/>
                    </a:solidFill>
                    <a:effectLst/>
                    <a:latin typeface="+mn-lt"/>
                    <a:ea typeface="Times New Roman" panose="02020603050405020304" pitchFamily="18" charset="0"/>
                    <a:cs typeface="Times New Roman" panose="02020603050405020304" pitchFamily="18" charset="0"/>
                  </a:rPr>
                  <a:t> </a:t>
                </a:r>
                <a:r>
                  <a:rPr lang="en-ID" sz="2400" dirty="0" err="1">
                    <a:solidFill>
                      <a:schemeClr val="tx1"/>
                    </a:solidFill>
                    <a:effectLst/>
                    <a:latin typeface="+mn-lt"/>
                    <a:ea typeface="Times New Roman" panose="02020603050405020304" pitchFamily="18" charset="0"/>
                    <a:cs typeface="Times New Roman" panose="02020603050405020304" pitchFamily="18" charset="0"/>
                  </a:rPr>
                  <a:t>harus</a:t>
                </a:r>
                <a:r>
                  <a:rPr lang="en-ID" sz="2400" dirty="0">
                    <a:solidFill>
                      <a:schemeClr val="tx1"/>
                    </a:solidFill>
                    <a:effectLst/>
                    <a:latin typeface="+mn-lt"/>
                    <a:ea typeface="Times New Roman" panose="02020603050405020304" pitchFamily="18" charset="0"/>
                    <a:cs typeface="Times New Roman" panose="02020603050405020304" pitchFamily="18" charset="0"/>
                  </a:rPr>
                  <a:t> </a:t>
                </a:r>
                <a:r>
                  <a:rPr lang="en-ID" sz="2400" dirty="0" err="1">
                    <a:solidFill>
                      <a:schemeClr val="tx1"/>
                    </a:solidFill>
                    <a:effectLst/>
                    <a:latin typeface="+mn-lt"/>
                    <a:ea typeface="Times New Roman" panose="02020603050405020304" pitchFamily="18" charset="0"/>
                    <a:cs typeface="Times New Roman" panose="02020603050405020304" pitchFamily="18" charset="0"/>
                  </a:rPr>
                  <a:t>dipertimbangkan</a:t>
                </a:r>
                <a:r>
                  <a:rPr lang="en-ID" sz="2400" dirty="0">
                    <a:solidFill>
                      <a:schemeClr val="tx1"/>
                    </a:solidFill>
                    <a:effectLst/>
                    <a:latin typeface="+mn-lt"/>
                    <a:ea typeface="Times New Roman" panose="02020603050405020304" pitchFamily="18" charset="0"/>
                    <a:cs typeface="Times New Roman" panose="02020603050405020304" pitchFamily="18" charset="0"/>
                  </a:rPr>
                  <a:t>:</a:t>
                </a:r>
                <a:endParaRPr lang="id-ID" sz="2400" dirty="0">
                  <a:solidFill>
                    <a:schemeClr val="tx1"/>
                  </a:solidFill>
                  <a:effectLst/>
                  <a:latin typeface="+mn-lt"/>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pPr>
                <a:r>
                  <a:rPr lang="en-ID" sz="2400" dirty="0" err="1">
                    <a:solidFill>
                      <a:schemeClr val="tx1"/>
                    </a:solidFill>
                    <a:effectLst/>
                    <a:latin typeface="+mn-lt"/>
                    <a:ea typeface="Times New Roman" panose="02020603050405020304" pitchFamily="18" charset="0"/>
                    <a:cs typeface="Times New Roman" panose="02020603050405020304" pitchFamily="18" charset="0"/>
                  </a:rPr>
                  <a:t>Seberapa</a:t>
                </a:r>
                <a:r>
                  <a:rPr lang="en-ID" sz="2400" dirty="0">
                    <a:solidFill>
                      <a:schemeClr val="tx1"/>
                    </a:solidFill>
                    <a:effectLst/>
                    <a:latin typeface="+mn-lt"/>
                    <a:ea typeface="Times New Roman" panose="02020603050405020304" pitchFamily="18" charset="0"/>
                    <a:cs typeface="Times New Roman" panose="02020603050405020304" pitchFamily="18" charset="0"/>
                  </a:rPr>
                  <a:t> </a:t>
                </a:r>
                <a:r>
                  <a:rPr lang="en-ID" sz="2400" dirty="0" err="1">
                    <a:solidFill>
                      <a:schemeClr val="tx1"/>
                    </a:solidFill>
                    <a:effectLst/>
                    <a:latin typeface="+mn-lt"/>
                    <a:ea typeface="Times New Roman" panose="02020603050405020304" pitchFamily="18" charset="0"/>
                    <a:cs typeface="Times New Roman" panose="02020603050405020304" pitchFamily="18" charset="0"/>
                  </a:rPr>
                  <a:t>akurat</a:t>
                </a:r>
                <a:r>
                  <a:rPr lang="en-ID" sz="2400" dirty="0">
                    <a:solidFill>
                      <a:schemeClr val="tx1"/>
                    </a:solidFill>
                    <a:effectLst/>
                    <a:latin typeface="+mn-lt"/>
                    <a:ea typeface="Times New Roman" panose="02020603050405020304" pitchFamily="18" charset="0"/>
                    <a:cs typeface="Times New Roman" panose="02020603050405020304" pitchFamily="18" charset="0"/>
                  </a:rPr>
                  <a:t> yang </a:t>
                </a:r>
                <a:r>
                  <a:rPr lang="en-ID" sz="2400" dirty="0" err="1">
                    <a:solidFill>
                      <a:schemeClr val="tx1"/>
                    </a:solidFill>
                    <a:effectLst/>
                    <a:latin typeface="+mn-lt"/>
                    <a:ea typeface="Times New Roman" panose="02020603050405020304" pitchFamily="18" charset="0"/>
                    <a:cs typeface="Times New Roman" panose="02020603050405020304" pitchFamily="18" charset="0"/>
                  </a:rPr>
                  <a:t>kita</a:t>
                </a:r>
                <a:r>
                  <a:rPr lang="en-ID" sz="2400" dirty="0">
                    <a:solidFill>
                      <a:schemeClr val="tx1"/>
                    </a:solidFill>
                    <a:effectLst/>
                    <a:latin typeface="+mn-lt"/>
                    <a:ea typeface="Times New Roman" panose="02020603050405020304" pitchFamily="18" charset="0"/>
                    <a:cs typeface="Times New Roman" panose="02020603050405020304" pitchFamily="18" charset="0"/>
                  </a:rPr>
                  <a:t> </a:t>
                </a:r>
                <a:r>
                  <a:rPr lang="en-ID" sz="2400" dirty="0" err="1">
                    <a:solidFill>
                      <a:schemeClr val="tx1"/>
                    </a:solidFill>
                    <a:effectLst/>
                    <a:latin typeface="+mn-lt"/>
                    <a:ea typeface="Times New Roman" panose="02020603050405020304" pitchFamily="18" charset="0"/>
                    <a:cs typeface="Times New Roman" panose="02020603050405020304" pitchFamily="18" charset="0"/>
                  </a:rPr>
                  <a:t>inginkan</a:t>
                </a:r>
                <a:r>
                  <a:rPr lang="en-ID" sz="2400" dirty="0">
                    <a:solidFill>
                      <a:schemeClr val="tx1"/>
                    </a:solidFill>
                    <a:effectLst/>
                    <a:latin typeface="+mn-lt"/>
                    <a:ea typeface="Times New Roman" panose="02020603050405020304" pitchFamily="18" charset="0"/>
                    <a:cs typeface="Times New Roman" panose="02020603050405020304" pitchFamily="18" charset="0"/>
                  </a:rPr>
                  <a:t>.</a:t>
                </a:r>
                <a:endParaRPr lang="id-ID" sz="2400" dirty="0">
                  <a:solidFill>
                    <a:schemeClr val="tx1"/>
                  </a:solidFill>
                  <a:effectLst/>
                  <a:latin typeface="+mn-lt"/>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pPr>
                <a:r>
                  <a:rPr lang="en-ID" sz="2400" dirty="0">
                    <a:solidFill>
                      <a:schemeClr val="tx1"/>
                    </a:solidFill>
                    <a:effectLst/>
                    <a:latin typeface="+mn-lt"/>
                    <a:ea typeface="Times New Roman" panose="02020603050405020304" pitchFamily="18" charset="0"/>
                    <a:cs typeface="Times New Roman" panose="02020603050405020304" pitchFamily="18" charset="0"/>
                  </a:rPr>
                  <a:t>Tingkat </a:t>
                </a:r>
                <a:r>
                  <a:rPr lang="en-ID" sz="2400" dirty="0" err="1">
                    <a:solidFill>
                      <a:schemeClr val="tx1"/>
                    </a:solidFill>
                    <a:effectLst/>
                    <a:latin typeface="+mn-lt"/>
                    <a:ea typeface="Times New Roman" panose="02020603050405020304" pitchFamily="18" charset="0"/>
                    <a:cs typeface="Times New Roman" panose="02020603050405020304" pitchFamily="18" charset="0"/>
                  </a:rPr>
                  <a:t>keyakinan</a:t>
                </a:r>
                <a:r>
                  <a:rPr lang="en-ID" sz="2400" dirty="0">
                    <a:solidFill>
                      <a:schemeClr val="tx1"/>
                    </a:solidFill>
                    <a:effectLst/>
                    <a:latin typeface="+mn-lt"/>
                    <a:ea typeface="Times New Roman" panose="02020603050405020304" pitchFamily="18" charset="0"/>
                    <a:cs typeface="Times New Roman" panose="02020603050405020304" pitchFamily="18" charset="0"/>
                  </a:rPr>
                  <a:t> yang </a:t>
                </a:r>
                <a:r>
                  <a:rPr lang="en-ID" sz="2400" dirty="0" err="1">
                    <a:solidFill>
                      <a:schemeClr val="tx1"/>
                    </a:solidFill>
                    <a:effectLst/>
                    <a:latin typeface="+mn-lt"/>
                    <a:ea typeface="Times New Roman" panose="02020603050405020304" pitchFamily="18" charset="0"/>
                    <a:cs typeface="Times New Roman" panose="02020603050405020304" pitchFamily="18" charset="0"/>
                  </a:rPr>
                  <a:t>diinginkan</a:t>
                </a:r>
                <a:endParaRPr lang="id-ID" sz="2400" dirty="0">
                  <a:solidFill>
                    <a:schemeClr val="tx1"/>
                  </a:solidFill>
                  <a:effectLst/>
                  <a:latin typeface="+mn-lt"/>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pPr>
                <a:r>
                  <a:rPr lang="en-ID" sz="2400" dirty="0" err="1">
                    <a:solidFill>
                      <a:schemeClr val="tx1"/>
                    </a:solidFill>
                    <a:effectLst/>
                    <a:latin typeface="+mn-lt"/>
                    <a:ea typeface="Times New Roman" panose="02020603050405020304" pitchFamily="18" charset="0"/>
                    <a:cs typeface="Times New Roman" panose="02020603050405020304" pitchFamily="18" charset="0"/>
                  </a:rPr>
                  <a:t>Berapa</a:t>
                </a:r>
                <a:r>
                  <a:rPr lang="en-ID" sz="2400" dirty="0">
                    <a:solidFill>
                      <a:schemeClr val="tx1"/>
                    </a:solidFill>
                    <a:effectLst/>
                    <a:latin typeface="+mn-lt"/>
                    <a:ea typeface="Times New Roman" panose="02020603050405020304" pitchFamily="18" charset="0"/>
                    <a:cs typeface="Times New Roman" panose="02020603050405020304" pitchFamily="18" charset="0"/>
                  </a:rPr>
                  <a:t> </a:t>
                </a:r>
                <a:r>
                  <a:rPr lang="en-ID" sz="2400" dirty="0" err="1">
                    <a:solidFill>
                      <a:schemeClr val="tx1"/>
                    </a:solidFill>
                    <a:effectLst/>
                    <a:latin typeface="+mn-lt"/>
                    <a:ea typeface="Times New Roman" panose="02020603050405020304" pitchFamily="18" charset="0"/>
                    <a:cs typeface="Times New Roman" panose="02020603050405020304" pitchFamily="18" charset="0"/>
                  </a:rPr>
                  <a:t>banyak</a:t>
                </a:r>
                <a:r>
                  <a:rPr lang="en-ID" sz="2400" dirty="0">
                    <a:solidFill>
                      <a:schemeClr val="tx1"/>
                    </a:solidFill>
                    <a:effectLst/>
                    <a:latin typeface="+mn-lt"/>
                    <a:ea typeface="Times New Roman" panose="02020603050405020304" pitchFamily="18" charset="0"/>
                    <a:cs typeface="Times New Roman" panose="02020603050405020304" pitchFamily="18" charset="0"/>
                  </a:rPr>
                  <a:t> </a:t>
                </a:r>
                <a:r>
                  <a:rPr lang="en-ID" sz="2400" dirty="0" err="1">
                    <a:solidFill>
                      <a:schemeClr val="tx1"/>
                    </a:solidFill>
                    <a:effectLst/>
                    <a:latin typeface="+mn-lt"/>
                    <a:ea typeface="Times New Roman" panose="02020603050405020304" pitchFamily="18" charset="0"/>
                    <a:cs typeface="Times New Roman" panose="02020603050405020304" pitchFamily="18" charset="0"/>
                  </a:rPr>
                  <a:t>variasi</a:t>
                </a:r>
                <a:r>
                  <a:rPr lang="en-ID" sz="2400" dirty="0">
                    <a:solidFill>
                      <a:schemeClr val="tx1"/>
                    </a:solidFill>
                    <a:effectLst/>
                    <a:latin typeface="+mn-lt"/>
                    <a:ea typeface="Times New Roman" panose="02020603050405020304" pitchFamily="18" charset="0"/>
                    <a:cs typeface="Times New Roman" panose="02020603050405020304" pitchFamily="18" charset="0"/>
                  </a:rPr>
                  <a:t> yang </a:t>
                </a:r>
                <a:r>
                  <a:rPr lang="en-ID" sz="2400" dirty="0" err="1">
                    <a:solidFill>
                      <a:schemeClr val="tx1"/>
                    </a:solidFill>
                    <a:effectLst/>
                    <a:latin typeface="+mn-lt"/>
                    <a:ea typeface="Times New Roman" panose="02020603050405020304" pitchFamily="18" charset="0"/>
                    <a:cs typeface="Times New Roman" panose="02020603050405020304" pitchFamily="18" charset="0"/>
                  </a:rPr>
                  <a:t>terjadi</a:t>
                </a:r>
                <a:r>
                  <a:rPr lang="en-ID" sz="2400" dirty="0">
                    <a:solidFill>
                      <a:schemeClr val="tx1"/>
                    </a:solidFill>
                    <a:effectLst/>
                    <a:latin typeface="+mn-lt"/>
                    <a:ea typeface="Times New Roman" panose="02020603050405020304" pitchFamily="18" charset="0"/>
                    <a:cs typeface="Times New Roman" panose="02020603050405020304" pitchFamily="18" charset="0"/>
                  </a:rPr>
                  <a:t> di </a:t>
                </a:r>
                <a:r>
                  <a:rPr lang="en-ID" sz="2400" dirty="0" err="1">
                    <a:solidFill>
                      <a:schemeClr val="tx1"/>
                    </a:solidFill>
                    <a:effectLst/>
                    <a:latin typeface="+mn-lt"/>
                    <a:ea typeface="Times New Roman" panose="02020603050405020304" pitchFamily="18" charset="0"/>
                    <a:cs typeface="Times New Roman" panose="02020603050405020304" pitchFamily="18" charset="0"/>
                  </a:rPr>
                  <a:t>dalam</a:t>
                </a:r>
                <a:r>
                  <a:rPr lang="en-ID" sz="2400" dirty="0">
                    <a:solidFill>
                      <a:schemeClr val="tx1"/>
                    </a:solidFill>
                    <a:effectLst/>
                    <a:latin typeface="+mn-lt"/>
                    <a:ea typeface="Times New Roman" panose="02020603050405020304" pitchFamily="18" charset="0"/>
                    <a:cs typeface="Times New Roman" panose="02020603050405020304" pitchFamily="18" charset="0"/>
                  </a:rPr>
                  <a:t> </a:t>
                </a:r>
                <a:r>
                  <a:rPr lang="en-ID" sz="2400" dirty="0" err="1">
                    <a:solidFill>
                      <a:schemeClr val="tx1"/>
                    </a:solidFill>
                    <a:effectLst/>
                    <a:latin typeface="+mn-lt"/>
                    <a:ea typeface="Times New Roman" panose="02020603050405020304" pitchFamily="18" charset="0"/>
                    <a:cs typeface="Times New Roman" panose="02020603050405020304" pitchFamily="18" charset="0"/>
                  </a:rPr>
                  <a:t>elemen</a:t>
                </a:r>
                <a:r>
                  <a:rPr lang="en-ID" sz="2400" dirty="0">
                    <a:solidFill>
                      <a:schemeClr val="tx1"/>
                    </a:solidFill>
                    <a:effectLst/>
                    <a:latin typeface="+mn-lt"/>
                    <a:ea typeface="Times New Roman" panose="02020603050405020304" pitchFamily="18" charset="0"/>
                    <a:cs typeface="Times New Roman" panose="02020603050405020304" pitchFamily="18" charset="0"/>
                  </a:rPr>
                  <a:t> </a:t>
                </a:r>
                <a:r>
                  <a:rPr lang="en-ID" sz="2400" dirty="0" err="1">
                    <a:solidFill>
                      <a:schemeClr val="tx1"/>
                    </a:solidFill>
                    <a:effectLst/>
                    <a:latin typeface="+mn-lt"/>
                    <a:ea typeface="Times New Roman" panose="02020603050405020304" pitchFamily="18" charset="0"/>
                    <a:cs typeface="Times New Roman" panose="02020603050405020304" pitchFamily="18" charset="0"/>
                  </a:rPr>
                  <a:t>pekerjaan</a:t>
                </a:r>
                <a:r>
                  <a:rPr lang="en-ID" sz="2400" dirty="0">
                    <a:solidFill>
                      <a:schemeClr val="tx1"/>
                    </a:solidFill>
                    <a:effectLst/>
                    <a:latin typeface="+mn-lt"/>
                    <a:ea typeface="Times New Roman" panose="02020603050405020304" pitchFamily="18" charset="0"/>
                    <a:cs typeface="Times New Roman" panose="02020603050405020304" pitchFamily="18" charset="0"/>
                  </a:rPr>
                  <a:t>.</a:t>
                </a:r>
                <a:endParaRPr lang="id-ID" sz="2400" dirty="0">
                  <a:solidFill>
                    <a:schemeClr val="tx1"/>
                  </a:solidFill>
                  <a:effectLst/>
                  <a:latin typeface="+mn-lt"/>
                  <a:ea typeface="Calibri" panose="020F0502020204030204" pitchFamily="34" charset="0"/>
                  <a:cs typeface="Times New Roman" panose="02020603050405020304" pitchFamily="18" charset="0"/>
                </a:endParaRPr>
              </a:p>
              <a:p>
                <a:pPr marL="270510" algn="just">
                  <a:lnSpc>
                    <a:spcPct val="115000"/>
                  </a:lnSpc>
                  <a:spcAft>
                    <a:spcPts val="1000"/>
                  </a:spcAft>
                </a:pPr>
                <a:r>
                  <a:rPr lang="en-ID" sz="2400" dirty="0">
                    <a:solidFill>
                      <a:schemeClr val="tx1"/>
                    </a:solidFill>
                    <a:effectLst/>
                    <a:latin typeface="+mn-lt"/>
                    <a:ea typeface="Times New Roman" panose="02020603050405020304" pitchFamily="18" charset="0"/>
                    <a:cs typeface="Times New Roman" panose="02020603050405020304" pitchFamily="18" charset="0"/>
                  </a:rPr>
                  <a:t> </a:t>
                </a:r>
                <a:endParaRPr lang="id-ID" sz="2400" dirty="0">
                  <a:solidFill>
                    <a:schemeClr val="tx1"/>
                  </a:solidFill>
                  <a:effectLst/>
                  <a:latin typeface="+mn-lt"/>
                  <a:ea typeface="Calibri" panose="020F0502020204030204" pitchFamily="34" charset="0"/>
                  <a:cs typeface="Times New Roman" panose="02020603050405020304" pitchFamily="18" charset="0"/>
                </a:endParaRPr>
              </a:p>
              <a:p>
                <a:pPr marL="228600" algn="just">
                  <a:lnSpc>
                    <a:spcPct val="115000"/>
                  </a:lnSpc>
                  <a:spcAft>
                    <a:spcPts val="0"/>
                  </a:spcAft>
                </a:pPr>
                <a:r>
                  <a:rPr lang="en-ID" sz="2400" dirty="0" err="1">
                    <a:solidFill>
                      <a:schemeClr val="tx1"/>
                    </a:solidFill>
                    <a:effectLst/>
                    <a:latin typeface="+mn-lt"/>
                    <a:ea typeface="Times New Roman" panose="02020603050405020304" pitchFamily="18" charset="0"/>
                    <a:cs typeface="Times New Roman" panose="02020603050405020304" pitchFamily="18" charset="0"/>
                  </a:rPr>
                  <a:t>Rumus</a:t>
                </a:r>
                <a:r>
                  <a:rPr lang="en-ID" sz="2400" dirty="0">
                    <a:solidFill>
                      <a:schemeClr val="tx1"/>
                    </a:solidFill>
                    <a:effectLst/>
                    <a:latin typeface="+mn-lt"/>
                    <a:ea typeface="Times New Roman" panose="02020603050405020304" pitchFamily="18" charset="0"/>
                    <a:cs typeface="Times New Roman" panose="02020603050405020304" pitchFamily="18" charset="0"/>
                  </a:rPr>
                  <a:t> </a:t>
                </a:r>
                <a:r>
                  <a:rPr lang="en-ID" sz="2400" dirty="0" err="1">
                    <a:solidFill>
                      <a:schemeClr val="tx1"/>
                    </a:solidFill>
                    <a:effectLst/>
                    <a:latin typeface="+mn-lt"/>
                    <a:ea typeface="Times New Roman" panose="02020603050405020304" pitchFamily="18" charset="0"/>
                    <a:cs typeface="Times New Roman" panose="02020603050405020304" pitchFamily="18" charset="0"/>
                  </a:rPr>
                  <a:t>untuk</a:t>
                </a:r>
                <a:r>
                  <a:rPr lang="en-ID" sz="2400" dirty="0">
                    <a:solidFill>
                      <a:schemeClr val="tx1"/>
                    </a:solidFill>
                    <a:effectLst/>
                    <a:latin typeface="+mn-lt"/>
                    <a:ea typeface="Times New Roman" panose="02020603050405020304" pitchFamily="18" charset="0"/>
                    <a:cs typeface="Times New Roman" panose="02020603050405020304" pitchFamily="18" charset="0"/>
                  </a:rPr>
                  <a:t> </a:t>
                </a:r>
                <a:r>
                  <a:rPr lang="en-ID" sz="2400" dirty="0" err="1">
                    <a:solidFill>
                      <a:schemeClr val="tx1"/>
                    </a:solidFill>
                    <a:effectLst/>
                    <a:latin typeface="+mn-lt"/>
                    <a:ea typeface="Times New Roman" panose="02020603050405020304" pitchFamily="18" charset="0"/>
                    <a:cs typeface="Times New Roman" panose="02020603050405020304" pitchFamily="18" charset="0"/>
                  </a:rPr>
                  <a:t>menemukan</a:t>
                </a:r>
                <a:r>
                  <a:rPr lang="en-ID" sz="2400" dirty="0">
                    <a:solidFill>
                      <a:schemeClr val="tx1"/>
                    </a:solidFill>
                    <a:effectLst/>
                    <a:latin typeface="+mn-lt"/>
                    <a:ea typeface="Times New Roman" panose="02020603050405020304" pitchFamily="18" charset="0"/>
                    <a:cs typeface="Times New Roman" panose="02020603050405020304" pitchFamily="18" charset="0"/>
                  </a:rPr>
                  <a:t> </a:t>
                </a:r>
                <a:r>
                  <a:rPr lang="en-ID" sz="2400" dirty="0" err="1">
                    <a:solidFill>
                      <a:schemeClr val="tx1"/>
                    </a:solidFill>
                    <a:effectLst/>
                    <a:latin typeface="+mn-lt"/>
                    <a:ea typeface="Times New Roman" panose="02020603050405020304" pitchFamily="18" charset="0"/>
                    <a:cs typeface="Times New Roman" panose="02020603050405020304" pitchFamily="18" charset="0"/>
                  </a:rPr>
                  <a:t>ukuran</a:t>
                </a:r>
                <a:r>
                  <a:rPr lang="en-ID" sz="2400" dirty="0">
                    <a:solidFill>
                      <a:schemeClr val="tx1"/>
                    </a:solidFill>
                    <a:effectLst/>
                    <a:latin typeface="+mn-lt"/>
                    <a:ea typeface="Times New Roman" panose="02020603050405020304" pitchFamily="18" charset="0"/>
                    <a:cs typeface="Times New Roman" panose="02020603050405020304" pitchFamily="18" charset="0"/>
                  </a:rPr>
                  <a:t> </a:t>
                </a:r>
                <a:r>
                  <a:rPr lang="en-ID" sz="2400" dirty="0" err="1">
                    <a:solidFill>
                      <a:schemeClr val="tx1"/>
                    </a:solidFill>
                    <a:effectLst/>
                    <a:latin typeface="+mn-lt"/>
                    <a:ea typeface="Times New Roman" panose="02020603050405020304" pitchFamily="18" charset="0"/>
                    <a:cs typeface="Times New Roman" panose="02020603050405020304" pitchFamily="18" charset="0"/>
                  </a:rPr>
                  <a:t>sampel</a:t>
                </a:r>
                <a:r>
                  <a:rPr lang="en-ID" sz="2400" dirty="0">
                    <a:solidFill>
                      <a:schemeClr val="tx1"/>
                    </a:solidFill>
                    <a:effectLst/>
                    <a:latin typeface="+mn-lt"/>
                    <a:ea typeface="Times New Roman" panose="02020603050405020304" pitchFamily="18" charset="0"/>
                    <a:cs typeface="Times New Roman" panose="02020603050405020304" pitchFamily="18" charset="0"/>
                  </a:rPr>
                  <a:t> yang </a:t>
                </a:r>
                <a:r>
                  <a:rPr lang="en-ID" sz="2400" dirty="0" err="1">
                    <a:solidFill>
                      <a:schemeClr val="tx1"/>
                    </a:solidFill>
                    <a:effectLst/>
                    <a:latin typeface="+mn-lt"/>
                    <a:ea typeface="Times New Roman" panose="02020603050405020304" pitchFamily="18" charset="0"/>
                    <a:cs typeface="Times New Roman" panose="02020603050405020304" pitchFamily="18" charset="0"/>
                  </a:rPr>
                  <a:t>sesuai</a:t>
                </a:r>
                <a:r>
                  <a:rPr lang="en-ID" sz="2400" dirty="0">
                    <a:solidFill>
                      <a:schemeClr val="tx1"/>
                    </a:solidFill>
                    <a:effectLst/>
                    <a:latin typeface="+mn-lt"/>
                    <a:ea typeface="Times New Roman" panose="02020603050405020304" pitchFamily="18" charset="0"/>
                    <a:cs typeface="Times New Roman" panose="02020603050405020304" pitchFamily="18" charset="0"/>
                  </a:rPr>
                  <a:t>, </a:t>
                </a:r>
                <a:r>
                  <a:rPr lang="en-ID" sz="2400" dirty="0" err="1">
                    <a:solidFill>
                      <a:schemeClr val="tx1"/>
                    </a:solidFill>
                    <a:effectLst/>
                    <a:latin typeface="+mn-lt"/>
                    <a:ea typeface="Times New Roman" panose="02020603050405020304" pitchFamily="18" charset="0"/>
                    <a:cs typeface="Times New Roman" panose="02020603050405020304" pitchFamily="18" charset="0"/>
                  </a:rPr>
                  <a:t>diberikan</a:t>
                </a:r>
                <a:r>
                  <a:rPr lang="en-ID" sz="2400" dirty="0">
                    <a:solidFill>
                      <a:schemeClr val="tx1"/>
                    </a:solidFill>
                    <a:effectLst/>
                    <a:latin typeface="+mn-lt"/>
                    <a:ea typeface="Times New Roman" panose="02020603050405020304" pitchFamily="18" charset="0"/>
                    <a:cs typeface="Times New Roman" panose="02020603050405020304" pitchFamily="18" charset="0"/>
                  </a:rPr>
                  <a:t> 3 </a:t>
                </a:r>
                <a:r>
                  <a:rPr lang="en-ID" sz="2400" dirty="0" err="1">
                    <a:solidFill>
                      <a:schemeClr val="tx1"/>
                    </a:solidFill>
                    <a:effectLst/>
                    <a:latin typeface="+mn-lt"/>
                    <a:ea typeface="Times New Roman" panose="02020603050405020304" pitchFamily="18" charset="0"/>
                    <a:cs typeface="Times New Roman" panose="02020603050405020304" pitchFamily="18" charset="0"/>
                  </a:rPr>
                  <a:t>variabel</a:t>
                </a:r>
                <a:r>
                  <a:rPr lang="en-ID" sz="2400" dirty="0">
                    <a:solidFill>
                      <a:schemeClr val="tx1"/>
                    </a:solidFill>
                    <a:effectLst/>
                    <a:latin typeface="+mn-lt"/>
                    <a:ea typeface="Times New Roman" panose="02020603050405020304" pitchFamily="18" charset="0"/>
                    <a:cs typeface="Times New Roman" panose="02020603050405020304" pitchFamily="18" charset="0"/>
                  </a:rPr>
                  <a:t> </a:t>
                </a:r>
                <a:r>
                  <a:rPr lang="en-ID" sz="2400" dirty="0" err="1">
                    <a:solidFill>
                      <a:schemeClr val="tx1"/>
                    </a:solidFill>
                    <a:effectLst/>
                    <a:latin typeface="+mn-lt"/>
                    <a:ea typeface="Times New Roman" panose="02020603050405020304" pitchFamily="18" charset="0"/>
                    <a:cs typeface="Times New Roman" panose="02020603050405020304" pitchFamily="18" charset="0"/>
                  </a:rPr>
                  <a:t>ini</a:t>
                </a:r>
                <a:r>
                  <a:rPr lang="en-ID" sz="2400" dirty="0">
                    <a:solidFill>
                      <a:schemeClr val="tx1"/>
                    </a:solidFill>
                    <a:effectLst/>
                    <a:latin typeface="+mn-lt"/>
                    <a:ea typeface="Times New Roman" panose="02020603050405020304" pitchFamily="18" charset="0"/>
                    <a:cs typeface="Times New Roman" panose="02020603050405020304" pitchFamily="18" charset="0"/>
                  </a:rPr>
                  <a:t> :</a:t>
                </a:r>
                <a:endParaRPr lang="id-ID" sz="2400" dirty="0">
                  <a:solidFill>
                    <a:schemeClr val="tx1"/>
                  </a:solidFill>
                  <a:effectLst/>
                  <a:latin typeface="+mn-lt"/>
                  <a:ea typeface="Calibri" panose="020F0502020204030204" pitchFamily="34" charset="0"/>
                  <a:cs typeface="Times New Roman" panose="02020603050405020304" pitchFamily="18" charset="0"/>
                </a:endParaRPr>
              </a:p>
              <a:p>
                <a:pPr marL="228600" algn="just">
                  <a:lnSpc>
                    <a:spcPct val="115000"/>
                  </a:lnSpc>
                  <a:spcAft>
                    <a:spcPts val="0"/>
                  </a:spcAft>
                </a:pPr>
                <a:r>
                  <a:rPr lang="en-ID" sz="2400" dirty="0" err="1">
                    <a:solidFill>
                      <a:schemeClr val="tx1"/>
                    </a:solidFill>
                    <a:effectLst/>
                    <a:latin typeface="+mn-lt"/>
                    <a:ea typeface="Times New Roman" panose="02020603050405020304" pitchFamily="18" charset="0"/>
                    <a:cs typeface="Times New Roman" panose="02020603050405020304" pitchFamily="18" charset="0"/>
                  </a:rPr>
                  <a:t>Ukuran</a:t>
                </a:r>
                <a:r>
                  <a:rPr lang="en-ID" sz="2400" dirty="0">
                    <a:solidFill>
                      <a:schemeClr val="tx1"/>
                    </a:solidFill>
                    <a:effectLst/>
                    <a:latin typeface="+mn-lt"/>
                    <a:ea typeface="Times New Roman" panose="02020603050405020304" pitchFamily="18" charset="0"/>
                    <a:cs typeface="Times New Roman" panose="02020603050405020304" pitchFamily="18" charset="0"/>
                  </a:rPr>
                  <a:t> </a:t>
                </a:r>
                <a:r>
                  <a:rPr lang="en-ID" sz="2400" dirty="0" err="1">
                    <a:solidFill>
                      <a:schemeClr val="tx1"/>
                    </a:solidFill>
                    <a:effectLst/>
                    <a:latin typeface="+mn-lt"/>
                    <a:ea typeface="Times New Roman" panose="02020603050405020304" pitchFamily="18" charset="0"/>
                    <a:cs typeface="Times New Roman" panose="02020603050405020304" pitchFamily="18" charset="0"/>
                  </a:rPr>
                  <a:t>Sampel</a:t>
                </a:r>
                <a:r>
                  <a:rPr lang="en-ID" sz="2400" dirty="0">
                    <a:solidFill>
                      <a:schemeClr val="tx1"/>
                    </a:solidFill>
                    <a:effectLst/>
                    <a:latin typeface="+mn-lt"/>
                    <a:ea typeface="Times New Roman" panose="02020603050405020304" pitchFamily="18" charset="0"/>
                    <a:cs typeface="Times New Roman" panose="02020603050405020304" pitchFamily="18" charset="0"/>
                  </a:rPr>
                  <a:t> yang </a:t>
                </a:r>
                <a:r>
                  <a:rPr lang="en-ID" sz="2400" dirty="0" err="1">
                    <a:solidFill>
                      <a:schemeClr val="tx1"/>
                    </a:solidFill>
                    <a:effectLst/>
                    <a:latin typeface="+mn-lt"/>
                    <a:ea typeface="Times New Roman" panose="02020603050405020304" pitchFamily="18" charset="0"/>
                    <a:cs typeface="Times New Roman" panose="02020603050405020304" pitchFamily="18" charset="0"/>
                  </a:rPr>
                  <a:t>Dibutuhkan</a:t>
                </a:r>
                <a:r>
                  <a:rPr lang="en-ID" sz="2400" dirty="0">
                    <a:solidFill>
                      <a:schemeClr val="tx1"/>
                    </a:solidFill>
                    <a:effectLst/>
                    <a:latin typeface="+mn-lt"/>
                    <a:ea typeface="Times New Roman" panose="02020603050405020304" pitchFamily="18" charset="0"/>
                    <a:cs typeface="Times New Roman" panose="02020603050405020304" pitchFamily="18" charset="0"/>
                  </a:rPr>
                  <a:t> = </a:t>
                </a:r>
                <a14:m>
                  <m:oMath xmlns:m="http://schemas.openxmlformats.org/officeDocument/2006/math">
                    <m:r>
                      <a:rPr lang="en-ID"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𝑛</m:t>
                    </m:r>
                    <m:r>
                      <a:rPr lang="en-ID"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id-ID"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sSupPr>
                      <m:e>
                        <m:f>
                          <m:fPr>
                            <m:ctrlPr>
                              <a:rPr lang="id-ID"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ID"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𝑧𝑠</m:t>
                            </m:r>
                          </m:num>
                          <m:den>
                            <m:r>
                              <a:rPr lang="en-ID"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h</m:t>
                            </m:r>
                            <m:acc>
                              <m:accPr>
                                <m:chr m:val="̄"/>
                                <m:ctrlPr>
                                  <a:rPr lang="id-ID" sz="24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accPr>
                              <m:e>
                                <m:r>
                                  <m:rPr>
                                    <m:sty m:val="p"/>
                                  </m:rPr>
                                  <a:rPr lang="id-ID" sz="240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x</m:t>
                                </m:r>
                              </m:e>
                            </m:acc>
                          </m:den>
                        </m:f>
                        <m:r>
                          <a:rPr lang="en-ID"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m:t>
                        </m:r>
                      </m:e>
                      <m:sup>
                        <m:r>
                          <a:rPr lang="en-ID" sz="24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2</m:t>
                        </m:r>
                      </m:sup>
                    </m:sSup>
                  </m:oMath>
                </a14:m>
                <a:endParaRPr lang="id-ID" sz="2400" dirty="0">
                  <a:solidFill>
                    <a:schemeClr val="tx1"/>
                  </a:solidFill>
                  <a:effectLst/>
                  <a:latin typeface="+mn-lt"/>
                  <a:ea typeface="Calibri" panose="020F0502020204030204" pitchFamily="34" charset="0"/>
                  <a:cs typeface="Times New Roman" panose="02020603050405020304" pitchFamily="18" charset="0"/>
                </a:endParaRPr>
              </a:p>
            </p:txBody>
          </p:sp>
        </mc:Choice>
        <mc:Fallback>
          <p:sp>
            <p:nvSpPr>
              <p:cNvPr id="3" name="Persegi Panjang 2">
                <a:extLst>
                  <a:ext uri="{FF2B5EF4-FFF2-40B4-BE49-F238E27FC236}">
                    <a16:creationId xmlns:a16="http://schemas.microsoft.com/office/drawing/2014/main" id="{F8F9CF4C-FEC1-49EA-883D-5375F4460320}"/>
                  </a:ext>
                </a:extLst>
              </p:cNvPr>
              <p:cNvSpPr>
                <a:spLocks noRot="1" noChangeAspect="1" noMove="1" noResize="1" noEditPoints="1" noAdjustHandles="1" noChangeArrowheads="1" noChangeShapeType="1" noTextEdit="1"/>
              </p:cNvSpPr>
              <p:nvPr/>
            </p:nvSpPr>
            <p:spPr>
              <a:xfrm>
                <a:off x="0" y="793198"/>
                <a:ext cx="11646568" cy="6064802"/>
              </a:xfrm>
              <a:prstGeom prst="rect">
                <a:avLst/>
              </a:prstGeom>
              <a:blipFill>
                <a:blip r:embed="rId2"/>
                <a:stretch>
                  <a:fillRect l="-680" r="-733"/>
                </a:stretch>
              </a:blipFill>
            </p:spPr>
            <p:txBody>
              <a:bodyPr/>
              <a:lstStyle/>
              <a:p>
                <a:r>
                  <a:rPr lang="id-ID">
                    <a:noFill/>
                  </a:rPr>
                  <a:t> </a:t>
                </a:r>
              </a:p>
            </p:txBody>
          </p:sp>
        </mc:Fallback>
      </mc:AlternateContent>
    </p:spTree>
    <p:extLst>
      <p:ext uri="{BB962C8B-B14F-4D97-AF65-F5344CB8AC3E}">
        <p14:creationId xmlns:p14="http://schemas.microsoft.com/office/powerpoint/2010/main" val="2013607677"/>
      </p:ext>
    </p:extLst>
  </p:cSld>
  <p:clrMapOvr>
    <a:masterClrMapping/>
  </p:clrMapOvr>
  <p:transition spd="slow" advClick="0" advTm="4000">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16404"/>
                                        </p:tgtEl>
                                        <p:attrNameLst>
                                          <p:attrName>style.visibility</p:attrName>
                                        </p:attrNameLst>
                                      </p:cBhvr>
                                      <p:to>
                                        <p:strVal val="visible"/>
                                      </p:to>
                                    </p:set>
                                    <p:animEffect>
                                      <p:cBhvr>
                                        <p:cTn id="7" dur="500"/>
                                        <p:tgtEl>
                                          <p:spTgt spid="164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bwMode="auto">
      <p:bgPr>
        <a:solidFill>
          <a:srgbClr val="69C3C3"/>
        </a:solidFill>
        <a:effectLst/>
      </p:bgPr>
    </p:bg>
    <p:spTree>
      <p:nvGrpSpPr>
        <p:cNvPr id="1" name=""/>
        <p:cNvGrpSpPr/>
        <p:nvPr/>
      </p:nvGrpSpPr>
      <p:grpSpPr>
        <a:xfrm>
          <a:off x="0" y="0"/>
          <a:ext cx="0" cy="0"/>
          <a:chOff x="0" y="0"/>
          <a:chExt cx="0" cy="0"/>
        </a:xfrm>
      </p:grpSpPr>
      <p:sp>
        <p:nvSpPr>
          <p:cNvPr id="17450" name="矩形 8">
            <a:extLst>
              <a:ext uri="{FF2B5EF4-FFF2-40B4-BE49-F238E27FC236}">
                <a16:creationId xmlns:a16="http://schemas.microsoft.com/office/drawing/2014/main" id="{99BB228F-D3B8-4FDA-B49C-818297C697B7}"/>
              </a:ext>
            </a:extLst>
          </p:cNvPr>
          <p:cNvSpPr>
            <a:spLocks noChangeArrowheads="1"/>
          </p:cNvSpPr>
          <p:nvPr/>
        </p:nvSpPr>
        <p:spPr bwMode="auto">
          <a:xfrm>
            <a:off x="-1" y="0"/>
            <a:ext cx="9312443" cy="95410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7413" name="矩形 12">
            <a:extLst>
              <a:ext uri="{FF2B5EF4-FFF2-40B4-BE49-F238E27FC236}">
                <a16:creationId xmlns:a16="http://schemas.microsoft.com/office/drawing/2014/main" id="{7518418C-9359-4FC7-A797-1B989EB50E2A}"/>
              </a:ext>
            </a:extLst>
          </p:cNvPr>
          <p:cNvSpPr>
            <a:spLocks noChangeArrowheads="1"/>
          </p:cNvSpPr>
          <p:nvPr/>
        </p:nvSpPr>
        <p:spPr bwMode="auto">
          <a:xfrm>
            <a:off x="-1" y="0"/>
            <a:ext cx="9745579"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ID" sz="2800" b="1" dirty="0" err="1"/>
              <a:t>Standar</a:t>
            </a:r>
            <a:r>
              <a:rPr lang="en-ID" sz="2800" b="1" dirty="0"/>
              <a:t> Waktu yang </a:t>
            </a:r>
            <a:r>
              <a:rPr lang="en-ID" sz="2800" b="1" dirty="0" err="1"/>
              <a:t>Telah</a:t>
            </a:r>
            <a:r>
              <a:rPr lang="en-ID" sz="2800" b="1" dirty="0"/>
              <a:t> </a:t>
            </a:r>
            <a:r>
              <a:rPr lang="en-ID" sz="2800" b="1" dirty="0" err="1"/>
              <a:t>Ditetapkan</a:t>
            </a:r>
            <a:r>
              <a:rPr lang="en-ID" sz="2800" b="1" dirty="0"/>
              <a:t> </a:t>
            </a:r>
            <a:r>
              <a:rPr lang="en-ID" sz="2800" b="1" dirty="0" err="1"/>
              <a:t>Sebelumnya</a:t>
            </a:r>
            <a:endParaRPr lang="id-ID" sz="2800" dirty="0"/>
          </a:p>
          <a:p>
            <a:pPr eaLnBrk="1" hangingPunct="1"/>
            <a:endParaRPr lang="zh-CN" altLang="en-US" sz="2800" dirty="0">
              <a:solidFill>
                <a:srgbClr val="F2F2F2"/>
              </a:solidFill>
              <a:ea typeface="黑体" panose="02010609060101010101" pitchFamily="49" charset="-122"/>
              <a:sym typeface="黑体" panose="02010609060101010101" pitchFamily="49" charset="-122"/>
            </a:endParaRPr>
          </a:p>
        </p:txBody>
      </p:sp>
      <p:sp>
        <p:nvSpPr>
          <p:cNvPr id="2" name="Persegi Panjang 1">
            <a:extLst>
              <a:ext uri="{FF2B5EF4-FFF2-40B4-BE49-F238E27FC236}">
                <a16:creationId xmlns:a16="http://schemas.microsoft.com/office/drawing/2014/main" id="{398D2768-DCE7-4D63-AE4D-DF79109DAB65}"/>
              </a:ext>
            </a:extLst>
          </p:cNvPr>
          <p:cNvSpPr/>
          <p:nvPr/>
        </p:nvSpPr>
        <p:spPr>
          <a:xfrm>
            <a:off x="-192505" y="1489623"/>
            <a:ext cx="12384505" cy="3878754"/>
          </a:xfrm>
          <a:prstGeom prst="rect">
            <a:avLst/>
          </a:prstGeom>
        </p:spPr>
        <p:txBody>
          <a:bodyPr wrap="square">
            <a:spAutoFit/>
          </a:bodyPr>
          <a:lstStyle/>
          <a:p>
            <a:pPr marL="228600" algn="just">
              <a:lnSpc>
                <a:spcPct val="115000"/>
              </a:lnSpc>
              <a:spcAft>
                <a:spcPts val="1000"/>
              </a:spcAft>
            </a:pPr>
            <a:r>
              <a:rPr lang="en-ID" sz="2400" dirty="0" err="1">
                <a:latin typeface="+mn-lt"/>
                <a:ea typeface="Times New Roman" panose="02020603050405020304" pitchFamily="18" charset="0"/>
                <a:cs typeface="Times New Roman" panose="02020603050405020304" pitchFamily="18" charset="0"/>
              </a:rPr>
              <a:t>Standar</a:t>
            </a:r>
            <a:r>
              <a:rPr lang="en-ID" sz="2400" dirty="0">
                <a:latin typeface="+mn-lt"/>
                <a:ea typeface="Times New Roman" panose="02020603050405020304" pitchFamily="18" charset="0"/>
                <a:cs typeface="Times New Roman" panose="02020603050405020304" pitchFamily="18" charset="0"/>
              </a:rPr>
              <a:t> </a:t>
            </a:r>
            <a:r>
              <a:rPr lang="en-ID" sz="2400" dirty="0" err="1">
                <a:latin typeface="+mn-lt"/>
                <a:ea typeface="Times New Roman" panose="02020603050405020304" pitchFamily="18" charset="0"/>
                <a:cs typeface="Times New Roman" panose="02020603050405020304" pitchFamily="18" charset="0"/>
              </a:rPr>
              <a:t>waktu</a:t>
            </a:r>
            <a:r>
              <a:rPr lang="en-ID" sz="2400" dirty="0">
                <a:latin typeface="+mn-lt"/>
                <a:ea typeface="Times New Roman" panose="02020603050405020304" pitchFamily="18" charset="0"/>
                <a:cs typeface="Times New Roman" panose="02020603050405020304" pitchFamily="18" charset="0"/>
              </a:rPr>
              <a:t> yang </a:t>
            </a:r>
            <a:r>
              <a:rPr lang="en-ID" sz="2400" dirty="0" err="1">
                <a:latin typeface="+mn-lt"/>
                <a:ea typeface="Times New Roman" panose="02020603050405020304" pitchFamily="18" charset="0"/>
                <a:cs typeface="Times New Roman" panose="02020603050405020304" pitchFamily="18" charset="0"/>
              </a:rPr>
              <a:t>telah</a:t>
            </a:r>
            <a:r>
              <a:rPr lang="en-ID" sz="2400" dirty="0">
                <a:latin typeface="+mn-lt"/>
                <a:ea typeface="Times New Roman" panose="02020603050405020304" pitchFamily="18" charset="0"/>
                <a:cs typeface="Times New Roman" panose="02020603050405020304" pitchFamily="18" charset="0"/>
              </a:rPr>
              <a:t> </a:t>
            </a:r>
            <a:r>
              <a:rPr lang="en-ID" sz="2400" dirty="0" err="1">
                <a:latin typeface="+mn-lt"/>
                <a:ea typeface="Times New Roman" panose="02020603050405020304" pitchFamily="18" charset="0"/>
                <a:cs typeface="Times New Roman" panose="02020603050405020304" pitchFamily="18" charset="0"/>
              </a:rPr>
              <a:t>ditentukan</a:t>
            </a:r>
            <a:r>
              <a:rPr lang="en-ID" sz="2400" dirty="0">
                <a:latin typeface="+mn-lt"/>
                <a:ea typeface="Times New Roman" panose="02020603050405020304" pitchFamily="18" charset="0"/>
                <a:cs typeface="Times New Roman" panose="02020603050405020304" pitchFamily="18" charset="0"/>
              </a:rPr>
              <a:t> </a:t>
            </a:r>
            <a:r>
              <a:rPr lang="en-ID" sz="2400" dirty="0" err="1">
                <a:latin typeface="+mn-lt"/>
                <a:ea typeface="Times New Roman" panose="02020603050405020304" pitchFamily="18" charset="0"/>
                <a:cs typeface="Times New Roman" panose="02020603050405020304" pitchFamily="18" charset="0"/>
              </a:rPr>
              <a:t>sebelumnya</a:t>
            </a:r>
            <a:r>
              <a:rPr lang="en-ID" sz="2400" dirty="0">
                <a:latin typeface="+mn-lt"/>
                <a:ea typeface="Times New Roman" panose="02020603050405020304" pitchFamily="18" charset="0"/>
                <a:cs typeface="Times New Roman" panose="02020603050405020304" pitchFamily="18" charset="0"/>
              </a:rPr>
              <a:t> </a:t>
            </a:r>
            <a:r>
              <a:rPr lang="en-ID" sz="2400" dirty="0" err="1">
                <a:latin typeface="+mn-lt"/>
                <a:ea typeface="Times New Roman" panose="02020603050405020304" pitchFamily="18" charset="0"/>
                <a:cs typeface="Times New Roman" panose="02020603050405020304" pitchFamily="18" charset="0"/>
              </a:rPr>
              <a:t>adalah</a:t>
            </a:r>
            <a:r>
              <a:rPr lang="en-ID" sz="2400" dirty="0">
                <a:latin typeface="+mn-lt"/>
                <a:ea typeface="Times New Roman" panose="02020603050405020304" pitchFamily="18" charset="0"/>
                <a:cs typeface="Times New Roman" panose="02020603050405020304" pitchFamily="18" charset="0"/>
              </a:rPr>
              <a:t> </a:t>
            </a:r>
            <a:r>
              <a:rPr lang="en-ID" sz="2400" dirty="0" err="1">
                <a:latin typeface="+mn-lt"/>
                <a:ea typeface="Times New Roman" panose="02020603050405020304" pitchFamily="18" charset="0"/>
                <a:cs typeface="Times New Roman" panose="02020603050405020304" pitchFamily="18" charset="0"/>
              </a:rPr>
              <a:t>hasil</a:t>
            </a:r>
            <a:r>
              <a:rPr lang="en-ID" sz="2400" dirty="0">
                <a:latin typeface="+mn-lt"/>
                <a:ea typeface="Times New Roman" panose="02020603050405020304" pitchFamily="18" charset="0"/>
                <a:cs typeface="Times New Roman" panose="02020603050405020304" pitchFamily="18" charset="0"/>
              </a:rPr>
              <a:t> </a:t>
            </a:r>
            <a:r>
              <a:rPr lang="en-ID" sz="2400" dirty="0" err="1">
                <a:latin typeface="+mn-lt"/>
                <a:ea typeface="Times New Roman" panose="02020603050405020304" pitchFamily="18" charset="0"/>
                <a:cs typeface="Times New Roman" panose="02020603050405020304" pitchFamily="18" charset="0"/>
              </a:rPr>
              <a:t>perkembangan</a:t>
            </a:r>
            <a:r>
              <a:rPr lang="en-ID" sz="2400" dirty="0">
                <a:latin typeface="+mn-lt"/>
                <a:ea typeface="Times New Roman" panose="02020603050405020304" pitchFamily="18" charset="0"/>
                <a:cs typeface="Times New Roman" panose="02020603050405020304" pitchFamily="18" charset="0"/>
              </a:rPr>
              <a:t> </a:t>
            </a:r>
            <a:r>
              <a:rPr lang="en-ID" sz="2400" dirty="0" err="1">
                <a:latin typeface="+mn-lt"/>
                <a:ea typeface="Times New Roman" panose="02020603050405020304" pitchFamily="18" charset="0"/>
                <a:cs typeface="Times New Roman" panose="02020603050405020304" pitchFamily="18" charset="0"/>
              </a:rPr>
              <a:t>dar</a:t>
            </a:r>
            <a:r>
              <a:rPr lang="id-ID" sz="2400" dirty="0">
                <a:latin typeface="+mn-lt"/>
                <a:ea typeface="Times New Roman" panose="02020603050405020304" pitchFamily="18" charset="0"/>
                <a:cs typeface="Times New Roman" panose="02020603050405020304" pitchFamily="18" charset="0"/>
              </a:rPr>
              <a:t>i</a:t>
            </a:r>
            <a:r>
              <a:rPr lang="en-ID" sz="2400" dirty="0">
                <a:latin typeface="+mn-lt"/>
                <a:ea typeface="Times New Roman" panose="02020603050405020304" pitchFamily="18" charset="0"/>
                <a:cs typeface="Times New Roman" panose="02020603050405020304" pitchFamily="18" charset="0"/>
              </a:rPr>
              <a:t> </a:t>
            </a:r>
            <a:r>
              <a:rPr lang="en-ID" sz="2400" dirty="0" err="1">
                <a:latin typeface="+mn-lt"/>
                <a:ea typeface="Times New Roman" panose="02020603050405020304" pitchFamily="18" charset="0"/>
                <a:cs typeface="Times New Roman" panose="02020603050405020304" pitchFamily="18" charset="0"/>
              </a:rPr>
              <a:t>gerakan</a:t>
            </a:r>
            <a:r>
              <a:rPr lang="en-ID" sz="2400" dirty="0">
                <a:latin typeface="+mn-lt"/>
                <a:ea typeface="Times New Roman" panose="02020603050405020304" pitchFamily="18" charset="0"/>
                <a:cs typeface="Times New Roman" panose="02020603050405020304" pitchFamily="18" charset="0"/>
              </a:rPr>
              <a:t> </a:t>
            </a:r>
            <a:r>
              <a:rPr lang="en-ID" sz="2400" dirty="0" err="1">
                <a:latin typeface="+mn-lt"/>
                <a:ea typeface="Times New Roman" panose="02020603050405020304" pitchFamily="18" charset="0"/>
                <a:cs typeface="Times New Roman" panose="02020603050405020304" pitchFamily="18" charset="0"/>
              </a:rPr>
              <a:t>mendasar</a:t>
            </a:r>
            <a:r>
              <a:rPr lang="en-ID" sz="2400" dirty="0">
                <a:latin typeface="+mn-lt"/>
                <a:ea typeface="Times New Roman" panose="02020603050405020304" pitchFamily="18" charset="0"/>
                <a:cs typeface="Times New Roman" panose="02020603050405020304" pitchFamily="18" charset="0"/>
              </a:rPr>
              <a:t> yang </a:t>
            </a:r>
            <a:r>
              <a:rPr lang="en-ID" sz="2400" dirty="0" err="1">
                <a:latin typeface="+mn-lt"/>
                <a:ea typeface="Times New Roman" panose="02020603050405020304" pitchFamily="18" charset="0"/>
                <a:cs typeface="Times New Roman" panose="02020603050405020304" pitchFamily="18" charset="0"/>
              </a:rPr>
              <a:t>disebut</a:t>
            </a:r>
            <a:r>
              <a:rPr lang="en-ID" sz="2400" dirty="0">
                <a:latin typeface="+mn-lt"/>
                <a:ea typeface="Times New Roman" panose="02020603050405020304" pitchFamily="18" charset="0"/>
                <a:cs typeface="Times New Roman" panose="02020603050405020304" pitchFamily="18" charset="0"/>
              </a:rPr>
              <a:t> therblig. </a:t>
            </a:r>
            <a:r>
              <a:rPr lang="en-ID" sz="2400" dirty="0" err="1">
                <a:latin typeface="+mn-lt"/>
                <a:ea typeface="Times New Roman" panose="02020603050405020304" pitchFamily="18" charset="0"/>
                <a:cs typeface="Times New Roman" panose="02020603050405020304" pitchFamily="18" charset="0"/>
              </a:rPr>
              <a:t>Istilah</a:t>
            </a:r>
            <a:r>
              <a:rPr lang="en-ID" sz="2400" dirty="0">
                <a:latin typeface="+mn-lt"/>
                <a:ea typeface="Times New Roman" panose="02020603050405020304" pitchFamily="18" charset="0"/>
                <a:cs typeface="Times New Roman" panose="02020603050405020304" pitchFamily="18" charset="0"/>
              </a:rPr>
              <a:t> therblig </a:t>
            </a:r>
            <a:r>
              <a:rPr lang="en-ID" sz="2400" dirty="0" err="1">
                <a:latin typeface="+mn-lt"/>
                <a:ea typeface="Times New Roman" panose="02020603050405020304" pitchFamily="18" charset="0"/>
                <a:cs typeface="Times New Roman" panose="02020603050405020304" pitchFamily="18" charset="0"/>
              </a:rPr>
              <a:t>diciptakan</a:t>
            </a:r>
            <a:r>
              <a:rPr lang="en-ID" sz="2400" dirty="0">
                <a:latin typeface="+mn-lt"/>
                <a:ea typeface="Times New Roman" panose="02020603050405020304" pitchFamily="18" charset="0"/>
                <a:cs typeface="Times New Roman" panose="02020603050405020304" pitchFamily="18" charset="0"/>
              </a:rPr>
              <a:t> oleh Frank Gilbreth. </a:t>
            </a:r>
            <a:r>
              <a:rPr lang="en-ID" sz="2400" i="1" dirty="0">
                <a:latin typeface="+mn-lt"/>
                <a:ea typeface="Times New Roman" panose="02020603050405020304" pitchFamily="18" charset="0"/>
                <a:cs typeface="Times New Roman" panose="02020603050405020304" pitchFamily="18" charset="0"/>
              </a:rPr>
              <a:t>Therblig</a:t>
            </a:r>
            <a:r>
              <a:rPr lang="en-ID" sz="2400" dirty="0">
                <a:latin typeface="+mn-lt"/>
                <a:ea typeface="Times New Roman" panose="02020603050405020304" pitchFamily="18" charset="0"/>
                <a:cs typeface="Times New Roman" panose="02020603050405020304" pitchFamily="18" charset="0"/>
              </a:rPr>
              <a:t> </a:t>
            </a:r>
            <a:r>
              <a:rPr lang="en-ID" sz="2400" dirty="0" err="1">
                <a:latin typeface="+mn-lt"/>
                <a:ea typeface="Times New Roman" panose="02020603050405020304" pitchFamily="18" charset="0"/>
                <a:cs typeface="Times New Roman" panose="02020603050405020304" pitchFamily="18" charset="0"/>
              </a:rPr>
              <a:t>meliputi</a:t>
            </a:r>
            <a:r>
              <a:rPr lang="en-ID" sz="2400" dirty="0">
                <a:latin typeface="+mn-lt"/>
                <a:ea typeface="Times New Roman" panose="02020603050405020304" pitchFamily="18" charset="0"/>
                <a:cs typeface="Times New Roman" panose="02020603050405020304" pitchFamily="18" charset="0"/>
              </a:rPr>
              <a:t> </a:t>
            </a:r>
            <a:r>
              <a:rPr lang="en-ID" sz="2400" dirty="0" err="1">
                <a:latin typeface="+mn-lt"/>
                <a:ea typeface="Times New Roman" panose="02020603050405020304" pitchFamily="18" charset="0"/>
                <a:cs typeface="Times New Roman" panose="02020603050405020304" pitchFamily="18" charset="0"/>
              </a:rPr>
              <a:t>aktivitas</a:t>
            </a:r>
            <a:r>
              <a:rPr lang="en-ID" sz="2400" dirty="0">
                <a:latin typeface="+mn-lt"/>
                <a:ea typeface="Times New Roman" panose="02020603050405020304" pitchFamily="18" charset="0"/>
                <a:cs typeface="Times New Roman" panose="02020603050405020304" pitchFamily="18" charset="0"/>
              </a:rPr>
              <a:t>, </a:t>
            </a:r>
            <a:r>
              <a:rPr lang="en-ID" sz="2400" dirty="0" err="1">
                <a:latin typeface="+mn-lt"/>
                <a:ea typeface="Times New Roman" panose="02020603050405020304" pitchFamily="18" charset="0"/>
                <a:cs typeface="Times New Roman" panose="02020603050405020304" pitchFamily="18" charset="0"/>
              </a:rPr>
              <a:t>seperti</a:t>
            </a:r>
            <a:r>
              <a:rPr lang="en-ID" sz="2400" dirty="0">
                <a:latin typeface="+mn-lt"/>
                <a:ea typeface="Times New Roman" panose="02020603050405020304" pitchFamily="18" charset="0"/>
                <a:cs typeface="Times New Roman" panose="02020603050405020304" pitchFamily="18" charset="0"/>
              </a:rPr>
              <a:t> </a:t>
            </a:r>
            <a:r>
              <a:rPr lang="en-ID" sz="2400" dirty="0" err="1">
                <a:latin typeface="+mn-lt"/>
                <a:ea typeface="Times New Roman" panose="02020603050405020304" pitchFamily="18" charset="0"/>
                <a:cs typeface="Times New Roman" panose="02020603050405020304" pitchFamily="18" charset="0"/>
              </a:rPr>
              <a:t>memilih</a:t>
            </a:r>
            <a:r>
              <a:rPr lang="en-ID" sz="2400" dirty="0">
                <a:latin typeface="+mn-lt"/>
                <a:ea typeface="Times New Roman" panose="02020603050405020304" pitchFamily="18" charset="0"/>
                <a:cs typeface="Times New Roman" panose="02020603050405020304" pitchFamily="18" charset="0"/>
              </a:rPr>
              <a:t>, </a:t>
            </a:r>
            <a:r>
              <a:rPr lang="en-ID" sz="2400" dirty="0" err="1">
                <a:latin typeface="+mn-lt"/>
                <a:ea typeface="Times New Roman" panose="02020603050405020304" pitchFamily="18" charset="0"/>
                <a:cs typeface="Times New Roman" panose="02020603050405020304" pitchFamily="18" charset="0"/>
              </a:rPr>
              <a:t>memahami</a:t>
            </a:r>
            <a:r>
              <a:rPr lang="en-ID" sz="2400" dirty="0">
                <a:latin typeface="+mn-lt"/>
                <a:ea typeface="Times New Roman" panose="02020603050405020304" pitchFamily="18" charset="0"/>
                <a:cs typeface="Times New Roman" panose="02020603050405020304" pitchFamily="18" charset="0"/>
              </a:rPr>
              <a:t>, </a:t>
            </a:r>
            <a:r>
              <a:rPr lang="en-ID" sz="2400" dirty="0" err="1">
                <a:latin typeface="+mn-lt"/>
                <a:ea typeface="Times New Roman" panose="02020603050405020304" pitchFamily="18" charset="0"/>
                <a:cs typeface="Times New Roman" panose="02020603050405020304" pitchFamily="18" charset="0"/>
              </a:rPr>
              <a:t>posisi</a:t>
            </a:r>
            <a:r>
              <a:rPr lang="en-ID" sz="2400" dirty="0">
                <a:latin typeface="+mn-lt"/>
                <a:ea typeface="Times New Roman" panose="02020603050405020304" pitchFamily="18" charset="0"/>
                <a:cs typeface="Times New Roman" panose="02020603050405020304" pitchFamily="18" charset="0"/>
              </a:rPr>
              <a:t>, </a:t>
            </a:r>
            <a:r>
              <a:rPr lang="en-ID" sz="2400" dirty="0" err="1">
                <a:latin typeface="+mn-lt"/>
                <a:ea typeface="Times New Roman" panose="02020603050405020304" pitchFamily="18" charset="0"/>
                <a:cs typeface="Times New Roman" panose="02020603050405020304" pitchFamily="18" charset="0"/>
              </a:rPr>
              <a:t>merakit</a:t>
            </a:r>
            <a:r>
              <a:rPr lang="en-ID" sz="2400" dirty="0">
                <a:latin typeface="+mn-lt"/>
                <a:ea typeface="Times New Roman" panose="02020603050405020304" pitchFamily="18" charset="0"/>
                <a:cs typeface="Times New Roman" panose="02020603050405020304" pitchFamily="18" charset="0"/>
              </a:rPr>
              <a:t>, </a:t>
            </a:r>
            <a:r>
              <a:rPr lang="en-ID" sz="2400" dirty="0" err="1">
                <a:latin typeface="+mn-lt"/>
                <a:ea typeface="Times New Roman" panose="02020603050405020304" pitchFamily="18" charset="0"/>
                <a:cs typeface="Times New Roman" panose="02020603050405020304" pitchFamily="18" charset="0"/>
              </a:rPr>
              <a:t>mencapai</a:t>
            </a:r>
            <a:r>
              <a:rPr lang="en-ID" sz="2400" dirty="0">
                <a:latin typeface="+mn-lt"/>
                <a:ea typeface="Times New Roman" panose="02020603050405020304" pitchFamily="18" charset="0"/>
                <a:cs typeface="Times New Roman" panose="02020603050405020304" pitchFamily="18" charset="0"/>
              </a:rPr>
              <a:t>, </a:t>
            </a:r>
            <a:r>
              <a:rPr lang="en-ID" sz="2400" dirty="0" err="1">
                <a:latin typeface="+mn-lt"/>
                <a:ea typeface="Times New Roman" panose="02020603050405020304" pitchFamily="18" charset="0"/>
                <a:cs typeface="Times New Roman" panose="02020603050405020304" pitchFamily="18" charset="0"/>
              </a:rPr>
              <a:t>memegang</a:t>
            </a:r>
            <a:r>
              <a:rPr lang="en-ID" sz="2400" dirty="0">
                <a:latin typeface="+mn-lt"/>
                <a:ea typeface="Times New Roman" panose="02020603050405020304" pitchFamily="18" charset="0"/>
                <a:cs typeface="Times New Roman" panose="02020603050405020304" pitchFamily="18" charset="0"/>
              </a:rPr>
              <a:t>, </a:t>
            </a:r>
            <a:r>
              <a:rPr lang="en-ID" sz="2400" dirty="0" err="1">
                <a:latin typeface="+mn-lt"/>
                <a:ea typeface="Times New Roman" panose="02020603050405020304" pitchFamily="18" charset="0"/>
                <a:cs typeface="Times New Roman" panose="02020603050405020304" pitchFamily="18" charset="0"/>
              </a:rPr>
              <a:t>bertumpu</a:t>
            </a:r>
            <a:r>
              <a:rPr lang="en-ID" sz="2400" dirty="0">
                <a:latin typeface="+mn-lt"/>
                <a:ea typeface="Times New Roman" panose="02020603050405020304" pitchFamily="18" charset="0"/>
                <a:cs typeface="Times New Roman" panose="02020603050405020304" pitchFamily="18" charset="0"/>
              </a:rPr>
              <a:t>, dan </a:t>
            </a:r>
            <a:r>
              <a:rPr lang="en-ID" sz="2400" dirty="0" err="1">
                <a:latin typeface="+mn-lt"/>
                <a:ea typeface="Times New Roman" panose="02020603050405020304" pitchFamily="18" charset="0"/>
                <a:cs typeface="Times New Roman" panose="02020603050405020304" pitchFamily="18" charset="0"/>
              </a:rPr>
              <a:t>inspeksi</a:t>
            </a:r>
            <a:r>
              <a:rPr lang="en-ID" sz="2400" dirty="0">
                <a:latin typeface="+mn-lt"/>
                <a:ea typeface="Times New Roman" panose="02020603050405020304" pitchFamily="18" charset="0"/>
                <a:cs typeface="Times New Roman" panose="02020603050405020304" pitchFamily="18" charset="0"/>
              </a:rPr>
              <a:t>. </a:t>
            </a:r>
            <a:r>
              <a:rPr lang="en-ID" sz="2400" dirty="0" err="1">
                <a:latin typeface="+mn-lt"/>
                <a:ea typeface="Times New Roman" panose="02020603050405020304" pitchFamily="18" charset="0"/>
                <a:cs typeface="Times New Roman" panose="02020603050405020304" pitchFamily="18" charset="0"/>
              </a:rPr>
              <a:t>Aktivitas-aktivitas</a:t>
            </a:r>
            <a:r>
              <a:rPr lang="en-ID" sz="2400" dirty="0">
                <a:latin typeface="+mn-lt"/>
                <a:ea typeface="Times New Roman" panose="02020603050405020304" pitchFamily="18" charset="0"/>
                <a:cs typeface="Times New Roman" panose="02020603050405020304" pitchFamily="18" charset="0"/>
              </a:rPr>
              <a:t> </a:t>
            </a:r>
            <a:r>
              <a:rPr lang="en-ID" sz="2400" dirty="0" err="1">
                <a:latin typeface="+mn-lt"/>
                <a:ea typeface="Times New Roman" panose="02020603050405020304" pitchFamily="18" charset="0"/>
                <a:cs typeface="Times New Roman" panose="02020603050405020304" pitchFamily="18" charset="0"/>
              </a:rPr>
              <a:t>ini</a:t>
            </a:r>
            <a:r>
              <a:rPr lang="en-ID" sz="2400" dirty="0">
                <a:latin typeface="+mn-lt"/>
                <a:ea typeface="Times New Roman" panose="02020603050405020304" pitchFamily="18" charset="0"/>
                <a:cs typeface="Times New Roman" panose="02020603050405020304" pitchFamily="18" charset="0"/>
              </a:rPr>
              <a:t> </a:t>
            </a:r>
            <a:r>
              <a:rPr lang="en-ID" sz="2400" dirty="0" err="1">
                <a:latin typeface="+mn-lt"/>
                <a:ea typeface="Times New Roman" panose="02020603050405020304" pitchFamily="18" charset="0"/>
                <a:cs typeface="Times New Roman" panose="02020603050405020304" pitchFamily="18" charset="0"/>
              </a:rPr>
              <a:t>dinyatakan</a:t>
            </a:r>
            <a:r>
              <a:rPr lang="en-ID" sz="2400" dirty="0">
                <a:latin typeface="+mn-lt"/>
                <a:ea typeface="Times New Roman" panose="02020603050405020304" pitchFamily="18" charset="0"/>
                <a:cs typeface="Times New Roman" panose="02020603050405020304" pitchFamily="18" charset="0"/>
              </a:rPr>
              <a:t> </a:t>
            </a:r>
            <a:r>
              <a:rPr lang="en-ID" sz="2400" dirty="0" err="1">
                <a:latin typeface="+mn-lt"/>
                <a:ea typeface="Times New Roman" panose="02020603050405020304" pitchFamily="18" charset="0"/>
                <a:cs typeface="Times New Roman" panose="02020603050405020304" pitchFamily="18" charset="0"/>
              </a:rPr>
              <a:t>dalam</a:t>
            </a:r>
            <a:r>
              <a:rPr lang="en-ID" sz="2400" dirty="0">
                <a:latin typeface="+mn-lt"/>
                <a:ea typeface="Times New Roman" panose="02020603050405020304" pitchFamily="18" charset="0"/>
                <a:cs typeface="Times New Roman" panose="02020603050405020304" pitchFamily="18" charset="0"/>
              </a:rPr>
              <a:t> </a:t>
            </a:r>
            <a:r>
              <a:rPr lang="en-ID" sz="2400" dirty="0" err="1">
                <a:latin typeface="+mn-lt"/>
                <a:ea typeface="Times New Roman" panose="02020603050405020304" pitchFamily="18" charset="0"/>
                <a:cs typeface="Times New Roman" panose="02020603050405020304" pitchFamily="18" charset="0"/>
              </a:rPr>
              <a:t>istilah</a:t>
            </a:r>
            <a:r>
              <a:rPr lang="en-ID" sz="2400" dirty="0">
                <a:latin typeface="+mn-lt"/>
                <a:ea typeface="Times New Roman" panose="02020603050405020304" pitchFamily="18" charset="0"/>
                <a:cs typeface="Times New Roman" panose="02020603050405020304" pitchFamily="18" charset="0"/>
              </a:rPr>
              <a:t> unit </a:t>
            </a:r>
            <a:r>
              <a:rPr lang="en-ID" sz="2400" dirty="0" err="1">
                <a:latin typeface="+mn-lt"/>
                <a:ea typeface="Times New Roman" panose="02020603050405020304" pitchFamily="18" charset="0"/>
                <a:cs typeface="Times New Roman" panose="02020603050405020304" pitchFamily="18" charset="0"/>
              </a:rPr>
              <a:t>pengukuran</a:t>
            </a:r>
            <a:r>
              <a:rPr lang="en-ID" sz="2400" dirty="0">
                <a:latin typeface="+mn-lt"/>
                <a:ea typeface="Times New Roman" panose="02020603050405020304" pitchFamily="18" charset="0"/>
                <a:cs typeface="Times New Roman" panose="02020603050405020304" pitchFamily="18" charset="0"/>
              </a:rPr>
              <a:t> </a:t>
            </a:r>
            <a:r>
              <a:rPr lang="en-ID" sz="2400" dirty="0" err="1">
                <a:latin typeface="+mn-lt"/>
                <a:ea typeface="Times New Roman" panose="02020603050405020304" pitchFamily="18" charset="0"/>
                <a:cs typeface="Times New Roman" panose="02020603050405020304" pitchFamily="18" charset="0"/>
              </a:rPr>
              <a:t>waktu</a:t>
            </a:r>
            <a:r>
              <a:rPr lang="en-ID" sz="2400" dirty="0">
                <a:latin typeface="+mn-lt"/>
                <a:ea typeface="Times New Roman" panose="02020603050405020304" pitchFamily="18" charset="0"/>
                <a:cs typeface="Times New Roman" panose="02020603050405020304" pitchFamily="18" charset="0"/>
              </a:rPr>
              <a:t> </a:t>
            </a:r>
            <a:r>
              <a:rPr lang="id-ID" sz="2400" dirty="0">
                <a:latin typeface="+mn-lt"/>
                <a:ea typeface="Calibri" panose="020F0502020204030204" pitchFamily="34" charset="0"/>
                <a:cs typeface="Times New Roman" panose="02020603050405020304" pitchFamily="18" charset="0"/>
              </a:rPr>
              <a:t>yang mana setara dengan hanya 0,00001 jam atau 0,0006 menit masing-masing. Nilai MT untuk  variasi </a:t>
            </a:r>
            <a:r>
              <a:rPr lang="id-ID" sz="2400" i="1" dirty="0" err="1">
                <a:latin typeface="+mn-lt"/>
                <a:ea typeface="Calibri" panose="020F0502020204030204" pitchFamily="34" charset="0"/>
                <a:cs typeface="Times New Roman" panose="02020603050405020304" pitchFamily="18" charset="0"/>
              </a:rPr>
              <a:t>therblig</a:t>
            </a:r>
            <a:r>
              <a:rPr lang="id-ID" sz="2400" i="1" dirty="0">
                <a:latin typeface="+mn-lt"/>
                <a:ea typeface="Calibri" panose="020F0502020204030204" pitchFamily="34" charset="0"/>
                <a:cs typeface="Times New Roman" panose="02020603050405020304" pitchFamily="18" charset="0"/>
              </a:rPr>
              <a:t> </a:t>
            </a:r>
            <a:r>
              <a:rPr lang="id-ID" sz="2400" dirty="0">
                <a:latin typeface="+mn-lt"/>
                <a:ea typeface="Calibri" panose="020F0502020204030204" pitchFamily="34" charset="0"/>
                <a:cs typeface="Times New Roman" panose="02020603050405020304" pitchFamily="18" charset="0"/>
              </a:rPr>
              <a:t>ditentukan dalam tabel yang sangat terperinci. Untuk menggunakan</a:t>
            </a:r>
            <a:r>
              <a:rPr lang="id-ID" sz="2400" i="1" dirty="0">
                <a:latin typeface="+mn-lt"/>
                <a:ea typeface="Calibri" panose="020F0502020204030204" pitchFamily="34" charset="0"/>
                <a:cs typeface="Times New Roman" panose="02020603050405020304" pitchFamily="18" charset="0"/>
              </a:rPr>
              <a:t> GET </a:t>
            </a:r>
            <a:r>
              <a:rPr lang="id-ID" sz="2400" dirty="0">
                <a:latin typeface="+mn-lt"/>
                <a:ea typeface="Calibri" panose="020F0502020204030204" pitchFamily="34" charset="0"/>
                <a:cs typeface="Times New Roman" panose="02020603050405020304" pitchFamily="18" charset="0"/>
              </a:rPr>
              <a:t>dan </a:t>
            </a:r>
            <a:r>
              <a:rPr lang="id-ID" sz="2400" i="1" dirty="0">
                <a:latin typeface="+mn-lt"/>
                <a:ea typeface="Calibri" panose="020F0502020204030204" pitchFamily="34" charset="0"/>
                <a:cs typeface="Times New Roman" panose="02020603050405020304" pitchFamily="18" charset="0"/>
              </a:rPr>
              <a:t>PLACE</a:t>
            </a:r>
            <a:r>
              <a:rPr lang="id-ID" sz="2400" dirty="0">
                <a:latin typeface="+mn-lt"/>
                <a:ea typeface="Calibri" panose="020F0502020204030204" pitchFamily="34" charset="0"/>
                <a:cs typeface="Times New Roman" panose="02020603050405020304" pitchFamily="18" charset="0"/>
              </a:rPr>
              <a:t>, seseorang harus mengetahui apakah “</a:t>
            </a:r>
            <a:r>
              <a:rPr lang="id-ID" sz="2400" i="1" dirty="0" err="1">
                <a:latin typeface="+mn-lt"/>
                <a:ea typeface="Calibri" panose="020F0502020204030204" pitchFamily="34" charset="0"/>
                <a:cs typeface="Times New Roman" panose="02020603050405020304" pitchFamily="18" charset="0"/>
              </a:rPr>
              <a:t>gotten</a:t>
            </a:r>
            <a:r>
              <a:rPr lang="id-ID" sz="2400" dirty="0">
                <a:latin typeface="+mn-lt"/>
                <a:ea typeface="Calibri" panose="020F0502020204030204" pitchFamily="34" charset="0"/>
                <a:cs typeface="Times New Roman" panose="02020603050405020304" pitchFamily="18" charset="0"/>
              </a:rPr>
              <a:t> (memperoleh)”, perkiraan bobot, dan di mana dan seberapa jauh yang seharusnya ditempatkan.</a:t>
            </a:r>
            <a:endParaRPr lang="id-ID" sz="2400" dirty="0">
              <a:effectLst/>
              <a:latin typeface="+mn-lt"/>
              <a:ea typeface="Calibri" panose="020F0502020204030204" pitchFamily="34" charset="0"/>
              <a:cs typeface="Times New Roman" panose="02020603050405020304" pitchFamily="18" charset="0"/>
            </a:endParaRPr>
          </a:p>
        </p:txBody>
      </p:sp>
    </p:spTree>
  </p:cSld>
  <p:clrMapOvr>
    <a:masterClrMapping/>
  </p:clrMapOvr>
  <p:transition spd="slow" advClick="0" advTm="4000">
    <p:push dir="u"/>
  </p:transition>
</p:sld>
</file>

<file path=ppt/slides/slide26.xml><?xml version="1.0" encoding="utf-8"?>
<p:sld xmlns:a="http://schemas.openxmlformats.org/drawingml/2006/main" xmlns:r="http://schemas.openxmlformats.org/officeDocument/2006/relationships" xmlns:p="http://schemas.openxmlformats.org/presentationml/2006/main">
  <p:cSld>
    <p:bg bwMode="auto">
      <p:bgPr>
        <a:solidFill>
          <a:srgbClr val="69C3C3"/>
        </a:solidFill>
        <a:effectLst/>
      </p:bgPr>
    </p:bg>
    <p:spTree>
      <p:nvGrpSpPr>
        <p:cNvPr id="1" name=""/>
        <p:cNvGrpSpPr/>
        <p:nvPr/>
      </p:nvGrpSpPr>
      <p:grpSpPr>
        <a:xfrm>
          <a:off x="0" y="0"/>
          <a:ext cx="0" cy="0"/>
          <a:chOff x="0" y="0"/>
          <a:chExt cx="0" cy="0"/>
        </a:xfrm>
      </p:grpSpPr>
      <p:sp>
        <p:nvSpPr>
          <p:cNvPr id="17450" name="矩形 8">
            <a:extLst>
              <a:ext uri="{FF2B5EF4-FFF2-40B4-BE49-F238E27FC236}">
                <a16:creationId xmlns:a16="http://schemas.microsoft.com/office/drawing/2014/main" id="{99BB228F-D3B8-4FDA-B49C-818297C697B7}"/>
              </a:ext>
            </a:extLst>
          </p:cNvPr>
          <p:cNvSpPr>
            <a:spLocks noChangeArrowheads="1"/>
          </p:cNvSpPr>
          <p:nvPr/>
        </p:nvSpPr>
        <p:spPr bwMode="auto">
          <a:xfrm>
            <a:off x="-1" y="1"/>
            <a:ext cx="5608607" cy="954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sz="2000">
              <a:solidFill>
                <a:srgbClr val="F2F2F2"/>
              </a:solidFill>
              <a:latin typeface="+mn-lt"/>
              <a:ea typeface="黑体" panose="02010609060101010101" pitchFamily="49" charset="-122"/>
              <a:sym typeface="黑体" panose="02010609060101010101" pitchFamily="49" charset="-122"/>
            </a:endParaRPr>
          </a:p>
        </p:txBody>
      </p:sp>
      <p:sp>
        <p:nvSpPr>
          <p:cNvPr id="17413" name="矩形 12">
            <a:extLst>
              <a:ext uri="{FF2B5EF4-FFF2-40B4-BE49-F238E27FC236}">
                <a16:creationId xmlns:a16="http://schemas.microsoft.com/office/drawing/2014/main" id="{7518418C-9359-4FC7-A797-1B989EB50E2A}"/>
              </a:ext>
            </a:extLst>
          </p:cNvPr>
          <p:cNvSpPr>
            <a:spLocks noChangeArrowheads="1"/>
          </p:cNvSpPr>
          <p:nvPr/>
        </p:nvSpPr>
        <p:spPr bwMode="auto">
          <a:xfrm>
            <a:off x="-1" y="0"/>
            <a:ext cx="10324934"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id-ID" sz="2800" b="1" dirty="0">
                <a:latin typeface="+mn-lt"/>
              </a:rPr>
              <a:t>Pengambilan Sampel Kerja</a:t>
            </a:r>
            <a:endParaRPr lang="id-ID" sz="2800" dirty="0">
              <a:latin typeface="+mn-lt"/>
            </a:endParaRPr>
          </a:p>
          <a:p>
            <a:pPr eaLnBrk="1" hangingPunct="1"/>
            <a:endParaRPr lang="zh-CN" altLang="en-US" sz="2800" dirty="0">
              <a:solidFill>
                <a:srgbClr val="F2F2F2"/>
              </a:solidFill>
              <a:latin typeface="+mn-lt"/>
              <a:ea typeface="黑体" panose="02010609060101010101" pitchFamily="49" charset="-122"/>
              <a:sym typeface="黑体" panose="02010609060101010101" pitchFamily="49" charset="-122"/>
            </a:endParaRPr>
          </a:p>
        </p:txBody>
      </p:sp>
      <p:sp>
        <p:nvSpPr>
          <p:cNvPr id="3" name="Persegi Panjang 2">
            <a:extLst>
              <a:ext uri="{FF2B5EF4-FFF2-40B4-BE49-F238E27FC236}">
                <a16:creationId xmlns:a16="http://schemas.microsoft.com/office/drawing/2014/main" id="{6DD6DA00-65BF-49F0-9780-059551233DE7}"/>
              </a:ext>
            </a:extLst>
          </p:cNvPr>
          <p:cNvSpPr/>
          <p:nvPr/>
        </p:nvSpPr>
        <p:spPr>
          <a:xfrm>
            <a:off x="-1" y="2180018"/>
            <a:ext cx="12007516" cy="2179828"/>
          </a:xfrm>
          <a:prstGeom prst="rect">
            <a:avLst/>
          </a:prstGeom>
        </p:spPr>
        <p:txBody>
          <a:bodyPr wrap="square">
            <a:spAutoFit/>
          </a:bodyPr>
          <a:lstStyle/>
          <a:p>
            <a:pPr marL="228600" algn="just">
              <a:lnSpc>
                <a:spcPct val="115000"/>
              </a:lnSpc>
              <a:spcAft>
                <a:spcPts val="1000"/>
              </a:spcAft>
            </a:pPr>
            <a:r>
              <a:rPr lang="id-ID" sz="2400" dirty="0">
                <a:latin typeface="+mn-lt"/>
                <a:ea typeface="Calibri" panose="020F0502020204030204" pitchFamily="34" charset="0"/>
                <a:cs typeface="Times New Roman" panose="02020603050405020304" pitchFamily="18" charset="0"/>
              </a:rPr>
              <a:t>Pengambilan sampel kerja (</a:t>
            </a:r>
            <a:r>
              <a:rPr lang="id-ID" sz="2400" i="1" dirty="0" err="1">
                <a:latin typeface="+mn-lt"/>
                <a:ea typeface="Calibri" panose="020F0502020204030204" pitchFamily="34" charset="0"/>
                <a:cs typeface="Times New Roman" panose="02020603050405020304" pitchFamily="18" charset="0"/>
              </a:rPr>
              <a:t>work</a:t>
            </a:r>
            <a:r>
              <a:rPr lang="id-ID" sz="2400" i="1" dirty="0">
                <a:latin typeface="+mn-lt"/>
                <a:ea typeface="Calibri" panose="020F0502020204030204" pitchFamily="34" charset="0"/>
                <a:cs typeface="Times New Roman" panose="02020603050405020304" pitchFamily="18" charset="0"/>
              </a:rPr>
              <a:t> sampling</a:t>
            </a:r>
            <a:r>
              <a:rPr lang="id-ID" sz="2400" dirty="0">
                <a:latin typeface="+mn-lt"/>
                <a:ea typeface="Calibri" panose="020F0502020204030204" pitchFamily="34" charset="0"/>
                <a:cs typeface="Times New Roman" panose="02020603050405020304" pitchFamily="18" charset="0"/>
              </a:rPr>
              <a:t>) memperkirakan persentase waktu yang dihabiskan oleh pekerja atas tugas yang bervariasi. Observasi acak digunakan untuk mencatat aktivitas yang dikerjakan oleh pekerja. Hasilnya digunakan untuk menentukan bagaimana karyawan mengalokasikan waktu mereka di antara bermacam-macam aktivitas.</a:t>
            </a:r>
          </a:p>
        </p:txBody>
      </p:sp>
    </p:spTree>
    <p:extLst>
      <p:ext uri="{BB962C8B-B14F-4D97-AF65-F5344CB8AC3E}">
        <p14:creationId xmlns:p14="http://schemas.microsoft.com/office/powerpoint/2010/main" val="508586230"/>
      </p:ext>
    </p:extLst>
  </p:cSld>
  <p:clrMapOvr>
    <a:masterClrMapping/>
  </p:clrMapOvr>
  <p:transition spd="slow" advClick="0" advTm="4000">
    <p:push dir="u"/>
  </p:transition>
</p:sld>
</file>

<file path=ppt/slides/slide27.xml><?xml version="1.0" encoding="utf-8"?>
<p:sld xmlns:a="http://schemas.openxmlformats.org/drawingml/2006/main" xmlns:r="http://schemas.openxmlformats.org/officeDocument/2006/relationships" xmlns:p="http://schemas.openxmlformats.org/presentationml/2006/main">
  <p:cSld>
    <p:bg bwMode="auto">
      <p:bgPr>
        <a:solidFill>
          <a:srgbClr val="69C3C3"/>
        </a:solidFill>
        <a:effectLst/>
      </p:bgPr>
    </p:bg>
    <p:spTree>
      <p:nvGrpSpPr>
        <p:cNvPr id="1" name=""/>
        <p:cNvGrpSpPr/>
        <p:nvPr/>
      </p:nvGrpSpPr>
      <p:grpSpPr>
        <a:xfrm>
          <a:off x="0" y="0"/>
          <a:ext cx="0" cy="0"/>
          <a:chOff x="0" y="0"/>
          <a:chExt cx="0" cy="0"/>
        </a:xfrm>
      </p:grpSpPr>
      <p:sp>
        <p:nvSpPr>
          <p:cNvPr id="17450" name="矩形 8">
            <a:extLst>
              <a:ext uri="{FF2B5EF4-FFF2-40B4-BE49-F238E27FC236}">
                <a16:creationId xmlns:a16="http://schemas.microsoft.com/office/drawing/2014/main" id="{99BB228F-D3B8-4FDA-B49C-818297C697B7}"/>
              </a:ext>
            </a:extLst>
          </p:cNvPr>
          <p:cNvSpPr>
            <a:spLocks noChangeArrowheads="1"/>
          </p:cNvSpPr>
          <p:nvPr/>
        </p:nvSpPr>
        <p:spPr bwMode="auto">
          <a:xfrm>
            <a:off x="-1" y="1"/>
            <a:ext cx="5608607" cy="817891"/>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sz="2000">
              <a:solidFill>
                <a:srgbClr val="F2F2F2"/>
              </a:solidFill>
              <a:latin typeface="+mn-lt"/>
              <a:ea typeface="黑体" panose="02010609060101010101" pitchFamily="49" charset="-122"/>
              <a:sym typeface="黑体" panose="02010609060101010101" pitchFamily="49" charset="-122"/>
            </a:endParaRPr>
          </a:p>
        </p:txBody>
      </p:sp>
      <p:sp>
        <p:nvSpPr>
          <p:cNvPr id="17413" name="矩形 12">
            <a:extLst>
              <a:ext uri="{FF2B5EF4-FFF2-40B4-BE49-F238E27FC236}">
                <a16:creationId xmlns:a16="http://schemas.microsoft.com/office/drawing/2014/main" id="{7518418C-9359-4FC7-A797-1B989EB50E2A}"/>
              </a:ext>
            </a:extLst>
          </p:cNvPr>
          <p:cNvSpPr>
            <a:spLocks noChangeArrowheads="1"/>
          </p:cNvSpPr>
          <p:nvPr/>
        </p:nvSpPr>
        <p:spPr bwMode="auto">
          <a:xfrm>
            <a:off x="-1" y="0"/>
            <a:ext cx="10324934"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id-ID" sz="2800" b="1" dirty="0">
                <a:latin typeface="+mn-lt"/>
              </a:rPr>
              <a:t>Pengambilan Sampel Kerja</a:t>
            </a:r>
            <a:endParaRPr lang="id-ID" sz="2800" dirty="0">
              <a:latin typeface="+mn-lt"/>
            </a:endParaRPr>
          </a:p>
          <a:p>
            <a:pPr eaLnBrk="1" hangingPunct="1"/>
            <a:endParaRPr lang="zh-CN" altLang="en-US" sz="2800" dirty="0">
              <a:solidFill>
                <a:srgbClr val="F2F2F2"/>
              </a:solidFill>
              <a:latin typeface="+mn-lt"/>
              <a:ea typeface="黑体" panose="02010609060101010101" pitchFamily="49" charset="-122"/>
              <a:sym typeface="黑体" panose="02010609060101010101" pitchFamily="49" charset="-122"/>
            </a:endParaRPr>
          </a:p>
        </p:txBody>
      </p:sp>
      <p:sp>
        <p:nvSpPr>
          <p:cNvPr id="6" name="Freeform 53">
            <a:extLst>
              <a:ext uri="{FF2B5EF4-FFF2-40B4-BE49-F238E27FC236}">
                <a16:creationId xmlns:a16="http://schemas.microsoft.com/office/drawing/2014/main" id="{497A7CE4-2C40-4B41-82AF-097E2911D8FC}"/>
              </a:ext>
            </a:extLst>
          </p:cNvPr>
          <p:cNvSpPr>
            <a:spLocks noChangeArrowheads="1"/>
          </p:cNvSpPr>
          <p:nvPr/>
        </p:nvSpPr>
        <p:spPr bwMode="auto">
          <a:xfrm rot="5400000">
            <a:off x="2955180" y="-2378820"/>
            <a:ext cx="6281642" cy="12192001"/>
          </a:xfrm>
          <a:custGeom>
            <a:avLst/>
            <a:gdLst>
              <a:gd name="T0" fmla="*/ 2147483647 w 2836"/>
              <a:gd name="T1" fmla="*/ 2147483647 h 3907"/>
              <a:gd name="T2" fmla="*/ 2147483647 w 2836"/>
              <a:gd name="T3" fmla="*/ 2147483647 h 3907"/>
              <a:gd name="T4" fmla="*/ 2147483647 w 2836"/>
              <a:gd name="T5" fmla="*/ 2147483647 h 3907"/>
              <a:gd name="T6" fmla="*/ 0 w 2836"/>
              <a:gd name="T7" fmla="*/ 2147483647 h 3907"/>
              <a:gd name="T8" fmla="*/ 0 w 2836"/>
              <a:gd name="T9" fmla="*/ 2147483647 h 3907"/>
              <a:gd name="T10" fmla="*/ 2147483647 w 2836"/>
              <a:gd name="T11" fmla="*/ 0 h 3907"/>
              <a:gd name="T12" fmla="*/ 2147483647 w 2836"/>
              <a:gd name="T13" fmla="*/ 0 h 3907"/>
              <a:gd name="T14" fmla="*/ 2147483647 w 2836"/>
              <a:gd name="T15" fmla="*/ 2147483647 h 3907"/>
              <a:gd name="T16" fmla="*/ 2147483647 w 2836"/>
              <a:gd name="T17" fmla="*/ 2147483647 h 390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836"/>
              <a:gd name="T28" fmla="*/ 0 h 3907"/>
              <a:gd name="T29" fmla="*/ 2836 w 2836"/>
              <a:gd name="T30" fmla="*/ 3907 h 390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836" h="3907">
                <a:moveTo>
                  <a:pt x="2836" y="3732"/>
                </a:moveTo>
                <a:cubicBezTo>
                  <a:pt x="2836" y="3829"/>
                  <a:pt x="2757" y="3907"/>
                  <a:pt x="2660" y="3907"/>
                </a:cubicBezTo>
                <a:cubicBezTo>
                  <a:pt x="175" y="3907"/>
                  <a:pt x="175" y="3907"/>
                  <a:pt x="175" y="3907"/>
                </a:cubicBezTo>
                <a:cubicBezTo>
                  <a:pt x="78" y="3907"/>
                  <a:pt x="0" y="3829"/>
                  <a:pt x="0" y="3732"/>
                </a:cubicBezTo>
                <a:cubicBezTo>
                  <a:pt x="0" y="175"/>
                  <a:pt x="0" y="175"/>
                  <a:pt x="0" y="175"/>
                </a:cubicBezTo>
                <a:cubicBezTo>
                  <a:pt x="0" y="78"/>
                  <a:pt x="78" y="0"/>
                  <a:pt x="175" y="0"/>
                </a:cubicBezTo>
                <a:cubicBezTo>
                  <a:pt x="2660" y="0"/>
                  <a:pt x="2660" y="0"/>
                  <a:pt x="2660" y="0"/>
                </a:cubicBezTo>
                <a:cubicBezTo>
                  <a:pt x="2757" y="0"/>
                  <a:pt x="2836" y="78"/>
                  <a:pt x="2836" y="175"/>
                </a:cubicBezTo>
                <a:lnTo>
                  <a:pt x="2836" y="3732"/>
                </a:lnTo>
                <a:close/>
              </a:path>
            </a:pathLst>
          </a:custGeom>
          <a:solidFill>
            <a:srgbClr val="334C5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dirty="0"/>
          </a:p>
        </p:txBody>
      </p:sp>
      <p:sp>
        <p:nvSpPr>
          <p:cNvPr id="7" name="Freeform 54">
            <a:extLst>
              <a:ext uri="{FF2B5EF4-FFF2-40B4-BE49-F238E27FC236}">
                <a16:creationId xmlns:a16="http://schemas.microsoft.com/office/drawing/2014/main" id="{E3CB3D33-1672-4748-86F4-D3680D54737E}"/>
              </a:ext>
            </a:extLst>
          </p:cNvPr>
          <p:cNvSpPr>
            <a:spLocks noChangeArrowheads="1"/>
          </p:cNvSpPr>
          <p:nvPr/>
        </p:nvSpPr>
        <p:spPr bwMode="auto">
          <a:xfrm rot="5400000">
            <a:off x="3014320" y="-1822377"/>
            <a:ext cx="5834498" cy="11141247"/>
          </a:xfrm>
          <a:custGeom>
            <a:avLst/>
            <a:gdLst>
              <a:gd name="T0" fmla="*/ 2147483647 w 2415"/>
              <a:gd name="T1" fmla="*/ 2147483647 h 3326"/>
              <a:gd name="T2" fmla="*/ 2147483647 w 2415"/>
              <a:gd name="T3" fmla="*/ 2147483647 h 3326"/>
              <a:gd name="T4" fmla="*/ 2147483647 w 2415"/>
              <a:gd name="T5" fmla="*/ 2147483647 h 3326"/>
              <a:gd name="T6" fmla="*/ 0 w 2415"/>
              <a:gd name="T7" fmla="*/ 2147483647 h 3326"/>
              <a:gd name="T8" fmla="*/ 0 w 2415"/>
              <a:gd name="T9" fmla="*/ 2147483647 h 3326"/>
              <a:gd name="T10" fmla="*/ 2147483647 w 2415"/>
              <a:gd name="T11" fmla="*/ 0 h 3326"/>
              <a:gd name="T12" fmla="*/ 2147483647 w 2415"/>
              <a:gd name="T13" fmla="*/ 0 h 3326"/>
              <a:gd name="T14" fmla="*/ 2147483647 w 2415"/>
              <a:gd name="T15" fmla="*/ 2147483647 h 3326"/>
              <a:gd name="T16" fmla="*/ 2147483647 w 2415"/>
              <a:gd name="T17" fmla="*/ 2147483647 h 33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415"/>
              <a:gd name="T28" fmla="*/ 0 h 3326"/>
              <a:gd name="T29" fmla="*/ 2415 w 2415"/>
              <a:gd name="T30" fmla="*/ 3326 h 332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415" h="3326">
                <a:moveTo>
                  <a:pt x="2415" y="3177"/>
                </a:moveTo>
                <a:cubicBezTo>
                  <a:pt x="2415" y="3260"/>
                  <a:pt x="2348" y="3326"/>
                  <a:pt x="2266" y="3326"/>
                </a:cubicBezTo>
                <a:cubicBezTo>
                  <a:pt x="150" y="3326"/>
                  <a:pt x="150" y="3326"/>
                  <a:pt x="150" y="3326"/>
                </a:cubicBezTo>
                <a:cubicBezTo>
                  <a:pt x="67" y="3326"/>
                  <a:pt x="0" y="3260"/>
                  <a:pt x="0" y="3177"/>
                </a:cubicBezTo>
                <a:cubicBezTo>
                  <a:pt x="0" y="149"/>
                  <a:pt x="0" y="149"/>
                  <a:pt x="0" y="149"/>
                </a:cubicBezTo>
                <a:cubicBezTo>
                  <a:pt x="0" y="67"/>
                  <a:pt x="67" y="0"/>
                  <a:pt x="150" y="0"/>
                </a:cubicBezTo>
                <a:cubicBezTo>
                  <a:pt x="2266" y="0"/>
                  <a:pt x="2266" y="0"/>
                  <a:pt x="2266" y="0"/>
                </a:cubicBezTo>
                <a:cubicBezTo>
                  <a:pt x="2348" y="0"/>
                  <a:pt x="2415" y="67"/>
                  <a:pt x="2415" y="149"/>
                </a:cubicBezTo>
                <a:lnTo>
                  <a:pt x="2415" y="3177"/>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dirty="0"/>
          </a:p>
        </p:txBody>
      </p:sp>
      <p:sp>
        <p:nvSpPr>
          <p:cNvPr id="4" name="Persegi Panjang 3">
            <a:extLst>
              <a:ext uri="{FF2B5EF4-FFF2-40B4-BE49-F238E27FC236}">
                <a16:creationId xmlns:a16="http://schemas.microsoft.com/office/drawing/2014/main" id="{5B0627ED-D4AF-45A3-956B-71F1917AC090}"/>
              </a:ext>
            </a:extLst>
          </p:cNvPr>
          <p:cNvSpPr/>
          <p:nvPr/>
        </p:nvSpPr>
        <p:spPr>
          <a:xfrm>
            <a:off x="360945" y="817892"/>
            <a:ext cx="11060115" cy="5798575"/>
          </a:xfrm>
          <a:prstGeom prst="rect">
            <a:avLst/>
          </a:prstGeom>
        </p:spPr>
        <p:txBody>
          <a:bodyPr wrap="square">
            <a:spAutoFit/>
          </a:bodyPr>
          <a:lstStyle/>
          <a:p>
            <a:pPr marL="228600" algn="just">
              <a:lnSpc>
                <a:spcPct val="115000"/>
              </a:lnSpc>
              <a:spcAft>
                <a:spcPts val="1000"/>
              </a:spcAft>
            </a:pPr>
            <a:r>
              <a:rPr lang="id-ID" sz="2400" dirty="0">
                <a:latin typeface="+mn-lt"/>
                <a:ea typeface="Calibri" panose="020F0502020204030204" pitchFamily="34" charset="0"/>
                <a:cs typeface="Times New Roman" panose="02020603050405020304" pitchFamily="18" charset="0"/>
              </a:rPr>
              <a:t>Prosedur dalam pengambilan sampel kerja dapat diringkaskan ke dalam 5 langkah:</a:t>
            </a:r>
          </a:p>
          <a:p>
            <a:pPr marL="342900" lvl="0" indent="-342900" algn="just">
              <a:lnSpc>
                <a:spcPct val="107000"/>
              </a:lnSpc>
              <a:spcAft>
                <a:spcPts val="800"/>
              </a:spcAft>
              <a:buFont typeface="+mj-lt"/>
              <a:buAutoNum type="arabicPeriod"/>
            </a:pPr>
            <a:r>
              <a:rPr lang="id-ID" sz="2400" dirty="0">
                <a:latin typeface="+mn-lt"/>
                <a:ea typeface="Calibri" panose="020F0502020204030204" pitchFamily="34" charset="0"/>
                <a:cs typeface="Times New Roman" panose="02020603050405020304" pitchFamily="18" charset="0"/>
              </a:rPr>
              <a:t>Mengambil sampel pendahuluan untuk memperoleh estimasi nilai parameter (misalnya, persentase waktu pekerja adalah sibuk.)</a:t>
            </a:r>
          </a:p>
          <a:p>
            <a:pPr marL="342900" lvl="0" indent="-342900" algn="just">
              <a:lnSpc>
                <a:spcPct val="107000"/>
              </a:lnSpc>
              <a:spcAft>
                <a:spcPts val="800"/>
              </a:spcAft>
              <a:buFont typeface="+mj-lt"/>
              <a:buAutoNum type="arabicPeriod"/>
            </a:pPr>
            <a:r>
              <a:rPr lang="id-ID" sz="2400" dirty="0">
                <a:latin typeface="+mn-lt"/>
                <a:ea typeface="Calibri" panose="020F0502020204030204" pitchFamily="34" charset="0"/>
                <a:cs typeface="Times New Roman" panose="02020603050405020304" pitchFamily="18" charset="0"/>
              </a:rPr>
              <a:t>Menghitung ukuran sampel yang dibutuhkan </a:t>
            </a:r>
          </a:p>
          <a:p>
            <a:pPr marL="342900" lvl="0" indent="-342900" algn="just">
              <a:lnSpc>
                <a:spcPct val="107000"/>
              </a:lnSpc>
              <a:spcAft>
                <a:spcPts val="800"/>
              </a:spcAft>
              <a:buFont typeface="+mj-lt"/>
              <a:buAutoNum type="arabicPeriod"/>
            </a:pPr>
            <a:r>
              <a:rPr lang="id-ID" sz="2400" dirty="0">
                <a:latin typeface="+mn-lt"/>
                <a:ea typeface="Calibri" panose="020F0502020204030204" pitchFamily="34" charset="0"/>
                <a:cs typeface="Times New Roman" panose="02020603050405020304" pitchFamily="18" charset="0"/>
              </a:rPr>
              <a:t>Menyiapkan jadwal untuk mengetahui observasi pekerja pada waktu-waktu yang tepat. Konsep angka acak digunakan untuk menyediakan bagi observasi acak. Misalnya, kita mengambil 5 angka acak berikut dari tabel: 07, 12, 22, 25, dan 49. Ini kemudian dapat digunakan untuk menciptakan jadwal observasi 9:07, 9:12, 9:22, 9:25, 9:49 pagi.</a:t>
            </a:r>
          </a:p>
          <a:p>
            <a:pPr marL="342900" lvl="0" indent="-342900" algn="just">
              <a:lnSpc>
                <a:spcPct val="107000"/>
              </a:lnSpc>
              <a:spcAft>
                <a:spcPts val="800"/>
              </a:spcAft>
              <a:buFont typeface="+mj-lt"/>
              <a:buAutoNum type="arabicPeriod"/>
            </a:pPr>
            <a:r>
              <a:rPr lang="id-ID" sz="2400" dirty="0">
                <a:latin typeface="+mn-lt"/>
                <a:ea typeface="Calibri" panose="020F0502020204030204" pitchFamily="34" charset="0"/>
                <a:cs typeface="Times New Roman" panose="02020603050405020304" pitchFamily="18" charset="0"/>
              </a:rPr>
              <a:t>Mengamati dan mencatat aktivitas pekerja</a:t>
            </a:r>
          </a:p>
          <a:p>
            <a:pPr marL="342900" lvl="0" indent="-342900" algn="just">
              <a:lnSpc>
                <a:spcPct val="107000"/>
              </a:lnSpc>
              <a:spcAft>
                <a:spcPts val="800"/>
              </a:spcAft>
              <a:buFont typeface="+mj-lt"/>
              <a:buAutoNum type="arabicPeriod"/>
            </a:pPr>
            <a:r>
              <a:rPr lang="id-ID" sz="2400" dirty="0">
                <a:latin typeface="+mn-lt"/>
                <a:ea typeface="Calibri" panose="020F0502020204030204" pitchFamily="34" charset="0"/>
                <a:cs typeface="Times New Roman" panose="02020603050405020304" pitchFamily="18" charset="0"/>
              </a:rPr>
              <a:t>Menentukan bagaimana para pekerja menghabiskan waktu mereka (biasanya berupa persentase).</a:t>
            </a:r>
            <a:endParaRPr lang="id-ID" sz="2400" dirty="0">
              <a:effectLst/>
              <a:latin typeface="+mn-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34987883"/>
      </p:ext>
    </p:extLst>
  </p:cSld>
  <p:clrMapOvr>
    <a:masterClrMapping/>
  </p:clrMapOvr>
  <p:transition spd="slow" advClick="0" advTm="4000">
    <p:push dir="u"/>
  </p:transition>
</p:sld>
</file>

<file path=ppt/slides/slide28.xml><?xml version="1.0" encoding="utf-8"?>
<p:sld xmlns:a="http://schemas.openxmlformats.org/drawingml/2006/main" xmlns:r="http://schemas.openxmlformats.org/officeDocument/2006/relationships" xmlns:p="http://schemas.openxmlformats.org/presentationml/2006/main">
  <p:cSld>
    <p:bg bwMode="auto">
      <p:bgPr>
        <a:solidFill>
          <a:srgbClr val="69C3C3"/>
        </a:solidFill>
        <a:effectLst/>
      </p:bgPr>
    </p:bg>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17450" name="矩形 8">
                <a:extLst>
                  <a:ext uri="{FF2B5EF4-FFF2-40B4-BE49-F238E27FC236}">
                    <a16:creationId xmlns:a16="http://schemas.microsoft.com/office/drawing/2014/main" id="{99BB228F-D3B8-4FDA-B49C-818297C697B7}"/>
                  </a:ext>
                </a:extLst>
              </p:cNvPr>
              <p:cNvSpPr>
                <a:spLocks noChangeArrowheads="1"/>
              </p:cNvSpPr>
              <p:nvPr/>
            </p:nvSpPr>
            <p:spPr bwMode="auto">
              <a:xfrm>
                <a:off x="1010654" y="914401"/>
                <a:ext cx="10395284" cy="5390146"/>
              </a:xfrm>
              <a:prstGeom prst="rect">
                <a:avLst/>
              </a:prstGeom>
              <a:solidFill>
                <a:schemeClr val="accent1"/>
              </a:solidFill>
              <a:ln>
                <a:noFill/>
              </a:ln>
              <a:extLst>
                <a:ext uri="{91240B29-F687-4F45-9708-019B960494DF}">
                  <a14:hiddenLine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a:r>
                  <a:rPr lang="id-ID" sz="2400" dirty="0"/>
                  <a:t>Untuk menentukan jumlah observasi yang dibutuhkan, manajemen harus memutuskan tingkat keyakinan dan keakuratan yang diinginkan. Pertama, analis harus memilih nilai pendahuluan untuk parameter di bawah studi (langkah 1 di atas). Pilihan biasanya didasarkan pada sampel kecil mungkin 50 observasi. Rumus berikut akan memberikan ukuran sampel untuk tingkat keyakinan dan keakuratan yang diinginkan:</a:t>
                </a:r>
              </a:p>
              <a:p>
                <a:pPr algn="just"/>
                <a:endParaRPr lang="id-ID" sz="2400" dirty="0"/>
              </a:p>
              <a:p>
                <a:pPr algn="just"/>
                <a14:m>
                  <m:oMathPara xmlns:m="http://schemas.openxmlformats.org/officeDocument/2006/math">
                    <m:oMathParaPr>
                      <m:jc m:val="centerGroup"/>
                    </m:oMathParaPr>
                    <m:oMath xmlns:m="http://schemas.openxmlformats.org/officeDocument/2006/math">
                      <m:r>
                        <a:rPr lang="id-ID" sz="2400" i="1"/>
                        <m:t>𝑛</m:t>
                      </m:r>
                      <m:r>
                        <a:rPr lang="id-ID" sz="2400" i="1"/>
                        <m:t>= </m:t>
                      </m:r>
                      <m:f>
                        <m:fPr>
                          <m:ctrlPr>
                            <a:rPr lang="id-ID" sz="2400" i="1"/>
                          </m:ctrlPr>
                        </m:fPr>
                        <m:num>
                          <m:sSup>
                            <m:sSupPr>
                              <m:ctrlPr>
                                <a:rPr lang="id-ID" sz="2400" i="1"/>
                              </m:ctrlPr>
                            </m:sSupPr>
                            <m:e>
                              <m:r>
                                <a:rPr lang="id-ID" sz="2400" i="1"/>
                                <m:t>𝑧</m:t>
                              </m:r>
                            </m:e>
                            <m:sup>
                              <m:r>
                                <a:rPr lang="id-ID" sz="2400" i="1"/>
                                <m:t>2</m:t>
                              </m:r>
                            </m:sup>
                          </m:sSup>
                          <m:r>
                            <a:rPr lang="id-ID" sz="2400" i="1"/>
                            <m:t>𝑝</m:t>
                          </m:r>
                          <m:r>
                            <a:rPr lang="id-ID" sz="2400" i="1"/>
                            <m:t>(1−</m:t>
                          </m:r>
                          <m:r>
                            <a:rPr lang="id-ID" sz="2400" i="1"/>
                            <m:t>𝑝</m:t>
                          </m:r>
                          <m:r>
                            <a:rPr lang="id-ID" sz="2400" i="1"/>
                            <m:t>)</m:t>
                          </m:r>
                        </m:num>
                        <m:den>
                          <m:sSup>
                            <m:sSupPr>
                              <m:ctrlPr>
                                <a:rPr lang="id-ID" sz="2400" i="1"/>
                              </m:ctrlPr>
                            </m:sSupPr>
                            <m:e>
                              <m:r>
                                <a:rPr lang="id-ID" sz="2400" i="1"/>
                                <m:t>h</m:t>
                              </m:r>
                            </m:e>
                            <m:sup>
                              <m:r>
                                <a:rPr lang="id-ID" sz="2400" i="1"/>
                                <m:t>2</m:t>
                              </m:r>
                            </m:sup>
                          </m:sSup>
                        </m:den>
                      </m:f>
                    </m:oMath>
                  </m:oMathPara>
                </a14:m>
                <a:endParaRPr lang="id-ID" sz="2400" dirty="0"/>
              </a:p>
              <a:p>
                <a:pPr algn="just" eaLnBrk="1" hangingPunct="1"/>
                <a:endParaRPr lang="zh-CN" altLang="en-US" sz="2400" dirty="0">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mc:Choice>
        <mc:Fallback>
          <p:sp>
            <p:nvSpPr>
              <p:cNvPr id="17450" name="矩形 8">
                <a:extLst>
                  <a:ext uri="{FF2B5EF4-FFF2-40B4-BE49-F238E27FC236}">
                    <a16:creationId xmlns:a16="http://schemas.microsoft.com/office/drawing/2014/main" id="{99BB228F-D3B8-4FDA-B49C-818297C697B7}"/>
                  </a:ext>
                </a:extLst>
              </p:cNvPr>
              <p:cNvSpPr>
                <a:spLocks noRot="1" noChangeAspect="1" noMove="1" noResize="1" noEditPoints="1" noAdjustHandles="1" noChangeArrowheads="1" noChangeShapeType="1" noTextEdit="1"/>
              </p:cNvSpPr>
              <p:nvPr/>
            </p:nvSpPr>
            <p:spPr bwMode="auto">
              <a:xfrm>
                <a:off x="1010654" y="914401"/>
                <a:ext cx="10395284" cy="5390146"/>
              </a:xfrm>
              <a:prstGeom prst="rect">
                <a:avLst/>
              </a:prstGeom>
              <a:blipFill>
                <a:blip r:embed="rId2"/>
                <a:stretch>
                  <a:fillRect l="-938" r="-880"/>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id-ID">
                    <a:noFill/>
                  </a:rPr>
                  <a:t> </a:t>
                </a:r>
              </a:p>
            </p:txBody>
          </p:sp>
        </mc:Fallback>
      </mc:AlternateContent>
    </p:spTree>
    <p:extLst>
      <p:ext uri="{BB962C8B-B14F-4D97-AF65-F5344CB8AC3E}">
        <p14:creationId xmlns:p14="http://schemas.microsoft.com/office/powerpoint/2010/main" val="923623853"/>
      </p:ext>
    </p:extLst>
  </p:cSld>
  <p:clrMapOvr>
    <a:masterClrMapping/>
  </p:clrMapOvr>
  <p:transition spd="slow" advClick="0" advTm="4000">
    <p:push dir="u"/>
  </p:transition>
</p:sld>
</file>

<file path=ppt/slides/slide29.xml><?xml version="1.0" encoding="utf-8"?>
<p:sld xmlns:a="http://schemas.openxmlformats.org/drawingml/2006/main" xmlns:r="http://schemas.openxmlformats.org/officeDocument/2006/relationships" xmlns:p="http://schemas.openxmlformats.org/presentationml/2006/main">
  <p:cSld>
    <p:bg bwMode="auto">
      <p:bgPr>
        <a:solidFill>
          <a:srgbClr val="69C3C3"/>
        </a:solidFill>
        <a:effectLst/>
      </p:bgPr>
    </p:bg>
    <p:spTree>
      <p:nvGrpSpPr>
        <p:cNvPr id="1" name=""/>
        <p:cNvGrpSpPr/>
        <p:nvPr/>
      </p:nvGrpSpPr>
      <p:grpSpPr>
        <a:xfrm>
          <a:off x="0" y="0"/>
          <a:ext cx="0" cy="0"/>
          <a:chOff x="0" y="0"/>
          <a:chExt cx="0" cy="0"/>
        </a:xfrm>
      </p:grpSpPr>
      <p:sp>
        <p:nvSpPr>
          <p:cNvPr id="17450" name="矩形 8">
            <a:extLst>
              <a:ext uri="{FF2B5EF4-FFF2-40B4-BE49-F238E27FC236}">
                <a16:creationId xmlns:a16="http://schemas.microsoft.com/office/drawing/2014/main" id="{99BB228F-D3B8-4FDA-B49C-818297C697B7}"/>
              </a:ext>
            </a:extLst>
          </p:cNvPr>
          <p:cNvSpPr>
            <a:spLocks noChangeArrowheads="1"/>
          </p:cNvSpPr>
          <p:nvPr/>
        </p:nvSpPr>
        <p:spPr bwMode="auto">
          <a:xfrm>
            <a:off x="-1" y="0"/>
            <a:ext cx="9312443" cy="138499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dirty="0">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7413" name="矩形 12">
            <a:extLst>
              <a:ext uri="{FF2B5EF4-FFF2-40B4-BE49-F238E27FC236}">
                <a16:creationId xmlns:a16="http://schemas.microsoft.com/office/drawing/2014/main" id="{7518418C-9359-4FC7-A797-1B989EB50E2A}"/>
              </a:ext>
            </a:extLst>
          </p:cNvPr>
          <p:cNvSpPr>
            <a:spLocks noChangeArrowheads="1"/>
          </p:cNvSpPr>
          <p:nvPr/>
        </p:nvSpPr>
        <p:spPr bwMode="auto">
          <a:xfrm>
            <a:off x="-1" y="0"/>
            <a:ext cx="9745579"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id-ID" sz="2800" b="1" dirty="0"/>
          </a:p>
          <a:p>
            <a:pPr eaLnBrk="1" hangingPunct="1"/>
            <a:r>
              <a:rPr lang="id-ID" sz="2800" b="1" dirty="0"/>
              <a:t>Fokus Pengambilan Sampel Kerja</a:t>
            </a:r>
            <a:endParaRPr lang="id-ID" sz="2800" dirty="0"/>
          </a:p>
          <a:p>
            <a:pPr eaLnBrk="1" hangingPunct="1"/>
            <a:endParaRPr lang="zh-CN" altLang="en-US" sz="2800" dirty="0">
              <a:solidFill>
                <a:srgbClr val="F2F2F2"/>
              </a:solidFill>
              <a:ea typeface="黑体" panose="02010609060101010101" pitchFamily="49" charset="-122"/>
              <a:sym typeface="黑体" panose="02010609060101010101" pitchFamily="49" charset="-122"/>
            </a:endParaRPr>
          </a:p>
        </p:txBody>
      </p:sp>
      <p:sp>
        <p:nvSpPr>
          <p:cNvPr id="2" name="Persegi Panjang 1">
            <a:extLst>
              <a:ext uri="{FF2B5EF4-FFF2-40B4-BE49-F238E27FC236}">
                <a16:creationId xmlns:a16="http://schemas.microsoft.com/office/drawing/2014/main" id="{398D2768-DCE7-4D63-AE4D-DF79109DAB65}"/>
              </a:ext>
            </a:extLst>
          </p:cNvPr>
          <p:cNvSpPr/>
          <p:nvPr/>
        </p:nvSpPr>
        <p:spPr>
          <a:xfrm>
            <a:off x="-192505" y="2081195"/>
            <a:ext cx="12384505" cy="2732799"/>
          </a:xfrm>
          <a:prstGeom prst="rect">
            <a:avLst/>
          </a:prstGeom>
        </p:spPr>
        <p:txBody>
          <a:bodyPr wrap="square">
            <a:spAutoFit/>
          </a:bodyPr>
          <a:lstStyle/>
          <a:p>
            <a:pPr marL="228600" algn="just">
              <a:lnSpc>
                <a:spcPct val="115000"/>
              </a:lnSpc>
              <a:spcAft>
                <a:spcPts val="1000"/>
              </a:spcAft>
            </a:pPr>
            <a:r>
              <a:rPr lang="id-ID" sz="2400" dirty="0"/>
              <a:t>Fokus pengambilan sampel kerja adalah untuk menentukan bagaimana para pekerja mengalokasikan waktu mereka di antara aktivitas yang bervariasi. Hal ini dilakukan dengan menetapkan persentase waktu individual yang dihabiskan dalam aktivitas tersebut daripada jumlah waktu persis tepat yang dihabiskan untuk tugas-tugas tertentu. Analis mencatatnya secara acak, kejadian masing-masing aktivitas yang tidak bias. </a:t>
            </a:r>
          </a:p>
          <a:p>
            <a:pPr marL="228600" algn="just">
              <a:lnSpc>
                <a:spcPct val="115000"/>
              </a:lnSpc>
              <a:spcAft>
                <a:spcPts val="1000"/>
              </a:spcAft>
            </a:pPr>
            <a:endParaRPr lang="id-ID" sz="2400" dirty="0">
              <a:effectLst/>
              <a:latin typeface="+mn-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45409772"/>
      </p:ext>
    </p:extLst>
  </p:cSld>
  <p:clrMapOvr>
    <a:masterClrMapping/>
  </p:clrMapOvr>
  <p:transition spd="slow" advClick="0" advTm="4000">
    <p:push dir="u"/>
  </p:transition>
</p:sld>
</file>

<file path=ppt/slides/slide3.xml><?xml version="1.0" encoding="utf-8"?>
<p:sld xmlns:a="http://schemas.openxmlformats.org/drawingml/2006/main" xmlns:r="http://schemas.openxmlformats.org/officeDocument/2006/relationships" xmlns:p="http://schemas.openxmlformats.org/presentationml/2006/main">
  <p:cSld>
    <p:bg bwMode="auto">
      <p:bgPr>
        <a:solidFill>
          <a:srgbClr val="334C5C"/>
        </a:solidFill>
        <a:effectLst/>
      </p:bgPr>
    </p:bg>
    <p:spTree>
      <p:nvGrpSpPr>
        <p:cNvPr id="1" name=""/>
        <p:cNvGrpSpPr/>
        <p:nvPr/>
      </p:nvGrpSpPr>
      <p:grpSpPr>
        <a:xfrm>
          <a:off x="0" y="0"/>
          <a:ext cx="0" cy="0"/>
          <a:chOff x="0" y="0"/>
          <a:chExt cx="0" cy="0"/>
        </a:xfrm>
      </p:grpSpPr>
      <p:grpSp>
        <p:nvGrpSpPr>
          <p:cNvPr id="5122" name="Group 2">
            <a:extLst>
              <a:ext uri="{FF2B5EF4-FFF2-40B4-BE49-F238E27FC236}">
                <a16:creationId xmlns:a16="http://schemas.microsoft.com/office/drawing/2014/main" id="{F2D051C4-03D2-4FD3-B952-EB798ED2F1C7}"/>
              </a:ext>
            </a:extLst>
          </p:cNvPr>
          <p:cNvGrpSpPr>
            <a:grpSpLocks/>
          </p:cNvGrpSpPr>
          <p:nvPr/>
        </p:nvGrpSpPr>
        <p:grpSpPr bwMode="auto">
          <a:xfrm>
            <a:off x="0" y="530225"/>
            <a:ext cx="13963650" cy="5721350"/>
            <a:chOff x="0" y="0"/>
            <a:chExt cx="13963653" cy="4905830"/>
          </a:xfrm>
        </p:grpSpPr>
        <p:sp>
          <p:nvSpPr>
            <p:cNvPr id="3085" name="梯形 3">
              <a:extLst>
                <a:ext uri="{FF2B5EF4-FFF2-40B4-BE49-F238E27FC236}">
                  <a16:creationId xmlns:a16="http://schemas.microsoft.com/office/drawing/2014/main" id="{310AA34B-3A4B-4002-B113-33D30C0B09CA}"/>
                </a:ext>
              </a:extLst>
            </p:cNvPr>
            <p:cNvSpPr>
              <a:spLocks noChangeArrowheads="1"/>
            </p:cNvSpPr>
            <p:nvPr/>
          </p:nvSpPr>
          <p:spPr bwMode="auto">
            <a:xfrm rot="5400000" flipV="1">
              <a:off x="675365" y="1934483"/>
              <a:ext cx="4905829" cy="1036864"/>
            </a:xfrm>
            <a:custGeom>
              <a:avLst/>
              <a:gdLst>
                <a:gd name="T0" fmla="*/ 2147483647 w 21600"/>
                <a:gd name="T1" fmla="*/ 1194614793 h 21600"/>
                <a:gd name="T2" fmla="*/ 2147483647 w 21600"/>
                <a:gd name="T3" fmla="*/ 2147483647 h 21600"/>
                <a:gd name="T4" fmla="*/ 2147483647 w 21600"/>
                <a:gd name="T5" fmla="*/ 1194614793 h 21600"/>
                <a:gd name="T6" fmla="*/ 2147483647 w 21600"/>
                <a:gd name="T7" fmla="*/ 0 h 21600"/>
                <a:gd name="T8" fmla="*/ 0 60000 65536"/>
                <a:gd name="T9" fmla="*/ 0 60000 65536"/>
                <a:gd name="T10" fmla="*/ 0 60000 65536"/>
                <a:gd name="T11" fmla="*/ 0 60000 65536"/>
                <a:gd name="T12" fmla="*/ 3209 w 21600"/>
                <a:gd name="T13" fmla="*/ 3209 h 21600"/>
                <a:gd name="T14" fmla="*/ 18391 w 21600"/>
                <a:gd name="T15" fmla="*/ 18391 h 21600"/>
              </a:gdLst>
              <a:ahLst/>
              <a:cxnLst>
                <a:cxn ang="T8">
                  <a:pos x="T0" y="T1"/>
                </a:cxn>
                <a:cxn ang="T9">
                  <a:pos x="T2" y="T3"/>
                </a:cxn>
                <a:cxn ang="T10">
                  <a:pos x="T4" y="T5"/>
                </a:cxn>
                <a:cxn ang="T11">
                  <a:pos x="T6" y="T7"/>
                </a:cxn>
              </a:cxnLst>
              <a:rect l="T12" t="T13" r="T14" b="T15"/>
              <a:pathLst>
                <a:path w="21600" h="21600">
                  <a:moveTo>
                    <a:pt x="0" y="0"/>
                  </a:moveTo>
                  <a:lnTo>
                    <a:pt x="2818" y="21600"/>
                  </a:lnTo>
                  <a:lnTo>
                    <a:pt x="18782" y="21600"/>
                  </a:lnTo>
                  <a:lnTo>
                    <a:pt x="21600" y="0"/>
                  </a:lnTo>
                  <a:lnTo>
                    <a:pt x="0" y="0"/>
                  </a:lnTo>
                  <a:close/>
                </a:path>
              </a:pathLst>
            </a:custGeom>
            <a:solidFill>
              <a:srgbClr val="B13C2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3086" name="梯形 4">
              <a:extLst>
                <a:ext uri="{FF2B5EF4-FFF2-40B4-BE49-F238E27FC236}">
                  <a16:creationId xmlns:a16="http://schemas.microsoft.com/office/drawing/2014/main" id="{46D60DDF-4082-4958-B826-CA1E77DCB26E}"/>
                </a:ext>
              </a:extLst>
            </p:cNvPr>
            <p:cNvSpPr>
              <a:spLocks noChangeArrowheads="1"/>
            </p:cNvSpPr>
            <p:nvPr/>
          </p:nvSpPr>
          <p:spPr bwMode="auto">
            <a:xfrm rot="-5400000" flipH="1" flipV="1">
              <a:off x="8557986" y="1917697"/>
              <a:ext cx="4521202" cy="1070431"/>
            </a:xfrm>
            <a:custGeom>
              <a:avLst/>
              <a:gdLst>
                <a:gd name="T0" fmla="*/ 2147483647 w 21600"/>
                <a:gd name="T1" fmla="*/ 1314434458 h 21600"/>
                <a:gd name="T2" fmla="*/ 2147483647 w 21600"/>
                <a:gd name="T3" fmla="*/ 2147483647 h 21600"/>
                <a:gd name="T4" fmla="*/ 2147483647 w 21600"/>
                <a:gd name="T5" fmla="*/ 1314434458 h 21600"/>
                <a:gd name="T6" fmla="*/ 2147483647 w 21600"/>
                <a:gd name="T7" fmla="*/ 0 h 21600"/>
                <a:gd name="T8" fmla="*/ 0 60000 65536"/>
                <a:gd name="T9" fmla="*/ 0 60000 65536"/>
                <a:gd name="T10" fmla="*/ 0 60000 65536"/>
                <a:gd name="T11" fmla="*/ 0 60000 65536"/>
                <a:gd name="T12" fmla="*/ 2894 w 21600"/>
                <a:gd name="T13" fmla="*/ 2894 h 21600"/>
                <a:gd name="T14" fmla="*/ 18706 w 21600"/>
                <a:gd name="T15" fmla="*/ 18706 h 21600"/>
              </a:gdLst>
              <a:ahLst/>
              <a:cxnLst>
                <a:cxn ang="T8">
                  <a:pos x="T0" y="T1"/>
                </a:cxn>
                <a:cxn ang="T9">
                  <a:pos x="T2" y="T3"/>
                </a:cxn>
                <a:cxn ang="T10">
                  <a:pos x="T4" y="T5"/>
                </a:cxn>
                <a:cxn ang="T11">
                  <a:pos x="T6" y="T7"/>
                </a:cxn>
              </a:cxnLst>
              <a:rect l="T12" t="T13" r="T14" b="T15"/>
              <a:pathLst>
                <a:path w="21600" h="21600">
                  <a:moveTo>
                    <a:pt x="0" y="0"/>
                  </a:moveTo>
                  <a:lnTo>
                    <a:pt x="2188" y="21600"/>
                  </a:lnTo>
                  <a:lnTo>
                    <a:pt x="19412" y="21600"/>
                  </a:lnTo>
                  <a:lnTo>
                    <a:pt x="21600" y="0"/>
                  </a:lnTo>
                  <a:lnTo>
                    <a:pt x="0" y="0"/>
                  </a:lnTo>
                  <a:close/>
                </a:path>
              </a:pathLst>
            </a:custGeom>
            <a:solidFill>
              <a:srgbClr val="B13C2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3087" name="矩形 5">
              <a:extLst>
                <a:ext uri="{FF2B5EF4-FFF2-40B4-BE49-F238E27FC236}">
                  <a16:creationId xmlns:a16="http://schemas.microsoft.com/office/drawing/2014/main" id="{A624FC74-2A47-414B-AE8A-7267A672DA32}"/>
                </a:ext>
              </a:extLst>
            </p:cNvPr>
            <p:cNvSpPr>
              <a:spLocks noChangeArrowheads="1"/>
            </p:cNvSpPr>
            <p:nvPr/>
          </p:nvSpPr>
          <p:spPr bwMode="auto">
            <a:xfrm>
              <a:off x="0" y="0"/>
              <a:ext cx="2609849" cy="490583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3088" name="矩形 6">
              <a:extLst>
                <a:ext uri="{FF2B5EF4-FFF2-40B4-BE49-F238E27FC236}">
                  <a16:creationId xmlns:a16="http://schemas.microsoft.com/office/drawing/2014/main" id="{8D3F4C26-2C5F-4B67-9C44-9C5E978CDE18}"/>
                </a:ext>
              </a:extLst>
            </p:cNvPr>
            <p:cNvSpPr>
              <a:spLocks noChangeArrowheads="1"/>
            </p:cNvSpPr>
            <p:nvPr/>
          </p:nvSpPr>
          <p:spPr bwMode="auto">
            <a:xfrm>
              <a:off x="11353804" y="192313"/>
              <a:ext cx="2609849" cy="452120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3089" name="矩形 7">
              <a:extLst>
                <a:ext uri="{FF2B5EF4-FFF2-40B4-BE49-F238E27FC236}">
                  <a16:creationId xmlns:a16="http://schemas.microsoft.com/office/drawing/2014/main" id="{A668BC67-F7F2-49E7-9B01-FCFBE006516C}"/>
                </a:ext>
              </a:extLst>
            </p:cNvPr>
            <p:cNvSpPr>
              <a:spLocks noChangeArrowheads="1"/>
            </p:cNvSpPr>
            <p:nvPr/>
          </p:nvSpPr>
          <p:spPr bwMode="auto">
            <a:xfrm>
              <a:off x="3318328" y="651328"/>
              <a:ext cx="7616372" cy="98152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dirty="0">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3090" name="矩形 8">
              <a:extLst>
                <a:ext uri="{FF2B5EF4-FFF2-40B4-BE49-F238E27FC236}">
                  <a16:creationId xmlns:a16="http://schemas.microsoft.com/office/drawing/2014/main" id="{02BCAB03-66C4-4CA9-90BB-F4A563A16EEA}"/>
                </a:ext>
              </a:extLst>
            </p:cNvPr>
            <p:cNvSpPr>
              <a:spLocks noChangeArrowheads="1"/>
            </p:cNvSpPr>
            <p:nvPr/>
          </p:nvSpPr>
          <p:spPr bwMode="auto">
            <a:xfrm>
              <a:off x="3318328" y="1962149"/>
              <a:ext cx="7616372" cy="98152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3091" name="矩形 9">
              <a:extLst>
                <a:ext uri="{FF2B5EF4-FFF2-40B4-BE49-F238E27FC236}">
                  <a16:creationId xmlns:a16="http://schemas.microsoft.com/office/drawing/2014/main" id="{BBFF8796-EA89-4E88-9AB6-0890572FEE1B}"/>
                </a:ext>
              </a:extLst>
            </p:cNvPr>
            <p:cNvSpPr>
              <a:spLocks noChangeArrowheads="1"/>
            </p:cNvSpPr>
            <p:nvPr/>
          </p:nvSpPr>
          <p:spPr bwMode="auto">
            <a:xfrm>
              <a:off x="3318328" y="3272970"/>
              <a:ext cx="7616372" cy="98152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grpSp>
        <p:nvGrpSpPr>
          <p:cNvPr id="5130" name="Group 10">
            <a:extLst>
              <a:ext uri="{FF2B5EF4-FFF2-40B4-BE49-F238E27FC236}">
                <a16:creationId xmlns:a16="http://schemas.microsoft.com/office/drawing/2014/main" id="{8460F978-C6E8-41ED-84CD-6092B6C71036}"/>
              </a:ext>
            </a:extLst>
          </p:cNvPr>
          <p:cNvGrpSpPr>
            <a:grpSpLocks/>
          </p:cNvGrpSpPr>
          <p:nvPr/>
        </p:nvGrpSpPr>
        <p:grpSpPr bwMode="auto">
          <a:xfrm>
            <a:off x="319088" y="2006600"/>
            <a:ext cx="1755775" cy="2417763"/>
            <a:chOff x="0" y="0"/>
            <a:chExt cx="2400300" cy="3305175"/>
          </a:xfrm>
        </p:grpSpPr>
        <p:sp>
          <p:nvSpPr>
            <p:cNvPr id="3083" name="Freeform 53">
              <a:extLst>
                <a:ext uri="{FF2B5EF4-FFF2-40B4-BE49-F238E27FC236}">
                  <a16:creationId xmlns:a16="http://schemas.microsoft.com/office/drawing/2014/main" id="{81A77FD9-11CE-4E30-A273-ABA4C4B9FCC3}"/>
                </a:ext>
              </a:extLst>
            </p:cNvPr>
            <p:cNvSpPr>
              <a:spLocks noChangeArrowheads="1"/>
            </p:cNvSpPr>
            <p:nvPr/>
          </p:nvSpPr>
          <p:spPr bwMode="auto">
            <a:xfrm>
              <a:off x="0" y="0"/>
              <a:ext cx="2400300" cy="3305175"/>
            </a:xfrm>
            <a:custGeom>
              <a:avLst/>
              <a:gdLst>
                <a:gd name="T0" fmla="*/ 2147483647 w 2836"/>
                <a:gd name="T1" fmla="*/ 2147483647 h 3907"/>
                <a:gd name="T2" fmla="*/ 2147483647 w 2836"/>
                <a:gd name="T3" fmla="*/ 2147483647 h 3907"/>
                <a:gd name="T4" fmla="*/ 2147483647 w 2836"/>
                <a:gd name="T5" fmla="*/ 2147483647 h 3907"/>
                <a:gd name="T6" fmla="*/ 0 w 2836"/>
                <a:gd name="T7" fmla="*/ 2147483647 h 3907"/>
                <a:gd name="T8" fmla="*/ 0 w 2836"/>
                <a:gd name="T9" fmla="*/ 2147483647 h 3907"/>
                <a:gd name="T10" fmla="*/ 2147483647 w 2836"/>
                <a:gd name="T11" fmla="*/ 0 h 3907"/>
                <a:gd name="T12" fmla="*/ 2147483647 w 2836"/>
                <a:gd name="T13" fmla="*/ 0 h 3907"/>
                <a:gd name="T14" fmla="*/ 2147483647 w 2836"/>
                <a:gd name="T15" fmla="*/ 2147483647 h 3907"/>
                <a:gd name="T16" fmla="*/ 2147483647 w 2836"/>
                <a:gd name="T17" fmla="*/ 2147483647 h 390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836"/>
                <a:gd name="T28" fmla="*/ 0 h 3907"/>
                <a:gd name="T29" fmla="*/ 2836 w 2836"/>
                <a:gd name="T30" fmla="*/ 3907 h 390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836" h="3907">
                  <a:moveTo>
                    <a:pt x="2836" y="3732"/>
                  </a:moveTo>
                  <a:cubicBezTo>
                    <a:pt x="2836" y="3829"/>
                    <a:pt x="2757" y="3907"/>
                    <a:pt x="2660" y="3907"/>
                  </a:cubicBezTo>
                  <a:cubicBezTo>
                    <a:pt x="175" y="3907"/>
                    <a:pt x="175" y="3907"/>
                    <a:pt x="175" y="3907"/>
                  </a:cubicBezTo>
                  <a:cubicBezTo>
                    <a:pt x="78" y="3907"/>
                    <a:pt x="0" y="3829"/>
                    <a:pt x="0" y="3732"/>
                  </a:cubicBezTo>
                  <a:cubicBezTo>
                    <a:pt x="0" y="175"/>
                    <a:pt x="0" y="175"/>
                    <a:pt x="0" y="175"/>
                  </a:cubicBezTo>
                  <a:cubicBezTo>
                    <a:pt x="0" y="78"/>
                    <a:pt x="78" y="0"/>
                    <a:pt x="175" y="0"/>
                  </a:cubicBezTo>
                  <a:cubicBezTo>
                    <a:pt x="2660" y="0"/>
                    <a:pt x="2660" y="0"/>
                    <a:pt x="2660" y="0"/>
                  </a:cubicBezTo>
                  <a:cubicBezTo>
                    <a:pt x="2757" y="0"/>
                    <a:pt x="2836" y="78"/>
                    <a:pt x="2836" y="175"/>
                  </a:cubicBezTo>
                  <a:lnTo>
                    <a:pt x="2836" y="3732"/>
                  </a:lnTo>
                  <a:close/>
                </a:path>
              </a:pathLst>
            </a:custGeom>
            <a:solidFill>
              <a:srgbClr val="334C5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3084" name="Freeform 54">
              <a:extLst>
                <a:ext uri="{FF2B5EF4-FFF2-40B4-BE49-F238E27FC236}">
                  <a16:creationId xmlns:a16="http://schemas.microsoft.com/office/drawing/2014/main" id="{B7947DD1-1114-470B-81DC-20DC0D6D6EF1}"/>
                </a:ext>
              </a:extLst>
            </p:cNvPr>
            <p:cNvSpPr>
              <a:spLocks noChangeArrowheads="1"/>
            </p:cNvSpPr>
            <p:nvPr/>
          </p:nvSpPr>
          <p:spPr bwMode="auto">
            <a:xfrm>
              <a:off x="177800" y="157163"/>
              <a:ext cx="2043113" cy="2813050"/>
            </a:xfrm>
            <a:custGeom>
              <a:avLst/>
              <a:gdLst>
                <a:gd name="T0" fmla="*/ 2147483647 w 2415"/>
                <a:gd name="T1" fmla="*/ 2147483647 h 3326"/>
                <a:gd name="T2" fmla="*/ 2147483647 w 2415"/>
                <a:gd name="T3" fmla="*/ 2147483647 h 3326"/>
                <a:gd name="T4" fmla="*/ 2147483647 w 2415"/>
                <a:gd name="T5" fmla="*/ 2147483647 h 3326"/>
                <a:gd name="T6" fmla="*/ 0 w 2415"/>
                <a:gd name="T7" fmla="*/ 2147483647 h 3326"/>
                <a:gd name="T8" fmla="*/ 0 w 2415"/>
                <a:gd name="T9" fmla="*/ 2147483647 h 3326"/>
                <a:gd name="T10" fmla="*/ 2147483647 w 2415"/>
                <a:gd name="T11" fmla="*/ 0 h 3326"/>
                <a:gd name="T12" fmla="*/ 2147483647 w 2415"/>
                <a:gd name="T13" fmla="*/ 0 h 3326"/>
                <a:gd name="T14" fmla="*/ 2147483647 w 2415"/>
                <a:gd name="T15" fmla="*/ 2147483647 h 3326"/>
                <a:gd name="T16" fmla="*/ 2147483647 w 2415"/>
                <a:gd name="T17" fmla="*/ 2147483647 h 33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415"/>
                <a:gd name="T28" fmla="*/ 0 h 3326"/>
                <a:gd name="T29" fmla="*/ 2415 w 2415"/>
                <a:gd name="T30" fmla="*/ 3326 h 332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415" h="3326">
                  <a:moveTo>
                    <a:pt x="2415" y="3177"/>
                  </a:moveTo>
                  <a:cubicBezTo>
                    <a:pt x="2415" y="3260"/>
                    <a:pt x="2348" y="3326"/>
                    <a:pt x="2266" y="3326"/>
                  </a:cubicBezTo>
                  <a:cubicBezTo>
                    <a:pt x="150" y="3326"/>
                    <a:pt x="150" y="3326"/>
                    <a:pt x="150" y="3326"/>
                  </a:cubicBezTo>
                  <a:cubicBezTo>
                    <a:pt x="67" y="3326"/>
                    <a:pt x="0" y="3260"/>
                    <a:pt x="0" y="3177"/>
                  </a:cubicBezTo>
                  <a:cubicBezTo>
                    <a:pt x="0" y="149"/>
                    <a:pt x="0" y="149"/>
                    <a:pt x="0" y="149"/>
                  </a:cubicBezTo>
                  <a:cubicBezTo>
                    <a:pt x="0" y="67"/>
                    <a:pt x="67" y="0"/>
                    <a:pt x="150" y="0"/>
                  </a:cubicBezTo>
                  <a:cubicBezTo>
                    <a:pt x="2266" y="0"/>
                    <a:pt x="2266" y="0"/>
                    <a:pt x="2266" y="0"/>
                  </a:cubicBezTo>
                  <a:cubicBezTo>
                    <a:pt x="2348" y="0"/>
                    <a:pt x="2415" y="67"/>
                    <a:pt x="2415" y="149"/>
                  </a:cubicBezTo>
                  <a:lnTo>
                    <a:pt x="2415" y="3177"/>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sp>
        <p:nvSpPr>
          <p:cNvPr id="5133" name="文本框 14">
            <a:extLst>
              <a:ext uri="{FF2B5EF4-FFF2-40B4-BE49-F238E27FC236}">
                <a16:creationId xmlns:a16="http://schemas.microsoft.com/office/drawing/2014/main" id="{565C5432-B3EC-41DA-84E1-952BB38174F0}"/>
              </a:ext>
            </a:extLst>
          </p:cNvPr>
          <p:cNvSpPr>
            <a:spLocks noChangeArrowheads="1"/>
          </p:cNvSpPr>
          <p:nvPr/>
        </p:nvSpPr>
        <p:spPr bwMode="auto">
          <a:xfrm>
            <a:off x="449145" y="3021565"/>
            <a:ext cx="19780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b="1" dirty="0">
                <a:solidFill>
                  <a:srgbClr val="000000"/>
                </a:solidFill>
                <a:cs typeface="Arial" panose="020B0604020202020204" pitchFamily="34" charset="0"/>
                <a:sym typeface="Arial" panose="020B0604020202020204" pitchFamily="34" charset="0"/>
              </a:rPr>
              <a:t>CONTENTS</a:t>
            </a:r>
            <a:endParaRPr lang="zh-CN" altLang="en-US" b="1" dirty="0">
              <a:solidFill>
                <a:srgbClr val="000000"/>
              </a:solidFill>
              <a:ea typeface="黑体" panose="02010609060101010101" pitchFamily="49" charset="-122"/>
              <a:sym typeface="黑体" panose="02010609060101010101" pitchFamily="49" charset="-122"/>
            </a:endParaRPr>
          </a:p>
        </p:txBody>
      </p:sp>
      <p:sp>
        <p:nvSpPr>
          <p:cNvPr id="5134" name="文本框 15">
            <a:extLst>
              <a:ext uri="{FF2B5EF4-FFF2-40B4-BE49-F238E27FC236}">
                <a16:creationId xmlns:a16="http://schemas.microsoft.com/office/drawing/2014/main" id="{B6382C41-6A64-4C8B-937A-6A880A3D2A26}"/>
              </a:ext>
            </a:extLst>
          </p:cNvPr>
          <p:cNvSpPr>
            <a:spLocks noChangeArrowheads="1"/>
          </p:cNvSpPr>
          <p:nvPr/>
        </p:nvSpPr>
        <p:spPr bwMode="auto">
          <a:xfrm>
            <a:off x="4065588" y="1524000"/>
            <a:ext cx="64960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sz="2800" b="1" dirty="0" err="1">
                <a:solidFill>
                  <a:schemeClr val="bg1"/>
                </a:solidFill>
              </a:rPr>
              <a:t>Ergonomik</a:t>
            </a:r>
            <a:r>
              <a:rPr lang="en-US" sz="2800" b="1" dirty="0">
                <a:solidFill>
                  <a:schemeClr val="bg1"/>
                </a:solidFill>
              </a:rPr>
              <a:t> dan </a:t>
            </a:r>
            <a:r>
              <a:rPr lang="en-US" sz="2800" b="1" dirty="0" err="1">
                <a:solidFill>
                  <a:schemeClr val="bg1"/>
                </a:solidFill>
              </a:rPr>
              <a:t>Lingkungan</a:t>
            </a:r>
            <a:r>
              <a:rPr lang="en-US" sz="2800" b="1" dirty="0">
                <a:solidFill>
                  <a:schemeClr val="bg1"/>
                </a:solidFill>
              </a:rPr>
              <a:t> </a:t>
            </a:r>
            <a:r>
              <a:rPr lang="en-US" sz="2800" b="1" dirty="0" err="1">
                <a:solidFill>
                  <a:schemeClr val="bg1"/>
                </a:solidFill>
              </a:rPr>
              <a:t>Kerja</a:t>
            </a:r>
            <a:endParaRPr lang="zh-CN" altLang="en-US" sz="2800" b="1" dirty="0">
              <a:solidFill>
                <a:schemeClr val="bg1"/>
              </a:solidFill>
              <a:ea typeface="黑体" panose="02010609060101010101" pitchFamily="49" charset="-122"/>
              <a:sym typeface="黑体" panose="02010609060101010101" pitchFamily="49" charset="-122"/>
            </a:endParaRPr>
          </a:p>
        </p:txBody>
      </p:sp>
      <p:sp>
        <p:nvSpPr>
          <p:cNvPr id="5135" name="文本框 16">
            <a:extLst>
              <a:ext uri="{FF2B5EF4-FFF2-40B4-BE49-F238E27FC236}">
                <a16:creationId xmlns:a16="http://schemas.microsoft.com/office/drawing/2014/main" id="{D530DC24-672C-4F93-9DB8-DFC0F7BD3C77}"/>
              </a:ext>
            </a:extLst>
          </p:cNvPr>
          <p:cNvSpPr>
            <a:spLocks noChangeArrowheads="1"/>
          </p:cNvSpPr>
          <p:nvPr/>
        </p:nvSpPr>
        <p:spPr bwMode="auto">
          <a:xfrm>
            <a:off x="2609850" y="1470025"/>
            <a:ext cx="7080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3200" b="1" dirty="0">
                <a:solidFill>
                  <a:schemeClr val="bg1"/>
                </a:solidFill>
                <a:cs typeface="Arial" panose="020B0604020202020204" pitchFamily="34" charset="0"/>
                <a:sym typeface="Arial" panose="020B0604020202020204" pitchFamily="34" charset="0"/>
              </a:rPr>
              <a:t>0</a:t>
            </a:r>
            <a:r>
              <a:rPr lang="id-ID" altLang="zh-CN" sz="3200" b="1" dirty="0">
                <a:solidFill>
                  <a:schemeClr val="bg1"/>
                </a:solidFill>
                <a:cs typeface="Arial" panose="020B0604020202020204" pitchFamily="34" charset="0"/>
                <a:sym typeface="Arial" panose="020B0604020202020204" pitchFamily="34" charset="0"/>
              </a:rPr>
              <a:t>4</a:t>
            </a:r>
            <a:endParaRPr lang="zh-CN" altLang="en-US" sz="3200" b="1" dirty="0">
              <a:solidFill>
                <a:schemeClr val="bg1"/>
              </a:solidFill>
              <a:ea typeface="黑体" panose="02010609060101010101" pitchFamily="49" charset="-122"/>
              <a:sym typeface="黑体" panose="02010609060101010101" pitchFamily="49" charset="-122"/>
            </a:endParaRPr>
          </a:p>
        </p:txBody>
      </p:sp>
      <p:sp>
        <p:nvSpPr>
          <p:cNvPr id="5136" name="文本框 17">
            <a:extLst>
              <a:ext uri="{FF2B5EF4-FFF2-40B4-BE49-F238E27FC236}">
                <a16:creationId xmlns:a16="http://schemas.microsoft.com/office/drawing/2014/main" id="{8460B441-CBAE-45D2-AD32-8C5497C37074}"/>
              </a:ext>
            </a:extLst>
          </p:cNvPr>
          <p:cNvSpPr>
            <a:spLocks noChangeArrowheads="1"/>
          </p:cNvSpPr>
          <p:nvPr/>
        </p:nvSpPr>
        <p:spPr bwMode="auto">
          <a:xfrm>
            <a:off x="4108450" y="3111500"/>
            <a:ext cx="64960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sz="2800" b="1" dirty="0" err="1">
                <a:solidFill>
                  <a:schemeClr val="bg1"/>
                </a:solidFill>
              </a:rPr>
              <a:t>Metode</a:t>
            </a:r>
            <a:r>
              <a:rPr lang="id-ID" sz="2800" b="1" dirty="0">
                <a:solidFill>
                  <a:schemeClr val="bg1"/>
                </a:solidFill>
              </a:rPr>
              <a:t> Analisis</a:t>
            </a:r>
            <a:endParaRPr lang="zh-CN" altLang="en-US" sz="2800" b="1" dirty="0">
              <a:solidFill>
                <a:schemeClr val="bg1"/>
              </a:solidFill>
              <a:ea typeface="黑体" panose="02010609060101010101" pitchFamily="49" charset="-122"/>
              <a:sym typeface="黑体" panose="02010609060101010101" pitchFamily="49" charset="-122"/>
            </a:endParaRPr>
          </a:p>
        </p:txBody>
      </p:sp>
      <p:sp>
        <p:nvSpPr>
          <p:cNvPr id="5137" name="文本框 18">
            <a:extLst>
              <a:ext uri="{FF2B5EF4-FFF2-40B4-BE49-F238E27FC236}">
                <a16:creationId xmlns:a16="http://schemas.microsoft.com/office/drawing/2014/main" id="{4E778EE5-4050-4056-AC95-328132F78987}"/>
              </a:ext>
            </a:extLst>
          </p:cNvPr>
          <p:cNvSpPr>
            <a:spLocks noChangeArrowheads="1"/>
          </p:cNvSpPr>
          <p:nvPr/>
        </p:nvSpPr>
        <p:spPr bwMode="auto">
          <a:xfrm>
            <a:off x="2651125" y="3055938"/>
            <a:ext cx="709613"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3200" b="1" dirty="0">
                <a:solidFill>
                  <a:schemeClr val="bg1"/>
                </a:solidFill>
                <a:cs typeface="Arial" panose="020B0604020202020204" pitchFamily="34" charset="0"/>
                <a:sym typeface="Arial" panose="020B0604020202020204" pitchFamily="34" charset="0"/>
              </a:rPr>
              <a:t>0</a:t>
            </a:r>
            <a:r>
              <a:rPr lang="id-ID" altLang="zh-CN" sz="3200" b="1" dirty="0">
                <a:solidFill>
                  <a:schemeClr val="bg1"/>
                </a:solidFill>
                <a:cs typeface="Arial" panose="020B0604020202020204" pitchFamily="34" charset="0"/>
                <a:sym typeface="Arial" panose="020B0604020202020204" pitchFamily="34" charset="0"/>
              </a:rPr>
              <a:t>5</a:t>
            </a:r>
            <a:endParaRPr lang="zh-CN" altLang="en-US" sz="3200" b="1" dirty="0">
              <a:solidFill>
                <a:schemeClr val="bg1"/>
              </a:solidFill>
              <a:ea typeface="黑体" panose="02010609060101010101" pitchFamily="49" charset="-122"/>
              <a:sym typeface="黑体" panose="02010609060101010101" pitchFamily="49" charset="-122"/>
            </a:endParaRPr>
          </a:p>
        </p:txBody>
      </p:sp>
      <p:sp>
        <p:nvSpPr>
          <p:cNvPr id="5138" name="文本框 19">
            <a:extLst>
              <a:ext uri="{FF2B5EF4-FFF2-40B4-BE49-F238E27FC236}">
                <a16:creationId xmlns:a16="http://schemas.microsoft.com/office/drawing/2014/main" id="{46B1E8B2-2E45-4987-A533-CC2898942519}"/>
              </a:ext>
            </a:extLst>
          </p:cNvPr>
          <p:cNvSpPr>
            <a:spLocks noChangeArrowheads="1"/>
          </p:cNvSpPr>
          <p:nvPr/>
        </p:nvSpPr>
        <p:spPr bwMode="auto">
          <a:xfrm>
            <a:off x="4065588" y="4641850"/>
            <a:ext cx="64960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sz="2800" b="1" dirty="0">
                <a:solidFill>
                  <a:schemeClr val="bg1"/>
                </a:solidFill>
              </a:rPr>
              <a:t>Visual </a:t>
            </a:r>
            <a:r>
              <a:rPr lang="en-US" sz="2800" b="1" dirty="0" err="1">
                <a:solidFill>
                  <a:schemeClr val="bg1"/>
                </a:solidFill>
              </a:rPr>
              <a:t>Tempat</a:t>
            </a:r>
            <a:r>
              <a:rPr lang="en-US" sz="2800" b="1" dirty="0">
                <a:solidFill>
                  <a:schemeClr val="bg1"/>
                </a:solidFill>
              </a:rPr>
              <a:t> </a:t>
            </a:r>
            <a:r>
              <a:rPr lang="en-US" sz="2800" b="1" dirty="0" err="1">
                <a:solidFill>
                  <a:schemeClr val="bg1"/>
                </a:solidFill>
              </a:rPr>
              <a:t>Kerja</a:t>
            </a:r>
            <a:endParaRPr lang="zh-CN" altLang="en-US" sz="2800" b="1" dirty="0">
              <a:solidFill>
                <a:schemeClr val="bg1"/>
              </a:solidFill>
              <a:ea typeface="黑体" panose="02010609060101010101" pitchFamily="49" charset="-122"/>
              <a:sym typeface="黑体" panose="02010609060101010101" pitchFamily="49" charset="-122"/>
            </a:endParaRPr>
          </a:p>
        </p:txBody>
      </p:sp>
      <p:sp>
        <p:nvSpPr>
          <p:cNvPr id="5139" name="文本框 20">
            <a:extLst>
              <a:ext uri="{FF2B5EF4-FFF2-40B4-BE49-F238E27FC236}">
                <a16:creationId xmlns:a16="http://schemas.microsoft.com/office/drawing/2014/main" id="{5DE2765D-9FC0-464D-99E7-75858C66CD35}"/>
              </a:ext>
            </a:extLst>
          </p:cNvPr>
          <p:cNvSpPr>
            <a:spLocks noChangeArrowheads="1"/>
          </p:cNvSpPr>
          <p:nvPr/>
        </p:nvSpPr>
        <p:spPr bwMode="auto">
          <a:xfrm>
            <a:off x="2609850" y="4587875"/>
            <a:ext cx="7080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3200" b="1" dirty="0">
                <a:solidFill>
                  <a:schemeClr val="bg1"/>
                </a:solidFill>
                <a:cs typeface="Arial" panose="020B0604020202020204" pitchFamily="34" charset="0"/>
                <a:sym typeface="Arial" panose="020B0604020202020204" pitchFamily="34" charset="0"/>
              </a:rPr>
              <a:t>0</a:t>
            </a:r>
            <a:r>
              <a:rPr lang="id-ID" altLang="zh-CN" sz="3200" b="1" dirty="0">
                <a:solidFill>
                  <a:schemeClr val="bg1"/>
                </a:solidFill>
                <a:cs typeface="Arial" panose="020B0604020202020204" pitchFamily="34" charset="0"/>
                <a:sym typeface="Arial" panose="020B0604020202020204" pitchFamily="34" charset="0"/>
              </a:rPr>
              <a:t>6</a:t>
            </a:r>
            <a:endParaRPr lang="zh-CN" altLang="en-US" sz="3200" b="1" dirty="0">
              <a:solidFill>
                <a:schemeClr val="bg1"/>
              </a:solidFill>
              <a:ea typeface="黑体" panose="02010609060101010101" pitchFamily="49" charset="-122"/>
              <a:sym typeface="黑体" panose="02010609060101010101" pitchFamily="49" charset="-122"/>
            </a:endParaRPr>
          </a:p>
        </p:txBody>
      </p:sp>
    </p:spTree>
    <p:extLst>
      <p:ext uri="{BB962C8B-B14F-4D97-AF65-F5344CB8AC3E}">
        <p14:creationId xmlns:p14="http://schemas.microsoft.com/office/powerpoint/2010/main" val="3800916026"/>
      </p:ext>
    </p:extLst>
  </p:cSld>
  <p:clrMapOvr>
    <a:masterClrMapping/>
  </p:clrMapOvr>
  <p:transition spd="slow" advClick="0" advTm="4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5122"/>
                                        </p:tgtEl>
                                        <p:attrNameLst>
                                          <p:attrName>style.visibility</p:attrName>
                                        </p:attrNameLst>
                                      </p:cBhvr>
                                      <p:to>
                                        <p:strVal val="visible"/>
                                      </p:to>
                                    </p:set>
                                    <p:animEffect>
                                      <p:cBhvr>
                                        <p:cTn id="7" dur="1000"/>
                                        <p:tgtEl>
                                          <p:spTgt spid="5122"/>
                                        </p:tgtEl>
                                      </p:cBhvr>
                                    </p:animEffect>
                                  </p:childTnLst>
                                </p:cTn>
                              </p:par>
                            </p:childTnLst>
                          </p:cTn>
                        </p:par>
                        <p:par>
                          <p:cTn id="8" fill="hold" nodeType="afterGroup">
                            <p:stCondLst>
                              <p:cond delay="1000"/>
                            </p:stCondLst>
                            <p:childTnLst>
                              <p:par>
                                <p:cTn id="9" presetID="10" presetClass="entr" presetSubtype="0" fill="hold" nodeType="afterEffect">
                                  <p:stCondLst>
                                    <p:cond delay="0"/>
                                  </p:stCondLst>
                                  <p:childTnLst>
                                    <p:set>
                                      <p:cBhvr>
                                        <p:cTn id="10" dur="1" fill="hold">
                                          <p:stCondLst>
                                            <p:cond delay="0"/>
                                          </p:stCondLst>
                                        </p:cTn>
                                        <p:tgtEl>
                                          <p:spTgt spid="5130"/>
                                        </p:tgtEl>
                                        <p:attrNameLst>
                                          <p:attrName>style.visibility</p:attrName>
                                        </p:attrNameLst>
                                      </p:cBhvr>
                                      <p:to>
                                        <p:strVal val="visible"/>
                                      </p:to>
                                    </p:set>
                                    <p:anim calcmode="lin" valueType="num">
                                      <p:cBhvr>
                                        <p:cTn id="11" dur="500" fill="hold"/>
                                        <p:tgtEl>
                                          <p:spTgt spid="5130"/>
                                        </p:tgtEl>
                                        <p:attrNameLst>
                                          <p:attrName>ppt_w</p:attrName>
                                        </p:attrNameLst>
                                      </p:cBhvr>
                                      <p:tavLst>
                                        <p:tav tm="0">
                                          <p:val>
                                            <p:fltVal val="0"/>
                                          </p:val>
                                        </p:tav>
                                        <p:tav tm="100000">
                                          <p:val>
                                            <p:strVal val="#ppt_w"/>
                                          </p:val>
                                        </p:tav>
                                      </p:tavLst>
                                    </p:anim>
                                    <p:anim calcmode="lin" valueType="num">
                                      <p:cBhvr>
                                        <p:cTn id="12" dur="500" fill="hold"/>
                                        <p:tgtEl>
                                          <p:spTgt spid="5130"/>
                                        </p:tgtEl>
                                        <p:attrNameLst>
                                          <p:attrName>ppt_h</p:attrName>
                                        </p:attrNameLst>
                                      </p:cBhvr>
                                      <p:tavLst>
                                        <p:tav tm="0">
                                          <p:val>
                                            <p:fltVal val="0"/>
                                          </p:val>
                                        </p:tav>
                                        <p:tav tm="100000">
                                          <p:val>
                                            <p:strVal val="#ppt_h"/>
                                          </p:val>
                                        </p:tav>
                                      </p:tavLst>
                                    </p:anim>
                                    <p:animEffect>
                                      <p:cBhvr>
                                        <p:cTn id="13" dur="500"/>
                                        <p:tgtEl>
                                          <p:spTgt spid="5130"/>
                                        </p:tgtEl>
                                      </p:cBhvr>
                                    </p:animEffect>
                                  </p:childTnLst>
                                </p:cTn>
                              </p:par>
                            </p:childTnLst>
                          </p:cTn>
                        </p:par>
                        <p:par>
                          <p:cTn id="14" fill="hold" nodeType="afterGroup">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5133"/>
                                        </p:tgtEl>
                                        <p:attrNameLst>
                                          <p:attrName>style.visibility</p:attrName>
                                        </p:attrNameLst>
                                      </p:cBhvr>
                                      <p:to>
                                        <p:strVal val="visible"/>
                                      </p:to>
                                    </p:set>
                                    <p:animEffect>
                                      <p:cBhvr>
                                        <p:cTn id="17" dur="1000"/>
                                        <p:tgtEl>
                                          <p:spTgt spid="5133"/>
                                        </p:tgtEl>
                                      </p:cBhvr>
                                    </p:animEffect>
                                    <p:anim calcmode="lin" valueType="num">
                                      <p:cBhvr>
                                        <p:cTn id="18" dur="1000" fill="hold"/>
                                        <p:tgtEl>
                                          <p:spTgt spid="5133"/>
                                        </p:tgtEl>
                                        <p:attrNameLst>
                                          <p:attrName>ppt_x</p:attrName>
                                        </p:attrNameLst>
                                      </p:cBhvr>
                                      <p:tavLst>
                                        <p:tav tm="0">
                                          <p:val>
                                            <p:strVal val="#ppt_x"/>
                                          </p:val>
                                        </p:tav>
                                        <p:tav tm="100000">
                                          <p:val>
                                            <p:strVal val="#ppt_x"/>
                                          </p:val>
                                        </p:tav>
                                      </p:tavLst>
                                    </p:anim>
                                    <p:anim calcmode="lin" valueType="num">
                                      <p:cBhvr>
                                        <p:cTn id="19" dur="1000" fill="hold"/>
                                        <p:tgtEl>
                                          <p:spTgt spid="5133"/>
                                        </p:tgtEl>
                                        <p:attrNameLst>
                                          <p:attrName>ppt_y</p:attrName>
                                        </p:attrNameLst>
                                      </p:cBhvr>
                                      <p:tavLst>
                                        <p:tav tm="0">
                                          <p:val>
                                            <p:strVal val="#ppt_y+.1"/>
                                          </p:val>
                                        </p:tav>
                                        <p:tav tm="100000">
                                          <p:val>
                                            <p:strVal val="#ppt_y"/>
                                          </p:val>
                                        </p:tav>
                                      </p:tavLst>
                                    </p:anim>
                                  </p:childTnLst>
                                </p:cTn>
                              </p:par>
                            </p:childTnLst>
                          </p:cTn>
                        </p:par>
                        <p:par>
                          <p:cTn id="20" fill="hold" nodeType="afterGroup">
                            <p:stCondLst>
                              <p:cond delay="2500"/>
                            </p:stCondLst>
                            <p:childTnLst>
                              <p:par>
                                <p:cTn id="21" presetID="12" presetClass="entr" presetSubtype="8" fill="hold" grpId="0" nodeType="afterEffect">
                                  <p:stCondLst>
                                    <p:cond delay="0"/>
                                  </p:stCondLst>
                                  <p:childTnLst>
                                    <p:set>
                                      <p:cBhvr>
                                        <p:cTn id="22" dur="1" fill="hold">
                                          <p:stCondLst>
                                            <p:cond delay="0"/>
                                          </p:stCondLst>
                                        </p:cTn>
                                        <p:tgtEl>
                                          <p:spTgt spid="5135"/>
                                        </p:tgtEl>
                                        <p:attrNameLst>
                                          <p:attrName>style.visibility</p:attrName>
                                        </p:attrNameLst>
                                      </p:cBhvr>
                                      <p:to>
                                        <p:strVal val="visible"/>
                                      </p:to>
                                    </p:set>
                                    <p:anim calcmode="lin" valueType="num">
                                      <p:cBhvr>
                                        <p:cTn id="23" dur="500"/>
                                        <p:tgtEl>
                                          <p:spTgt spid="5135"/>
                                        </p:tgtEl>
                                        <p:attrNameLst>
                                          <p:attrName>ppt_x</p:attrName>
                                        </p:attrNameLst>
                                      </p:cBhvr>
                                      <p:tavLst>
                                        <p:tav tm="0">
                                          <p:val>
                                            <p:strVal val="#ppt_x-#ppt_w*1.125000"/>
                                          </p:val>
                                        </p:tav>
                                        <p:tav tm="100000">
                                          <p:val>
                                            <p:strVal val="#ppt_x"/>
                                          </p:val>
                                        </p:tav>
                                      </p:tavLst>
                                    </p:anim>
                                    <p:animEffect>
                                      <p:cBhvr>
                                        <p:cTn id="24" dur="500"/>
                                        <p:tgtEl>
                                          <p:spTgt spid="5135"/>
                                        </p:tgtEl>
                                      </p:cBhvr>
                                    </p:animEffect>
                                  </p:childTnLst>
                                </p:cTn>
                              </p:par>
                            </p:childTnLst>
                          </p:cTn>
                        </p:par>
                        <p:par>
                          <p:cTn id="25" fill="hold" nodeType="afterGroup">
                            <p:stCondLst>
                              <p:cond delay="3000"/>
                            </p:stCondLst>
                            <p:childTnLst>
                              <p:par>
                                <p:cTn id="26" presetID="12" presetClass="entr" presetSubtype="8" fill="hold" grpId="0" nodeType="afterEffect">
                                  <p:stCondLst>
                                    <p:cond delay="0"/>
                                  </p:stCondLst>
                                  <p:childTnLst>
                                    <p:set>
                                      <p:cBhvr>
                                        <p:cTn id="27" dur="1" fill="hold">
                                          <p:stCondLst>
                                            <p:cond delay="0"/>
                                          </p:stCondLst>
                                        </p:cTn>
                                        <p:tgtEl>
                                          <p:spTgt spid="5137"/>
                                        </p:tgtEl>
                                        <p:attrNameLst>
                                          <p:attrName>style.visibility</p:attrName>
                                        </p:attrNameLst>
                                      </p:cBhvr>
                                      <p:to>
                                        <p:strVal val="visible"/>
                                      </p:to>
                                    </p:set>
                                    <p:anim calcmode="lin" valueType="num">
                                      <p:cBhvr>
                                        <p:cTn id="28" dur="500"/>
                                        <p:tgtEl>
                                          <p:spTgt spid="5137"/>
                                        </p:tgtEl>
                                        <p:attrNameLst>
                                          <p:attrName>ppt_x</p:attrName>
                                        </p:attrNameLst>
                                      </p:cBhvr>
                                      <p:tavLst>
                                        <p:tav tm="0">
                                          <p:val>
                                            <p:strVal val="#ppt_x-#ppt_w*1.125000"/>
                                          </p:val>
                                        </p:tav>
                                        <p:tav tm="100000">
                                          <p:val>
                                            <p:strVal val="#ppt_x"/>
                                          </p:val>
                                        </p:tav>
                                      </p:tavLst>
                                    </p:anim>
                                    <p:animEffect>
                                      <p:cBhvr>
                                        <p:cTn id="29" dur="500"/>
                                        <p:tgtEl>
                                          <p:spTgt spid="5137"/>
                                        </p:tgtEl>
                                      </p:cBhvr>
                                    </p:animEffect>
                                  </p:childTnLst>
                                </p:cTn>
                              </p:par>
                            </p:childTnLst>
                          </p:cTn>
                        </p:par>
                        <p:par>
                          <p:cTn id="30" fill="hold" nodeType="afterGroup">
                            <p:stCondLst>
                              <p:cond delay="3500"/>
                            </p:stCondLst>
                            <p:childTnLst>
                              <p:par>
                                <p:cTn id="31" presetID="12" presetClass="entr" presetSubtype="8" fill="hold" grpId="0" nodeType="afterEffect">
                                  <p:stCondLst>
                                    <p:cond delay="0"/>
                                  </p:stCondLst>
                                  <p:childTnLst>
                                    <p:set>
                                      <p:cBhvr>
                                        <p:cTn id="32" dur="1" fill="hold">
                                          <p:stCondLst>
                                            <p:cond delay="0"/>
                                          </p:stCondLst>
                                        </p:cTn>
                                        <p:tgtEl>
                                          <p:spTgt spid="5139"/>
                                        </p:tgtEl>
                                        <p:attrNameLst>
                                          <p:attrName>style.visibility</p:attrName>
                                        </p:attrNameLst>
                                      </p:cBhvr>
                                      <p:to>
                                        <p:strVal val="visible"/>
                                      </p:to>
                                    </p:set>
                                    <p:anim calcmode="lin" valueType="num">
                                      <p:cBhvr>
                                        <p:cTn id="33" dur="500"/>
                                        <p:tgtEl>
                                          <p:spTgt spid="5139"/>
                                        </p:tgtEl>
                                        <p:attrNameLst>
                                          <p:attrName>ppt_x</p:attrName>
                                        </p:attrNameLst>
                                      </p:cBhvr>
                                      <p:tavLst>
                                        <p:tav tm="0">
                                          <p:val>
                                            <p:strVal val="#ppt_x-#ppt_w*1.125000"/>
                                          </p:val>
                                        </p:tav>
                                        <p:tav tm="100000">
                                          <p:val>
                                            <p:strVal val="#ppt_x"/>
                                          </p:val>
                                        </p:tav>
                                      </p:tavLst>
                                    </p:anim>
                                    <p:animEffect>
                                      <p:cBhvr>
                                        <p:cTn id="34" dur="500"/>
                                        <p:tgtEl>
                                          <p:spTgt spid="5139"/>
                                        </p:tgtEl>
                                      </p:cBhvr>
                                    </p:animEffect>
                                  </p:childTnLst>
                                </p:cTn>
                              </p:par>
                            </p:childTnLst>
                          </p:cTn>
                        </p:par>
                        <p:par>
                          <p:cTn id="35" fill="hold" nodeType="afterGroup">
                            <p:stCondLst>
                              <p:cond delay="4000"/>
                            </p:stCondLst>
                            <p:childTnLst>
                              <p:par>
                                <p:cTn id="36" presetID="22" presetClass="entr" presetSubtype="8" fill="hold" grpId="0" nodeType="afterEffect">
                                  <p:stCondLst>
                                    <p:cond delay="0"/>
                                  </p:stCondLst>
                                  <p:childTnLst>
                                    <p:set>
                                      <p:cBhvr>
                                        <p:cTn id="37" dur="1" fill="hold">
                                          <p:stCondLst>
                                            <p:cond delay="0"/>
                                          </p:stCondLst>
                                        </p:cTn>
                                        <p:tgtEl>
                                          <p:spTgt spid="5134"/>
                                        </p:tgtEl>
                                        <p:attrNameLst>
                                          <p:attrName>style.visibility</p:attrName>
                                        </p:attrNameLst>
                                      </p:cBhvr>
                                      <p:to>
                                        <p:strVal val="visible"/>
                                      </p:to>
                                    </p:set>
                                    <p:animEffect>
                                      <p:cBhvr>
                                        <p:cTn id="38" dur="500"/>
                                        <p:tgtEl>
                                          <p:spTgt spid="5134"/>
                                        </p:tgtEl>
                                      </p:cBhvr>
                                    </p:animEffect>
                                  </p:childTnLst>
                                </p:cTn>
                              </p:par>
                            </p:childTnLst>
                          </p:cTn>
                        </p:par>
                        <p:par>
                          <p:cTn id="39" fill="hold" nodeType="afterGroup">
                            <p:stCondLst>
                              <p:cond delay="4500"/>
                            </p:stCondLst>
                            <p:childTnLst>
                              <p:par>
                                <p:cTn id="40" presetID="22" presetClass="entr" presetSubtype="8" fill="hold" grpId="0" nodeType="afterEffect">
                                  <p:stCondLst>
                                    <p:cond delay="0"/>
                                  </p:stCondLst>
                                  <p:childTnLst>
                                    <p:set>
                                      <p:cBhvr>
                                        <p:cTn id="41" dur="1" fill="hold">
                                          <p:stCondLst>
                                            <p:cond delay="0"/>
                                          </p:stCondLst>
                                        </p:cTn>
                                        <p:tgtEl>
                                          <p:spTgt spid="5136"/>
                                        </p:tgtEl>
                                        <p:attrNameLst>
                                          <p:attrName>style.visibility</p:attrName>
                                        </p:attrNameLst>
                                      </p:cBhvr>
                                      <p:to>
                                        <p:strVal val="visible"/>
                                      </p:to>
                                    </p:set>
                                    <p:animEffect>
                                      <p:cBhvr>
                                        <p:cTn id="42" dur="500"/>
                                        <p:tgtEl>
                                          <p:spTgt spid="5136"/>
                                        </p:tgtEl>
                                      </p:cBhvr>
                                    </p:animEffect>
                                  </p:childTnLst>
                                </p:cTn>
                              </p:par>
                            </p:childTnLst>
                          </p:cTn>
                        </p:par>
                        <p:par>
                          <p:cTn id="43" fill="hold" nodeType="afterGroup">
                            <p:stCondLst>
                              <p:cond delay="5000"/>
                            </p:stCondLst>
                            <p:childTnLst>
                              <p:par>
                                <p:cTn id="44" presetID="22" presetClass="entr" presetSubtype="8" fill="hold" grpId="0" nodeType="afterEffect">
                                  <p:stCondLst>
                                    <p:cond delay="0"/>
                                  </p:stCondLst>
                                  <p:childTnLst>
                                    <p:set>
                                      <p:cBhvr>
                                        <p:cTn id="45" dur="1" fill="hold">
                                          <p:stCondLst>
                                            <p:cond delay="0"/>
                                          </p:stCondLst>
                                        </p:cTn>
                                        <p:tgtEl>
                                          <p:spTgt spid="5138"/>
                                        </p:tgtEl>
                                        <p:attrNameLst>
                                          <p:attrName>style.visibility</p:attrName>
                                        </p:attrNameLst>
                                      </p:cBhvr>
                                      <p:to>
                                        <p:strVal val="visible"/>
                                      </p:to>
                                    </p:set>
                                    <p:animEffect>
                                      <p:cBhvr>
                                        <p:cTn id="46" dur="500"/>
                                        <p:tgtEl>
                                          <p:spTgt spid="51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33" grpId="0" bldLvl="0" autoUpdateAnimBg="0"/>
      <p:bldP spid="5134" grpId="0" bldLvl="0" autoUpdateAnimBg="0"/>
      <p:bldP spid="5135" grpId="0" bldLvl="0" autoUpdateAnimBg="0"/>
      <p:bldP spid="5136" grpId="0" bldLvl="0" autoUpdateAnimBg="0"/>
      <p:bldP spid="5137" grpId="0" bldLvl="0" autoUpdateAnimBg="0"/>
      <p:bldP spid="5138" grpId="0" bldLvl="0" autoUpdateAnimBg="0"/>
      <p:bldP spid="5139" grpId="0" bldLvl="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bg bwMode="auto">
      <p:bgPr>
        <a:solidFill>
          <a:srgbClr val="69C3C3"/>
        </a:solidFill>
        <a:effectLst/>
      </p:bgPr>
    </p:bg>
    <p:spTree>
      <p:nvGrpSpPr>
        <p:cNvPr id="1" name=""/>
        <p:cNvGrpSpPr/>
        <p:nvPr/>
      </p:nvGrpSpPr>
      <p:grpSpPr>
        <a:xfrm>
          <a:off x="0" y="0"/>
          <a:ext cx="0" cy="0"/>
          <a:chOff x="0" y="0"/>
          <a:chExt cx="0" cy="0"/>
        </a:xfrm>
      </p:grpSpPr>
      <p:sp>
        <p:nvSpPr>
          <p:cNvPr id="34" name="矩形 5">
            <a:extLst>
              <a:ext uri="{FF2B5EF4-FFF2-40B4-BE49-F238E27FC236}">
                <a16:creationId xmlns:a16="http://schemas.microsoft.com/office/drawing/2014/main" id="{88F05379-037C-4E91-A653-060596A1C593}"/>
              </a:ext>
            </a:extLst>
          </p:cNvPr>
          <p:cNvSpPr>
            <a:spLocks noChangeArrowheads="1"/>
          </p:cNvSpPr>
          <p:nvPr/>
        </p:nvSpPr>
        <p:spPr bwMode="auto">
          <a:xfrm>
            <a:off x="3296653" y="19689"/>
            <a:ext cx="8895348" cy="917143"/>
          </a:xfrm>
          <a:custGeom>
            <a:avLst/>
            <a:gdLst>
              <a:gd name="T0" fmla="*/ 676614 w 1846240"/>
              <a:gd name="T1" fmla="*/ 0 h 545393"/>
              <a:gd name="T2" fmla="*/ 1450381 w 1846240"/>
              <a:gd name="T3" fmla="*/ 0 h 545393"/>
              <a:gd name="T4" fmla="*/ 1450382 w 1846240"/>
              <a:gd name="T5" fmla="*/ 280 h 545393"/>
              <a:gd name="T6" fmla="*/ 1891447 w 1846240"/>
              <a:gd name="T7" fmla="*/ 280 h 545393"/>
              <a:gd name="T8" fmla="*/ 1891447 w 1846240"/>
              <a:gd name="T9" fmla="*/ 558416 h 545393"/>
              <a:gd name="T10" fmla="*/ 1450202 w 1846240"/>
              <a:gd name="T11" fmla="*/ 558416 h 545393"/>
              <a:gd name="T12" fmla="*/ 1377935 w 1846240"/>
              <a:gd name="T13" fmla="*/ 558416 h 545393"/>
              <a:gd name="T14" fmla="*/ 1377935 w 1846240"/>
              <a:gd name="T15" fmla="*/ 558141 h 545393"/>
              <a:gd name="T16" fmla="*/ 0 w 1846240"/>
              <a:gd name="T17" fmla="*/ 552894 h 545393"/>
              <a:gd name="T18" fmla="*/ 676614 w 1846240"/>
              <a:gd name="T19" fmla="*/ 0 h 54539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46240"/>
              <a:gd name="T31" fmla="*/ 0 h 545393"/>
              <a:gd name="T32" fmla="*/ 1846240 w 1846240"/>
              <a:gd name="T33" fmla="*/ 545393 h 54539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46240" h="545393">
                <a:moveTo>
                  <a:pt x="660442" y="0"/>
                </a:moveTo>
                <a:lnTo>
                  <a:pt x="1415715" y="0"/>
                </a:lnTo>
                <a:lnTo>
                  <a:pt x="1415716" y="274"/>
                </a:lnTo>
                <a:lnTo>
                  <a:pt x="1846240" y="274"/>
                </a:lnTo>
                <a:lnTo>
                  <a:pt x="1846240" y="545393"/>
                </a:lnTo>
                <a:lnTo>
                  <a:pt x="1415541" y="545393"/>
                </a:lnTo>
                <a:lnTo>
                  <a:pt x="1345001" y="545393"/>
                </a:lnTo>
                <a:lnTo>
                  <a:pt x="1345001" y="545124"/>
                </a:lnTo>
                <a:lnTo>
                  <a:pt x="0" y="540000"/>
                </a:lnTo>
                <a:lnTo>
                  <a:pt x="660442" y="0"/>
                </a:lnTo>
                <a:close/>
              </a:path>
            </a:pathLst>
          </a:custGeom>
          <a:gradFill rotWithShape="1">
            <a:gsLst>
              <a:gs pos="0">
                <a:srgbClr val="44546A"/>
              </a:gs>
              <a:gs pos="50000">
                <a:srgbClr val="334C5C"/>
              </a:gs>
              <a:gs pos="100000">
                <a:srgbClr val="334C5C"/>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dirty="0"/>
          </a:p>
        </p:txBody>
      </p:sp>
      <p:sp>
        <p:nvSpPr>
          <p:cNvPr id="36" name="矩形 5">
            <a:extLst>
              <a:ext uri="{FF2B5EF4-FFF2-40B4-BE49-F238E27FC236}">
                <a16:creationId xmlns:a16="http://schemas.microsoft.com/office/drawing/2014/main" id="{B577E4F9-E42E-4B1F-A729-0ECD0E01832E}"/>
              </a:ext>
            </a:extLst>
          </p:cNvPr>
          <p:cNvSpPr>
            <a:spLocks noChangeArrowheads="1"/>
          </p:cNvSpPr>
          <p:nvPr/>
        </p:nvSpPr>
        <p:spPr bwMode="auto">
          <a:xfrm flipH="1">
            <a:off x="-4" y="20802"/>
            <a:ext cx="10082465" cy="917143"/>
          </a:xfrm>
          <a:custGeom>
            <a:avLst/>
            <a:gdLst>
              <a:gd name="T0" fmla="*/ 676614 w 1846240"/>
              <a:gd name="T1" fmla="*/ 0 h 545393"/>
              <a:gd name="T2" fmla="*/ 1450381 w 1846240"/>
              <a:gd name="T3" fmla="*/ 0 h 545393"/>
              <a:gd name="T4" fmla="*/ 1450382 w 1846240"/>
              <a:gd name="T5" fmla="*/ 280 h 545393"/>
              <a:gd name="T6" fmla="*/ 1891447 w 1846240"/>
              <a:gd name="T7" fmla="*/ 280 h 545393"/>
              <a:gd name="T8" fmla="*/ 1891447 w 1846240"/>
              <a:gd name="T9" fmla="*/ 558416 h 545393"/>
              <a:gd name="T10" fmla="*/ 1450202 w 1846240"/>
              <a:gd name="T11" fmla="*/ 558416 h 545393"/>
              <a:gd name="T12" fmla="*/ 1377935 w 1846240"/>
              <a:gd name="T13" fmla="*/ 558416 h 545393"/>
              <a:gd name="T14" fmla="*/ 1377935 w 1846240"/>
              <a:gd name="T15" fmla="*/ 558141 h 545393"/>
              <a:gd name="T16" fmla="*/ 0 w 1846240"/>
              <a:gd name="T17" fmla="*/ 552894 h 545393"/>
              <a:gd name="T18" fmla="*/ 676614 w 1846240"/>
              <a:gd name="T19" fmla="*/ 0 h 54539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46240"/>
              <a:gd name="T31" fmla="*/ 0 h 545393"/>
              <a:gd name="T32" fmla="*/ 1846240 w 1846240"/>
              <a:gd name="T33" fmla="*/ 545393 h 54539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46240" h="545393">
                <a:moveTo>
                  <a:pt x="660442" y="0"/>
                </a:moveTo>
                <a:lnTo>
                  <a:pt x="1415715" y="0"/>
                </a:lnTo>
                <a:lnTo>
                  <a:pt x="1415716" y="274"/>
                </a:lnTo>
                <a:lnTo>
                  <a:pt x="1846240" y="274"/>
                </a:lnTo>
                <a:lnTo>
                  <a:pt x="1846240" y="545393"/>
                </a:lnTo>
                <a:lnTo>
                  <a:pt x="1415541" y="545393"/>
                </a:lnTo>
                <a:lnTo>
                  <a:pt x="1345001" y="545393"/>
                </a:lnTo>
                <a:lnTo>
                  <a:pt x="1345001" y="545124"/>
                </a:lnTo>
                <a:lnTo>
                  <a:pt x="0" y="540000"/>
                </a:lnTo>
                <a:lnTo>
                  <a:pt x="660442" y="0"/>
                </a:lnTo>
                <a:close/>
              </a:path>
            </a:pathLst>
          </a:custGeom>
          <a:gradFill rotWithShape="1">
            <a:gsLst>
              <a:gs pos="0">
                <a:srgbClr val="D55B48"/>
              </a:gs>
              <a:gs pos="50000">
                <a:srgbClr val="AD3927"/>
              </a:gs>
              <a:gs pos="100000">
                <a:srgbClr val="AD3927"/>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38" name="矩形 6">
            <a:extLst>
              <a:ext uri="{FF2B5EF4-FFF2-40B4-BE49-F238E27FC236}">
                <a16:creationId xmlns:a16="http://schemas.microsoft.com/office/drawing/2014/main" id="{84805BE6-25C7-4143-B649-F49F6422036A}"/>
              </a:ext>
            </a:extLst>
          </p:cNvPr>
          <p:cNvSpPr>
            <a:spLocks noChangeArrowheads="1"/>
          </p:cNvSpPr>
          <p:nvPr/>
        </p:nvSpPr>
        <p:spPr bwMode="auto">
          <a:xfrm>
            <a:off x="1" y="4199277"/>
            <a:ext cx="12192000" cy="2637921"/>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39" name="矩形 8">
            <a:extLst>
              <a:ext uri="{FF2B5EF4-FFF2-40B4-BE49-F238E27FC236}">
                <a16:creationId xmlns:a16="http://schemas.microsoft.com/office/drawing/2014/main" id="{128CB160-8FEF-4CFF-B885-AE6A08D9E214}"/>
              </a:ext>
            </a:extLst>
          </p:cNvPr>
          <p:cNvSpPr>
            <a:spLocks noChangeArrowheads="1"/>
          </p:cNvSpPr>
          <p:nvPr/>
        </p:nvSpPr>
        <p:spPr bwMode="auto">
          <a:xfrm>
            <a:off x="-3" y="1216632"/>
            <a:ext cx="12192003" cy="284101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dirty="0">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2" name="Persegi Panjang 1">
            <a:extLst>
              <a:ext uri="{FF2B5EF4-FFF2-40B4-BE49-F238E27FC236}">
                <a16:creationId xmlns:a16="http://schemas.microsoft.com/office/drawing/2014/main" id="{DBD3DE64-002A-4B4B-9784-8AF3023974E8}"/>
              </a:ext>
            </a:extLst>
          </p:cNvPr>
          <p:cNvSpPr/>
          <p:nvPr/>
        </p:nvSpPr>
        <p:spPr>
          <a:xfrm>
            <a:off x="-3" y="278997"/>
            <a:ext cx="7189276" cy="545727"/>
          </a:xfrm>
          <a:prstGeom prst="rect">
            <a:avLst/>
          </a:prstGeom>
        </p:spPr>
        <p:txBody>
          <a:bodyPr wrap="none">
            <a:spAutoFit/>
          </a:bodyPr>
          <a:lstStyle/>
          <a:p>
            <a:pPr marL="228600" algn="just">
              <a:lnSpc>
                <a:spcPct val="115000"/>
              </a:lnSpc>
              <a:spcAft>
                <a:spcPts val="1000"/>
              </a:spcAft>
            </a:pPr>
            <a:r>
              <a:rPr lang="id-ID" sz="2800" b="1" dirty="0">
                <a:solidFill>
                  <a:schemeClr val="bg1"/>
                </a:solidFill>
                <a:latin typeface="+mn-lt"/>
                <a:ea typeface="Calibri" panose="020F0502020204030204" pitchFamily="34" charset="0"/>
                <a:cs typeface="Times New Roman" panose="02020603050405020304" pitchFamily="18" charset="0"/>
              </a:rPr>
              <a:t>Pengambilan Sampel Kerja Studi Waktu</a:t>
            </a:r>
            <a:endParaRPr lang="id-ID" sz="2800" dirty="0">
              <a:solidFill>
                <a:schemeClr val="bg1"/>
              </a:solidFill>
              <a:effectLst/>
              <a:latin typeface="+mn-lt"/>
              <a:ea typeface="Calibri" panose="020F0502020204030204" pitchFamily="34" charset="0"/>
              <a:cs typeface="Times New Roman" panose="02020603050405020304" pitchFamily="18" charset="0"/>
            </a:endParaRPr>
          </a:p>
        </p:txBody>
      </p:sp>
      <p:sp>
        <p:nvSpPr>
          <p:cNvPr id="41" name="上箭头 3">
            <a:extLst>
              <a:ext uri="{FF2B5EF4-FFF2-40B4-BE49-F238E27FC236}">
                <a16:creationId xmlns:a16="http://schemas.microsoft.com/office/drawing/2014/main" id="{81F72558-75CC-4B8E-AE72-CA671F319A57}"/>
              </a:ext>
            </a:extLst>
          </p:cNvPr>
          <p:cNvSpPr>
            <a:spLocks noChangeArrowheads="1"/>
          </p:cNvSpPr>
          <p:nvPr/>
        </p:nvSpPr>
        <p:spPr bwMode="auto">
          <a:xfrm>
            <a:off x="11225348" y="1400479"/>
            <a:ext cx="938577" cy="1235059"/>
          </a:xfrm>
          <a:custGeom>
            <a:avLst/>
            <a:gdLst>
              <a:gd name="T0" fmla="*/ 0 w 927699"/>
              <a:gd name="T1" fmla="*/ 457527 h 1220846"/>
              <a:gd name="T2" fmla="*/ 463276 w 927699"/>
              <a:gd name="T3" fmla="*/ 0 h 1220846"/>
              <a:gd name="T4" fmla="*/ 926550 w 927699"/>
              <a:gd name="T5" fmla="*/ 457527 h 1220846"/>
              <a:gd name="T6" fmla="*/ 872856 w 927699"/>
              <a:gd name="T7" fmla="*/ 494019 h 1220846"/>
              <a:gd name="T8" fmla="*/ 739121 w 927699"/>
              <a:gd name="T9" fmla="*/ 416986 h 1220846"/>
              <a:gd name="T10" fmla="*/ 736742 w 927699"/>
              <a:gd name="T11" fmla="*/ 1222617 h 1220846"/>
              <a:gd name="T12" fmla="*/ 189810 w 927699"/>
              <a:gd name="T13" fmla="*/ 1222617 h 1220846"/>
              <a:gd name="T14" fmla="*/ 185054 w 927699"/>
              <a:gd name="T15" fmla="*/ 419372 h 1220846"/>
              <a:gd name="T16" fmla="*/ 52341 w 927699"/>
              <a:gd name="T17" fmla="*/ 494019 h 1220846"/>
              <a:gd name="T18" fmla="*/ 0 w 927699"/>
              <a:gd name="T19" fmla="*/ 457527 h 122084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27699"/>
              <a:gd name="T31" fmla="*/ 0 h 1220846"/>
              <a:gd name="T32" fmla="*/ 927699 w 927699"/>
              <a:gd name="T33" fmla="*/ 1220846 h 122084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27699" h="1220846">
                <a:moveTo>
                  <a:pt x="0" y="456864"/>
                </a:moveTo>
                <a:lnTo>
                  <a:pt x="463850" y="0"/>
                </a:lnTo>
                <a:cubicBezTo>
                  <a:pt x="618466" y="152288"/>
                  <a:pt x="618302" y="156939"/>
                  <a:pt x="927699" y="456864"/>
                </a:cubicBezTo>
                <a:cubicBezTo>
                  <a:pt x="914542" y="488060"/>
                  <a:pt x="915671" y="488300"/>
                  <a:pt x="873939" y="493303"/>
                </a:cubicBezTo>
                <a:lnTo>
                  <a:pt x="740037" y="416383"/>
                </a:lnTo>
                <a:cubicBezTo>
                  <a:pt x="740831" y="686125"/>
                  <a:pt x="736861" y="951104"/>
                  <a:pt x="737655" y="1220846"/>
                </a:cubicBezTo>
                <a:lnTo>
                  <a:pt x="190044" y="1220846"/>
                </a:lnTo>
                <a:cubicBezTo>
                  <a:pt x="188457" y="953486"/>
                  <a:pt x="186869" y="686125"/>
                  <a:pt x="185282" y="418765"/>
                </a:cubicBezTo>
                <a:lnTo>
                  <a:pt x="52407" y="493303"/>
                </a:lnTo>
                <a:cubicBezTo>
                  <a:pt x="11125" y="485918"/>
                  <a:pt x="19850" y="488060"/>
                  <a:pt x="0" y="456864"/>
                </a:cubicBezTo>
                <a:close/>
              </a:path>
            </a:pathLst>
          </a:cu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dirty="0"/>
          </a:p>
        </p:txBody>
      </p:sp>
      <p:sp>
        <p:nvSpPr>
          <p:cNvPr id="42" name="上箭头 3">
            <a:extLst>
              <a:ext uri="{FF2B5EF4-FFF2-40B4-BE49-F238E27FC236}">
                <a16:creationId xmlns:a16="http://schemas.microsoft.com/office/drawing/2014/main" id="{29A67A6D-3311-4D66-971B-F3D121684230}"/>
              </a:ext>
            </a:extLst>
          </p:cNvPr>
          <p:cNvSpPr>
            <a:spLocks noChangeArrowheads="1"/>
          </p:cNvSpPr>
          <p:nvPr/>
        </p:nvSpPr>
        <p:spPr bwMode="auto">
          <a:xfrm rot="10800000" flipH="1">
            <a:off x="44175" y="4457686"/>
            <a:ext cx="938577" cy="1236159"/>
          </a:xfrm>
          <a:custGeom>
            <a:avLst/>
            <a:gdLst>
              <a:gd name="T0" fmla="*/ 0 w 927699"/>
              <a:gd name="T1" fmla="*/ 457527 h 1220846"/>
              <a:gd name="T2" fmla="*/ 463276 w 927699"/>
              <a:gd name="T3" fmla="*/ 0 h 1220846"/>
              <a:gd name="T4" fmla="*/ 926550 w 927699"/>
              <a:gd name="T5" fmla="*/ 457527 h 1220846"/>
              <a:gd name="T6" fmla="*/ 872856 w 927699"/>
              <a:gd name="T7" fmla="*/ 494019 h 1220846"/>
              <a:gd name="T8" fmla="*/ 739121 w 927699"/>
              <a:gd name="T9" fmla="*/ 416986 h 1220846"/>
              <a:gd name="T10" fmla="*/ 736742 w 927699"/>
              <a:gd name="T11" fmla="*/ 1222617 h 1220846"/>
              <a:gd name="T12" fmla="*/ 189810 w 927699"/>
              <a:gd name="T13" fmla="*/ 1222617 h 1220846"/>
              <a:gd name="T14" fmla="*/ 185054 w 927699"/>
              <a:gd name="T15" fmla="*/ 419372 h 1220846"/>
              <a:gd name="T16" fmla="*/ 52341 w 927699"/>
              <a:gd name="T17" fmla="*/ 494019 h 1220846"/>
              <a:gd name="T18" fmla="*/ 0 w 927699"/>
              <a:gd name="T19" fmla="*/ 457527 h 122084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27699"/>
              <a:gd name="T31" fmla="*/ 0 h 1220846"/>
              <a:gd name="T32" fmla="*/ 927699 w 927699"/>
              <a:gd name="T33" fmla="*/ 1220846 h 122084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27699" h="1220846">
                <a:moveTo>
                  <a:pt x="0" y="456864"/>
                </a:moveTo>
                <a:lnTo>
                  <a:pt x="463850" y="0"/>
                </a:lnTo>
                <a:cubicBezTo>
                  <a:pt x="618466" y="152288"/>
                  <a:pt x="618302" y="156939"/>
                  <a:pt x="927699" y="456864"/>
                </a:cubicBezTo>
                <a:cubicBezTo>
                  <a:pt x="914542" y="488060"/>
                  <a:pt x="915671" y="488300"/>
                  <a:pt x="873939" y="493303"/>
                </a:cubicBezTo>
                <a:lnTo>
                  <a:pt x="740037" y="416383"/>
                </a:lnTo>
                <a:cubicBezTo>
                  <a:pt x="740831" y="686125"/>
                  <a:pt x="736861" y="951104"/>
                  <a:pt x="737655" y="1220846"/>
                </a:cubicBezTo>
                <a:lnTo>
                  <a:pt x="190044" y="1220846"/>
                </a:lnTo>
                <a:cubicBezTo>
                  <a:pt x="188457" y="953486"/>
                  <a:pt x="186869" y="686125"/>
                  <a:pt x="185282" y="418765"/>
                </a:cubicBezTo>
                <a:lnTo>
                  <a:pt x="52407" y="493303"/>
                </a:lnTo>
                <a:cubicBezTo>
                  <a:pt x="11125" y="485918"/>
                  <a:pt x="19850" y="488060"/>
                  <a:pt x="0" y="456864"/>
                </a:cubicBez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dirty="0"/>
          </a:p>
        </p:txBody>
      </p:sp>
      <p:sp>
        <p:nvSpPr>
          <p:cNvPr id="3" name="Persegi Panjang 2">
            <a:extLst>
              <a:ext uri="{FF2B5EF4-FFF2-40B4-BE49-F238E27FC236}">
                <a16:creationId xmlns:a16="http://schemas.microsoft.com/office/drawing/2014/main" id="{13C3290C-A46E-4847-BDCA-16F798E2EE11}"/>
              </a:ext>
            </a:extLst>
          </p:cNvPr>
          <p:cNvSpPr/>
          <p:nvPr/>
        </p:nvSpPr>
        <p:spPr>
          <a:xfrm>
            <a:off x="-3" y="1358266"/>
            <a:ext cx="12192003" cy="2554545"/>
          </a:xfrm>
          <a:prstGeom prst="rect">
            <a:avLst/>
          </a:prstGeom>
        </p:spPr>
        <p:txBody>
          <a:bodyPr wrap="square">
            <a:spAutoFit/>
          </a:bodyPr>
          <a:lstStyle/>
          <a:p>
            <a:r>
              <a:rPr lang="id-ID" sz="2000" dirty="0">
                <a:latin typeface="+mn-lt"/>
                <a:ea typeface="Calibri" panose="020F0502020204030204" pitchFamily="34" charset="0"/>
              </a:rPr>
              <a:t>Kekuatan dari pengambilan sampel kerja:</a:t>
            </a:r>
          </a:p>
          <a:p>
            <a:pPr marL="342900" indent="-342900">
              <a:buFont typeface="+mj-lt"/>
              <a:buAutoNum type="arabicPeriod"/>
            </a:pPr>
            <a:r>
              <a:rPr lang="id-ID" sz="2000" dirty="0">
                <a:latin typeface="+mn-lt"/>
                <a:ea typeface="Calibri" panose="020F0502020204030204" pitchFamily="34" charset="0"/>
              </a:rPr>
              <a:t>pengamat tunggal dapat mengamati beberapa pekerja secara simultan, menjadi sedikit mahal</a:t>
            </a:r>
          </a:p>
          <a:p>
            <a:pPr marL="342900" indent="-342900">
              <a:buFont typeface="+mj-lt"/>
              <a:buAutoNum type="arabicPeriod"/>
            </a:pPr>
            <a:r>
              <a:rPr lang="id-ID" sz="2000" dirty="0">
                <a:latin typeface="+mn-lt"/>
              </a:rPr>
              <a:t>pengamat biasanya tidak memerlukan banyak pelatihan, dan tidak ada perangkat waktu yang diperlukan</a:t>
            </a:r>
          </a:p>
          <a:p>
            <a:pPr marL="342900" indent="-342900">
              <a:buFont typeface="+mj-lt"/>
              <a:buAutoNum type="arabicPeriod"/>
            </a:pPr>
            <a:r>
              <a:rPr lang="id-ID" sz="2000" dirty="0">
                <a:latin typeface="+mn-lt"/>
              </a:rPr>
              <a:t>studi dapat ditangguhkan sementara pada suatu waktu dengan sedikit dampak pada hasilnya</a:t>
            </a:r>
          </a:p>
          <a:p>
            <a:pPr marL="342900" indent="-342900">
              <a:buFont typeface="+mj-lt"/>
              <a:buAutoNum type="arabicPeriod"/>
            </a:pPr>
            <a:r>
              <a:rPr lang="id-ID" sz="2000" dirty="0">
                <a:latin typeface="+mn-lt"/>
              </a:rPr>
              <a:t>pengambilan sampel kerja menggunakan observasi seketika selama periode yang panjang, pekerja memiliki sedikit peluang untuk memengaruhi hasil studi</a:t>
            </a:r>
          </a:p>
          <a:p>
            <a:pPr marL="342900" indent="-342900">
              <a:buFont typeface="+mj-lt"/>
              <a:buAutoNum type="arabicPeriod"/>
            </a:pPr>
            <a:r>
              <a:rPr lang="id-ID" sz="2000" dirty="0">
                <a:latin typeface="+mn-lt"/>
              </a:rPr>
              <a:t>prosedur tidak terlalu menyulitkan dan karenanya lebih kecil kemungkinan timbul keberatan.</a:t>
            </a:r>
          </a:p>
        </p:txBody>
      </p:sp>
      <p:sp>
        <p:nvSpPr>
          <p:cNvPr id="4" name="Persegi Panjang 3">
            <a:extLst>
              <a:ext uri="{FF2B5EF4-FFF2-40B4-BE49-F238E27FC236}">
                <a16:creationId xmlns:a16="http://schemas.microsoft.com/office/drawing/2014/main" id="{67184925-B8F3-4831-A25B-386EAAE7180E}"/>
              </a:ext>
            </a:extLst>
          </p:cNvPr>
          <p:cNvSpPr/>
          <p:nvPr/>
        </p:nvSpPr>
        <p:spPr>
          <a:xfrm>
            <a:off x="1026927" y="4317042"/>
            <a:ext cx="11273588" cy="2402389"/>
          </a:xfrm>
          <a:prstGeom prst="rect">
            <a:avLst/>
          </a:prstGeom>
        </p:spPr>
        <p:txBody>
          <a:bodyPr wrap="square">
            <a:spAutoFit/>
          </a:bodyPr>
          <a:lstStyle/>
          <a:p>
            <a:pPr marL="228600">
              <a:lnSpc>
                <a:spcPct val="115000"/>
              </a:lnSpc>
              <a:spcAft>
                <a:spcPts val="1000"/>
              </a:spcAft>
            </a:pPr>
            <a:r>
              <a:rPr lang="id-ID" sz="2000" dirty="0">
                <a:latin typeface="+mn-lt"/>
                <a:ea typeface="Calibri" panose="020F0502020204030204" pitchFamily="34" charset="0"/>
                <a:cs typeface="Times New Roman" panose="02020603050405020304" pitchFamily="18" charset="0"/>
              </a:rPr>
              <a:t>Kelemahan dari pengambilan sampel kerja adalah:</a:t>
            </a:r>
          </a:p>
          <a:p>
            <a:pPr marL="342900" lvl="0" indent="-342900">
              <a:lnSpc>
                <a:spcPct val="107000"/>
              </a:lnSpc>
              <a:spcAft>
                <a:spcPts val="800"/>
              </a:spcAft>
              <a:buFont typeface="+mj-lt"/>
              <a:buAutoNum type="arabicPeriod"/>
            </a:pPr>
            <a:r>
              <a:rPr lang="id-ID" sz="2000" dirty="0">
                <a:latin typeface="+mn-lt"/>
                <a:ea typeface="Calibri" panose="020F0502020204030204" pitchFamily="34" charset="0"/>
                <a:cs typeface="Times New Roman" panose="02020603050405020304" pitchFamily="18" charset="0"/>
              </a:rPr>
              <a:t>Tidak membagi elemen kerja dengan lengkap seperti studi waktu</a:t>
            </a:r>
          </a:p>
          <a:p>
            <a:pPr marL="342900" lvl="0" indent="-342900">
              <a:lnSpc>
                <a:spcPct val="107000"/>
              </a:lnSpc>
              <a:spcAft>
                <a:spcPts val="800"/>
              </a:spcAft>
              <a:buFont typeface="+mj-lt"/>
              <a:buAutoNum type="arabicPeriod"/>
            </a:pPr>
            <a:r>
              <a:rPr lang="id-ID" sz="2000" dirty="0">
                <a:latin typeface="+mn-lt"/>
                <a:ea typeface="Calibri" panose="020F0502020204030204" pitchFamily="34" charset="0"/>
                <a:cs typeface="Times New Roman" panose="02020603050405020304" pitchFamily="18" charset="0"/>
              </a:rPr>
              <a:t>Dapat memberikan hasil yang bias atau tidak benar jika pengamat tidak mengikuti rute acak perjalanan dan observasi</a:t>
            </a:r>
          </a:p>
          <a:p>
            <a:pPr marL="342900" lvl="0" indent="-342900">
              <a:lnSpc>
                <a:spcPct val="107000"/>
              </a:lnSpc>
              <a:spcAft>
                <a:spcPts val="800"/>
              </a:spcAft>
              <a:buFont typeface="+mj-lt"/>
              <a:buAutoNum type="arabicPeriod"/>
            </a:pPr>
            <a:r>
              <a:rPr lang="id-ID" sz="2000" dirty="0">
                <a:latin typeface="+mn-lt"/>
                <a:ea typeface="Calibri" panose="020F0502020204030204" pitchFamily="34" charset="0"/>
                <a:cs typeface="Times New Roman" panose="02020603050405020304" pitchFamily="18" charset="0"/>
              </a:rPr>
              <a:t>Karena tidak terlalu menyulitkan, cenderung untuk menjadi kurang akurat, hal ini terutama nyata ketika waktu isi pekerjaan singkat. </a:t>
            </a:r>
            <a:endParaRPr lang="id-ID" sz="2000" dirty="0">
              <a:effectLst/>
              <a:latin typeface="+mn-lt"/>
              <a:ea typeface="Calibri" panose="020F0502020204030204" pitchFamily="34" charset="0"/>
              <a:cs typeface="Times New Roman" panose="02020603050405020304" pitchFamily="18" charset="0"/>
            </a:endParaRPr>
          </a:p>
        </p:txBody>
      </p:sp>
    </p:spTree>
  </p:cSld>
  <p:clrMapOvr>
    <a:masterClrMapping/>
  </p:clrMapOvr>
  <p:transition spd="slow" advClick="0" advTm="4000">
    <p:push dir="u"/>
  </p:transition>
</p:sld>
</file>

<file path=ppt/slides/slide31.xml><?xml version="1.0" encoding="utf-8"?>
<p:sld xmlns:a="http://schemas.openxmlformats.org/drawingml/2006/main" xmlns:r="http://schemas.openxmlformats.org/officeDocument/2006/relationships" xmlns:p="http://schemas.openxmlformats.org/presentationml/2006/main">
  <p:cSld>
    <p:bg bwMode="auto">
      <p:bgPr>
        <a:solidFill>
          <a:srgbClr val="69C3C3"/>
        </a:solidFill>
        <a:effectLst/>
      </p:bgPr>
    </p:bg>
    <p:spTree>
      <p:nvGrpSpPr>
        <p:cNvPr id="1" name=""/>
        <p:cNvGrpSpPr/>
        <p:nvPr/>
      </p:nvGrpSpPr>
      <p:grpSpPr>
        <a:xfrm>
          <a:off x="0" y="0"/>
          <a:ext cx="0" cy="0"/>
          <a:chOff x="0" y="0"/>
          <a:chExt cx="0" cy="0"/>
        </a:xfrm>
      </p:grpSpPr>
      <p:sp>
        <p:nvSpPr>
          <p:cNvPr id="38" name="矩形 6">
            <a:extLst>
              <a:ext uri="{FF2B5EF4-FFF2-40B4-BE49-F238E27FC236}">
                <a16:creationId xmlns:a16="http://schemas.microsoft.com/office/drawing/2014/main" id="{84805BE6-25C7-4143-B649-F49F6422036A}"/>
              </a:ext>
            </a:extLst>
          </p:cNvPr>
          <p:cNvSpPr>
            <a:spLocks noChangeArrowheads="1"/>
          </p:cNvSpPr>
          <p:nvPr/>
        </p:nvSpPr>
        <p:spPr bwMode="auto">
          <a:xfrm>
            <a:off x="192504" y="312821"/>
            <a:ext cx="11766885" cy="637673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pic>
        <p:nvPicPr>
          <p:cNvPr id="8" name="Gambar 7">
            <a:extLst>
              <a:ext uri="{FF2B5EF4-FFF2-40B4-BE49-F238E27FC236}">
                <a16:creationId xmlns:a16="http://schemas.microsoft.com/office/drawing/2014/main" id="{A2669C17-DF3B-4954-A13C-7DC6B357EF1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92503" y="1299412"/>
            <a:ext cx="11766885" cy="5390146"/>
          </a:xfrm>
          <a:prstGeom prst="rect">
            <a:avLst/>
          </a:prstGeom>
          <a:noFill/>
          <a:ln>
            <a:noFill/>
          </a:ln>
        </p:spPr>
      </p:pic>
      <p:sp>
        <p:nvSpPr>
          <p:cNvPr id="2" name="Persegi Panjang 1">
            <a:extLst>
              <a:ext uri="{FF2B5EF4-FFF2-40B4-BE49-F238E27FC236}">
                <a16:creationId xmlns:a16="http://schemas.microsoft.com/office/drawing/2014/main" id="{035455C2-5E0F-41D3-B812-37E3D6E6E888}"/>
              </a:ext>
            </a:extLst>
          </p:cNvPr>
          <p:cNvSpPr/>
          <p:nvPr/>
        </p:nvSpPr>
        <p:spPr>
          <a:xfrm>
            <a:off x="0" y="244072"/>
            <a:ext cx="9144000" cy="1124090"/>
          </a:xfrm>
          <a:prstGeom prst="rect">
            <a:avLst/>
          </a:prstGeom>
        </p:spPr>
        <p:txBody>
          <a:bodyPr wrap="square">
            <a:spAutoFit/>
          </a:bodyPr>
          <a:lstStyle/>
          <a:p>
            <a:pPr marL="228600" algn="just">
              <a:lnSpc>
                <a:spcPct val="115000"/>
              </a:lnSpc>
              <a:spcAft>
                <a:spcPts val="1000"/>
              </a:spcAft>
            </a:pPr>
            <a:r>
              <a:rPr lang="id-ID" sz="2000" dirty="0">
                <a:latin typeface="+mn-lt"/>
                <a:ea typeface="Calibri" panose="020F0502020204030204" pitchFamily="34" charset="0"/>
                <a:cs typeface="Times New Roman" panose="02020603050405020304" pitchFamily="18" charset="0"/>
              </a:rPr>
              <a:t>Berikut adalah hasil studi yang sama mengenai tenaga bagian penjualan dan karyawan lini perakitan diperlihatkan pada gambar ilustrasi pengambilan sampel kerja studi waktu:</a:t>
            </a:r>
            <a:endParaRPr lang="id-ID" sz="2000" dirty="0">
              <a:effectLst/>
              <a:latin typeface="+mn-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15687850"/>
      </p:ext>
    </p:extLst>
  </p:cSld>
  <p:clrMapOvr>
    <a:masterClrMapping/>
  </p:clrMapOvr>
  <p:transition spd="slow" advClick="0" advTm="4000">
    <p:push dir="u"/>
  </p:transition>
</p:sld>
</file>

<file path=ppt/slides/slide32.xml><?xml version="1.0" encoding="utf-8"?>
<p:sld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grpSp>
        <p:nvGrpSpPr>
          <p:cNvPr id="13314" name="Group 2">
            <a:extLst>
              <a:ext uri="{FF2B5EF4-FFF2-40B4-BE49-F238E27FC236}">
                <a16:creationId xmlns:a16="http://schemas.microsoft.com/office/drawing/2014/main" id="{84B52D78-8982-4CA0-B341-8EB7F1BB1EBB}"/>
              </a:ext>
            </a:extLst>
          </p:cNvPr>
          <p:cNvGrpSpPr>
            <a:grpSpLocks/>
          </p:cNvGrpSpPr>
          <p:nvPr/>
        </p:nvGrpSpPr>
        <p:grpSpPr bwMode="auto">
          <a:xfrm>
            <a:off x="-246063" y="263525"/>
            <a:ext cx="13962063" cy="1298575"/>
            <a:chOff x="0" y="0"/>
            <a:chExt cx="13963653" cy="4905832"/>
          </a:xfrm>
        </p:grpSpPr>
        <p:sp>
          <p:nvSpPr>
            <p:cNvPr id="13331" name="梯形 4">
              <a:extLst>
                <a:ext uri="{FF2B5EF4-FFF2-40B4-BE49-F238E27FC236}">
                  <a16:creationId xmlns:a16="http://schemas.microsoft.com/office/drawing/2014/main" id="{23F13560-9292-413C-B314-B014B215A81C}"/>
                </a:ext>
              </a:extLst>
            </p:cNvPr>
            <p:cNvSpPr>
              <a:spLocks noChangeArrowheads="1"/>
            </p:cNvSpPr>
            <p:nvPr/>
          </p:nvSpPr>
          <p:spPr bwMode="auto">
            <a:xfrm rot="5400000" flipV="1">
              <a:off x="675368" y="1934485"/>
              <a:ext cx="4905830" cy="1036864"/>
            </a:xfrm>
            <a:custGeom>
              <a:avLst/>
              <a:gdLst>
                <a:gd name="T0" fmla="*/ 2147483647 w 21600"/>
                <a:gd name="T1" fmla="*/ 1194614793 h 21600"/>
                <a:gd name="T2" fmla="*/ 2147483647 w 21600"/>
                <a:gd name="T3" fmla="*/ 2147483647 h 21600"/>
                <a:gd name="T4" fmla="*/ 2147483647 w 21600"/>
                <a:gd name="T5" fmla="*/ 1194614793 h 21600"/>
                <a:gd name="T6" fmla="*/ 2147483647 w 21600"/>
                <a:gd name="T7" fmla="*/ 0 h 21600"/>
                <a:gd name="T8" fmla="*/ 0 60000 65536"/>
                <a:gd name="T9" fmla="*/ 0 60000 65536"/>
                <a:gd name="T10" fmla="*/ 0 60000 65536"/>
                <a:gd name="T11" fmla="*/ 0 60000 65536"/>
                <a:gd name="T12" fmla="*/ 2580 w 21600"/>
                <a:gd name="T13" fmla="*/ 2580 h 21600"/>
                <a:gd name="T14" fmla="*/ 19020 w 21600"/>
                <a:gd name="T15" fmla="*/ 19020 h 21600"/>
              </a:gdLst>
              <a:ahLst/>
              <a:cxnLst>
                <a:cxn ang="T8">
                  <a:pos x="T0" y="T1"/>
                </a:cxn>
                <a:cxn ang="T9">
                  <a:pos x="T2" y="T3"/>
                </a:cxn>
                <a:cxn ang="T10">
                  <a:pos x="T4" y="T5"/>
                </a:cxn>
                <a:cxn ang="T11">
                  <a:pos x="T6" y="T7"/>
                </a:cxn>
              </a:cxnLst>
              <a:rect l="T12" t="T13" r="T14" b="T15"/>
              <a:pathLst>
                <a:path w="21600" h="21600">
                  <a:moveTo>
                    <a:pt x="0" y="0"/>
                  </a:moveTo>
                  <a:lnTo>
                    <a:pt x="1560" y="21600"/>
                  </a:lnTo>
                  <a:lnTo>
                    <a:pt x="20040" y="21600"/>
                  </a:lnTo>
                  <a:lnTo>
                    <a:pt x="21600" y="0"/>
                  </a:lnTo>
                  <a:lnTo>
                    <a:pt x="0" y="0"/>
                  </a:lnTo>
                  <a:close/>
                </a:path>
              </a:pathLst>
            </a:custGeom>
            <a:solidFill>
              <a:srgbClr val="B13C2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13332" name="梯形 5">
              <a:extLst>
                <a:ext uri="{FF2B5EF4-FFF2-40B4-BE49-F238E27FC236}">
                  <a16:creationId xmlns:a16="http://schemas.microsoft.com/office/drawing/2014/main" id="{989BEFF3-15BB-4BB1-A6B7-4545445706C8}"/>
                </a:ext>
              </a:extLst>
            </p:cNvPr>
            <p:cNvSpPr>
              <a:spLocks noChangeArrowheads="1"/>
            </p:cNvSpPr>
            <p:nvPr/>
          </p:nvSpPr>
          <p:spPr bwMode="auto">
            <a:xfrm rot="-5400000" flipH="1" flipV="1">
              <a:off x="8557986" y="1917697"/>
              <a:ext cx="4521202" cy="1070431"/>
            </a:xfrm>
            <a:custGeom>
              <a:avLst/>
              <a:gdLst>
                <a:gd name="T0" fmla="*/ 2147483647 w 21600"/>
                <a:gd name="T1" fmla="*/ 1314434458 h 21600"/>
                <a:gd name="T2" fmla="*/ 2147483647 w 21600"/>
                <a:gd name="T3" fmla="*/ 2147483647 h 21600"/>
                <a:gd name="T4" fmla="*/ 2147483647 w 21600"/>
                <a:gd name="T5" fmla="*/ 1314434458 h 21600"/>
                <a:gd name="T6" fmla="*/ 2147483647 w 21600"/>
                <a:gd name="T7" fmla="*/ 0 h 21600"/>
                <a:gd name="T8" fmla="*/ 0 60000 65536"/>
                <a:gd name="T9" fmla="*/ 0 60000 65536"/>
                <a:gd name="T10" fmla="*/ 0 60000 65536"/>
                <a:gd name="T11" fmla="*/ 0 60000 65536"/>
                <a:gd name="T12" fmla="*/ 2394 w 21600"/>
                <a:gd name="T13" fmla="*/ 2394 h 21600"/>
                <a:gd name="T14" fmla="*/ 19206 w 21600"/>
                <a:gd name="T15" fmla="*/ 19206 h 21600"/>
              </a:gdLst>
              <a:ahLst/>
              <a:cxnLst>
                <a:cxn ang="T8">
                  <a:pos x="T0" y="T1"/>
                </a:cxn>
                <a:cxn ang="T9">
                  <a:pos x="T2" y="T3"/>
                </a:cxn>
                <a:cxn ang="T10">
                  <a:pos x="T4" y="T5"/>
                </a:cxn>
                <a:cxn ang="T11">
                  <a:pos x="T6" y="T7"/>
                </a:cxn>
              </a:cxnLst>
              <a:rect l="T12" t="T13" r="T14" b="T15"/>
              <a:pathLst>
                <a:path w="21600" h="21600">
                  <a:moveTo>
                    <a:pt x="0" y="0"/>
                  </a:moveTo>
                  <a:lnTo>
                    <a:pt x="1187" y="21600"/>
                  </a:lnTo>
                  <a:lnTo>
                    <a:pt x="20413" y="21600"/>
                  </a:lnTo>
                  <a:lnTo>
                    <a:pt x="21600" y="0"/>
                  </a:lnTo>
                  <a:lnTo>
                    <a:pt x="0" y="0"/>
                  </a:lnTo>
                  <a:close/>
                </a:path>
              </a:pathLst>
            </a:custGeom>
            <a:solidFill>
              <a:srgbClr val="B13C2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13333" name="矩形 6">
              <a:extLst>
                <a:ext uri="{FF2B5EF4-FFF2-40B4-BE49-F238E27FC236}">
                  <a16:creationId xmlns:a16="http://schemas.microsoft.com/office/drawing/2014/main" id="{990512CF-7FFB-4787-9CCB-CCF2E3701C1E}"/>
                </a:ext>
              </a:extLst>
            </p:cNvPr>
            <p:cNvSpPr>
              <a:spLocks noChangeArrowheads="1"/>
            </p:cNvSpPr>
            <p:nvPr/>
          </p:nvSpPr>
          <p:spPr bwMode="auto">
            <a:xfrm>
              <a:off x="0" y="0"/>
              <a:ext cx="2609849" cy="490583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3334" name="矩形 7">
              <a:extLst>
                <a:ext uri="{FF2B5EF4-FFF2-40B4-BE49-F238E27FC236}">
                  <a16:creationId xmlns:a16="http://schemas.microsoft.com/office/drawing/2014/main" id="{574C5AA4-81F2-432A-9DB0-D8DA9AFB4C70}"/>
                </a:ext>
              </a:extLst>
            </p:cNvPr>
            <p:cNvSpPr>
              <a:spLocks noChangeArrowheads="1"/>
            </p:cNvSpPr>
            <p:nvPr/>
          </p:nvSpPr>
          <p:spPr bwMode="auto">
            <a:xfrm>
              <a:off x="11353804" y="192313"/>
              <a:ext cx="2609849" cy="452120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13335" name="矩形 8">
              <a:extLst>
                <a:ext uri="{FF2B5EF4-FFF2-40B4-BE49-F238E27FC236}">
                  <a16:creationId xmlns:a16="http://schemas.microsoft.com/office/drawing/2014/main" id="{A776B356-2BE5-4C6D-A503-EADD2E617074}"/>
                </a:ext>
              </a:extLst>
            </p:cNvPr>
            <p:cNvSpPr>
              <a:spLocks noChangeArrowheads="1"/>
            </p:cNvSpPr>
            <p:nvPr/>
          </p:nvSpPr>
          <p:spPr bwMode="auto">
            <a:xfrm>
              <a:off x="3156858" y="724722"/>
              <a:ext cx="7616372" cy="345638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dirty="0">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sp>
        <p:nvSpPr>
          <p:cNvPr id="13315" name="文本框 11">
            <a:extLst>
              <a:ext uri="{FF2B5EF4-FFF2-40B4-BE49-F238E27FC236}">
                <a16:creationId xmlns:a16="http://schemas.microsoft.com/office/drawing/2014/main" id="{077EA486-2DB5-431A-9AEB-A96A756B3EEB}"/>
              </a:ext>
            </a:extLst>
          </p:cNvPr>
          <p:cNvSpPr>
            <a:spLocks noChangeArrowheads="1"/>
          </p:cNvSpPr>
          <p:nvPr/>
        </p:nvSpPr>
        <p:spPr bwMode="auto">
          <a:xfrm>
            <a:off x="765175" y="528638"/>
            <a:ext cx="123507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4400" b="1" dirty="0">
                <a:solidFill>
                  <a:schemeClr val="bg1"/>
                </a:solidFill>
                <a:cs typeface="Arial" panose="020B0604020202020204" pitchFamily="34" charset="0"/>
                <a:sym typeface="Arial" panose="020B0604020202020204" pitchFamily="34" charset="0"/>
              </a:rPr>
              <a:t>0</a:t>
            </a:r>
            <a:r>
              <a:rPr lang="id-ID" altLang="zh-CN" sz="4400" b="1" dirty="0">
                <a:solidFill>
                  <a:schemeClr val="bg1"/>
                </a:solidFill>
                <a:cs typeface="Arial" panose="020B0604020202020204" pitchFamily="34" charset="0"/>
                <a:sym typeface="Arial" panose="020B0604020202020204" pitchFamily="34" charset="0"/>
              </a:rPr>
              <a:t>8</a:t>
            </a:r>
            <a:endParaRPr lang="zh-CN" altLang="en-US" sz="4400" b="1" dirty="0">
              <a:solidFill>
                <a:schemeClr val="bg1"/>
              </a:solidFill>
              <a:ea typeface="黑体" panose="02010609060101010101" pitchFamily="49" charset="-122"/>
              <a:sym typeface="黑体" panose="02010609060101010101" pitchFamily="49" charset="-122"/>
            </a:endParaRPr>
          </a:p>
        </p:txBody>
      </p:sp>
      <p:sp>
        <p:nvSpPr>
          <p:cNvPr id="13316" name="矩形 12">
            <a:extLst>
              <a:ext uri="{FF2B5EF4-FFF2-40B4-BE49-F238E27FC236}">
                <a16:creationId xmlns:a16="http://schemas.microsoft.com/office/drawing/2014/main" id="{E58E1D78-DD6D-4971-B1B1-89F039985867}"/>
              </a:ext>
            </a:extLst>
          </p:cNvPr>
          <p:cNvSpPr>
            <a:spLocks noChangeArrowheads="1"/>
          </p:cNvSpPr>
          <p:nvPr/>
        </p:nvSpPr>
        <p:spPr bwMode="auto">
          <a:xfrm>
            <a:off x="3070112" y="678854"/>
            <a:ext cx="729615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id-ID" sz="2800" b="1" dirty="0">
                <a:solidFill>
                  <a:schemeClr val="bg1"/>
                </a:solidFill>
              </a:rPr>
              <a:t>Etika Kerja</a:t>
            </a:r>
            <a:endParaRPr lang="id-ID" sz="2800" dirty="0">
              <a:solidFill>
                <a:schemeClr val="bg1"/>
              </a:solidFill>
            </a:endParaRPr>
          </a:p>
          <a:p>
            <a:pPr algn="ctr" eaLnBrk="1" hangingPunct="1"/>
            <a:endParaRPr lang="zh-CN" altLang="en-US" sz="2800" dirty="0">
              <a:solidFill>
                <a:schemeClr val="bg1"/>
              </a:solidFill>
              <a:ea typeface="黑体" panose="02010609060101010101" pitchFamily="49" charset="-122"/>
              <a:sym typeface="黑体" panose="02010609060101010101" pitchFamily="49" charset="-122"/>
            </a:endParaRPr>
          </a:p>
        </p:txBody>
      </p:sp>
      <p:sp>
        <p:nvSpPr>
          <p:cNvPr id="15370" name="矩形 1">
            <a:extLst>
              <a:ext uri="{FF2B5EF4-FFF2-40B4-BE49-F238E27FC236}">
                <a16:creationId xmlns:a16="http://schemas.microsoft.com/office/drawing/2014/main" id="{8F8F3324-DB9D-4065-BE95-7D654DEBF295}"/>
              </a:ext>
            </a:extLst>
          </p:cNvPr>
          <p:cNvSpPr>
            <a:spLocks noChangeArrowheads="1"/>
          </p:cNvSpPr>
          <p:nvPr/>
        </p:nvSpPr>
        <p:spPr bwMode="auto">
          <a:xfrm>
            <a:off x="0" y="3619500"/>
            <a:ext cx="12192000" cy="32385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nvGrpSpPr>
          <p:cNvPr id="15371" name="Group 11">
            <a:extLst>
              <a:ext uri="{FF2B5EF4-FFF2-40B4-BE49-F238E27FC236}">
                <a16:creationId xmlns:a16="http://schemas.microsoft.com/office/drawing/2014/main" id="{5D5C836E-535C-424A-96BF-DFA26DDA3724}"/>
              </a:ext>
            </a:extLst>
          </p:cNvPr>
          <p:cNvGrpSpPr>
            <a:grpSpLocks/>
          </p:cNvGrpSpPr>
          <p:nvPr/>
        </p:nvGrpSpPr>
        <p:grpSpPr bwMode="auto">
          <a:xfrm rot="5400000">
            <a:off x="3540523" y="-1488675"/>
            <a:ext cx="5191167" cy="11502192"/>
            <a:chOff x="0" y="0"/>
            <a:chExt cx="2400300" cy="3305175"/>
          </a:xfrm>
        </p:grpSpPr>
        <p:sp>
          <p:nvSpPr>
            <p:cNvPr id="13329" name="Freeform 53">
              <a:extLst>
                <a:ext uri="{FF2B5EF4-FFF2-40B4-BE49-F238E27FC236}">
                  <a16:creationId xmlns:a16="http://schemas.microsoft.com/office/drawing/2014/main" id="{2B254250-F2A4-43D2-8677-F1615967CB06}"/>
                </a:ext>
              </a:extLst>
            </p:cNvPr>
            <p:cNvSpPr>
              <a:spLocks noChangeArrowheads="1"/>
            </p:cNvSpPr>
            <p:nvPr/>
          </p:nvSpPr>
          <p:spPr bwMode="auto">
            <a:xfrm>
              <a:off x="0" y="0"/>
              <a:ext cx="2400300" cy="3305175"/>
            </a:xfrm>
            <a:custGeom>
              <a:avLst/>
              <a:gdLst>
                <a:gd name="T0" fmla="*/ 2147483647 w 2836"/>
                <a:gd name="T1" fmla="*/ 2147483647 h 3907"/>
                <a:gd name="T2" fmla="*/ 2147483647 w 2836"/>
                <a:gd name="T3" fmla="*/ 2147483647 h 3907"/>
                <a:gd name="T4" fmla="*/ 2147483647 w 2836"/>
                <a:gd name="T5" fmla="*/ 2147483647 h 3907"/>
                <a:gd name="T6" fmla="*/ 0 w 2836"/>
                <a:gd name="T7" fmla="*/ 2147483647 h 3907"/>
                <a:gd name="T8" fmla="*/ 0 w 2836"/>
                <a:gd name="T9" fmla="*/ 2147483647 h 3907"/>
                <a:gd name="T10" fmla="*/ 2147483647 w 2836"/>
                <a:gd name="T11" fmla="*/ 0 h 3907"/>
                <a:gd name="T12" fmla="*/ 2147483647 w 2836"/>
                <a:gd name="T13" fmla="*/ 0 h 3907"/>
                <a:gd name="T14" fmla="*/ 2147483647 w 2836"/>
                <a:gd name="T15" fmla="*/ 2147483647 h 3907"/>
                <a:gd name="T16" fmla="*/ 2147483647 w 2836"/>
                <a:gd name="T17" fmla="*/ 2147483647 h 390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836"/>
                <a:gd name="T28" fmla="*/ 0 h 3907"/>
                <a:gd name="T29" fmla="*/ 2836 w 2836"/>
                <a:gd name="T30" fmla="*/ 3907 h 390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836" h="3907">
                  <a:moveTo>
                    <a:pt x="2836" y="3732"/>
                  </a:moveTo>
                  <a:cubicBezTo>
                    <a:pt x="2836" y="3829"/>
                    <a:pt x="2757" y="3907"/>
                    <a:pt x="2660" y="3907"/>
                  </a:cubicBezTo>
                  <a:cubicBezTo>
                    <a:pt x="175" y="3907"/>
                    <a:pt x="175" y="3907"/>
                    <a:pt x="175" y="3907"/>
                  </a:cubicBezTo>
                  <a:cubicBezTo>
                    <a:pt x="78" y="3907"/>
                    <a:pt x="0" y="3829"/>
                    <a:pt x="0" y="3732"/>
                  </a:cubicBezTo>
                  <a:cubicBezTo>
                    <a:pt x="0" y="175"/>
                    <a:pt x="0" y="175"/>
                    <a:pt x="0" y="175"/>
                  </a:cubicBezTo>
                  <a:cubicBezTo>
                    <a:pt x="0" y="78"/>
                    <a:pt x="78" y="0"/>
                    <a:pt x="175" y="0"/>
                  </a:cubicBezTo>
                  <a:cubicBezTo>
                    <a:pt x="2660" y="0"/>
                    <a:pt x="2660" y="0"/>
                    <a:pt x="2660" y="0"/>
                  </a:cubicBezTo>
                  <a:cubicBezTo>
                    <a:pt x="2757" y="0"/>
                    <a:pt x="2836" y="78"/>
                    <a:pt x="2836" y="175"/>
                  </a:cubicBezTo>
                  <a:lnTo>
                    <a:pt x="2836" y="3732"/>
                  </a:lnTo>
                  <a:close/>
                </a:path>
              </a:pathLst>
            </a:custGeom>
            <a:solidFill>
              <a:srgbClr val="334C5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dirty="0"/>
            </a:p>
          </p:txBody>
        </p:sp>
        <p:sp>
          <p:nvSpPr>
            <p:cNvPr id="13330" name="Freeform 54">
              <a:extLst>
                <a:ext uri="{FF2B5EF4-FFF2-40B4-BE49-F238E27FC236}">
                  <a16:creationId xmlns:a16="http://schemas.microsoft.com/office/drawing/2014/main" id="{40BD73B3-FB53-49EF-857F-CDFCE7329313}"/>
                </a:ext>
              </a:extLst>
            </p:cNvPr>
            <p:cNvSpPr>
              <a:spLocks noChangeArrowheads="1"/>
            </p:cNvSpPr>
            <p:nvPr/>
          </p:nvSpPr>
          <p:spPr bwMode="auto">
            <a:xfrm>
              <a:off x="177800" y="157163"/>
              <a:ext cx="2043113" cy="2813050"/>
            </a:xfrm>
            <a:custGeom>
              <a:avLst/>
              <a:gdLst>
                <a:gd name="T0" fmla="*/ 2147483647 w 2415"/>
                <a:gd name="T1" fmla="*/ 2147483647 h 3326"/>
                <a:gd name="T2" fmla="*/ 2147483647 w 2415"/>
                <a:gd name="T3" fmla="*/ 2147483647 h 3326"/>
                <a:gd name="T4" fmla="*/ 2147483647 w 2415"/>
                <a:gd name="T5" fmla="*/ 2147483647 h 3326"/>
                <a:gd name="T6" fmla="*/ 0 w 2415"/>
                <a:gd name="T7" fmla="*/ 2147483647 h 3326"/>
                <a:gd name="T8" fmla="*/ 0 w 2415"/>
                <a:gd name="T9" fmla="*/ 2147483647 h 3326"/>
                <a:gd name="T10" fmla="*/ 2147483647 w 2415"/>
                <a:gd name="T11" fmla="*/ 0 h 3326"/>
                <a:gd name="T12" fmla="*/ 2147483647 w 2415"/>
                <a:gd name="T13" fmla="*/ 0 h 3326"/>
                <a:gd name="T14" fmla="*/ 2147483647 w 2415"/>
                <a:gd name="T15" fmla="*/ 2147483647 h 3326"/>
                <a:gd name="T16" fmla="*/ 2147483647 w 2415"/>
                <a:gd name="T17" fmla="*/ 2147483647 h 33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415"/>
                <a:gd name="T28" fmla="*/ 0 h 3326"/>
                <a:gd name="T29" fmla="*/ 2415 w 2415"/>
                <a:gd name="T30" fmla="*/ 3326 h 332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415" h="3326">
                  <a:moveTo>
                    <a:pt x="2415" y="3177"/>
                  </a:moveTo>
                  <a:cubicBezTo>
                    <a:pt x="2415" y="3260"/>
                    <a:pt x="2348" y="3326"/>
                    <a:pt x="2266" y="3326"/>
                  </a:cubicBezTo>
                  <a:cubicBezTo>
                    <a:pt x="150" y="3326"/>
                    <a:pt x="150" y="3326"/>
                    <a:pt x="150" y="3326"/>
                  </a:cubicBezTo>
                  <a:cubicBezTo>
                    <a:pt x="67" y="3326"/>
                    <a:pt x="0" y="3260"/>
                    <a:pt x="0" y="3177"/>
                  </a:cubicBezTo>
                  <a:cubicBezTo>
                    <a:pt x="0" y="149"/>
                    <a:pt x="0" y="149"/>
                    <a:pt x="0" y="149"/>
                  </a:cubicBezTo>
                  <a:cubicBezTo>
                    <a:pt x="0" y="67"/>
                    <a:pt x="67" y="0"/>
                    <a:pt x="150" y="0"/>
                  </a:cubicBezTo>
                  <a:cubicBezTo>
                    <a:pt x="2266" y="0"/>
                    <a:pt x="2266" y="0"/>
                    <a:pt x="2266" y="0"/>
                  </a:cubicBezTo>
                  <a:cubicBezTo>
                    <a:pt x="2348" y="0"/>
                    <a:pt x="2415" y="67"/>
                    <a:pt x="2415" y="149"/>
                  </a:cubicBezTo>
                  <a:lnTo>
                    <a:pt x="2415" y="3177"/>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sp>
        <p:nvSpPr>
          <p:cNvPr id="2" name="Persegi Panjang 1">
            <a:extLst>
              <a:ext uri="{FF2B5EF4-FFF2-40B4-BE49-F238E27FC236}">
                <a16:creationId xmlns:a16="http://schemas.microsoft.com/office/drawing/2014/main" id="{B633C221-0712-42AD-9BD9-837459D6DE9F}"/>
              </a:ext>
            </a:extLst>
          </p:cNvPr>
          <p:cNvSpPr/>
          <p:nvPr/>
        </p:nvSpPr>
        <p:spPr>
          <a:xfrm>
            <a:off x="1570275" y="2314065"/>
            <a:ext cx="9558879" cy="3029291"/>
          </a:xfrm>
          <a:prstGeom prst="rect">
            <a:avLst/>
          </a:prstGeom>
        </p:spPr>
        <p:txBody>
          <a:bodyPr wrap="square">
            <a:spAutoFit/>
          </a:bodyPr>
          <a:lstStyle/>
          <a:p>
            <a:pPr marL="228600" algn="just">
              <a:lnSpc>
                <a:spcPct val="115000"/>
              </a:lnSpc>
              <a:spcAft>
                <a:spcPts val="1000"/>
              </a:spcAft>
            </a:pPr>
            <a:r>
              <a:rPr lang="id-ID" sz="2400" dirty="0">
                <a:latin typeface="+mn-lt"/>
                <a:ea typeface="Calibri" panose="020F0502020204030204" pitchFamily="34" charset="0"/>
                <a:cs typeface="Times New Roman" panose="02020603050405020304" pitchFamily="18" charset="0"/>
              </a:rPr>
              <a:t>Etika di tempat kerja menghadirkan beberapa tantangan yang menarik. Dalam bab ini, banyak kendala yang dapat memengaruhi desain pekerjaan. Permasalahan mengenai kewajaran, keadilan, dan etika sangat meluas. Apakah suatu permasalahan adalah peluang yang sama atau kondisi kerja yang aman, manajer operasional sering kali adalah satu-satunya orang yang bertanggung jawab atas itu.</a:t>
            </a:r>
            <a:endParaRPr lang="id-ID" sz="2400" dirty="0">
              <a:effectLst/>
              <a:latin typeface="+mn-lt"/>
              <a:ea typeface="Calibri" panose="020F0502020204030204" pitchFamily="34" charset="0"/>
              <a:cs typeface="Times New Roman" panose="02020603050405020304" pitchFamily="18" charset="0"/>
            </a:endParaRPr>
          </a:p>
        </p:txBody>
      </p:sp>
    </p:spTree>
  </p:cSld>
  <p:clrMapOvr>
    <a:masterClrMapping/>
  </p:clrMapOvr>
  <p:transition spd="slow" advClick="0" advTm="4000">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15370"/>
                                        </p:tgtEl>
                                        <p:attrNameLst>
                                          <p:attrName>style.visibility</p:attrName>
                                        </p:attrNameLst>
                                      </p:cBhvr>
                                      <p:to>
                                        <p:strVal val="visible"/>
                                      </p:to>
                                    </p:set>
                                    <p:animEffect>
                                      <p:cBhvr>
                                        <p:cTn id="7" dur="500"/>
                                        <p:tgtEl>
                                          <p:spTgt spid="15370"/>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15371"/>
                                        </p:tgtEl>
                                        <p:attrNameLst>
                                          <p:attrName>style.visibility</p:attrName>
                                        </p:attrNameLst>
                                      </p:cBhvr>
                                      <p:to>
                                        <p:strVal val="visible"/>
                                      </p:to>
                                    </p:set>
                                    <p:anim calcmode="lin" valueType="num">
                                      <p:cBhvr>
                                        <p:cTn id="11" dur="500" fill="hold"/>
                                        <p:tgtEl>
                                          <p:spTgt spid="15371"/>
                                        </p:tgtEl>
                                        <p:attrNameLst>
                                          <p:attrName>ppt_w</p:attrName>
                                        </p:attrNameLst>
                                      </p:cBhvr>
                                      <p:tavLst>
                                        <p:tav tm="0">
                                          <p:val>
                                            <p:fltVal val="0"/>
                                          </p:val>
                                        </p:tav>
                                        <p:tav tm="100000">
                                          <p:val>
                                            <p:strVal val="#ppt_w"/>
                                          </p:val>
                                        </p:tav>
                                      </p:tavLst>
                                    </p:anim>
                                    <p:anim calcmode="lin" valueType="num">
                                      <p:cBhvr>
                                        <p:cTn id="12" dur="500" fill="hold"/>
                                        <p:tgtEl>
                                          <p:spTgt spid="15371"/>
                                        </p:tgtEl>
                                        <p:attrNameLst>
                                          <p:attrName>ppt_h</p:attrName>
                                        </p:attrNameLst>
                                      </p:cBhvr>
                                      <p:tavLst>
                                        <p:tav tm="0">
                                          <p:val>
                                            <p:fltVal val="0"/>
                                          </p:val>
                                        </p:tav>
                                        <p:tav tm="100000">
                                          <p:val>
                                            <p:strVal val="#ppt_h"/>
                                          </p:val>
                                        </p:tav>
                                      </p:tavLst>
                                    </p:anim>
                                    <p:animEffect>
                                      <p:cBhvr>
                                        <p:cTn id="13" dur="500"/>
                                        <p:tgtEl>
                                          <p:spTgt spid="153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70" grpId="0" bldLvl="0" animBg="1"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bg bwMode="auto">
      <p:bgPr>
        <a:solidFill>
          <a:srgbClr val="69C3C3"/>
        </a:solidFill>
        <a:effectLst/>
      </p:bgPr>
    </p:bg>
    <p:spTree>
      <p:nvGrpSpPr>
        <p:cNvPr id="1" name=""/>
        <p:cNvGrpSpPr/>
        <p:nvPr/>
      </p:nvGrpSpPr>
      <p:grpSpPr>
        <a:xfrm>
          <a:off x="0" y="0"/>
          <a:ext cx="0" cy="0"/>
          <a:chOff x="0" y="0"/>
          <a:chExt cx="0" cy="0"/>
        </a:xfrm>
      </p:grpSpPr>
      <p:grpSp>
        <p:nvGrpSpPr>
          <p:cNvPr id="24578" name="Group 2">
            <a:extLst>
              <a:ext uri="{FF2B5EF4-FFF2-40B4-BE49-F238E27FC236}">
                <a16:creationId xmlns:a16="http://schemas.microsoft.com/office/drawing/2014/main" id="{D8354908-6F7B-44B8-A978-BE07390B6AD2}"/>
              </a:ext>
            </a:extLst>
          </p:cNvPr>
          <p:cNvGrpSpPr>
            <a:grpSpLocks/>
          </p:cNvGrpSpPr>
          <p:nvPr/>
        </p:nvGrpSpPr>
        <p:grpSpPr bwMode="auto">
          <a:xfrm>
            <a:off x="2470150" y="1868488"/>
            <a:ext cx="1916113" cy="1428750"/>
            <a:chOff x="0" y="0"/>
            <a:chExt cx="1916113" cy="1428750"/>
          </a:xfrm>
        </p:grpSpPr>
        <p:sp>
          <p:nvSpPr>
            <p:cNvPr id="22636" name="Oval 10">
              <a:extLst>
                <a:ext uri="{FF2B5EF4-FFF2-40B4-BE49-F238E27FC236}">
                  <a16:creationId xmlns:a16="http://schemas.microsoft.com/office/drawing/2014/main" id="{31FCAFCB-16C0-4EC3-80B9-48E6E19EF6DF}"/>
                </a:ext>
              </a:extLst>
            </p:cNvPr>
            <p:cNvSpPr>
              <a:spLocks noChangeArrowheads="1"/>
            </p:cNvSpPr>
            <p:nvPr/>
          </p:nvSpPr>
          <p:spPr bwMode="auto">
            <a:xfrm>
              <a:off x="733425" y="1004887"/>
              <a:ext cx="447675" cy="142875"/>
            </a:xfrm>
            <a:prstGeom prst="ellipse">
              <a:avLst/>
            </a:prstGeom>
            <a:solidFill>
              <a:srgbClr val="469492"/>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grpSp>
          <p:nvGrpSpPr>
            <p:cNvPr id="22637" name="Group 4">
              <a:extLst>
                <a:ext uri="{FF2B5EF4-FFF2-40B4-BE49-F238E27FC236}">
                  <a16:creationId xmlns:a16="http://schemas.microsoft.com/office/drawing/2014/main" id="{95D3697C-5138-46FE-B22B-A3B996FC24E7}"/>
                </a:ext>
              </a:extLst>
            </p:cNvPr>
            <p:cNvGrpSpPr>
              <a:grpSpLocks/>
            </p:cNvGrpSpPr>
            <p:nvPr/>
          </p:nvGrpSpPr>
          <p:grpSpPr bwMode="auto">
            <a:xfrm>
              <a:off x="0" y="0"/>
              <a:ext cx="1916113" cy="1428750"/>
              <a:chOff x="0" y="0"/>
              <a:chExt cx="1916113" cy="1428750"/>
            </a:xfrm>
          </p:grpSpPr>
          <p:sp>
            <p:nvSpPr>
              <p:cNvPr id="22642" name="Freeform 11">
                <a:extLst>
                  <a:ext uri="{FF2B5EF4-FFF2-40B4-BE49-F238E27FC236}">
                    <a16:creationId xmlns:a16="http://schemas.microsoft.com/office/drawing/2014/main" id="{8613A4FD-14A5-41DD-A42C-37703ED429AC}"/>
                  </a:ext>
                </a:extLst>
              </p:cNvPr>
              <p:cNvSpPr>
                <a:spLocks noChangeArrowheads="1"/>
              </p:cNvSpPr>
              <p:nvPr/>
            </p:nvSpPr>
            <p:spPr bwMode="auto">
              <a:xfrm>
                <a:off x="0" y="0"/>
                <a:ext cx="1916113" cy="1428750"/>
              </a:xfrm>
              <a:custGeom>
                <a:avLst/>
                <a:gdLst>
                  <a:gd name="T0" fmla="*/ 2147483647 w 2265"/>
                  <a:gd name="T1" fmla="*/ 2147483647 h 1689"/>
                  <a:gd name="T2" fmla="*/ 2147483647 w 2265"/>
                  <a:gd name="T3" fmla="*/ 2147483647 h 1689"/>
                  <a:gd name="T4" fmla="*/ 2147483647 w 2265"/>
                  <a:gd name="T5" fmla="*/ 2147483647 h 1689"/>
                  <a:gd name="T6" fmla="*/ 2147483647 w 2265"/>
                  <a:gd name="T7" fmla="*/ 1816121430 h 1689"/>
                  <a:gd name="T8" fmla="*/ 2147483647 w 2265"/>
                  <a:gd name="T9" fmla="*/ 1816121430 h 1689"/>
                  <a:gd name="T10" fmla="*/ 0 w 2265"/>
                  <a:gd name="T11" fmla="*/ 2147483647 h 1689"/>
                  <a:gd name="T12" fmla="*/ 2147483647 w 2265"/>
                  <a:gd name="T13" fmla="*/ 2147483647 h 1689"/>
                  <a:gd name="T14" fmla="*/ 0 60000 65536"/>
                  <a:gd name="T15" fmla="*/ 0 60000 65536"/>
                  <a:gd name="T16" fmla="*/ 0 60000 65536"/>
                  <a:gd name="T17" fmla="*/ 0 60000 65536"/>
                  <a:gd name="T18" fmla="*/ 0 60000 65536"/>
                  <a:gd name="T19" fmla="*/ 0 60000 65536"/>
                  <a:gd name="T20" fmla="*/ 0 60000 65536"/>
                  <a:gd name="T21" fmla="*/ 0 w 2265"/>
                  <a:gd name="T22" fmla="*/ 0 h 1689"/>
                  <a:gd name="T23" fmla="*/ 2265 w 2265"/>
                  <a:gd name="T24" fmla="*/ 1689 h 168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65" h="1689">
                    <a:moveTo>
                      <a:pt x="899" y="1407"/>
                    </a:moveTo>
                    <a:cubicBezTo>
                      <a:pt x="1117" y="1689"/>
                      <a:pt x="1232" y="1573"/>
                      <a:pt x="1346" y="1432"/>
                    </a:cubicBezTo>
                    <a:cubicBezTo>
                      <a:pt x="2265" y="282"/>
                      <a:pt x="2265" y="282"/>
                      <a:pt x="2265" y="282"/>
                    </a:cubicBezTo>
                    <a:cubicBezTo>
                      <a:pt x="2265" y="131"/>
                      <a:pt x="1663" y="6"/>
                      <a:pt x="1133" y="3"/>
                    </a:cubicBezTo>
                    <a:cubicBezTo>
                      <a:pt x="1133" y="3"/>
                      <a:pt x="1133" y="3"/>
                      <a:pt x="1133" y="3"/>
                    </a:cubicBezTo>
                    <a:cubicBezTo>
                      <a:pt x="603" y="0"/>
                      <a:pt x="0" y="120"/>
                      <a:pt x="0" y="272"/>
                    </a:cubicBezTo>
                    <a:lnTo>
                      <a:pt x="899" y="1407"/>
                    </a:lnTo>
                    <a:close/>
                  </a:path>
                </a:pathLst>
              </a:custGeom>
              <a:solidFill>
                <a:srgbClr val="5E717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43" name="Freeform 12">
                <a:extLst>
                  <a:ext uri="{FF2B5EF4-FFF2-40B4-BE49-F238E27FC236}">
                    <a16:creationId xmlns:a16="http://schemas.microsoft.com/office/drawing/2014/main" id="{9B05EE0F-19D8-4756-98F5-CE9B77C4DAD3}"/>
                  </a:ext>
                </a:extLst>
              </p:cNvPr>
              <p:cNvSpPr>
                <a:spLocks noChangeArrowheads="1"/>
              </p:cNvSpPr>
              <p:nvPr/>
            </p:nvSpPr>
            <p:spPr bwMode="auto">
              <a:xfrm>
                <a:off x="1090613" y="9525"/>
                <a:ext cx="541338" cy="1125538"/>
              </a:xfrm>
              <a:custGeom>
                <a:avLst/>
                <a:gdLst>
                  <a:gd name="T0" fmla="*/ 2147483647 w 639"/>
                  <a:gd name="T1" fmla="*/ 2147483647 h 1331"/>
                  <a:gd name="T2" fmla="*/ 2147483647 w 639"/>
                  <a:gd name="T3" fmla="*/ 2147483647 h 1331"/>
                  <a:gd name="T4" fmla="*/ 0 w 639"/>
                  <a:gd name="T5" fmla="*/ 0 h 1331"/>
                  <a:gd name="T6" fmla="*/ 2147483647 w 639"/>
                  <a:gd name="T7" fmla="*/ 2147483647 h 1331"/>
                  <a:gd name="T8" fmla="*/ 0 60000 65536"/>
                  <a:gd name="T9" fmla="*/ 0 60000 65536"/>
                  <a:gd name="T10" fmla="*/ 0 60000 65536"/>
                  <a:gd name="T11" fmla="*/ 0 60000 65536"/>
                  <a:gd name="T12" fmla="*/ 0 w 639"/>
                  <a:gd name="T13" fmla="*/ 0 h 1331"/>
                  <a:gd name="T14" fmla="*/ 639 w 639"/>
                  <a:gd name="T15" fmla="*/ 1331 h 1331"/>
                </a:gdLst>
                <a:ahLst/>
                <a:cxnLst>
                  <a:cxn ang="T8">
                    <a:pos x="T0" y="T1"/>
                  </a:cxn>
                  <a:cxn ang="T9">
                    <a:pos x="T2" y="T3"/>
                  </a:cxn>
                  <a:cxn ang="T10">
                    <a:pos x="T4" y="T5"/>
                  </a:cxn>
                  <a:cxn ang="T11">
                    <a:pos x="T6" y="T7"/>
                  </a:cxn>
                </a:cxnLst>
                <a:rect l="T12" t="T13" r="T14" b="T15"/>
                <a:pathLst>
                  <a:path w="639" h="1331">
                    <a:moveTo>
                      <a:pt x="60" y="1331"/>
                    </a:moveTo>
                    <a:cubicBezTo>
                      <a:pt x="639" y="273"/>
                      <a:pt x="639" y="273"/>
                      <a:pt x="639" y="273"/>
                    </a:cubicBezTo>
                    <a:cubicBezTo>
                      <a:pt x="639" y="141"/>
                      <a:pt x="323" y="29"/>
                      <a:pt x="0" y="0"/>
                    </a:cubicBezTo>
                    <a:lnTo>
                      <a:pt x="60" y="1331"/>
                    </a:lnTo>
                    <a:close/>
                  </a:path>
                </a:pathLst>
              </a:custGeom>
              <a:solidFill>
                <a:srgbClr val="71828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sp>
          <p:nvSpPr>
            <p:cNvPr id="22638" name="Freeform 13">
              <a:extLst>
                <a:ext uri="{FF2B5EF4-FFF2-40B4-BE49-F238E27FC236}">
                  <a16:creationId xmlns:a16="http://schemas.microsoft.com/office/drawing/2014/main" id="{A968E84B-7897-4FA9-B855-40FCE9C0B43A}"/>
                </a:ext>
              </a:extLst>
            </p:cNvPr>
            <p:cNvSpPr>
              <a:spLocks noChangeArrowheads="1"/>
            </p:cNvSpPr>
            <p:nvPr/>
          </p:nvSpPr>
          <p:spPr bwMode="auto">
            <a:xfrm>
              <a:off x="0" y="0"/>
              <a:ext cx="1916113" cy="522288"/>
            </a:xfrm>
            <a:custGeom>
              <a:avLst/>
              <a:gdLst>
                <a:gd name="T0" fmla="*/ 0 w 2265"/>
                <a:gd name="T1" fmla="*/ 2147483647 h 617"/>
                <a:gd name="T2" fmla="*/ 2147483647 w 2265"/>
                <a:gd name="T3" fmla="*/ 2147483647 h 617"/>
                <a:gd name="T4" fmla="*/ 2147483647 w 2265"/>
                <a:gd name="T5" fmla="*/ 2147483647 h 617"/>
                <a:gd name="T6" fmla="*/ 2147483647 w 2265"/>
                <a:gd name="T7" fmla="*/ 2147483647 h 617"/>
                <a:gd name="T8" fmla="*/ 2147483647 w 2265"/>
                <a:gd name="T9" fmla="*/ 2147483647 h 617"/>
                <a:gd name="T10" fmla="*/ 2147483647 w 2265"/>
                <a:gd name="T11" fmla="*/ 2147483647 h 617"/>
                <a:gd name="T12" fmla="*/ 2147483647 w 2265"/>
                <a:gd name="T13" fmla="*/ 1819333956 h 617"/>
                <a:gd name="T14" fmla="*/ 0 w 2265"/>
                <a:gd name="T15" fmla="*/ 2147483647 h 617"/>
                <a:gd name="T16" fmla="*/ 0 60000 65536"/>
                <a:gd name="T17" fmla="*/ 0 60000 65536"/>
                <a:gd name="T18" fmla="*/ 0 60000 65536"/>
                <a:gd name="T19" fmla="*/ 0 60000 65536"/>
                <a:gd name="T20" fmla="*/ 0 60000 65536"/>
                <a:gd name="T21" fmla="*/ 0 60000 65536"/>
                <a:gd name="T22" fmla="*/ 0 60000 65536"/>
                <a:gd name="T23" fmla="*/ 0 60000 65536"/>
                <a:gd name="T24" fmla="*/ 0 w 2265"/>
                <a:gd name="T25" fmla="*/ 0 h 617"/>
                <a:gd name="T26" fmla="*/ 2265 w 2265"/>
                <a:gd name="T27" fmla="*/ 617 h 61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265" h="617">
                  <a:moveTo>
                    <a:pt x="0" y="272"/>
                  </a:moveTo>
                  <a:cubicBezTo>
                    <a:pt x="0" y="325"/>
                    <a:pt x="207" y="353"/>
                    <a:pt x="328" y="416"/>
                  </a:cubicBezTo>
                  <a:cubicBezTo>
                    <a:pt x="548" y="531"/>
                    <a:pt x="758" y="613"/>
                    <a:pt x="1100" y="615"/>
                  </a:cubicBezTo>
                  <a:cubicBezTo>
                    <a:pt x="1432" y="617"/>
                    <a:pt x="1768" y="541"/>
                    <a:pt x="1992" y="433"/>
                  </a:cubicBezTo>
                  <a:cubicBezTo>
                    <a:pt x="2059" y="400"/>
                    <a:pt x="2019" y="399"/>
                    <a:pt x="2085" y="358"/>
                  </a:cubicBezTo>
                  <a:cubicBezTo>
                    <a:pt x="2151" y="318"/>
                    <a:pt x="2265" y="310"/>
                    <a:pt x="2265" y="282"/>
                  </a:cubicBezTo>
                  <a:cubicBezTo>
                    <a:pt x="2265" y="131"/>
                    <a:pt x="1663" y="6"/>
                    <a:pt x="1133" y="3"/>
                  </a:cubicBezTo>
                  <a:cubicBezTo>
                    <a:pt x="603" y="0"/>
                    <a:pt x="0" y="120"/>
                    <a:pt x="0" y="272"/>
                  </a:cubicBezTo>
                  <a:close/>
                </a:path>
              </a:pathLst>
            </a:custGeom>
            <a:solidFill>
              <a:srgbClr val="5E717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39" name="Freeform 14">
              <a:extLst>
                <a:ext uri="{FF2B5EF4-FFF2-40B4-BE49-F238E27FC236}">
                  <a16:creationId xmlns:a16="http://schemas.microsoft.com/office/drawing/2014/main" id="{9FAEE6C3-09D5-4802-9267-4A78F0902828}"/>
                </a:ext>
              </a:extLst>
            </p:cNvPr>
            <p:cNvSpPr>
              <a:spLocks noChangeArrowheads="1"/>
            </p:cNvSpPr>
            <p:nvPr/>
          </p:nvSpPr>
          <p:spPr bwMode="auto">
            <a:xfrm>
              <a:off x="0" y="0"/>
              <a:ext cx="1916113" cy="469900"/>
            </a:xfrm>
            <a:custGeom>
              <a:avLst/>
              <a:gdLst>
                <a:gd name="T0" fmla="*/ 0 w 2265"/>
                <a:gd name="T1" fmla="*/ 2147483647 h 554"/>
                <a:gd name="T2" fmla="*/ 2147483647 w 2265"/>
                <a:gd name="T3" fmla="*/ 2147483647 h 554"/>
                <a:gd name="T4" fmla="*/ 2147483647 w 2265"/>
                <a:gd name="T5" fmla="*/ 2147483647 h 554"/>
                <a:gd name="T6" fmla="*/ 2147483647 w 2265"/>
                <a:gd name="T7" fmla="*/ 1830961109 h 554"/>
                <a:gd name="T8" fmla="*/ 0 w 2265"/>
                <a:gd name="T9" fmla="*/ 2147483647 h 554"/>
                <a:gd name="T10" fmla="*/ 0 60000 65536"/>
                <a:gd name="T11" fmla="*/ 0 60000 65536"/>
                <a:gd name="T12" fmla="*/ 0 60000 65536"/>
                <a:gd name="T13" fmla="*/ 0 60000 65536"/>
                <a:gd name="T14" fmla="*/ 0 60000 65536"/>
                <a:gd name="T15" fmla="*/ 0 w 2265"/>
                <a:gd name="T16" fmla="*/ 0 h 554"/>
                <a:gd name="T17" fmla="*/ 2265 w 2265"/>
                <a:gd name="T18" fmla="*/ 554 h 554"/>
              </a:gdLst>
              <a:ahLst/>
              <a:cxnLst>
                <a:cxn ang="T10">
                  <a:pos x="T0" y="T1"/>
                </a:cxn>
                <a:cxn ang="T11">
                  <a:pos x="T2" y="T3"/>
                </a:cxn>
                <a:cxn ang="T12">
                  <a:pos x="T4" y="T5"/>
                </a:cxn>
                <a:cxn ang="T13">
                  <a:pos x="T6" y="T7"/>
                </a:cxn>
                <a:cxn ang="T14">
                  <a:pos x="T8" y="T9"/>
                </a:cxn>
              </a:cxnLst>
              <a:rect l="T15" t="T16" r="T17" b="T18"/>
              <a:pathLst>
                <a:path w="2265" h="554">
                  <a:moveTo>
                    <a:pt x="0" y="272"/>
                  </a:moveTo>
                  <a:cubicBezTo>
                    <a:pt x="0" y="423"/>
                    <a:pt x="602" y="548"/>
                    <a:pt x="1132" y="551"/>
                  </a:cubicBezTo>
                  <a:cubicBezTo>
                    <a:pt x="1662" y="554"/>
                    <a:pt x="2265" y="433"/>
                    <a:pt x="2265" y="282"/>
                  </a:cubicBezTo>
                  <a:cubicBezTo>
                    <a:pt x="2265" y="131"/>
                    <a:pt x="1663" y="6"/>
                    <a:pt x="1133" y="3"/>
                  </a:cubicBezTo>
                  <a:cubicBezTo>
                    <a:pt x="603" y="0"/>
                    <a:pt x="0" y="120"/>
                    <a:pt x="0" y="272"/>
                  </a:cubicBezTo>
                  <a:close/>
                </a:path>
              </a:pathLst>
            </a:custGeom>
            <a:solidFill>
              <a:srgbClr val="334C5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40" name="Freeform 15">
              <a:extLst>
                <a:ext uri="{FF2B5EF4-FFF2-40B4-BE49-F238E27FC236}">
                  <a16:creationId xmlns:a16="http://schemas.microsoft.com/office/drawing/2014/main" id="{77295619-7E79-4979-977C-6130940EC285}"/>
                </a:ext>
              </a:extLst>
            </p:cNvPr>
            <p:cNvSpPr>
              <a:spLocks noChangeArrowheads="1"/>
            </p:cNvSpPr>
            <p:nvPr/>
          </p:nvSpPr>
          <p:spPr bwMode="auto">
            <a:xfrm>
              <a:off x="331788" y="85725"/>
              <a:ext cx="1311275" cy="282575"/>
            </a:xfrm>
            <a:custGeom>
              <a:avLst/>
              <a:gdLst>
                <a:gd name="T0" fmla="*/ 0 w 1550"/>
                <a:gd name="T1" fmla="*/ 2147483647 h 333"/>
                <a:gd name="T2" fmla="*/ 2147483647 w 1550"/>
                <a:gd name="T3" fmla="*/ 2147483647 h 333"/>
                <a:gd name="T4" fmla="*/ 2147483647 w 1550"/>
                <a:gd name="T5" fmla="*/ 2147483647 h 333"/>
                <a:gd name="T6" fmla="*/ 2147483647 w 1550"/>
                <a:gd name="T7" fmla="*/ 611345497 h 333"/>
                <a:gd name="T8" fmla="*/ 0 w 1550"/>
                <a:gd name="T9" fmla="*/ 2147483647 h 333"/>
                <a:gd name="T10" fmla="*/ 0 60000 65536"/>
                <a:gd name="T11" fmla="*/ 0 60000 65536"/>
                <a:gd name="T12" fmla="*/ 0 60000 65536"/>
                <a:gd name="T13" fmla="*/ 0 60000 65536"/>
                <a:gd name="T14" fmla="*/ 0 60000 65536"/>
                <a:gd name="T15" fmla="*/ 0 w 1550"/>
                <a:gd name="T16" fmla="*/ 0 h 333"/>
                <a:gd name="T17" fmla="*/ 1550 w 1550"/>
                <a:gd name="T18" fmla="*/ 333 h 333"/>
              </a:gdLst>
              <a:ahLst/>
              <a:cxnLst>
                <a:cxn ang="T10">
                  <a:pos x="T0" y="T1"/>
                </a:cxn>
                <a:cxn ang="T11">
                  <a:pos x="T2" y="T3"/>
                </a:cxn>
                <a:cxn ang="T12">
                  <a:pos x="T4" y="T5"/>
                </a:cxn>
                <a:cxn ang="T13">
                  <a:pos x="T6" y="T7"/>
                </a:cxn>
                <a:cxn ang="T14">
                  <a:pos x="T8" y="T9"/>
                </a:cxn>
              </a:cxnLst>
              <a:rect l="T15" t="T16" r="T17" b="T18"/>
              <a:pathLst>
                <a:path w="1550" h="333">
                  <a:moveTo>
                    <a:pt x="0" y="164"/>
                  </a:moveTo>
                  <a:cubicBezTo>
                    <a:pt x="0" y="256"/>
                    <a:pt x="346" y="330"/>
                    <a:pt x="774" y="332"/>
                  </a:cubicBezTo>
                  <a:cubicBezTo>
                    <a:pt x="1202" y="333"/>
                    <a:pt x="1550" y="260"/>
                    <a:pt x="1550" y="169"/>
                  </a:cubicBezTo>
                  <a:cubicBezTo>
                    <a:pt x="1550" y="78"/>
                    <a:pt x="1203" y="3"/>
                    <a:pt x="775" y="1"/>
                  </a:cubicBezTo>
                  <a:cubicBezTo>
                    <a:pt x="347" y="0"/>
                    <a:pt x="0" y="73"/>
                    <a:pt x="0" y="164"/>
                  </a:cubicBezTo>
                  <a:close/>
                </a:path>
              </a:pathLst>
            </a:custGeom>
            <a:solidFill>
              <a:srgbClr val="5E717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41" name="Freeform 42">
              <a:extLst>
                <a:ext uri="{FF2B5EF4-FFF2-40B4-BE49-F238E27FC236}">
                  <a16:creationId xmlns:a16="http://schemas.microsoft.com/office/drawing/2014/main" id="{38AF9DB3-E0E9-42BA-ACAA-75F8D49034C0}"/>
                </a:ext>
              </a:extLst>
            </p:cNvPr>
            <p:cNvSpPr>
              <a:spLocks noChangeArrowheads="1"/>
            </p:cNvSpPr>
            <p:nvPr/>
          </p:nvSpPr>
          <p:spPr bwMode="auto">
            <a:xfrm>
              <a:off x="717550" y="196850"/>
              <a:ext cx="530225" cy="169863"/>
            </a:xfrm>
            <a:custGeom>
              <a:avLst/>
              <a:gdLst>
                <a:gd name="T0" fmla="*/ 0 w 626"/>
                <a:gd name="T1" fmla="*/ 2147483647 h 201"/>
                <a:gd name="T2" fmla="*/ 2147483647 w 626"/>
                <a:gd name="T3" fmla="*/ 2147483647 h 201"/>
                <a:gd name="T4" fmla="*/ 2147483647 w 626"/>
                <a:gd name="T5" fmla="*/ 2147483647 h 201"/>
                <a:gd name="T6" fmla="*/ 2147483647 w 626"/>
                <a:gd name="T7" fmla="*/ 2147483647 h 201"/>
                <a:gd name="T8" fmla="*/ 0 w 626"/>
                <a:gd name="T9" fmla="*/ 2147483647 h 201"/>
                <a:gd name="T10" fmla="*/ 0 60000 65536"/>
                <a:gd name="T11" fmla="*/ 0 60000 65536"/>
                <a:gd name="T12" fmla="*/ 0 60000 65536"/>
                <a:gd name="T13" fmla="*/ 0 60000 65536"/>
                <a:gd name="T14" fmla="*/ 0 60000 65536"/>
                <a:gd name="T15" fmla="*/ 0 w 626"/>
                <a:gd name="T16" fmla="*/ 0 h 201"/>
                <a:gd name="T17" fmla="*/ 626 w 626"/>
                <a:gd name="T18" fmla="*/ 201 h 201"/>
              </a:gdLst>
              <a:ahLst/>
              <a:cxnLst>
                <a:cxn ang="T10">
                  <a:pos x="T0" y="T1"/>
                </a:cxn>
                <a:cxn ang="T11">
                  <a:pos x="T2" y="T3"/>
                </a:cxn>
                <a:cxn ang="T12">
                  <a:pos x="T4" y="T5"/>
                </a:cxn>
                <a:cxn ang="T13">
                  <a:pos x="T6" y="T7"/>
                </a:cxn>
                <a:cxn ang="T14">
                  <a:pos x="T8" y="T9"/>
                </a:cxn>
              </a:cxnLst>
              <a:rect l="T15" t="T16" r="T17" b="T18"/>
              <a:pathLst>
                <a:path w="626" h="201">
                  <a:moveTo>
                    <a:pt x="0" y="185"/>
                  </a:moveTo>
                  <a:cubicBezTo>
                    <a:pt x="97" y="195"/>
                    <a:pt x="204" y="200"/>
                    <a:pt x="317" y="201"/>
                  </a:cubicBezTo>
                  <a:cubicBezTo>
                    <a:pt x="427" y="201"/>
                    <a:pt x="532" y="197"/>
                    <a:pt x="626" y="188"/>
                  </a:cubicBezTo>
                  <a:cubicBezTo>
                    <a:pt x="576" y="121"/>
                    <a:pt x="505" y="69"/>
                    <a:pt x="418" y="45"/>
                  </a:cubicBezTo>
                  <a:cubicBezTo>
                    <a:pt x="258" y="0"/>
                    <a:pt x="94" y="61"/>
                    <a:pt x="0" y="185"/>
                  </a:cubicBezTo>
                  <a:close/>
                </a:path>
              </a:pathLst>
            </a:custGeom>
            <a:solidFill>
              <a:srgbClr val="E8C34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grpSp>
        <p:nvGrpSpPr>
          <p:cNvPr id="24587" name="Group 11">
            <a:extLst>
              <a:ext uri="{FF2B5EF4-FFF2-40B4-BE49-F238E27FC236}">
                <a16:creationId xmlns:a16="http://schemas.microsoft.com/office/drawing/2014/main" id="{E9B4C625-39FF-4DDC-9A75-A44C32F26F85}"/>
              </a:ext>
            </a:extLst>
          </p:cNvPr>
          <p:cNvGrpSpPr>
            <a:grpSpLocks/>
          </p:cNvGrpSpPr>
          <p:nvPr/>
        </p:nvGrpSpPr>
        <p:grpSpPr bwMode="auto">
          <a:xfrm>
            <a:off x="1588" y="3041650"/>
            <a:ext cx="4627562" cy="3816350"/>
            <a:chOff x="0" y="0"/>
            <a:chExt cx="4627562" cy="3816350"/>
          </a:xfrm>
        </p:grpSpPr>
        <p:sp>
          <p:nvSpPr>
            <p:cNvPr id="22611" name="Freeform 9">
              <a:extLst>
                <a:ext uri="{FF2B5EF4-FFF2-40B4-BE49-F238E27FC236}">
                  <a16:creationId xmlns:a16="http://schemas.microsoft.com/office/drawing/2014/main" id="{6862AE51-75C6-46B4-8DEA-1099C615DE8A}"/>
                </a:ext>
              </a:extLst>
            </p:cNvPr>
            <p:cNvSpPr>
              <a:spLocks noChangeArrowheads="1"/>
            </p:cNvSpPr>
            <p:nvPr/>
          </p:nvSpPr>
          <p:spPr bwMode="auto">
            <a:xfrm>
              <a:off x="3297237" y="0"/>
              <a:ext cx="257175" cy="692150"/>
            </a:xfrm>
            <a:custGeom>
              <a:avLst/>
              <a:gdLst>
                <a:gd name="T0" fmla="*/ 2147483647 w 303"/>
                <a:gd name="T1" fmla="*/ 2147483647 h 819"/>
                <a:gd name="T2" fmla="*/ 2147483647 w 303"/>
                <a:gd name="T3" fmla="*/ 2147483647 h 819"/>
                <a:gd name="T4" fmla="*/ 2147483647 w 303"/>
                <a:gd name="T5" fmla="*/ 2147483647 h 819"/>
                <a:gd name="T6" fmla="*/ 0 w 303"/>
                <a:gd name="T7" fmla="*/ 2147483647 h 819"/>
                <a:gd name="T8" fmla="*/ 0 w 303"/>
                <a:gd name="T9" fmla="*/ 2147483647 h 819"/>
                <a:gd name="T10" fmla="*/ 2147483647 w 303"/>
                <a:gd name="T11" fmla="*/ 0 h 819"/>
                <a:gd name="T12" fmla="*/ 2147483647 w 303"/>
                <a:gd name="T13" fmla="*/ 0 h 819"/>
                <a:gd name="T14" fmla="*/ 2147483647 w 303"/>
                <a:gd name="T15" fmla="*/ 2147483647 h 819"/>
                <a:gd name="T16" fmla="*/ 2147483647 w 303"/>
                <a:gd name="T17" fmla="*/ 2147483647 h 81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03"/>
                <a:gd name="T28" fmla="*/ 0 h 819"/>
                <a:gd name="T29" fmla="*/ 303 w 303"/>
                <a:gd name="T30" fmla="*/ 819 h 81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03" h="819">
                  <a:moveTo>
                    <a:pt x="303" y="770"/>
                  </a:moveTo>
                  <a:cubicBezTo>
                    <a:pt x="303" y="797"/>
                    <a:pt x="235" y="819"/>
                    <a:pt x="151" y="819"/>
                  </a:cubicBezTo>
                  <a:cubicBezTo>
                    <a:pt x="151" y="819"/>
                    <a:pt x="151" y="819"/>
                    <a:pt x="151" y="819"/>
                  </a:cubicBezTo>
                  <a:cubicBezTo>
                    <a:pt x="68" y="819"/>
                    <a:pt x="0" y="797"/>
                    <a:pt x="0" y="770"/>
                  </a:cubicBezTo>
                  <a:cubicBezTo>
                    <a:pt x="0" y="48"/>
                    <a:pt x="0" y="48"/>
                    <a:pt x="0" y="48"/>
                  </a:cubicBezTo>
                  <a:cubicBezTo>
                    <a:pt x="0" y="21"/>
                    <a:pt x="68" y="0"/>
                    <a:pt x="151" y="0"/>
                  </a:cubicBezTo>
                  <a:cubicBezTo>
                    <a:pt x="151" y="0"/>
                    <a:pt x="151" y="0"/>
                    <a:pt x="151" y="0"/>
                  </a:cubicBezTo>
                  <a:cubicBezTo>
                    <a:pt x="235" y="0"/>
                    <a:pt x="303" y="21"/>
                    <a:pt x="303" y="48"/>
                  </a:cubicBezTo>
                  <a:lnTo>
                    <a:pt x="303" y="770"/>
                  </a:lnTo>
                  <a:close/>
                </a:path>
              </a:pathLst>
            </a:custGeom>
            <a:solidFill>
              <a:srgbClr val="5E717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12" name="Freeform 51">
              <a:extLst>
                <a:ext uri="{FF2B5EF4-FFF2-40B4-BE49-F238E27FC236}">
                  <a16:creationId xmlns:a16="http://schemas.microsoft.com/office/drawing/2014/main" id="{F7271929-95AF-4E83-A780-266B963703F4}"/>
                </a:ext>
              </a:extLst>
            </p:cNvPr>
            <p:cNvSpPr>
              <a:spLocks noChangeArrowheads="1"/>
            </p:cNvSpPr>
            <p:nvPr/>
          </p:nvSpPr>
          <p:spPr bwMode="auto">
            <a:xfrm>
              <a:off x="1570037" y="1422400"/>
              <a:ext cx="1028700" cy="1162050"/>
            </a:xfrm>
            <a:custGeom>
              <a:avLst/>
              <a:gdLst>
                <a:gd name="T0" fmla="*/ 2147483647 w 1216"/>
                <a:gd name="T1" fmla="*/ 2147483647 h 1372"/>
                <a:gd name="T2" fmla="*/ 2147483647 w 1216"/>
                <a:gd name="T3" fmla="*/ 2147483647 h 1372"/>
                <a:gd name="T4" fmla="*/ 2147483647 w 1216"/>
                <a:gd name="T5" fmla="*/ 2147483647 h 1372"/>
                <a:gd name="T6" fmla="*/ 2147483647 w 1216"/>
                <a:gd name="T7" fmla="*/ 2147483647 h 1372"/>
                <a:gd name="T8" fmla="*/ 2147483647 w 1216"/>
                <a:gd name="T9" fmla="*/ 2147483647 h 1372"/>
                <a:gd name="T10" fmla="*/ 2147483647 w 1216"/>
                <a:gd name="T11" fmla="*/ 0 h 1372"/>
                <a:gd name="T12" fmla="*/ 2147483647 w 1216"/>
                <a:gd name="T13" fmla="*/ 2147483647 h 1372"/>
                <a:gd name="T14" fmla="*/ 0 60000 65536"/>
                <a:gd name="T15" fmla="*/ 0 60000 65536"/>
                <a:gd name="T16" fmla="*/ 0 60000 65536"/>
                <a:gd name="T17" fmla="*/ 0 60000 65536"/>
                <a:gd name="T18" fmla="*/ 0 60000 65536"/>
                <a:gd name="T19" fmla="*/ 0 60000 65536"/>
                <a:gd name="T20" fmla="*/ 0 60000 65536"/>
                <a:gd name="T21" fmla="*/ 0 w 1216"/>
                <a:gd name="T22" fmla="*/ 0 h 1372"/>
                <a:gd name="T23" fmla="*/ 1216 w 1216"/>
                <a:gd name="T24" fmla="*/ 1372 h 137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16" h="1372">
                  <a:moveTo>
                    <a:pt x="52" y="825"/>
                  </a:moveTo>
                  <a:cubicBezTo>
                    <a:pt x="52" y="825"/>
                    <a:pt x="0" y="1048"/>
                    <a:pt x="247" y="1184"/>
                  </a:cubicBezTo>
                  <a:cubicBezTo>
                    <a:pt x="590" y="1372"/>
                    <a:pt x="730" y="1300"/>
                    <a:pt x="830" y="1211"/>
                  </a:cubicBezTo>
                  <a:cubicBezTo>
                    <a:pt x="955" y="1100"/>
                    <a:pt x="1216" y="636"/>
                    <a:pt x="1216" y="636"/>
                  </a:cubicBezTo>
                  <a:cubicBezTo>
                    <a:pt x="1005" y="203"/>
                    <a:pt x="1005" y="203"/>
                    <a:pt x="1005" y="203"/>
                  </a:cubicBezTo>
                  <a:cubicBezTo>
                    <a:pt x="710" y="0"/>
                    <a:pt x="710" y="0"/>
                    <a:pt x="710" y="0"/>
                  </a:cubicBezTo>
                  <a:lnTo>
                    <a:pt x="52" y="825"/>
                  </a:lnTo>
                  <a:close/>
                </a:path>
              </a:pathLst>
            </a:custGeom>
            <a:solidFill>
              <a:srgbClr val="E4925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13" name="Freeform 52">
              <a:extLst>
                <a:ext uri="{FF2B5EF4-FFF2-40B4-BE49-F238E27FC236}">
                  <a16:creationId xmlns:a16="http://schemas.microsoft.com/office/drawing/2014/main" id="{CD80EB3C-D55E-4802-9422-E7BED7647CCA}"/>
                </a:ext>
              </a:extLst>
            </p:cNvPr>
            <p:cNvSpPr>
              <a:spLocks noChangeArrowheads="1"/>
            </p:cNvSpPr>
            <p:nvPr/>
          </p:nvSpPr>
          <p:spPr bwMode="auto">
            <a:xfrm>
              <a:off x="1614487" y="788988"/>
              <a:ext cx="1249363" cy="1504950"/>
            </a:xfrm>
            <a:custGeom>
              <a:avLst/>
              <a:gdLst>
                <a:gd name="T0" fmla="*/ 2147483647 w 1476"/>
                <a:gd name="T1" fmla="*/ 2147483647 h 1779"/>
                <a:gd name="T2" fmla="*/ 0 w 1476"/>
                <a:gd name="T3" fmla="*/ 2147483647 h 1779"/>
                <a:gd name="T4" fmla="*/ 2147483647 w 1476"/>
                <a:gd name="T5" fmla="*/ 2147483647 h 1779"/>
                <a:gd name="T6" fmla="*/ 2147483647 w 1476"/>
                <a:gd name="T7" fmla="*/ 0 h 1779"/>
                <a:gd name="T8" fmla="*/ 2147483647 w 1476"/>
                <a:gd name="T9" fmla="*/ 2147483647 h 1779"/>
                <a:gd name="T10" fmla="*/ 2147483647 w 1476"/>
                <a:gd name="T11" fmla="*/ 2147483647 h 1779"/>
                <a:gd name="T12" fmla="*/ 2147483647 w 1476"/>
                <a:gd name="T13" fmla="*/ 2147483647 h 1779"/>
                <a:gd name="T14" fmla="*/ 2147483647 w 1476"/>
                <a:gd name="T15" fmla="*/ 2147483647 h 1779"/>
                <a:gd name="T16" fmla="*/ 0 60000 65536"/>
                <a:gd name="T17" fmla="*/ 0 60000 65536"/>
                <a:gd name="T18" fmla="*/ 0 60000 65536"/>
                <a:gd name="T19" fmla="*/ 0 60000 65536"/>
                <a:gd name="T20" fmla="*/ 0 60000 65536"/>
                <a:gd name="T21" fmla="*/ 0 60000 65536"/>
                <a:gd name="T22" fmla="*/ 0 60000 65536"/>
                <a:gd name="T23" fmla="*/ 0 60000 65536"/>
                <a:gd name="T24" fmla="*/ 0 w 1476"/>
                <a:gd name="T25" fmla="*/ 0 h 1779"/>
                <a:gd name="T26" fmla="*/ 1476 w 1476"/>
                <a:gd name="T27" fmla="*/ 1779 h 177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76" h="1779">
                  <a:moveTo>
                    <a:pt x="262" y="1779"/>
                  </a:moveTo>
                  <a:cubicBezTo>
                    <a:pt x="149" y="1767"/>
                    <a:pt x="0" y="1574"/>
                    <a:pt x="0" y="1574"/>
                  </a:cubicBezTo>
                  <a:cubicBezTo>
                    <a:pt x="526" y="117"/>
                    <a:pt x="526" y="117"/>
                    <a:pt x="526" y="117"/>
                  </a:cubicBezTo>
                  <a:cubicBezTo>
                    <a:pt x="1405" y="0"/>
                    <a:pt x="1405" y="0"/>
                    <a:pt x="1405" y="0"/>
                  </a:cubicBezTo>
                  <a:cubicBezTo>
                    <a:pt x="1405" y="0"/>
                    <a:pt x="1476" y="128"/>
                    <a:pt x="1310" y="222"/>
                  </a:cubicBezTo>
                  <a:cubicBezTo>
                    <a:pt x="1143" y="316"/>
                    <a:pt x="722" y="510"/>
                    <a:pt x="714" y="541"/>
                  </a:cubicBezTo>
                  <a:cubicBezTo>
                    <a:pt x="706" y="572"/>
                    <a:pt x="360" y="1721"/>
                    <a:pt x="360" y="1721"/>
                  </a:cubicBezTo>
                  <a:lnTo>
                    <a:pt x="262" y="1779"/>
                  </a:lnTo>
                  <a:close/>
                </a:path>
              </a:pathLst>
            </a:custGeom>
            <a:solidFill>
              <a:srgbClr val="E4925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14" name="Freeform 53">
              <a:extLst>
                <a:ext uri="{FF2B5EF4-FFF2-40B4-BE49-F238E27FC236}">
                  <a16:creationId xmlns:a16="http://schemas.microsoft.com/office/drawing/2014/main" id="{3AB00CF3-EABB-4555-8DC9-A086F10E03A8}"/>
                </a:ext>
              </a:extLst>
            </p:cNvPr>
            <p:cNvSpPr>
              <a:spLocks noChangeArrowheads="1"/>
            </p:cNvSpPr>
            <p:nvPr/>
          </p:nvSpPr>
          <p:spPr bwMode="auto">
            <a:xfrm>
              <a:off x="2227262" y="234950"/>
              <a:ext cx="2400300" cy="3305175"/>
            </a:xfrm>
            <a:custGeom>
              <a:avLst/>
              <a:gdLst>
                <a:gd name="T0" fmla="*/ 2147483647 w 2836"/>
                <a:gd name="T1" fmla="*/ 2147483647 h 3907"/>
                <a:gd name="T2" fmla="*/ 2147483647 w 2836"/>
                <a:gd name="T3" fmla="*/ 2147483647 h 3907"/>
                <a:gd name="T4" fmla="*/ 2147483647 w 2836"/>
                <a:gd name="T5" fmla="*/ 2147483647 h 3907"/>
                <a:gd name="T6" fmla="*/ 0 w 2836"/>
                <a:gd name="T7" fmla="*/ 2147483647 h 3907"/>
                <a:gd name="T8" fmla="*/ 0 w 2836"/>
                <a:gd name="T9" fmla="*/ 2147483647 h 3907"/>
                <a:gd name="T10" fmla="*/ 2147483647 w 2836"/>
                <a:gd name="T11" fmla="*/ 0 h 3907"/>
                <a:gd name="T12" fmla="*/ 2147483647 w 2836"/>
                <a:gd name="T13" fmla="*/ 0 h 3907"/>
                <a:gd name="T14" fmla="*/ 2147483647 w 2836"/>
                <a:gd name="T15" fmla="*/ 2147483647 h 3907"/>
                <a:gd name="T16" fmla="*/ 2147483647 w 2836"/>
                <a:gd name="T17" fmla="*/ 2147483647 h 390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836"/>
                <a:gd name="T28" fmla="*/ 0 h 3907"/>
                <a:gd name="T29" fmla="*/ 2836 w 2836"/>
                <a:gd name="T30" fmla="*/ 3907 h 390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836" h="3907">
                  <a:moveTo>
                    <a:pt x="2836" y="3732"/>
                  </a:moveTo>
                  <a:cubicBezTo>
                    <a:pt x="2836" y="3829"/>
                    <a:pt x="2757" y="3907"/>
                    <a:pt x="2660" y="3907"/>
                  </a:cubicBezTo>
                  <a:cubicBezTo>
                    <a:pt x="175" y="3907"/>
                    <a:pt x="175" y="3907"/>
                    <a:pt x="175" y="3907"/>
                  </a:cubicBezTo>
                  <a:cubicBezTo>
                    <a:pt x="78" y="3907"/>
                    <a:pt x="0" y="3829"/>
                    <a:pt x="0" y="3732"/>
                  </a:cubicBezTo>
                  <a:cubicBezTo>
                    <a:pt x="0" y="175"/>
                    <a:pt x="0" y="175"/>
                    <a:pt x="0" y="175"/>
                  </a:cubicBezTo>
                  <a:cubicBezTo>
                    <a:pt x="0" y="78"/>
                    <a:pt x="78" y="0"/>
                    <a:pt x="175" y="0"/>
                  </a:cubicBezTo>
                  <a:cubicBezTo>
                    <a:pt x="2660" y="0"/>
                    <a:pt x="2660" y="0"/>
                    <a:pt x="2660" y="0"/>
                  </a:cubicBezTo>
                  <a:cubicBezTo>
                    <a:pt x="2757" y="0"/>
                    <a:pt x="2836" y="78"/>
                    <a:pt x="2836" y="175"/>
                  </a:cubicBezTo>
                  <a:lnTo>
                    <a:pt x="2836" y="3732"/>
                  </a:lnTo>
                  <a:close/>
                </a:path>
              </a:pathLst>
            </a:custGeom>
            <a:solidFill>
              <a:srgbClr val="334C5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15" name="Freeform 54">
              <a:extLst>
                <a:ext uri="{FF2B5EF4-FFF2-40B4-BE49-F238E27FC236}">
                  <a16:creationId xmlns:a16="http://schemas.microsoft.com/office/drawing/2014/main" id="{9EE0F13F-4CBB-40B4-B035-D3C7243A526D}"/>
                </a:ext>
              </a:extLst>
            </p:cNvPr>
            <p:cNvSpPr>
              <a:spLocks noChangeArrowheads="1"/>
            </p:cNvSpPr>
            <p:nvPr/>
          </p:nvSpPr>
          <p:spPr bwMode="auto">
            <a:xfrm>
              <a:off x="2405062" y="392113"/>
              <a:ext cx="2043113" cy="2813050"/>
            </a:xfrm>
            <a:custGeom>
              <a:avLst/>
              <a:gdLst>
                <a:gd name="T0" fmla="*/ 2147483647 w 2415"/>
                <a:gd name="T1" fmla="*/ 2147483647 h 3326"/>
                <a:gd name="T2" fmla="*/ 2147483647 w 2415"/>
                <a:gd name="T3" fmla="*/ 2147483647 h 3326"/>
                <a:gd name="T4" fmla="*/ 2147483647 w 2415"/>
                <a:gd name="T5" fmla="*/ 2147483647 h 3326"/>
                <a:gd name="T6" fmla="*/ 0 w 2415"/>
                <a:gd name="T7" fmla="*/ 2147483647 h 3326"/>
                <a:gd name="T8" fmla="*/ 0 w 2415"/>
                <a:gd name="T9" fmla="*/ 2147483647 h 3326"/>
                <a:gd name="T10" fmla="*/ 2147483647 w 2415"/>
                <a:gd name="T11" fmla="*/ 0 h 3326"/>
                <a:gd name="T12" fmla="*/ 2147483647 w 2415"/>
                <a:gd name="T13" fmla="*/ 0 h 3326"/>
                <a:gd name="T14" fmla="*/ 2147483647 w 2415"/>
                <a:gd name="T15" fmla="*/ 2147483647 h 3326"/>
                <a:gd name="T16" fmla="*/ 2147483647 w 2415"/>
                <a:gd name="T17" fmla="*/ 2147483647 h 33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415"/>
                <a:gd name="T28" fmla="*/ 0 h 3326"/>
                <a:gd name="T29" fmla="*/ 2415 w 2415"/>
                <a:gd name="T30" fmla="*/ 3326 h 332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415" h="3326">
                  <a:moveTo>
                    <a:pt x="2415" y="3177"/>
                  </a:moveTo>
                  <a:cubicBezTo>
                    <a:pt x="2415" y="3260"/>
                    <a:pt x="2348" y="3326"/>
                    <a:pt x="2266" y="3326"/>
                  </a:cubicBezTo>
                  <a:cubicBezTo>
                    <a:pt x="150" y="3326"/>
                    <a:pt x="150" y="3326"/>
                    <a:pt x="150" y="3326"/>
                  </a:cubicBezTo>
                  <a:cubicBezTo>
                    <a:pt x="67" y="3326"/>
                    <a:pt x="0" y="3260"/>
                    <a:pt x="0" y="3177"/>
                  </a:cubicBezTo>
                  <a:cubicBezTo>
                    <a:pt x="0" y="149"/>
                    <a:pt x="0" y="149"/>
                    <a:pt x="0" y="149"/>
                  </a:cubicBezTo>
                  <a:cubicBezTo>
                    <a:pt x="0" y="67"/>
                    <a:pt x="67" y="0"/>
                    <a:pt x="150" y="0"/>
                  </a:cubicBezTo>
                  <a:cubicBezTo>
                    <a:pt x="2266" y="0"/>
                    <a:pt x="2266" y="0"/>
                    <a:pt x="2266" y="0"/>
                  </a:cubicBezTo>
                  <a:cubicBezTo>
                    <a:pt x="2348" y="0"/>
                    <a:pt x="2415" y="67"/>
                    <a:pt x="2415" y="149"/>
                  </a:cubicBezTo>
                  <a:lnTo>
                    <a:pt x="2415" y="3177"/>
                  </a:lnTo>
                  <a:close/>
                </a:path>
              </a:pathLst>
            </a:custGeom>
            <a:solidFill>
              <a:srgbClr val="D55B4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16" name="Freeform 55">
              <a:extLst>
                <a:ext uri="{FF2B5EF4-FFF2-40B4-BE49-F238E27FC236}">
                  <a16:creationId xmlns:a16="http://schemas.microsoft.com/office/drawing/2014/main" id="{2148EC6E-DD6B-4220-B487-6D67D5CCF15E}"/>
                </a:ext>
              </a:extLst>
            </p:cNvPr>
            <p:cNvSpPr>
              <a:spLocks noChangeArrowheads="1"/>
            </p:cNvSpPr>
            <p:nvPr/>
          </p:nvSpPr>
          <p:spPr bwMode="auto">
            <a:xfrm>
              <a:off x="3302000" y="301625"/>
              <a:ext cx="250825" cy="49213"/>
            </a:xfrm>
            <a:custGeom>
              <a:avLst/>
              <a:gdLst>
                <a:gd name="T0" fmla="*/ 2147483647 w 296"/>
                <a:gd name="T1" fmla="*/ 2147483647 h 57"/>
                <a:gd name="T2" fmla="*/ 2147483647 w 296"/>
                <a:gd name="T3" fmla="*/ 2147483647 h 57"/>
                <a:gd name="T4" fmla="*/ 2147483647 w 296"/>
                <a:gd name="T5" fmla="*/ 2147483647 h 57"/>
                <a:gd name="T6" fmla="*/ 0 w 296"/>
                <a:gd name="T7" fmla="*/ 2147483647 h 57"/>
                <a:gd name="T8" fmla="*/ 0 w 296"/>
                <a:gd name="T9" fmla="*/ 2147483647 h 57"/>
                <a:gd name="T10" fmla="*/ 2147483647 w 296"/>
                <a:gd name="T11" fmla="*/ 0 h 57"/>
                <a:gd name="T12" fmla="*/ 2147483647 w 296"/>
                <a:gd name="T13" fmla="*/ 0 h 57"/>
                <a:gd name="T14" fmla="*/ 2147483647 w 296"/>
                <a:gd name="T15" fmla="*/ 2147483647 h 57"/>
                <a:gd name="T16" fmla="*/ 0 60000 65536"/>
                <a:gd name="T17" fmla="*/ 0 60000 65536"/>
                <a:gd name="T18" fmla="*/ 0 60000 65536"/>
                <a:gd name="T19" fmla="*/ 0 60000 65536"/>
                <a:gd name="T20" fmla="*/ 0 60000 65536"/>
                <a:gd name="T21" fmla="*/ 0 60000 65536"/>
                <a:gd name="T22" fmla="*/ 0 60000 65536"/>
                <a:gd name="T23" fmla="*/ 0 60000 65536"/>
                <a:gd name="T24" fmla="*/ 0 w 296"/>
                <a:gd name="T25" fmla="*/ 0 h 57"/>
                <a:gd name="T26" fmla="*/ 296 w 296"/>
                <a:gd name="T27" fmla="*/ 57 h 5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96" h="57">
                  <a:moveTo>
                    <a:pt x="296" y="28"/>
                  </a:moveTo>
                  <a:cubicBezTo>
                    <a:pt x="296" y="44"/>
                    <a:pt x="283" y="57"/>
                    <a:pt x="267" y="57"/>
                  </a:cubicBezTo>
                  <a:cubicBezTo>
                    <a:pt x="29" y="57"/>
                    <a:pt x="29" y="57"/>
                    <a:pt x="29" y="57"/>
                  </a:cubicBezTo>
                  <a:cubicBezTo>
                    <a:pt x="13" y="57"/>
                    <a:pt x="0" y="44"/>
                    <a:pt x="0" y="28"/>
                  </a:cubicBezTo>
                  <a:cubicBezTo>
                    <a:pt x="0" y="28"/>
                    <a:pt x="0" y="28"/>
                    <a:pt x="0" y="28"/>
                  </a:cubicBezTo>
                  <a:cubicBezTo>
                    <a:pt x="0" y="13"/>
                    <a:pt x="13" y="0"/>
                    <a:pt x="29" y="0"/>
                  </a:cubicBezTo>
                  <a:cubicBezTo>
                    <a:pt x="267" y="0"/>
                    <a:pt x="267" y="0"/>
                    <a:pt x="267" y="0"/>
                  </a:cubicBezTo>
                  <a:cubicBezTo>
                    <a:pt x="283" y="0"/>
                    <a:pt x="296" y="13"/>
                    <a:pt x="296" y="28"/>
                  </a:cubicBezTo>
                  <a:close/>
                </a:path>
              </a:pathLst>
            </a:custGeom>
            <a:solidFill>
              <a:srgbClr val="5E717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17" name="Oval 56">
              <a:extLst>
                <a:ext uri="{FF2B5EF4-FFF2-40B4-BE49-F238E27FC236}">
                  <a16:creationId xmlns:a16="http://schemas.microsoft.com/office/drawing/2014/main" id="{8DD6F195-6A43-48AC-9F9B-6D0CD0AACF95}"/>
                </a:ext>
              </a:extLst>
            </p:cNvPr>
            <p:cNvSpPr>
              <a:spLocks noChangeArrowheads="1"/>
            </p:cNvSpPr>
            <p:nvPr/>
          </p:nvSpPr>
          <p:spPr bwMode="auto">
            <a:xfrm>
              <a:off x="3249612" y="3305175"/>
              <a:ext cx="355600" cy="115888"/>
            </a:xfrm>
            <a:prstGeom prst="ellipse">
              <a:avLst/>
            </a:prstGeom>
            <a:solidFill>
              <a:srgbClr val="5E717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2618" name="Freeform 57">
              <a:extLst>
                <a:ext uri="{FF2B5EF4-FFF2-40B4-BE49-F238E27FC236}">
                  <a16:creationId xmlns:a16="http://schemas.microsoft.com/office/drawing/2014/main" id="{BA892489-99C4-4C83-95E0-3CACAA6671DD}"/>
                </a:ext>
              </a:extLst>
            </p:cNvPr>
            <p:cNvSpPr>
              <a:spLocks noChangeArrowheads="1"/>
            </p:cNvSpPr>
            <p:nvPr/>
          </p:nvSpPr>
          <p:spPr bwMode="auto">
            <a:xfrm>
              <a:off x="1906587" y="1136650"/>
              <a:ext cx="463550" cy="1365250"/>
            </a:xfrm>
            <a:custGeom>
              <a:avLst/>
              <a:gdLst>
                <a:gd name="T0" fmla="*/ 2147483647 w 549"/>
                <a:gd name="T1" fmla="*/ 2147483647 h 1613"/>
                <a:gd name="T2" fmla="*/ 0 w 549"/>
                <a:gd name="T3" fmla="*/ 2147483647 h 1613"/>
                <a:gd name="T4" fmla="*/ 2147483647 w 549"/>
                <a:gd name="T5" fmla="*/ 0 h 1613"/>
                <a:gd name="T6" fmla="*/ 2147483647 w 549"/>
                <a:gd name="T7" fmla="*/ 2147483647 h 1613"/>
                <a:gd name="T8" fmla="*/ 2147483647 w 549"/>
                <a:gd name="T9" fmla="*/ 2147483647 h 1613"/>
                <a:gd name="T10" fmla="*/ 2147483647 w 549"/>
                <a:gd name="T11" fmla="*/ 2147483647 h 1613"/>
                <a:gd name="T12" fmla="*/ 2147483647 w 549"/>
                <a:gd name="T13" fmla="*/ 2147483647 h 1613"/>
                <a:gd name="T14" fmla="*/ 2147483647 w 549"/>
                <a:gd name="T15" fmla="*/ 2147483647 h 1613"/>
                <a:gd name="T16" fmla="*/ 2147483647 w 549"/>
                <a:gd name="T17" fmla="*/ 2147483647 h 16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49"/>
                <a:gd name="T28" fmla="*/ 0 h 1613"/>
                <a:gd name="T29" fmla="*/ 549 w 549"/>
                <a:gd name="T30" fmla="*/ 1613 h 161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49" h="1613">
                  <a:moveTo>
                    <a:pt x="154" y="1451"/>
                  </a:moveTo>
                  <a:cubicBezTo>
                    <a:pt x="82" y="1374"/>
                    <a:pt x="0" y="597"/>
                    <a:pt x="0" y="597"/>
                  </a:cubicBezTo>
                  <a:cubicBezTo>
                    <a:pt x="339" y="0"/>
                    <a:pt x="339" y="0"/>
                    <a:pt x="339" y="0"/>
                  </a:cubicBezTo>
                  <a:cubicBezTo>
                    <a:pt x="339" y="0"/>
                    <a:pt x="459" y="158"/>
                    <a:pt x="440" y="300"/>
                  </a:cubicBezTo>
                  <a:cubicBezTo>
                    <a:pt x="419" y="458"/>
                    <a:pt x="362" y="679"/>
                    <a:pt x="362" y="679"/>
                  </a:cubicBezTo>
                  <a:cubicBezTo>
                    <a:pt x="498" y="1145"/>
                    <a:pt x="498" y="1145"/>
                    <a:pt x="498" y="1145"/>
                  </a:cubicBezTo>
                  <a:cubicBezTo>
                    <a:pt x="498" y="1145"/>
                    <a:pt x="515" y="1174"/>
                    <a:pt x="524" y="1220"/>
                  </a:cubicBezTo>
                  <a:cubicBezTo>
                    <a:pt x="543" y="1309"/>
                    <a:pt x="549" y="1451"/>
                    <a:pt x="451" y="1511"/>
                  </a:cubicBezTo>
                  <a:cubicBezTo>
                    <a:pt x="287" y="1613"/>
                    <a:pt x="196" y="1497"/>
                    <a:pt x="154" y="1451"/>
                  </a:cubicBezTo>
                  <a:close/>
                </a:path>
              </a:pathLst>
            </a:custGeom>
            <a:solidFill>
              <a:srgbClr val="F5AB7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19" name="Freeform 58">
              <a:extLst>
                <a:ext uri="{FF2B5EF4-FFF2-40B4-BE49-F238E27FC236}">
                  <a16:creationId xmlns:a16="http://schemas.microsoft.com/office/drawing/2014/main" id="{3FE2912F-5006-4549-B1E1-FE4AE8622970}"/>
                </a:ext>
              </a:extLst>
            </p:cNvPr>
            <p:cNvSpPr>
              <a:spLocks noEditPoints="1" noChangeArrowheads="1"/>
            </p:cNvSpPr>
            <p:nvPr/>
          </p:nvSpPr>
          <p:spPr bwMode="auto">
            <a:xfrm>
              <a:off x="3043237" y="2225675"/>
              <a:ext cx="520700" cy="522288"/>
            </a:xfrm>
            <a:custGeom>
              <a:avLst/>
              <a:gdLst>
                <a:gd name="T0" fmla="*/ 2147483647 w 616"/>
                <a:gd name="T1" fmla="*/ 2147483647 h 617"/>
                <a:gd name="T2" fmla="*/ 2147483647 w 616"/>
                <a:gd name="T3" fmla="*/ 2147483647 h 617"/>
                <a:gd name="T4" fmla="*/ 2147483647 w 616"/>
                <a:gd name="T5" fmla="*/ 2147483647 h 617"/>
                <a:gd name="T6" fmla="*/ 2147483647 w 616"/>
                <a:gd name="T7" fmla="*/ 2147483647 h 617"/>
                <a:gd name="T8" fmla="*/ 2147483647 w 616"/>
                <a:gd name="T9" fmla="*/ 2147483647 h 617"/>
                <a:gd name="T10" fmla="*/ 2147483647 w 616"/>
                <a:gd name="T11" fmla="*/ 2147483647 h 617"/>
                <a:gd name="T12" fmla="*/ 2147483647 w 616"/>
                <a:gd name="T13" fmla="*/ 2147483647 h 617"/>
                <a:gd name="T14" fmla="*/ 2147483647 w 616"/>
                <a:gd name="T15" fmla="*/ 2147483647 h 617"/>
                <a:gd name="T16" fmla="*/ 2147483647 w 616"/>
                <a:gd name="T17" fmla="*/ 2147483647 h 617"/>
                <a:gd name="T18" fmla="*/ 2147483647 w 616"/>
                <a:gd name="T19" fmla="*/ 2147483647 h 617"/>
                <a:gd name="T20" fmla="*/ 2147483647 w 616"/>
                <a:gd name="T21" fmla="*/ 2147483647 h 617"/>
                <a:gd name="T22" fmla="*/ 2147483647 w 616"/>
                <a:gd name="T23" fmla="*/ 2147483647 h 617"/>
                <a:gd name="T24" fmla="*/ 2147483647 w 616"/>
                <a:gd name="T25" fmla="*/ 2147483647 h 617"/>
                <a:gd name="T26" fmla="*/ 2147483647 w 616"/>
                <a:gd name="T27" fmla="*/ 2147483647 h 617"/>
                <a:gd name="T28" fmla="*/ 2147483647 w 616"/>
                <a:gd name="T29" fmla="*/ 2147483647 h 617"/>
                <a:gd name="T30" fmla="*/ 2147483647 w 616"/>
                <a:gd name="T31" fmla="*/ 2147483647 h 617"/>
                <a:gd name="T32" fmla="*/ 2147483647 w 616"/>
                <a:gd name="T33" fmla="*/ 2147483647 h 617"/>
                <a:gd name="T34" fmla="*/ 2147483647 w 616"/>
                <a:gd name="T35" fmla="*/ 2147483647 h 617"/>
                <a:gd name="T36" fmla="*/ 2147483647 w 616"/>
                <a:gd name="T37" fmla="*/ 2147483647 h 617"/>
                <a:gd name="T38" fmla="*/ 2147483647 w 616"/>
                <a:gd name="T39" fmla="*/ 2147483647 h 617"/>
                <a:gd name="T40" fmla="*/ 2147483647 w 616"/>
                <a:gd name="T41" fmla="*/ 2147483647 h 617"/>
                <a:gd name="T42" fmla="*/ 2147483647 w 616"/>
                <a:gd name="T43" fmla="*/ 2147483647 h 617"/>
                <a:gd name="T44" fmla="*/ 2147483647 w 616"/>
                <a:gd name="T45" fmla="*/ 2147483647 h 617"/>
                <a:gd name="T46" fmla="*/ 2147483647 w 616"/>
                <a:gd name="T47" fmla="*/ 2147483647 h 617"/>
                <a:gd name="T48" fmla="*/ 2147483647 w 616"/>
                <a:gd name="T49" fmla="*/ 2147483647 h 617"/>
                <a:gd name="T50" fmla="*/ 2147483647 w 616"/>
                <a:gd name="T51" fmla="*/ 2147483647 h 617"/>
                <a:gd name="T52" fmla="*/ 2147483647 w 616"/>
                <a:gd name="T53" fmla="*/ 2147483647 h 617"/>
                <a:gd name="T54" fmla="*/ 2147483647 w 616"/>
                <a:gd name="T55" fmla="*/ 2147483647 h 617"/>
                <a:gd name="T56" fmla="*/ 2147483647 w 616"/>
                <a:gd name="T57" fmla="*/ 2147483647 h 617"/>
                <a:gd name="T58" fmla="*/ 2147483647 w 616"/>
                <a:gd name="T59" fmla="*/ 2147483647 h 617"/>
                <a:gd name="T60" fmla="*/ 2147483647 w 616"/>
                <a:gd name="T61" fmla="*/ 2147483647 h 617"/>
                <a:gd name="T62" fmla="*/ 2147483647 w 616"/>
                <a:gd name="T63" fmla="*/ 2147483647 h 617"/>
                <a:gd name="T64" fmla="*/ 2147483647 w 616"/>
                <a:gd name="T65" fmla="*/ 2147483647 h 617"/>
                <a:gd name="T66" fmla="*/ 2147483647 w 616"/>
                <a:gd name="T67" fmla="*/ 2147483647 h 617"/>
                <a:gd name="T68" fmla="*/ 2147483647 w 616"/>
                <a:gd name="T69" fmla="*/ 2147483647 h 617"/>
                <a:gd name="T70" fmla="*/ 2147483647 w 616"/>
                <a:gd name="T71" fmla="*/ 2147483647 h 617"/>
                <a:gd name="T72" fmla="*/ 603768556 w 616"/>
                <a:gd name="T73" fmla="*/ 2147483647 h 617"/>
                <a:gd name="T74" fmla="*/ 2147483647 w 616"/>
                <a:gd name="T75" fmla="*/ 2147483647 h 617"/>
                <a:gd name="T76" fmla="*/ 2147483647 w 616"/>
                <a:gd name="T77" fmla="*/ 2147483647 h 617"/>
                <a:gd name="T78" fmla="*/ 2147483647 w 616"/>
                <a:gd name="T79" fmla="*/ 2147483647 h 617"/>
                <a:gd name="T80" fmla="*/ 2147483647 w 616"/>
                <a:gd name="T81" fmla="*/ 2147483647 h 617"/>
                <a:gd name="T82" fmla="*/ 2147483647 w 616"/>
                <a:gd name="T83" fmla="*/ 2147483647 h 617"/>
                <a:gd name="T84" fmla="*/ 2147483647 w 616"/>
                <a:gd name="T85" fmla="*/ 2147483647 h 617"/>
                <a:gd name="T86" fmla="*/ 2147483647 w 616"/>
                <a:gd name="T87" fmla="*/ 2147483647 h 617"/>
                <a:gd name="T88" fmla="*/ 2147483647 w 616"/>
                <a:gd name="T89" fmla="*/ 2147483647 h 617"/>
                <a:gd name="T90" fmla="*/ 2147483647 w 616"/>
                <a:gd name="T91" fmla="*/ 2147483647 h 617"/>
                <a:gd name="T92" fmla="*/ 2147483647 w 616"/>
                <a:gd name="T93" fmla="*/ 2147483647 h 617"/>
                <a:gd name="T94" fmla="*/ 2147483647 w 616"/>
                <a:gd name="T95" fmla="*/ 2147483647 h 617"/>
                <a:gd name="T96" fmla="*/ 2147483647 w 616"/>
                <a:gd name="T97" fmla="*/ 2147483647 h 61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16"/>
                <a:gd name="T148" fmla="*/ 0 h 617"/>
                <a:gd name="T149" fmla="*/ 616 w 616"/>
                <a:gd name="T150" fmla="*/ 617 h 61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16" h="617">
                  <a:moveTo>
                    <a:pt x="282" y="614"/>
                  </a:moveTo>
                  <a:cubicBezTo>
                    <a:pt x="303" y="617"/>
                    <a:pt x="303" y="617"/>
                    <a:pt x="303" y="617"/>
                  </a:cubicBezTo>
                  <a:cubicBezTo>
                    <a:pt x="311" y="604"/>
                    <a:pt x="311" y="604"/>
                    <a:pt x="311" y="604"/>
                  </a:cubicBezTo>
                  <a:cubicBezTo>
                    <a:pt x="331" y="603"/>
                    <a:pt x="331" y="603"/>
                    <a:pt x="331" y="603"/>
                  </a:cubicBezTo>
                  <a:cubicBezTo>
                    <a:pt x="337" y="614"/>
                    <a:pt x="337" y="614"/>
                    <a:pt x="337" y="614"/>
                  </a:cubicBezTo>
                  <a:cubicBezTo>
                    <a:pt x="358" y="613"/>
                    <a:pt x="358" y="613"/>
                    <a:pt x="358" y="613"/>
                  </a:cubicBezTo>
                  <a:cubicBezTo>
                    <a:pt x="364" y="599"/>
                    <a:pt x="364" y="599"/>
                    <a:pt x="364" y="599"/>
                  </a:cubicBezTo>
                  <a:cubicBezTo>
                    <a:pt x="383" y="594"/>
                    <a:pt x="383" y="594"/>
                    <a:pt x="383" y="594"/>
                  </a:cubicBezTo>
                  <a:cubicBezTo>
                    <a:pt x="391" y="604"/>
                    <a:pt x="391" y="604"/>
                    <a:pt x="391" y="604"/>
                  </a:cubicBezTo>
                  <a:cubicBezTo>
                    <a:pt x="411" y="599"/>
                    <a:pt x="411" y="599"/>
                    <a:pt x="411" y="599"/>
                  </a:cubicBezTo>
                  <a:cubicBezTo>
                    <a:pt x="415" y="584"/>
                    <a:pt x="415" y="584"/>
                    <a:pt x="415" y="584"/>
                  </a:cubicBezTo>
                  <a:cubicBezTo>
                    <a:pt x="433" y="576"/>
                    <a:pt x="433" y="576"/>
                    <a:pt x="433" y="576"/>
                  </a:cubicBezTo>
                  <a:cubicBezTo>
                    <a:pt x="442" y="584"/>
                    <a:pt x="442" y="584"/>
                    <a:pt x="442" y="584"/>
                  </a:cubicBezTo>
                  <a:cubicBezTo>
                    <a:pt x="462" y="576"/>
                    <a:pt x="462" y="576"/>
                    <a:pt x="462" y="576"/>
                  </a:cubicBezTo>
                  <a:cubicBezTo>
                    <a:pt x="463" y="560"/>
                    <a:pt x="463" y="560"/>
                    <a:pt x="463" y="560"/>
                  </a:cubicBezTo>
                  <a:cubicBezTo>
                    <a:pt x="479" y="549"/>
                    <a:pt x="479" y="549"/>
                    <a:pt x="479" y="549"/>
                  </a:cubicBezTo>
                  <a:cubicBezTo>
                    <a:pt x="490" y="556"/>
                    <a:pt x="490" y="556"/>
                    <a:pt x="490" y="556"/>
                  </a:cubicBezTo>
                  <a:cubicBezTo>
                    <a:pt x="507" y="544"/>
                    <a:pt x="507" y="544"/>
                    <a:pt x="507" y="544"/>
                  </a:cubicBezTo>
                  <a:cubicBezTo>
                    <a:pt x="505" y="528"/>
                    <a:pt x="505" y="528"/>
                    <a:pt x="505" y="528"/>
                  </a:cubicBezTo>
                  <a:cubicBezTo>
                    <a:pt x="519" y="514"/>
                    <a:pt x="519" y="514"/>
                    <a:pt x="519" y="514"/>
                  </a:cubicBezTo>
                  <a:cubicBezTo>
                    <a:pt x="531" y="519"/>
                    <a:pt x="531" y="519"/>
                    <a:pt x="531" y="519"/>
                  </a:cubicBezTo>
                  <a:cubicBezTo>
                    <a:pt x="546" y="504"/>
                    <a:pt x="546" y="504"/>
                    <a:pt x="546" y="504"/>
                  </a:cubicBezTo>
                  <a:cubicBezTo>
                    <a:pt x="541" y="490"/>
                    <a:pt x="541" y="490"/>
                    <a:pt x="541" y="490"/>
                  </a:cubicBezTo>
                  <a:cubicBezTo>
                    <a:pt x="552" y="473"/>
                    <a:pt x="552" y="473"/>
                    <a:pt x="552" y="473"/>
                  </a:cubicBezTo>
                  <a:cubicBezTo>
                    <a:pt x="565" y="476"/>
                    <a:pt x="565" y="476"/>
                    <a:pt x="565" y="476"/>
                  </a:cubicBezTo>
                  <a:cubicBezTo>
                    <a:pt x="577" y="459"/>
                    <a:pt x="577" y="459"/>
                    <a:pt x="577" y="459"/>
                  </a:cubicBezTo>
                  <a:cubicBezTo>
                    <a:pt x="570" y="445"/>
                    <a:pt x="570" y="445"/>
                    <a:pt x="570" y="445"/>
                  </a:cubicBezTo>
                  <a:cubicBezTo>
                    <a:pt x="578" y="427"/>
                    <a:pt x="578" y="427"/>
                    <a:pt x="578" y="427"/>
                  </a:cubicBezTo>
                  <a:cubicBezTo>
                    <a:pt x="591" y="427"/>
                    <a:pt x="591" y="427"/>
                    <a:pt x="591" y="427"/>
                  </a:cubicBezTo>
                  <a:cubicBezTo>
                    <a:pt x="600" y="408"/>
                    <a:pt x="600" y="408"/>
                    <a:pt x="600" y="408"/>
                  </a:cubicBezTo>
                  <a:cubicBezTo>
                    <a:pt x="590" y="396"/>
                    <a:pt x="590" y="396"/>
                    <a:pt x="590" y="396"/>
                  </a:cubicBezTo>
                  <a:cubicBezTo>
                    <a:pt x="595" y="377"/>
                    <a:pt x="595" y="377"/>
                    <a:pt x="595" y="377"/>
                  </a:cubicBezTo>
                  <a:cubicBezTo>
                    <a:pt x="608" y="375"/>
                    <a:pt x="608" y="375"/>
                    <a:pt x="608" y="375"/>
                  </a:cubicBezTo>
                  <a:cubicBezTo>
                    <a:pt x="613" y="354"/>
                    <a:pt x="613" y="354"/>
                    <a:pt x="613" y="354"/>
                  </a:cubicBezTo>
                  <a:cubicBezTo>
                    <a:pt x="601" y="344"/>
                    <a:pt x="601" y="344"/>
                    <a:pt x="601" y="344"/>
                  </a:cubicBezTo>
                  <a:cubicBezTo>
                    <a:pt x="603" y="324"/>
                    <a:pt x="603" y="324"/>
                    <a:pt x="603" y="324"/>
                  </a:cubicBezTo>
                  <a:cubicBezTo>
                    <a:pt x="615" y="320"/>
                    <a:pt x="615" y="320"/>
                    <a:pt x="615" y="320"/>
                  </a:cubicBezTo>
                  <a:cubicBezTo>
                    <a:pt x="616" y="299"/>
                    <a:pt x="616" y="299"/>
                    <a:pt x="616" y="299"/>
                  </a:cubicBezTo>
                  <a:cubicBezTo>
                    <a:pt x="603" y="291"/>
                    <a:pt x="603" y="291"/>
                    <a:pt x="603" y="291"/>
                  </a:cubicBezTo>
                  <a:cubicBezTo>
                    <a:pt x="601" y="271"/>
                    <a:pt x="601" y="271"/>
                    <a:pt x="601" y="271"/>
                  </a:cubicBezTo>
                  <a:cubicBezTo>
                    <a:pt x="612" y="265"/>
                    <a:pt x="612" y="265"/>
                    <a:pt x="612" y="265"/>
                  </a:cubicBezTo>
                  <a:cubicBezTo>
                    <a:pt x="610" y="244"/>
                    <a:pt x="610" y="244"/>
                    <a:pt x="610" y="244"/>
                  </a:cubicBezTo>
                  <a:cubicBezTo>
                    <a:pt x="595" y="239"/>
                    <a:pt x="595" y="239"/>
                    <a:pt x="595" y="239"/>
                  </a:cubicBezTo>
                  <a:cubicBezTo>
                    <a:pt x="589" y="220"/>
                    <a:pt x="589" y="220"/>
                    <a:pt x="589" y="220"/>
                  </a:cubicBezTo>
                  <a:cubicBezTo>
                    <a:pt x="600" y="212"/>
                    <a:pt x="600" y="212"/>
                    <a:pt x="600" y="212"/>
                  </a:cubicBezTo>
                  <a:cubicBezTo>
                    <a:pt x="593" y="191"/>
                    <a:pt x="593" y="191"/>
                    <a:pt x="593" y="191"/>
                  </a:cubicBezTo>
                  <a:cubicBezTo>
                    <a:pt x="578" y="188"/>
                    <a:pt x="578" y="188"/>
                    <a:pt x="578" y="188"/>
                  </a:cubicBezTo>
                  <a:cubicBezTo>
                    <a:pt x="569" y="171"/>
                    <a:pt x="569" y="171"/>
                    <a:pt x="569" y="171"/>
                  </a:cubicBezTo>
                  <a:cubicBezTo>
                    <a:pt x="578" y="161"/>
                    <a:pt x="578" y="161"/>
                    <a:pt x="578" y="161"/>
                  </a:cubicBezTo>
                  <a:cubicBezTo>
                    <a:pt x="568" y="142"/>
                    <a:pt x="568" y="142"/>
                    <a:pt x="568" y="142"/>
                  </a:cubicBezTo>
                  <a:cubicBezTo>
                    <a:pt x="552" y="142"/>
                    <a:pt x="552" y="142"/>
                    <a:pt x="552" y="142"/>
                  </a:cubicBezTo>
                  <a:cubicBezTo>
                    <a:pt x="540" y="126"/>
                    <a:pt x="540" y="126"/>
                    <a:pt x="540" y="126"/>
                  </a:cubicBezTo>
                  <a:cubicBezTo>
                    <a:pt x="547" y="115"/>
                    <a:pt x="547" y="115"/>
                    <a:pt x="547" y="115"/>
                  </a:cubicBezTo>
                  <a:cubicBezTo>
                    <a:pt x="534" y="98"/>
                    <a:pt x="534" y="98"/>
                    <a:pt x="534" y="98"/>
                  </a:cubicBezTo>
                  <a:cubicBezTo>
                    <a:pt x="519" y="101"/>
                    <a:pt x="519" y="101"/>
                    <a:pt x="519" y="101"/>
                  </a:cubicBezTo>
                  <a:cubicBezTo>
                    <a:pt x="504" y="88"/>
                    <a:pt x="504" y="88"/>
                    <a:pt x="504" y="88"/>
                  </a:cubicBezTo>
                  <a:cubicBezTo>
                    <a:pt x="509" y="76"/>
                    <a:pt x="509" y="76"/>
                    <a:pt x="509" y="76"/>
                  </a:cubicBezTo>
                  <a:cubicBezTo>
                    <a:pt x="493" y="61"/>
                    <a:pt x="493" y="61"/>
                    <a:pt x="493" y="61"/>
                  </a:cubicBezTo>
                  <a:cubicBezTo>
                    <a:pt x="479" y="66"/>
                    <a:pt x="479" y="66"/>
                    <a:pt x="479" y="66"/>
                  </a:cubicBezTo>
                  <a:cubicBezTo>
                    <a:pt x="462" y="56"/>
                    <a:pt x="462" y="56"/>
                    <a:pt x="462" y="56"/>
                  </a:cubicBezTo>
                  <a:cubicBezTo>
                    <a:pt x="464" y="43"/>
                    <a:pt x="464" y="43"/>
                    <a:pt x="464" y="43"/>
                  </a:cubicBezTo>
                  <a:cubicBezTo>
                    <a:pt x="446" y="32"/>
                    <a:pt x="446" y="32"/>
                    <a:pt x="446" y="32"/>
                  </a:cubicBezTo>
                  <a:cubicBezTo>
                    <a:pt x="433" y="40"/>
                    <a:pt x="433" y="40"/>
                    <a:pt x="433" y="40"/>
                  </a:cubicBezTo>
                  <a:cubicBezTo>
                    <a:pt x="414" y="33"/>
                    <a:pt x="414" y="33"/>
                    <a:pt x="414" y="33"/>
                  </a:cubicBezTo>
                  <a:cubicBezTo>
                    <a:pt x="414" y="20"/>
                    <a:pt x="414" y="20"/>
                    <a:pt x="414" y="20"/>
                  </a:cubicBezTo>
                  <a:cubicBezTo>
                    <a:pt x="394" y="12"/>
                    <a:pt x="394" y="12"/>
                    <a:pt x="394" y="12"/>
                  </a:cubicBezTo>
                  <a:cubicBezTo>
                    <a:pt x="383" y="22"/>
                    <a:pt x="383" y="22"/>
                    <a:pt x="383" y="22"/>
                  </a:cubicBezTo>
                  <a:cubicBezTo>
                    <a:pt x="363" y="18"/>
                    <a:pt x="363" y="18"/>
                    <a:pt x="363" y="18"/>
                  </a:cubicBezTo>
                  <a:cubicBezTo>
                    <a:pt x="361" y="5"/>
                    <a:pt x="361" y="5"/>
                    <a:pt x="361" y="5"/>
                  </a:cubicBezTo>
                  <a:cubicBezTo>
                    <a:pt x="340" y="1"/>
                    <a:pt x="340" y="1"/>
                    <a:pt x="340" y="1"/>
                  </a:cubicBezTo>
                  <a:cubicBezTo>
                    <a:pt x="330" y="13"/>
                    <a:pt x="330" y="13"/>
                    <a:pt x="330" y="13"/>
                  </a:cubicBezTo>
                  <a:cubicBezTo>
                    <a:pt x="311" y="13"/>
                    <a:pt x="311" y="13"/>
                    <a:pt x="311" y="13"/>
                  </a:cubicBezTo>
                  <a:cubicBezTo>
                    <a:pt x="306" y="1"/>
                    <a:pt x="306" y="1"/>
                    <a:pt x="306" y="1"/>
                  </a:cubicBezTo>
                  <a:cubicBezTo>
                    <a:pt x="285" y="0"/>
                    <a:pt x="285" y="0"/>
                    <a:pt x="285" y="0"/>
                  </a:cubicBezTo>
                  <a:cubicBezTo>
                    <a:pt x="277" y="14"/>
                    <a:pt x="277" y="14"/>
                    <a:pt x="277" y="14"/>
                  </a:cubicBezTo>
                  <a:cubicBezTo>
                    <a:pt x="258" y="17"/>
                    <a:pt x="258" y="17"/>
                    <a:pt x="258" y="17"/>
                  </a:cubicBezTo>
                  <a:cubicBezTo>
                    <a:pt x="251" y="6"/>
                    <a:pt x="251" y="6"/>
                    <a:pt x="251" y="6"/>
                  </a:cubicBezTo>
                  <a:cubicBezTo>
                    <a:pt x="230" y="9"/>
                    <a:pt x="230" y="9"/>
                    <a:pt x="230" y="9"/>
                  </a:cubicBezTo>
                  <a:cubicBezTo>
                    <a:pt x="225" y="24"/>
                    <a:pt x="225" y="24"/>
                    <a:pt x="225" y="24"/>
                  </a:cubicBezTo>
                  <a:cubicBezTo>
                    <a:pt x="215" y="28"/>
                    <a:pt x="215" y="28"/>
                    <a:pt x="215" y="28"/>
                  </a:cubicBezTo>
                  <a:cubicBezTo>
                    <a:pt x="207" y="30"/>
                    <a:pt x="207" y="30"/>
                    <a:pt x="207" y="30"/>
                  </a:cubicBezTo>
                  <a:cubicBezTo>
                    <a:pt x="198" y="21"/>
                    <a:pt x="198" y="21"/>
                    <a:pt x="198" y="21"/>
                  </a:cubicBezTo>
                  <a:cubicBezTo>
                    <a:pt x="178" y="28"/>
                    <a:pt x="178" y="28"/>
                    <a:pt x="178" y="28"/>
                  </a:cubicBezTo>
                  <a:cubicBezTo>
                    <a:pt x="176" y="43"/>
                    <a:pt x="176" y="43"/>
                    <a:pt x="176" y="43"/>
                  </a:cubicBezTo>
                  <a:cubicBezTo>
                    <a:pt x="159" y="53"/>
                    <a:pt x="159" y="53"/>
                    <a:pt x="159" y="53"/>
                  </a:cubicBezTo>
                  <a:cubicBezTo>
                    <a:pt x="149" y="45"/>
                    <a:pt x="149" y="45"/>
                    <a:pt x="149" y="45"/>
                  </a:cubicBezTo>
                  <a:cubicBezTo>
                    <a:pt x="130" y="56"/>
                    <a:pt x="130" y="56"/>
                    <a:pt x="130" y="56"/>
                  </a:cubicBezTo>
                  <a:cubicBezTo>
                    <a:pt x="131" y="71"/>
                    <a:pt x="131" y="71"/>
                    <a:pt x="131" y="71"/>
                  </a:cubicBezTo>
                  <a:cubicBezTo>
                    <a:pt x="116" y="84"/>
                    <a:pt x="116" y="84"/>
                    <a:pt x="116" y="84"/>
                  </a:cubicBezTo>
                  <a:cubicBezTo>
                    <a:pt x="104" y="78"/>
                    <a:pt x="104" y="78"/>
                    <a:pt x="104" y="78"/>
                  </a:cubicBezTo>
                  <a:cubicBezTo>
                    <a:pt x="88" y="91"/>
                    <a:pt x="88" y="91"/>
                    <a:pt x="88" y="91"/>
                  </a:cubicBezTo>
                  <a:cubicBezTo>
                    <a:pt x="91" y="106"/>
                    <a:pt x="91" y="106"/>
                    <a:pt x="91" y="106"/>
                  </a:cubicBezTo>
                  <a:cubicBezTo>
                    <a:pt x="79" y="122"/>
                    <a:pt x="79" y="122"/>
                    <a:pt x="79" y="122"/>
                  </a:cubicBezTo>
                  <a:cubicBezTo>
                    <a:pt x="66" y="118"/>
                    <a:pt x="66" y="118"/>
                    <a:pt x="66" y="118"/>
                  </a:cubicBezTo>
                  <a:cubicBezTo>
                    <a:pt x="53" y="134"/>
                    <a:pt x="53" y="134"/>
                    <a:pt x="53" y="134"/>
                  </a:cubicBezTo>
                  <a:cubicBezTo>
                    <a:pt x="59" y="148"/>
                    <a:pt x="59" y="148"/>
                    <a:pt x="59" y="148"/>
                  </a:cubicBezTo>
                  <a:cubicBezTo>
                    <a:pt x="49" y="165"/>
                    <a:pt x="49" y="165"/>
                    <a:pt x="49" y="165"/>
                  </a:cubicBezTo>
                  <a:cubicBezTo>
                    <a:pt x="36" y="164"/>
                    <a:pt x="36" y="164"/>
                    <a:pt x="36" y="164"/>
                  </a:cubicBezTo>
                  <a:cubicBezTo>
                    <a:pt x="26" y="182"/>
                    <a:pt x="26" y="182"/>
                    <a:pt x="26" y="182"/>
                  </a:cubicBezTo>
                  <a:cubicBezTo>
                    <a:pt x="34" y="195"/>
                    <a:pt x="34" y="195"/>
                    <a:pt x="34" y="195"/>
                  </a:cubicBezTo>
                  <a:cubicBezTo>
                    <a:pt x="28" y="214"/>
                    <a:pt x="28" y="214"/>
                    <a:pt x="28" y="214"/>
                  </a:cubicBezTo>
                  <a:cubicBezTo>
                    <a:pt x="15" y="215"/>
                    <a:pt x="15" y="215"/>
                    <a:pt x="15" y="215"/>
                  </a:cubicBezTo>
                  <a:cubicBezTo>
                    <a:pt x="8" y="235"/>
                    <a:pt x="8" y="235"/>
                    <a:pt x="8" y="235"/>
                  </a:cubicBezTo>
                  <a:cubicBezTo>
                    <a:pt x="18" y="246"/>
                    <a:pt x="18" y="246"/>
                    <a:pt x="18" y="246"/>
                  </a:cubicBezTo>
                  <a:cubicBezTo>
                    <a:pt x="15" y="265"/>
                    <a:pt x="15" y="265"/>
                    <a:pt x="15" y="265"/>
                  </a:cubicBezTo>
                  <a:cubicBezTo>
                    <a:pt x="3" y="268"/>
                    <a:pt x="3" y="268"/>
                    <a:pt x="3" y="268"/>
                  </a:cubicBezTo>
                  <a:cubicBezTo>
                    <a:pt x="0" y="289"/>
                    <a:pt x="0" y="289"/>
                    <a:pt x="0" y="289"/>
                  </a:cubicBezTo>
                  <a:cubicBezTo>
                    <a:pt x="12" y="299"/>
                    <a:pt x="12" y="299"/>
                    <a:pt x="12" y="299"/>
                  </a:cubicBezTo>
                  <a:cubicBezTo>
                    <a:pt x="12" y="318"/>
                    <a:pt x="12" y="318"/>
                    <a:pt x="12" y="318"/>
                  </a:cubicBezTo>
                  <a:cubicBezTo>
                    <a:pt x="1" y="323"/>
                    <a:pt x="1" y="323"/>
                    <a:pt x="1" y="323"/>
                  </a:cubicBezTo>
                  <a:cubicBezTo>
                    <a:pt x="1" y="345"/>
                    <a:pt x="1" y="345"/>
                    <a:pt x="1" y="345"/>
                  </a:cubicBezTo>
                  <a:cubicBezTo>
                    <a:pt x="15" y="352"/>
                    <a:pt x="15" y="352"/>
                    <a:pt x="15" y="352"/>
                  </a:cubicBezTo>
                  <a:cubicBezTo>
                    <a:pt x="19" y="371"/>
                    <a:pt x="19" y="371"/>
                    <a:pt x="19" y="371"/>
                  </a:cubicBezTo>
                  <a:cubicBezTo>
                    <a:pt x="8" y="378"/>
                    <a:pt x="8" y="378"/>
                    <a:pt x="8" y="378"/>
                  </a:cubicBezTo>
                  <a:cubicBezTo>
                    <a:pt x="13" y="399"/>
                    <a:pt x="13" y="399"/>
                    <a:pt x="13" y="399"/>
                  </a:cubicBezTo>
                  <a:cubicBezTo>
                    <a:pt x="27" y="403"/>
                    <a:pt x="27" y="403"/>
                    <a:pt x="27" y="403"/>
                  </a:cubicBezTo>
                  <a:cubicBezTo>
                    <a:pt x="35" y="421"/>
                    <a:pt x="35" y="421"/>
                    <a:pt x="35" y="421"/>
                  </a:cubicBezTo>
                  <a:cubicBezTo>
                    <a:pt x="26" y="430"/>
                    <a:pt x="26" y="430"/>
                    <a:pt x="26" y="430"/>
                  </a:cubicBezTo>
                  <a:cubicBezTo>
                    <a:pt x="34" y="450"/>
                    <a:pt x="34" y="450"/>
                    <a:pt x="34" y="450"/>
                  </a:cubicBezTo>
                  <a:cubicBezTo>
                    <a:pt x="49" y="452"/>
                    <a:pt x="49" y="452"/>
                    <a:pt x="49" y="452"/>
                  </a:cubicBezTo>
                  <a:cubicBezTo>
                    <a:pt x="59" y="468"/>
                    <a:pt x="59" y="468"/>
                    <a:pt x="59" y="468"/>
                  </a:cubicBezTo>
                  <a:cubicBezTo>
                    <a:pt x="52" y="479"/>
                    <a:pt x="52" y="479"/>
                    <a:pt x="52" y="479"/>
                  </a:cubicBezTo>
                  <a:cubicBezTo>
                    <a:pt x="63" y="497"/>
                    <a:pt x="63" y="497"/>
                    <a:pt x="63" y="497"/>
                  </a:cubicBezTo>
                  <a:cubicBezTo>
                    <a:pt x="79" y="496"/>
                    <a:pt x="79" y="496"/>
                    <a:pt x="79" y="496"/>
                  </a:cubicBezTo>
                  <a:cubicBezTo>
                    <a:pt x="92" y="510"/>
                    <a:pt x="92" y="510"/>
                    <a:pt x="92" y="510"/>
                  </a:cubicBezTo>
                  <a:cubicBezTo>
                    <a:pt x="86" y="522"/>
                    <a:pt x="86" y="522"/>
                    <a:pt x="86" y="522"/>
                  </a:cubicBezTo>
                  <a:cubicBezTo>
                    <a:pt x="101" y="537"/>
                    <a:pt x="101" y="537"/>
                    <a:pt x="101" y="537"/>
                  </a:cubicBezTo>
                  <a:cubicBezTo>
                    <a:pt x="116" y="533"/>
                    <a:pt x="116" y="533"/>
                    <a:pt x="116" y="533"/>
                  </a:cubicBezTo>
                  <a:cubicBezTo>
                    <a:pt x="132" y="545"/>
                    <a:pt x="132" y="545"/>
                    <a:pt x="132" y="545"/>
                  </a:cubicBezTo>
                  <a:cubicBezTo>
                    <a:pt x="128" y="558"/>
                    <a:pt x="128" y="558"/>
                    <a:pt x="128" y="558"/>
                  </a:cubicBezTo>
                  <a:cubicBezTo>
                    <a:pt x="145" y="570"/>
                    <a:pt x="145" y="570"/>
                    <a:pt x="145" y="570"/>
                  </a:cubicBezTo>
                  <a:cubicBezTo>
                    <a:pt x="159" y="564"/>
                    <a:pt x="159" y="564"/>
                    <a:pt x="159" y="564"/>
                  </a:cubicBezTo>
                  <a:cubicBezTo>
                    <a:pt x="177" y="573"/>
                    <a:pt x="177" y="573"/>
                    <a:pt x="177" y="573"/>
                  </a:cubicBezTo>
                  <a:cubicBezTo>
                    <a:pt x="176" y="586"/>
                    <a:pt x="176" y="586"/>
                    <a:pt x="176" y="586"/>
                  </a:cubicBezTo>
                  <a:cubicBezTo>
                    <a:pt x="195" y="595"/>
                    <a:pt x="195" y="595"/>
                    <a:pt x="195" y="595"/>
                  </a:cubicBezTo>
                  <a:cubicBezTo>
                    <a:pt x="207" y="586"/>
                    <a:pt x="207" y="586"/>
                    <a:pt x="207" y="586"/>
                  </a:cubicBezTo>
                  <a:cubicBezTo>
                    <a:pt x="215" y="589"/>
                    <a:pt x="215" y="589"/>
                    <a:pt x="215" y="589"/>
                  </a:cubicBezTo>
                  <a:cubicBezTo>
                    <a:pt x="226" y="592"/>
                    <a:pt x="226" y="592"/>
                    <a:pt x="226" y="592"/>
                  </a:cubicBezTo>
                  <a:cubicBezTo>
                    <a:pt x="227" y="605"/>
                    <a:pt x="227" y="605"/>
                    <a:pt x="227" y="605"/>
                  </a:cubicBezTo>
                  <a:cubicBezTo>
                    <a:pt x="248" y="611"/>
                    <a:pt x="248" y="611"/>
                    <a:pt x="248" y="611"/>
                  </a:cubicBezTo>
                  <a:cubicBezTo>
                    <a:pt x="258" y="600"/>
                    <a:pt x="258" y="600"/>
                    <a:pt x="258" y="600"/>
                  </a:cubicBezTo>
                  <a:cubicBezTo>
                    <a:pt x="278" y="602"/>
                    <a:pt x="278" y="602"/>
                    <a:pt x="278" y="602"/>
                  </a:cubicBezTo>
                  <a:lnTo>
                    <a:pt x="282" y="614"/>
                  </a:lnTo>
                  <a:close/>
                  <a:moveTo>
                    <a:pt x="324" y="275"/>
                  </a:moveTo>
                  <a:cubicBezTo>
                    <a:pt x="343" y="284"/>
                    <a:pt x="350" y="306"/>
                    <a:pt x="341" y="325"/>
                  </a:cubicBezTo>
                  <a:cubicBezTo>
                    <a:pt x="332" y="343"/>
                    <a:pt x="309" y="350"/>
                    <a:pt x="291" y="341"/>
                  </a:cubicBezTo>
                  <a:cubicBezTo>
                    <a:pt x="273" y="332"/>
                    <a:pt x="265" y="310"/>
                    <a:pt x="274" y="291"/>
                  </a:cubicBezTo>
                  <a:cubicBezTo>
                    <a:pt x="284" y="273"/>
                    <a:pt x="306" y="266"/>
                    <a:pt x="324" y="275"/>
                  </a:cubicBezTo>
                  <a:close/>
                </a:path>
              </a:pathLst>
            </a:custGeom>
            <a:solidFill>
              <a:srgbClr val="69C3C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20" name="Freeform 59">
              <a:extLst>
                <a:ext uri="{FF2B5EF4-FFF2-40B4-BE49-F238E27FC236}">
                  <a16:creationId xmlns:a16="http://schemas.microsoft.com/office/drawing/2014/main" id="{A6235FA3-43B1-4EA9-A96F-D0E75359637B}"/>
                </a:ext>
              </a:extLst>
            </p:cNvPr>
            <p:cNvSpPr>
              <a:spLocks noEditPoints="1" noChangeArrowheads="1"/>
            </p:cNvSpPr>
            <p:nvPr/>
          </p:nvSpPr>
          <p:spPr bwMode="auto">
            <a:xfrm>
              <a:off x="3379787" y="1501775"/>
              <a:ext cx="225425" cy="227013"/>
            </a:xfrm>
            <a:custGeom>
              <a:avLst/>
              <a:gdLst>
                <a:gd name="T0" fmla="*/ 2147483647 w 268"/>
                <a:gd name="T1" fmla="*/ 2147483647 h 268"/>
                <a:gd name="T2" fmla="*/ 2147483647 w 268"/>
                <a:gd name="T3" fmla="*/ 2147483647 h 268"/>
                <a:gd name="T4" fmla="*/ 2147483647 w 268"/>
                <a:gd name="T5" fmla="*/ 2147483647 h 268"/>
                <a:gd name="T6" fmla="*/ 2147483647 w 268"/>
                <a:gd name="T7" fmla="*/ 2147483647 h 268"/>
                <a:gd name="T8" fmla="*/ 2147483647 w 268"/>
                <a:gd name="T9" fmla="*/ 2147483647 h 268"/>
                <a:gd name="T10" fmla="*/ 2147483647 w 268"/>
                <a:gd name="T11" fmla="*/ 2147483647 h 268"/>
                <a:gd name="T12" fmla="*/ 2147483647 w 268"/>
                <a:gd name="T13" fmla="*/ 2147483647 h 268"/>
                <a:gd name="T14" fmla="*/ 2147483647 w 268"/>
                <a:gd name="T15" fmla="*/ 2147483647 h 268"/>
                <a:gd name="T16" fmla="*/ 2147483647 w 268"/>
                <a:gd name="T17" fmla="*/ 2147483647 h 268"/>
                <a:gd name="T18" fmla="*/ 2147483647 w 268"/>
                <a:gd name="T19" fmla="*/ 2147483647 h 268"/>
                <a:gd name="T20" fmla="*/ 2147483647 w 268"/>
                <a:gd name="T21" fmla="*/ 2147483647 h 268"/>
                <a:gd name="T22" fmla="*/ 2147483647 w 268"/>
                <a:gd name="T23" fmla="*/ 2147483647 h 268"/>
                <a:gd name="T24" fmla="*/ 2147483647 w 268"/>
                <a:gd name="T25" fmla="*/ 2147483647 h 268"/>
                <a:gd name="T26" fmla="*/ 2147483647 w 268"/>
                <a:gd name="T27" fmla="*/ 2147483647 h 268"/>
                <a:gd name="T28" fmla="*/ 2147483647 w 268"/>
                <a:gd name="T29" fmla="*/ 2147483647 h 268"/>
                <a:gd name="T30" fmla="*/ 2147483647 w 268"/>
                <a:gd name="T31" fmla="*/ 2147483647 h 268"/>
                <a:gd name="T32" fmla="*/ 2147483647 w 268"/>
                <a:gd name="T33" fmla="*/ 2147483647 h 268"/>
                <a:gd name="T34" fmla="*/ 2147483647 w 268"/>
                <a:gd name="T35" fmla="*/ 2147483647 h 268"/>
                <a:gd name="T36" fmla="*/ 2147483647 w 268"/>
                <a:gd name="T37" fmla="*/ 2147483647 h 268"/>
                <a:gd name="T38" fmla="*/ 2147483647 w 268"/>
                <a:gd name="T39" fmla="*/ 2147483647 h 268"/>
                <a:gd name="T40" fmla="*/ 2147483647 w 268"/>
                <a:gd name="T41" fmla="*/ 2147483647 h 268"/>
                <a:gd name="T42" fmla="*/ 2147483647 w 268"/>
                <a:gd name="T43" fmla="*/ 2147483647 h 268"/>
                <a:gd name="T44" fmla="*/ 2147483647 w 268"/>
                <a:gd name="T45" fmla="*/ 1215472496 h 268"/>
                <a:gd name="T46" fmla="*/ 2147483647 w 268"/>
                <a:gd name="T47" fmla="*/ 2147483647 h 268"/>
                <a:gd name="T48" fmla="*/ 2147483647 w 268"/>
                <a:gd name="T49" fmla="*/ 2147483647 h 268"/>
                <a:gd name="T50" fmla="*/ 2147483647 w 268"/>
                <a:gd name="T51" fmla="*/ 2147483647 h 268"/>
                <a:gd name="T52" fmla="*/ 2147483647 w 268"/>
                <a:gd name="T53" fmla="*/ 2147483647 h 268"/>
                <a:gd name="T54" fmla="*/ 2147483647 w 268"/>
                <a:gd name="T55" fmla="*/ 2147483647 h 268"/>
                <a:gd name="T56" fmla="*/ 2147483647 w 268"/>
                <a:gd name="T57" fmla="*/ 2147483647 h 268"/>
                <a:gd name="T58" fmla="*/ 2147483647 w 268"/>
                <a:gd name="T59" fmla="*/ 2147483647 h 268"/>
                <a:gd name="T60" fmla="*/ 2147483647 w 268"/>
                <a:gd name="T61" fmla="*/ 2147483647 h 268"/>
                <a:gd name="T62" fmla="*/ 2147483647 w 268"/>
                <a:gd name="T63" fmla="*/ 2147483647 h 268"/>
                <a:gd name="T64" fmla="*/ 2147483647 w 268"/>
                <a:gd name="T65" fmla="*/ 2147483647 h 268"/>
                <a:gd name="T66" fmla="*/ 2147483647 w 268"/>
                <a:gd name="T67" fmla="*/ 2147483647 h 268"/>
                <a:gd name="T68" fmla="*/ 2147483647 w 268"/>
                <a:gd name="T69" fmla="*/ 2147483647 h 268"/>
                <a:gd name="T70" fmla="*/ 2147483647 w 268"/>
                <a:gd name="T71" fmla="*/ 2147483647 h 268"/>
                <a:gd name="T72" fmla="*/ 595018540 w 268"/>
                <a:gd name="T73" fmla="*/ 2147483647 h 268"/>
                <a:gd name="T74" fmla="*/ 2147483647 w 268"/>
                <a:gd name="T75" fmla="*/ 2147483647 h 268"/>
                <a:gd name="T76" fmla="*/ 2147483647 w 268"/>
                <a:gd name="T77" fmla="*/ 2147483647 h 268"/>
                <a:gd name="T78" fmla="*/ 2147483647 w 268"/>
                <a:gd name="T79" fmla="*/ 2147483647 h 268"/>
                <a:gd name="T80" fmla="*/ 2147483647 w 268"/>
                <a:gd name="T81" fmla="*/ 2147483647 h 268"/>
                <a:gd name="T82" fmla="*/ 2147483647 w 268"/>
                <a:gd name="T83" fmla="*/ 2147483647 h 268"/>
                <a:gd name="T84" fmla="*/ 2147483647 w 268"/>
                <a:gd name="T85" fmla="*/ 2147483647 h 268"/>
                <a:gd name="T86" fmla="*/ 2147483647 w 268"/>
                <a:gd name="T87" fmla="*/ 2147483647 h 268"/>
                <a:gd name="T88" fmla="*/ 2147483647 w 268"/>
                <a:gd name="T89" fmla="*/ 2147483647 h 268"/>
                <a:gd name="T90" fmla="*/ 2147483647 w 268"/>
                <a:gd name="T91" fmla="*/ 2147483647 h 268"/>
                <a:gd name="T92" fmla="*/ 2147483647 w 268"/>
                <a:gd name="T93" fmla="*/ 2147483647 h 268"/>
                <a:gd name="T94" fmla="*/ 2147483647 w 268"/>
                <a:gd name="T95" fmla="*/ 2147483647 h 268"/>
                <a:gd name="T96" fmla="*/ 2147483647 w 268"/>
                <a:gd name="T97" fmla="*/ 2147483647 h 26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68"/>
                <a:gd name="T148" fmla="*/ 0 h 268"/>
                <a:gd name="T149" fmla="*/ 268 w 268"/>
                <a:gd name="T150" fmla="*/ 268 h 26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68" h="268">
                  <a:moveTo>
                    <a:pt x="122" y="267"/>
                  </a:moveTo>
                  <a:cubicBezTo>
                    <a:pt x="132" y="268"/>
                    <a:pt x="132" y="268"/>
                    <a:pt x="132" y="268"/>
                  </a:cubicBezTo>
                  <a:cubicBezTo>
                    <a:pt x="135" y="262"/>
                    <a:pt x="135" y="262"/>
                    <a:pt x="135" y="262"/>
                  </a:cubicBezTo>
                  <a:cubicBezTo>
                    <a:pt x="144" y="262"/>
                    <a:pt x="144" y="262"/>
                    <a:pt x="144" y="262"/>
                  </a:cubicBezTo>
                  <a:cubicBezTo>
                    <a:pt x="146" y="267"/>
                    <a:pt x="146" y="267"/>
                    <a:pt x="146" y="267"/>
                  </a:cubicBezTo>
                  <a:cubicBezTo>
                    <a:pt x="156" y="266"/>
                    <a:pt x="156" y="266"/>
                    <a:pt x="156" y="266"/>
                  </a:cubicBezTo>
                  <a:cubicBezTo>
                    <a:pt x="158" y="260"/>
                    <a:pt x="158" y="260"/>
                    <a:pt x="158" y="260"/>
                  </a:cubicBezTo>
                  <a:cubicBezTo>
                    <a:pt x="167" y="258"/>
                    <a:pt x="167" y="258"/>
                    <a:pt x="167" y="258"/>
                  </a:cubicBezTo>
                  <a:cubicBezTo>
                    <a:pt x="170" y="262"/>
                    <a:pt x="170" y="262"/>
                    <a:pt x="170" y="262"/>
                  </a:cubicBezTo>
                  <a:cubicBezTo>
                    <a:pt x="179" y="260"/>
                    <a:pt x="179" y="260"/>
                    <a:pt x="179" y="260"/>
                  </a:cubicBezTo>
                  <a:cubicBezTo>
                    <a:pt x="180" y="254"/>
                    <a:pt x="180" y="254"/>
                    <a:pt x="180" y="254"/>
                  </a:cubicBezTo>
                  <a:cubicBezTo>
                    <a:pt x="188" y="250"/>
                    <a:pt x="188" y="250"/>
                    <a:pt x="188" y="250"/>
                  </a:cubicBezTo>
                  <a:cubicBezTo>
                    <a:pt x="192" y="254"/>
                    <a:pt x="192" y="254"/>
                    <a:pt x="192" y="254"/>
                  </a:cubicBezTo>
                  <a:cubicBezTo>
                    <a:pt x="201" y="250"/>
                    <a:pt x="201" y="250"/>
                    <a:pt x="201" y="250"/>
                  </a:cubicBezTo>
                  <a:cubicBezTo>
                    <a:pt x="201" y="243"/>
                    <a:pt x="201" y="243"/>
                    <a:pt x="201" y="243"/>
                  </a:cubicBezTo>
                  <a:cubicBezTo>
                    <a:pt x="208" y="238"/>
                    <a:pt x="208" y="238"/>
                    <a:pt x="208" y="238"/>
                  </a:cubicBezTo>
                  <a:cubicBezTo>
                    <a:pt x="213" y="241"/>
                    <a:pt x="213" y="241"/>
                    <a:pt x="213" y="241"/>
                  </a:cubicBezTo>
                  <a:cubicBezTo>
                    <a:pt x="220" y="236"/>
                    <a:pt x="220" y="236"/>
                    <a:pt x="220" y="236"/>
                  </a:cubicBezTo>
                  <a:cubicBezTo>
                    <a:pt x="220" y="229"/>
                    <a:pt x="220" y="229"/>
                    <a:pt x="220" y="229"/>
                  </a:cubicBezTo>
                  <a:cubicBezTo>
                    <a:pt x="226" y="223"/>
                    <a:pt x="226" y="223"/>
                    <a:pt x="226" y="223"/>
                  </a:cubicBezTo>
                  <a:cubicBezTo>
                    <a:pt x="231" y="226"/>
                    <a:pt x="231" y="226"/>
                    <a:pt x="231" y="226"/>
                  </a:cubicBezTo>
                  <a:cubicBezTo>
                    <a:pt x="237" y="219"/>
                    <a:pt x="237" y="219"/>
                    <a:pt x="237" y="219"/>
                  </a:cubicBezTo>
                  <a:cubicBezTo>
                    <a:pt x="235" y="213"/>
                    <a:pt x="235" y="213"/>
                    <a:pt x="235" y="213"/>
                  </a:cubicBezTo>
                  <a:cubicBezTo>
                    <a:pt x="240" y="205"/>
                    <a:pt x="240" y="205"/>
                    <a:pt x="240" y="205"/>
                  </a:cubicBezTo>
                  <a:cubicBezTo>
                    <a:pt x="246" y="207"/>
                    <a:pt x="246" y="207"/>
                    <a:pt x="246" y="207"/>
                  </a:cubicBezTo>
                  <a:cubicBezTo>
                    <a:pt x="251" y="199"/>
                    <a:pt x="251" y="199"/>
                    <a:pt x="251" y="199"/>
                  </a:cubicBezTo>
                  <a:cubicBezTo>
                    <a:pt x="248" y="193"/>
                    <a:pt x="248" y="193"/>
                    <a:pt x="248" y="193"/>
                  </a:cubicBezTo>
                  <a:cubicBezTo>
                    <a:pt x="251" y="185"/>
                    <a:pt x="251" y="185"/>
                    <a:pt x="251" y="185"/>
                  </a:cubicBezTo>
                  <a:cubicBezTo>
                    <a:pt x="257" y="186"/>
                    <a:pt x="257" y="186"/>
                    <a:pt x="257" y="186"/>
                  </a:cubicBezTo>
                  <a:cubicBezTo>
                    <a:pt x="261" y="177"/>
                    <a:pt x="261" y="177"/>
                    <a:pt x="261" y="177"/>
                  </a:cubicBezTo>
                  <a:cubicBezTo>
                    <a:pt x="257" y="172"/>
                    <a:pt x="257" y="172"/>
                    <a:pt x="257" y="172"/>
                  </a:cubicBezTo>
                  <a:cubicBezTo>
                    <a:pt x="259" y="164"/>
                    <a:pt x="259" y="164"/>
                    <a:pt x="259" y="164"/>
                  </a:cubicBezTo>
                  <a:cubicBezTo>
                    <a:pt x="264" y="163"/>
                    <a:pt x="264" y="163"/>
                    <a:pt x="264" y="163"/>
                  </a:cubicBezTo>
                  <a:cubicBezTo>
                    <a:pt x="266" y="154"/>
                    <a:pt x="266" y="154"/>
                    <a:pt x="266" y="154"/>
                  </a:cubicBezTo>
                  <a:cubicBezTo>
                    <a:pt x="261" y="149"/>
                    <a:pt x="261" y="149"/>
                    <a:pt x="261" y="149"/>
                  </a:cubicBezTo>
                  <a:cubicBezTo>
                    <a:pt x="262" y="141"/>
                    <a:pt x="262" y="141"/>
                    <a:pt x="262" y="141"/>
                  </a:cubicBezTo>
                  <a:cubicBezTo>
                    <a:pt x="267" y="139"/>
                    <a:pt x="267" y="139"/>
                    <a:pt x="267" y="139"/>
                  </a:cubicBezTo>
                  <a:cubicBezTo>
                    <a:pt x="268" y="130"/>
                    <a:pt x="268" y="130"/>
                    <a:pt x="268" y="130"/>
                  </a:cubicBezTo>
                  <a:cubicBezTo>
                    <a:pt x="262" y="126"/>
                    <a:pt x="262" y="126"/>
                    <a:pt x="262" y="126"/>
                  </a:cubicBezTo>
                  <a:cubicBezTo>
                    <a:pt x="261" y="118"/>
                    <a:pt x="261" y="118"/>
                    <a:pt x="261" y="118"/>
                  </a:cubicBezTo>
                  <a:cubicBezTo>
                    <a:pt x="266" y="115"/>
                    <a:pt x="266" y="115"/>
                    <a:pt x="266" y="115"/>
                  </a:cubicBezTo>
                  <a:cubicBezTo>
                    <a:pt x="265" y="106"/>
                    <a:pt x="265" y="106"/>
                    <a:pt x="265" y="106"/>
                  </a:cubicBezTo>
                  <a:cubicBezTo>
                    <a:pt x="259" y="103"/>
                    <a:pt x="259" y="103"/>
                    <a:pt x="259" y="103"/>
                  </a:cubicBezTo>
                  <a:cubicBezTo>
                    <a:pt x="256" y="95"/>
                    <a:pt x="256" y="95"/>
                    <a:pt x="256" y="95"/>
                  </a:cubicBezTo>
                  <a:cubicBezTo>
                    <a:pt x="261" y="92"/>
                    <a:pt x="261" y="92"/>
                    <a:pt x="261" y="92"/>
                  </a:cubicBezTo>
                  <a:cubicBezTo>
                    <a:pt x="258" y="83"/>
                    <a:pt x="258" y="83"/>
                    <a:pt x="258" y="83"/>
                  </a:cubicBezTo>
                  <a:cubicBezTo>
                    <a:pt x="251" y="82"/>
                    <a:pt x="251" y="82"/>
                    <a:pt x="251" y="82"/>
                  </a:cubicBezTo>
                  <a:cubicBezTo>
                    <a:pt x="247" y="74"/>
                    <a:pt x="247" y="74"/>
                    <a:pt x="247" y="74"/>
                  </a:cubicBezTo>
                  <a:cubicBezTo>
                    <a:pt x="251" y="70"/>
                    <a:pt x="251" y="70"/>
                    <a:pt x="251" y="70"/>
                  </a:cubicBezTo>
                  <a:cubicBezTo>
                    <a:pt x="247" y="62"/>
                    <a:pt x="247" y="62"/>
                    <a:pt x="247" y="62"/>
                  </a:cubicBezTo>
                  <a:cubicBezTo>
                    <a:pt x="240" y="62"/>
                    <a:pt x="240" y="62"/>
                    <a:pt x="240" y="62"/>
                  </a:cubicBezTo>
                  <a:cubicBezTo>
                    <a:pt x="235" y="55"/>
                    <a:pt x="235" y="55"/>
                    <a:pt x="235" y="55"/>
                  </a:cubicBezTo>
                  <a:cubicBezTo>
                    <a:pt x="238" y="50"/>
                    <a:pt x="238" y="50"/>
                    <a:pt x="238" y="50"/>
                  </a:cubicBezTo>
                  <a:cubicBezTo>
                    <a:pt x="232" y="43"/>
                    <a:pt x="232" y="43"/>
                    <a:pt x="232" y="43"/>
                  </a:cubicBezTo>
                  <a:cubicBezTo>
                    <a:pt x="226" y="44"/>
                    <a:pt x="226" y="44"/>
                    <a:pt x="226" y="44"/>
                  </a:cubicBezTo>
                  <a:cubicBezTo>
                    <a:pt x="219" y="38"/>
                    <a:pt x="219" y="38"/>
                    <a:pt x="219" y="38"/>
                  </a:cubicBezTo>
                  <a:cubicBezTo>
                    <a:pt x="221" y="33"/>
                    <a:pt x="221" y="33"/>
                    <a:pt x="221" y="33"/>
                  </a:cubicBezTo>
                  <a:cubicBezTo>
                    <a:pt x="214" y="26"/>
                    <a:pt x="214" y="26"/>
                    <a:pt x="214" y="26"/>
                  </a:cubicBezTo>
                  <a:cubicBezTo>
                    <a:pt x="208" y="29"/>
                    <a:pt x="208" y="29"/>
                    <a:pt x="208" y="29"/>
                  </a:cubicBezTo>
                  <a:cubicBezTo>
                    <a:pt x="201" y="24"/>
                    <a:pt x="201" y="24"/>
                    <a:pt x="201" y="24"/>
                  </a:cubicBezTo>
                  <a:cubicBezTo>
                    <a:pt x="202" y="19"/>
                    <a:pt x="202" y="19"/>
                    <a:pt x="202" y="19"/>
                  </a:cubicBezTo>
                  <a:cubicBezTo>
                    <a:pt x="194" y="14"/>
                    <a:pt x="194" y="14"/>
                    <a:pt x="194" y="14"/>
                  </a:cubicBezTo>
                  <a:cubicBezTo>
                    <a:pt x="188" y="17"/>
                    <a:pt x="188" y="17"/>
                    <a:pt x="188" y="17"/>
                  </a:cubicBezTo>
                  <a:cubicBezTo>
                    <a:pt x="180" y="14"/>
                    <a:pt x="180" y="14"/>
                    <a:pt x="180" y="14"/>
                  </a:cubicBezTo>
                  <a:cubicBezTo>
                    <a:pt x="180" y="8"/>
                    <a:pt x="180" y="8"/>
                    <a:pt x="180" y="8"/>
                  </a:cubicBezTo>
                  <a:cubicBezTo>
                    <a:pt x="171" y="5"/>
                    <a:pt x="171" y="5"/>
                    <a:pt x="171" y="5"/>
                  </a:cubicBezTo>
                  <a:cubicBezTo>
                    <a:pt x="166" y="9"/>
                    <a:pt x="166" y="9"/>
                    <a:pt x="166" y="9"/>
                  </a:cubicBezTo>
                  <a:cubicBezTo>
                    <a:pt x="158" y="8"/>
                    <a:pt x="158" y="8"/>
                    <a:pt x="158" y="8"/>
                  </a:cubicBezTo>
                  <a:cubicBezTo>
                    <a:pt x="157" y="2"/>
                    <a:pt x="157" y="2"/>
                    <a:pt x="157" y="2"/>
                  </a:cubicBezTo>
                  <a:cubicBezTo>
                    <a:pt x="148" y="0"/>
                    <a:pt x="148" y="0"/>
                    <a:pt x="148" y="0"/>
                  </a:cubicBezTo>
                  <a:cubicBezTo>
                    <a:pt x="144" y="5"/>
                    <a:pt x="144" y="5"/>
                    <a:pt x="144" y="5"/>
                  </a:cubicBezTo>
                  <a:cubicBezTo>
                    <a:pt x="135" y="5"/>
                    <a:pt x="135" y="5"/>
                    <a:pt x="135" y="5"/>
                  </a:cubicBezTo>
                  <a:cubicBezTo>
                    <a:pt x="133" y="0"/>
                    <a:pt x="133" y="0"/>
                    <a:pt x="133" y="0"/>
                  </a:cubicBezTo>
                  <a:cubicBezTo>
                    <a:pt x="124" y="0"/>
                    <a:pt x="124" y="0"/>
                    <a:pt x="124" y="0"/>
                  </a:cubicBezTo>
                  <a:cubicBezTo>
                    <a:pt x="121" y="6"/>
                    <a:pt x="121" y="6"/>
                    <a:pt x="121" y="6"/>
                  </a:cubicBezTo>
                  <a:cubicBezTo>
                    <a:pt x="112" y="7"/>
                    <a:pt x="112" y="7"/>
                    <a:pt x="112" y="7"/>
                  </a:cubicBezTo>
                  <a:cubicBezTo>
                    <a:pt x="109" y="2"/>
                    <a:pt x="109" y="2"/>
                    <a:pt x="109" y="2"/>
                  </a:cubicBezTo>
                  <a:cubicBezTo>
                    <a:pt x="100" y="4"/>
                    <a:pt x="100" y="4"/>
                    <a:pt x="100" y="4"/>
                  </a:cubicBezTo>
                  <a:cubicBezTo>
                    <a:pt x="98" y="10"/>
                    <a:pt x="98" y="10"/>
                    <a:pt x="98" y="10"/>
                  </a:cubicBezTo>
                  <a:cubicBezTo>
                    <a:pt x="93" y="12"/>
                    <a:pt x="93" y="12"/>
                    <a:pt x="93" y="12"/>
                  </a:cubicBezTo>
                  <a:cubicBezTo>
                    <a:pt x="90" y="13"/>
                    <a:pt x="90" y="13"/>
                    <a:pt x="90" y="13"/>
                  </a:cubicBezTo>
                  <a:cubicBezTo>
                    <a:pt x="86" y="9"/>
                    <a:pt x="86" y="9"/>
                    <a:pt x="86" y="9"/>
                  </a:cubicBezTo>
                  <a:cubicBezTo>
                    <a:pt x="78" y="12"/>
                    <a:pt x="78" y="12"/>
                    <a:pt x="78" y="12"/>
                  </a:cubicBezTo>
                  <a:cubicBezTo>
                    <a:pt x="76" y="19"/>
                    <a:pt x="76" y="19"/>
                    <a:pt x="76" y="19"/>
                  </a:cubicBezTo>
                  <a:cubicBezTo>
                    <a:pt x="69" y="23"/>
                    <a:pt x="69" y="23"/>
                    <a:pt x="69" y="23"/>
                  </a:cubicBezTo>
                  <a:cubicBezTo>
                    <a:pt x="65" y="19"/>
                    <a:pt x="65" y="19"/>
                    <a:pt x="65" y="19"/>
                  </a:cubicBezTo>
                  <a:cubicBezTo>
                    <a:pt x="57" y="24"/>
                    <a:pt x="57" y="24"/>
                    <a:pt x="57" y="24"/>
                  </a:cubicBezTo>
                  <a:cubicBezTo>
                    <a:pt x="57" y="31"/>
                    <a:pt x="57" y="31"/>
                    <a:pt x="57" y="31"/>
                  </a:cubicBezTo>
                  <a:cubicBezTo>
                    <a:pt x="50" y="36"/>
                    <a:pt x="50" y="36"/>
                    <a:pt x="50" y="36"/>
                  </a:cubicBezTo>
                  <a:cubicBezTo>
                    <a:pt x="45" y="34"/>
                    <a:pt x="45" y="34"/>
                    <a:pt x="45" y="34"/>
                  </a:cubicBezTo>
                  <a:cubicBezTo>
                    <a:pt x="38" y="39"/>
                    <a:pt x="38" y="39"/>
                    <a:pt x="38" y="39"/>
                  </a:cubicBezTo>
                  <a:cubicBezTo>
                    <a:pt x="40" y="46"/>
                    <a:pt x="40" y="46"/>
                    <a:pt x="40" y="46"/>
                  </a:cubicBezTo>
                  <a:cubicBezTo>
                    <a:pt x="34" y="53"/>
                    <a:pt x="34" y="53"/>
                    <a:pt x="34" y="53"/>
                  </a:cubicBezTo>
                  <a:cubicBezTo>
                    <a:pt x="29" y="51"/>
                    <a:pt x="29" y="51"/>
                    <a:pt x="29" y="51"/>
                  </a:cubicBezTo>
                  <a:cubicBezTo>
                    <a:pt x="23" y="58"/>
                    <a:pt x="23" y="58"/>
                    <a:pt x="23" y="58"/>
                  </a:cubicBezTo>
                  <a:cubicBezTo>
                    <a:pt x="26" y="64"/>
                    <a:pt x="26" y="64"/>
                    <a:pt x="26" y="64"/>
                  </a:cubicBezTo>
                  <a:cubicBezTo>
                    <a:pt x="21" y="72"/>
                    <a:pt x="21" y="72"/>
                    <a:pt x="21" y="72"/>
                  </a:cubicBezTo>
                  <a:cubicBezTo>
                    <a:pt x="16" y="71"/>
                    <a:pt x="16" y="71"/>
                    <a:pt x="16" y="71"/>
                  </a:cubicBezTo>
                  <a:cubicBezTo>
                    <a:pt x="11" y="79"/>
                    <a:pt x="11" y="79"/>
                    <a:pt x="11" y="79"/>
                  </a:cubicBezTo>
                  <a:cubicBezTo>
                    <a:pt x="15" y="85"/>
                    <a:pt x="15" y="85"/>
                    <a:pt x="15" y="85"/>
                  </a:cubicBezTo>
                  <a:cubicBezTo>
                    <a:pt x="12" y="93"/>
                    <a:pt x="12" y="93"/>
                    <a:pt x="12" y="93"/>
                  </a:cubicBezTo>
                  <a:cubicBezTo>
                    <a:pt x="6" y="93"/>
                    <a:pt x="6" y="93"/>
                    <a:pt x="6" y="93"/>
                  </a:cubicBezTo>
                  <a:cubicBezTo>
                    <a:pt x="4" y="102"/>
                    <a:pt x="4" y="102"/>
                    <a:pt x="4" y="102"/>
                  </a:cubicBezTo>
                  <a:cubicBezTo>
                    <a:pt x="8" y="107"/>
                    <a:pt x="8" y="107"/>
                    <a:pt x="8" y="107"/>
                  </a:cubicBezTo>
                  <a:cubicBezTo>
                    <a:pt x="7" y="115"/>
                    <a:pt x="7" y="115"/>
                    <a:pt x="7" y="115"/>
                  </a:cubicBezTo>
                  <a:cubicBezTo>
                    <a:pt x="1" y="116"/>
                    <a:pt x="1" y="116"/>
                    <a:pt x="1" y="116"/>
                  </a:cubicBezTo>
                  <a:cubicBezTo>
                    <a:pt x="0" y="126"/>
                    <a:pt x="0" y="126"/>
                    <a:pt x="0" y="126"/>
                  </a:cubicBezTo>
                  <a:cubicBezTo>
                    <a:pt x="5" y="130"/>
                    <a:pt x="5" y="130"/>
                    <a:pt x="5" y="130"/>
                  </a:cubicBezTo>
                  <a:cubicBezTo>
                    <a:pt x="5" y="138"/>
                    <a:pt x="5" y="138"/>
                    <a:pt x="5" y="138"/>
                  </a:cubicBezTo>
                  <a:cubicBezTo>
                    <a:pt x="0" y="140"/>
                    <a:pt x="0" y="140"/>
                    <a:pt x="0" y="140"/>
                  </a:cubicBezTo>
                  <a:cubicBezTo>
                    <a:pt x="1" y="150"/>
                    <a:pt x="1" y="150"/>
                    <a:pt x="1" y="150"/>
                  </a:cubicBezTo>
                  <a:cubicBezTo>
                    <a:pt x="7" y="153"/>
                    <a:pt x="7" y="153"/>
                    <a:pt x="7" y="153"/>
                  </a:cubicBezTo>
                  <a:cubicBezTo>
                    <a:pt x="8" y="161"/>
                    <a:pt x="8" y="161"/>
                    <a:pt x="8" y="161"/>
                  </a:cubicBezTo>
                  <a:cubicBezTo>
                    <a:pt x="4" y="164"/>
                    <a:pt x="4" y="164"/>
                    <a:pt x="4" y="164"/>
                  </a:cubicBezTo>
                  <a:cubicBezTo>
                    <a:pt x="6" y="173"/>
                    <a:pt x="6" y="173"/>
                    <a:pt x="6" y="173"/>
                  </a:cubicBezTo>
                  <a:cubicBezTo>
                    <a:pt x="12" y="175"/>
                    <a:pt x="12" y="175"/>
                    <a:pt x="12" y="175"/>
                  </a:cubicBezTo>
                  <a:cubicBezTo>
                    <a:pt x="15" y="183"/>
                    <a:pt x="15" y="183"/>
                    <a:pt x="15" y="183"/>
                  </a:cubicBezTo>
                  <a:cubicBezTo>
                    <a:pt x="11" y="187"/>
                    <a:pt x="11" y="187"/>
                    <a:pt x="11" y="187"/>
                  </a:cubicBezTo>
                  <a:cubicBezTo>
                    <a:pt x="15" y="195"/>
                    <a:pt x="15" y="195"/>
                    <a:pt x="15" y="195"/>
                  </a:cubicBezTo>
                  <a:cubicBezTo>
                    <a:pt x="21" y="196"/>
                    <a:pt x="21" y="196"/>
                    <a:pt x="21" y="196"/>
                  </a:cubicBezTo>
                  <a:cubicBezTo>
                    <a:pt x="26" y="203"/>
                    <a:pt x="26" y="203"/>
                    <a:pt x="26" y="203"/>
                  </a:cubicBezTo>
                  <a:cubicBezTo>
                    <a:pt x="23" y="208"/>
                    <a:pt x="23" y="208"/>
                    <a:pt x="23" y="208"/>
                  </a:cubicBezTo>
                  <a:cubicBezTo>
                    <a:pt x="28" y="216"/>
                    <a:pt x="28" y="216"/>
                    <a:pt x="28" y="216"/>
                  </a:cubicBezTo>
                  <a:cubicBezTo>
                    <a:pt x="34" y="215"/>
                    <a:pt x="34" y="215"/>
                    <a:pt x="34" y="215"/>
                  </a:cubicBezTo>
                  <a:cubicBezTo>
                    <a:pt x="40" y="221"/>
                    <a:pt x="40" y="221"/>
                    <a:pt x="40" y="221"/>
                  </a:cubicBezTo>
                  <a:cubicBezTo>
                    <a:pt x="38" y="226"/>
                    <a:pt x="38" y="226"/>
                    <a:pt x="38" y="226"/>
                  </a:cubicBezTo>
                  <a:cubicBezTo>
                    <a:pt x="44" y="233"/>
                    <a:pt x="44" y="233"/>
                    <a:pt x="44" y="233"/>
                  </a:cubicBezTo>
                  <a:cubicBezTo>
                    <a:pt x="50" y="232"/>
                    <a:pt x="50" y="232"/>
                    <a:pt x="50" y="232"/>
                  </a:cubicBezTo>
                  <a:cubicBezTo>
                    <a:pt x="57" y="237"/>
                    <a:pt x="57" y="237"/>
                    <a:pt x="57" y="237"/>
                  </a:cubicBezTo>
                  <a:cubicBezTo>
                    <a:pt x="56" y="242"/>
                    <a:pt x="56" y="242"/>
                    <a:pt x="56" y="242"/>
                  </a:cubicBezTo>
                  <a:cubicBezTo>
                    <a:pt x="63" y="248"/>
                    <a:pt x="63" y="248"/>
                    <a:pt x="63" y="248"/>
                  </a:cubicBezTo>
                  <a:cubicBezTo>
                    <a:pt x="69" y="245"/>
                    <a:pt x="69" y="245"/>
                    <a:pt x="69" y="245"/>
                  </a:cubicBezTo>
                  <a:cubicBezTo>
                    <a:pt x="77" y="249"/>
                    <a:pt x="77" y="249"/>
                    <a:pt x="77" y="249"/>
                  </a:cubicBezTo>
                  <a:cubicBezTo>
                    <a:pt x="76" y="254"/>
                    <a:pt x="76" y="254"/>
                    <a:pt x="76" y="254"/>
                  </a:cubicBezTo>
                  <a:cubicBezTo>
                    <a:pt x="85" y="258"/>
                    <a:pt x="85" y="258"/>
                    <a:pt x="85" y="258"/>
                  </a:cubicBezTo>
                  <a:cubicBezTo>
                    <a:pt x="90" y="255"/>
                    <a:pt x="90" y="255"/>
                    <a:pt x="90" y="255"/>
                  </a:cubicBezTo>
                  <a:cubicBezTo>
                    <a:pt x="93" y="256"/>
                    <a:pt x="93" y="256"/>
                    <a:pt x="93" y="256"/>
                  </a:cubicBezTo>
                  <a:cubicBezTo>
                    <a:pt x="98" y="257"/>
                    <a:pt x="98" y="257"/>
                    <a:pt x="98" y="257"/>
                  </a:cubicBezTo>
                  <a:cubicBezTo>
                    <a:pt x="99" y="263"/>
                    <a:pt x="99" y="263"/>
                    <a:pt x="99" y="263"/>
                  </a:cubicBezTo>
                  <a:cubicBezTo>
                    <a:pt x="108" y="265"/>
                    <a:pt x="108" y="265"/>
                    <a:pt x="108" y="265"/>
                  </a:cubicBezTo>
                  <a:cubicBezTo>
                    <a:pt x="112" y="260"/>
                    <a:pt x="112" y="260"/>
                    <a:pt x="112" y="260"/>
                  </a:cubicBezTo>
                  <a:cubicBezTo>
                    <a:pt x="121" y="261"/>
                    <a:pt x="121" y="261"/>
                    <a:pt x="121" y="261"/>
                  </a:cubicBezTo>
                  <a:lnTo>
                    <a:pt x="122" y="267"/>
                  </a:lnTo>
                  <a:close/>
                  <a:moveTo>
                    <a:pt x="163" y="74"/>
                  </a:moveTo>
                  <a:cubicBezTo>
                    <a:pt x="196" y="91"/>
                    <a:pt x="209" y="131"/>
                    <a:pt x="193" y="163"/>
                  </a:cubicBezTo>
                  <a:cubicBezTo>
                    <a:pt x="177" y="196"/>
                    <a:pt x="137" y="209"/>
                    <a:pt x="104" y="193"/>
                  </a:cubicBezTo>
                  <a:cubicBezTo>
                    <a:pt x="71" y="176"/>
                    <a:pt x="58" y="137"/>
                    <a:pt x="75" y="104"/>
                  </a:cubicBezTo>
                  <a:cubicBezTo>
                    <a:pt x="91" y="71"/>
                    <a:pt x="131" y="58"/>
                    <a:pt x="163" y="74"/>
                  </a:cubicBezTo>
                  <a:close/>
                </a:path>
              </a:pathLst>
            </a:custGeom>
            <a:solidFill>
              <a:srgbClr val="69C3C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21" name="Freeform 61">
              <a:extLst>
                <a:ext uri="{FF2B5EF4-FFF2-40B4-BE49-F238E27FC236}">
                  <a16:creationId xmlns:a16="http://schemas.microsoft.com/office/drawing/2014/main" id="{7DEBB4FB-A85E-445C-8A6A-D97B3BDF58CD}"/>
                </a:ext>
              </a:extLst>
            </p:cNvPr>
            <p:cNvSpPr>
              <a:spLocks noEditPoints="1" noChangeArrowheads="1"/>
            </p:cNvSpPr>
            <p:nvPr/>
          </p:nvSpPr>
          <p:spPr bwMode="auto">
            <a:xfrm>
              <a:off x="3365500" y="1773238"/>
              <a:ext cx="500063" cy="495300"/>
            </a:xfrm>
            <a:custGeom>
              <a:avLst/>
              <a:gdLst>
                <a:gd name="T0" fmla="*/ 2147483647 w 591"/>
                <a:gd name="T1" fmla="*/ 2147483647 h 585"/>
                <a:gd name="T2" fmla="*/ 2147483647 w 591"/>
                <a:gd name="T3" fmla="*/ 2147483647 h 585"/>
                <a:gd name="T4" fmla="*/ 2147483647 w 591"/>
                <a:gd name="T5" fmla="*/ 2147483647 h 585"/>
                <a:gd name="T6" fmla="*/ 2147483647 w 591"/>
                <a:gd name="T7" fmla="*/ 2147483647 h 585"/>
                <a:gd name="T8" fmla="*/ 2147483647 w 591"/>
                <a:gd name="T9" fmla="*/ 2147483647 h 585"/>
                <a:gd name="T10" fmla="*/ 2147483647 w 591"/>
                <a:gd name="T11" fmla="*/ 2147483647 h 585"/>
                <a:gd name="T12" fmla="*/ 2147483647 w 591"/>
                <a:gd name="T13" fmla="*/ 2147483647 h 585"/>
                <a:gd name="T14" fmla="*/ 2147483647 w 591"/>
                <a:gd name="T15" fmla="*/ 2147483647 h 585"/>
                <a:gd name="T16" fmla="*/ 2147483647 w 591"/>
                <a:gd name="T17" fmla="*/ 2147483647 h 585"/>
                <a:gd name="T18" fmla="*/ 2147483647 w 591"/>
                <a:gd name="T19" fmla="*/ 2147483647 h 585"/>
                <a:gd name="T20" fmla="*/ 2147483647 w 591"/>
                <a:gd name="T21" fmla="*/ 2147483647 h 585"/>
                <a:gd name="T22" fmla="*/ 2147483647 w 591"/>
                <a:gd name="T23" fmla="*/ 2147483647 h 585"/>
                <a:gd name="T24" fmla="*/ 2147483647 w 591"/>
                <a:gd name="T25" fmla="*/ 2147483647 h 585"/>
                <a:gd name="T26" fmla="*/ 2147483647 w 591"/>
                <a:gd name="T27" fmla="*/ 2147483647 h 585"/>
                <a:gd name="T28" fmla="*/ 2147483647 w 591"/>
                <a:gd name="T29" fmla="*/ 2147483647 h 585"/>
                <a:gd name="T30" fmla="*/ 2147483647 w 591"/>
                <a:gd name="T31" fmla="*/ 2147483647 h 585"/>
                <a:gd name="T32" fmla="*/ 2147483647 w 591"/>
                <a:gd name="T33" fmla="*/ 2147483647 h 585"/>
                <a:gd name="T34" fmla="*/ 2147483647 w 591"/>
                <a:gd name="T35" fmla="*/ 2147483647 h 585"/>
                <a:gd name="T36" fmla="*/ 2147483647 w 591"/>
                <a:gd name="T37" fmla="*/ 2147483647 h 585"/>
                <a:gd name="T38" fmla="*/ 2147483647 w 591"/>
                <a:gd name="T39" fmla="*/ 2147483647 h 585"/>
                <a:gd name="T40" fmla="*/ 2147483647 w 591"/>
                <a:gd name="T41" fmla="*/ 2147483647 h 585"/>
                <a:gd name="T42" fmla="*/ 2147483647 w 591"/>
                <a:gd name="T43" fmla="*/ 2147483647 h 585"/>
                <a:gd name="T44" fmla="*/ 2147483647 w 591"/>
                <a:gd name="T45" fmla="*/ 2147483647 h 585"/>
                <a:gd name="T46" fmla="*/ 2147483647 w 591"/>
                <a:gd name="T47" fmla="*/ 2147483647 h 585"/>
                <a:gd name="T48" fmla="*/ 2147483647 w 591"/>
                <a:gd name="T49" fmla="*/ 2147483647 h 585"/>
                <a:gd name="T50" fmla="*/ 2147483647 w 591"/>
                <a:gd name="T51" fmla="*/ 2147483647 h 585"/>
                <a:gd name="T52" fmla="*/ 2147483647 w 591"/>
                <a:gd name="T53" fmla="*/ 2147483647 h 585"/>
                <a:gd name="T54" fmla="*/ 2147483647 w 591"/>
                <a:gd name="T55" fmla="*/ 2147483647 h 585"/>
                <a:gd name="T56" fmla="*/ 2147483647 w 591"/>
                <a:gd name="T57" fmla="*/ 2147483647 h 585"/>
                <a:gd name="T58" fmla="*/ 2147483647 w 591"/>
                <a:gd name="T59" fmla="*/ 2147483647 h 585"/>
                <a:gd name="T60" fmla="*/ 2147483647 w 591"/>
                <a:gd name="T61" fmla="*/ 2147483647 h 585"/>
                <a:gd name="T62" fmla="*/ 2147483647 w 591"/>
                <a:gd name="T63" fmla="*/ 2147483647 h 585"/>
                <a:gd name="T64" fmla="*/ 2147483647 w 591"/>
                <a:gd name="T65" fmla="*/ 1213617927 h 585"/>
                <a:gd name="T66" fmla="*/ 2147483647 w 591"/>
                <a:gd name="T67" fmla="*/ 2147483647 h 585"/>
                <a:gd name="T68" fmla="*/ 2147483647 w 591"/>
                <a:gd name="T69" fmla="*/ 2147483647 h 585"/>
                <a:gd name="T70" fmla="*/ 2147483647 w 591"/>
                <a:gd name="T71" fmla="*/ 2147483647 h 585"/>
                <a:gd name="T72" fmla="*/ 2147483647 w 591"/>
                <a:gd name="T73" fmla="*/ 2147483647 h 585"/>
                <a:gd name="T74" fmla="*/ 2147483647 w 591"/>
                <a:gd name="T75" fmla="*/ 2147483647 h 585"/>
                <a:gd name="T76" fmla="*/ 2147483647 w 591"/>
                <a:gd name="T77" fmla="*/ 2147483647 h 585"/>
                <a:gd name="T78" fmla="*/ 2147483647 w 591"/>
                <a:gd name="T79" fmla="*/ 2147483647 h 585"/>
                <a:gd name="T80" fmla="*/ 2147483647 w 591"/>
                <a:gd name="T81" fmla="*/ 2147483647 h 585"/>
                <a:gd name="T82" fmla="*/ 2147483647 w 591"/>
                <a:gd name="T83" fmla="*/ 2147483647 h 585"/>
                <a:gd name="T84" fmla="*/ 2147483647 w 591"/>
                <a:gd name="T85" fmla="*/ 2147483647 h 585"/>
                <a:gd name="T86" fmla="*/ 2147483647 w 591"/>
                <a:gd name="T87" fmla="*/ 2147483647 h 585"/>
                <a:gd name="T88" fmla="*/ 2147483647 w 591"/>
                <a:gd name="T89" fmla="*/ 2147483647 h 585"/>
                <a:gd name="T90" fmla="*/ 2147483647 w 591"/>
                <a:gd name="T91" fmla="*/ 2147483647 h 585"/>
                <a:gd name="T92" fmla="*/ 2147483647 w 591"/>
                <a:gd name="T93" fmla="*/ 2147483647 h 585"/>
                <a:gd name="T94" fmla="*/ 2147483647 w 591"/>
                <a:gd name="T95" fmla="*/ 2147483647 h 585"/>
                <a:gd name="T96" fmla="*/ 2147483647 w 591"/>
                <a:gd name="T97" fmla="*/ 2147483647 h 585"/>
                <a:gd name="T98" fmla="*/ 2147483647 w 591"/>
                <a:gd name="T99" fmla="*/ 2147483647 h 585"/>
                <a:gd name="T100" fmla="*/ 2147483647 w 591"/>
                <a:gd name="T101" fmla="*/ 2147483647 h 585"/>
                <a:gd name="T102" fmla="*/ 2147483647 w 591"/>
                <a:gd name="T103" fmla="*/ 2147483647 h 585"/>
                <a:gd name="T104" fmla="*/ 2147483647 w 591"/>
                <a:gd name="T105" fmla="*/ 2147483647 h 585"/>
                <a:gd name="T106" fmla="*/ 2147483647 w 591"/>
                <a:gd name="T107" fmla="*/ 2147483647 h 585"/>
                <a:gd name="T108" fmla="*/ 2147483647 w 591"/>
                <a:gd name="T109" fmla="*/ 2147483647 h 58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591"/>
                <a:gd name="T166" fmla="*/ 0 h 585"/>
                <a:gd name="T167" fmla="*/ 591 w 591"/>
                <a:gd name="T168" fmla="*/ 585 h 585"/>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591" h="585">
                  <a:moveTo>
                    <a:pt x="85" y="498"/>
                  </a:moveTo>
                  <a:cubicBezTo>
                    <a:pt x="105" y="518"/>
                    <a:pt x="105" y="518"/>
                    <a:pt x="105" y="518"/>
                  </a:cubicBezTo>
                  <a:cubicBezTo>
                    <a:pt x="140" y="494"/>
                    <a:pt x="140" y="494"/>
                    <a:pt x="140" y="494"/>
                  </a:cubicBezTo>
                  <a:cubicBezTo>
                    <a:pt x="161" y="512"/>
                    <a:pt x="161" y="512"/>
                    <a:pt x="161" y="512"/>
                  </a:cubicBezTo>
                  <a:cubicBezTo>
                    <a:pt x="148" y="547"/>
                    <a:pt x="148" y="547"/>
                    <a:pt x="148" y="547"/>
                  </a:cubicBezTo>
                  <a:cubicBezTo>
                    <a:pt x="173" y="560"/>
                    <a:pt x="173" y="560"/>
                    <a:pt x="173" y="560"/>
                  </a:cubicBezTo>
                  <a:cubicBezTo>
                    <a:pt x="200" y="528"/>
                    <a:pt x="200" y="528"/>
                    <a:pt x="200" y="528"/>
                  </a:cubicBezTo>
                  <a:cubicBezTo>
                    <a:pt x="210" y="532"/>
                    <a:pt x="210" y="532"/>
                    <a:pt x="210" y="532"/>
                  </a:cubicBezTo>
                  <a:cubicBezTo>
                    <a:pt x="225" y="540"/>
                    <a:pt x="225" y="540"/>
                    <a:pt x="225" y="540"/>
                  </a:cubicBezTo>
                  <a:cubicBezTo>
                    <a:pt x="222" y="576"/>
                    <a:pt x="222" y="576"/>
                    <a:pt x="222" y="576"/>
                  </a:cubicBezTo>
                  <a:cubicBezTo>
                    <a:pt x="250" y="583"/>
                    <a:pt x="250" y="583"/>
                    <a:pt x="250" y="583"/>
                  </a:cubicBezTo>
                  <a:cubicBezTo>
                    <a:pt x="267" y="544"/>
                    <a:pt x="267" y="544"/>
                    <a:pt x="267" y="544"/>
                  </a:cubicBezTo>
                  <a:cubicBezTo>
                    <a:pt x="294" y="549"/>
                    <a:pt x="294" y="549"/>
                    <a:pt x="294" y="549"/>
                  </a:cubicBezTo>
                  <a:cubicBezTo>
                    <a:pt x="301" y="585"/>
                    <a:pt x="301" y="585"/>
                    <a:pt x="301" y="585"/>
                  </a:cubicBezTo>
                  <a:cubicBezTo>
                    <a:pt x="329" y="583"/>
                    <a:pt x="329" y="583"/>
                    <a:pt x="329" y="583"/>
                  </a:cubicBezTo>
                  <a:cubicBezTo>
                    <a:pt x="336" y="542"/>
                    <a:pt x="336" y="542"/>
                    <a:pt x="336" y="542"/>
                  </a:cubicBezTo>
                  <a:cubicBezTo>
                    <a:pt x="363" y="539"/>
                    <a:pt x="363" y="539"/>
                    <a:pt x="363" y="539"/>
                  </a:cubicBezTo>
                  <a:cubicBezTo>
                    <a:pt x="379" y="572"/>
                    <a:pt x="379" y="572"/>
                    <a:pt x="379" y="572"/>
                  </a:cubicBezTo>
                  <a:cubicBezTo>
                    <a:pt x="406" y="563"/>
                    <a:pt x="406" y="563"/>
                    <a:pt x="406" y="563"/>
                  </a:cubicBezTo>
                  <a:cubicBezTo>
                    <a:pt x="401" y="521"/>
                    <a:pt x="401" y="521"/>
                    <a:pt x="401" y="521"/>
                  </a:cubicBezTo>
                  <a:cubicBezTo>
                    <a:pt x="427" y="511"/>
                    <a:pt x="427" y="511"/>
                    <a:pt x="427" y="511"/>
                  </a:cubicBezTo>
                  <a:cubicBezTo>
                    <a:pt x="451" y="538"/>
                    <a:pt x="451" y="538"/>
                    <a:pt x="451" y="538"/>
                  </a:cubicBezTo>
                  <a:cubicBezTo>
                    <a:pt x="475" y="522"/>
                    <a:pt x="475" y="522"/>
                    <a:pt x="475" y="522"/>
                  </a:cubicBezTo>
                  <a:cubicBezTo>
                    <a:pt x="459" y="483"/>
                    <a:pt x="459" y="483"/>
                    <a:pt x="459" y="483"/>
                  </a:cubicBezTo>
                  <a:cubicBezTo>
                    <a:pt x="481" y="466"/>
                    <a:pt x="481" y="466"/>
                    <a:pt x="481" y="466"/>
                  </a:cubicBezTo>
                  <a:cubicBezTo>
                    <a:pt x="512" y="486"/>
                    <a:pt x="512" y="486"/>
                    <a:pt x="512" y="486"/>
                  </a:cubicBezTo>
                  <a:cubicBezTo>
                    <a:pt x="530" y="464"/>
                    <a:pt x="530" y="464"/>
                    <a:pt x="530" y="464"/>
                  </a:cubicBezTo>
                  <a:cubicBezTo>
                    <a:pt x="504" y="431"/>
                    <a:pt x="504" y="431"/>
                    <a:pt x="504" y="431"/>
                  </a:cubicBezTo>
                  <a:cubicBezTo>
                    <a:pt x="521" y="409"/>
                    <a:pt x="521" y="409"/>
                    <a:pt x="521" y="409"/>
                  </a:cubicBezTo>
                  <a:cubicBezTo>
                    <a:pt x="552" y="419"/>
                    <a:pt x="552" y="419"/>
                    <a:pt x="552" y="419"/>
                  </a:cubicBezTo>
                  <a:cubicBezTo>
                    <a:pt x="552" y="419"/>
                    <a:pt x="552" y="419"/>
                    <a:pt x="552" y="419"/>
                  </a:cubicBezTo>
                  <a:cubicBezTo>
                    <a:pt x="552" y="420"/>
                    <a:pt x="552" y="420"/>
                    <a:pt x="552" y="420"/>
                  </a:cubicBezTo>
                  <a:cubicBezTo>
                    <a:pt x="552" y="422"/>
                    <a:pt x="552" y="422"/>
                    <a:pt x="552" y="422"/>
                  </a:cubicBezTo>
                  <a:cubicBezTo>
                    <a:pt x="552" y="424"/>
                    <a:pt x="552" y="424"/>
                    <a:pt x="552" y="424"/>
                  </a:cubicBezTo>
                  <a:cubicBezTo>
                    <a:pt x="552" y="425"/>
                    <a:pt x="552" y="425"/>
                    <a:pt x="552" y="425"/>
                  </a:cubicBezTo>
                  <a:cubicBezTo>
                    <a:pt x="552" y="427"/>
                    <a:pt x="552" y="427"/>
                    <a:pt x="552" y="427"/>
                  </a:cubicBezTo>
                  <a:cubicBezTo>
                    <a:pt x="552" y="427"/>
                    <a:pt x="552" y="427"/>
                    <a:pt x="552" y="427"/>
                  </a:cubicBezTo>
                  <a:cubicBezTo>
                    <a:pt x="559" y="427"/>
                    <a:pt x="559" y="427"/>
                    <a:pt x="559" y="427"/>
                  </a:cubicBezTo>
                  <a:cubicBezTo>
                    <a:pt x="559" y="427"/>
                    <a:pt x="559" y="427"/>
                    <a:pt x="559" y="427"/>
                  </a:cubicBezTo>
                  <a:cubicBezTo>
                    <a:pt x="559" y="425"/>
                    <a:pt x="559" y="425"/>
                    <a:pt x="559" y="425"/>
                  </a:cubicBezTo>
                  <a:cubicBezTo>
                    <a:pt x="559" y="424"/>
                    <a:pt x="559" y="424"/>
                    <a:pt x="559" y="424"/>
                  </a:cubicBezTo>
                  <a:cubicBezTo>
                    <a:pt x="559" y="422"/>
                    <a:pt x="559" y="422"/>
                    <a:pt x="559" y="422"/>
                  </a:cubicBezTo>
                  <a:cubicBezTo>
                    <a:pt x="559" y="421"/>
                    <a:pt x="559" y="421"/>
                    <a:pt x="559" y="421"/>
                  </a:cubicBezTo>
                  <a:cubicBezTo>
                    <a:pt x="559" y="419"/>
                    <a:pt x="559" y="419"/>
                    <a:pt x="559" y="419"/>
                  </a:cubicBezTo>
                  <a:cubicBezTo>
                    <a:pt x="559" y="418"/>
                    <a:pt x="559" y="418"/>
                    <a:pt x="559" y="418"/>
                  </a:cubicBezTo>
                  <a:cubicBezTo>
                    <a:pt x="559" y="416"/>
                    <a:pt x="559" y="416"/>
                    <a:pt x="559" y="416"/>
                  </a:cubicBezTo>
                  <a:cubicBezTo>
                    <a:pt x="560" y="415"/>
                    <a:pt x="560" y="415"/>
                    <a:pt x="560" y="415"/>
                  </a:cubicBezTo>
                  <a:cubicBezTo>
                    <a:pt x="560" y="413"/>
                    <a:pt x="560" y="413"/>
                    <a:pt x="560" y="413"/>
                  </a:cubicBezTo>
                  <a:cubicBezTo>
                    <a:pt x="560" y="412"/>
                    <a:pt x="560" y="412"/>
                    <a:pt x="560" y="412"/>
                  </a:cubicBezTo>
                  <a:cubicBezTo>
                    <a:pt x="559" y="412"/>
                    <a:pt x="559" y="412"/>
                    <a:pt x="559" y="412"/>
                  </a:cubicBezTo>
                  <a:cubicBezTo>
                    <a:pt x="567" y="394"/>
                    <a:pt x="567" y="394"/>
                    <a:pt x="567" y="394"/>
                  </a:cubicBezTo>
                  <a:cubicBezTo>
                    <a:pt x="534" y="369"/>
                    <a:pt x="534" y="369"/>
                    <a:pt x="534" y="369"/>
                  </a:cubicBezTo>
                  <a:cubicBezTo>
                    <a:pt x="543" y="343"/>
                    <a:pt x="543" y="343"/>
                    <a:pt x="543" y="343"/>
                  </a:cubicBezTo>
                  <a:cubicBezTo>
                    <a:pt x="580" y="344"/>
                    <a:pt x="580" y="344"/>
                    <a:pt x="580" y="344"/>
                  </a:cubicBezTo>
                  <a:cubicBezTo>
                    <a:pt x="584" y="321"/>
                    <a:pt x="584" y="321"/>
                    <a:pt x="584" y="321"/>
                  </a:cubicBezTo>
                  <a:cubicBezTo>
                    <a:pt x="584" y="322"/>
                    <a:pt x="584" y="322"/>
                    <a:pt x="584" y="322"/>
                  </a:cubicBezTo>
                  <a:cubicBezTo>
                    <a:pt x="584" y="321"/>
                    <a:pt x="584" y="321"/>
                    <a:pt x="584" y="321"/>
                  </a:cubicBezTo>
                  <a:cubicBezTo>
                    <a:pt x="585" y="320"/>
                    <a:pt x="585" y="320"/>
                    <a:pt x="585" y="320"/>
                  </a:cubicBezTo>
                  <a:cubicBezTo>
                    <a:pt x="586" y="319"/>
                    <a:pt x="586" y="319"/>
                    <a:pt x="586" y="319"/>
                  </a:cubicBezTo>
                  <a:cubicBezTo>
                    <a:pt x="586" y="317"/>
                    <a:pt x="586" y="317"/>
                    <a:pt x="586" y="317"/>
                  </a:cubicBezTo>
                  <a:cubicBezTo>
                    <a:pt x="587" y="316"/>
                    <a:pt x="587" y="316"/>
                    <a:pt x="587" y="316"/>
                  </a:cubicBezTo>
                  <a:cubicBezTo>
                    <a:pt x="588" y="315"/>
                    <a:pt x="588" y="315"/>
                    <a:pt x="588" y="315"/>
                  </a:cubicBezTo>
                  <a:cubicBezTo>
                    <a:pt x="589" y="313"/>
                    <a:pt x="589" y="313"/>
                    <a:pt x="589" y="313"/>
                  </a:cubicBezTo>
                  <a:cubicBezTo>
                    <a:pt x="589" y="312"/>
                    <a:pt x="589" y="312"/>
                    <a:pt x="589" y="312"/>
                  </a:cubicBezTo>
                  <a:cubicBezTo>
                    <a:pt x="590" y="311"/>
                    <a:pt x="590" y="311"/>
                    <a:pt x="590" y="311"/>
                  </a:cubicBezTo>
                  <a:cubicBezTo>
                    <a:pt x="591" y="309"/>
                    <a:pt x="591" y="309"/>
                    <a:pt x="591" y="309"/>
                  </a:cubicBezTo>
                  <a:cubicBezTo>
                    <a:pt x="591" y="309"/>
                    <a:pt x="591" y="309"/>
                    <a:pt x="591" y="309"/>
                  </a:cubicBezTo>
                  <a:cubicBezTo>
                    <a:pt x="585" y="305"/>
                    <a:pt x="585" y="305"/>
                    <a:pt x="585" y="305"/>
                  </a:cubicBezTo>
                  <a:cubicBezTo>
                    <a:pt x="584" y="306"/>
                    <a:pt x="584" y="306"/>
                    <a:pt x="584" y="306"/>
                  </a:cubicBezTo>
                  <a:cubicBezTo>
                    <a:pt x="584" y="307"/>
                    <a:pt x="584" y="307"/>
                    <a:pt x="584" y="307"/>
                  </a:cubicBezTo>
                  <a:cubicBezTo>
                    <a:pt x="583" y="308"/>
                    <a:pt x="583" y="308"/>
                    <a:pt x="583" y="308"/>
                  </a:cubicBezTo>
                  <a:cubicBezTo>
                    <a:pt x="582" y="310"/>
                    <a:pt x="582" y="310"/>
                    <a:pt x="582" y="310"/>
                  </a:cubicBezTo>
                  <a:cubicBezTo>
                    <a:pt x="581" y="311"/>
                    <a:pt x="581" y="311"/>
                    <a:pt x="581" y="311"/>
                  </a:cubicBezTo>
                  <a:cubicBezTo>
                    <a:pt x="581" y="312"/>
                    <a:pt x="581" y="312"/>
                    <a:pt x="581" y="312"/>
                  </a:cubicBezTo>
                  <a:cubicBezTo>
                    <a:pt x="580" y="314"/>
                    <a:pt x="580" y="314"/>
                    <a:pt x="580" y="314"/>
                  </a:cubicBezTo>
                  <a:cubicBezTo>
                    <a:pt x="580" y="314"/>
                    <a:pt x="580" y="314"/>
                    <a:pt x="580" y="314"/>
                  </a:cubicBezTo>
                  <a:cubicBezTo>
                    <a:pt x="545" y="301"/>
                    <a:pt x="545" y="301"/>
                    <a:pt x="545" y="301"/>
                  </a:cubicBezTo>
                  <a:cubicBezTo>
                    <a:pt x="548" y="274"/>
                    <a:pt x="548" y="274"/>
                    <a:pt x="548" y="274"/>
                  </a:cubicBezTo>
                  <a:cubicBezTo>
                    <a:pt x="584" y="265"/>
                    <a:pt x="584" y="265"/>
                    <a:pt x="584" y="265"/>
                  </a:cubicBezTo>
                  <a:cubicBezTo>
                    <a:pt x="580" y="237"/>
                    <a:pt x="580" y="237"/>
                    <a:pt x="580" y="237"/>
                  </a:cubicBezTo>
                  <a:cubicBezTo>
                    <a:pt x="538" y="233"/>
                    <a:pt x="538" y="233"/>
                    <a:pt x="538" y="233"/>
                  </a:cubicBezTo>
                  <a:cubicBezTo>
                    <a:pt x="533" y="206"/>
                    <a:pt x="533" y="206"/>
                    <a:pt x="533" y="206"/>
                  </a:cubicBezTo>
                  <a:cubicBezTo>
                    <a:pt x="565" y="187"/>
                    <a:pt x="565" y="187"/>
                    <a:pt x="565" y="187"/>
                  </a:cubicBezTo>
                  <a:cubicBezTo>
                    <a:pt x="554" y="161"/>
                    <a:pt x="554" y="161"/>
                    <a:pt x="554" y="161"/>
                  </a:cubicBezTo>
                  <a:cubicBezTo>
                    <a:pt x="513" y="169"/>
                    <a:pt x="513" y="169"/>
                    <a:pt x="513" y="169"/>
                  </a:cubicBezTo>
                  <a:cubicBezTo>
                    <a:pt x="501" y="144"/>
                    <a:pt x="501" y="144"/>
                    <a:pt x="501" y="144"/>
                  </a:cubicBezTo>
                  <a:cubicBezTo>
                    <a:pt x="527" y="118"/>
                    <a:pt x="527" y="118"/>
                    <a:pt x="527" y="118"/>
                  </a:cubicBezTo>
                  <a:cubicBezTo>
                    <a:pt x="509" y="95"/>
                    <a:pt x="509" y="95"/>
                    <a:pt x="509" y="95"/>
                  </a:cubicBezTo>
                  <a:cubicBezTo>
                    <a:pt x="471" y="114"/>
                    <a:pt x="471" y="114"/>
                    <a:pt x="471" y="114"/>
                  </a:cubicBezTo>
                  <a:cubicBezTo>
                    <a:pt x="453" y="93"/>
                    <a:pt x="453" y="93"/>
                    <a:pt x="453" y="93"/>
                  </a:cubicBezTo>
                  <a:cubicBezTo>
                    <a:pt x="471" y="61"/>
                    <a:pt x="471" y="61"/>
                    <a:pt x="471" y="61"/>
                  </a:cubicBezTo>
                  <a:cubicBezTo>
                    <a:pt x="448" y="44"/>
                    <a:pt x="448" y="44"/>
                    <a:pt x="448" y="44"/>
                  </a:cubicBezTo>
                  <a:cubicBezTo>
                    <a:pt x="416" y="72"/>
                    <a:pt x="416" y="72"/>
                    <a:pt x="416" y="72"/>
                  </a:cubicBezTo>
                  <a:cubicBezTo>
                    <a:pt x="393" y="58"/>
                    <a:pt x="393" y="58"/>
                    <a:pt x="393" y="58"/>
                  </a:cubicBezTo>
                  <a:cubicBezTo>
                    <a:pt x="402" y="22"/>
                    <a:pt x="402" y="22"/>
                    <a:pt x="402" y="22"/>
                  </a:cubicBezTo>
                  <a:cubicBezTo>
                    <a:pt x="375" y="12"/>
                    <a:pt x="375" y="12"/>
                    <a:pt x="375" y="12"/>
                  </a:cubicBezTo>
                  <a:cubicBezTo>
                    <a:pt x="352" y="47"/>
                    <a:pt x="352" y="47"/>
                    <a:pt x="352" y="47"/>
                  </a:cubicBezTo>
                  <a:cubicBezTo>
                    <a:pt x="326" y="39"/>
                    <a:pt x="326" y="39"/>
                    <a:pt x="326" y="39"/>
                  </a:cubicBezTo>
                  <a:cubicBezTo>
                    <a:pt x="324" y="2"/>
                    <a:pt x="324" y="2"/>
                    <a:pt x="324" y="2"/>
                  </a:cubicBezTo>
                  <a:cubicBezTo>
                    <a:pt x="296" y="0"/>
                    <a:pt x="296" y="0"/>
                    <a:pt x="296" y="0"/>
                  </a:cubicBezTo>
                  <a:cubicBezTo>
                    <a:pt x="284" y="40"/>
                    <a:pt x="284" y="40"/>
                    <a:pt x="284" y="40"/>
                  </a:cubicBezTo>
                  <a:cubicBezTo>
                    <a:pt x="256" y="40"/>
                    <a:pt x="256" y="40"/>
                    <a:pt x="256" y="40"/>
                  </a:cubicBezTo>
                  <a:cubicBezTo>
                    <a:pt x="245" y="5"/>
                    <a:pt x="245" y="5"/>
                    <a:pt x="245" y="5"/>
                  </a:cubicBezTo>
                  <a:cubicBezTo>
                    <a:pt x="217" y="10"/>
                    <a:pt x="217" y="10"/>
                    <a:pt x="217" y="10"/>
                  </a:cubicBezTo>
                  <a:cubicBezTo>
                    <a:pt x="216" y="52"/>
                    <a:pt x="216" y="52"/>
                    <a:pt x="216" y="52"/>
                  </a:cubicBezTo>
                  <a:cubicBezTo>
                    <a:pt x="189" y="59"/>
                    <a:pt x="189" y="59"/>
                    <a:pt x="189" y="59"/>
                  </a:cubicBezTo>
                  <a:cubicBezTo>
                    <a:pt x="169" y="28"/>
                    <a:pt x="169" y="28"/>
                    <a:pt x="169" y="28"/>
                  </a:cubicBezTo>
                  <a:cubicBezTo>
                    <a:pt x="143" y="41"/>
                    <a:pt x="143" y="41"/>
                    <a:pt x="143" y="41"/>
                  </a:cubicBezTo>
                  <a:cubicBezTo>
                    <a:pt x="154" y="82"/>
                    <a:pt x="154" y="82"/>
                    <a:pt x="154" y="82"/>
                  </a:cubicBezTo>
                  <a:cubicBezTo>
                    <a:pt x="130" y="95"/>
                    <a:pt x="130" y="95"/>
                    <a:pt x="130" y="95"/>
                  </a:cubicBezTo>
                  <a:cubicBezTo>
                    <a:pt x="127" y="93"/>
                    <a:pt x="127" y="93"/>
                    <a:pt x="127" y="93"/>
                  </a:cubicBezTo>
                  <a:cubicBezTo>
                    <a:pt x="102" y="71"/>
                    <a:pt x="102" y="71"/>
                    <a:pt x="102" y="71"/>
                  </a:cubicBezTo>
                  <a:cubicBezTo>
                    <a:pt x="81" y="91"/>
                    <a:pt x="81" y="91"/>
                    <a:pt x="81" y="91"/>
                  </a:cubicBezTo>
                  <a:cubicBezTo>
                    <a:pt x="102" y="127"/>
                    <a:pt x="102" y="127"/>
                    <a:pt x="102" y="127"/>
                  </a:cubicBezTo>
                  <a:cubicBezTo>
                    <a:pt x="83" y="147"/>
                    <a:pt x="83" y="147"/>
                    <a:pt x="83" y="147"/>
                  </a:cubicBezTo>
                  <a:cubicBezTo>
                    <a:pt x="49" y="131"/>
                    <a:pt x="49" y="131"/>
                    <a:pt x="49" y="131"/>
                  </a:cubicBezTo>
                  <a:cubicBezTo>
                    <a:pt x="34" y="155"/>
                    <a:pt x="34" y="155"/>
                    <a:pt x="34" y="155"/>
                  </a:cubicBezTo>
                  <a:cubicBezTo>
                    <a:pt x="64" y="185"/>
                    <a:pt x="64" y="185"/>
                    <a:pt x="64" y="185"/>
                  </a:cubicBezTo>
                  <a:cubicBezTo>
                    <a:pt x="51" y="209"/>
                    <a:pt x="51" y="209"/>
                    <a:pt x="51" y="209"/>
                  </a:cubicBezTo>
                  <a:cubicBezTo>
                    <a:pt x="15" y="203"/>
                    <a:pt x="15" y="203"/>
                    <a:pt x="15" y="203"/>
                  </a:cubicBezTo>
                  <a:cubicBezTo>
                    <a:pt x="7" y="230"/>
                    <a:pt x="7" y="230"/>
                    <a:pt x="7" y="230"/>
                  </a:cubicBezTo>
                  <a:cubicBezTo>
                    <a:pt x="44" y="250"/>
                    <a:pt x="44" y="250"/>
                    <a:pt x="44" y="250"/>
                  </a:cubicBezTo>
                  <a:cubicBezTo>
                    <a:pt x="37" y="277"/>
                    <a:pt x="37" y="277"/>
                    <a:pt x="37" y="277"/>
                  </a:cubicBezTo>
                  <a:cubicBezTo>
                    <a:pt x="1" y="281"/>
                    <a:pt x="1" y="281"/>
                    <a:pt x="1" y="281"/>
                  </a:cubicBezTo>
                  <a:cubicBezTo>
                    <a:pt x="0" y="310"/>
                    <a:pt x="0" y="310"/>
                    <a:pt x="0" y="310"/>
                  </a:cubicBezTo>
                  <a:cubicBezTo>
                    <a:pt x="41" y="319"/>
                    <a:pt x="41" y="319"/>
                    <a:pt x="41" y="319"/>
                  </a:cubicBezTo>
                  <a:cubicBezTo>
                    <a:pt x="43" y="347"/>
                    <a:pt x="43" y="347"/>
                    <a:pt x="43" y="347"/>
                  </a:cubicBezTo>
                  <a:cubicBezTo>
                    <a:pt x="8" y="360"/>
                    <a:pt x="8" y="360"/>
                    <a:pt x="8" y="360"/>
                  </a:cubicBezTo>
                  <a:cubicBezTo>
                    <a:pt x="16" y="388"/>
                    <a:pt x="16" y="388"/>
                    <a:pt x="16" y="388"/>
                  </a:cubicBezTo>
                  <a:cubicBezTo>
                    <a:pt x="58" y="386"/>
                    <a:pt x="58" y="386"/>
                    <a:pt x="58" y="386"/>
                  </a:cubicBezTo>
                  <a:cubicBezTo>
                    <a:pt x="66" y="412"/>
                    <a:pt x="66" y="412"/>
                    <a:pt x="66" y="412"/>
                  </a:cubicBezTo>
                  <a:cubicBezTo>
                    <a:pt x="37" y="434"/>
                    <a:pt x="37" y="434"/>
                    <a:pt x="37" y="434"/>
                  </a:cubicBezTo>
                  <a:cubicBezTo>
                    <a:pt x="52" y="459"/>
                    <a:pt x="52" y="459"/>
                    <a:pt x="52" y="459"/>
                  </a:cubicBezTo>
                  <a:cubicBezTo>
                    <a:pt x="91" y="446"/>
                    <a:pt x="91" y="446"/>
                    <a:pt x="91" y="446"/>
                  </a:cubicBezTo>
                  <a:cubicBezTo>
                    <a:pt x="107" y="469"/>
                    <a:pt x="107" y="469"/>
                    <a:pt x="107" y="469"/>
                  </a:cubicBezTo>
                  <a:lnTo>
                    <a:pt x="85" y="498"/>
                  </a:lnTo>
                  <a:close/>
                  <a:moveTo>
                    <a:pt x="480" y="346"/>
                  </a:moveTo>
                  <a:cubicBezTo>
                    <a:pt x="474" y="367"/>
                    <a:pt x="464" y="387"/>
                    <a:pt x="453" y="404"/>
                  </a:cubicBezTo>
                  <a:cubicBezTo>
                    <a:pt x="354" y="326"/>
                    <a:pt x="354" y="326"/>
                    <a:pt x="354" y="326"/>
                  </a:cubicBezTo>
                  <a:cubicBezTo>
                    <a:pt x="356" y="321"/>
                    <a:pt x="358" y="317"/>
                    <a:pt x="360" y="312"/>
                  </a:cubicBezTo>
                  <a:cubicBezTo>
                    <a:pt x="369" y="279"/>
                    <a:pt x="352" y="245"/>
                    <a:pt x="321" y="231"/>
                  </a:cubicBezTo>
                  <a:cubicBezTo>
                    <a:pt x="358" y="110"/>
                    <a:pt x="358" y="110"/>
                    <a:pt x="358" y="110"/>
                  </a:cubicBezTo>
                  <a:cubicBezTo>
                    <a:pt x="454" y="144"/>
                    <a:pt x="508" y="247"/>
                    <a:pt x="480" y="346"/>
                  </a:cubicBezTo>
                  <a:close/>
                  <a:moveTo>
                    <a:pt x="261" y="284"/>
                  </a:moveTo>
                  <a:cubicBezTo>
                    <a:pt x="266" y="267"/>
                    <a:pt x="284" y="257"/>
                    <a:pt x="302" y="262"/>
                  </a:cubicBezTo>
                  <a:cubicBezTo>
                    <a:pt x="319" y="267"/>
                    <a:pt x="329" y="285"/>
                    <a:pt x="324" y="302"/>
                  </a:cubicBezTo>
                  <a:cubicBezTo>
                    <a:pt x="320" y="319"/>
                    <a:pt x="301" y="329"/>
                    <a:pt x="284" y="324"/>
                  </a:cubicBezTo>
                  <a:cubicBezTo>
                    <a:pt x="266" y="319"/>
                    <a:pt x="256" y="301"/>
                    <a:pt x="261" y="284"/>
                  </a:cubicBezTo>
                  <a:close/>
                  <a:moveTo>
                    <a:pt x="106" y="239"/>
                  </a:moveTo>
                  <a:cubicBezTo>
                    <a:pt x="113" y="213"/>
                    <a:pt x="126" y="190"/>
                    <a:pt x="142" y="170"/>
                  </a:cubicBezTo>
                  <a:cubicBezTo>
                    <a:pt x="182" y="121"/>
                    <a:pt x="244" y="94"/>
                    <a:pt x="309" y="99"/>
                  </a:cubicBezTo>
                  <a:cubicBezTo>
                    <a:pt x="290" y="225"/>
                    <a:pt x="290" y="225"/>
                    <a:pt x="290" y="225"/>
                  </a:cubicBezTo>
                  <a:cubicBezTo>
                    <a:pt x="261" y="226"/>
                    <a:pt x="234" y="245"/>
                    <a:pt x="226" y="274"/>
                  </a:cubicBezTo>
                  <a:cubicBezTo>
                    <a:pt x="223" y="282"/>
                    <a:pt x="223" y="291"/>
                    <a:pt x="224" y="300"/>
                  </a:cubicBezTo>
                  <a:cubicBezTo>
                    <a:pt x="168" y="312"/>
                    <a:pt x="168" y="312"/>
                    <a:pt x="168" y="312"/>
                  </a:cubicBezTo>
                  <a:cubicBezTo>
                    <a:pt x="101" y="327"/>
                    <a:pt x="101" y="327"/>
                    <a:pt x="101" y="327"/>
                  </a:cubicBezTo>
                  <a:cubicBezTo>
                    <a:pt x="96" y="299"/>
                    <a:pt x="97" y="269"/>
                    <a:pt x="106" y="239"/>
                  </a:cubicBezTo>
                  <a:close/>
                  <a:moveTo>
                    <a:pt x="117" y="376"/>
                  </a:moveTo>
                  <a:cubicBezTo>
                    <a:pt x="176" y="353"/>
                    <a:pt x="176" y="353"/>
                    <a:pt x="176" y="353"/>
                  </a:cubicBezTo>
                  <a:cubicBezTo>
                    <a:pt x="235" y="329"/>
                    <a:pt x="235" y="329"/>
                    <a:pt x="235" y="329"/>
                  </a:cubicBezTo>
                  <a:cubicBezTo>
                    <a:pt x="244" y="343"/>
                    <a:pt x="257" y="353"/>
                    <a:pt x="274" y="358"/>
                  </a:cubicBezTo>
                  <a:cubicBezTo>
                    <a:pt x="295" y="364"/>
                    <a:pt x="316" y="360"/>
                    <a:pt x="333" y="349"/>
                  </a:cubicBezTo>
                  <a:cubicBezTo>
                    <a:pt x="418" y="441"/>
                    <a:pt x="418" y="441"/>
                    <a:pt x="418" y="441"/>
                  </a:cubicBezTo>
                  <a:cubicBezTo>
                    <a:pt x="370" y="482"/>
                    <a:pt x="304" y="498"/>
                    <a:pt x="239" y="480"/>
                  </a:cubicBezTo>
                  <a:cubicBezTo>
                    <a:pt x="224" y="475"/>
                    <a:pt x="210" y="469"/>
                    <a:pt x="196" y="462"/>
                  </a:cubicBezTo>
                  <a:cubicBezTo>
                    <a:pt x="161" y="442"/>
                    <a:pt x="134" y="412"/>
                    <a:pt x="117" y="376"/>
                  </a:cubicBezTo>
                  <a:close/>
                </a:path>
              </a:pathLst>
            </a:custGeom>
            <a:solidFill>
              <a:srgbClr val="F5AB7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22" name="Freeform 62">
              <a:extLst>
                <a:ext uri="{FF2B5EF4-FFF2-40B4-BE49-F238E27FC236}">
                  <a16:creationId xmlns:a16="http://schemas.microsoft.com/office/drawing/2014/main" id="{119AD3A7-FFBC-4C67-8E69-B9F3A698305B}"/>
                </a:ext>
              </a:extLst>
            </p:cNvPr>
            <p:cNvSpPr>
              <a:spLocks noEditPoints="1" noChangeArrowheads="1"/>
            </p:cNvSpPr>
            <p:nvPr/>
          </p:nvSpPr>
          <p:spPr bwMode="auto">
            <a:xfrm>
              <a:off x="2405062" y="1177925"/>
              <a:ext cx="963613" cy="1182688"/>
            </a:xfrm>
            <a:custGeom>
              <a:avLst/>
              <a:gdLst>
                <a:gd name="T0" fmla="*/ 2147483647 w 1138"/>
                <a:gd name="T1" fmla="*/ 2147483647 h 1398"/>
                <a:gd name="T2" fmla="*/ 2147483647 w 1138"/>
                <a:gd name="T3" fmla="*/ 2147483647 h 1398"/>
                <a:gd name="T4" fmla="*/ 2147483647 w 1138"/>
                <a:gd name="T5" fmla="*/ 2147483647 h 1398"/>
                <a:gd name="T6" fmla="*/ 2147483647 w 1138"/>
                <a:gd name="T7" fmla="*/ 2147483647 h 1398"/>
                <a:gd name="T8" fmla="*/ 2147483647 w 1138"/>
                <a:gd name="T9" fmla="*/ 2147483647 h 1398"/>
                <a:gd name="T10" fmla="*/ 2147483647 w 1138"/>
                <a:gd name="T11" fmla="*/ 2147483647 h 1398"/>
                <a:gd name="T12" fmla="*/ 2147483647 w 1138"/>
                <a:gd name="T13" fmla="*/ 2147483647 h 1398"/>
                <a:gd name="T14" fmla="*/ 2147483647 w 1138"/>
                <a:gd name="T15" fmla="*/ 2147483647 h 1398"/>
                <a:gd name="T16" fmla="*/ 2147483647 w 1138"/>
                <a:gd name="T17" fmla="*/ 2147483647 h 1398"/>
                <a:gd name="T18" fmla="*/ 2147483647 w 1138"/>
                <a:gd name="T19" fmla="*/ 2147483647 h 1398"/>
                <a:gd name="T20" fmla="*/ 2147483647 w 1138"/>
                <a:gd name="T21" fmla="*/ 2147483647 h 1398"/>
                <a:gd name="T22" fmla="*/ 2147483647 w 1138"/>
                <a:gd name="T23" fmla="*/ 2147483647 h 1398"/>
                <a:gd name="T24" fmla="*/ 2147483647 w 1138"/>
                <a:gd name="T25" fmla="*/ 2147483647 h 1398"/>
                <a:gd name="T26" fmla="*/ 2147483647 w 1138"/>
                <a:gd name="T27" fmla="*/ 2147483647 h 1398"/>
                <a:gd name="T28" fmla="*/ 2147483647 w 1138"/>
                <a:gd name="T29" fmla="*/ 0 h 1398"/>
                <a:gd name="T30" fmla="*/ 2147483647 w 1138"/>
                <a:gd name="T31" fmla="*/ 2147483647 h 1398"/>
                <a:gd name="T32" fmla="*/ 2147483647 w 1138"/>
                <a:gd name="T33" fmla="*/ 2147483647 h 1398"/>
                <a:gd name="T34" fmla="*/ 2147483647 w 1138"/>
                <a:gd name="T35" fmla="*/ 2147483647 h 1398"/>
                <a:gd name="T36" fmla="*/ 2147483647 w 1138"/>
                <a:gd name="T37" fmla="*/ 2147483647 h 1398"/>
                <a:gd name="T38" fmla="*/ 0 w 1138"/>
                <a:gd name="T39" fmla="*/ 2147483647 h 1398"/>
                <a:gd name="T40" fmla="*/ 2147483647 w 1138"/>
                <a:gd name="T41" fmla="*/ 2147483647 h 1398"/>
                <a:gd name="T42" fmla="*/ 0 w 1138"/>
                <a:gd name="T43" fmla="*/ 2147483647 h 1398"/>
                <a:gd name="T44" fmla="*/ 2147483647 w 1138"/>
                <a:gd name="T45" fmla="*/ 2147483647 h 1398"/>
                <a:gd name="T46" fmla="*/ 2147483647 w 1138"/>
                <a:gd name="T47" fmla="*/ 2147483647 h 1398"/>
                <a:gd name="T48" fmla="*/ 2147483647 w 1138"/>
                <a:gd name="T49" fmla="*/ 2147483647 h 1398"/>
                <a:gd name="T50" fmla="*/ 2147483647 w 1138"/>
                <a:gd name="T51" fmla="*/ 2147483647 h 1398"/>
                <a:gd name="T52" fmla="*/ 2147483647 w 1138"/>
                <a:gd name="T53" fmla="*/ 2147483647 h 1398"/>
                <a:gd name="T54" fmla="*/ 2147483647 w 1138"/>
                <a:gd name="T55" fmla="*/ 2147483647 h 1398"/>
                <a:gd name="T56" fmla="*/ 2147483647 w 1138"/>
                <a:gd name="T57" fmla="*/ 2147483647 h 1398"/>
                <a:gd name="T58" fmla="*/ 2147483647 w 1138"/>
                <a:gd name="T59" fmla="*/ 2147483647 h 1398"/>
                <a:gd name="T60" fmla="*/ 2147483647 w 1138"/>
                <a:gd name="T61" fmla="*/ 2147483647 h 1398"/>
                <a:gd name="T62" fmla="*/ 2147483647 w 1138"/>
                <a:gd name="T63" fmla="*/ 2147483647 h 1398"/>
                <a:gd name="T64" fmla="*/ 2147483647 w 1138"/>
                <a:gd name="T65" fmla="*/ 2147483647 h 1398"/>
                <a:gd name="T66" fmla="*/ 2147483647 w 1138"/>
                <a:gd name="T67" fmla="*/ 2147483647 h 1398"/>
                <a:gd name="T68" fmla="*/ 2147483647 w 1138"/>
                <a:gd name="T69" fmla="*/ 2147483647 h 1398"/>
                <a:gd name="T70" fmla="*/ 2147483647 w 1138"/>
                <a:gd name="T71" fmla="*/ 2147483647 h 1398"/>
                <a:gd name="T72" fmla="*/ 2147483647 w 1138"/>
                <a:gd name="T73" fmla="*/ 2147483647 h 1398"/>
                <a:gd name="T74" fmla="*/ 2147483647 w 1138"/>
                <a:gd name="T75" fmla="*/ 2147483647 h 1398"/>
                <a:gd name="T76" fmla="*/ 2147483647 w 1138"/>
                <a:gd name="T77" fmla="*/ 2147483647 h 1398"/>
                <a:gd name="T78" fmla="*/ 2147483647 w 1138"/>
                <a:gd name="T79" fmla="*/ 2147483647 h 1398"/>
                <a:gd name="T80" fmla="*/ 2147483647 w 1138"/>
                <a:gd name="T81" fmla="*/ 2147483647 h 1398"/>
                <a:gd name="T82" fmla="*/ 2147483647 w 1138"/>
                <a:gd name="T83" fmla="*/ 2147483647 h 1398"/>
                <a:gd name="T84" fmla="*/ 2147483647 w 1138"/>
                <a:gd name="T85" fmla="*/ 2147483647 h 1398"/>
                <a:gd name="T86" fmla="*/ 1821187079 w 1138"/>
                <a:gd name="T87" fmla="*/ 2147483647 h 1398"/>
                <a:gd name="T88" fmla="*/ 2147483647 w 1138"/>
                <a:gd name="T89" fmla="*/ 2147483647 h 1398"/>
                <a:gd name="T90" fmla="*/ 2147483647 w 1138"/>
                <a:gd name="T91" fmla="*/ 2147483647 h 1398"/>
                <a:gd name="T92" fmla="*/ 2147483647 w 1138"/>
                <a:gd name="T93" fmla="*/ 2147483647 h 1398"/>
                <a:gd name="T94" fmla="*/ 2147483647 w 1138"/>
                <a:gd name="T95" fmla="*/ 2147483647 h 1398"/>
                <a:gd name="T96" fmla="*/ 2147483647 w 1138"/>
                <a:gd name="T97" fmla="*/ 2147483647 h 1398"/>
                <a:gd name="T98" fmla="*/ 2147483647 w 1138"/>
                <a:gd name="T99" fmla="*/ 2147483647 h 139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138"/>
                <a:gd name="T151" fmla="*/ 0 h 1398"/>
                <a:gd name="T152" fmla="*/ 1138 w 1138"/>
                <a:gd name="T153" fmla="*/ 1398 h 139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138" h="1398">
                  <a:moveTo>
                    <a:pt x="1136" y="721"/>
                  </a:moveTo>
                  <a:cubicBezTo>
                    <a:pt x="1138" y="674"/>
                    <a:pt x="1138" y="674"/>
                    <a:pt x="1138" y="674"/>
                  </a:cubicBezTo>
                  <a:cubicBezTo>
                    <a:pt x="1082" y="661"/>
                    <a:pt x="1082" y="661"/>
                    <a:pt x="1082" y="661"/>
                  </a:cubicBezTo>
                  <a:cubicBezTo>
                    <a:pt x="1076" y="613"/>
                    <a:pt x="1076" y="613"/>
                    <a:pt x="1076" y="613"/>
                  </a:cubicBezTo>
                  <a:cubicBezTo>
                    <a:pt x="1129" y="597"/>
                    <a:pt x="1129" y="597"/>
                    <a:pt x="1129" y="597"/>
                  </a:cubicBezTo>
                  <a:cubicBezTo>
                    <a:pt x="1123" y="549"/>
                    <a:pt x="1123" y="549"/>
                    <a:pt x="1123" y="549"/>
                  </a:cubicBezTo>
                  <a:cubicBezTo>
                    <a:pt x="1065" y="546"/>
                    <a:pt x="1065" y="546"/>
                    <a:pt x="1065" y="546"/>
                  </a:cubicBezTo>
                  <a:cubicBezTo>
                    <a:pt x="1051" y="501"/>
                    <a:pt x="1051" y="501"/>
                    <a:pt x="1051" y="501"/>
                  </a:cubicBezTo>
                  <a:cubicBezTo>
                    <a:pt x="1100" y="475"/>
                    <a:pt x="1100" y="475"/>
                    <a:pt x="1100" y="475"/>
                  </a:cubicBezTo>
                  <a:cubicBezTo>
                    <a:pt x="1085" y="429"/>
                    <a:pt x="1085" y="429"/>
                    <a:pt x="1085" y="429"/>
                  </a:cubicBezTo>
                  <a:cubicBezTo>
                    <a:pt x="1028" y="437"/>
                    <a:pt x="1028" y="437"/>
                    <a:pt x="1028" y="437"/>
                  </a:cubicBezTo>
                  <a:cubicBezTo>
                    <a:pt x="1006" y="395"/>
                    <a:pt x="1006" y="395"/>
                    <a:pt x="1006" y="395"/>
                  </a:cubicBezTo>
                  <a:cubicBezTo>
                    <a:pt x="1049" y="361"/>
                    <a:pt x="1049" y="361"/>
                    <a:pt x="1049" y="361"/>
                  </a:cubicBezTo>
                  <a:cubicBezTo>
                    <a:pt x="1027" y="318"/>
                    <a:pt x="1027" y="318"/>
                    <a:pt x="1027" y="318"/>
                  </a:cubicBezTo>
                  <a:cubicBezTo>
                    <a:pt x="972" y="336"/>
                    <a:pt x="972" y="336"/>
                    <a:pt x="972" y="336"/>
                  </a:cubicBezTo>
                  <a:cubicBezTo>
                    <a:pt x="945" y="301"/>
                    <a:pt x="945" y="301"/>
                    <a:pt x="945" y="301"/>
                  </a:cubicBezTo>
                  <a:cubicBezTo>
                    <a:pt x="979" y="257"/>
                    <a:pt x="979" y="257"/>
                    <a:pt x="979" y="257"/>
                  </a:cubicBezTo>
                  <a:cubicBezTo>
                    <a:pt x="950" y="219"/>
                    <a:pt x="950" y="219"/>
                    <a:pt x="950" y="219"/>
                  </a:cubicBezTo>
                  <a:cubicBezTo>
                    <a:pt x="899" y="247"/>
                    <a:pt x="899" y="247"/>
                    <a:pt x="899" y="247"/>
                  </a:cubicBezTo>
                  <a:cubicBezTo>
                    <a:pt x="863" y="215"/>
                    <a:pt x="863" y="215"/>
                    <a:pt x="863" y="215"/>
                  </a:cubicBezTo>
                  <a:cubicBezTo>
                    <a:pt x="892" y="168"/>
                    <a:pt x="892" y="168"/>
                    <a:pt x="892" y="168"/>
                  </a:cubicBezTo>
                  <a:cubicBezTo>
                    <a:pt x="856" y="136"/>
                    <a:pt x="856" y="136"/>
                    <a:pt x="856" y="136"/>
                  </a:cubicBezTo>
                  <a:cubicBezTo>
                    <a:pt x="811" y="172"/>
                    <a:pt x="811" y="172"/>
                    <a:pt x="811" y="172"/>
                  </a:cubicBezTo>
                  <a:cubicBezTo>
                    <a:pt x="770" y="147"/>
                    <a:pt x="770" y="147"/>
                    <a:pt x="770" y="147"/>
                  </a:cubicBezTo>
                  <a:cubicBezTo>
                    <a:pt x="790" y="96"/>
                    <a:pt x="790" y="96"/>
                    <a:pt x="790" y="96"/>
                  </a:cubicBezTo>
                  <a:cubicBezTo>
                    <a:pt x="749" y="71"/>
                    <a:pt x="749" y="71"/>
                    <a:pt x="749" y="71"/>
                  </a:cubicBezTo>
                  <a:cubicBezTo>
                    <a:pt x="711" y="114"/>
                    <a:pt x="711" y="114"/>
                    <a:pt x="711" y="114"/>
                  </a:cubicBezTo>
                  <a:cubicBezTo>
                    <a:pt x="666" y="97"/>
                    <a:pt x="666" y="97"/>
                    <a:pt x="666" y="97"/>
                  </a:cubicBezTo>
                  <a:cubicBezTo>
                    <a:pt x="677" y="43"/>
                    <a:pt x="677" y="43"/>
                    <a:pt x="677" y="43"/>
                  </a:cubicBezTo>
                  <a:cubicBezTo>
                    <a:pt x="632" y="25"/>
                    <a:pt x="632" y="25"/>
                    <a:pt x="632" y="25"/>
                  </a:cubicBezTo>
                  <a:cubicBezTo>
                    <a:pt x="607" y="66"/>
                    <a:pt x="607" y="66"/>
                    <a:pt x="607" y="66"/>
                  </a:cubicBezTo>
                  <a:cubicBezTo>
                    <a:pt x="607" y="66"/>
                    <a:pt x="607" y="66"/>
                    <a:pt x="607" y="66"/>
                  </a:cubicBezTo>
                  <a:cubicBezTo>
                    <a:pt x="606" y="64"/>
                    <a:pt x="606" y="64"/>
                    <a:pt x="606" y="64"/>
                  </a:cubicBezTo>
                  <a:cubicBezTo>
                    <a:pt x="606" y="64"/>
                    <a:pt x="606" y="64"/>
                    <a:pt x="606" y="64"/>
                  </a:cubicBezTo>
                  <a:cubicBezTo>
                    <a:pt x="595" y="69"/>
                    <a:pt x="595" y="69"/>
                    <a:pt x="595" y="69"/>
                  </a:cubicBezTo>
                  <a:cubicBezTo>
                    <a:pt x="595" y="70"/>
                    <a:pt x="595" y="70"/>
                    <a:pt x="595" y="70"/>
                  </a:cubicBezTo>
                  <a:cubicBezTo>
                    <a:pt x="596" y="72"/>
                    <a:pt x="596" y="72"/>
                    <a:pt x="596" y="72"/>
                  </a:cubicBezTo>
                  <a:cubicBezTo>
                    <a:pt x="597" y="74"/>
                    <a:pt x="597" y="74"/>
                    <a:pt x="597" y="74"/>
                  </a:cubicBezTo>
                  <a:cubicBezTo>
                    <a:pt x="555" y="66"/>
                    <a:pt x="555" y="66"/>
                    <a:pt x="555" y="66"/>
                  </a:cubicBezTo>
                  <a:cubicBezTo>
                    <a:pt x="556" y="11"/>
                    <a:pt x="556" y="11"/>
                    <a:pt x="556" y="11"/>
                  </a:cubicBezTo>
                  <a:cubicBezTo>
                    <a:pt x="509" y="2"/>
                    <a:pt x="509" y="2"/>
                    <a:pt x="509" y="2"/>
                  </a:cubicBezTo>
                  <a:cubicBezTo>
                    <a:pt x="488" y="56"/>
                    <a:pt x="488" y="56"/>
                    <a:pt x="488" y="56"/>
                  </a:cubicBezTo>
                  <a:cubicBezTo>
                    <a:pt x="441" y="55"/>
                    <a:pt x="441" y="55"/>
                    <a:pt x="441" y="55"/>
                  </a:cubicBezTo>
                  <a:cubicBezTo>
                    <a:pt x="431" y="1"/>
                    <a:pt x="431" y="1"/>
                    <a:pt x="431" y="1"/>
                  </a:cubicBezTo>
                  <a:cubicBezTo>
                    <a:pt x="383" y="0"/>
                    <a:pt x="383" y="0"/>
                    <a:pt x="383" y="0"/>
                  </a:cubicBezTo>
                  <a:cubicBezTo>
                    <a:pt x="373" y="57"/>
                    <a:pt x="373" y="57"/>
                    <a:pt x="373" y="57"/>
                  </a:cubicBezTo>
                  <a:cubicBezTo>
                    <a:pt x="326" y="65"/>
                    <a:pt x="326" y="65"/>
                    <a:pt x="326" y="65"/>
                  </a:cubicBezTo>
                  <a:cubicBezTo>
                    <a:pt x="307" y="13"/>
                    <a:pt x="307" y="13"/>
                    <a:pt x="307" y="13"/>
                  </a:cubicBezTo>
                  <a:cubicBezTo>
                    <a:pt x="260" y="22"/>
                    <a:pt x="260" y="22"/>
                    <a:pt x="260" y="22"/>
                  </a:cubicBezTo>
                  <a:cubicBezTo>
                    <a:pt x="260" y="79"/>
                    <a:pt x="260" y="79"/>
                    <a:pt x="260" y="79"/>
                  </a:cubicBezTo>
                  <a:cubicBezTo>
                    <a:pt x="215" y="96"/>
                    <a:pt x="215" y="96"/>
                    <a:pt x="215" y="96"/>
                  </a:cubicBezTo>
                  <a:cubicBezTo>
                    <a:pt x="187" y="48"/>
                    <a:pt x="187" y="48"/>
                    <a:pt x="187" y="48"/>
                  </a:cubicBezTo>
                  <a:cubicBezTo>
                    <a:pt x="142" y="64"/>
                    <a:pt x="142" y="64"/>
                    <a:pt x="142" y="64"/>
                  </a:cubicBezTo>
                  <a:cubicBezTo>
                    <a:pt x="152" y="121"/>
                    <a:pt x="152" y="121"/>
                    <a:pt x="152" y="121"/>
                  </a:cubicBezTo>
                  <a:cubicBezTo>
                    <a:pt x="111" y="145"/>
                    <a:pt x="111" y="145"/>
                    <a:pt x="111" y="145"/>
                  </a:cubicBezTo>
                  <a:cubicBezTo>
                    <a:pt x="75" y="103"/>
                    <a:pt x="75" y="103"/>
                    <a:pt x="75" y="103"/>
                  </a:cubicBezTo>
                  <a:cubicBezTo>
                    <a:pt x="33" y="128"/>
                    <a:pt x="33" y="128"/>
                    <a:pt x="33" y="128"/>
                  </a:cubicBezTo>
                  <a:cubicBezTo>
                    <a:pt x="54" y="182"/>
                    <a:pt x="54" y="182"/>
                    <a:pt x="54" y="182"/>
                  </a:cubicBezTo>
                  <a:cubicBezTo>
                    <a:pt x="17" y="213"/>
                    <a:pt x="17" y="213"/>
                    <a:pt x="17" y="213"/>
                  </a:cubicBezTo>
                  <a:cubicBezTo>
                    <a:pt x="0" y="199"/>
                    <a:pt x="0" y="199"/>
                    <a:pt x="0" y="199"/>
                  </a:cubicBezTo>
                  <a:cubicBezTo>
                    <a:pt x="0" y="403"/>
                    <a:pt x="0" y="403"/>
                    <a:pt x="0" y="403"/>
                  </a:cubicBezTo>
                  <a:cubicBezTo>
                    <a:pt x="282" y="609"/>
                    <a:pt x="282" y="609"/>
                    <a:pt x="282" y="609"/>
                  </a:cubicBezTo>
                  <a:cubicBezTo>
                    <a:pt x="275" y="621"/>
                    <a:pt x="269" y="634"/>
                    <a:pt x="265" y="648"/>
                  </a:cubicBezTo>
                  <a:cubicBezTo>
                    <a:pt x="252" y="696"/>
                    <a:pt x="259" y="744"/>
                    <a:pt x="281" y="784"/>
                  </a:cubicBezTo>
                  <a:cubicBezTo>
                    <a:pt x="82" y="912"/>
                    <a:pt x="82" y="912"/>
                    <a:pt x="82" y="912"/>
                  </a:cubicBezTo>
                  <a:cubicBezTo>
                    <a:pt x="0" y="964"/>
                    <a:pt x="0" y="964"/>
                    <a:pt x="0" y="964"/>
                  </a:cubicBezTo>
                  <a:cubicBezTo>
                    <a:pt x="0" y="1202"/>
                    <a:pt x="0" y="1202"/>
                    <a:pt x="0" y="1202"/>
                  </a:cubicBezTo>
                  <a:cubicBezTo>
                    <a:pt x="21" y="1188"/>
                    <a:pt x="21" y="1188"/>
                    <a:pt x="21" y="1188"/>
                  </a:cubicBezTo>
                  <a:cubicBezTo>
                    <a:pt x="60" y="1217"/>
                    <a:pt x="60" y="1217"/>
                    <a:pt x="60" y="1217"/>
                  </a:cubicBezTo>
                  <a:cubicBezTo>
                    <a:pt x="36" y="1266"/>
                    <a:pt x="36" y="1266"/>
                    <a:pt x="36" y="1266"/>
                  </a:cubicBezTo>
                  <a:cubicBezTo>
                    <a:pt x="74" y="1295"/>
                    <a:pt x="74" y="1295"/>
                    <a:pt x="74" y="1295"/>
                  </a:cubicBezTo>
                  <a:cubicBezTo>
                    <a:pt x="116" y="1255"/>
                    <a:pt x="116" y="1255"/>
                    <a:pt x="116" y="1255"/>
                  </a:cubicBezTo>
                  <a:cubicBezTo>
                    <a:pt x="159" y="1276"/>
                    <a:pt x="159" y="1276"/>
                    <a:pt x="159" y="1276"/>
                  </a:cubicBezTo>
                  <a:cubicBezTo>
                    <a:pt x="143" y="1329"/>
                    <a:pt x="143" y="1329"/>
                    <a:pt x="143" y="1329"/>
                  </a:cubicBezTo>
                  <a:cubicBezTo>
                    <a:pt x="162" y="1339"/>
                    <a:pt x="162" y="1339"/>
                    <a:pt x="162" y="1339"/>
                  </a:cubicBezTo>
                  <a:cubicBezTo>
                    <a:pt x="186" y="1350"/>
                    <a:pt x="186" y="1350"/>
                    <a:pt x="186" y="1350"/>
                  </a:cubicBezTo>
                  <a:cubicBezTo>
                    <a:pt x="220" y="1304"/>
                    <a:pt x="220" y="1304"/>
                    <a:pt x="220" y="1304"/>
                  </a:cubicBezTo>
                  <a:cubicBezTo>
                    <a:pt x="266" y="1317"/>
                    <a:pt x="266" y="1317"/>
                    <a:pt x="266" y="1317"/>
                  </a:cubicBezTo>
                  <a:cubicBezTo>
                    <a:pt x="261" y="1372"/>
                    <a:pt x="261" y="1372"/>
                    <a:pt x="261" y="1372"/>
                  </a:cubicBezTo>
                  <a:cubicBezTo>
                    <a:pt x="307" y="1385"/>
                    <a:pt x="307" y="1385"/>
                    <a:pt x="307" y="1385"/>
                  </a:cubicBezTo>
                  <a:cubicBezTo>
                    <a:pt x="332" y="1333"/>
                    <a:pt x="332" y="1333"/>
                    <a:pt x="332" y="1333"/>
                  </a:cubicBezTo>
                  <a:cubicBezTo>
                    <a:pt x="380" y="1338"/>
                    <a:pt x="380" y="1338"/>
                    <a:pt x="380" y="1338"/>
                  </a:cubicBezTo>
                  <a:cubicBezTo>
                    <a:pt x="384" y="1393"/>
                    <a:pt x="384" y="1393"/>
                    <a:pt x="384" y="1393"/>
                  </a:cubicBezTo>
                  <a:cubicBezTo>
                    <a:pt x="432" y="1398"/>
                    <a:pt x="432" y="1398"/>
                    <a:pt x="432" y="1398"/>
                  </a:cubicBezTo>
                  <a:cubicBezTo>
                    <a:pt x="447" y="1342"/>
                    <a:pt x="447" y="1342"/>
                    <a:pt x="447" y="1342"/>
                  </a:cubicBezTo>
                  <a:cubicBezTo>
                    <a:pt x="495" y="1338"/>
                    <a:pt x="495" y="1338"/>
                    <a:pt x="495" y="1338"/>
                  </a:cubicBezTo>
                  <a:cubicBezTo>
                    <a:pt x="509" y="1391"/>
                    <a:pt x="509" y="1391"/>
                    <a:pt x="509" y="1391"/>
                  </a:cubicBezTo>
                  <a:cubicBezTo>
                    <a:pt x="557" y="1388"/>
                    <a:pt x="557" y="1388"/>
                    <a:pt x="557" y="1388"/>
                  </a:cubicBezTo>
                  <a:cubicBezTo>
                    <a:pt x="562" y="1330"/>
                    <a:pt x="562" y="1330"/>
                    <a:pt x="562" y="1330"/>
                  </a:cubicBezTo>
                  <a:cubicBezTo>
                    <a:pt x="608" y="1318"/>
                    <a:pt x="608" y="1318"/>
                    <a:pt x="608" y="1318"/>
                  </a:cubicBezTo>
                  <a:cubicBezTo>
                    <a:pt x="632" y="1368"/>
                    <a:pt x="632" y="1368"/>
                    <a:pt x="632" y="1368"/>
                  </a:cubicBezTo>
                  <a:cubicBezTo>
                    <a:pt x="678" y="1355"/>
                    <a:pt x="678" y="1355"/>
                    <a:pt x="678" y="1355"/>
                  </a:cubicBezTo>
                  <a:cubicBezTo>
                    <a:pt x="673" y="1298"/>
                    <a:pt x="673" y="1298"/>
                    <a:pt x="673" y="1298"/>
                  </a:cubicBezTo>
                  <a:cubicBezTo>
                    <a:pt x="716" y="1277"/>
                    <a:pt x="716" y="1277"/>
                    <a:pt x="716" y="1277"/>
                  </a:cubicBezTo>
                  <a:cubicBezTo>
                    <a:pt x="748" y="1323"/>
                    <a:pt x="748" y="1323"/>
                    <a:pt x="748" y="1323"/>
                  </a:cubicBezTo>
                  <a:cubicBezTo>
                    <a:pt x="792" y="1302"/>
                    <a:pt x="792" y="1302"/>
                    <a:pt x="792" y="1302"/>
                  </a:cubicBezTo>
                  <a:cubicBezTo>
                    <a:pt x="776" y="1247"/>
                    <a:pt x="776" y="1247"/>
                    <a:pt x="776" y="1247"/>
                  </a:cubicBezTo>
                  <a:cubicBezTo>
                    <a:pt x="815" y="1219"/>
                    <a:pt x="815" y="1219"/>
                    <a:pt x="815" y="1219"/>
                  </a:cubicBezTo>
                  <a:cubicBezTo>
                    <a:pt x="855" y="1257"/>
                    <a:pt x="855" y="1257"/>
                    <a:pt x="855" y="1257"/>
                  </a:cubicBezTo>
                  <a:cubicBezTo>
                    <a:pt x="894" y="1229"/>
                    <a:pt x="894" y="1229"/>
                    <a:pt x="894" y="1229"/>
                  </a:cubicBezTo>
                  <a:cubicBezTo>
                    <a:pt x="869" y="1178"/>
                    <a:pt x="869" y="1178"/>
                    <a:pt x="869" y="1178"/>
                  </a:cubicBezTo>
                  <a:cubicBezTo>
                    <a:pt x="902" y="1143"/>
                    <a:pt x="902" y="1143"/>
                    <a:pt x="902" y="1143"/>
                  </a:cubicBezTo>
                  <a:cubicBezTo>
                    <a:pt x="948" y="1174"/>
                    <a:pt x="948" y="1174"/>
                    <a:pt x="948" y="1174"/>
                  </a:cubicBezTo>
                  <a:cubicBezTo>
                    <a:pt x="982" y="1140"/>
                    <a:pt x="982" y="1140"/>
                    <a:pt x="982" y="1140"/>
                  </a:cubicBezTo>
                  <a:cubicBezTo>
                    <a:pt x="948" y="1093"/>
                    <a:pt x="948" y="1093"/>
                    <a:pt x="948" y="1093"/>
                  </a:cubicBezTo>
                  <a:cubicBezTo>
                    <a:pt x="974" y="1053"/>
                    <a:pt x="974" y="1053"/>
                    <a:pt x="974" y="1053"/>
                  </a:cubicBezTo>
                  <a:cubicBezTo>
                    <a:pt x="1025" y="1075"/>
                    <a:pt x="1025" y="1075"/>
                    <a:pt x="1025" y="1075"/>
                  </a:cubicBezTo>
                  <a:cubicBezTo>
                    <a:pt x="1052" y="1036"/>
                    <a:pt x="1052" y="1036"/>
                    <a:pt x="1052" y="1036"/>
                  </a:cubicBezTo>
                  <a:cubicBezTo>
                    <a:pt x="1010" y="996"/>
                    <a:pt x="1010" y="996"/>
                    <a:pt x="1010" y="996"/>
                  </a:cubicBezTo>
                  <a:cubicBezTo>
                    <a:pt x="1029" y="952"/>
                    <a:pt x="1029" y="952"/>
                    <a:pt x="1029" y="952"/>
                  </a:cubicBezTo>
                  <a:cubicBezTo>
                    <a:pt x="1083" y="965"/>
                    <a:pt x="1083" y="965"/>
                    <a:pt x="1083" y="965"/>
                  </a:cubicBezTo>
                  <a:cubicBezTo>
                    <a:pt x="1102" y="921"/>
                    <a:pt x="1102" y="921"/>
                    <a:pt x="1102" y="921"/>
                  </a:cubicBezTo>
                  <a:cubicBezTo>
                    <a:pt x="1054" y="889"/>
                    <a:pt x="1054" y="889"/>
                    <a:pt x="1054" y="889"/>
                  </a:cubicBezTo>
                  <a:cubicBezTo>
                    <a:pt x="1065" y="842"/>
                    <a:pt x="1065" y="842"/>
                    <a:pt x="1065" y="842"/>
                  </a:cubicBezTo>
                  <a:cubicBezTo>
                    <a:pt x="1120" y="845"/>
                    <a:pt x="1120" y="845"/>
                    <a:pt x="1120" y="845"/>
                  </a:cubicBezTo>
                  <a:cubicBezTo>
                    <a:pt x="1131" y="799"/>
                    <a:pt x="1131" y="799"/>
                    <a:pt x="1131" y="799"/>
                  </a:cubicBezTo>
                  <a:cubicBezTo>
                    <a:pt x="1078" y="776"/>
                    <a:pt x="1078" y="776"/>
                    <a:pt x="1078" y="776"/>
                  </a:cubicBezTo>
                  <a:cubicBezTo>
                    <a:pt x="1081" y="728"/>
                    <a:pt x="1081" y="728"/>
                    <a:pt x="1081" y="728"/>
                  </a:cubicBezTo>
                  <a:lnTo>
                    <a:pt x="1136" y="721"/>
                  </a:lnTo>
                  <a:close/>
                  <a:moveTo>
                    <a:pt x="19" y="338"/>
                  </a:moveTo>
                  <a:cubicBezTo>
                    <a:pt x="155" y="178"/>
                    <a:pt x="377" y="104"/>
                    <a:pt x="591" y="166"/>
                  </a:cubicBezTo>
                  <a:cubicBezTo>
                    <a:pt x="476" y="521"/>
                    <a:pt x="476" y="521"/>
                    <a:pt x="476" y="521"/>
                  </a:cubicBezTo>
                  <a:cubicBezTo>
                    <a:pt x="413" y="508"/>
                    <a:pt x="350" y="530"/>
                    <a:pt x="308" y="574"/>
                  </a:cubicBezTo>
                  <a:lnTo>
                    <a:pt x="19" y="338"/>
                  </a:lnTo>
                  <a:close/>
                  <a:moveTo>
                    <a:pt x="520" y="721"/>
                  </a:moveTo>
                  <a:cubicBezTo>
                    <a:pt x="507" y="766"/>
                    <a:pt x="460" y="792"/>
                    <a:pt x="416" y="779"/>
                  </a:cubicBezTo>
                  <a:cubicBezTo>
                    <a:pt x="371" y="766"/>
                    <a:pt x="345" y="719"/>
                    <a:pt x="358" y="675"/>
                  </a:cubicBezTo>
                  <a:cubicBezTo>
                    <a:pt x="371" y="630"/>
                    <a:pt x="418" y="604"/>
                    <a:pt x="462" y="617"/>
                  </a:cubicBezTo>
                  <a:cubicBezTo>
                    <a:pt x="507" y="630"/>
                    <a:pt x="533" y="676"/>
                    <a:pt x="520" y="721"/>
                  </a:cubicBezTo>
                  <a:close/>
                  <a:moveTo>
                    <a:pt x="286" y="1230"/>
                  </a:moveTo>
                  <a:cubicBezTo>
                    <a:pt x="228" y="1213"/>
                    <a:pt x="175" y="1188"/>
                    <a:pt x="128" y="1156"/>
                  </a:cubicBezTo>
                  <a:cubicBezTo>
                    <a:pt x="80" y="1123"/>
                    <a:pt x="38" y="1084"/>
                    <a:pt x="3" y="1039"/>
                  </a:cubicBezTo>
                  <a:cubicBezTo>
                    <a:pt x="94" y="973"/>
                    <a:pt x="94" y="973"/>
                    <a:pt x="94" y="973"/>
                  </a:cubicBezTo>
                  <a:cubicBezTo>
                    <a:pt x="306" y="819"/>
                    <a:pt x="306" y="819"/>
                    <a:pt x="306" y="819"/>
                  </a:cubicBezTo>
                  <a:cubicBezTo>
                    <a:pt x="327" y="843"/>
                    <a:pt x="356" y="862"/>
                    <a:pt x="389" y="871"/>
                  </a:cubicBezTo>
                  <a:cubicBezTo>
                    <a:pt x="417" y="879"/>
                    <a:pt x="446" y="880"/>
                    <a:pt x="472" y="875"/>
                  </a:cubicBezTo>
                  <a:cubicBezTo>
                    <a:pt x="567" y="1236"/>
                    <a:pt x="567" y="1236"/>
                    <a:pt x="567" y="1236"/>
                  </a:cubicBezTo>
                  <a:cubicBezTo>
                    <a:pt x="478" y="1258"/>
                    <a:pt x="381" y="1257"/>
                    <a:pt x="286" y="1230"/>
                  </a:cubicBezTo>
                  <a:close/>
                  <a:moveTo>
                    <a:pt x="971" y="851"/>
                  </a:moveTo>
                  <a:cubicBezTo>
                    <a:pt x="920" y="1027"/>
                    <a:pt x="789" y="1159"/>
                    <a:pt x="629" y="1218"/>
                  </a:cubicBezTo>
                  <a:cubicBezTo>
                    <a:pt x="513" y="862"/>
                    <a:pt x="513" y="862"/>
                    <a:pt x="513" y="862"/>
                  </a:cubicBezTo>
                  <a:cubicBezTo>
                    <a:pt x="560" y="841"/>
                    <a:pt x="597" y="801"/>
                    <a:pt x="613" y="748"/>
                  </a:cubicBezTo>
                  <a:cubicBezTo>
                    <a:pt x="615" y="739"/>
                    <a:pt x="617" y="730"/>
                    <a:pt x="618" y="721"/>
                  </a:cubicBezTo>
                  <a:cubicBezTo>
                    <a:pt x="991" y="742"/>
                    <a:pt x="991" y="742"/>
                    <a:pt x="991" y="742"/>
                  </a:cubicBezTo>
                  <a:cubicBezTo>
                    <a:pt x="991" y="742"/>
                    <a:pt x="991" y="742"/>
                    <a:pt x="991" y="742"/>
                  </a:cubicBezTo>
                  <a:cubicBezTo>
                    <a:pt x="988" y="778"/>
                    <a:pt x="981" y="814"/>
                    <a:pt x="971" y="851"/>
                  </a:cubicBezTo>
                  <a:close/>
                  <a:moveTo>
                    <a:pt x="618" y="678"/>
                  </a:moveTo>
                  <a:cubicBezTo>
                    <a:pt x="612" y="617"/>
                    <a:pt x="574" y="562"/>
                    <a:pt x="516" y="535"/>
                  </a:cubicBezTo>
                  <a:cubicBezTo>
                    <a:pt x="652" y="187"/>
                    <a:pt x="652" y="187"/>
                    <a:pt x="652" y="187"/>
                  </a:cubicBezTo>
                  <a:cubicBezTo>
                    <a:pt x="854" y="271"/>
                    <a:pt x="985" y="466"/>
                    <a:pt x="992" y="678"/>
                  </a:cubicBezTo>
                  <a:lnTo>
                    <a:pt x="618" y="678"/>
                  </a:lnTo>
                  <a:close/>
                </a:path>
              </a:pathLst>
            </a:custGeom>
            <a:solidFill>
              <a:srgbClr val="E8C34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23" name="Freeform 63">
              <a:extLst>
                <a:ext uri="{FF2B5EF4-FFF2-40B4-BE49-F238E27FC236}">
                  <a16:creationId xmlns:a16="http://schemas.microsoft.com/office/drawing/2014/main" id="{FE017BCA-562F-4B97-B845-7E504CDDF972}"/>
                </a:ext>
              </a:extLst>
            </p:cNvPr>
            <p:cNvSpPr>
              <a:spLocks noEditPoints="1" noChangeArrowheads="1"/>
            </p:cNvSpPr>
            <p:nvPr/>
          </p:nvSpPr>
          <p:spPr bwMode="auto">
            <a:xfrm>
              <a:off x="3862387" y="1835150"/>
              <a:ext cx="585788" cy="862013"/>
            </a:xfrm>
            <a:custGeom>
              <a:avLst/>
              <a:gdLst>
                <a:gd name="T0" fmla="*/ 2147483647 w 692"/>
                <a:gd name="T1" fmla="*/ 2147483647 h 1019"/>
                <a:gd name="T2" fmla="*/ 2147483647 w 692"/>
                <a:gd name="T3" fmla="*/ 2147483647 h 1019"/>
                <a:gd name="T4" fmla="*/ 2147483647 w 692"/>
                <a:gd name="T5" fmla="*/ 2147483647 h 1019"/>
                <a:gd name="T6" fmla="*/ 2147483647 w 692"/>
                <a:gd name="T7" fmla="*/ 2147483647 h 1019"/>
                <a:gd name="T8" fmla="*/ 2147483647 w 692"/>
                <a:gd name="T9" fmla="*/ 2147483647 h 1019"/>
                <a:gd name="T10" fmla="*/ 2147483647 w 692"/>
                <a:gd name="T11" fmla="*/ 2147483647 h 1019"/>
                <a:gd name="T12" fmla="*/ 2147483647 w 692"/>
                <a:gd name="T13" fmla="*/ 2147483647 h 1019"/>
                <a:gd name="T14" fmla="*/ 2147483647 w 692"/>
                <a:gd name="T15" fmla="*/ 2147483647 h 1019"/>
                <a:gd name="T16" fmla="*/ 2147483647 w 692"/>
                <a:gd name="T17" fmla="*/ 2147483647 h 1019"/>
                <a:gd name="T18" fmla="*/ 2147483647 w 692"/>
                <a:gd name="T19" fmla="*/ 2147483647 h 1019"/>
                <a:gd name="T20" fmla="*/ 2147483647 w 692"/>
                <a:gd name="T21" fmla="*/ 2147483647 h 1019"/>
                <a:gd name="T22" fmla="*/ 2147483647 w 692"/>
                <a:gd name="T23" fmla="*/ 2147483647 h 1019"/>
                <a:gd name="T24" fmla="*/ 2147483647 w 692"/>
                <a:gd name="T25" fmla="*/ 2147483647 h 1019"/>
                <a:gd name="T26" fmla="*/ 2147483647 w 692"/>
                <a:gd name="T27" fmla="*/ 2147483647 h 1019"/>
                <a:gd name="T28" fmla="*/ 2147483647 w 692"/>
                <a:gd name="T29" fmla="*/ 2147483647 h 1019"/>
                <a:gd name="T30" fmla="*/ 2147483647 w 692"/>
                <a:gd name="T31" fmla="*/ 0 h 1019"/>
                <a:gd name="T32" fmla="*/ 2147483647 w 692"/>
                <a:gd name="T33" fmla="*/ 2147483647 h 1019"/>
                <a:gd name="T34" fmla="*/ 2147483647 w 692"/>
                <a:gd name="T35" fmla="*/ 2147483647 h 1019"/>
                <a:gd name="T36" fmla="*/ 2147483647 w 692"/>
                <a:gd name="T37" fmla="*/ 2147483647 h 1019"/>
                <a:gd name="T38" fmla="*/ 2147483647 w 692"/>
                <a:gd name="T39" fmla="*/ 2147483647 h 1019"/>
                <a:gd name="T40" fmla="*/ 2147483647 w 692"/>
                <a:gd name="T41" fmla="*/ 2147483647 h 1019"/>
                <a:gd name="T42" fmla="*/ 2147483647 w 692"/>
                <a:gd name="T43" fmla="*/ 2147483647 h 1019"/>
                <a:gd name="T44" fmla="*/ 2147483647 w 692"/>
                <a:gd name="T45" fmla="*/ 2147483647 h 1019"/>
                <a:gd name="T46" fmla="*/ 2147483647 w 692"/>
                <a:gd name="T47" fmla="*/ 2147483647 h 1019"/>
                <a:gd name="T48" fmla="*/ 2147483647 w 692"/>
                <a:gd name="T49" fmla="*/ 2147483647 h 1019"/>
                <a:gd name="T50" fmla="*/ 2147483647 w 692"/>
                <a:gd name="T51" fmla="*/ 2147483647 h 1019"/>
                <a:gd name="T52" fmla="*/ 2147483647 w 692"/>
                <a:gd name="T53" fmla="*/ 2147483647 h 1019"/>
                <a:gd name="T54" fmla="*/ 0 w 692"/>
                <a:gd name="T55" fmla="*/ 2147483647 h 1019"/>
                <a:gd name="T56" fmla="*/ 2147483647 w 692"/>
                <a:gd name="T57" fmla="*/ 2147483647 h 1019"/>
                <a:gd name="T58" fmla="*/ 2147483647 w 692"/>
                <a:gd name="T59" fmla="*/ 2147483647 h 1019"/>
                <a:gd name="T60" fmla="*/ 2147483647 w 692"/>
                <a:gd name="T61" fmla="*/ 2147483647 h 1019"/>
                <a:gd name="T62" fmla="*/ 2147483647 w 692"/>
                <a:gd name="T63" fmla="*/ 2147483647 h 1019"/>
                <a:gd name="T64" fmla="*/ 2147483647 w 692"/>
                <a:gd name="T65" fmla="*/ 2147483647 h 1019"/>
                <a:gd name="T66" fmla="*/ 2147483647 w 692"/>
                <a:gd name="T67" fmla="*/ 2147483647 h 1019"/>
                <a:gd name="T68" fmla="*/ 2147483647 w 692"/>
                <a:gd name="T69" fmla="*/ 2147483647 h 1019"/>
                <a:gd name="T70" fmla="*/ 2147483647 w 692"/>
                <a:gd name="T71" fmla="*/ 2147483647 h 1019"/>
                <a:gd name="T72" fmla="*/ 2147483647 w 692"/>
                <a:gd name="T73" fmla="*/ 2147483647 h 1019"/>
                <a:gd name="T74" fmla="*/ 2147483647 w 692"/>
                <a:gd name="T75" fmla="*/ 2147483647 h 1019"/>
                <a:gd name="T76" fmla="*/ 2147483647 w 692"/>
                <a:gd name="T77" fmla="*/ 2147483647 h 1019"/>
                <a:gd name="T78" fmla="*/ 2147483647 w 692"/>
                <a:gd name="T79" fmla="*/ 2147483647 h 1019"/>
                <a:gd name="T80" fmla="*/ 2147483647 w 692"/>
                <a:gd name="T81" fmla="*/ 2147483647 h 1019"/>
                <a:gd name="T82" fmla="*/ 2147483647 w 692"/>
                <a:gd name="T83" fmla="*/ 2147483647 h 1019"/>
                <a:gd name="T84" fmla="*/ 2147483647 w 692"/>
                <a:gd name="T85" fmla="*/ 2147483647 h 1019"/>
                <a:gd name="T86" fmla="*/ 2147483647 w 692"/>
                <a:gd name="T87" fmla="*/ 2147483647 h 1019"/>
                <a:gd name="T88" fmla="*/ 2147483647 w 692"/>
                <a:gd name="T89" fmla="*/ 2147483647 h 1019"/>
                <a:gd name="T90" fmla="*/ 2147483647 w 692"/>
                <a:gd name="T91" fmla="*/ 2147483647 h 1019"/>
                <a:gd name="T92" fmla="*/ 2147483647 w 692"/>
                <a:gd name="T93" fmla="*/ 2147483647 h 1019"/>
                <a:gd name="T94" fmla="*/ 2147483647 w 692"/>
                <a:gd name="T95" fmla="*/ 2147483647 h 1019"/>
                <a:gd name="T96" fmla="*/ 2147483647 w 692"/>
                <a:gd name="T97" fmla="*/ 2147483647 h 1019"/>
                <a:gd name="T98" fmla="*/ 2147483647 w 692"/>
                <a:gd name="T99" fmla="*/ 2147483647 h 1019"/>
                <a:gd name="T100" fmla="*/ 2147483647 w 692"/>
                <a:gd name="T101" fmla="*/ 2147483647 h 1019"/>
                <a:gd name="T102" fmla="*/ 2147483647 w 692"/>
                <a:gd name="T103" fmla="*/ 2147483647 h 1019"/>
                <a:gd name="T104" fmla="*/ 2147483647 w 692"/>
                <a:gd name="T105" fmla="*/ 2147483647 h 1019"/>
                <a:gd name="T106" fmla="*/ 2147483647 w 692"/>
                <a:gd name="T107" fmla="*/ 2147483647 h 1019"/>
                <a:gd name="T108" fmla="*/ 2147483647 w 692"/>
                <a:gd name="T109" fmla="*/ 2147483647 h 1019"/>
                <a:gd name="T110" fmla="*/ 2147483647 w 692"/>
                <a:gd name="T111" fmla="*/ 2147483647 h 1019"/>
                <a:gd name="T112" fmla="*/ 2147483647 w 692"/>
                <a:gd name="T113" fmla="*/ 2147483647 h 1019"/>
                <a:gd name="T114" fmla="*/ 2147483647 w 692"/>
                <a:gd name="T115" fmla="*/ 2147483647 h 1019"/>
                <a:gd name="T116" fmla="*/ 2147483647 w 692"/>
                <a:gd name="T117" fmla="*/ 2147483647 h 1019"/>
                <a:gd name="T118" fmla="*/ 2147483647 w 692"/>
                <a:gd name="T119" fmla="*/ 2147483647 h 1019"/>
                <a:gd name="T120" fmla="*/ 2147483647 w 692"/>
                <a:gd name="T121" fmla="*/ 2147483647 h 1019"/>
                <a:gd name="T122" fmla="*/ 2147483647 w 692"/>
                <a:gd name="T123" fmla="*/ 2147483647 h 1019"/>
                <a:gd name="T124" fmla="*/ 2147483647 w 692"/>
                <a:gd name="T125" fmla="*/ 2147483647 h 101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692"/>
                <a:gd name="T190" fmla="*/ 0 h 1019"/>
                <a:gd name="T191" fmla="*/ 692 w 692"/>
                <a:gd name="T192" fmla="*/ 1019 h 101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692" h="1019">
                  <a:moveTo>
                    <a:pt x="692" y="966"/>
                  </a:moveTo>
                  <a:cubicBezTo>
                    <a:pt x="692" y="966"/>
                    <a:pt x="692" y="966"/>
                    <a:pt x="692" y="966"/>
                  </a:cubicBezTo>
                  <a:cubicBezTo>
                    <a:pt x="689" y="966"/>
                    <a:pt x="689" y="966"/>
                    <a:pt x="689" y="966"/>
                  </a:cubicBezTo>
                  <a:cubicBezTo>
                    <a:pt x="688" y="966"/>
                    <a:pt x="688" y="966"/>
                    <a:pt x="688" y="966"/>
                  </a:cubicBezTo>
                  <a:cubicBezTo>
                    <a:pt x="683" y="902"/>
                    <a:pt x="683" y="902"/>
                    <a:pt x="683" y="902"/>
                  </a:cubicBezTo>
                  <a:cubicBezTo>
                    <a:pt x="692" y="899"/>
                    <a:pt x="692" y="899"/>
                    <a:pt x="692" y="899"/>
                  </a:cubicBezTo>
                  <a:cubicBezTo>
                    <a:pt x="692" y="783"/>
                    <a:pt x="692" y="783"/>
                    <a:pt x="692" y="783"/>
                  </a:cubicBezTo>
                  <a:cubicBezTo>
                    <a:pt x="654" y="808"/>
                    <a:pt x="611" y="827"/>
                    <a:pt x="563" y="835"/>
                  </a:cubicBezTo>
                  <a:cubicBezTo>
                    <a:pt x="526" y="842"/>
                    <a:pt x="489" y="842"/>
                    <a:pt x="454" y="836"/>
                  </a:cubicBezTo>
                  <a:cubicBezTo>
                    <a:pt x="500" y="625"/>
                    <a:pt x="500" y="625"/>
                    <a:pt x="500" y="625"/>
                  </a:cubicBezTo>
                  <a:cubicBezTo>
                    <a:pt x="509" y="625"/>
                    <a:pt x="517" y="625"/>
                    <a:pt x="525" y="623"/>
                  </a:cubicBezTo>
                  <a:cubicBezTo>
                    <a:pt x="583" y="613"/>
                    <a:pt x="623" y="560"/>
                    <a:pt x="621" y="502"/>
                  </a:cubicBezTo>
                  <a:cubicBezTo>
                    <a:pt x="692" y="491"/>
                    <a:pt x="692" y="491"/>
                    <a:pt x="692" y="491"/>
                  </a:cubicBezTo>
                  <a:cubicBezTo>
                    <a:pt x="692" y="423"/>
                    <a:pt x="692" y="423"/>
                    <a:pt x="692" y="423"/>
                  </a:cubicBezTo>
                  <a:cubicBezTo>
                    <a:pt x="608" y="450"/>
                    <a:pt x="608" y="450"/>
                    <a:pt x="608" y="450"/>
                  </a:cubicBezTo>
                  <a:cubicBezTo>
                    <a:pt x="584" y="405"/>
                    <a:pt x="535" y="378"/>
                    <a:pt x="484" y="387"/>
                  </a:cubicBezTo>
                  <a:cubicBezTo>
                    <a:pt x="468" y="389"/>
                    <a:pt x="454" y="395"/>
                    <a:pt x="442" y="403"/>
                  </a:cubicBezTo>
                  <a:cubicBezTo>
                    <a:pt x="381" y="327"/>
                    <a:pt x="381" y="327"/>
                    <a:pt x="381" y="327"/>
                  </a:cubicBezTo>
                  <a:cubicBezTo>
                    <a:pt x="306" y="235"/>
                    <a:pt x="306" y="235"/>
                    <a:pt x="306" y="235"/>
                  </a:cubicBezTo>
                  <a:cubicBezTo>
                    <a:pt x="346" y="205"/>
                    <a:pt x="394" y="184"/>
                    <a:pt x="446" y="175"/>
                  </a:cubicBezTo>
                  <a:cubicBezTo>
                    <a:pt x="492" y="167"/>
                    <a:pt x="538" y="168"/>
                    <a:pt x="580" y="178"/>
                  </a:cubicBezTo>
                  <a:cubicBezTo>
                    <a:pt x="621" y="188"/>
                    <a:pt x="658" y="204"/>
                    <a:pt x="692" y="227"/>
                  </a:cubicBezTo>
                  <a:cubicBezTo>
                    <a:pt x="692" y="107"/>
                    <a:pt x="692" y="107"/>
                    <a:pt x="692" y="107"/>
                  </a:cubicBezTo>
                  <a:cubicBezTo>
                    <a:pt x="687" y="104"/>
                    <a:pt x="687" y="104"/>
                    <a:pt x="687" y="104"/>
                  </a:cubicBezTo>
                  <a:cubicBezTo>
                    <a:pt x="689" y="98"/>
                    <a:pt x="689" y="98"/>
                    <a:pt x="689" y="98"/>
                  </a:cubicBezTo>
                  <a:cubicBezTo>
                    <a:pt x="692" y="85"/>
                    <a:pt x="692" y="85"/>
                    <a:pt x="692" y="85"/>
                  </a:cubicBezTo>
                  <a:cubicBezTo>
                    <a:pt x="692" y="38"/>
                    <a:pt x="692" y="38"/>
                    <a:pt x="692" y="38"/>
                  </a:cubicBezTo>
                  <a:cubicBezTo>
                    <a:pt x="658" y="24"/>
                    <a:pt x="658" y="24"/>
                    <a:pt x="658" y="24"/>
                  </a:cubicBezTo>
                  <a:cubicBezTo>
                    <a:pt x="617" y="84"/>
                    <a:pt x="617" y="84"/>
                    <a:pt x="617" y="84"/>
                  </a:cubicBezTo>
                  <a:cubicBezTo>
                    <a:pt x="572" y="69"/>
                    <a:pt x="572" y="69"/>
                    <a:pt x="572" y="69"/>
                  </a:cubicBezTo>
                  <a:cubicBezTo>
                    <a:pt x="571" y="6"/>
                    <a:pt x="571" y="6"/>
                    <a:pt x="571" y="6"/>
                  </a:cubicBezTo>
                  <a:cubicBezTo>
                    <a:pt x="522" y="0"/>
                    <a:pt x="522" y="0"/>
                    <a:pt x="522" y="0"/>
                  </a:cubicBezTo>
                  <a:cubicBezTo>
                    <a:pt x="500" y="69"/>
                    <a:pt x="500" y="69"/>
                    <a:pt x="500" y="69"/>
                  </a:cubicBezTo>
                  <a:cubicBezTo>
                    <a:pt x="452" y="67"/>
                    <a:pt x="452" y="67"/>
                    <a:pt x="452" y="67"/>
                  </a:cubicBezTo>
                  <a:cubicBezTo>
                    <a:pt x="434" y="6"/>
                    <a:pt x="434" y="6"/>
                    <a:pt x="434" y="6"/>
                  </a:cubicBezTo>
                  <a:cubicBezTo>
                    <a:pt x="386" y="14"/>
                    <a:pt x="386" y="14"/>
                    <a:pt x="386" y="14"/>
                  </a:cubicBezTo>
                  <a:cubicBezTo>
                    <a:pt x="382" y="87"/>
                    <a:pt x="382" y="87"/>
                    <a:pt x="382" y="87"/>
                  </a:cubicBezTo>
                  <a:cubicBezTo>
                    <a:pt x="336" y="97"/>
                    <a:pt x="336" y="97"/>
                    <a:pt x="336" y="97"/>
                  </a:cubicBezTo>
                  <a:cubicBezTo>
                    <a:pt x="302" y="44"/>
                    <a:pt x="302" y="44"/>
                    <a:pt x="302" y="44"/>
                  </a:cubicBezTo>
                  <a:cubicBezTo>
                    <a:pt x="258" y="65"/>
                    <a:pt x="258" y="65"/>
                    <a:pt x="258" y="65"/>
                  </a:cubicBezTo>
                  <a:cubicBezTo>
                    <a:pt x="274" y="135"/>
                    <a:pt x="274" y="135"/>
                    <a:pt x="274" y="135"/>
                  </a:cubicBezTo>
                  <a:cubicBezTo>
                    <a:pt x="232" y="158"/>
                    <a:pt x="232" y="158"/>
                    <a:pt x="232" y="158"/>
                  </a:cubicBezTo>
                  <a:cubicBezTo>
                    <a:pt x="185" y="115"/>
                    <a:pt x="185" y="115"/>
                    <a:pt x="185" y="115"/>
                  </a:cubicBezTo>
                  <a:cubicBezTo>
                    <a:pt x="148" y="148"/>
                    <a:pt x="148" y="148"/>
                    <a:pt x="148" y="148"/>
                  </a:cubicBezTo>
                  <a:cubicBezTo>
                    <a:pt x="183" y="211"/>
                    <a:pt x="183" y="211"/>
                    <a:pt x="183" y="211"/>
                  </a:cubicBezTo>
                  <a:cubicBezTo>
                    <a:pt x="149" y="244"/>
                    <a:pt x="149" y="244"/>
                    <a:pt x="149" y="244"/>
                  </a:cubicBezTo>
                  <a:cubicBezTo>
                    <a:pt x="92" y="216"/>
                    <a:pt x="92" y="216"/>
                    <a:pt x="92" y="216"/>
                  </a:cubicBezTo>
                  <a:cubicBezTo>
                    <a:pt x="65" y="257"/>
                    <a:pt x="65" y="257"/>
                    <a:pt x="65" y="257"/>
                  </a:cubicBezTo>
                  <a:cubicBezTo>
                    <a:pt x="115" y="309"/>
                    <a:pt x="115" y="309"/>
                    <a:pt x="115" y="309"/>
                  </a:cubicBezTo>
                  <a:cubicBezTo>
                    <a:pt x="92" y="350"/>
                    <a:pt x="92" y="350"/>
                    <a:pt x="92" y="350"/>
                  </a:cubicBezTo>
                  <a:cubicBezTo>
                    <a:pt x="29" y="338"/>
                    <a:pt x="29" y="338"/>
                    <a:pt x="29" y="338"/>
                  </a:cubicBezTo>
                  <a:cubicBezTo>
                    <a:pt x="14" y="385"/>
                    <a:pt x="14" y="385"/>
                    <a:pt x="14" y="385"/>
                  </a:cubicBezTo>
                  <a:cubicBezTo>
                    <a:pt x="77" y="421"/>
                    <a:pt x="77" y="421"/>
                    <a:pt x="77" y="421"/>
                  </a:cubicBezTo>
                  <a:cubicBezTo>
                    <a:pt x="65" y="467"/>
                    <a:pt x="65" y="467"/>
                    <a:pt x="65" y="467"/>
                  </a:cubicBezTo>
                  <a:cubicBezTo>
                    <a:pt x="2" y="472"/>
                    <a:pt x="2" y="472"/>
                    <a:pt x="2" y="472"/>
                  </a:cubicBezTo>
                  <a:cubicBezTo>
                    <a:pt x="0" y="522"/>
                    <a:pt x="0" y="522"/>
                    <a:pt x="0" y="522"/>
                  </a:cubicBezTo>
                  <a:cubicBezTo>
                    <a:pt x="70" y="539"/>
                    <a:pt x="70" y="539"/>
                    <a:pt x="70" y="539"/>
                  </a:cubicBezTo>
                  <a:cubicBezTo>
                    <a:pt x="71" y="558"/>
                    <a:pt x="71" y="558"/>
                    <a:pt x="71" y="558"/>
                  </a:cubicBezTo>
                  <a:cubicBezTo>
                    <a:pt x="71" y="587"/>
                    <a:pt x="71" y="587"/>
                    <a:pt x="71" y="587"/>
                  </a:cubicBezTo>
                  <a:cubicBezTo>
                    <a:pt x="12" y="609"/>
                    <a:pt x="12" y="609"/>
                    <a:pt x="12" y="609"/>
                  </a:cubicBezTo>
                  <a:cubicBezTo>
                    <a:pt x="23" y="657"/>
                    <a:pt x="23" y="657"/>
                    <a:pt x="23" y="657"/>
                  </a:cubicBezTo>
                  <a:cubicBezTo>
                    <a:pt x="96" y="655"/>
                    <a:pt x="96" y="655"/>
                    <a:pt x="96" y="655"/>
                  </a:cubicBezTo>
                  <a:cubicBezTo>
                    <a:pt x="109" y="701"/>
                    <a:pt x="109" y="701"/>
                    <a:pt x="109" y="701"/>
                  </a:cubicBezTo>
                  <a:cubicBezTo>
                    <a:pt x="58" y="738"/>
                    <a:pt x="58" y="738"/>
                    <a:pt x="58" y="738"/>
                  </a:cubicBezTo>
                  <a:cubicBezTo>
                    <a:pt x="82" y="781"/>
                    <a:pt x="82" y="781"/>
                    <a:pt x="82" y="781"/>
                  </a:cubicBezTo>
                  <a:cubicBezTo>
                    <a:pt x="151" y="760"/>
                    <a:pt x="151" y="760"/>
                    <a:pt x="151" y="760"/>
                  </a:cubicBezTo>
                  <a:cubicBezTo>
                    <a:pt x="177" y="800"/>
                    <a:pt x="177" y="800"/>
                    <a:pt x="177" y="800"/>
                  </a:cubicBezTo>
                  <a:cubicBezTo>
                    <a:pt x="138" y="850"/>
                    <a:pt x="138" y="850"/>
                    <a:pt x="138" y="850"/>
                  </a:cubicBezTo>
                  <a:cubicBezTo>
                    <a:pt x="172" y="885"/>
                    <a:pt x="172" y="885"/>
                    <a:pt x="172" y="885"/>
                  </a:cubicBezTo>
                  <a:cubicBezTo>
                    <a:pt x="233" y="846"/>
                    <a:pt x="233" y="846"/>
                    <a:pt x="233" y="846"/>
                  </a:cubicBezTo>
                  <a:cubicBezTo>
                    <a:pt x="269" y="878"/>
                    <a:pt x="269" y="878"/>
                    <a:pt x="269" y="878"/>
                  </a:cubicBezTo>
                  <a:cubicBezTo>
                    <a:pt x="244" y="936"/>
                    <a:pt x="244" y="936"/>
                    <a:pt x="244" y="936"/>
                  </a:cubicBezTo>
                  <a:cubicBezTo>
                    <a:pt x="287" y="961"/>
                    <a:pt x="287" y="961"/>
                    <a:pt x="287" y="961"/>
                  </a:cubicBezTo>
                  <a:cubicBezTo>
                    <a:pt x="335" y="906"/>
                    <a:pt x="335" y="906"/>
                    <a:pt x="335" y="906"/>
                  </a:cubicBezTo>
                  <a:cubicBezTo>
                    <a:pt x="378" y="927"/>
                    <a:pt x="378" y="927"/>
                    <a:pt x="378" y="927"/>
                  </a:cubicBezTo>
                  <a:cubicBezTo>
                    <a:pt x="370" y="990"/>
                    <a:pt x="370" y="990"/>
                    <a:pt x="370" y="990"/>
                  </a:cubicBezTo>
                  <a:cubicBezTo>
                    <a:pt x="418" y="1002"/>
                    <a:pt x="418" y="1002"/>
                    <a:pt x="418" y="1002"/>
                  </a:cubicBezTo>
                  <a:cubicBezTo>
                    <a:pt x="450" y="937"/>
                    <a:pt x="450" y="937"/>
                    <a:pt x="450" y="937"/>
                  </a:cubicBezTo>
                  <a:cubicBezTo>
                    <a:pt x="497" y="946"/>
                    <a:pt x="497" y="946"/>
                    <a:pt x="497" y="946"/>
                  </a:cubicBezTo>
                  <a:cubicBezTo>
                    <a:pt x="505" y="1002"/>
                    <a:pt x="505" y="1002"/>
                    <a:pt x="505" y="1002"/>
                  </a:cubicBezTo>
                  <a:cubicBezTo>
                    <a:pt x="505" y="1002"/>
                    <a:pt x="505" y="1002"/>
                    <a:pt x="505" y="1002"/>
                  </a:cubicBezTo>
                  <a:cubicBezTo>
                    <a:pt x="503" y="1003"/>
                    <a:pt x="503" y="1003"/>
                    <a:pt x="503" y="1003"/>
                  </a:cubicBezTo>
                  <a:cubicBezTo>
                    <a:pt x="500" y="1004"/>
                    <a:pt x="500" y="1004"/>
                    <a:pt x="500" y="1004"/>
                  </a:cubicBezTo>
                  <a:cubicBezTo>
                    <a:pt x="498" y="1005"/>
                    <a:pt x="498" y="1005"/>
                    <a:pt x="498" y="1005"/>
                  </a:cubicBezTo>
                  <a:cubicBezTo>
                    <a:pt x="496" y="1006"/>
                    <a:pt x="496" y="1006"/>
                    <a:pt x="496" y="1006"/>
                  </a:cubicBezTo>
                  <a:cubicBezTo>
                    <a:pt x="493" y="1007"/>
                    <a:pt x="493" y="1007"/>
                    <a:pt x="493" y="1007"/>
                  </a:cubicBezTo>
                  <a:cubicBezTo>
                    <a:pt x="493" y="1007"/>
                    <a:pt x="493" y="1007"/>
                    <a:pt x="493" y="1007"/>
                  </a:cubicBezTo>
                  <a:cubicBezTo>
                    <a:pt x="499" y="1019"/>
                    <a:pt x="499" y="1019"/>
                    <a:pt x="499" y="1019"/>
                  </a:cubicBezTo>
                  <a:cubicBezTo>
                    <a:pt x="499" y="1019"/>
                    <a:pt x="499" y="1019"/>
                    <a:pt x="499" y="1019"/>
                  </a:cubicBezTo>
                  <a:cubicBezTo>
                    <a:pt x="501" y="1018"/>
                    <a:pt x="501" y="1018"/>
                    <a:pt x="501" y="1018"/>
                  </a:cubicBezTo>
                  <a:cubicBezTo>
                    <a:pt x="503" y="1017"/>
                    <a:pt x="503" y="1017"/>
                    <a:pt x="503" y="1017"/>
                  </a:cubicBezTo>
                  <a:cubicBezTo>
                    <a:pt x="506" y="1016"/>
                    <a:pt x="506" y="1016"/>
                    <a:pt x="506" y="1016"/>
                  </a:cubicBezTo>
                  <a:cubicBezTo>
                    <a:pt x="508" y="1015"/>
                    <a:pt x="508" y="1015"/>
                    <a:pt x="508" y="1015"/>
                  </a:cubicBezTo>
                  <a:cubicBezTo>
                    <a:pt x="510" y="1013"/>
                    <a:pt x="510" y="1013"/>
                    <a:pt x="510" y="1013"/>
                  </a:cubicBezTo>
                  <a:cubicBezTo>
                    <a:pt x="513" y="1012"/>
                    <a:pt x="513" y="1012"/>
                    <a:pt x="513" y="1012"/>
                  </a:cubicBezTo>
                  <a:cubicBezTo>
                    <a:pt x="515" y="1011"/>
                    <a:pt x="515" y="1011"/>
                    <a:pt x="515" y="1011"/>
                  </a:cubicBezTo>
                  <a:cubicBezTo>
                    <a:pt x="517" y="1010"/>
                    <a:pt x="517" y="1010"/>
                    <a:pt x="517" y="1010"/>
                  </a:cubicBezTo>
                  <a:cubicBezTo>
                    <a:pt x="520" y="1009"/>
                    <a:pt x="520" y="1009"/>
                    <a:pt x="520" y="1009"/>
                  </a:cubicBezTo>
                  <a:cubicBezTo>
                    <a:pt x="521" y="1009"/>
                    <a:pt x="521" y="1009"/>
                    <a:pt x="521" y="1009"/>
                  </a:cubicBezTo>
                  <a:cubicBezTo>
                    <a:pt x="521" y="1008"/>
                    <a:pt x="521" y="1008"/>
                    <a:pt x="521" y="1008"/>
                  </a:cubicBezTo>
                  <a:cubicBezTo>
                    <a:pt x="556" y="1007"/>
                    <a:pt x="556" y="1007"/>
                    <a:pt x="556" y="1007"/>
                  </a:cubicBezTo>
                  <a:cubicBezTo>
                    <a:pt x="569" y="936"/>
                    <a:pt x="569" y="936"/>
                    <a:pt x="569" y="936"/>
                  </a:cubicBezTo>
                  <a:cubicBezTo>
                    <a:pt x="616" y="932"/>
                    <a:pt x="616" y="932"/>
                    <a:pt x="616" y="932"/>
                  </a:cubicBezTo>
                  <a:cubicBezTo>
                    <a:pt x="642" y="990"/>
                    <a:pt x="642" y="990"/>
                    <a:pt x="642" y="990"/>
                  </a:cubicBezTo>
                  <a:cubicBezTo>
                    <a:pt x="680" y="978"/>
                    <a:pt x="680" y="978"/>
                    <a:pt x="680" y="978"/>
                  </a:cubicBezTo>
                  <a:cubicBezTo>
                    <a:pt x="680" y="978"/>
                    <a:pt x="680" y="978"/>
                    <a:pt x="680" y="978"/>
                  </a:cubicBezTo>
                  <a:cubicBezTo>
                    <a:pt x="681" y="978"/>
                    <a:pt x="681" y="978"/>
                    <a:pt x="681" y="978"/>
                  </a:cubicBezTo>
                  <a:cubicBezTo>
                    <a:pt x="684" y="978"/>
                    <a:pt x="684" y="978"/>
                    <a:pt x="684" y="978"/>
                  </a:cubicBezTo>
                  <a:cubicBezTo>
                    <a:pt x="686" y="978"/>
                    <a:pt x="686" y="978"/>
                    <a:pt x="686" y="978"/>
                  </a:cubicBezTo>
                  <a:cubicBezTo>
                    <a:pt x="689" y="979"/>
                    <a:pt x="689" y="979"/>
                    <a:pt x="689" y="979"/>
                  </a:cubicBezTo>
                  <a:cubicBezTo>
                    <a:pt x="692" y="979"/>
                    <a:pt x="692" y="979"/>
                    <a:pt x="692" y="979"/>
                  </a:cubicBezTo>
                  <a:cubicBezTo>
                    <a:pt x="692" y="979"/>
                    <a:pt x="692" y="979"/>
                    <a:pt x="692" y="979"/>
                  </a:cubicBezTo>
                  <a:lnTo>
                    <a:pt x="692" y="966"/>
                  </a:lnTo>
                  <a:close/>
                  <a:moveTo>
                    <a:pt x="369" y="812"/>
                  </a:moveTo>
                  <a:cubicBezTo>
                    <a:pt x="271" y="768"/>
                    <a:pt x="195" y="678"/>
                    <a:pt x="174" y="563"/>
                  </a:cubicBezTo>
                  <a:cubicBezTo>
                    <a:pt x="170" y="536"/>
                    <a:pt x="168" y="510"/>
                    <a:pt x="170" y="484"/>
                  </a:cubicBezTo>
                  <a:cubicBezTo>
                    <a:pt x="174" y="414"/>
                    <a:pt x="200" y="348"/>
                    <a:pt x="243" y="295"/>
                  </a:cubicBezTo>
                  <a:cubicBezTo>
                    <a:pt x="324" y="369"/>
                    <a:pt x="324" y="369"/>
                    <a:pt x="324" y="369"/>
                  </a:cubicBezTo>
                  <a:cubicBezTo>
                    <a:pt x="404" y="443"/>
                    <a:pt x="404" y="443"/>
                    <a:pt x="404" y="443"/>
                  </a:cubicBezTo>
                  <a:cubicBezTo>
                    <a:pt x="390" y="466"/>
                    <a:pt x="384" y="495"/>
                    <a:pt x="390" y="525"/>
                  </a:cubicBezTo>
                  <a:cubicBezTo>
                    <a:pt x="396" y="562"/>
                    <a:pt x="419" y="592"/>
                    <a:pt x="448" y="609"/>
                  </a:cubicBezTo>
                  <a:lnTo>
                    <a:pt x="369" y="812"/>
                  </a:lnTo>
                  <a:close/>
                  <a:moveTo>
                    <a:pt x="495" y="449"/>
                  </a:moveTo>
                  <a:cubicBezTo>
                    <a:pt x="525" y="444"/>
                    <a:pt x="553" y="464"/>
                    <a:pt x="559" y="495"/>
                  </a:cubicBezTo>
                  <a:cubicBezTo>
                    <a:pt x="564" y="526"/>
                    <a:pt x="544" y="556"/>
                    <a:pt x="514" y="561"/>
                  </a:cubicBezTo>
                  <a:cubicBezTo>
                    <a:pt x="484" y="566"/>
                    <a:pt x="456" y="546"/>
                    <a:pt x="450" y="515"/>
                  </a:cubicBezTo>
                  <a:cubicBezTo>
                    <a:pt x="445" y="484"/>
                    <a:pt x="465" y="454"/>
                    <a:pt x="495" y="449"/>
                  </a:cubicBezTo>
                  <a:close/>
                </a:path>
              </a:pathLst>
            </a:custGeom>
            <a:solidFill>
              <a:srgbClr val="E8C34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24" name="Freeform 64">
              <a:extLst>
                <a:ext uri="{FF2B5EF4-FFF2-40B4-BE49-F238E27FC236}">
                  <a16:creationId xmlns:a16="http://schemas.microsoft.com/office/drawing/2014/main" id="{BEE3F985-B21D-47A2-9314-30139930FC30}"/>
                </a:ext>
              </a:extLst>
            </p:cNvPr>
            <p:cNvSpPr>
              <a:spLocks noEditPoints="1" noChangeArrowheads="1"/>
            </p:cNvSpPr>
            <p:nvPr/>
          </p:nvSpPr>
          <p:spPr bwMode="auto">
            <a:xfrm>
              <a:off x="3208337" y="1009650"/>
              <a:ext cx="419100" cy="417513"/>
            </a:xfrm>
            <a:custGeom>
              <a:avLst/>
              <a:gdLst>
                <a:gd name="T0" fmla="*/ 2147483647 w 495"/>
                <a:gd name="T1" fmla="*/ 2147483647 h 494"/>
                <a:gd name="T2" fmla="*/ 2147483647 w 495"/>
                <a:gd name="T3" fmla="*/ 2147483647 h 494"/>
                <a:gd name="T4" fmla="*/ 2147483647 w 495"/>
                <a:gd name="T5" fmla="*/ 2147483647 h 494"/>
                <a:gd name="T6" fmla="*/ 2147483647 w 495"/>
                <a:gd name="T7" fmla="*/ 2147483647 h 494"/>
                <a:gd name="T8" fmla="*/ 2147483647 w 495"/>
                <a:gd name="T9" fmla="*/ 2147483647 h 494"/>
                <a:gd name="T10" fmla="*/ 2147483647 w 495"/>
                <a:gd name="T11" fmla="*/ 2147483647 h 494"/>
                <a:gd name="T12" fmla="*/ 2147483647 w 495"/>
                <a:gd name="T13" fmla="*/ 2147483647 h 494"/>
                <a:gd name="T14" fmla="*/ 2147483647 w 495"/>
                <a:gd name="T15" fmla="*/ 2147483647 h 494"/>
                <a:gd name="T16" fmla="*/ 2147483647 w 495"/>
                <a:gd name="T17" fmla="*/ 2147483647 h 494"/>
                <a:gd name="T18" fmla="*/ 2147483647 w 495"/>
                <a:gd name="T19" fmla="*/ 2147483647 h 494"/>
                <a:gd name="T20" fmla="*/ 2147483647 w 495"/>
                <a:gd name="T21" fmla="*/ 2147483647 h 494"/>
                <a:gd name="T22" fmla="*/ 2147483647 w 495"/>
                <a:gd name="T23" fmla="*/ 2147483647 h 494"/>
                <a:gd name="T24" fmla="*/ 2147483647 w 495"/>
                <a:gd name="T25" fmla="*/ 2147483647 h 494"/>
                <a:gd name="T26" fmla="*/ 2147483647 w 495"/>
                <a:gd name="T27" fmla="*/ 2147483647 h 494"/>
                <a:gd name="T28" fmla="*/ 2147483647 w 495"/>
                <a:gd name="T29" fmla="*/ 2147483647 h 494"/>
                <a:gd name="T30" fmla="*/ 2147483647 w 495"/>
                <a:gd name="T31" fmla="*/ 2147483647 h 494"/>
                <a:gd name="T32" fmla="*/ 2147483647 w 495"/>
                <a:gd name="T33" fmla="*/ 2147483647 h 494"/>
                <a:gd name="T34" fmla="*/ 2147483647 w 495"/>
                <a:gd name="T35" fmla="*/ 2147483647 h 494"/>
                <a:gd name="T36" fmla="*/ 2147483647 w 495"/>
                <a:gd name="T37" fmla="*/ 2147483647 h 494"/>
                <a:gd name="T38" fmla="*/ 2147483647 w 495"/>
                <a:gd name="T39" fmla="*/ 2147483647 h 494"/>
                <a:gd name="T40" fmla="*/ 2147483647 w 495"/>
                <a:gd name="T41" fmla="*/ 2147483647 h 494"/>
                <a:gd name="T42" fmla="*/ 2147483647 w 495"/>
                <a:gd name="T43" fmla="*/ 0 h 494"/>
                <a:gd name="T44" fmla="*/ 2147483647 w 495"/>
                <a:gd name="T45" fmla="*/ 0 h 494"/>
                <a:gd name="T46" fmla="*/ 2147483647 w 495"/>
                <a:gd name="T47" fmla="*/ 2147483647 h 494"/>
                <a:gd name="T48" fmla="*/ 2147483647 w 495"/>
                <a:gd name="T49" fmla="*/ 2147483647 h 494"/>
                <a:gd name="T50" fmla="*/ 2147483647 w 495"/>
                <a:gd name="T51" fmla="*/ 2147483647 h 494"/>
                <a:gd name="T52" fmla="*/ 2147483647 w 495"/>
                <a:gd name="T53" fmla="*/ 2147483647 h 494"/>
                <a:gd name="T54" fmla="*/ 2147483647 w 495"/>
                <a:gd name="T55" fmla="*/ 2147483647 h 494"/>
                <a:gd name="T56" fmla="*/ 2147483647 w 495"/>
                <a:gd name="T57" fmla="*/ 2147483647 h 494"/>
                <a:gd name="T58" fmla="*/ 2147483647 w 495"/>
                <a:gd name="T59" fmla="*/ 2147483647 h 494"/>
                <a:gd name="T60" fmla="*/ 2147483647 w 495"/>
                <a:gd name="T61" fmla="*/ 2147483647 h 494"/>
                <a:gd name="T62" fmla="*/ 2147483647 w 495"/>
                <a:gd name="T63" fmla="*/ 2147483647 h 494"/>
                <a:gd name="T64" fmla="*/ 2147483647 w 495"/>
                <a:gd name="T65" fmla="*/ 2147483647 h 494"/>
                <a:gd name="T66" fmla="*/ 1820784607 w 495"/>
                <a:gd name="T67" fmla="*/ 2147483647 h 494"/>
                <a:gd name="T68" fmla="*/ 2147483647 w 495"/>
                <a:gd name="T69" fmla="*/ 2147483647 h 494"/>
                <a:gd name="T70" fmla="*/ 2147483647 w 495"/>
                <a:gd name="T71" fmla="*/ 2147483647 h 494"/>
                <a:gd name="T72" fmla="*/ 2147483647 w 495"/>
                <a:gd name="T73" fmla="*/ 2147483647 h 494"/>
                <a:gd name="T74" fmla="*/ 2147483647 w 495"/>
                <a:gd name="T75" fmla="*/ 2147483647 h 494"/>
                <a:gd name="T76" fmla="*/ 2147483647 w 495"/>
                <a:gd name="T77" fmla="*/ 2147483647 h 494"/>
                <a:gd name="T78" fmla="*/ 2147483647 w 495"/>
                <a:gd name="T79" fmla="*/ 2147483647 h 494"/>
                <a:gd name="T80" fmla="*/ 2147483647 w 495"/>
                <a:gd name="T81" fmla="*/ 2147483647 h 494"/>
                <a:gd name="T82" fmla="*/ 2147483647 w 495"/>
                <a:gd name="T83" fmla="*/ 2147483647 h 494"/>
                <a:gd name="T84" fmla="*/ 2147483647 w 495"/>
                <a:gd name="T85" fmla="*/ 2147483647 h 494"/>
                <a:gd name="T86" fmla="*/ 2147483647 w 495"/>
                <a:gd name="T87" fmla="*/ 2147483647 h 494"/>
                <a:gd name="T88" fmla="*/ 2147483647 w 495"/>
                <a:gd name="T89" fmla="*/ 2147483647 h 494"/>
                <a:gd name="T90" fmla="*/ 2147483647 w 495"/>
                <a:gd name="T91" fmla="*/ 2147483647 h 494"/>
                <a:gd name="T92" fmla="*/ 2147483647 w 495"/>
                <a:gd name="T93" fmla="*/ 2147483647 h 494"/>
                <a:gd name="T94" fmla="*/ 2147483647 w 495"/>
                <a:gd name="T95" fmla="*/ 2147483647 h 494"/>
                <a:gd name="T96" fmla="*/ 2147483647 w 495"/>
                <a:gd name="T97" fmla="*/ 2147483647 h 49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495"/>
                <a:gd name="T148" fmla="*/ 0 h 494"/>
                <a:gd name="T149" fmla="*/ 495 w 495"/>
                <a:gd name="T150" fmla="*/ 494 h 49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495" h="494">
                  <a:moveTo>
                    <a:pt x="272" y="492"/>
                  </a:moveTo>
                  <a:cubicBezTo>
                    <a:pt x="289" y="491"/>
                    <a:pt x="289" y="491"/>
                    <a:pt x="289" y="491"/>
                  </a:cubicBezTo>
                  <a:cubicBezTo>
                    <a:pt x="294" y="479"/>
                    <a:pt x="294" y="479"/>
                    <a:pt x="294" y="479"/>
                  </a:cubicBezTo>
                  <a:cubicBezTo>
                    <a:pt x="309" y="475"/>
                    <a:pt x="309" y="475"/>
                    <a:pt x="309" y="475"/>
                  </a:cubicBezTo>
                  <a:cubicBezTo>
                    <a:pt x="316" y="484"/>
                    <a:pt x="316" y="484"/>
                    <a:pt x="316" y="484"/>
                  </a:cubicBezTo>
                  <a:cubicBezTo>
                    <a:pt x="332" y="479"/>
                    <a:pt x="332" y="479"/>
                    <a:pt x="332" y="479"/>
                  </a:cubicBezTo>
                  <a:cubicBezTo>
                    <a:pt x="335" y="467"/>
                    <a:pt x="335" y="467"/>
                    <a:pt x="335" y="467"/>
                  </a:cubicBezTo>
                  <a:cubicBezTo>
                    <a:pt x="349" y="460"/>
                    <a:pt x="349" y="460"/>
                    <a:pt x="349" y="460"/>
                  </a:cubicBezTo>
                  <a:cubicBezTo>
                    <a:pt x="357" y="468"/>
                    <a:pt x="357" y="468"/>
                    <a:pt x="357" y="468"/>
                  </a:cubicBezTo>
                  <a:cubicBezTo>
                    <a:pt x="372" y="460"/>
                    <a:pt x="372" y="460"/>
                    <a:pt x="372" y="460"/>
                  </a:cubicBezTo>
                  <a:cubicBezTo>
                    <a:pt x="373" y="448"/>
                    <a:pt x="373" y="448"/>
                    <a:pt x="373" y="448"/>
                  </a:cubicBezTo>
                  <a:cubicBezTo>
                    <a:pt x="386" y="439"/>
                    <a:pt x="386" y="439"/>
                    <a:pt x="386" y="439"/>
                  </a:cubicBezTo>
                  <a:cubicBezTo>
                    <a:pt x="395" y="444"/>
                    <a:pt x="395" y="444"/>
                    <a:pt x="395" y="444"/>
                  </a:cubicBezTo>
                  <a:cubicBezTo>
                    <a:pt x="408" y="435"/>
                    <a:pt x="408" y="435"/>
                    <a:pt x="408" y="435"/>
                  </a:cubicBezTo>
                  <a:cubicBezTo>
                    <a:pt x="407" y="422"/>
                    <a:pt x="407" y="422"/>
                    <a:pt x="407" y="422"/>
                  </a:cubicBezTo>
                  <a:cubicBezTo>
                    <a:pt x="418" y="411"/>
                    <a:pt x="418" y="411"/>
                    <a:pt x="418" y="411"/>
                  </a:cubicBezTo>
                  <a:cubicBezTo>
                    <a:pt x="428" y="415"/>
                    <a:pt x="428" y="415"/>
                    <a:pt x="428" y="415"/>
                  </a:cubicBezTo>
                  <a:cubicBezTo>
                    <a:pt x="439" y="403"/>
                    <a:pt x="439" y="403"/>
                    <a:pt x="439" y="403"/>
                  </a:cubicBezTo>
                  <a:cubicBezTo>
                    <a:pt x="436" y="391"/>
                    <a:pt x="436" y="391"/>
                    <a:pt x="436" y="391"/>
                  </a:cubicBezTo>
                  <a:cubicBezTo>
                    <a:pt x="445" y="378"/>
                    <a:pt x="445" y="378"/>
                    <a:pt x="445" y="378"/>
                  </a:cubicBezTo>
                  <a:cubicBezTo>
                    <a:pt x="455" y="380"/>
                    <a:pt x="455" y="380"/>
                    <a:pt x="455" y="380"/>
                  </a:cubicBezTo>
                  <a:cubicBezTo>
                    <a:pt x="464" y="366"/>
                    <a:pt x="464" y="366"/>
                    <a:pt x="464" y="366"/>
                  </a:cubicBezTo>
                  <a:cubicBezTo>
                    <a:pt x="458" y="355"/>
                    <a:pt x="458" y="355"/>
                    <a:pt x="458" y="355"/>
                  </a:cubicBezTo>
                  <a:cubicBezTo>
                    <a:pt x="465" y="341"/>
                    <a:pt x="465" y="341"/>
                    <a:pt x="465" y="341"/>
                  </a:cubicBezTo>
                  <a:cubicBezTo>
                    <a:pt x="475" y="341"/>
                    <a:pt x="475" y="341"/>
                    <a:pt x="475" y="341"/>
                  </a:cubicBezTo>
                  <a:cubicBezTo>
                    <a:pt x="482" y="325"/>
                    <a:pt x="482" y="325"/>
                    <a:pt x="482" y="325"/>
                  </a:cubicBezTo>
                  <a:cubicBezTo>
                    <a:pt x="474" y="316"/>
                    <a:pt x="474" y="316"/>
                    <a:pt x="474" y="316"/>
                  </a:cubicBezTo>
                  <a:cubicBezTo>
                    <a:pt x="478" y="300"/>
                    <a:pt x="478" y="300"/>
                    <a:pt x="478" y="300"/>
                  </a:cubicBezTo>
                  <a:cubicBezTo>
                    <a:pt x="488" y="299"/>
                    <a:pt x="488" y="299"/>
                    <a:pt x="488" y="299"/>
                  </a:cubicBezTo>
                  <a:cubicBezTo>
                    <a:pt x="492" y="282"/>
                    <a:pt x="492" y="282"/>
                    <a:pt x="492" y="282"/>
                  </a:cubicBezTo>
                  <a:cubicBezTo>
                    <a:pt x="483" y="274"/>
                    <a:pt x="483" y="274"/>
                    <a:pt x="483" y="274"/>
                  </a:cubicBezTo>
                  <a:cubicBezTo>
                    <a:pt x="484" y="258"/>
                    <a:pt x="484" y="258"/>
                    <a:pt x="484" y="258"/>
                  </a:cubicBezTo>
                  <a:cubicBezTo>
                    <a:pt x="494" y="255"/>
                    <a:pt x="494" y="255"/>
                    <a:pt x="494" y="255"/>
                  </a:cubicBezTo>
                  <a:cubicBezTo>
                    <a:pt x="495" y="238"/>
                    <a:pt x="495" y="238"/>
                    <a:pt x="495" y="238"/>
                  </a:cubicBezTo>
                  <a:cubicBezTo>
                    <a:pt x="484" y="232"/>
                    <a:pt x="484" y="232"/>
                    <a:pt x="484" y="232"/>
                  </a:cubicBezTo>
                  <a:cubicBezTo>
                    <a:pt x="482" y="216"/>
                    <a:pt x="482" y="216"/>
                    <a:pt x="482" y="216"/>
                  </a:cubicBezTo>
                  <a:cubicBezTo>
                    <a:pt x="491" y="211"/>
                    <a:pt x="491" y="211"/>
                    <a:pt x="491" y="211"/>
                  </a:cubicBezTo>
                  <a:cubicBezTo>
                    <a:pt x="489" y="194"/>
                    <a:pt x="489" y="194"/>
                    <a:pt x="489" y="194"/>
                  </a:cubicBezTo>
                  <a:cubicBezTo>
                    <a:pt x="478" y="189"/>
                    <a:pt x="478" y="189"/>
                    <a:pt x="478" y="189"/>
                  </a:cubicBezTo>
                  <a:cubicBezTo>
                    <a:pt x="473" y="174"/>
                    <a:pt x="473" y="174"/>
                    <a:pt x="473" y="174"/>
                  </a:cubicBezTo>
                  <a:cubicBezTo>
                    <a:pt x="481" y="168"/>
                    <a:pt x="481" y="168"/>
                    <a:pt x="481" y="168"/>
                  </a:cubicBezTo>
                  <a:cubicBezTo>
                    <a:pt x="476" y="152"/>
                    <a:pt x="476" y="152"/>
                    <a:pt x="476" y="152"/>
                  </a:cubicBezTo>
                  <a:cubicBezTo>
                    <a:pt x="464" y="149"/>
                    <a:pt x="464" y="149"/>
                    <a:pt x="464" y="149"/>
                  </a:cubicBezTo>
                  <a:cubicBezTo>
                    <a:pt x="457" y="135"/>
                    <a:pt x="457" y="135"/>
                    <a:pt x="457" y="135"/>
                  </a:cubicBezTo>
                  <a:cubicBezTo>
                    <a:pt x="463" y="127"/>
                    <a:pt x="463" y="127"/>
                    <a:pt x="463" y="127"/>
                  </a:cubicBezTo>
                  <a:cubicBezTo>
                    <a:pt x="455" y="112"/>
                    <a:pt x="455" y="112"/>
                    <a:pt x="455" y="112"/>
                  </a:cubicBezTo>
                  <a:cubicBezTo>
                    <a:pt x="443" y="112"/>
                    <a:pt x="443" y="112"/>
                    <a:pt x="443" y="112"/>
                  </a:cubicBezTo>
                  <a:cubicBezTo>
                    <a:pt x="433" y="100"/>
                    <a:pt x="433" y="100"/>
                    <a:pt x="433" y="100"/>
                  </a:cubicBezTo>
                  <a:cubicBezTo>
                    <a:pt x="438" y="91"/>
                    <a:pt x="438" y="91"/>
                    <a:pt x="438" y="91"/>
                  </a:cubicBezTo>
                  <a:cubicBezTo>
                    <a:pt x="428" y="77"/>
                    <a:pt x="428" y="77"/>
                    <a:pt x="428" y="77"/>
                  </a:cubicBezTo>
                  <a:cubicBezTo>
                    <a:pt x="416" y="79"/>
                    <a:pt x="416" y="79"/>
                    <a:pt x="416" y="79"/>
                  </a:cubicBezTo>
                  <a:cubicBezTo>
                    <a:pt x="404" y="69"/>
                    <a:pt x="404" y="69"/>
                    <a:pt x="404" y="69"/>
                  </a:cubicBezTo>
                  <a:cubicBezTo>
                    <a:pt x="408" y="59"/>
                    <a:pt x="408" y="59"/>
                    <a:pt x="408" y="59"/>
                  </a:cubicBezTo>
                  <a:cubicBezTo>
                    <a:pt x="395" y="48"/>
                    <a:pt x="395" y="48"/>
                    <a:pt x="395" y="48"/>
                  </a:cubicBezTo>
                  <a:cubicBezTo>
                    <a:pt x="383" y="52"/>
                    <a:pt x="383" y="52"/>
                    <a:pt x="383" y="52"/>
                  </a:cubicBezTo>
                  <a:cubicBezTo>
                    <a:pt x="370" y="44"/>
                    <a:pt x="370" y="44"/>
                    <a:pt x="370" y="44"/>
                  </a:cubicBezTo>
                  <a:cubicBezTo>
                    <a:pt x="372" y="34"/>
                    <a:pt x="372" y="34"/>
                    <a:pt x="372" y="34"/>
                  </a:cubicBezTo>
                  <a:cubicBezTo>
                    <a:pt x="357" y="25"/>
                    <a:pt x="357" y="25"/>
                    <a:pt x="357" y="25"/>
                  </a:cubicBezTo>
                  <a:cubicBezTo>
                    <a:pt x="346" y="31"/>
                    <a:pt x="346" y="31"/>
                    <a:pt x="346" y="31"/>
                  </a:cubicBezTo>
                  <a:cubicBezTo>
                    <a:pt x="332" y="25"/>
                    <a:pt x="332" y="25"/>
                    <a:pt x="332" y="25"/>
                  </a:cubicBezTo>
                  <a:cubicBezTo>
                    <a:pt x="331" y="15"/>
                    <a:pt x="331" y="15"/>
                    <a:pt x="331" y="15"/>
                  </a:cubicBezTo>
                  <a:cubicBezTo>
                    <a:pt x="316" y="9"/>
                    <a:pt x="316" y="9"/>
                    <a:pt x="316" y="9"/>
                  </a:cubicBezTo>
                  <a:cubicBezTo>
                    <a:pt x="306" y="17"/>
                    <a:pt x="306" y="17"/>
                    <a:pt x="306" y="17"/>
                  </a:cubicBezTo>
                  <a:cubicBezTo>
                    <a:pt x="291" y="14"/>
                    <a:pt x="291" y="14"/>
                    <a:pt x="291" y="14"/>
                  </a:cubicBezTo>
                  <a:cubicBezTo>
                    <a:pt x="289" y="3"/>
                    <a:pt x="289" y="3"/>
                    <a:pt x="289" y="3"/>
                  </a:cubicBezTo>
                  <a:cubicBezTo>
                    <a:pt x="272" y="0"/>
                    <a:pt x="272" y="0"/>
                    <a:pt x="272" y="0"/>
                  </a:cubicBezTo>
                  <a:cubicBezTo>
                    <a:pt x="264" y="10"/>
                    <a:pt x="264" y="10"/>
                    <a:pt x="264" y="10"/>
                  </a:cubicBezTo>
                  <a:cubicBezTo>
                    <a:pt x="248" y="10"/>
                    <a:pt x="248" y="10"/>
                    <a:pt x="248" y="10"/>
                  </a:cubicBezTo>
                  <a:cubicBezTo>
                    <a:pt x="245" y="0"/>
                    <a:pt x="245" y="0"/>
                    <a:pt x="245" y="0"/>
                  </a:cubicBezTo>
                  <a:cubicBezTo>
                    <a:pt x="228" y="0"/>
                    <a:pt x="228" y="0"/>
                    <a:pt x="228" y="0"/>
                  </a:cubicBezTo>
                  <a:cubicBezTo>
                    <a:pt x="222" y="11"/>
                    <a:pt x="222" y="11"/>
                    <a:pt x="222" y="11"/>
                  </a:cubicBezTo>
                  <a:cubicBezTo>
                    <a:pt x="206" y="13"/>
                    <a:pt x="206" y="13"/>
                    <a:pt x="206" y="13"/>
                  </a:cubicBezTo>
                  <a:cubicBezTo>
                    <a:pt x="201" y="4"/>
                    <a:pt x="201" y="4"/>
                    <a:pt x="201" y="4"/>
                  </a:cubicBezTo>
                  <a:cubicBezTo>
                    <a:pt x="184" y="7"/>
                    <a:pt x="184" y="7"/>
                    <a:pt x="184" y="7"/>
                  </a:cubicBezTo>
                  <a:cubicBezTo>
                    <a:pt x="180" y="19"/>
                    <a:pt x="180" y="19"/>
                    <a:pt x="180" y="19"/>
                  </a:cubicBezTo>
                  <a:cubicBezTo>
                    <a:pt x="165" y="24"/>
                    <a:pt x="165" y="24"/>
                    <a:pt x="165" y="24"/>
                  </a:cubicBezTo>
                  <a:cubicBezTo>
                    <a:pt x="158" y="17"/>
                    <a:pt x="158" y="17"/>
                    <a:pt x="158" y="17"/>
                  </a:cubicBezTo>
                  <a:cubicBezTo>
                    <a:pt x="142" y="23"/>
                    <a:pt x="142" y="23"/>
                    <a:pt x="142" y="23"/>
                  </a:cubicBezTo>
                  <a:cubicBezTo>
                    <a:pt x="140" y="35"/>
                    <a:pt x="140" y="35"/>
                    <a:pt x="140" y="35"/>
                  </a:cubicBezTo>
                  <a:cubicBezTo>
                    <a:pt x="133" y="39"/>
                    <a:pt x="133" y="39"/>
                    <a:pt x="133" y="39"/>
                  </a:cubicBezTo>
                  <a:cubicBezTo>
                    <a:pt x="127" y="43"/>
                    <a:pt x="127" y="43"/>
                    <a:pt x="127" y="43"/>
                  </a:cubicBezTo>
                  <a:cubicBezTo>
                    <a:pt x="119" y="36"/>
                    <a:pt x="119" y="36"/>
                    <a:pt x="119" y="36"/>
                  </a:cubicBezTo>
                  <a:cubicBezTo>
                    <a:pt x="104" y="45"/>
                    <a:pt x="104" y="45"/>
                    <a:pt x="104" y="45"/>
                  </a:cubicBezTo>
                  <a:cubicBezTo>
                    <a:pt x="104" y="57"/>
                    <a:pt x="104" y="57"/>
                    <a:pt x="104" y="57"/>
                  </a:cubicBezTo>
                  <a:cubicBezTo>
                    <a:pt x="92" y="67"/>
                    <a:pt x="92" y="67"/>
                    <a:pt x="92" y="67"/>
                  </a:cubicBezTo>
                  <a:cubicBezTo>
                    <a:pt x="83" y="63"/>
                    <a:pt x="83" y="63"/>
                    <a:pt x="83" y="63"/>
                  </a:cubicBezTo>
                  <a:cubicBezTo>
                    <a:pt x="70" y="74"/>
                    <a:pt x="70" y="74"/>
                    <a:pt x="70" y="74"/>
                  </a:cubicBezTo>
                  <a:cubicBezTo>
                    <a:pt x="73" y="86"/>
                    <a:pt x="73" y="86"/>
                    <a:pt x="73" y="86"/>
                  </a:cubicBezTo>
                  <a:cubicBezTo>
                    <a:pt x="63" y="98"/>
                    <a:pt x="63" y="98"/>
                    <a:pt x="63" y="98"/>
                  </a:cubicBezTo>
                  <a:cubicBezTo>
                    <a:pt x="53" y="95"/>
                    <a:pt x="53" y="95"/>
                    <a:pt x="53" y="95"/>
                  </a:cubicBezTo>
                  <a:cubicBezTo>
                    <a:pt x="42" y="108"/>
                    <a:pt x="42" y="108"/>
                    <a:pt x="42" y="108"/>
                  </a:cubicBezTo>
                  <a:cubicBezTo>
                    <a:pt x="47" y="120"/>
                    <a:pt x="47" y="120"/>
                    <a:pt x="47" y="120"/>
                  </a:cubicBezTo>
                  <a:cubicBezTo>
                    <a:pt x="39" y="133"/>
                    <a:pt x="39" y="133"/>
                    <a:pt x="39" y="133"/>
                  </a:cubicBezTo>
                  <a:cubicBezTo>
                    <a:pt x="29" y="132"/>
                    <a:pt x="29" y="132"/>
                    <a:pt x="29" y="132"/>
                  </a:cubicBezTo>
                  <a:cubicBezTo>
                    <a:pt x="21" y="147"/>
                    <a:pt x="21" y="147"/>
                    <a:pt x="21" y="147"/>
                  </a:cubicBezTo>
                  <a:cubicBezTo>
                    <a:pt x="27" y="157"/>
                    <a:pt x="27" y="157"/>
                    <a:pt x="27" y="157"/>
                  </a:cubicBezTo>
                  <a:cubicBezTo>
                    <a:pt x="22" y="172"/>
                    <a:pt x="22" y="172"/>
                    <a:pt x="22" y="172"/>
                  </a:cubicBezTo>
                  <a:cubicBezTo>
                    <a:pt x="12" y="173"/>
                    <a:pt x="12" y="173"/>
                    <a:pt x="12" y="173"/>
                  </a:cubicBezTo>
                  <a:cubicBezTo>
                    <a:pt x="7" y="189"/>
                    <a:pt x="7" y="189"/>
                    <a:pt x="7" y="189"/>
                  </a:cubicBezTo>
                  <a:cubicBezTo>
                    <a:pt x="15" y="198"/>
                    <a:pt x="15" y="198"/>
                    <a:pt x="15" y="198"/>
                  </a:cubicBezTo>
                  <a:cubicBezTo>
                    <a:pt x="13" y="214"/>
                    <a:pt x="13" y="214"/>
                    <a:pt x="13" y="214"/>
                  </a:cubicBezTo>
                  <a:cubicBezTo>
                    <a:pt x="3" y="216"/>
                    <a:pt x="3" y="216"/>
                    <a:pt x="3" y="216"/>
                  </a:cubicBezTo>
                  <a:cubicBezTo>
                    <a:pt x="0" y="233"/>
                    <a:pt x="0" y="233"/>
                    <a:pt x="0" y="233"/>
                  </a:cubicBezTo>
                  <a:cubicBezTo>
                    <a:pt x="10" y="240"/>
                    <a:pt x="10" y="240"/>
                    <a:pt x="10" y="240"/>
                  </a:cubicBezTo>
                  <a:cubicBezTo>
                    <a:pt x="11" y="256"/>
                    <a:pt x="11" y="256"/>
                    <a:pt x="11" y="256"/>
                  </a:cubicBezTo>
                  <a:cubicBezTo>
                    <a:pt x="1" y="260"/>
                    <a:pt x="1" y="260"/>
                    <a:pt x="1" y="260"/>
                  </a:cubicBezTo>
                  <a:cubicBezTo>
                    <a:pt x="2" y="277"/>
                    <a:pt x="2" y="277"/>
                    <a:pt x="2" y="277"/>
                  </a:cubicBezTo>
                  <a:cubicBezTo>
                    <a:pt x="13" y="283"/>
                    <a:pt x="13" y="283"/>
                    <a:pt x="13" y="283"/>
                  </a:cubicBezTo>
                  <a:cubicBezTo>
                    <a:pt x="16" y="298"/>
                    <a:pt x="16" y="298"/>
                    <a:pt x="16" y="298"/>
                  </a:cubicBezTo>
                  <a:cubicBezTo>
                    <a:pt x="8" y="304"/>
                    <a:pt x="8" y="304"/>
                    <a:pt x="8" y="304"/>
                  </a:cubicBezTo>
                  <a:cubicBezTo>
                    <a:pt x="11" y="321"/>
                    <a:pt x="11" y="321"/>
                    <a:pt x="11" y="321"/>
                  </a:cubicBezTo>
                  <a:cubicBezTo>
                    <a:pt x="23" y="324"/>
                    <a:pt x="23" y="324"/>
                    <a:pt x="23" y="324"/>
                  </a:cubicBezTo>
                  <a:cubicBezTo>
                    <a:pt x="29" y="339"/>
                    <a:pt x="29" y="339"/>
                    <a:pt x="29" y="339"/>
                  </a:cubicBezTo>
                  <a:cubicBezTo>
                    <a:pt x="22" y="346"/>
                    <a:pt x="22" y="346"/>
                    <a:pt x="22" y="346"/>
                  </a:cubicBezTo>
                  <a:cubicBezTo>
                    <a:pt x="28" y="362"/>
                    <a:pt x="28" y="362"/>
                    <a:pt x="28" y="362"/>
                  </a:cubicBezTo>
                  <a:cubicBezTo>
                    <a:pt x="41" y="363"/>
                    <a:pt x="41" y="363"/>
                    <a:pt x="41" y="363"/>
                  </a:cubicBezTo>
                  <a:cubicBezTo>
                    <a:pt x="49" y="376"/>
                    <a:pt x="49" y="376"/>
                    <a:pt x="49" y="376"/>
                  </a:cubicBezTo>
                  <a:cubicBezTo>
                    <a:pt x="43" y="385"/>
                    <a:pt x="43" y="385"/>
                    <a:pt x="43" y="385"/>
                  </a:cubicBezTo>
                  <a:cubicBezTo>
                    <a:pt x="52" y="399"/>
                    <a:pt x="52" y="399"/>
                    <a:pt x="52" y="399"/>
                  </a:cubicBezTo>
                  <a:cubicBezTo>
                    <a:pt x="65" y="398"/>
                    <a:pt x="65" y="398"/>
                    <a:pt x="65" y="398"/>
                  </a:cubicBezTo>
                  <a:cubicBezTo>
                    <a:pt x="75" y="410"/>
                    <a:pt x="75" y="410"/>
                    <a:pt x="75" y="410"/>
                  </a:cubicBezTo>
                  <a:cubicBezTo>
                    <a:pt x="71" y="419"/>
                    <a:pt x="71" y="419"/>
                    <a:pt x="71" y="419"/>
                  </a:cubicBezTo>
                  <a:cubicBezTo>
                    <a:pt x="83" y="431"/>
                    <a:pt x="83" y="431"/>
                    <a:pt x="83" y="431"/>
                  </a:cubicBezTo>
                  <a:cubicBezTo>
                    <a:pt x="95" y="428"/>
                    <a:pt x="95" y="428"/>
                    <a:pt x="95" y="428"/>
                  </a:cubicBezTo>
                  <a:cubicBezTo>
                    <a:pt x="107" y="438"/>
                    <a:pt x="107" y="438"/>
                    <a:pt x="107" y="438"/>
                  </a:cubicBezTo>
                  <a:cubicBezTo>
                    <a:pt x="105" y="448"/>
                    <a:pt x="105" y="448"/>
                    <a:pt x="105" y="448"/>
                  </a:cubicBezTo>
                  <a:cubicBezTo>
                    <a:pt x="118" y="458"/>
                    <a:pt x="118" y="458"/>
                    <a:pt x="118" y="458"/>
                  </a:cubicBezTo>
                  <a:cubicBezTo>
                    <a:pt x="129" y="453"/>
                    <a:pt x="129" y="453"/>
                    <a:pt x="129" y="453"/>
                  </a:cubicBezTo>
                  <a:cubicBezTo>
                    <a:pt x="144" y="460"/>
                    <a:pt x="144" y="460"/>
                    <a:pt x="144" y="460"/>
                  </a:cubicBezTo>
                  <a:cubicBezTo>
                    <a:pt x="143" y="470"/>
                    <a:pt x="143" y="470"/>
                    <a:pt x="143" y="470"/>
                  </a:cubicBezTo>
                  <a:cubicBezTo>
                    <a:pt x="158" y="477"/>
                    <a:pt x="158" y="477"/>
                    <a:pt x="158" y="477"/>
                  </a:cubicBezTo>
                  <a:cubicBezTo>
                    <a:pt x="168" y="470"/>
                    <a:pt x="168" y="470"/>
                    <a:pt x="168" y="470"/>
                  </a:cubicBezTo>
                  <a:cubicBezTo>
                    <a:pt x="183" y="475"/>
                    <a:pt x="183" y="475"/>
                    <a:pt x="183" y="475"/>
                  </a:cubicBezTo>
                  <a:cubicBezTo>
                    <a:pt x="184" y="485"/>
                    <a:pt x="184" y="485"/>
                    <a:pt x="184" y="485"/>
                  </a:cubicBezTo>
                  <a:cubicBezTo>
                    <a:pt x="201" y="490"/>
                    <a:pt x="201" y="490"/>
                    <a:pt x="201" y="490"/>
                  </a:cubicBezTo>
                  <a:cubicBezTo>
                    <a:pt x="209" y="481"/>
                    <a:pt x="209" y="481"/>
                    <a:pt x="209" y="481"/>
                  </a:cubicBezTo>
                  <a:cubicBezTo>
                    <a:pt x="216" y="481"/>
                    <a:pt x="216" y="481"/>
                    <a:pt x="216" y="481"/>
                  </a:cubicBezTo>
                  <a:cubicBezTo>
                    <a:pt x="225" y="482"/>
                    <a:pt x="225" y="482"/>
                    <a:pt x="225" y="482"/>
                  </a:cubicBezTo>
                  <a:cubicBezTo>
                    <a:pt x="228" y="492"/>
                    <a:pt x="228" y="492"/>
                    <a:pt x="228" y="492"/>
                  </a:cubicBezTo>
                  <a:cubicBezTo>
                    <a:pt x="245" y="494"/>
                    <a:pt x="245" y="494"/>
                    <a:pt x="245" y="494"/>
                  </a:cubicBezTo>
                  <a:cubicBezTo>
                    <a:pt x="252" y="484"/>
                    <a:pt x="252" y="484"/>
                    <a:pt x="252" y="484"/>
                  </a:cubicBezTo>
                  <a:cubicBezTo>
                    <a:pt x="268" y="483"/>
                    <a:pt x="268" y="483"/>
                    <a:pt x="268" y="483"/>
                  </a:cubicBezTo>
                  <a:lnTo>
                    <a:pt x="272" y="492"/>
                  </a:lnTo>
                  <a:close/>
                  <a:moveTo>
                    <a:pt x="293" y="88"/>
                  </a:moveTo>
                  <a:cubicBezTo>
                    <a:pt x="380" y="113"/>
                    <a:pt x="431" y="205"/>
                    <a:pt x="405" y="292"/>
                  </a:cubicBezTo>
                  <a:cubicBezTo>
                    <a:pt x="380" y="379"/>
                    <a:pt x="289" y="430"/>
                    <a:pt x="202" y="405"/>
                  </a:cubicBezTo>
                  <a:cubicBezTo>
                    <a:pt x="115" y="380"/>
                    <a:pt x="64" y="289"/>
                    <a:pt x="89" y="201"/>
                  </a:cubicBezTo>
                  <a:cubicBezTo>
                    <a:pt x="114" y="114"/>
                    <a:pt x="205" y="63"/>
                    <a:pt x="293" y="88"/>
                  </a:cubicBezTo>
                  <a:close/>
                </a:path>
              </a:pathLst>
            </a:custGeom>
            <a:solidFill>
              <a:srgbClr val="ED905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25" name="Oval 65">
              <a:extLst>
                <a:ext uri="{FF2B5EF4-FFF2-40B4-BE49-F238E27FC236}">
                  <a16:creationId xmlns:a16="http://schemas.microsoft.com/office/drawing/2014/main" id="{0179A82A-0A30-43F4-A4E0-03E903D1DF2B}"/>
                </a:ext>
              </a:extLst>
            </p:cNvPr>
            <p:cNvSpPr>
              <a:spLocks noChangeArrowheads="1"/>
            </p:cNvSpPr>
            <p:nvPr/>
          </p:nvSpPr>
          <p:spPr bwMode="auto">
            <a:xfrm>
              <a:off x="3317875" y="1117600"/>
              <a:ext cx="200025" cy="200025"/>
            </a:xfrm>
            <a:prstGeom prst="ellipse">
              <a:avLst/>
            </a:prstGeom>
            <a:solidFill>
              <a:srgbClr val="ED905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2626" name="Oval 66">
              <a:extLst>
                <a:ext uri="{FF2B5EF4-FFF2-40B4-BE49-F238E27FC236}">
                  <a16:creationId xmlns:a16="http://schemas.microsoft.com/office/drawing/2014/main" id="{9FE92D7D-437D-403B-ADBE-375FB02B37A4}"/>
                </a:ext>
              </a:extLst>
            </p:cNvPr>
            <p:cNvSpPr>
              <a:spLocks noChangeArrowheads="1"/>
            </p:cNvSpPr>
            <p:nvPr/>
          </p:nvSpPr>
          <p:spPr bwMode="auto">
            <a:xfrm>
              <a:off x="3789362" y="1282700"/>
              <a:ext cx="371475" cy="37147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2627" name="Freeform 67">
              <a:extLst>
                <a:ext uri="{FF2B5EF4-FFF2-40B4-BE49-F238E27FC236}">
                  <a16:creationId xmlns:a16="http://schemas.microsoft.com/office/drawing/2014/main" id="{4AB3261A-7C81-41FF-BF0E-EEF8AC497828}"/>
                </a:ext>
              </a:extLst>
            </p:cNvPr>
            <p:cNvSpPr>
              <a:spLocks noEditPoints="1" noChangeArrowheads="1"/>
            </p:cNvSpPr>
            <p:nvPr/>
          </p:nvSpPr>
          <p:spPr bwMode="auto">
            <a:xfrm>
              <a:off x="3611562" y="1103313"/>
              <a:ext cx="728663" cy="728663"/>
            </a:xfrm>
            <a:custGeom>
              <a:avLst/>
              <a:gdLst>
                <a:gd name="T0" fmla="*/ 2147483647 w 862"/>
                <a:gd name="T1" fmla="*/ 2147483647 h 862"/>
                <a:gd name="T2" fmla="*/ 0 w 862"/>
                <a:gd name="T3" fmla="*/ 2147483647 h 862"/>
                <a:gd name="T4" fmla="*/ 2147483647 w 862"/>
                <a:gd name="T5" fmla="*/ 0 h 862"/>
                <a:gd name="T6" fmla="*/ 2147483647 w 862"/>
                <a:gd name="T7" fmla="*/ 2147483647 h 862"/>
                <a:gd name="T8" fmla="*/ 2147483647 w 862"/>
                <a:gd name="T9" fmla="*/ 2147483647 h 862"/>
                <a:gd name="T10" fmla="*/ 2147483647 w 862"/>
                <a:gd name="T11" fmla="*/ 2147483647 h 862"/>
                <a:gd name="T12" fmla="*/ 2147483647 w 862"/>
                <a:gd name="T13" fmla="*/ 2147483647 h 862"/>
                <a:gd name="T14" fmla="*/ 2147483647 w 862"/>
                <a:gd name="T15" fmla="*/ 2147483647 h 862"/>
                <a:gd name="T16" fmla="*/ 2147483647 w 862"/>
                <a:gd name="T17" fmla="*/ 2147483647 h 862"/>
                <a:gd name="T18" fmla="*/ 2147483647 w 862"/>
                <a:gd name="T19" fmla="*/ 2147483647 h 86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62"/>
                <a:gd name="T31" fmla="*/ 0 h 862"/>
                <a:gd name="T32" fmla="*/ 862 w 862"/>
                <a:gd name="T33" fmla="*/ 862 h 86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62" h="862">
                  <a:moveTo>
                    <a:pt x="431" y="862"/>
                  </a:moveTo>
                  <a:cubicBezTo>
                    <a:pt x="193" y="862"/>
                    <a:pt x="0" y="669"/>
                    <a:pt x="0" y="431"/>
                  </a:cubicBezTo>
                  <a:cubicBezTo>
                    <a:pt x="0" y="194"/>
                    <a:pt x="193" y="0"/>
                    <a:pt x="431" y="0"/>
                  </a:cubicBezTo>
                  <a:cubicBezTo>
                    <a:pt x="668" y="0"/>
                    <a:pt x="862" y="194"/>
                    <a:pt x="862" y="431"/>
                  </a:cubicBezTo>
                  <a:cubicBezTo>
                    <a:pt x="862" y="669"/>
                    <a:pt x="668" y="862"/>
                    <a:pt x="431" y="862"/>
                  </a:cubicBezTo>
                  <a:close/>
                  <a:moveTo>
                    <a:pt x="431" y="123"/>
                  </a:moveTo>
                  <a:cubicBezTo>
                    <a:pt x="261" y="123"/>
                    <a:pt x="123" y="261"/>
                    <a:pt x="123" y="431"/>
                  </a:cubicBezTo>
                  <a:cubicBezTo>
                    <a:pt x="123" y="601"/>
                    <a:pt x="261" y="739"/>
                    <a:pt x="431" y="739"/>
                  </a:cubicBezTo>
                  <a:cubicBezTo>
                    <a:pt x="601" y="739"/>
                    <a:pt x="739" y="601"/>
                    <a:pt x="739" y="431"/>
                  </a:cubicBezTo>
                  <a:cubicBezTo>
                    <a:pt x="739" y="261"/>
                    <a:pt x="601" y="123"/>
                    <a:pt x="431" y="123"/>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28" name="Oval 68">
              <a:extLst>
                <a:ext uri="{FF2B5EF4-FFF2-40B4-BE49-F238E27FC236}">
                  <a16:creationId xmlns:a16="http://schemas.microsoft.com/office/drawing/2014/main" id="{3B8DBB5B-48A0-446D-96AC-1071CB2A294A}"/>
                </a:ext>
              </a:extLst>
            </p:cNvPr>
            <p:cNvSpPr>
              <a:spLocks noChangeArrowheads="1"/>
            </p:cNvSpPr>
            <p:nvPr/>
          </p:nvSpPr>
          <p:spPr bwMode="auto">
            <a:xfrm>
              <a:off x="3789362" y="1282700"/>
              <a:ext cx="371475" cy="37147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2629" name="Freeform 69">
              <a:extLst>
                <a:ext uri="{FF2B5EF4-FFF2-40B4-BE49-F238E27FC236}">
                  <a16:creationId xmlns:a16="http://schemas.microsoft.com/office/drawing/2014/main" id="{8923DE28-1246-47F7-A062-B007CC676B9E}"/>
                </a:ext>
              </a:extLst>
            </p:cNvPr>
            <p:cNvSpPr>
              <a:spLocks noChangeArrowheads="1"/>
            </p:cNvSpPr>
            <p:nvPr/>
          </p:nvSpPr>
          <p:spPr bwMode="auto">
            <a:xfrm>
              <a:off x="3916362" y="1628775"/>
              <a:ext cx="350838" cy="201613"/>
            </a:xfrm>
            <a:custGeom>
              <a:avLst/>
              <a:gdLst>
                <a:gd name="T0" fmla="*/ 2147483647 w 415"/>
                <a:gd name="T1" fmla="*/ 0 h 239"/>
                <a:gd name="T2" fmla="*/ 2147483647 w 415"/>
                <a:gd name="T3" fmla="*/ 2147483647 h 239"/>
                <a:gd name="T4" fmla="*/ 0 w 415"/>
                <a:gd name="T5" fmla="*/ 2147483647 h 239"/>
                <a:gd name="T6" fmla="*/ 2147483647 w 415"/>
                <a:gd name="T7" fmla="*/ 2147483647 h 239"/>
                <a:gd name="T8" fmla="*/ 2147483647 w 415"/>
                <a:gd name="T9" fmla="*/ 2147483647 h 239"/>
                <a:gd name="T10" fmla="*/ 2147483647 w 415"/>
                <a:gd name="T11" fmla="*/ 0 h 239"/>
                <a:gd name="T12" fmla="*/ 0 60000 65536"/>
                <a:gd name="T13" fmla="*/ 0 60000 65536"/>
                <a:gd name="T14" fmla="*/ 0 60000 65536"/>
                <a:gd name="T15" fmla="*/ 0 60000 65536"/>
                <a:gd name="T16" fmla="*/ 0 60000 65536"/>
                <a:gd name="T17" fmla="*/ 0 60000 65536"/>
                <a:gd name="T18" fmla="*/ 0 w 415"/>
                <a:gd name="T19" fmla="*/ 0 h 239"/>
                <a:gd name="T20" fmla="*/ 415 w 415"/>
                <a:gd name="T21" fmla="*/ 239 h 239"/>
              </a:gdLst>
              <a:ahLst/>
              <a:cxnLst>
                <a:cxn ang="T12">
                  <a:pos x="T0" y="T1"/>
                </a:cxn>
                <a:cxn ang="T13">
                  <a:pos x="T2" y="T3"/>
                </a:cxn>
                <a:cxn ang="T14">
                  <a:pos x="T4" y="T5"/>
                </a:cxn>
                <a:cxn ang="T15">
                  <a:pos x="T6" y="T7"/>
                </a:cxn>
                <a:cxn ang="T16">
                  <a:pos x="T8" y="T9"/>
                </a:cxn>
                <a:cxn ang="T17">
                  <a:pos x="T10" y="T11"/>
                </a:cxn>
              </a:cxnLst>
              <a:rect l="T18" t="T19" r="T20" b="T21"/>
              <a:pathLst>
                <a:path w="415" h="239">
                  <a:moveTo>
                    <a:pt x="313" y="0"/>
                  </a:moveTo>
                  <a:cubicBezTo>
                    <a:pt x="257" y="72"/>
                    <a:pt x="169" y="118"/>
                    <a:pt x="71" y="118"/>
                  </a:cubicBezTo>
                  <a:cubicBezTo>
                    <a:pt x="46" y="118"/>
                    <a:pt x="23" y="115"/>
                    <a:pt x="0" y="110"/>
                  </a:cubicBezTo>
                  <a:cubicBezTo>
                    <a:pt x="15" y="134"/>
                    <a:pt x="59" y="183"/>
                    <a:pt x="113" y="239"/>
                  </a:cubicBezTo>
                  <a:cubicBezTo>
                    <a:pt x="236" y="227"/>
                    <a:pt x="344" y="163"/>
                    <a:pt x="415" y="69"/>
                  </a:cubicBezTo>
                  <a:lnTo>
                    <a:pt x="313" y="0"/>
                  </a:lnTo>
                  <a:close/>
                </a:path>
              </a:pathLst>
            </a:custGeom>
            <a:solidFill>
              <a:srgbClr val="69C3C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30" name="Freeform 70">
              <a:extLst>
                <a:ext uri="{FF2B5EF4-FFF2-40B4-BE49-F238E27FC236}">
                  <a16:creationId xmlns:a16="http://schemas.microsoft.com/office/drawing/2014/main" id="{53940B9A-CC7F-4665-B22A-070C97E3D6B4}"/>
                </a:ext>
              </a:extLst>
            </p:cNvPr>
            <p:cNvSpPr>
              <a:spLocks noChangeArrowheads="1"/>
            </p:cNvSpPr>
            <p:nvPr/>
          </p:nvSpPr>
          <p:spPr bwMode="auto">
            <a:xfrm>
              <a:off x="4081462" y="1835150"/>
              <a:ext cx="366713" cy="192088"/>
            </a:xfrm>
            <a:custGeom>
              <a:avLst/>
              <a:gdLst>
                <a:gd name="T0" fmla="*/ 2147483647 w 434"/>
                <a:gd name="T1" fmla="*/ 2147483647 h 227"/>
                <a:gd name="T2" fmla="*/ 2147483647 w 434"/>
                <a:gd name="T3" fmla="*/ 2147483647 h 227"/>
                <a:gd name="T4" fmla="*/ 2147483647 w 434"/>
                <a:gd name="T5" fmla="*/ 2147483647 h 227"/>
                <a:gd name="T6" fmla="*/ 2147483647 w 434"/>
                <a:gd name="T7" fmla="*/ 0 h 227"/>
                <a:gd name="T8" fmla="*/ 2147483647 w 434"/>
                <a:gd name="T9" fmla="*/ 2147483647 h 227"/>
                <a:gd name="T10" fmla="*/ 2147483647 w 434"/>
                <a:gd name="T11" fmla="*/ 2147483647 h 227"/>
                <a:gd name="T12" fmla="*/ 2147483647 w 434"/>
                <a:gd name="T13" fmla="*/ 2147483647 h 227"/>
                <a:gd name="T14" fmla="*/ 2147483647 w 434"/>
                <a:gd name="T15" fmla="*/ 2147483647 h 227"/>
                <a:gd name="T16" fmla="*/ 2147483647 w 434"/>
                <a:gd name="T17" fmla="*/ 2147483647 h 227"/>
                <a:gd name="T18" fmla="*/ 2147483647 w 434"/>
                <a:gd name="T19" fmla="*/ 2147483647 h 227"/>
                <a:gd name="T20" fmla="*/ 2147483647 w 434"/>
                <a:gd name="T21" fmla="*/ 2147483647 h 227"/>
                <a:gd name="T22" fmla="*/ 0 w 434"/>
                <a:gd name="T23" fmla="*/ 2147483647 h 227"/>
                <a:gd name="T24" fmla="*/ 1809885818 w 434"/>
                <a:gd name="T25" fmla="*/ 2147483647 h 227"/>
                <a:gd name="T26" fmla="*/ 2147483647 w 434"/>
                <a:gd name="T27" fmla="*/ 2147483647 h 227"/>
                <a:gd name="T28" fmla="*/ 2147483647 w 434"/>
                <a:gd name="T29" fmla="*/ 2147483647 h 227"/>
                <a:gd name="T30" fmla="*/ 2147483647 w 434"/>
                <a:gd name="T31" fmla="*/ 2147483647 h 227"/>
                <a:gd name="T32" fmla="*/ 2147483647 w 434"/>
                <a:gd name="T33" fmla="*/ 2147483647 h 227"/>
                <a:gd name="T34" fmla="*/ 2147483647 w 434"/>
                <a:gd name="T35" fmla="*/ 2147483647 h 227"/>
                <a:gd name="T36" fmla="*/ 2147483647 w 434"/>
                <a:gd name="T37" fmla="*/ 2147483647 h 227"/>
                <a:gd name="T38" fmla="*/ 2147483647 w 434"/>
                <a:gd name="T39" fmla="*/ 2147483647 h 227"/>
                <a:gd name="T40" fmla="*/ 2147483647 w 434"/>
                <a:gd name="T41" fmla="*/ 2147483647 h 227"/>
                <a:gd name="T42" fmla="*/ 2147483647 w 434"/>
                <a:gd name="T43" fmla="*/ 2147483647 h 227"/>
                <a:gd name="T44" fmla="*/ 2147483647 w 434"/>
                <a:gd name="T45" fmla="*/ 2147483647 h 227"/>
                <a:gd name="T46" fmla="*/ 2147483647 w 434"/>
                <a:gd name="T47" fmla="*/ 2147483647 h 22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434"/>
                <a:gd name="T73" fmla="*/ 0 h 227"/>
                <a:gd name="T74" fmla="*/ 434 w 434"/>
                <a:gd name="T75" fmla="*/ 227 h 22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434" h="227">
                  <a:moveTo>
                    <a:pt x="359" y="84"/>
                  </a:moveTo>
                  <a:cubicBezTo>
                    <a:pt x="314" y="69"/>
                    <a:pt x="314" y="69"/>
                    <a:pt x="314" y="69"/>
                  </a:cubicBezTo>
                  <a:cubicBezTo>
                    <a:pt x="313" y="6"/>
                    <a:pt x="313" y="6"/>
                    <a:pt x="313" y="6"/>
                  </a:cubicBezTo>
                  <a:cubicBezTo>
                    <a:pt x="264" y="0"/>
                    <a:pt x="264" y="0"/>
                    <a:pt x="264" y="0"/>
                  </a:cubicBezTo>
                  <a:cubicBezTo>
                    <a:pt x="242" y="69"/>
                    <a:pt x="242" y="69"/>
                    <a:pt x="242" y="69"/>
                  </a:cubicBezTo>
                  <a:cubicBezTo>
                    <a:pt x="194" y="67"/>
                    <a:pt x="194" y="67"/>
                    <a:pt x="194" y="67"/>
                  </a:cubicBezTo>
                  <a:cubicBezTo>
                    <a:pt x="176" y="6"/>
                    <a:pt x="176" y="6"/>
                    <a:pt x="176" y="6"/>
                  </a:cubicBezTo>
                  <a:cubicBezTo>
                    <a:pt x="128" y="14"/>
                    <a:pt x="128" y="14"/>
                    <a:pt x="128" y="14"/>
                  </a:cubicBezTo>
                  <a:cubicBezTo>
                    <a:pt x="124" y="87"/>
                    <a:pt x="124" y="87"/>
                    <a:pt x="124" y="87"/>
                  </a:cubicBezTo>
                  <a:cubicBezTo>
                    <a:pt x="78" y="97"/>
                    <a:pt x="78" y="97"/>
                    <a:pt x="78" y="97"/>
                  </a:cubicBezTo>
                  <a:cubicBezTo>
                    <a:pt x="44" y="44"/>
                    <a:pt x="44" y="44"/>
                    <a:pt x="44" y="44"/>
                  </a:cubicBezTo>
                  <a:cubicBezTo>
                    <a:pt x="0" y="65"/>
                    <a:pt x="0" y="65"/>
                    <a:pt x="0" y="65"/>
                  </a:cubicBezTo>
                  <a:cubicBezTo>
                    <a:pt x="3" y="81"/>
                    <a:pt x="3" y="81"/>
                    <a:pt x="3" y="81"/>
                  </a:cubicBezTo>
                  <a:cubicBezTo>
                    <a:pt x="45" y="122"/>
                    <a:pt x="86" y="162"/>
                    <a:pt x="120" y="195"/>
                  </a:cubicBezTo>
                  <a:cubicBezTo>
                    <a:pt x="142" y="186"/>
                    <a:pt x="164" y="179"/>
                    <a:pt x="188" y="175"/>
                  </a:cubicBezTo>
                  <a:cubicBezTo>
                    <a:pt x="234" y="167"/>
                    <a:pt x="280" y="168"/>
                    <a:pt x="322" y="178"/>
                  </a:cubicBezTo>
                  <a:cubicBezTo>
                    <a:pt x="363" y="188"/>
                    <a:pt x="400" y="204"/>
                    <a:pt x="434" y="227"/>
                  </a:cubicBezTo>
                  <a:cubicBezTo>
                    <a:pt x="434" y="107"/>
                    <a:pt x="434" y="107"/>
                    <a:pt x="434" y="107"/>
                  </a:cubicBezTo>
                  <a:cubicBezTo>
                    <a:pt x="429" y="104"/>
                    <a:pt x="429" y="104"/>
                    <a:pt x="429" y="104"/>
                  </a:cubicBezTo>
                  <a:cubicBezTo>
                    <a:pt x="431" y="98"/>
                    <a:pt x="431" y="98"/>
                    <a:pt x="431" y="98"/>
                  </a:cubicBezTo>
                  <a:cubicBezTo>
                    <a:pt x="434" y="85"/>
                    <a:pt x="434" y="85"/>
                    <a:pt x="434" y="85"/>
                  </a:cubicBezTo>
                  <a:cubicBezTo>
                    <a:pt x="434" y="38"/>
                    <a:pt x="434" y="38"/>
                    <a:pt x="434" y="38"/>
                  </a:cubicBezTo>
                  <a:cubicBezTo>
                    <a:pt x="400" y="24"/>
                    <a:pt x="400" y="24"/>
                    <a:pt x="400" y="24"/>
                  </a:cubicBezTo>
                  <a:lnTo>
                    <a:pt x="359" y="84"/>
                  </a:lnTo>
                  <a:close/>
                </a:path>
              </a:pathLst>
            </a:custGeom>
            <a:solidFill>
              <a:srgbClr val="ED905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31" name="Freeform 71">
              <a:extLst>
                <a:ext uri="{FF2B5EF4-FFF2-40B4-BE49-F238E27FC236}">
                  <a16:creationId xmlns:a16="http://schemas.microsoft.com/office/drawing/2014/main" id="{953075FF-B82E-49D6-9696-3BDE1F1A93C2}"/>
                </a:ext>
              </a:extLst>
            </p:cNvPr>
            <p:cNvSpPr>
              <a:spLocks noChangeArrowheads="1"/>
            </p:cNvSpPr>
            <p:nvPr/>
          </p:nvSpPr>
          <p:spPr bwMode="auto">
            <a:xfrm>
              <a:off x="4413250" y="2498725"/>
              <a:ext cx="34925" cy="73025"/>
            </a:xfrm>
            <a:custGeom>
              <a:avLst/>
              <a:gdLst>
                <a:gd name="T0" fmla="*/ 2147483647 w 42"/>
                <a:gd name="T1" fmla="*/ 2147483647 h 87"/>
                <a:gd name="T2" fmla="*/ 2147483647 w 42"/>
                <a:gd name="T3" fmla="*/ 0 h 87"/>
                <a:gd name="T4" fmla="*/ 0 w 42"/>
                <a:gd name="T5" fmla="*/ 2147483647 h 87"/>
                <a:gd name="T6" fmla="*/ 2147483647 w 42"/>
                <a:gd name="T7" fmla="*/ 2147483647 h 87"/>
                <a:gd name="T8" fmla="*/ 0 60000 65536"/>
                <a:gd name="T9" fmla="*/ 0 60000 65536"/>
                <a:gd name="T10" fmla="*/ 0 60000 65536"/>
                <a:gd name="T11" fmla="*/ 0 60000 65536"/>
                <a:gd name="T12" fmla="*/ 0 w 42"/>
                <a:gd name="T13" fmla="*/ 0 h 87"/>
                <a:gd name="T14" fmla="*/ 42 w 42"/>
                <a:gd name="T15" fmla="*/ 87 h 87"/>
              </a:gdLst>
              <a:ahLst/>
              <a:cxnLst>
                <a:cxn ang="T8">
                  <a:pos x="T0" y="T1"/>
                </a:cxn>
                <a:cxn ang="T9">
                  <a:pos x="T2" y="T3"/>
                </a:cxn>
                <a:cxn ang="T10">
                  <a:pos x="T4" y="T5"/>
                </a:cxn>
                <a:cxn ang="T11">
                  <a:pos x="T6" y="T7"/>
                </a:cxn>
              </a:cxnLst>
              <a:rect l="T12" t="T13" r="T14" b="T15"/>
              <a:pathLst>
                <a:path w="42" h="87">
                  <a:moveTo>
                    <a:pt x="42" y="87"/>
                  </a:moveTo>
                  <a:cubicBezTo>
                    <a:pt x="42" y="0"/>
                    <a:pt x="42" y="0"/>
                    <a:pt x="42" y="0"/>
                  </a:cubicBezTo>
                  <a:cubicBezTo>
                    <a:pt x="29" y="9"/>
                    <a:pt x="14" y="17"/>
                    <a:pt x="0" y="24"/>
                  </a:cubicBezTo>
                  <a:cubicBezTo>
                    <a:pt x="14" y="46"/>
                    <a:pt x="28" y="67"/>
                    <a:pt x="42" y="87"/>
                  </a:cubicBezTo>
                  <a:close/>
                </a:path>
              </a:pathLst>
            </a:custGeom>
            <a:solidFill>
              <a:srgbClr val="ED905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32" name="Freeform 72">
              <a:extLst>
                <a:ext uri="{FF2B5EF4-FFF2-40B4-BE49-F238E27FC236}">
                  <a16:creationId xmlns:a16="http://schemas.microsoft.com/office/drawing/2014/main" id="{B9A06082-DEC7-4033-B236-97CD0E6477CB}"/>
                </a:ext>
              </a:extLst>
            </p:cNvPr>
            <p:cNvSpPr>
              <a:spLocks noChangeArrowheads="1"/>
            </p:cNvSpPr>
            <p:nvPr/>
          </p:nvSpPr>
          <p:spPr bwMode="auto">
            <a:xfrm>
              <a:off x="4249737" y="2155825"/>
              <a:ext cx="198438" cy="206375"/>
            </a:xfrm>
            <a:custGeom>
              <a:avLst/>
              <a:gdLst>
                <a:gd name="T0" fmla="*/ 2147483647 w 235"/>
                <a:gd name="T1" fmla="*/ 2147483647 h 244"/>
                <a:gd name="T2" fmla="*/ 0 w 235"/>
                <a:gd name="T3" fmla="*/ 2147483647 h 244"/>
                <a:gd name="T4" fmla="*/ 2147483647 w 235"/>
                <a:gd name="T5" fmla="*/ 2147483647 h 244"/>
                <a:gd name="T6" fmla="*/ 2147483647 w 235"/>
                <a:gd name="T7" fmla="*/ 2147483647 h 244"/>
                <a:gd name="T8" fmla="*/ 2147483647 w 235"/>
                <a:gd name="T9" fmla="*/ 2147483647 h 244"/>
                <a:gd name="T10" fmla="*/ 2147483647 w 235"/>
                <a:gd name="T11" fmla="*/ 2147483647 h 244"/>
                <a:gd name="T12" fmla="*/ 2147483647 w 235"/>
                <a:gd name="T13" fmla="*/ 2147483647 h 244"/>
                <a:gd name="T14" fmla="*/ 2147483647 w 235"/>
                <a:gd name="T15" fmla="*/ 2147483647 h 244"/>
                <a:gd name="T16" fmla="*/ 2147483647 w 235"/>
                <a:gd name="T17" fmla="*/ 2147483647 h 244"/>
                <a:gd name="T18" fmla="*/ 2147483647 w 235"/>
                <a:gd name="T19" fmla="*/ 2147483647 h 244"/>
                <a:gd name="T20" fmla="*/ 2147483647 w 235"/>
                <a:gd name="T21" fmla="*/ 2147483647 h 244"/>
                <a:gd name="T22" fmla="*/ 2147483647 w 235"/>
                <a:gd name="T23" fmla="*/ 2147483647 h 244"/>
                <a:gd name="T24" fmla="*/ 2147483647 w 235"/>
                <a:gd name="T25" fmla="*/ 2147483647 h 24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35"/>
                <a:gd name="T40" fmla="*/ 0 h 244"/>
                <a:gd name="T41" fmla="*/ 235 w 235"/>
                <a:gd name="T42" fmla="*/ 244 h 24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35" h="244">
                  <a:moveTo>
                    <a:pt x="27" y="9"/>
                  </a:moveTo>
                  <a:cubicBezTo>
                    <a:pt x="17" y="10"/>
                    <a:pt x="9" y="13"/>
                    <a:pt x="0" y="17"/>
                  </a:cubicBezTo>
                  <a:cubicBezTo>
                    <a:pt x="1" y="39"/>
                    <a:pt x="3" y="63"/>
                    <a:pt x="8" y="87"/>
                  </a:cubicBezTo>
                  <a:cubicBezTo>
                    <a:pt x="16" y="79"/>
                    <a:pt x="26" y="73"/>
                    <a:pt x="38" y="71"/>
                  </a:cubicBezTo>
                  <a:cubicBezTo>
                    <a:pt x="68" y="66"/>
                    <a:pt x="96" y="86"/>
                    <a:pt x="102" y="117"/>
                  </a:cubicBezTo>
                  <a:cubicBezTo>
                    <a:pt x="107" y="148"/>
                    <a:pt x="87" y="178"/>
                    <a:pt x="57" y="183"/>
                  </a:cubicBezTo>
                  <a:cubicBezTo>
                    <a:pt x="52" y="184"/>
                    <a:pt x="46" y="184"/>
                    <a:pt x="40" y="183"/>
                  </a:cubicBezTo>
                  <a:cubicBezTo>
                    <a:pt x="49" y="201"/>
                    <a:pt x="61" y="221"/>
                    <a:pt x="74" y="244"/>
                  </a:cubicBezTo>
                  <a:cubicBezTo>
                    <a:pt x="129" y="231"/>
                    <a:pt x="166" y="180"/>
                    <a:pt x="164" y="124"/>
                  </a:cubicBezTo>
                  <a:cubicBezTo>
                    <a:pt x="235" y="113"/>
                    <a:pt x="235" y="113"/>
                    <a:pt x="235" y="113"/>
                  </a:cubicBezTo>
                  <a:cubicBezTo>
                    <a:pt x="235" y="45"/>
                    <a:pt x="235" y="45"/>
                    <a:pt x="235" y="45"/>
                  </a:cubicBezTo>
                  <a:cubicBezTo>
                    <a:pt x="151" y="72"/>
                    <a:pt x="151" y="72"/>
                    <a:pt x="151" y="72"/>
                  </a:cubicBezTo>
                  <a:cubicBezTo>
                    <a:pt x="127" y="27"/>
                    <a:pt x="78" y="0"/>
                    <a:pt x="27" y="9"/>
                  </a:cubicBezTo>
                  <a:close/>
                </a:path>
              </a:pathLst>
            </a:custGeom>
            <a:solidFill>
              <a:srgbClr val="ED905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33" name="Freeform 83">
              <a:extLst>
                <a:ext uri="{FF2B5EF4-FFF2-40B4-BE49-F238E27FC236}">
                  <a16:creationId xmlns:a16="http://schemas.microsoft.com/office/drawing/2014/main" id="{67B5241F-FA11-4B0E-A477-F51970A1028F}"/>
                </a:ext>
              </a:extLst>
            </p:cNvPr>
            <p:cNvSpPr>
              <a:spLocks noChangeArrowheads="1"/>
            </p:cNvSpPr>
            <p:nvPr/>
          </p:nvSpPr>
          <p:spPr bwMode="auto">
            <a:xfrm>
              <a:off x="4383087" y="1949450"/>
              <a:ext cx="119063" cy="141288"/>
            </a:xfrm>
            <a:custGeom>
              <a:avLst/>
              <a:gdLst>
                <a:gd name="T0" fmla="*/ 2147483647 w 142"/>
                <a:gd name="T1" fmla="*/ 2147483647 h 166"/>
                <a:gd name="T2" fmla="*/ 2147483647 w 142"/>
                <a:gd name="T3" fmla="*/ 2147483647 h 166"/>
                <a:gd name="T4" fmla="*/ 2147483647 w 142"/>
                <a:gd name="T5" fmla="*/ 2147483647 h 166"/>
                <a:gd name="T6" fmla="*/ 2147483647 w 142"/>
                <a:gd name="T7" fmla="*/ 2147483647 h 166"/>
                <a:gd name="T8" fmla="*/ 2147483647 w 142"/>
                <a:gd name="T9" fmla="*/ 2147483647 h 166"/>
                <a:gd name="T10" fmla="*/ 2147483647 w 142"/>
                <a:gd name="T11" fmla="*/ 2147483647 h 166"/>
                <a:gd name="T12" fmla="*/ 2147483647 w 142"/>
                <a:gd name="T13" fmla="*/ 2147483647 h 166"/>
                <a:gd name="T14" fmla="*/ 2147483647 w 142"/>
                <a:gd name="T15" fmla="*/ 2147483647 h 166"/>
                <a:gd name="T16" fmla="*/ 0 60000 65536"/>
                <a:gd name="T17" fmla="*/ 0 60000 65536"/>
                <a:gd name="T18" fmla="*/ 0 60000 65536"/>
                <a:gd name="T19" fmla="*/ 0 60000 65536"/>
                <a:gd name="T20" fmla="*/ 0 60000 65536"/>
                <a:gd name="T21" fmla="*/ 0 60000 65536"/>
                <a:gd name="T22" fmla="*/ 0 60000 65536"/>
                <a:gd name="T23" fmla="*/ 0 60000 65536"/>
                <a:gd name="T24" fmla="*/ 0 w 142"/>
                <a:gd name="T25" fmla="*/ 0 h 166"/>
                <a:gd name="T26" fmla="*/ 142 w 142"/>
                <a:gd name="T27" fmla="*/ 166 h 16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2" h="166">
                  <a:moveTo>
                    <a:pt x="137" y="4"/>
                  </a:moveTo>
                  <a:cubicBezTo>
                    <a:pt x="141" y="7"/>
                    <a:pt x="142" y="14"/>
                    <a:pt x="138" y="19"/>
                  </a:cubicBezTo>
                  <a:cubicBezTo>
                    <a:pt x="20" y="161"/>
                    <a:pt x="20" y="161"/>
                    <a:pt x="20" y="161"/>
                  </a:cubicBezTo>
                  <a:cubicBezTo>
                    <a:pt x="16" y="165"/>
                    <a:pt x="10" y="166"/>
                    <a:pt x="5" y="162"/>
                  </a:cubicBezTo>
                  <a:cubicBezTo>
                    <a:pt x="5" y="162"/>
                    <a:pt x="5" y="162"/>
                    <a:pt x="5" y="162"/>
                  </a:cubicBezTo>
                  <a:cubicBezTo>
                    <a:pt x="1" y="159"/>
                    <a:pt x="0" y="152"/>
                    <a:pt x="4" y="147"/>
                  </a:cubicBezTo>
                  <a:cubicBezTo>
                    <a:pt x="122" y="5"/>
                    <a:pt x="122" y="5"/>
                    <a:pt x="122" y="5"/>
                  </a:cubicBezTo>
                  <a:cubicBezTo>
                    <a:pt x="125" y="1"/>
                    <a:pt x="132" y="0"/>
                    <a:pt x="137" y="4"/>
                  </a:cubicBezTo>
                  <a:close/>
                </a:path>
              </a:pathLst>
            </a:custGeom>
            <a:solidFill>
              <a:srgbClr val="FBD5B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34" name="Freeform 84">
              <a:extLst>
                <a:ext uri="{FF2B5EF4-FFF2-40B4-BE49-F238E27FC236}">
                  <a16:creationId xmlns:a16="http://schemas.microsoft.com/office/drawing/2014/main" id="{C47211F4-B2DA-455E-8BAC-00532AA968C5}"/>
                </a:ext>
              </a:extLst>
            </p:cNvPr>
            <p:cNvSpPr>
              <a:spLocks noChangeArrowheads="1"/>
            </p:cNvSpPr>
            <p:nvPr/>
          </p:nvSpPr>
          <p:spPr bwMode="auto">
            <a:xfrm>
              <a:off x="4443412" y="2009775"/>
              <a:ext cx="66675" cy="77788"/>
            </a:xfrm>
            <a:custGeom>
              <a:avLst/>
              <a:gdLst>
                <a:gd name="T0" fmla="*/ 2147483647 w 80"/>
                <a:gd name="T1" fmla="*/ 1873529109 h 91"/>
                <a:gd name="T2" fmla="*/ 2147483647 w 80"/>
                <a:gd name="T3" fmla="*/ 2147483647 h 91"/>
                <a:gd name="T4" fmla="*/ 2147483647 w 80"/>
                <a:gd name="T5" fmla="*/ 2147483647 h 91"/>
                <a:gd name="T6" fmla="*/ 2147483647 w 80"/>
                <a:gd name="T7" fmla="*/ 2147483647 h 91"/>
                <a:gd name="T8" fmla="*/ 2147483647 w 80"/>
                <a:gd name="T9" fmla="*/ 2147483647 h 91"/>
                <a:gd name="T10" fmla="*/ 2147483647 w 80"/>
                <a:gd name="T11" fmla="*/ 2147483647 h 91"/>
                <a:gd name="T12" fmla="*/ 2147483647 w 80"/>
                <a:gd name="T13" fmla="*/ 2147483647 h 91"/>
                <a:gd name="T14" fmla="*/ 2147483647 w 80"/>
                <a:gd name="T15" fmla="*/ 1873529109 h 91"/>
                <a:gd name="T16" fmla="*/ 0 60000 65536"/>
                <a:gd name="T17" fmla="*/ 0 60000 65536"/>
                <a:gd name="T18" fmla="*/ 0 60000 65536"/>
                <a:gd name="T19" fmla="*/ 0 60000 65536"/>
                <a:gd name="T20" fmla="*/ 0 60000 65536"/>
                <a:gd name="T21" fmla="*/ 0 60000 65536"/>
                <a:gd name="T22" fmla="*/ 0 60000 65536"/>
                <a:gd name="T23" fmla="*/ 0 60000 65536"/>
                <a:gd name="T24" fmla="*/ 0 w 80"/>
                <a:gd name="T25" fmla="*/ 0 h 91"/>
                <a:gd name="T26" fmla="*/ 80 w 80"/>
                <a:gd name="T27" fmla="*/ 91 h 9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0" h="91">
                  <a:moveTo>
                    <a:pt x="75" y="3"/>
                  </a:moveTo>
                  <a:cubicBezTo>
                    <a:pt x="79" y="6"/>
                    <a:pt x="80" y="12"/>
                    <a:pt x="77" y="16"/>
                  </a:cubicBezTo>
                  <a:cubicBezTo>
                    <a:pt x="18" y="87"/>
                    <a:pt x="18" y="87"/>
                    <a:pt x="18" y="87"/>
                  </a:cubicBezTo>
                  <a:cubicBezTo>
                    <a:pt x="15" y="91"/>
                    <a:pt x="9" y="91"/>
                    <a:pt x="5" y="88"/>
                  </a:cubicBezTo>
                  <a:cubicBezTo>
                    <a:pt x="5" y="88"/>
                    <a:pt x="5" y="88"/>
                    <a:pt x="5" y="88"/>
                  </a:cubicBezTo>
                  <a:cubicBezTo>
                    <a:pt x="1" y="85"/>
                    <a:pt x="0" y="79"/>
                    <a:pt x="4" y="75"/>
                  </a:cubicBezTo>
                  <a:cubicBezTo>
                    <a:pt x="62" y="4"/>
                    <a:pt x="62" y="4"/>
                    <a:pt x="62" y="4"/>
                  </a:cubicBezTo>
                  <a:cubicBezTo>
                    <a:pt x="65" y="0"/>
                    <a:pt x="71" y="0"/>
                    <a:pt x="75" y="3"/>
                  </a:cubicBezTo>
                  <a:close/>
                </a:path>
              </a:pathLst>
            </a:custGeom>
            <a:solidFill>
              <a:srgbClr val="FBD5B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35" name="Freeform 85">
              <a:extLst>
                <a:ext uri="{FF2B5EF4-FFF2-40B4-BE49-F238E27FC236}">
                  <a16:creationId xmlns:a16="http://schemas.microsoft.com/office/drawing/2014/main" id="{1291C348-E46F-4FC3-A4FE-C72634A63CA7}"/>
                </a:ext>
              </a:extLst>
            </p:cNvPr>
            <p:cNvSpPr>
              <a:spLocks noChangeArrowheads="1"/>
            </p:cNvSpPr>
            <p:nvPr/>
          </p:nvSpPr>
          <p:spPr bwMode="auto">
            <a:xfrm>
              <a:off x="0" y="1981200"/>
              <a:ext cx="2101850" cy="1835150"/>
            </a:xfrm>
            <a:custGeom>
              <a:avLst/>
              <a:gdLst>
                <a:gd name="T0" fmla="*/ 2147483647 w 2485"/>
                <a:gd name="T1" fmla="*/ 2147483647 h 2170"/>
                <a:gd name="T2" fmla="*/ 2147483647 w 2485"/>
                <a:gd name="T3" fmla="*/ 0 h 2170"/>
                <a:gd name="T4" fmla="*/ 0 w 2485"/>
                <a:gd name="T5" fmla="*/ 2147483647 h 2170"/>
                <a:gd name="T6" fmla="*/ 0 w 2485"/>
                <a:gd name="T7" fmla="*/ 2147483647 h 2170"/>
                <a:gd name="T8" fmla="*/ 2147483647 w 2485"/>
                <a:gd name="T9" fmla="*/ 2147483647 h 2170"/>
                <a:gd name="T10" fmla="*/ 2147483647 w 2485"/>
                <a:gd name="T11" fmla="*/ 2147483647 h 2170"/>
                <a:gd name="T12" fmla="*/ 0 60000 65536"/>
                <a:gd name="T13" fmla="*/ 0 60000 65536"/>
                <a:gd name="T14" fmla="*/ 0 60000 65536"/>
                <a:gd name="T15" fmla="*/ 0 60000 65536"/>
                <a:gd name="T16" fmla="*/ 0 60000 65536"/>
                <a:gd name="T17" fmla="*/ 0 60000 65536"/>
                <a:gd name="T18" fmla="*/ 0 w 2485"/>
                <a:gd name="T19" fmla="*/ 0 h 2170"/>
                <a:gd name="T20" fmla="*/ 2485 w 2485"/>
                <a:gd name="T21" fmla="*/ 2170 h 2170"/>
              </a:gdLst>
              <a:ahLst/>
              <a:cxnLst>
                <a:cxn ang="T12">
                  <a:pos x="T0" y="T1"/>
                </a:cxn>
                <a:cxn ang="T13">
                  <a:pos x="T2" y="T3"/>
                </a:cxn>
                <a:cxn ang="T14">
                  <a:pos x="T4" y="T5"/>
                </a:cxn>
                <a:cxn ang="T15">
                  <a:pos x="T6" y="T7"/>
                </a:cxn>
                <a:cxn ang="T16">
                  <a:pos x="T8" y="T9"/>
                </a:cxn>
                <a:cxn ang="T17">
                  <a:pos x="T10" y="T11"/>
                </a:cxn>
              </a:cxnLst>
              <a:rect l="T18" t="T19" r="T20" b="T21"/>
              <a:pathLst>
                <a:path w="2485" h="2170">
                  <a:moveTo>
                    <a:pt x="2485" y="735"/>
                  </a:moveTo>
                  <a:cubicBezTo>
                    <a:pt x="2353" y="652"/>
                    <a:pt x="1913" y="162"/>
                    <a:pt x="1840" y="0"/>
                  </a:cubicBezTo>
                  <a:cubicBezTo>
                    <a:pt x="0" y="979"/>
                    <a:pt x="0" y="979"/>
                    <a:pt x="0" y="979"/>
                  </a:cubicBezTo>
                  <a:cubicBezTo>
                    <a:pt x="0" y="2170"/>
                    <a:pt x="0" y="2170"/>
                    <a:pt x="0" y="2170"/>
                  </a:cubicBezTo>
                  <a:cubicBezTo>
                    <a:pt x="456" y="2170"/>
                    <a:pt x="456" y="2170"/>
                    <a:pt x="456" y="2170"/>
                  </a:cubicBezTo>
                  <a:lnTo>
                    <a:pt x="2485" y="735"/>
                  </a:lnTo>
                  <a:close/>
                </a:path>
              </a:pathLst>
            </a:custGeom>
            <a:solidFill>
              <a:srgbClr val="E8C34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grpSp>
        <p:nvGrpSpPr>
          <p:cNvPr id="24613" name="Group 37">
            <a:extLst>
              <a:ext uri="{FF2B5EF4-FFF2-40B4-BE49-F238E27FC236}">
                <a16:creationId xmlns:a16="http://schemas.microsoft.com/office/drawing/2014/main" id="{45CD097A-843E-4BE1-88D9-225F1D5873F5}"/>
              </a:ext>
            </a:extLst>
          </p:cNvPr>
          <p:cNvGrpSpPr>
            <a:grpSpLocks/>
          </p:cNvGrpSpPr>
          <p:nvPr/>
        </p:nvGrpSpPr>
        <p:grpSpPr bwMode="auto">
          <a:xfrm>
            <a:off x="3186113" y="4394200"/>
            <a:ext cx="2989262" cy="2820988"/>
            <a:chOff x="0" y="0"/>
            <a:chExt cx="2989263" cy="2821488"/>
          </a:xfrm>
        </p:grpSpPr>
        <p:sp>
          <p:nvSpPr>
            <p:cNvPr id="22600" name="Freeform 60">
              <a:extLst>
                <a:ext uri="{FF2B5EF4-FFF2-40B4-BE49-F238E27FC236}">
                  <a16:creationId xmlns:a16="http://schemas.microsoft.com/office/drawing/2014/main" id="{F98AEEFD-397A-4527-AB45-63C0615E6A93}"/>
                </a:ext>
              </a:extLst>
            </p:cNvPr>
            <p:cNvSpPr>
              <a:spLocks noChangeArrowheads="1"/>
            </p:cNvSpPr>
            <p:nvPr/>
          </p:nvSpPr>
          <p:spPr bwMode="auto">
            <a:xfrm rot="1543297">
              <a:off x="501365" y="0"/>
              <a:ext cx="620713" cy="1103313"/>
            </a:xfrm>
            <a:custGeom>
              <a:avLst/>
              <a:gdLst>
                <a:gd name="T0" fmla="*/ 2147483647 w 735"/>
                <a:gd name="T1" fmla="*/ 2147483647 h 1305"/>
                <a:gd name="T2" fmla="*/ 2147483647 w 735"/>
                <a:gd name="T3" fmla="*/ 2147483647 h 1305"/>
                <a:gd name="T4" fmla="*/ 2147483647 w 735"/>
                <a:gd name="T5" fmla="*/ 0 h 1305"/>
                <a:gd name="T6" fmla="*/ 2147483647 w 735"/>
                <a:gd name="T7" fmla="*/ 2147483647 h 1305"/>
                <a:gd name="T8" fmla="*/ 2147483647 w 735"/>
                <a:gd name="T9" fmla="*/ 2147483647 h 1305"/>
                <a:gd name="T10" fmla="*/ 2147483647 w 735"/>
                <a:gd name="T11" fmla="*/ 2147483647 h 1305"/>
                <a:gd name="T12" fmla="*/ 2147483647 w 735"/>
                <a:gd name="T13" fmla="*/ 2147483647 h 1305"/>
                <a:gd name="T14" fmla="*/ 2147483647 w 735"/>
                <a:gd name="T15" fmla="*/ 2147483647 h 1305"/>
                <a:gd name="T16" fmla="*/ 0 60000 65536"/>
                <a:gd name="T17" fmla="*/ 0 60000 65536"/>
                <a:gd name="T18" fmla="*/ 0 60000 65536"/>
                <a:gd name="T19" fmla="*/ 0 60000 65536"/>
                <a:gd name="T20" fmla="*/ 0 60000 65536"/>
                <a:gd name="T21" fmla="*/ 0 60000 65536"/>
                <a:gd name="T22" fmla="*/ 0 60000 65536"/>
                <a:gd name="T23" fmla="*/ 0 60000 65536"/>
                <a:gd name="T24" fmla="*/ 0 w 735"/>
                <a:gd name="T25" fmla="*/ 0 h 1305"/>
                <a:gd name="T26" fmla="*/ 735 w 735"/>
                <a:gd name="T27" fmla="*/ 1305 h 130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35" h="1305">
                  <a:moveTo>
                    <a:pt x="735" y="300"/>
                  </a:moveTo>
                  <a:cubicBezTo>
                    <a:pt x="646" y="344"/>
                    <a:pt x="646" y="344"/>
                    <a:pt x="646" y="344"/>
                  </a:cubicBezTo>
                  <a:cubicBezTo>
                    <a:pt x="135" y="0"/>
                    <a:pt x="135" y="0"/>
                    <a:pt x="135" y="0"/>
                  </a:cubicBezTo>
                  <a:cubicBezTo>
                    <a:pt x="135" y="0"/>
                    <a:pt x="0" y="59"/>
                    <a:pt x="101" y="293"/>
                  </a:cubicBezTo>
                  <a:cubicBezTo>
                    <a:pt x="128" y="356"/>
                    <a:pt x="507" y="712"/>
                    <a:pt x="507" y="712"/>
                  </a:cubicBezTo>
                  <a:cubicBezTo>
                    <a:pt x="507" y="712"/>
                    <a:pt x="482" y="851"/>
                    <a:pt x="526" y="965"/>
                  </a:cubicBezTo>
                  <a:cubicBezTo>
                    <a:pt x="551" y="1029"/>
                    <a:pt x="652" y="1183"/>
                    <a:pt x="735" y="1305"/>
                  </a:cubicBezTo>
                  <a:lnTo>
                    <a:pt x="735" y="300"/>
                  </a:lnTo>
                  <a:close/>
                </a:path>
              </a:pathLst>
            </a:custGeom>
            <a:solidFill>
              <a:srgbClr val="A33B2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nvGrpSpPr>
            <p:cNvPr id="22601" name="Group 39">
              <a:extLst>
                <a:ext uri="{FF2B5EF4-FFF2-40B4-BE49-F238E27FC236}">
                  <a16:creationId xmlns:a16="http://schemas.microsoft.com/office/drawing/2014/main" id="{D77433CC-9C9B-444A-9195-EECC9F0CBDE5}"/>
                </a:ext>
              </a:extLst>
            </p:cNvPr>
            <p:cNvGrpSpPr>
              <a:grpSpLocks/>
            </p:cNvGrpSpPr>
            <p:nvPr/>
          </p:nvGrpSpPr>
          <p:grpSpPr bwMode="auto">
            <a:xfrm rot="1963902">
              <a:off x="0" y="406900"/>
              <a:ext cx="2989263" cy="2414588"/>
              <a:chOff x="0" y="0"/>
              <a:chExt cx="2989263" cy="2414588"/>
            </a:xfrm>
          </p:grpSpPr>
          <p:sp>
            <p:nvSpPr>
              <p:cNvPr id="22602" name="Freeform 77">
                <a:extLst>
                  <a:ext uri="{FF2B5EF4-FFF2-40B4-BE49-F238E27FC236}">
                    <a16:creationId xmlns:a16="http://schemas.microsoft.com/office/drawing/2014/main" id="{04B4C8DB-B98E-48D6-AE05-2D8F0A471BE0}"/>
                  </a:ext>
                </a:extLst>
              </p:cNvPr>
              <p:cNvSpPr>
                <a:spLocks noChangeArrowheads="1"/>
              </p:cNvSpPr>
              <p:nvPr/>
            </p:nvSpPr>
            <p:spPr bwMode="auto">
              <a:xfrm>
                <a:off x="714375" y="111125"/>
                <a:ext cx="857250" cy="758825"/>
              </a:xfrm>
              <a:custGeom>
                <a:avLst/>
                <a:gdLst>
                  <a:gd name="T0" fmla="*/ 2147483647 w 1014"/>
                  <a:gd name="T1" fmla="*/ 2147483647 h 897"/>
                  <a:gd name="T2" fmla="*/ 2147483647 w 1014"/>
                  <a:gd name="T3" fmla="*/ 2147483647 h 897"/>
                  <a:gd name="T4" fmla="*/ 2147483647 w 1014"/>
                  <a:gd name="T5" fmla="*/ 2147483647 h 897"/>
                  <a:gd name="T6" fmla="*/ 2147483647 w 1014"/>
                  <a:gd name="T7" fmla="*/ 2147483647 h 897"/>
                  <a:gd name="T8" fmla="*/ 2147483647 w 1014"/>
                  <a:gd name="T9" fmla="*/ 2147483647 h 897"/>
                  <a:gd name="T10" fmla="*/ 2147483647 w 1014"/>
                  <a:gd name="T11" fmla="*/ 2147483647 h 897"/>
                  <a:gd name="T12" fmla="*/ 2147483647 w 1014"/>
                  <a:gd name="T13" fmla="*/ 2147483647 h 897"/>
                  <a:gd name="T14" fmla="*/ 2147483647 w 1014"/>
                  <a:gd name="T15" fmla="*/ 2147483647 h 897"/>
                  <a:gd name="T16" fmla="*/ 2147483647 w 1014"/>
                  <a:gd name="T17" fmla="*/ 2147483647 h 89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14"/>
                  <a:gd name="T28" fmla="*/ 0 h 897"/>
                  <a:gd name="T29" fmla="*/ 1014 w 1014"/>
                  <a:gd name="T30" fmla="*/ 897 h 89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14" h="897">
                    <a:moveTo>
                      <a:pt x="943" y="619"/>
                    </a:moveTo>
                    <a:cubicBezTo>
                      <a:pt x="1005" y="671"/>
                      <a:pt x="1014" y="764"/>
                      <a:pt x="962" y="826"/>
                    </a:cubicBezTo>
                    <a:cubicBezTo>
                      <a:pt x="962" y="826"/>
                      <a:pt x="962" y="826"/>
                      <a:pt x="962" y="826"/>
                    </a:cubicBezTo>
                    <a:cubicBezTo>
                      <a:pt x="910" y="888"/>
                      <a:pt x="818" y="897"/>
                      <a:pt x="755" y="845"/>
                    </a:cubicBezTo>
                    <a:cubicBezTo>
                      <a:pt x="71" y="278"/>
                      <a:pt x="71" y="278"/>
                      <a:pt x="71" y="278"/>
                    </a:cubicBezTo>
                    <a:cubicBezTo>
                      <a:pt x="9" y="226"/>
                      <a:pt x="0" y="133"/>
                      <a:pt x="52" y="71"/>
                    </a:cubicBezTo>
                    <a:cubicBezTo>
                      <a:pt x="52" y="71"/>
                      <a:pt x="52" y="71"/>
                      <a:pt x="52" y="71"/>
                    </a:cubicBezTo>
                    <a:cubicBezTo>
                      <a:pt x="104" y="9"/>
                      <a:pt x="197" y="0"/>
                      <a:pt x="259" y="52"/>
                    </a:cubicBezTo>
                    <a:lnTo>
                      <a:pt x="943" y="619"/>
                    </a:lnTo>
                    <a:close/>
                  </a:path>
                </a:pathLst>
              </a:custGeom>
              <a:solidFill>
                <a:srgbClr val="F5AB7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nvGrpSpPr>
              <p:cNvPr id="22603" name="Group 41">
                <a:extLst>
                  <a:ext uri="{FF2B5EF4-FFF2-40B4-BE49-F238E27FC236}">
                    <a16:creationId xmlns:a16="http://schemas.microsoft.com/office/drawing/2014/main" id="{DE9E7D8A-B26F-46A4-ADB4-EC68745221D8}"/>
                  </a:ext>
                </a:extLst>
              </p:cNvPr>
              <p:cNvGrpSpPr>
                <a:grpSpLocks/>
              </p:cNvGrpSpPr>
              <p:nvPr/>
            </p:nvGrpSpPr>
            <p:grpSpPr bwMode="auto">
              <a:xfrm>
                <a:off x="0" y="0"/>
                <a:ext cx="2989263" cy="2414588"/>
                <a:chOff x="0" y="0"/>
                <a:chExt cx="2989263" cy="2414588"/>
              </a:xfrm>
            </p:grpSpPr>
            <p:sp>
              <p:nvSpPr>
                <p:cNvPr id="22604" name="Freeform 73">
                  <a:extLst>
                    <a:ext uri="{FF2B5EF4-FFF2-40B4-BE49-F238E27FC236}">
                      <a16:creationId xmlns:a16="http://schemas.microsoft.com/office/drawing/2014/main" id="{AF2F599D-B844-4BBD-A667-4FDA10525839}"/>
                    </a:ext>
                  </a:extLst>
                </p:cNvPr>
                <p:cNvSpPr>
                  <a:spLocks noChangeArrowheads="1"/>
                </p:cNvSpPr>
                <p:nvPr/>
              </p:nvSpPr>
              <p:spPr bwMode="auto">
                <a:xfrm>
                  <a:off x="454025" y="730250"/>
                  <a:ext cx="1077913" cy="598488"/>
                </a:xfrm>
                <a:custGeom>
                  <a:avLst/>
                  <a:gdLst>
                    <a:gd name="T0" fmla="*/ 2147483647 w 1275"/>
                    <a:gd name="T1" fmla="*/ 2147483647 h 708"/>
                    <a:gd name="T2" fmla="*/ 2147483647 w 1275"/>
                    <a:gd name="T3" fmla="*/ 2147483647 h 708"/>
                    <a:gd name="T4" fmla="*/ 2147483647 w 1275"/>
                    <a:gd name="T5" fmla="*/ 2147483647 h 708"/>
                    <a:gd name="T6" fmla="*/ 0 w 1275"/>
                    <a:gd name="T7" fmla="*/ 2147483647 h 708"/>
                    <a:gd name="T8" fmla="*/ 2147483647 w 1275"/>
                    <a:gd name="T9" fmla="*/ 2147483647 h 708"/>
                    <a:gd name="T10" fmla="*/ 2147483647 w 1275"/>
                    <a:gd name="T11" fmla="*/ 2147483647 h 708"/>
                    <a:gd name="T12" fmla="*/ 2147483647 w 1275"/>
                    <a:gd name="T13" fmla="*/ 2147483647 h 708"/>
                    <a:gd name="T14" fmla="*/ 2147483647 w 1275"/>
                    <a:gd name="T15" fmla="*/ 2147483647 h 708"/>
                    <a:gd name="T16" fmla="*/ 2147483647 w 1275"/>
                    <a:gd name="T17" fmla="*/ 2147483647 h 708"/>
                    <a:gd name="T18" fmla="*/ 2147483647 w 1275"/>
                    <a:gd name="T19" fmla="*/ 2147483647 h 70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75"/>
                    <a:gd name="T31" fmla="*/ 0 h 708"/>
                    <a:gd name="T32" fmla="*/ 1275 w 1275"/>
                    <a:gd name="T33" fmla="*/ 708 h 70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75" h="708">
                      <a:moveTo>
                        <a:pt x="1127" y="674"/>
                      </a:moveTo>
                      <a:cubicBezTo>
                        <a:pt x="1054" y="708"/>
                        <a:pt x="950" y="706"/>
                        <a:pt x="950" y="706"/>
                      </a:cubicBezTo>
                      <a:cubicBezTo>
                        <a:pt x="395" y="650"/>
                        <a:pt x="395" y="650"/>
                        <a:pt x="395" y="650"/>
                      </a:cubicBezTo>
                      <a:cubicBezTo>
                        <a:pt x="0" y="92"/>
                        <a:pt x="0" y="92"/>
                        <a:pt x="0" y="92"/>
                      </a:cubicBezTo>
                      <a:cubicBezTo>
                        <a:pt x="0" y="92"/>
                        <a:pt x="170" y="0"/>
                        <a:pt x="336" y="154"/>
                      </a:cubicBezTo>
                      <a:cubicBezTo>
                        <a:pt x="501" y="307"/>
                        <a:pt x="592" y="413"/>
                        <a:pt x="592" y="413"/>
                      </a:cubicBezTo>
                      <a:cubicBezTo>
                        <a:pt x="985" y="353"/>
                        <a:pt x="985" y="353"/>
                        <a:pt x="985" y="353"/>
                      </a:cubicBezTo>
                      <a:cubicBezTo>
                        <a:pt x="985" y="353"/>
                        <a:pt x="1011" y="348"/>
                        <a:pt x="1046" y="352"/>
                      </a:cubicBezTo>
                      <a:cubicBezTo>
                        <a:pt x="1115" y="359"/>
                        <a:pt x="1219" y="388"/>
                        <a:pt x="1240" y="473"/>
                      </a:cubicBezTo>
                      <a:cubicBezTo>
                        <a:pt x="1275" y="615"/>
                        <a:pt x="1170" y="654"/>
                        <a:pt x="1127" y="674"/>
                      </a:cubicBezTo>
                      <a:close/>
                    </a:path>
                  </a:pathLst>
                </a:custGeom>
                <a:solidFill>
                  <a:srgbClr val="E4925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05" name="Freeform 79">
                  <a:extLst>
                    <a:ext uri="{FF2B5EF4-FFF2-40B4-BE49-F238E27FC236}">
                      <a16:creationId xmlns:a16="http://schemas.microsoft.com/office/drawing/2014/main" id="{50EF56BE-A652-43BC-BE63-720D744EB901}"/>
                    </a:ext>
                  </a:extLst>
                </p:cNvPr>
                <p:cNvSpPr>
                  <a:spLocks noChangeArrowheads="1"/>
                </p:cNvSpPr>
                <p:nvPr/>
              </p:nvSpPr>
              <p:spPr bwMode="auto">
                <a:xfrm>
                  <a:off x="493713" y="220662"/>
                  <a:ext cx="857250" cy="758825"/>
                </a:xfrm>
                <a:custGeom>
                  <a:avLst/>
                  <a:gdLst>
                    <a:gd name="T0" fmla="*/ 2147483647 w 1013"/>
                    <a:gd name="T1" fmla="*/ 2147483647 h 897"/>
                    <a:gd name="T2" fmla="*/ 2147483647 w 1013"/>
                    <a:gd name="T3" fmla="*/ 2147483647 h 897"/>
                    <a:gd name="T4" fmla="*/ 2147483647 w 1013"/>
                    <a:gd name="T5" fmla="*/ 2147483647 h 897"/>
                    <a:gd name="T6" fmla="*/ 2147483647 w 1013"/>
                    <a:gd name="T7" fmla="*/ 2147483647 h 897"/>
                    <a:gd name="T8" fmla="*/ 2147483647 w 1013"/>
                    <a:gd name="T9" fmla="*/ 2147483647 h 897"/>
                    <a:gd name="T10" fmla="*/ 2147483647 w 1013"/>
                    <a:gd name="T11" fmla="*/ 2147483647 h 897"/>
                    <a:gd name="T12" fmla="*/ 2147483647 w 1013"/>
                    <a:gd name="T13" fmla="*/ 2147483647 h 897"/>
                    <a:gd name="T14" fmla="*/ 2147483647 w 1013"/>
                    <a:gd name="T15" fmla="*/ 2147483647 h 897"/>
                    <a:gd name="T16" fmla="*/ 2147483647 w 1013"/>
                    <a:gd name="T17" fmla="*/ 2147483647 h 89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13"/>
                    <a:gd name="T28" fmla="*/ 0 h 897"/>
                    <a:gd name="T29" fmla="*/ 1013 w 1013"/>
                    <a:gd name="T30" fmla="*/ 897 h 89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13" h="897">
                      <a:moveTo>
                        <a:pt x="942" y="619"/>
                      </a:moveTo>
                      <a:cubicBezTo>
                        <a:pt x="1005" y="671"/>
                        <a:pt x="1013" y="763"/>
                        <a:pt x="961" y="826"/>
                      </a:cubicBezTo>
                      <a:cubicBezTo>
                        <a:pt x="961" y="826"/>
                        <a:pt x="961" y="826"/>
                        <a:pt x="961" y="826"/>
                      </a:cubicBezTo>
                      <a:cubicBezTo>
                        <a:pt x="910" y="888"/>
                        <a:pt x="817" y="897"/>
                        <a:pt x="754" y="845"/>
                      </a:cubicBezTo>
                      <a:cubicBezTo>
                        <a:pt x="71" y="278"/>
                        <a:pt x="71" y="278"/>
                        <a:pt x="71" y="278"/>
                      </a:cubicBezTo>
                      <a:cubicBezTo>
                        <a:pt x="8" y="226"/>
                        <a:pt x="0" y="133"/>
                        <a:pt x="52" y="71"/>
                      </a:cubicBezTo>
                      <a:cubicBezTo>
                        <a:pt x="52" y="71"/>
                        <a:pt x="52" y="71"/>
                        <a:pt x="52" y="71"/>
                      </a:cubicBezTo>
                      <a:cubicBezTo>
                        <a:pt x="103" y="8"/>
                        <a:pt x="196" y="0"/>
                        <a:pt x="258" y="52"/>
                      </a:cubicBezTo>
                      <a:lnTo>
                        <a:pt x="942" y="619"/>
                      </a:lnTo>
                      <a:close/>
                    </a:path>
                  </a:pathLst>
                </a:custGeom>
                <a:solidFill>
                  <a:srgbClr val="F5AB7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nvGrpSpPr>
                <p:cNvPr id="22606" name="Group 44">
                  <a:extLst>
                    <a:ext uri="{FF2B5EF4-FFF2-40B4-BE49-F238E27FC236}">
                      <a16:creationId xmlns:a16="http://schemas.microsoft.com/office/drawing/2014/main" id="{3BB72121-8944-40CE-82BF-E856449D057E}"/>
                    </a:ext>
                  </a:extLst>
                </p:cNvPr>
                <p:cNvGrpSpPr>
                  <a:grpSpLocks/>
                </p:cNvGrpSpPr>
                <p:nvPr/>
              </p:nvGrpSpPr>
              <p:grpSpPr bwMode="auto">
                <a:xfrm>
                  <a:off x="0" y="0"/>
                  <a:ext cx="2989263" cy="2414588"/>
                  <a:chOff x="0" y="0"/>
                  <a:chExt cx="2989263" cy="2414588"/>
                </a:xfrm>
              </p:grpSpPr>
              <p:sp>
                <p:nvSpPr>
                  <p:cNvPr id="22607" name="Freeform 74">
                    <a:extLst>
                      <a:ext uri="{FF2B5EF4-FFF2-40B4-BE49-F238E27FC236}">
                        <a16:creationId xmlns:a16="http://schemas.microsoft.com/office/drawing/2014/main" id="{39BEB184-1BFE-4755-89C8-8F3CC76D854B}"/>
                      </a:ext>
                    </a:extLst>
                  </p:cNvPr>
                  <p:cNvSpPr>
                    <a:spLocks noChangeArrowheads="1"/>
                  </p:cNvSpPr>
                  <p:nvPr/>
                </p:nvSpPr>
                <p:spPr bwMode="auto">
                  <a:xfrm>
                    <a:off x="930275" y="0"/>
                    <a:ext cx="857250" cy="758825"/>
                  </a:xfrm>
                  <a:custGeom>
                    <a:avLst/>
                    <a:gdLst>
                      <a:gd name="T0" fmla="*/ 2147483647 w 1013"/>
                      <a:gd name="T1" fmla="*/ 2147483647 h 897"/>
                      <a:gd name="T2" fmla="*/ 2147483647 w 1013"/>
                      <a:gd name="T3" fmla="*/ 2147483647 h 897"/>
                      <a:gd name="T4" fmla="*/ 2147483647 w 1013"/>
                      <a:gd name="T5" fmla="*/ 2147483647 h 897"/>
                      <a:gd name="T6" fmla="*/ 2147483647 w 1013"/>
                      <a:gd name="T7" fmla="*/ 2147483647 h 897"/>
                      <a:gd name="T8" fmla="*/ 2147483647 w 1013"/>
                      <a:gd name="T9" fmla="*/ 2147483647 h 897"/>
                      <a:gd name="T10" fmla="*/ 2147483647 w 1013"/>
                      <a:gd name="T11" fmla="*/ 2147483647 h 897"/>
                      <a:gd name="T12" fmla="*/ 2147483647 w 1013"/>
                      <a:gd name="T13" fmla="*/ 2147483647 h 897"/>
                      <a:gd name="T14" fmla="*/ 2147483647 w 1013"/>
                      <a:gd name="T15" fmla="*/ 2147483647 h 897"/>
                      <a:gd name="T16" fmla="*/ 2147483647 w 1013"/>
                      <a:gd name="T17" fmla="*/ 2147483647 h 89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13"/>
                      <a:gd name="T28" fmla="*/ 0 h 897"/>
                      <a:gd name="T29" fmla="*/ 1013 w 1013"/>
                      <a:gd name="T30" fmla="*/ 897 h 89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13" h="897">
                        <a:moveTo>
                          <a:pt x="942" y="619"/>
                        </a:moveTo>
                        <a:cubicBezTo>
                          <a:pt x="1004" y="671"/>
                          <a:pt x="1013" y="764"/>
                          <a:pt x="961" y="826"/>
                        </a:cubicBezTo>
                        <a:cubicBezTo>
                          <a:pt x="961" y="826"/>
                          <a:pt x="961" y="826"/>
                          <a:pt x="961" y="826"/>
                        </a:cubicBezTo>
                        <a:cubicBezTo>
                          <a:pt x="909" y="888"/>
                          <a:pt x="817" y="897"/>
                          <a:pt x="754" y="845"/>
                        </a:cubicBezTo>
                        <a:cubicBezTo>
                          <a:pt x="71" y="278"/>
                          <a:pt x="71" y="278"/>
                          <a:pt x="71" y="278"/>
                        </a:cubicBezTo>
                        <a:cubicBezTo>
                          <a:pt x="8" y="226"/>
                          <a:pt x="0" y="134"/>
                          <a:pt x="52" y="71"/>
                        </a:cubicBezTo>
                        <a:cubicBezTo>
                          <a:pt x="52" y="71"/>
                          <a:pt x="52" y="71"/>
                          <a:pt x="52" y="71"/>
                        </a:cubicBezTo>
                        <a:cubicBezTo>
                          <a:pt x="103" y="9"/>
                          <a:pt x="196" y="0"/>
                          <a:pt x="258" y="52"/>
                        </a:cubicBezTo>
                        <a:lnTo>
                          <a:pt x="942" y="619"/>
                        </a:lnTo>
                        <a:close/>
                      </a:path>
                    </a:pathLst>
                  </a:custGeom>
                  <a:solidFill>
                    <a:srgbClr val="F5AB7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08" name="Freeform 76">
                    <a:extLst>
                      <a:ext uri="{FF2B5EF4-FFF2-40B4-BE49-F238E27FC236}">
                        <a16:creationId xmlns:a16="http://schemas.microsoft.com/office/drawing/2014/main" id="{FA92CAB9-F02C-4DA4-B644-604FEB6A4622}"/>
                      </a:ext>
                    </a:extLst>
                  </p:cNvPr>
                  <p:cNvSpPr>
                    <a:spLocks noChangeArrowheads="1"/>
                  </p:cNvSpPr>
                  <p:nvPr/>
                </p:nvSpPr>
                <p:spPr bwMode="auto">
                  <a:xfrm>
                    <a:off x="827088" y="273050"/>
                    <a:ext cx="1103313" cy="1119188"/>
                  </a:xfrm>
                  <a:custGeom>
                    <a:avLst/>
                    <a:gdLst>
                      <a:gd name="T0" fmla="*/ 0 w 1305"/>
                      <a:gd name="T1" fmla="*/ 2147483647 h 1322"/>
                      <a:gd name="T2" fmla="*/ 2147483647 w 1305"/>
                      <a:gd name="T3" fmla="*/ 2147483647 h 1322"/>
                      <a:gd name="T4" fmla="*/ 2147483647 w 1305"/>
                      <a:gd name="T5" fmla="*/ 2147483647 h 1322"/>
                      <a:gd name="T6" fmla="*/ 2147483647 w 1305"/>
                      <a:gd name="T7" fmla="*/ 2147483647 h 1322"/>
                      <a:gd name="T8" fmla="*/ 2147483647 w 1305"/>
                      <a:gd name="T9" fmla="*/ 0 h 1322"/>
                      <a:gd name="T10" fmla="*/ 0 w 1305"/>
                      <a:gd name="T11" fmla="*/ 2147483647 h 1322"/>
                      <a:gd name="T12" fmla="*/ 0 60000 65536"/>
                      <a:gd name="T13" fmla="*/ 0 60000 65536"/>
                      <a:gd name="T14" fmla="*/ 0 60000 65536"/>
                      <a:gd name="T15" fmla="*/ 0 60000 65536"/>
                      <a:gd name="T16" fmla="*/ 0 60000 65536"/>
                      <a:gd name="T17" fmla="*/ 0 60000 65536"/>
                      <a:gd name="T18" fmla="*/ 0 w 1305"/>
                      <a:gd name="T19" fmla="*/ 0 h 1322"/>
                      <a:gd name="T20" fmla="*/ 1305 w 1305"/>
                      <a:gd name="T21" fmla="*/ 1322 h 1322"/>
                    </a:gdLst>
                    <a:ahLst/>
                    <a:cxnLst>
                      <a:cxn ang="T12">
                        <a:pos x="T0" y="T1"/>
                      </a:cxn>
                      <a:cxn ang="T13">
                        <a:pos x="T2" y="T3"/>
                      </a:cxn>
                      <a:cxn ang="T14">
                        <a:pos x="T4" y="T5"/>
                      </a:cxn>
                      <a:cxn ang="T15">
                        <a:pos x="T6" y="T7"/>
                      </a:cxn>
                      <a:cxn ang="T16">
                        <a:pos x="T8" y="T9"/>
                      </a:cxn>
                      <a:cxn ang="T17">
                        <a:pos x="T10" y="T11"/>
                      </a:cxn>
                    </a:cxnLst>
                    <a:rect l="T18" t="T19" r="T20" b="T21"/>
                    <a:pathLst>
                      <a:path w="1305" h="1322">
                        <a:moveTo>
                          <a:pt x="0" y="852"/>
                        </a:moveTo>
                        <a:cubicBezTo>
                          <a:pt x="331" y="1126"/>
                          <a:pt x="331" y="1126"/>
                          <a:pt x="331" y="1126"/>
                        </a:cubicBezTo>
                        <a:cubicBezTo>
                          <a:pt x="566" y="1322"/>
                          <a:pt x="915" y="1289"/>
                          <a:pt x="1110" y="1054"/>
                        </a:cubicBezTo>
                        <a:cubicBezTo>
                          <a:pt x="1305" y="819"/>
                          <a:pt x="1273" y="470"/>
                          <a:pt x="1038" y="274"/>
                        </a:cubicBezTo>
                        <a:cubicBezTo>
                          <a:pt x="707" y="0"/>
                          <a:pt x="707" y="0"/>
                          <a:pt x="707" y="0"/>
                        </a:cubicBezTo>
                        <a:lnTo>
                          <a:pt x="0" y="852"/>
                        </a:lnTo>
                        <a:close/>
                      </a:path>
                    </a:pathLst>
                  </a:custGeom>
                  <a:solidFill>
                    <a:srgbClr val="F5AB7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09" name="Freeform 81">
                    <a:extLst>
                      <a:ext uri="{FF2B5EF4-FFF2-40B4-BE49-F238E27FC236}">
                        <a16:creationId xmlns:a16="http://schemas.microsoft.com/office/drawing/2014/main" id="{09B03541-0F46-4BF5-84CF-837F13D0F221}"/>
                      </a:ext>
                    </a:extLst>
                  </p:cNvPr>
                  <p:cNvSpPr>
                    <a:spLocks noChangeArrowheads="1"/>
                  </p:cNvSpPr>
                  <p:nvPr/>
                </p:nvSpPr>
                <p:spPr bwMode="auto">
                  <a:xfrm>
                    <a:off x="0" y="122237"/>
                    <a:ext cx="1281113" cy="1109663"/>
                  </a:xfrm>
                  <a:custGeom>
                    <a:avLst/>
                    <a:gdLst>
                      <a:gd name="T0" fmla="*/ 2147483647 w 1514"/>
                      <a:gd name="T1" fmla="*/ 2147483647 h 1312"/>
                      <a:gd name="T2" fmla="*/ 2147483647 w 1514"/>
                      <a:gd name="T3" fmla="*/ 2147483647 h 1312"/>
                      <a:gd name="T4" fmla="*/ 2147483647 w 1514"/>
                      <a:gd name="T5" fmla="*/ 2147483647 h 1312"/>
                      <a:gd name="T6" fmla="*/ 2147483647 w 1514"/>
                      <a:gd name="T7" fmla="*/ 2147483647 h 1312"/>
                      <a:gd name="T8" fmla="*/ 2147483647 w 1514"/>
                      <a:gd name="T9" fmla="*/ 2147483647 h 1312"/>
                      <a:gd name="T10" fmla="*/ 2147483647 w 1514"/>
                      <a:gd name="T11" fmla="*/ 2147483647 h 1312"/>
                      <a:gd name="T12" fmla="*/ 2147483647 w 1514"/>
                      <a:gd name="T13" fmla="*/ 2147483647 h 1312"/>
                      <a:gd name="T14" fmla="*/ 2147483647 w 1514"/>
                      <a:gd name="T15" fmla="*/ 2147483647 h 1312"/>
                      <a:gd name="T16" fmla="*/ 2147483647 w 1514"/>
                      <a:gd name="T17" fmla="*/ 2147483647 h 13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14"/>
                      <a:gd name="T28" fmla="*/ 0 h 1312"/>
                      <a:gd name="T29" fmla="*/ 1514 w 1514"/>
                      <a:gd name="T30" fmla="*/ 1312 h 13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14" h="1312">
                        <a:moveTo>
                          <a:pt x="1443" y="1034"/>
                        </a:moveTo>
                        <a:cubicBezTo>
                          <a:pt x="1505" y="1086"/>
                          <a:pt x="1514" y="1179"/>
                          <a:pt x="1462" y="1241"/>
                        </a:cubicBezTo>
                        <a:cubicBezTo>
                          <a:pt x="1462" y="1241"/>
                          <a:pt x="1462" y="1241"/>
                          <a:pt x="1462" y="1241"/>
                        </a:cubicBezTo>
                        <a:cubicBezTo>
                          <a:pt x="1410" y="1304"/>
                          <a:pt x="1317" y="1312"/>
                          <a:pt x="1255" y="1261"/>
                        </a:cubicBezTo>
                        <a:cubicBezTo>
                          <a:pt x="71" y="278"/>
                          <a:pt x="71" y="278"/>
                          <a:pt x="71" y="278"/>
                        </a:cubicBezTo>
                        <a:cubicBezTo>
                          <a:pt x="9" y="226"/>
                          <a:pt x="0" y="134"/>
                          <a:pt x="52" y="71"/>
                        </a:cubicBezTo>
                        <a:cubicBezTo>
                          <a:pt x="52" y="71"/>
                          <a:pt x="52" y="71"/>
                          <a:pt x="52" y="71"/>
                        </a:cubicBezTo>
                        <a:cubicBezTo>
                          <a:pt x="104" y="9"/>
                          <a:pt x="196" y="0"/>
                          <a:pt x="259" y="52"/>
                        </a:cubicBezTo>
                        <a:lnTo>
                          <a:pt x="1443" y="1034"/>
                        </a:lnTo>
                        <a:close/>
                      </a:path>
                    </a:pathLst>
                  </a:custGeom>
                  <a:solidFill>
                    <a:srgbClr val="F5AB7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610" name="Freeform 86">
                    <a:extLst>
                      <a:ext uri="{FF2B5EF4-FFF2-40B4-BE49-F238E27FC236}">
                        <a16:creationId xmlns:a16="http://schemas.microsoft.com/office/drawing/2014/main" id="{7F466DB0-7377-457D-9D46-C2099DB21812}"/>
                      </a:ext>
                    </a:extLst>
                  </p:cNvPr>
                  <p:cNvSpPr>
                    <a:spLocks noChangeArrowheads="1"/>
                  </p:cNvSpPr>
                  <p:nvPr/>
                </p:nvSpPr>
                <p:spPr bwMode="auto">
                  <a:xfrm>
                    <a:off x="1339850" y="717550"/>
                    <a:ext cx="1649413" cy="1697038"/>
                  </a:xfrm>
                  <a:custGeom>
                    <a:avLst/>
                    <a:gdLst>
                      <a:gd name="T0" fmla="*/ 2147483647 w 1951"/>
                      <a:gd name="T1" fmla="*/ 2147483647 h 2005"/>
                      <a:gd name="T2" fmla="*/ 2147483647 w 1951"/>
                      <a:gd name="T3" fmla="*/ 2147483647 h 2005"/>
                      <a:gd name="T4" fmla="*/ 2147483647 w 1951"/>
                      <a:gd name="T5" fmla="*/ 0 h 2005"/>
                      <a:gd name="T6" fmla="*/ 0 w 1951"/>
                      <a:gd name="T7" fmla="*/ 2147483647 h 2005"/>
                      <a:gd name="T8" fmla="*/ 2147483647 w 1951"/>
                      <a:gd name="T9" fmla="*/ 2147483647 h 2005"/>
                      <a:gd name="T10" fmla="*/ 2147483647 w 1951"/>
                      <a:gd name="T11" fmla="*/ 2147483647 h 2005"/>
                      <a:gd name="T12" fmla="*/ 0 60000 65536"/>
                      <a:gd name="T13" fmla="*/ 0 60000 65536"/>
                      <a:gd name="T14" fmla="*/ 0 60000 65536"/>
                      <a:gd name="T15" fmla="*/ 0 60000 65536"/>
                      <a:gd name="T16" fmla="*/ 0 60000 65536"/>
                      <a:gd name="T17" fmla="*/ 0 60000 65536"/>
                      <a:gd name="T18" fmla="*/ 0 w 1951"/>
                      <a:gd name="T19" fmla="*/ 0 h 2005"/>
                      <a:gd name="T20" fmla="*/ 1951 w 1951"/>
                      <a:gd name="T21" fmla="*/ 2005 h 2005"/>
                    </a:gdLst>
                    <a:ahLst/>
                    <a:cxnLst>
                      <a:cxn ang="T12">
                        <a:pos x="T0" y="T1"/>
                      </a:cxn>
                      <a:cxn ang="T13">
                        <a:pos x="T2" y="T3"/>
                      </a:cxn>
                      <a:cxn ang="T14">
                        <a:pos x="T4" y="T5"/>
                      </a:cxn>
                      <a:cxn ang="T15">
                        <a:pos x="T6" y="T7"/>
                      </a:cxn>
                      <a:cxn ang="T16">
                        <a:pos x="T8" y="T9"/>
                      </a:cxn>
                      <a:cxn ang="T17">
                        <a:pos x="T10" y="T11"/>
                      </a:cxn>
                    </a:cxnLst>
                    <a:rect l="T18" t="T19" r="T20" b="T21"/>
                    <a:pathLst>
                      <a:path w="1951" h="2005">
                        <a:moveTo>
                          <a:pt x="1951" y="2005"/>
                        </a:moveTo>
                        <a:cubicBezTo>
                          <a:pt x="1951" y="694"/>
                          <a:pt x="1951" y="694"/>
                          <a:pt x="1951" y="694"/>
                        </a:cubicBezTo>
                        <a:cubicBezTo>
                          <a:pt x="645" y="0"/>
                          <a:pt x="645" y="0"/>
                          <a:pt x="645" y="0"/>
                        </a:cubicBezTo>
                        <a:cubicBezTo>
                          <a:pt x="572" y="161"/>
                          <a:pt x="132" y="651"/>
                          <a:pt x="0" y="735"/>
                        </a:cubicBezTo>
                        <a:cubicBezTo>
                          <a:pt x="1797" y="2005"/>
                          <a:pt x="1797" y="2005"/>
                          <a:pt x="1797" y="2005"/>
                        </a:cubicBezTo>
                        <a:lnTo>
                          <a:pt x="1951" y="2005"/>
                        </a:lnTo>
                        <a:close/>
                      </a:path>
                    </a:pathLst>
                  </a:custGeom>
                  <a:solidFill>
                    <a:srgbClr val="E8C34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grpSp>
        </p:grpSp>
      </p:grpSp>
      <p:grpSp>
        <p:nvGrpSpPr>
          <p:cNvPr id="24625" name="Group 49">
            <a:extLst>
              <a:ext uri="{FF2B5EF4-FFF2-40B4-BE49-F238E27FC236}">
                <a16:creationId xmlns:a16="http://schemas.microsoft.com/office/drawing/2014/main" id="{7E3953CD-034D-48FC-8E1D-23961DF5D552}"/>
              </a:ext>
            </a:extLst>
          </p:cNvPr>
          <p:cNvGrpSpPr>
            <a:grpSpLocks/>
          </p:cNvGrpSpPr>
          <p:nvPr/>
        </p:nvGrpSpPr>
        <p:grpSpPr bwMode="auto">
          <a:xfrm>
            <a:off x="96838" y="1588"/>
            <a:ext cx="6669087" cy="2185987"/>
            <a:chOff x="0" y="0"/>
            <a:chExt cx="6669088" cy="2185988"/>
          </a:xfrm>
        </p:grpSpPr>
        <p:sp>
          <p:nvSpPr>
            <p:cNvPr id="22536" name="Freeform 16">
              <a:extLst>
                <a:ext uri="{FF2B5EF4-FFF2-40B4-BE49-F238E27FC236}">
                  <a16:creationId xmlns:a16="http://schemas.microsoft.com/office/drawing/2014/main" id="{8D4091C8-468C-4E7D-B2CE-2917B229E1FF}"/>
                </a:ext>
              </a:extLst>
            </p:cNvPr>
            <p:cNvSpPr>
              <a:spLocks noChangeArrowheads="1"/>
            </p:cNvSpPr>
            <p:nvPr/>
          </p:nvSpPr>
          <p:spPr bwMode="auto">
            <a:xfrm>
              <a:off x="2570162" y="1447800"/>
              <a:ext cx="738188" cy="738188"/>
            </a:xfrm>
            <a:custGeom>
              <a:avLst/>
              <a:gdLst>
                <a:gd name="T0" fmla="*/ 2147483647 w 872"/>
                <a:gd name="T1" fmla="*/ 2147483647 h 872"/>
                <a:gd name="T2" fmla="*/ 2147483647 w 872"/>
                <a:gd name="T3" fmla="*/ 2147483647 h 872"/>
                <a:gd name="T4" fmla="*/ 2147483647 w 872"/>
                <a:gd name="T5" fmla="*/ 2147483647 h 872"/>
                <a:gd name="T6" fmla="*/ 2147483647 w 872"/>
                <a:gd name="T7" fmla="*/ 2147483647 h 872"/>
                <a:gd name="T8" fmla="*/ 2147483647 w 872"/>
                <a:gd name="T9" fmla="*/ 2147483647 h 872"/>
                <a:gd name="T10" fmla="*/ 0 60000 65536"/>
                <a:gd name="T11" fmla="*/ 0 60000 65536"/>
                <a:gd name="T12" fmla="*/ 0 60000 65536"/>
                <a:gd name="T13" fmla="*/ 0 60000 65536"/>
                <a:gd name="T14" fmla="*/ 0 60000 65536"/>
                <a:gd name="T15" fmla="*/ 0 w 872"/>
                <a:gd name="T16" fmla="*/ 0 h 872"/>
                <a:gd name="T17" fmla="*/ 872 w 872"/>
                <a:gd name="T18" fmla="*/ 872 h 872"/>
              </a:gdLst>
              <a:ahLst/>
              <a:cxnLst>
                <a:cxn ang="T10">
                  <a:pos x="T0" y="T1"/>
                </a:cxn>
                <a:cxn ang="T11">
                  <a:pos x="T2" y="T3"/>
                </a:cxn>
                <a:cxn ang="T12">
                  <a:pos x="T4" y="T5"/>
                </a:cxn>
                <a:cxn ang="T13">
                  <a:pos x="T6" y="T7"/>
                </a:cxn>
                <a:cxn ang="T14">
                  <a:pos x="T8" y="T9"/>
                </a:cxn>
              </a:cxnLst>
              <a:rect l="T15" t="T16" r="T17" b="T18"/>
              <a:pathLst>
                <a:path w="872" h="872">
                  <a:moveTo>
                    <a:pt x="808" y="551"/>
                  </a:moveTo>
                  <a:cubicBezTo>
                    <a:pt x="744" y="757"/>
                    <a:pt x="526" y="872"/>
                    <a:pt x="320" y="808"/>
                  </a:cubicBezTo>
                  <a:cubicBezTo>
                    <a:pt x="115" y="744"/>
                    <a:pt x="0" y="526"/>
                    <a:pt x="64" y="320"/>
                  </a:cubicBezTo>
                  <a:cubicBezTo>
                    <a:pt x="128" y="115"/>
                    <a:pt x="346" y="0"/>
                    <a:pt x="551" y="64"/>
                  </a:cubicBezTo>
                  <a:cubicBezTo>
                    <a:pt x="757" y="128"/>
                    <a:pt x="872" y="346"/>
                    <a:pt x="808" y="551"/>
                  </a:cubicBezTo>
                  <a:close/>
                </a:path>
              </a:pathLst>
            </a:custGeom>
            <a:solidFill>
              <a:srgbClr val="D55B4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nvGrpSpPr>
            <p:cNvPr id="22537" name="Group 51">
              <a:extLst>
                <a:ext uri="{FF2B5EF4-FFF2-40B4-BE49-F238E27FC236}">
                  <a16:creationId xmlns:a16="http://schemas.microsoft.com/office/drawing/2014/main" id="{B3A92452-8B51-43AE-997B-82F8896D187D}"/>
                </a:ext>
              </a:extLst>
            </p:cNvPr>
            <p:cNvGrpSpPr>
              <a:grpSpLocks/>
            </p:cNvGrpSpPr>
            <p:nvPr/>
          </p:nvGrpSpPr>
          <p:grpSpPr bwMode="auto">
            <a:xfrm>
              <a:off x="0" y="0"/>
              <a:ext cx="6669088" cy="2095500"/>
              <a:chOff x="0" y="0"/>
              <a:chExt cx="6669088" cy="2095500"/>
            </a:xfrm>
          </p:grpSpPr>
          <p:sp>
            <p:nvSpPr>
              <p:cNvPr id="22538" name="Freeform 6">
                <a:extLst>
                  <a:ext uri="{FF2B5EF4-FFF2-40B4-BE49-F238E27FC236}">
                    <a16:creationId xmlns:a16="http://schemas.microsoft.com/office/drawing/2014/main" id="{C1D21F59-3289-4A0E-B0D1-B6E882D336C1}"/>
                  </a:ext>
                </a:extLst>
              </p:cNvPr>
              <p:cNvSpPr>
                <a:spLocks noChangeArrowheads="1"/>
              </p:cNvSpPr>
              <p:nvPr/>
            </p:nvSpPr>
            <p:spPr bwMode="auto">
              <a:xfrm>
                <a:off x="3298825" y="0"/>
                <a:ext cx="1087438" cy="460375"/>
              </a:xfrm>
              <a:custGeom>
                <a:avLst/>
                <a:gdLst>
                  <a:gd name="T0" fmla="*/ 0 w 1285"/>
                  <a:gd name="T1" fmla="*/ 0 h 545"/>
                  <a:gd name="T2" fmla="*/ 2147483647 w 1285"/>
                  <a:gd name="T3" fmla="*/ 2147483647 h 545"/>
                  <a:gd name="T4" fmla="*/ 2147483647 w 1285"/>
                  <a:gd name="T5" fmla="*/ 0 h 545"/>
                  <a:gd name="T6" fmla="*/ 0 w 1285"/>
                  <a:gd name="T7" fmla="*/ 0 h 545"/>
                  <a:gd name="T8" fmla="*/ 0 60000 65536"/>
                  <a:gd name="T9" fmla="*/ 0 60000 65536"/>
                  <a:gd name="T10" fmla="*/ 0 60000 65536"/>
                  <a:gd name="T11" fmla="*/ 0 60000 65536"/>
                  <a:gd name="T12" fmla="*/ 0 w 1285"/>
                  <a:gd name="T13" fmla="*/ 0 h 545"/>
                  <a:gd name="T14" fmla="*/ 1285 w 1285"/>
                  <a:gd name="T15" fmla="*/ 545 h 545"/>
                </a:gdLst>
                <a:ahLst/>
                <a:cxnLst>
                  <a:cxn ang="T8">
                    <a:pos x="T0" y="T1"/>
                  </a:cxn>
                  <a:cxn ang="T9">
                    <a:pos x="T2" y="T3"/>
                  </a:cxn>
                  <a:cxn ang="T10">
                    <a:pos x="T4" y="T5"/>
                  </a:cxn>
                  <a:cxn ang="T11">
                    <a:pos x="T6" y="T7"/>
                  </a:cxn>
                </a:cxnLst>
                <a:rect l="T12" t="T13" r="T14" b="T15"/>
                <a:pathLst>
                  <a:path w="1285" h="545">
                    <a:moveTo>
                      <a:pt x="0" y="0"/>
                    </a:moveTo>
                    <a:cubicBezTo>
                      <a:pt x="51" y="309"/>
                      <a:pt x="319" y="545"/>
                      <a:pt x="642" y="545"/>
                    </a:cubicBezTo>
                    <a:cubicBezTo>
                      <a:pt x="966" y="545"/>
                      <a:pt x="1234" y="309"/>
                      <a:pt x="1285" y="0"/>
                    </a:cubicBezTo>
                    <a:lnTo>
                      <a:pt x="0" y="0"/>
                    </a:lnTo>
                    <a:close/>
                  </a:path>
                </a:pathLst>
              </a:custGeom>
              <a:solidFill>
                <a:srgbClr val="334C5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39" name="Freeform 7">
                <a:extLst>
                  <a:ext uri="{FF2B5EF4-FFF2-40B4-BE49-F238E27FC236}">
                    <a16:creationId xmlns:a16="http://schemas.microsoft.com/office/drawing/2014/main" id="{8FDC1181-0D47-4162-9FAF-49BE0F25E476}"/>
                  </a:ext>
                </a:extLst>
              </p:cNvPr>
              <p:cNvSpPr>
                <a:spLocks noChangeArrowheads="1"/>
              </p:cNvSpPr>
              <p:nvPr/>
            </p:nvSpPr>
            <p:spPr bwMode="auto">
              <a:xfrm>
                <a:off x="3495675" y="0"/>
                <a:ext cx="336550" cy="334963"/>
              </a:xfrm>
              <a:custGeom>
                <a:avLst/>
                <a:gdLst>
                  <a:gd name="T0" fmla="*/ 2147483647 w 397"/>
                  <a:gd name="T1" fmla="*/ 0 h 397"/>
                  <a:gd name="T2" fmla="*/ 2147483647 w 397"/>
                  <a:gd name="T3" fmla="*/ 0 h 397"/>
                  <a:gd name="T4" fmla="*/ 2147483647 w 397"/>
                  <a:gd name="T5" fmla="*/ 600835030 h 397"/>
                  <a:gd name="T6" fmla="*/ 2147483647 w 397"/>
                  <a:gd name="T7" fmla="*/ 0 h 397"/>
                  <a:gd name="T8" fmla="*/ 2147483647 w 397"/>
                  <a:gd name="T9" fmla="*/ 0 h 397"/>
                  <a:gd name="T10" fmla="*/ 2147483647 w 397"/>
                  <a:gd name="T11" fmla="*/ 2147483647 h 397"/>
                  <a:gd name="T12" fmla="*/ 2147483647 w 397"/>
                  <a:gd name="T13" fmla="*/ 2147483647 h 397"/>
                  <a:gd name="T14" fmla="*/ 2147483647 w 397"/>
                  <a:gd name="T15" fmla="*/ 2147483647 h 397"/>
                  <a:gd name="T16" fmla="*/ 2147483647 w 397"/>
                  <a:gd name="T17" fmla="*/ 2147483647 h 397"/>
                  <a:gd name="T18" fmla="*/ 2147483647 w 397"/>
                  <a:gd name="T19" fmla="*/ 2147483647 h 397"/>
                  <a:gd name="T20" fmla="*/ 2147483647 w 397"/>
                  <a:gd name="T21" fmla="*/ 2147483647 h 397"/>
                  <a:gd name="T22" fmla="*/ 2147483647 w 397"/>
                  <a:gd name="T23" fmla="*/ 0 h 39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97"/>
                  <a:gd name="T37" fmla="*/ 0 h 397"/>
                  <a:gd name="T38" fmla="*/ 397 w 397"/>
                  <a:gd name="T39" fmla="*/ 397 h 39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97" h="397">
                    <a:moveTo>
                      <a:pt x="397" y="0"/>
                    </a:moveTo>
                    <a:cubicBezTo>
                      <a:pt x="323" y="0"/>
                      <a:pt x="323" y="0"/>
                      <a:pt x="323" y="0"/>
                    </a:cubicBezTo>
                    <a:cubicBezTo>
                      <a:pt x="322" y="1"/>
                      <a:pt x="322" y="1"/>
                      <a:pt x="322" y="1"/>
                    </a:cubicBezTo>
                    <a:cubicBezTo>
                      <a:pt x="322" y="1"/>
                      <a:pt x="321" y="1"/>
                      <a:pt x="320" y="0"/>
                    </a:cubicBezTo>
                    <a:cubicBezTo>
                      <a:pt x="250" y="0"/>
                      <a:pt x="250" y="0"/>
                      <a:pt x="250" y="0"/>
                    </a:cubicBezTo>
                    <a:cubicBezTo>
                      <a:pt x="237" y="6"/>
                      <a:pt x="225" y="14"/>
                      <a:pt x="216" y="25"/>
                    </a:cubicBezTo>
                    <a:cubicBezTo>
                      <a:pt x="33" y="233"/>
                      <a:pt x="33" y="233"/>
                      <a:pt x="33" y="233"/>
                    </a:cubicBezTo>
                    <a:cubicBezTo>
                      <a:pt x="0" y="272"/>
                      <a:pt x="3" y="330"/>
                      <a:pt x="42" y="364"/>
                    </a:cubicBezTo>
                    <a:cubicBezTo>
                      <a:pt x="80" y="397"/>
                      <a:pt x="139" y="394"/>
                      <a:pt x="172" y="355"/>
                    </a:cubicBezTo>
                    <a:cubicBezTo>
                      <a:pt x="355" y="146"/>
                      <a:pt x="355" y="146"/>
                      <a:pt x="355" y="146"/>
                    </a:cubicBezTo>
                    <a:cubicBezTo>
                      <a:pt x="382" y="115"/>
                      <a:pt x="384" y="71"/>
                      <a:pt x="364" y="38"/>
                    </a:cubicBezTo>
                    <a:lnTo>
                      <a:pt x="397" y="0"/>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40" name="Freeform 8">
                <a:extLst>
                  <a:ext uri="{FF2B5EF4-FFF2-40B4-BE49-F238E27FC236}">
                    <a16:creationId xmlns:a16="http://schemas.microsoft.com/office/drawing/2014/main" id="{EC3546C5-E626-4387-BBF3-A453CC37CB67}"/>
                  </a:ext>
                </a:extLst>
              </p:cNvPr>
              <p:cNvSpPr>
                <a:spLocks noChangeArrowheads="1"/>
              </p:cNvSpPr>
              <p:nvPr/>
            </p:nvSpPr>
            <p:spPr bwMode="auto">
              <a:xfrm>
                <a:off x="3863975" y="0"/>
                <a:ext cx="269875" cy="41275"/>
              </a:xfrm>
              <a:custGeom>
                <a:avLst/>
                <a:gdLst>
                  <a:gd name="T0" fmla="*/ 0 w 320"/>
                  <a:gd name="T1" fmla="*/ 0 h 50"/>
                  <a:gd name="T2" fmla="*/ 2147483647 w 320"/>
                  <a:gd name="T3" fmla="*/ 2147483647 h 50"/>
                  <a:gd name="T4" fmla="*/ 2147483647 w 320"/>
                  <a:gd name="T5" fmla="*/ 0 h 50"/>
                  <a:gd name="T6" fmla="*/ 0 w 320"/>
                  <a:gd name="T7" fmla="*/ 0 h 50"/>
                  <a:gd name="T8" fmla="*/ 0 60000 65536"/>
                  <a:gd name="T9" fmla="*/ 0 60000 65536"/>
                  <a:gd name="T10" fmla="*/ 0 60000 65536"/>
                  <a:gd name="T11" fmla="*/ 0 60000 65536"/>
                  <a:gd name="T12" fmla="*/ 0 w 320"/>
                  <a:gd name="T13" fmla="*/ 0 h 50"/>
                  <a:gd name="T14" fmla="*/ 320 w 320"/>
                  <a:gd name="T15" fmla="*/ 50 h 50"/>
                </a:gdLst>
                <a:ahLst/>
                <a:cxnLst>
                  <a:cxn ang="T8">
                    <a:pos x="T0" y="T1"/>
                  </a:cxn>
                  <a:cxn ang="T9">
                    <a:pos x="T2" y="T3"/>
                  </a:cxn>
                  <a:cxn ang="T10">
                    <a:pos x="T4" y="T5"/>
                  </a:cxn>
                  <a:cxn ang="T11">
                    <a:pos x="T6" y="T7"/>
                  </a:cxn>
                </a:cxnLst>
                <a:rect l="T12" t="T13" r="T14" b="T15"/>
                <a:pathLst>
                  <a:path w="320" h="50">
                    <a:moveTo>
                      <a:pt x="0" y="0"/>
                    </a:moveTo>
                    <a:cubicBezTo>
                      <a:pt x="52" y="33"/>
                      <a:pt x="115" y="50"/>
                      <a:pt x="180" y="45"/>
                    </a:cubicBezTo>
                    <a:cubicBezTo>
                      <a:pt x="232" y="42"/>
                      <a:pt x="279" y="26"/>
                      <a:pt x="320" y="0"/>
                    </a:cubicBezTo>
                    <a:lnTo>
                      <a:pt x="0" y="0"/>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41" name="Freeform 17">
                <a:extLst>
                  <a:ext uri="{FF2B5EF4-FFF2-40B4-BE49-F238E27FC236}">
                    <a16:creationId xmlns:a16="http://schemas.microsoft.com/office/drawing/2014/main" id="{DD6858DC-61F1-4016-BDEB-B14CF20D109A}"/>
                  </a:ext>
                </a:extLst>
              </p:cNvPr>
              <p:cNvSpPr>
                <a:spLocks noChangeArrowheads="1"/>
              </p:cNvSpPr>
              <p:nvPr/>
            </p:nvSpPr>
            <p:spPr bwMode="auto">
              <a:xfrm>
                <a:off x="2824162" y="1654175"/>
                <a:ext cx="290513" cy="365125"/>
              </a:xfrm>
              <a:custGeom>
                <a:avLst/>
                <a:gdLst>
                  <a:gd name="T0" fmla="*/ 2147483647 w 342"/>
                  <a:gd name="T1" fmla="*/ 2147483647 h 432"/>
                  <a:gd name="T2" fmla="*/ 2147483647 w 342"/>
                  <a:gd name="T3" fmla="*/ 2147483647 h 432"/>
                  <a:gd name="T4" fmla="*/ 2147483647 w 342"/>
                  <a:gd name="T5" fmla="*/ 2147483647 h 432"/>
                  <a:gd name="T6" fmla="*/ 2147483647 w 342"/>
                  <a:gd name="T7" fmla="*/ 2147483647 h 432"/>
                  <a:gd name="T8" fmla="*/ 2147483647 w 342"/>
                  <a:gd name="T9" fmla="*/ 2147483647 h 432"/>
                  <a:gd name="T10" fmla="*/ 2147483647 w 342"/>
                  <a:gd name="T11" fmla="*/ 2147483647 h 432"/>
                  <a:gd name="T12" fmla="*/ 2147483647 w 342"/>
                  <a:gd name="T13" fmla="*/ 1207264683 h 432"/>
                  <a:gd name="T14" fmla="*/ 2147483647 w 342"/>
                  <a:gd name="T15" fmla="*/ 2147483647 h 432"/>
                  <a:gd name="T16" fmla="*/ 2147483647 w 342"/>
                  <a:gd name="T17" fmla="*/ 2147483647 h 432"/>
                  <a:gd name="T18" fmla="*/ 2147483647 w 342"/>
                  <a:gd name="T19" fmla="*/ 2147483647 h 432"/>
                  <a:gd name="T20" fmla="*/ 2147483647 w 342"/>
                  <a:gd name="T21" fmla="*/ 2147483647 h 432"/>
                  <a:gd name="T22" fmla="*/ 2147483647 w 342"/>
                  <a:gd name="T23" fmla="*/ 2147483647 h 432"/>
                  <a:gd name="T24" fmla="*/ 2147483647 w 342"/>
                  <a:gd name="T25" fmla="*/ 2147483647 h 432"/>
                  <a:gd name="T26" fmla="*/ 2147483647 w 342"/>
                  <a:gd name="T27" fmla="*/ 2147483647 h 432"/>
                  <a:gd name="T28" fmla="*/ 2147483647 w 342"/>
                  <a:gd name="T29" fmla="*/ 2147483647 h 432"/>
                  <a:gd name="T30" fmla="*/ 2147483647 w 342"/>
                  <a:gd name="T31" fmla="*/ 2147483647 h 432"/>
                  <a:gd name="T32" fmla="*/ 2147483647 w 342"/>
                  <a:gd name="T33" fmla="*/ 2147483647 h 432"/>
                  <a:gd name="T34" fmla="*/ 2147483647 w 342"/>
                  <a:gd name="T35" fmla="*/ 2147483647 h 432"/>
                  <a:gd name="T36" fmla="*/ 2147483647 w 342"/>
                  <a:gd name="T37" fmla="*/ 2147483647 h 432"/>
                  <a:gd name="T38" fmla="*/ 2147483647 w 342"/>
                  <a:gd name="T39" fmla="*/ 2147483647 h 432"/>
                  <a:gd name="T40" fmla="*/ 2147483647 w 342"/>
                  <a:gd name="T41" fmla="*/ 2147483647 h 432"/>
                  <a:gd name="T42" fmla="*/ 2147483647 w 342"/>
                  <a:gd name="T43" fmla="*/ 2147483647 h 43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42"/>
                  <a:gd name="T67" fmla="*/ 0 h 432"/>
                  <a:gd name="T68" fmla="*/ 342 w 342"/>
                  <a:gd name="T69" fmla="*/ 432 h 43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42" h="432">
                    <a:moveTo>
                      <a:pt x="342" y="229"/>
                    </a:moveTo>
                    <a:cubicBezTo>
                      <a:pt x="341" y="212"/>
                      <a:pt x="333" y="200"/>
                      <a:pt x="323" y="197"/>
                    </a:cubicBezTo>
                    <a:cubicBezTo>
                      <a:pt x="313" y="194"/>
                      <a:pt x="261" y="186"/>
                      <a:pt x="243" y="176"/>
                    </a:cubicBezTo>
                    <a:cubicBezTo>
                      <a:pt x="225" y="166"/>
                      <a:pt x="223" y="163"/>
                      <a:pt x="221" y="154"/>
                    </a:cubicBezTo>
                    <a:cubicBezTo>
                      <a:pt x="219" y="145"/>
                      <a:pt x="226" y="114"/>
                      <a:pt x="255" y="98"/>
                    </a:cubicBezTo>
                    <a:cubicBezTo>
                      <a:pt x="283" y="82"/>
                      <a:pt x="300" y="65"/>
                      <a:pt x="304" y="43"/>
                    </a:cubicBezTo>
                    <a:cubicBezTo>
                      <a:pt x="309" y="18"/>
                      <a:pt x="299" y="4"/>
                      <a:pt x="288" y="2"/>
                    </a:cubicBezTo>
                    <a:cubicBezTo>
                      <a:pt x="281" y="0"/>
                      <a:pt x="273" y="7"/>
                      <a:pt x="258" y="23"/>
                    </a:cubicBezTo>
                    <a:cubicBezTo>
                      <a:pt x="244" y="39"/>
                      <a:pt x="181" y="74"/>
                      <a:pt x="164" y="79"/>
                    </a:cubicBezTo>
                    <a:cubicBezTo>
                      <a:pt x="146" y="85"/>
                      <a:pt x="109" y="84"/>
                      <a:pt x="89" y="109"/>
                    </a:cubicBezTo>
                    <a:cubicBezTo>
                      <a:pt x="81" y="119"/>
                      <a:pt x="73" y="124"/>
                      <a:pt x="65" y="127"/>
                    </a:cubicBezTo>
                    <a:cubicBezTo>
                      <a:pt x="50" y="150"/>
                      <a:pt x="35" y="184"/>
                      <a:pt x="23" y="223"/>
                    </a:cubicBezTo>
                    <a:cubicBezTo>
                      <a:pt x="7" y="273"/>
                      <a:pt x="0" y="320"/>
                      <a:pt x="4" y="347"/>
                    </a:cubicBezTo>
                    <a:cubicBezTo>
                      <a:pt x="19" y="353"/>
                      <a:pt x="36" y="360"/>
                      <a:pt x="48" y="366"/>
                    </a:cubicBezTo>
                    <a:cubicBezTo>
                      <a:pt x="70" y="376"/>
                      <a:pt x="104" y="400"/>
                      <a:pt x="129" y="407"/>
                    </a:cubicBezTo>
                    <a:cubicBezTo>
                      <a:pt x="154" y="414"/>
                      <a:pt x="208" y="432"/>
                      <a:pt x="230" y="418"/>
                    </a:cubicBezTo>
                    <a:cubicBezTo>
                      <a:pt x="247" y="408"/>
                      <a:pt x="249" y="388"/>
                      <a:pt x="249" y="388"/>
                    </a:cubicBezTo>
                    <a:cubicBezTo>
                      <a:pt x="249" y="388"/>
                      <a:pt x="274" y="383"/>
                      <a:pt x="284" y="365"/>
                    </a:cubicBezTo>
                    <a:cubicBezTo>
                      <a:pt x="293" y="348"/>
                      <a:pt x="291" y="332"/>
                      <a:pt x="291" y="332"/>
                    </a:cubicBezTo>
                    <a:cubicBezTo>
                      <a:pt x="291" y="332"/>
                      <a:pt x="307" y="321"/>
                      <a:pt x="315" y="305"/>
                    </a:cubicBezTo>
                    <a:cubicBezTo>
                      <a:pt x="322" y="288"/>
                      <a:pt x="318" y="266"/>
                      <a:pt x="318" y="266"/>
                    </a:cubicBezTo>
                    <a:cubicBezTo>
                      <a:pt x="318" y="266"/>
                      <a:pt x="342" y="249"/>
                      <a:pt x="342" y="229"/>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42" name="Freeform 18">
                <a:extLst>
                  <a:ext uri="{FF2B5EF4-FFF2-40B4-BE49-F238E27FC236}">
                    <a16:creationId xmlns:a16="http://schemas.microsoft.com/office/drawing/2014/main" id="{40AD7476-D9E5-4C40-B742-9FBA32B146DE}"/>
                  </a:ext>
                </a:extLst>
              </p:cNvPr>
              <p:cNvSpPr>
                <a:spLocks noChangeArrowheads="1"/>
              </p:cNvSpPr>
              <p:nvPr/>
            </p:nvSpPr>
            <p:spPr bwMode="auto">
              <a:xfrm>
                <a:off x="2711450" y="1697037"/>
                <a:ext cx="169863" cy="261938"/>
              </a:xfrm>
              <a:custGeom>
                <a:avLst/>
                <a:gdLst>
                  <a:gd name="T0" fmla="*/ 2147483647 w 202"/>
                  <a:gd name="T1" fmla="*/ 2147483647 h 310"/>
                  <a:gd name="T2" fmla="*/ 2147483647 w 202"/>
                  <a:gd name="T3" fmla="*/ 2147483647 h 310"/>
                  <a:gd name="T4" fmla="*/ 2147483647 w 202"/>
                  <a:gd name="T5" fmla="*/ 2147483647 h 310"/>
                  <a:gd name="T6" fmla="*/ 2147483647 w 202"/>
                  <a:gd name="T7" fmla="*/ 2147483647 h 310"/>
                  <a:gd name="T8" fmla="*/ 2147483647 w 202"/>
                  <a:gd name="T9" fmla="*/ 2147483647 h 310"/>
                  <a:gd name="T10" fmla="*/ 2147483647 w 202"/>
                  <a:gd name="T11" fmla="*/ 2147483647 h 310"/>
                  <a:gd name="T12" fmla="*/ 2147483647 w 202"/>
                  <a:gd name="T13" fmla="*/ 2147483647 h 310"/>
                  <a:gd name="T14" fmla="*/ 0 60000 65536"/>
                  <a:gd name="T15" fmla="*/ 0 60000 65536"/>
                  <a:gd name="T16" fmla="*/ 0 60000 65536"/>
                  <a:gd name="T17" fmla="*/ 0 60000 65536"/>
                  <a:gd name="T18" fmla="*/ 0 60000 65536"/>
                  <a:gd name="T19" fmla="*/ 0 60000 65536"/>
                  <a:gd name="T20" fmla="*/ 0 60000 65536"/>
                  <a:gd name="T21" fmla="*/ 0 w 202"/>
                  <a:gd name="T22" fmla="*/ 0 h 310"/>
                  <a:gd name="T23" fmla="*/ 202 w 202"/>
                  <a:gd name="T24" fmla="*/ 310 h 31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2" h="310">
                    <a:moveTo>
                      <a:pt x="105" y="6"/>
                    </a:moveTo>
                    <a:cubicBezTo>
                      <a:pt x="202" y="36"/>
                      <a:pt x="202" y="36"/>
                      <a:pt x="202" y="36"/>
                    </a:cubicBezTo>
                    <a:cubicBezTo>
                      <a:pt x="182" y="30"/>
                      <a:pt x="147" y="86"/>
                      <a:pt x="124" y="162"/>
                    </a:cubicBezTo>
                    <a:cubicBezTo>
                      <a:pt x="100" y="237"/>
                      <a:pt x="97" y="304"/>
                      <a:pt x="117" y="310"/>
                    </a:cubicBezTo>
                    <a:cubicBezTo>
                      <a:pt x="20" y="280"/>
                      <a:pt x="20" y="280"/>
                      <a:pt x="20" y="280"/>
                    </a:cubicBezTo>
                    <a:cubicBezTo>
                      <a:pt x="0" y="273"/>
                      <a:pt x="3" y="207"/>
                      <a:pt x="27" y="131"/>
                    </a:cubicBezTo>
                    <a:cubicBezTo>
                      <a:pt x="50" y="56"/>
                      <a:pt x="85" y="0"/>
                      <a:pt x="105" y="6"/>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43" name="Freeform 19">
                <a:extLst>
                  <a:ext uri="{FF2B5EF4-FFF2-40B4-BE49-F238E27FC236}">
                    <a16:creationId xmlns:a16="http://schemas.microsoft.com/office/drawing/2014/main" id="{C5E19B4C-2DC5-40C6-B121-F29874A90D71}"/>
                  </a:ext>
                </a:extLst>
              </p:cNvPr>
              <p:cNvSpPr>
                <a:spLocks noChangeArrowheads="1"/>
              </p:cNvSpPr>
              <p:nvPr/>
            </p:nvSpPr>
            <p:spPr bwMode="auto">
              <a:xfrm>
                <a:off x="1057275" y="1296987"/>
                <a:ext cx="552450" cy="508000"/>
              </a:xfrm>
              <a:custGeom>
                <a:avLst/>
                <a:gdLst>
                  <a:gd name="T0" fmla="*/ 2147483647 w 653"/>
                  <a:gd name="T1" fmla="*/ 2147483647 h 602"/>
                  <a:gd name="T2" fmla="*/ 2147483647 w 653"/>
                  <a:gd name="T3" fmla="*/ 2147483647 h 602"/>
                  <a:gd name="T4" fmla="*/ 2147483647 w 653"/>
                  <a:gd name="T5" fmla="*/ 2147483647 h 602"/>
                  <a:gd name="T6" fmla="*/ 2147483647 w 653"/>
                  <a:gd name="T7" fmla="*/ 2147483647 h 602"/>
                  <a:gd name="T8" fmla="*/ 2147483647 w 653"/>
                  <a:gd name="T9" fmla="*/ 2147483647 h 602"/>
                  <a:gd name="T10" fmla="*/ 2147483647 w 653"/>
                  <a:gd name="T11" fmla="*/ 2147483647 h 602"/>
                  <a:gd name="T12" fmla="*/ 2147483647 w 653"/>
                  <a:gd name="T13" fmla="*/ 2147483647 h 602"/>
                  <a:gd name="T14" fmla="*/ 2147483647 w 653"/>
                  <a:gd name="T15" fmla="*/ 2147483647 h 602"/>
                  <a:gd name="T16" fmla="*/ 2147483647 w 653"/>
                  <a:gd name="T17" fmla="*/ 2147483647 h 602"/>
                  <a:gd name="T18" fmla="*/ 2147483647 w 653"/>
                  <a:gd name="T19" fmla="*/ 2147483647 h 602"/>
                  <a:gd name="T20" fmla="*/ 2147483647 w 653"/>
                  <a:gd name="T21" fmla="*/ 2147483647 h 602"/>
                  <a:gd name="T22" fmla="*/ 2147483647 w 653"/>
                  <a:gd name="T23" fmla="*/ 2147483647 h 602"/>
                  <a:gd name="T24" fmla="*/ 1211044004 w 653"/>
                  <a:gd name="T25" fmla="*/ 2147483647 h 602"/>
                  <a:gd name="T26" fmla="*/ 2147483647 w 653"/>
                  <a:gd name="T27" fmla="*/ 2147483647 h 602"/>
                  <a:gd name="T28" fmla="*/ 2147483647 w 653"/>
                  <a:gd name="T29" fmla="*/ 2147483647 h 602"/>
                  <a:gd name="T30" fmla="*/ 2147483647 w 653"/>
                  <a:gd name="T31" fmla="*/ 2147483647 h 602"/>
                  <a:gd name="T32" fmla="*/ 2147483647 w 653"/>
                  <a:gd name="T33" fmla="*/ 2147483647 h 602"/>
                  <a:gd name="T34" fmla="*/ 2147483647 w 653"/>
                  <a:gd name="T35" fmla="*/ 2147483647 h 602"/>
                  <a:gd name="T36" fmla="*/ 2147483647 w 653"/>
                  <a:gd name="T37" fmla="*/ 2147483647 h 602"/>
                  <a:gd name="T38" fmla="*/ 2147483647 w 653"/>
                  <a:gd name="T39" fmla="*/ 2147483647 h 602"/>
                  <a:gd name="T40" fmla="*/ 2147483647 w 653"/>
                  <a:gd name="T41" fmla="*/ 2147483647 h 602"/>
                  <a:gd name="T42" fmla="*/ 2147483647 w 653"/>
                  <a:gd name="T43" fmla="*/ 2147483647 h 602"/>
                  <a:gd name="T44" fmla="*/ 2147483647 w 653"/>
                  <a:gd name="T45" fmla="*/ 2147483647 h 60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653"/>
                  <a:gd name="T70" fmla="*/ 0 h 602"/>
                  <a:gd name="T71" fmla="*/ 653 w 653"/>
                  <a:gd name="T72" fmla="*/ 602 h 602"/>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653" h="602">
                    <a:moveTo>
                      <a:pt x="611" y="393"/>
                    </a:moveTo>
                    <a:cubicBezTo>
                      <a:pt x="653" y="378"/>
                      <a:pt x="638" y="333"/>
                      <a:pt x="622" y="314"/>
                    </a:cubicBezTo>
                    <a:cubicBezTo>
                      <a:pt x="584" y="271"/>
                      <a:pt x="463" y="276"/>
                      <a:pt x="408" y="257"/>
                    </a:cubicBezTo>
                    <a:cubicBezTo>
                      <a:pt x="371" y="186"/>
                      <a:pt x="482" y="96"/>
                      <a:pt x="421" y="27"/>
                    </a:cubicBezTo>
                    <a:cubicBezTo>
                      <a:pt x="397" y="0"/>
                      <a:pt x="373" y="28"/>
                      <a:pt x="373" y="45"/>
                    </a:cubicBezTo>
                    <a:cubicBezTo>
                      <a:pt x="373" y="63"/>
                      <a:pt x="350" y="87"/>
                      <a:pt x="347" y="105"/>
                    </a:cubicBezTo>
                    <a:cubicBezTo>
                      <a:pt x="341" y="143"/>
                      <a:pt x="311" y="170"/>
                      <a:pt x="296" y="203"/>
                    </a:cubicBezTo>
                    <a:cubicBezTo>
                      <a:pt x="275" y="247"/>
                      <a:pt x="242" y="278"/>
                      <a:pt x="196" y="295"/>
                    </a:cubicBezTo>
                    <a:cubicBezTo>
                      <a:pt x="197" y="290"/>
                      <a:pt x="197" y="290"/>
                      <a:pt x="197" y="290"/>
                    </a:cubicBezTo>
                    <a:cubicBezTo>
                      <a:pt x="199" y="273"/>
                      <a:pt x="188" y="257"/>
                      <a:pt x="172" y="255"/>
                    </a:cubicBezTo>
                    <a:cubicBezTo>
                      <a:pt x="59" y="244"/>
                      <a:pt x="59" y="244"/>
                      <a:pt x="59" y="244"/>
                    </a:cubicBezTo>
                    <a:cubicBezTo>
                      <a:pt x="44" y="242"/>
                      <a:pt x="29" y="255"/>
                      <a:pt x="28" y="273"/>
                    </a:cubicBezTo>
                    <a:cubicBezTo>
                      <a:pt x="2" y="519"/>
                      <a:pt x="2" y="519"/>
                      <a:pt x="2" y="519"/>
                    </a:cubicBezTo>
                    <a:cubicBezTo>
                      <a:pt x="0" y="536"/>
                      <a:pt x="12" y="552"/>
                      <a:pt x="27" y="553"/>
                    </a:cubicBezTo>
                    <a:cubicBezTo>
                      <a:pt x="140" y="565"/>
                      <a:pt x="140" y="565"/>
                      <a:pt x="140" y="565"/>
                    </a:cubicBezTo>
                    <a:cubicBezTo>
                      <a:pt x="156" y="567"/>
                      <a:pt x="170" y="554"/>
                      <a:pt x="172" y="536"/>
                    </a:cubicBezTo>
                    <a:cubicBezTo>
                      <a:pt x="173" y="525"/>
                      <a:pt x="173" y="525"/>
                      <a:pt x="173" y="525"/>
                    </a:cubicBezTo>
                    <a:cubicBezTo>
                      <a:pt x="214" y="529"/>
                      <a:pt x="247" y="532"/>
                      <a:pt x="255" y="531"/>
                    </a:cubicBezTo>
                    <a:cubicBezTo>
                      <a:pt x="316" y="559"/>
                      <a:pt x="362" y="582"/>
                      <a:pt x="401" y="595"/>
                    </a:cubicBezTo>
                    <a:cubicBezTo>
                      <a:pt x="420" y="601"/>
                      <a:pt x="462" y="602"/>
                      <a:pt x="497" y="600"/>
                    </a:cubicBezTo>
                    <a:cubicBezTo>
                      <a:pt x="541" y="598"/>
                      <a:pt x="565" y="571"/>
                      <a:pt x="553" y="537"/>
                    </a:cubicBezTo>
                    <a:cubicBezTo>
                      <a:pt x="589" y="541"/>
                      <a:pt x="625" y="507"/>
                      <a:pt x="596" y="468"/>
                    </a:cubicBezTo>
                    <a:cubicBezTo>
                      <a:pt x="622" y="462"/>
                      <a:pt x="641" y="414"/>
                      <a:pt x="611" y="393"/>
                    </a:cubicBezTo>
                    <a:close/>
                  </a:path>
                </a:pathLst>
              </a:custGeom>
              <a:solidFill>
                <a:srgbClr val="E8C34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44" name="Freeform 20">
                <a:extLst>
                  <a:ext uri="{FF2B5EF4-FFF2-40B4-BE49-F238E27FC236}">
                    <a16:creationId xmlns:a16="http://schemas.microsoft.com/office/drawing/2014/main" id="{70A8A551-D942-4E45-AFCE-E0B783286F55}"/>
                  </a:ext>
                </a:extLst>
              </p:cNvPr>
              <p:cNvSpPr>
                <a:spLocks noEditPoints="1" noChangeArrowheads="1"/>
              </p:cNvSpPr>
              <p:nvPr/>
            </p:nvSpPr>
            <p:spPr bwMode="auto">
              <a:xfrm>
                <a:off x="1042987" y="261937"/>
                <a:ext cx="958850" cy="958850"/>
              </a:xfrm>
              <a:custGeom>
                <a:avLst/>
                <a:gdLst>
                  <a:gd name="T0" fmla="*/ 2147483647 w 1134"/>
                  <a:gd name="T1" fmla="*/ 2147483647 h 1133"/>
                  <a:gd name="T2" fmla="*/ 2147483647 w 1134"/>
                  <a:gd name="T3" fmla="*/ 2147483647 h 1133"/>
                  <a:gd name="T4" fmla="*/ 2147483647 w 1134"/>
                  <a:gd name="T5" fmla="*/ 2147483647 h 1133"/>
                  <a:gd name="T6" fmla="*/ 2147483647 w 1134"/>
                  <a:gd name="T7" fmla="*/ 2147483647 h 1133"/>
                  <a:gd name="T8" fmla="*/ 2147483647 w 1134"/>
                  <a:gd name="T9" fmla="*/ 2147483647 h 1133"/>
                  <a:gd name="T10" fmla="*/ 2147483647 w 1134"/>
                  <a:gd name="T11" fmla="*/ 2147483647 h 1133"/>
                  <a:gd name="T12" fmla="*/ 2147483647 w 1134"/>
                  <a:gd name="T13" fmla="*/ 2147483647 h 1133"/>
                  <a:gd name="T14" fmla="*/ 2147483647 w 1134"/>
                  <a:gd name="T15" fmla="*/ 2147483647 h 1133"/>
                  <a:gd name="T16" fmla="*/ 2147483647 w 1134"/>
                  <a:gd name="T17" fmla="*/ 2147483647 h 1133"/>
                  <a:gd name="T18" fmla="*/ 2147483647 w 1134"/>
                  <a:gd name="T19" fmla="*/ 2147483647 h 1133"/>
                  <a:gd name="T20" fmla="*/ 2147483647 w 1134"/>
                  <a:gd name="T21" fmla="*/ 2147483647 h 1133"/>
                  <a:gd name="T22" fmla="*/ 2147483647 w 1134"/>
                  <a:gd name="T23" fmla="*/ 2147483647 h 1133"/>
                  <a:gd name="T24" fmla="*/ 2147483647 w 1134"/>
                  <a:gd name="T25" fmla="*/ 2147483647 h 1133"/>
                  <a:gd name="T26" fmla="*/ 2147483647 w 1134"/>
                  <a:gd name="T27" fmla="*/ 2147483647 h 1133"/>
                  <a:gd name="T28" fmla="*/ 2147483647 w 1134"/>
                  <a:gd name="T29" fmla="*/ 2147483647 h 1133"/>
                  <a:gd name="T30" fmla="*/ 2147483647 w 1134"/>
                  <a:gd name="T31" fmla="*/ 2147483647 h 1133"/>
                  <a:gd name="T32" fmla="*/ 2147483647 w 1134"/>
                  <a:gd name="T33" fmla="*/ 2147483647 h 1133"/>
                  <a:gd name="T34" fmla="*/ 2147483647 w 1134"/>
                  <a:gd name="T35" fmla="*/ 2147483647 h 1133"/>
                  <a:gd name="T36" fmla="*/ 2147483647 w 1134"/>
                  <a:gd name="T37" fmla="*/ 2147483647 h 1133"/>
                  <a:gd name="T38" fmla="*/ 2147483647 w 1134"/>
                  <a:gd name="T39" fmla="*/ 2147483647 h 1133"/>
                  <a:gd name="T40" fmla="*/ 2147483647 w 1134"/>
                  <a:gd name="T41" fmla="*/ 2147483647 h 1133"/>
                  <a:gd name="T42" fmla="*/ 2147483647 w 1134"/>
                  <a:gd name="T43" fmla="*/ 2147483647 h 1133"/>
                  <a:gd name="T44" fmla="*/ 2147483647 w 1134"/>
                  <a:gd name="T45" fmla="*/ 2147483647 h 1133"/>
                  <a:gd name="T46" fmla="*/ 2147483647 w 1134"/>
                  <a:gd name="T47" fmla="*/ 2147483647 h 1133"/>
                  <a:gd name="T48" fmla="*/ 2147483647 w 1134"/>
                  <a:gd name="T49" fmla="*/ 2147483647 h 1133"/>
                  <a:gd name="T50" fmla="*/ 2147483647 w 1134"/>
                  <a:gd name="T51" fmla="*/ 2147483647 h 1133"/>
                  <a:gd name="T52" fmla="*/ 2147483647 w 1134"/>
                  <a:gd name="T53" fmla="*/ 2147483647 h 1133"/>
                  <a:gd name="T54" fmla="*/ 2147483647 w 1134"/>
                  <a:gd name="T55" fmla="*/ 2147483647 h 1133"/>
                  <a:gd name="T56" fmla="*/ 2147483647 w 1134"/>
                  <a:gd name="T57" fmla="*/ 2147483647 h 1133"/>
                  <a:gd name="T58" fmla="*/ 2147483647 w 1134"/>
                  <a:gd name="T59" fmla="*/ 2147483647 h 1133"/>
                  <a:gd name="T60" fmla="*/ 2147483647 w 1134"/>
                  <a:gd name="T61" fmla="*/ 2147483647 h 1133"/>
                  <a:gd name="T62" fmla="*/ 2147483647 w 1134"/>
                  <a:gd name="T63" fmla="*/ 2147483647 h 1133"/>
                  <a:gd name="T64" fmla="*/ 2147483647 w 1134"/>
                  <a:gd name="T65" fmla="*/ 2147483647 h 1133"/>
                  <a:gd name="T66" fmla="*/ 2147483647 w 1134"/>
                  <a:gd name="T67" fmla="*/ 2147483647 h 1133"/>
                  <a:gd name="T68" fmla="*/ 2147483647 w 1134"/>
                  <a:gd name="T69" fmla="*/ 2147483647 h 1133"/>
                  <a:gd name="T70" fmla="*/ 2147483647 w 1134"/>
                  <a:gd name="T71" fmla="*/ 2147483647 h 1133"/>
                  <a:gd name="T72" fmla="*/ 2147483647 w 1134"/>
                  <a:gd name="T73" fmla="*/ 2147483647 h 1133"/>
                  <a:gd name="T74" fmla="*/ 2147483647 w 1134"/>
                  <a:gd name="T75" fmla="*/ 2147483647 h 1133"/>
                  <a:gd name="T76" fmla="*/ 2147483647 w 1134"/>
                  <a:gd name="T77" fmla="*/ 2147483647 h 1133"/>
                  <a:gd name="T78" fmla="*/ 2147483647 w 1134"/>
                  <a:gd name="T79" fmla="*/ 2147483647 h 1133"/>
                  <a:gd name="T80" fmla="*/ 2147483647 w 1134"/>
                  <a:gd name="T81" fmla="*/ 2147483647 h 1133"/>
                  <a:gd name="T82" fmla="*/ 2147483647 w 1134"/>
                  <a:gd name="T83" fmla="*/ 2147483647 h 1133"/>
                  <a:gd name="T84" fmla="*/ 2147483647 w 1134"/>
                  <a:gd name="T85" fmla="*/ 2147483647 h 1133"/>
                  <a:gd name="T86" fmla="*/ 2147483647 w 1134"/>
                  <a:gd name="T87" fmla="*/ 2147483647 h 1133"/>
                  <a:gd name="T88" fmla="*/ 2147483647 w 1134"/>
                  <a:gd name="T89" fmla="*/ 2147483647 h 1133"/>
                  <a:gd name="T90" fmla="*/ 2147483647 w 1134"/>
                  <a:gd name="T91" fmla="*/ 2147483647 h 1133"/>
                  <a:gd name="T92" fmla="*/ 2147483647 w 1134"/>
                  <a:gd name="T93" fmla="*/ 2147483647 h 1133"/>
                  <a:gd name="T94" fmla="*/ 2147483647 w 1134"/>
                  <a:gd name="T95" fmla="*/ 2147483647 h 1133"/>
                  <a:gd name="T96" fmla="*/ 2147483647 w 1134"/>
                  <a:gd name="T97" fmla="*/ 2147483647 h 1133"/>
                  <a:gd name="T98" fmla="*/ 2147483647 w 1134"/>
                  <a:gd name="T99" fmla="*/ 2147483647 h 1133"/>
                  <a:gd name="T100" fmla="*/ 2147483647 w 1134"/>
                  <a:gd name="T101" fmla="*/ 2147483647 h 1133"/>
                  <a:gd name="T102" fmla="*/ 2147483647 w 1134"/>
                  <a:gd name="T103" fmla="*/ 2147483647 h 1133"/>
                  <a:gd name="T104" fmla="*/ 2147483647 w 1134"/>
                  <a:gd name="T105" fmla="*/ 2147483647 h 1133"/>
                  <a:gd name="T106" fmla="*/ 2147483647 w 1134"/>
                  <a:gd name="T107" fmla="*/ 2147483647 h 1133"/>
                  <a:gd name="T108" fmla="*/ 2147483647 w 1134"/>
                  <a:gd name="T109" fmla="*/ 2147483647 h 1133"/>
                  <a:gd name="T110" fmla="*/ 2147483647 w 1134"/>
                  <a:gd name="T111" fmla="*/ 2147483647 h 1133"/>
                  <a:gd name="T112" fmla="*/ 0 w 1134"/>
                  <a:gd name="T113" fmla="*/ 2147483647 h 1133"/>
                  <a:gd name="T114" fmla="*/ 2147483647 w 1134"/>
                  <a:gd name="T115" fmla="*/ 2147483647 h 1133"/>
                  <a:gd name="T116" fmla="*/ 2147483647 w 1134"/>
                  <a:gd name="T117" fmla="*/ 2147483647 h 1133"/>
                  <a:gd name="T118" fmla="*/ 2147483647 w 1134"/>
                  <a:gd name="T119" fmla="*/ 0 h 1133"/>
                  <a:gd name="T120" fmla="*/ 0 w 1134"/>
                  <a:gd name="T121" fmla="*/ 2147483647 h 113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134"/>
                  <a:gd name="T184" fmla="*/ 0 h 1133"/>
                  <a:gd name="T185" fmla="*/ 1134 w 1134"/>
                  <a:gd name="T186" fmla="*/ 1133 h 113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134" h="1133">
                    <a:moveTo>
                      <a:pt x="711" y="302"/>
                    </a:moveTo>
                    <a:cubicBezTo>
                      <a:pt x="422" y="302"/>
                      <a:pt x="422" y="302"/>
                      <a:pt x="422" y="302"/>
                    </a:cubicBezTo>
                    <a:cubicBezTo>
                      <a:pt x="447" y="242"/>
                      <a:pt x="481" y="189"/>
                      <a:pt x="522" y="144"/>
                    </a:cubicBezTo>
                    <a:cubicBezTo>
                      <a:pt x="537" y="142"/>
                      <a:pt x="551" y="141"/>
                      <a:pt x="567" y="141"/>
                    </a:cubicBezTo>
                    <a:cubicBezTo>
                      <a:pt x="582" y="141"/>
                      <a:pt x="597" y="142"/>
                      <a:pt x="612" y="144"/>
                    </a:cubicBezTo>
                    <a:cubicBezTo>
                      <a:pt x="653" y="189"/>
                      <a:pt x="687" y="242"/>
                      <a:pt x="711" y="302"/>
                    </a:cubicBezTo>
                    <a:close/>
                    <a:moveTo>
                      <a:pt x="899" y="302"/>
                    </a:moveTo>
                    <a:cubicBezTo>
                      <a:pt x="792" y="302"/>
                      <a:pt x="792" y="302"/>
                      <a:pt x="792" y="302"/>
                    </a:cubicBezTo>
                    <a:cubicBezTo>
                      <a:pt x="776" y="256"/>
                      <a:pt x="754" y="213"/>
                      <a:pt x="728" y="173"/>
                    </a:cubicBezTo>
                    <a:cubicBezTo>
                      <a:pt x="796" y="201"/>
                      <a:pt x="854" y="246"/>
                      <a:pt x="899" y="302"/>
                    </a:cubicBezTo>
                    <a:close/>
                    <a:moveTo>
                      <a:pt x="990" y="529"/>
                    </a:moveTo>
                    <a:cubicBezTo>
                      <a:pt x="831" y="529"/>
                      <a:pt x="831" y="529"/>
                      <a:pt x="831" y="529"/>
                    </a:cubicBezTo>
                    <a:cubicBezTo>
                      <a:pt x="831" y="476"/>
                      <a:pt x="825" y="426"/>
                      <a:pt x="814" y="377"/>
                    </a:cubicBezTo>
                    <a:cubicBezTo>
                      <a:pt x="947" y="377"/>
                      <a:pt x="947" y="377"/>
                      <a:pt x="947" y="377"/>
                    </a:cubicBezTo>
                    <a:cubicBezTo>
                      <a:pt x="970" y="424"/>
                      <a:pt x="985" y="475"/>
                      <a:pt x="990" y="529"/>
                    </a:cubicBezTo>
                    <a:close/>
                    <a:moveTo>
                      <a:pt x="947" y="755"/>
                    </a:moveTo>
                    <a:cubicBezTo>
                      <a:pt x="792" y="755"/>
                      <a:pt x="792" y="755"/>
                      <a:pt x="792" y="755"/>
                    </a:cubicBezTo>
                    <a:cubicBezTo>
                      <a:pt x="809" y="708"/>
                      <a:pt x="821" y="657"/>
                      <a:pt x="827" y="604"/>
                    </a:cubicBezTo>
                    <a:cubicBezTo>
                      <a:pt x="990" y="604"/>
                      <a:pt x="990" y="604"/>
                      <a:pt x="990" y="604"/>
                    </a:cubicBezTo>
                    <a:cubicBezTo>
                      <a:pt x="985" y="658"/>
                      <a:pt x="970" y="709"/>
                      <a:pt x="947" y="755"/>
                    </a:cubicBezTo>
                    <a:close/>
                    <a:moveTo>
                      <a:pt x="648" y="984"/>
                    </a:moveTo>
                    <a:cubicBezTo>
                      <a:pt x="692" y="940"/>
                      <a:pt x="729" y="889"/>
                      <a:pt x="759" y="831"/>
                    </a:cubicBezTo>
                    <a:cubicBezTo>
                      <a:pt x="899" y="831"/>
                      <a:pt x="899" y="831"/>
                      <a:pt x="899" y="831"/>
                    </a:cubicBezTo>
                    <a:cubicBezTo>
                      <a:pt x="837" y="908"/>
                      <a:pt x="749" y="964"/>
                      <a:pt x="648" y="984"/>
                    </a:cubicBezTo>
                    <a:close/>
                    <a:moveTo>
                      <a:pt x="567" y="958"/>
                    </a:moveTo>
                    <a:cubicBezTo>
                      <a:pt x="525" y="923"/>
                      <a:pt x="489" y="880"/>
                      <a:pt x="460" y="831"/>
                    </a:cubicBezTo>
                    <a:cubicBezTo>
                      <a:pt x="674" y="831"/>
                      <a:pt x="674" y="831"/>
                      <a:pt x="674" y="831"/>
                    </a:cubicBezTo>
                    <a:cubicBezTo>
                      <a:pt x="644" y="880"/>
                      <a:pt x="608" y="923"/>
                      <a:pt x="567" y="958"/>
                    </a:cubicBezTo>
                    <a:close/>
                    <a:moveTo>
                      <a:pt x="234" y="831"/>
                    </a:moveTo>
                    <a:cubicBezTo>
                      <a:pt x="375" y="831"/>
                      <a:pt x="375" y="831"/>
                      <a:pt x="375" y="831"/>
                    </a:cubicBezTo>
                    <a:cubicBezTo>
                      <a:pt x="404" y="889"/>
                      <a:pt x="442" y="940"/>
                      <a:pt x="486" y="984"/>
                    </a:cubicBezTo>
                    <a:cubicBezTo>
                      <a:pt x="384" y="964"/>
                      <a:pt x="296" y="908"/>
                      <a:pt x="234" y="831"/>
                    </a:cubicBezTo>
                    <a:close/>
                    <a:moveTo>
                      <a:pt x="144" y="604"/>
                    </a:moveTo>
                    <a:cubicBezTo>
                      <a:pt x="307" y="604"/>
                      <a:pt x="307" y="604"/>
                      <a:pt x="307" y="604"/>
                    </a:cubicBezTo>
                    <a:cubicBezTo>
                      <a:pt x="312" y="657"/>
                      <a:pt x="325" y="708"/>
                      <a:pt x="342" y="755"/>
                    </a:cubicBezTo>
                    <a:cubicBezTo>
                      <a:pt x="186" y="755"/>
                      <a:pt x="186" y="755"/>
                      <a:pt x="186" y="755"/>
                    </a:cubicBezTo>
                    <a:cubicBezTo>
                      <a:pt x="163" y="709"/>
                      <a:pt x="148" y="658"/>
                      <a:pt x="144" y="604"/>
                    </a:cubicBezTo>
                    <a:close/>
                    <a:moveTo>
                      <a:pt x="186" y="377"/>
                    </a:moveTo>
                    <a:cubicBezTo>
                      <a:pt x="320" y="377"/>
                      <a:pt x="320" y="377"/>
                      <a:pt x="320" y="377"/>
                    </a:cubicBezTo>
                    <a:cubicBezTo>
                      <a:pt x="309" y="426"/>
                      <a:pt x="302" y="476"/>
                      <a:pt x="302" y="529"/>
                    </a:cubicBezTo>
                    <a:cubicBezTo>
                      <a:pt x="144" y="529"/>
                      <a:pt x="144" y="529"/>
                      <a:pt x="144" y="529"/>
                    </a:cubicBezTo>
                    <a:cubicBezTo>
                      <a:pt x="148" y="475"/>
                      <a:pt x="163" y="424"/>
                      <a:pt x="186" y="377"/>
                    </a:cubicBezTo>
                    <a:close/>
                    <a:moveTo>
                      <a:pt x="751" y="604"/>
                    </a:moveTo>
                    <a:cubicBezTo>
                      <a:pt x="744" y="658"/>
                      <a:pt x="730" y="708"/>
                      <a:pt x="711" y="755"/>
                    </a:cubicBezTo>
                    <a:cubicBezTo>
                      <a:pt x="422" y="755"/>
                      <a:pt x="422" y="755"/>
                      <a:pt x="422" y="755"/>
                    </a:cubicBezTo>
                    <a:cubicBezTo>
                      <a:pt x="403" y="708"/>
                      <a:pt x="389" y="658"/>
                      <a:pt x="383" y="604"/>
                    </a:cubicBezTo>
                    <a:cubicBezTo>
                      <a:pt x="751" y="604"/>
                      <a:pt x="751" y="604"/>
                      <a:pt x="751" y="604"/>
                    </a:cubicBezTo>
                    <a:close/>
                    <a:moveTo>
                      <a:pt x="378" y="529"/>
                    </a:moveTo>
                    <a:cubicBezTo>
                      <a:pt x="378" y="476"/>
                      <a:pt x="385" y="425"/>
                      <a:pt x="398" y="377"/>
                    </a:cubicBezTo>
                    <a:cubicBezTo>
                      <a:pt x="736" y="377"/>
                      <a:pt x="736" y="377"/>
                      <a:pt x="736" y="377"/>
                    </a:cubicBezTo>
                    <a:cubicBezTo>
                      <a:pt x="748" y="425"/>
                      <a:pt x="756" y="476"/>
                      <a:pt x="756" y="529"/>
                    </a:cubicBezTo>
                    <a:cubicBezTo>
                      <a:pt x="378" y="529"/>
                      <a:pt x="378" y="529"/>
                      <a:pt x="378" y="529"/>
                    </a:cubicBezTo>
                    <a:close/>
                    <a:moveTo>
                      <a:pt x="405" y="173"/>
                    </a:moveTo>
                    <a:cubicBezTo>
                      <a:pt x="380" y="213"/>
                      <a:pt x="358" y="256"/>
                      <a:pt x="341" y="302"/>
                    </a:cubicBezTo>
                    <a:cubicBezTo>
                      <a:pt x="234" y="302"/>
                      <a:pt x="234" y="302"/>
                      <a:pt x="234" y="302"/>
                    </a:cubicBezTo>
                    <a:cubicBezTo>
                      <a:pt x="279" y="246"/>
                      <a:pt x="338" y="201"/>
                      <a:pt x="405" y="173"/>
                    </a:cubicBezTo>
                    <a:close/>
                    <a:moveTo>
                      <a:pt x="0" y="566"/>
                    </a:moveTo>
                    <a:cubicBezTo>
                      <a:pt x="0" y="880"/>
                      <a:pt x="254" y="1133"/>
                      <a:pt x="567" y="1133"/>
                    </a:cubicBezTo>
                    <a:cubicBezTo>
                      <a:pt x="880" y="1133"/>
                      <a:pt x="1134" y="880"/>
                      <a:pt x="1134" y="566"/>
                    </a:cubicBezTo>
                    <a:cubicBezTo>
                      <a:pt x="1134" y="253"/>
                      <a:pt x="880" y="0"/>
                      <a:pt x="567" y="0"/>
                    </a:cubicBezTo>
                    <a:cubicBezTo>
                      <a:pt x="254" y="0"/>
                      <a:pt x="0" y="253"/>
                      <a:pt x="0" y="566"/>
                    </a:cubicBezTo>
                    <a:close/>
                  </a:path>
                </a:pathLst>
              </a:custGeom>
              <a:solidFill>
                <a:srgbClr val="334C5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45" name="Freeform 21">
                <a:extLst>
                  <a:ext uri="{FF2B5EF4-FFF2-40B4-BE49-F238E27FC236}">
                    <a16:creationId xmlns:a16="http://schemas.microsoft.com/office/drawing/2014/main" id="{DBEB02B4-EE51-4DF4-BAB1-0C86A0FF34AC}"/>
                  </a:ext>
                </a:extLst>
              </p:cNvPr>
              <p:cNvSpPr>
                <a:spLocks noEditPoints="1" noChangeArrowheads="1"/>
              </p:cNvSpPr>
              <p:nvPr/>
            </p:nvSpPr>
            <p:spPr bwMode="auto">
              <a:xfrm>
                <a:off x="6046787" y="825500"/>
                <a:ext cx="485775" cy="487363"/>
              </a:xfrm>
              <a:custGeom>
                <a:avLst/>
                <a:gdLst>
                  <a:gd name="T0" fmla="*/ 2147483647 w 575"/>
                  <a:gd name="T1" fmla="*/ 2147483647 h 575"/>
                  <a:gd name="T2" fmla="*/ 2147483647 w 575"/>
                  <a:gd name="T3" fmla="*/ 2147483647 h 575"/>
                  <a:gd name="T4" fmla="*/ 2147483647 w 575"/>
                  <a:gd name="T5" fmla="*/ 2147483647 h 575"/>
                  <a:gd name="T6" fmla="*/ 2147483647 w 575"/>
                  <a:gd name="T7" fmla="*/ 2147483647 h 575"/>
                  <a:gd name="T8" fmla="*/ 2147483647 w 575"/>
                  <a:gd name="T9" fmla="*/ 2147483647 h 575"/>
                  <a:gd name="T10" fmla="*/ 2147483647 w 575"/>
                  <a:gd name="T11" fmla="*/ 2147483647 h 575"/>
                  <a:gd name="T12" fmla="*/ 2147483647 w 575"/>
                  <a:gd name="T13" fmla="*/ 2147483647 h 575"/>
                  <a:gd name="T14" fmla="*/ 2147483647 w 575"/>
                  <a:gd name="T15" fmla="*/ 2147483647 h 575"/>
                  <a:gd name="T16" fmla="*/ 2147483647 w 575"/>
                  <a:gd name="T17" fmla="*/ 2147483647 h 575"/>
                  <a:gd name="T18" fmla="*/ 2147483647 w 575"/>
                  <a:gd name="T19" fmla="*/ 2147483647 h 575"/>
                  <a:gd name="T20" fmla="*/ 2147483647 w 575"/>
                  <a:gd name="T21" fmla="*/ 2147483647 h 575"/>
                  <a:gd name="T22" fmla="*/ 2147483647 w 575"/>
                  <a:gd name="T23" fmla="*/ 2147483647 h 575"/>
                  <a:gd name="T24" fmla="*/ 2147483647 w 575"/>
                  <a:gd name="T25" fmla="*/ 2147483647 h 575"/>
                  <a:gd name="T26" fmla="*/ 2147483647 w 575"/>
                  <a:gd name="T27" fmla="*/ 2147483647 h 575"/>
                  <a:gd name="T28" fmla="*/ 2147483647 w 575"/>
                  <a:gd name="T29" fmla="*/ 2147483647 h 575"/>
                  <a:gd name="T30" fmla="*/ 2147483647 w 575"/>
                  <a:gd name="T31" fmla="*/ 2147483647 h 575"/>
                  <a:gd name="T32" fmla="*/ 2147483647 w 575"/>
                  <a:gd name="T33" fmla="*/ 2147483647 h 575"/>
                  <a:gd name="T34" fmla="*/ 2147483647 w 575"/>
                  <a:gd name="T35" fmla="*/ 2147483647 h 575"/>
                  <a:gd name="T36" fmla="*/ 2147483647 w 575"/>
                  <a:gd name="T37" fmla="*/ 2147483647 h 575"/>
                  <a:gd name="T38" fmla="*/ 2147483647 w 575"/>
                  <a:gd name="T39" fmla="*/ 2147483647 h 57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575"/>
                  <a:gd name="T61" fmla="*/ 0 h 575"/>
                  <a:gd name="T62" fmla="*/ 575 w 575"/>
                  <a:gd name="T63" fmla="*/ 575 h 57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575" h="575">
                    <a:moveTo>
                      <a:pt x="265" y="12"/>
                    </a:moveTo>
                    <a:cubicBezTo>
                      <a:pt x="417" y="0"/>
                      <a:pt x="551" y="113"/>
                      <a:pt x="563" y="265"/>
                    </a:cubicBezTo>
                    <a:cubicBezTo>
                      <a:pt x="575" y="417"/>
                      <a:pt x="462" y="550"/>
                      <a:pt x="310" y="562"/>
                    </a:cubicBezTo>
                    <a:cubicBezTo>
                      <a:pt x="158" y="575"/>
                      <a:pt x="24" y="461"/>
                      <a:pt x="12" y="309"/>
                    </a:cubicBezTo>
                    <a:cubicBezTo>
                      <a:pt x="0" y="157"/>
                      <a:pt x="113" y="24"/>
                      <a:pt x="265" y="12"/>
                    </a:cubicBezTo>
                    <a:close/>
                    <a:moveTo>
                      <a:pt x="478" y="342"/>
                    </a:moveTo>
                    <a:cubicBezTo>
                      <a:pt x="447" y="409"/>
                      <a:pt x="381" y="458"/>
                      <a:pt x="302" y="464"/>
                    </a:cubicBezTo>
                    <a:cubicBezTo>
                      <a:pt x="222" y="471"/>
                      <a:pt x="150" y="433"/>
                      <a:pt x="108" y="372"/>
                    </a:cubicBezTo>
                    <a:cubicBezTo>
                      <a:pt x="160" y="399"/>
                      <a:pt x="226" y="412"/>
                      <a:pt x="297" y="407"/>
                    </a:cubicBezTo>
                    <a:cubicBezTo>
                      <a:pt x="368" y="401"/>
                      <a:pt x="431" y="377"/>
                      <a:pt x="478" y="342"/>
                    </a:cubicBezTo>
                    <a:close/>
                    <a:moveTo>
                      <a:pt x="196" y="178"/>
                    </a:moveTo>
                    <a:cubicBezTo>
                      <a:pt x="224" y="176"/>
                      <a:pt x="248" y="196"/>
                      <a:pt x="250" y="224"/>
                    </a:cubicBezTo>
                    <a:cubicBezTo>
                      <a:pt x="253" y="251"/>
                      <a:pt x="232" y="275"/>
                      <a:pt x="204" y="277"/>
                    </a:cubicBezTo>
                    <a:cubicBezTo>
                      <a:pt x="177" y="280"/>
                      <a:pt x="153" y="259"/>
                      <a:pt x="151" y="232"/>
                    </a:cubicBezTo>
                    <a:cubicBezTo>
                      <a:pt x="148" y="204"/>
                      <a:pt x="169" y="180"/>
                      <a:pt x="196" y="178"/>
                    </a:cubicBezTo>
                    <a:close/>
                    <a:moveTo>
                      <a:pt x="360" y="165"/>
                    </a:moveTo>
                    <a:cubicBezTo>
                      <a:pt x="387" y="162"/>
                      <a:pt x="412" y="183"/>
                      <a:pt x="414" y="210"/>
                    </a:cubicBezTo>
                    <a:cubicBezTo>
                      <a:pt x="416" y="238"/>
                      <a:pt x="395" y="262"/>
                      <a:pt x="368" y="264"/>
                    </a:cubicBezTo>
                    <a:cubicBezTo>
                      <a:pt x="340" y="267"/>
                      <a:pt x="316" y="246"/>
                      <a:pt x="314" y="218"/>
                    </a:cubicBezTo>
                    <a:cubicBezTo>
                      <a:pt x="312" y="191"/>
                      <a:pt x="332" y="167"/>
                      <a:pt x="360" y="165"/>
                    </a:cubicBezTo>
                    <a:close/>
                  </a:path>
                </a:pathLst>
              </a:custGeom>
              <a:solidFill>
                <a:srgbClr val="ED905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46" name="Freeform 22">
                <a:extLst>
                  <a:ext uri="{FF2B5EF4-FFF2-40B4-BE49-F238E27FC236}">
                    <a16:creationId xmlns:a16="http://schemas.microsoft.com/office/drawing/2014/main" id="{5B1874A7-8F38-4B60-92C8-5B07C6CAF7C2}"/>
                  </a:ext>
                </a:extLst>
              </p:cNvPr>
              <p:cNvSpPr>
                <a:spLocks noChangeArrowheads="1"/>
              </p:cNvSpPr>
              <p:nvPr/>
            </p:nvSpPr>
            <p:spPr bwMode="auto">
              <a:xfrm>
                <a:off x="1673225" y="1003300"/>
                <a:ext cx="1036638" cy="1036638"/>
              </a:xfrm>
              <a:custGeom>
                <a:avLst/>
                <a:gdLst>
                  <a:gd name="T0" fmla="*/ 2147483647 w 1226"/>
                  <a:gd name="T1" fmla="*/ 2147483647 h 1226"/>
                  <a:gd name="T2" fmla="*/ 2147483647 w 1226"/>
                  <a:gd name="T3" fmla="*/ 2147483647 h 1226"/>
                  <a:gd name="T4" fmla="*/ 2147483647 w 1226"/>
                  <a:gd name="T5" fmla="*/ 2147483647 h 1226"/>
                  <a:gd name="T6" fmla="*/ 2147483647 w 1226"/>
                  <a:gd name="T7" fmla="*/ 2147483647 h 1226"/>
                  <a:gd name="T8" fmla="*/ 2147483647 w 1226"/>
                  <a:gd name="T9" fmla="*/ 2147483647 h 1226"/>
                  <a:gd name="T10" fmla="*/ 0 60000 65536"/>
                  <a:gd name="T11" fmla="*/ 0 60000 65536"/>
                  <a:gd name="T12" fmla="*/ 0 60000 65536"/>
                  <a:gd name="T13" fmla="*/ 0 60000 65536"/>
                  <a:gd name="T14" fmla="*/ 0 60000 65536"/>
                  <a:gd name="T15" fmla="*/ 0 w 1226"/>
                  <a:gd name="T16" fmla="*/ 0 h 1226"/>
                  <a:gd name="T17" fmla="*/ 1226 w 1226"/>
                  <a:gd name="T18" fmla="*/ 1226 h 1226"/>
                </a:gdLst>
                <a:ahLst/>
                <a:cxnLst>
                  <a:cxn ang="T10">
                    <a:pos x="T0" y="T1"/>
                  </a:cxn>
                  <a:cxn ang="T11">
                    <a:pos x="T2" y="T3"/>
                  </a:cxn>
                  <a:cxn ang="T12">
                    <a:pos x="T4" y="T5"/>
                  </a:cxn>
                  <a:cxn ang="T13">
                    <a:pos x="T6" y="T7"/>
                  </a:cxn>
                  <a:cxn ang="T14">
                    <a:pos x="T8" y="T9"/>
                  </a:cxn>
                </a:cxnLst>
                <a:rect l="T15" t="T16" r="T17" b="T18"/>
                <a:pathLst>
                  <a:path w="1226" h="1226">
                    <a:moveTo>
                      <a:pt x="1048" y="290"/>
                    </a:moveTo>
                    <a:cubicBezTo>
                      <a:pt x="869" y="50"/>
                      <a:pt x="530" y="0"/>
                      <a:pt x="290" y="178"/>
                    </a:cubicBezTo>
                    <a:cubicBezTo>
                      <a:pt x="50" y="357"/>
                      <a:pt x="0" y="696"/>
                      <a:pt x="178" y="936"/>
                    </a:cubicBezTo>
                    <a:cubicBezTo>
                      <a:pt x="357" y="1176"/>
                      <a:pt x="696" y="1226"/>
                      <a:pt x="936" y="1048"/>
                    </a:cubicBezTo>
                    <a:cubicBezTo>
                      <a:pt x="1176" y="869"/>
                      <a:pt x="1226" y="530"/>
                      <a:pt x="1048" y="290"/>
                    </a:cubicBezTo>
                    <a:close/>
                  </a:path>
                </a:pathLst>
              </a:custGeom>
              <a:solidFill>
                <a:srgbClr val="ED905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47" name="Freeform 23">
                <a:extLst>
                  <a:ext uri="{FF2B5EF4-FFF2-40B4-BE49-F238E27FC236}">
                    <a16:creationId xmlns:a16="http://schemas.microsoft.com/office/drawing/2014/main" id="{596B7C54-8001-416B-ABC6-A0954CAC41D9}"/>
                  </a:ext>
                </a:extLst>
              </p:cNvPr>
              <p:cNvSpPr>
                <a:spLocks noChangeArrowheads="1"/>
              </p:cNvSpPr>
              <p:nvPr/>
            </p:nvSpPr>
            <p:spPr bwMode="auto">
              <a:xfrm>
                <a:off x="2052637" y="1308100"/>
                <a:ext cx="265113" cy="206375"/>
              </a:xfrm>
              <a:custGeom>
                <a:avLst/>
                <a:gdLst>
                  <a:gd name="T0" fmla="*/ 2147483647 w 313"/>
                  <a:gd name="T1" fmla="*/ 2147483647 h 244"/>
                  <a:gd name="T2" fmla="*/ 0 w 313"/>
                  <a:gd name="T3" fmla="*/ 2147483647 h 244"/>
                  <a:gd name="T4" fmla="*/ 2147483647 w 313"/>
                  <a:gd name="T5" fmla="*/ 2147483647 h 244"/>
                  <a:gd name="T6" fmla="*/ 2147483647 w 313"/>
                  <a:gd name="T7" fmla="*/ 2147483647 h 244"/>
                  <a:gd name="T8" fmla="*/ 2147483647 w 313"/>
                  <a:gd name="T9" fmla="*/ 2147483647 h 244"/>
                  <a:gd name="T10" fmla="*/ 2147483647 w 313"/>
                  <a:gd name="T11" fmla="*/ 2147483647 h 244"/>
                  <a:gd name="T12" fmla="*/ 2147483647 w 313"/>
                  <a:gd name="T13" fmla="*/ 2147483647 h 244"/>
                  <a:gd name="T14" fmla="*/ 0 60000 65536"/>
                  <a:gd name="T15" fmla="*/ 0 60000 65536"/>
                  <a:gd name="T16" fmla="*/ 0 60000 65536"/>
                  <a:gd name="T17" fmla="*/ 0 60000 65536"/>
                  <a:gd name="T18" fmla="*/ 0 60000 65536"/>
                  <a:gd name="T19" fmla="*/ 0 60000 65536"/>
                  <a:gd name="T20" fmla="*/ 0 60000 65536"/>
                  <a:gd name="T21" fmla="*/ 0 w 313"/>
                  <a:gd name="T22" fmla="*/ 0 h 244"/>
                  <a:gd name="T23" fmla="*/ 313 w 313"/>
                  <a:gd name="T24" fmla="*/ 244 h 2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13" h="244">
                    <a:moveTo>
                      <a:pt x="103" y="27"/>
                    </a:moveTo>
                    <a:cubicBezTo>
                      <a:pt x="51" y="43"/>
                      <a:pt x="14" y="85"/>
                      <a:pt x="0" y="133"/>
                    </a:cubicBezTo>
                    <a:cubicBezTo>
                      <a:pt x="19" y="108"/>
                      <a:pt x="46" y="87"/>
                      <a:pt x="79" y="77"/>
                    </a:cubicBezTo>
                    <a:cubicBezTo>
                      <a:pt x="165" y="49"/>
                      <a:pt x="257" y="97"/>
                      <a:pt x="284" y="182"/>
                    </a:cubicBezTo>
                    <a:cubicBezTo>
                      <a:pt x="291" y="203"/>
                      <a:pt x="293" y="224"/>
                      <a:pt x="292" y="244"/>
                    </a:cubicBezTo>
                    <a:cubicBezTo>
                      <a:pt x="309" y="208"/>
                      <a:pt x="313" y="167"/>
                      <a:pt x="300" y="128"/>
                    </a:cubicBezTo>
                    <a:cubicBezTo>
                      <a:pt x="274" y="46"/>
                      <a:pt x="185" y="0"/>
                      <a:pt x="103" y="27"/>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48" name="Freeform 24">
                <a:extLst>
                  <a:ext uri="{FF2B5EF4-FFF2-40B4-BE49-F238E27FC236}">
                    <a16:creationId xmlns:a16="http://schemas.microsoft.com/office/drawing/2014/main" id="{EEB0692A-B2FD-4580-BE04-7544F21F5C73}"/>
                  </a:ext>
                </a:extLst>
              </p:cNvPr>
              <p:cNvSpPr>
                <a:spLocks noChangeArrowheads="1"/>
              </p:cNvSpPr>
              <p:nvPr/>
            </p:nvSpPr>
            <p:spPr bwMode="auto">
              <a:xfrm>
                <a:off x="2197100" y="1747837"/>
                <a:ext cx="188913" cy="158750"/>
              </a:xfrm>
              <a:custGeom>
                <a:avLst/>
                <a:gdLst>
                  <a:gd name="T0" fmla="*/ 2147483647 w 224"/>
                  <a:gd name="T1" fmla="*/ 2147483647 h 188"/>
                  <a:gd name="T2" fmla="*/ 2147483647 w 224"/>
                  <a:gd name="T3" fmla="*/ 2147483647 h 188"/>
                  <a:gd name="T4" fmla="*/ 2147483647 w 224"/>
                  <a:gd name="T5" fmla="*/ 2147483647 h 188"/>
                  <a:gd name="T6" fmla="*/ 1799484878 w 224"/>
                  <a:gd name="T7" fmla="*/ 2147483647 h 188"/>
                  <a:gd name="T8" fmla="*/ 2147483647 w 224"/>
                  <a:gd name="T9" fmla="*/ 2147483647 h 188"/>
                  <a:gd name="T10" fmla="*/ 2147483647 w 224"/>
                  <a:gd name="T11" fmla="*/ 2147483647 h 188"/>
                  <a:gd name="T12" fmla="*/ 2147483647 w 224"/>
                  <a:gd name="T13" fmla="*/ 2147483647 h 188"/>
                  <a:gd name="T14" fmla="*/ 2147483647 w 224"/>
                  <a:gd name="T15" fmla="*/ 2147483647 h 188"/>
                  <a:gd name="T16" fmla="*/ 2147483647 w 224"/>
                  <a:gd name="T17" fmla="*/ 2147483647 h 188"/>
                  <a:gd name="T18" fmla="*/ 2147483647 w 224"/>
                  <a:gd name="T19" fmla="*/ 2147483647 h 188"/>
                  <a:gd name="T20" fmla="*/ 2147483647 w 224"/>
                  <a:gd name="T21" fmla="*/ 2147483647 h 188"/>
                  <a:gd name="T22" fmla="*/ 2147483647 w 224"/>
                  <a:gd name="T23" fmla="*/ 2147483647 h 188"/>
                  <a:gd name="T24" fmla="*/ 2147483647 w 224"/>
                  <a:gd name="T25" fmla="*/ 2147483647 h 188"/>
                  <a:gd name="T26" fmla="*/ 2147483647 w 224"/>
                  <a:gd name="T27" fmla="*/ 2147483647 h 188"/>
                  <a:gd name="T28" fmla="*/ 2147483647 w 224"/>
                  <a:gd name="T29" fmla="*/ 2147483647 h 188"/>
                  <a:gd name="T30" fmla="*/ 2147483647 w 224"/>
                  <a:gd name="T31" fmla="*/ 2147483647 h 188"/>
                  <a:gd name="T32" fmla="*/ 2147483647 w 224"/>
                  <a:gd name="T33" fmla="*/ 2147483647 h 188"/>
                  <a:gd name="T34" fmla="*/ 2147483647 w 224"/>
                  <a:gd name="T35" fmla="*/ 2147483647 h 188"/>
                  <a:gd name="T36" fmla="*/ 2147483647 w 224"/>
                  <a:gd name="T37" fmla="*/ 2147483647 h 188"/>
                  <a:gd name="T38" fmla="*/ 2147483647 w 224"/>
                  <a:gd name="T39" fmla="*/ 2147483647 h 188"/>
                  <a:gd name="T40" fmla="*/ 2147483647 w 224"/>
                  <a:gd name="T41" fmla="*/ 2147483647 h 188"/>
                  <a:gd name="T42" fmla="*/ 2147483647 w 224"/>
                  <a:gd name="T43" fmla="*/ 2147483647 h 188"/>
                  <a:gd name="T44" fmla="*/ 2147483647 w 224"/>
                  <a:gd name="T45" fmla="*/ 2147483647 h 188"/>
                  <a:gd name="T46" fmla="*/ 2147483647 w 224"/>
                  <a:gd name="T47" fmla="*/ 2147483647 h 188"/>
                  <a:gd name="T48" fmla="*/ 2147483647 w 224"/>
                  <a:gd name="T49" fmla="*/ 2147483647 h 188"/>
                  <a:gd name="T50" fmla="*/ 2147483647 w 224"/>
                  <a:gd name="T51" fmla="*/ 2147483647 h 188"/>
                  <a:gd name="T52" fmla="*/ 2147483647 w 224"/>
                  <a:gd name="T53" fmla="*/ 2147483647 h 18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24"/>
                  <a:gd name="T82" fmla="*/ 0 h 188"/>
                  <a:gd name="T83" fmla="*/ 224 w 224"/>
                  <a:gd name="T84" fmla="*/ 188 h 188"/>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24" h="188">
                    <a:moveTo>
                      <a:pt x="205" y="14"/>
                    </a:moveTo>
                    <a:cubicBezTo>
                      <a:pt x="202" y="5"/>
                      <a:pt x="190" y="0"/>
                      <a:pt x="179" y="4"/>
                    </a:cubicBezTo>
                    <a:cubicBezTo>
                      <a:pt x="18" y="55"/>
                      <a:pt x="18" y="55"/>
                      <a:pt x="18" y="55"/>
                    </a:cubicBezTo>
                    <a:cubicBezTo>
                      <a:pt x="7" y="59"/>
                      <a:pt x="0" y="69"/>
                      <a:pt x="3" y="79"/>
                    </a:cubicBezTo>
                    <a:cubicBezTo>
                      <a:pt x="6" y="87"/>
                      <a:pt x="16" y="91"/>
                      <a:pt x="26" y="89"/>
                    </a:cubicBezTo>
                    <a:cubicBezTo>
                      <a:pt x="26" y="90"/>
                      <a:pt x="26" y="90"/>
                      <a:pt x="26" y="90"/>
                    </a:cubicBezTo>
                    <a:cubicBezTo>
                      <a:pt x="56" y="99"/>
                      <a:pt x="56" y="99"/>
                      <a:pt x="56" y="99"/>
                    </a:cubicBezTo>
                    <a:cubicBezTo>
                      <a:pt x="34" y="106"/>
                      <a:pt x="34" y="106"/>
                      <a:pt x="34" y="106"/>
                    </a:cubicBezTo>
                    <a:cubicBezTo>
                      <a:pt x="23" y="109"/>
                      <a:pt x="17" y="120"/>
                      <a:pt x="20" y="129"/>
                    </a:cubicBezTo>
                    <a:cubicBezTo>
                      <a:pt x="23" y="138"/>
                      <a:pt x="34" y="143"/>
                      <a:pt x="45" y="139"/>
                    </a:cubicBezTo>
                    <a:cubicBezTo>
                      <a:pt x="58" y="135"/>
                      <a:pt x="58" y="135"/>
                      <a:pt x="58" y="135"/>
                    </a:cubicBezTo>
                    <a:cubicBezTo>
                      <a:pt x="89" y="144"/>
                      <a:pt x="89" y="144"/>
                      <a:pt x="89" y="144"/>
                    </a:cubicBezTo>
                    <a:cubicBezTo>
                      <a:pt x="64" y="152"/>
                      <a:pt x="64" y="152"/>
                      <a:pt x="64" y="152"/>
                    </a:cubicBezTo>
                    <a:cubicBezTo>
                      <a:pt x="55" y="155"/>
                      <a:pt x="50" y="165"/>
                      <a:pt x="52" y="174"/>
                    </a:cubicBezTo>
                    <a:cubicBezTo>
                      <a:pt x="55" y="183"/>
                      <a:pt x="65" y="188"/>
                      <a:pt x="75" y="185"/>
                    </a:cubicBezTo>
                    <a:cubicBezTo>
                      <a:pt x="209" y="142"/>
                      <a:pt x="209" y="142"/>
                      <a:pt x="209" y="142"/>
                    </a:cubicBezTo>
                    <a:cubicBezTo>
                      <a:pt x="218" y="139"/>
                      <a:pt x="223" y="129"/>
                      <a:pt x="220" y="120"/>
                    </a:cubicBezTo>
                    <a:cubicBezTo>
                      <a:pt x="217" y="111"/>
                      <a:pt x="207" y="106"/>
                      <a:pt x="198" y="109"/>
                    </a:cubicBezTo>
                    <a:cubicBezTo>
                      <a:pt x="131" y="130"/>
                      <a:pt x="131" y="130"/>
                      <a:pt x="131" y="130"/>
                    </a:cubicBezTo>
                    <a:cubicBezTo>
                      <a:pt x="109" y="119"/>
                      <a:pt x="109" y="119"/>
                      <a:pt x="109" y="119"/>
                    </a:cubicBezTo>
                    <a:cubicBezTo>
                      <a:pt x="206" y="88"/>
                      <a:pt x="206" y="88"/>
                      <a:pt x="206" y="88"/>
                    </a:cubicBezTo>
                    <a:cubicBezTo>
                      <a:pt x="217" y="84"/>
                      <a:pt x="224" y="74"/>
                      <a:pt x="221" y="64"/>
                    </a:cubicBezTo>
                    <a:cubicBezTo>
                      <a:pt x="218" y="55"/>
                      <a:pt x="206" y="50"/>
                      <a:pt x="195" y="54"/>
                    </a:cubicBezTo>
                    <a:cubicBezTo>
                      <a:pt x="98" y="85"/>
                      <a:pt x="98" y="85"/>
                      <a:pt x="98" y="85"/>
                    </a:cubicBezTo>
                    <a:cubicBezTo>
                      <a:pt x="76" y="74"/>
                      <a:pt x="76" y="74"/>
                      <a:pt x="76" y="74"/>
                    </a:cubicBezTo>
                    <a:cubicBezTo>
                      <a:pt x="190" y="37"/>
                      <a:pt x="190" y="37"/>
                      <a:pt x="190" y="37"/>
                    </a:cubicBezTo>
                    <a:cubicBezTo>
                      <a:pt x="201" y="34"/>
                      <a:pt x="208" y="23"/>
                      <a:pt x="205" y="14"/>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49" name="Freeform 25">
                <a:extLst>
                  <a:ext uri="{FF2B5EF4-FFF2-40B4-BE49-F238E27FC236}">
                    <a16:creationId xmlns:a16="http://schemas.microsoft.com/office/drawing/2014/main" id="{9065874D-F8C9-4EDD-A698-E68D1A91EFBC}"/>
                  </a:ext>
                </a:extLst>
              </p:cNvPr>
              <p:cNvSpPr>
                <a:spLocks noChangeArrowheads="1"/>
              </p:cNvSpPr>
              <p:nvPr/>
            </p:nvSpPr>
            <p:spPr bwMode="auto">
              <a:xfrm>
                <a:off x="2076450" y="1173162"/>
                <a:ext cx="47625" cy="76200"/>
              </a:xfrm>
              <a:custGeom>
                <a:avLst/>
                <a:gdLst>
                  <a:gd name="T0" fmla="*/ 2147483647 w 56"/>
                  <a:gd name="T1" fmla="*/ 2147483647 h 90"/>
                  <a:gd name="T2" fmla="*/ 2147483647 w 56"/>
                  <a:gd name="T3" fmla="*/ 2147483647 h 90"/>
                  <a:gd name="T4" fmla="*/ 2147483647 w 56"/>
                  <a:gd name="T5" fmla="*/ 2147483647 h 90"/>
                  <a:gd name="T6" fmla="*/ 2147483647 w 56"/>
                  <a:gd name="T7" fmla="*/ 1820784607 h 90"/>
                  <a:gd name="T8" fmla="*/ 1845034172 w 56"/>
                  <a:gd name="T9" fmla="*/ 2147483647 h 90"/>
                  <a:gd name="T10" fmla="*/ 2147483647 w 56"/>
                  <a:gd name="T11" fmla="*/ 2147483647 h 90"/>
                  <a:gd name="T12" fmla="*/ 2147483647 w 56"/>
                  <a:gd name="T13" fmla="*/ 2147483647 h 90"/>
                  <a:gd name="T14" fmla="*/ 0 60000 65536"/>
                  <a:gd name="T15" fmla="*/ 0 60000 65536"/>
                  <a:gd name="T16" fmla="*/ 0 60000 65536"/>
                  <a:gd name="T17" fmla="*/ 0 60000 65536"/>
                  <a:gd name="T18" fmla="*/ 0 60000 65536"/>
                  <a:gd name="T19" fmla="*/ 0 60000 65536"/>
                  <a:gd name="T20" fmla="*/ 0 60000 65536"/>
                  <a:gd name="T21" fmla="*/ 0 w 56"/>
                  <a:gd name="T22" fmla="*/ 0 h 90"/>
                  <a:gd name="T23" fmla="*/ 56 w 56"/>
                  <a:gd name="T24" fmla="*/ 90 h 9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 h="90">
                    <a:moveTo>
                      <a:pt x="41" y="87"/>
                    </a:moveTo>
                    <a:cubicBezTo>
                      <a:pt x="50" y="84"/>
                      <a:pt x="56" y="74"/>
                      <a:pt x="53" y="65"/>
                    </a:cubicBezTo>
                    <a:cubicBezTo>
                      <a:pt x="36" y="14"/>
                      <a:pt x="36" y="14"/>
                      <a:pt x="36" y="14"/>
                    </a:cubicBezTo>
                    <a:cubicBezTo>
                      <a:pt x="33" y="5"/>
                      <a:pt x="23" y="0"/>
                      <a:pt x="14" y="3"/>
                    </a:cubicBezTo>
                    <a:cubicBezTo>
                      <a:pt x="5" y="6"/>
                      <a:pt x="0" y="16"/>
                      <a:pt x="3" y="25"/>
                    </a:cubicBezTo>
                    <a:cubicBezTo>
                      <a:pt x="19" y="76"/>
                      <a:pt x="19" y="76"/>
                      <a:pt x="19" y="76"/>
                    </a:cubicBezTo>
                    <a:cubicBezTo>
                      <a:pt x="22" y="85"/>
                      <a:pt x="32" y="90"/>
                      <a:pt x="41" y="87"/>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50" name="Freeform 26">
                <a:extLst>
                  <a:ext uri="{FF2B5EF4-FFF2-40B4-BE49-F238E27FC236}">
                    <a16:creationId xmlns:a16="http://schemas.microsoft.com/office/drawing/2014/main" id="{4633770B-462B-4D00-AE6A-F9D3B5D9EFF3}"/>
                  </a:ext>
                </a:extLst>
              </p:cNvPr>
              <p:cNvSpPr>
                <a:spLocks noChangeArrowheads="1"/>
              </p:cNvSpPr>
              <p:nvPr/>
            </p:nvSpPr>
            <p:spPr bwMode="auto">
              <a:xfrm>
                <a:off x="2281237" y="1146175"/>
                <a:ext cx="55563" cy="73025"/>
              </a:xfrm>
              <a:custGeom>
                <a:avLst/>
                <a:gdLst>
                  <a:gd name="T0" fmla="*/ 2147483647 w 65"/>
                  <a:gd name="T1" fmla="*/ 2147483647 h 87"/>
                  <a:gd name="T2" fmla="*/ 2147483647 w 65"/>
                  <a:gd name="T3" fmla="*/ 2147483647 h 87"/>
                  <a:gd name="T4" fmla="*/ 2147483647 w 65"/>
                  <a:gd name="T5" fmla="*/ 2147483647 h 87"/>
                  <a:gd name="T6" fmla="*/ 2147483647 w 65"/>
                  <a:gd name="T7" fmla="*/ 2147483647 h 87"/>
                  <a:gd name="T8" fmla="*/ 2147483647 w 65"/>
                  <a:gd name="T9" fmla="*/ 2147483647 h 87"/>
                  <a:gd name="T10" fmla="*/ 2147483647 w 65"/>
                  <a:gd name="T11" fmla="*/ 2147483647 h 87"/>
                  <a:gd name="T12" fmla="*/ 2147483647 w 65"/>
                  <a:gd name="T13" fmla="*/ 2147483647 h 87"/>
                  <a:gd name="T14" fmla="*/ 0 60000 65536"/>
                  <a:gd name="T15" fmla="*/ 0 60000 65536"/>
                  <a:gd name="T16" fmla="*/ 0 60000 65536"/>
                  <a:gd name="T17" fmla="*/ 0 60000 65536"/>
                  <a:gd name="T18" fmla="*/ 0 60000 65536"/>
                  <a:gd name="T19" fmla="*/ 0 60000 65536"/>
                  <a:gd name="T20" fmla="*/ 0 60000 65536"/>
                  <a:gd name="T21" fmla="*/ 0 w 65"/>
                  <a:gd name="T22" fmla="*/ 0 h 87"/>
                  <a:gd name="T23" fmla="*/ 65 w 65"/>
                  <a:gd name="T24" fmla="*/ 87 h 8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5" h="87">
                    <a:moveTo>
                      <a:pt x="29" y="12"/>
                    </a:moveTo>
                    <a:cubicBezTo>
                      <a:pt x="5" y="59"/>
                      <a:pt x="5" y="59"/>
                      <a:pt x="5" y="59"/>
                    </a:cubicBezTo>
                    <a:cubicBezTo>
                      <a:pt x="0" y="68"/>
                      <a:pt x="4" y="79"/>
                      <a:pt x="13" y="83"/>
                    </a:cubicBezTo>
                    <a:cubicBezTo>
                      <a:pt x="21" y="87"/>
                      <a:pt x="32" y="84"/>
                      <a:pt x="36" y="75"/>
                    </a:cubicBezTo>
                    <a:cubicBezTo>
                      <a:pt x="60" y="28"/>
                      <a:pt x="60" y="28"/>
                      <a:pt x="60" y="28"/>
                    </a:cubicBezTo>
                    <a:cubicBezTo>
                      <a:pt x="65" y="20"/>
                      <a:pt x="61" y="9"/>
                      <a:pt x="53" y="5"/>
                    </a:cubicBezTo>
                    <a:cubicBezTo>
                      <a:pt x="44" y="0"/>
                      <a:pt x="33" y="4"/>
                      <a:pt x="29" y="12"/>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51" name="Freeform 27">
                <a:extLst>
                  <a:ext uri="{FF2B5EF4-FFF2-40B4-BE49-F238E27FC236}">
                    <a16:creationId xmlns:a16="http://schemas.microsoft.com/office/drawing/2014/main" id="{C1DD4306-1CB5-4585-89FC-D87C7BBAD366}"/>
                  </a:ext>
                </a:extLst>
              </p:cNvPr>
              <p:cNvSpPr>
                <a:spLocks noChangeArrowheads="1"/>
              </p:cNvSpPr>
              <p:nvPr/>
            </p:nvSpPr>
            <p:spPr bwMode="auto">
              <a:xfrm>
                <a:off x="1874837" y="1282700"/>
                <a:ext cx="74613" cy="55563"/>
              </a:xfrm>
              <a:custGeom>
                <a:avLst/>
                <a:gdLst>
                  <a:gd name="T0" fmla="*/ 2147483647 w 88"/>
                  <a:gd name="T1" fmla="*/ 2147483647 h 65"/>
                  <a:gd name="T2" fmla="*/ 2147483647 w 88"/>
                  <a:gd name="T3" fmla="*/ 2147483647 h 65"/>
                  <a:gd name="T4" fmla="*/ 2147483647 w 88"/>
                  <a:gd name="T5" fmla="*/ 2147483647 h 65"/>
                  <a:gd name="T6" fmla="*/ 2147483647 w 88"/>
                  <a:gd name="T7" fmla="*/ 2147483647 h 65"/>
                  <a:gd name="T8" fmla="*/ 2147483647 w 88"/>
                  <a:gd name="T9" fmla="*/ 2147483647 h 65"/>
                  <a:gd name="T10" fmla="*/ 2147483647 w 88"/>
                  <a:gd name="T11" fmla="*/ 2147483647 h 65"/>
                  <a:gd name="T12" fmla="*/ 2147483647 w 88"/>
                  <a:gd name="T13" fmla="*/ 2147483647 h 65"/>
                  <a:gd name="T14" fmla="*/ 0 60000 65536"/>
                  <a:gd name="T15" fmla="*/ 0 60000 65536"/>
                  <a:gd name="T16" fmla="*/ 0 60000 65536"/>
                  <a:gd name="T17" fmla="*/ 0 60000 65536"/>
                  <a:gd name="T18" fmla="*/ 0 60000 65536"/>
                  <a:gd name="T19" fmla="*/ 0 60000 65536"/>
                  <a:gd name="T20" fmla="*/ 0 60000 65536"/>
                  <a:gd name="T21" fmla="*/ 0 w 88"/>
                  <a:gd name="T22" fmla="*/ 0 h 65"/>
                  <a:gd name="T23" fmla="*/ 88 w 88"/>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8" h="65">
                    <a:moveTo>
                      <a:pt x="59" y="60"/>
                    </a:moveTo>
                    <a:cubicBezTo>
                      <a:pt x="68" y="65"/>
                      <a:pt x="79" y="61"/>
                      <a:pt x="83" y="53"/>
                    </a:cubicBezTo>
                    <a:cubicBezTo>
                      <a:pt x="88" y="44"/>
                      <a:pt x="84" y="33"/>
                      <a:pt x="76" y="29"/>
                    </a:cubicBezTo>
                    <a:cubicBezTo>
                      <a:pt x="29" y="5"/>
                      <a:pt x="29" y="5"/>
                      <a:pt x="29" y="5"/>
                    </a:cubicBezTo>
                    <a:cubicBezTo>
                      <a:pt x="20" y="0"/>
                      <a:pt x="9" y="4"/>
                      <a:pt x="5" y="12"/>
                    </a:cubicBezTo>
                    <a:cubicBezTo>
                      <a:pt x="0" y="21"/>
                      <a:pt x="4" y="32"/>
                      <a:pt x="12" y="36"/>
                    </a:cubicBezTo>
                    <a:lnTo>
                      <a:pt x="59" y="60"/>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52" name="Freeform 28">
                <a:extLst>
                  <a:ext uri="{FF2B5EF4-FFF2-40B4-BE49-F238E27FC236}">
                    <a16:creationId xmlns:a16="http://schemas.microsoft.com/office/drawing/2014/main" id="{A9C7404B-72BD-437F-9DE9-A24D2518BB2F}"/>
                  </a:ext>
                </a:extLst>
              </p:cNvPr>
              <p:cNvSpPr>
                <a:spLocks noChangeArrowheads="1"/>
              </p:cNvSpPr>
              <p:nvPr/>
            </p:nvSpPr>
            <p:spPr bwMode="auto">
              <a:xfrm>
                <a:off x="2395537" y="1541462"/>
                <a:ext cx="73025" cy="53975"/>
              </a:xfrm>
              <a:custGeom>
                <a:avLst/>
                <a:gdLst>
                  <a:gd name="T0" fmla="*/ 2147483647 w 87"/>
                  <a:gd name="T1" fmla="*/ 2147483647 h 64"/>
                  <a:gd name="T2" fmla="*/ 2147483647 w 87"/>
                  <a:gd name="T3" fmla="*/ 2147483647 h 64"/>
                  <a:gd name="T4" fmla="*/ 2147483647 w 87"/>
                  <a:gd name="T5" fmla="*/ 2147483647 h 64"/>
                  <a:gd name="T6" fmla="*/ 2147483647 w 87"/>
                  <a:gd name="T7" fmla="*/ 2147483647 h 64"/>
                  <a:gd name="T8" fmla="*/ 2147483647 w 87"/>
                  <a:gd name="T9" fmla="*/ 2147483647 h 64"/>
                  <a:gd name="T10" fmla="*/ 2147483647 w 87"/>
                  <a:gd name="T11" fmla="*/ 2147483647 h 64"/>
                  <a:gd name="T12" fmla="*/ 2147483647 w 87"/>
                  <a:gd name="T13" fmla="*/ 2147483647 h 64"/>
                  <a:gd name="T14" fmla="*/ 0 60000 65536"/>
                  <a:gd name="T15" fmla="*/ 0 60000 65536"/>
                  <a:gd name="T16" fmla="*/ 0 60000 65536"/>
                  <a:gd name="T17" fmla="*/ 0 60000 65536"/>
                  <a:gd name="T18" fmla="*/ 0 60000 65536"/>
                  <a:gd name="T19" fmla="*/ 0 60000 65536"/>
                  <a:gd name="T20" fmla="*/ 0 60000 65536"/>
                  <a:gd name="T21" fmla="*/ 0 w 87"/>
                  <a:gd name="T22" fmla="*/ 0 h 64"/>
                  <a:gd name="T23" fmla="*/ 87 w 87"/>
                  <a:gd name="T24" fmla="*/ 64 h 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7" h="64">
                    <a:moveTo>
                      <a:pt x="28" y="4"/>
                    </a:moveTo>
                    <a:cubicBezTo>
                      <a:pt x="20" y="0"/>
                      <a:pt x="9" y="3"/>
                      <a:pt x="5" y="12"/>
                    </a:cubicBezTo>
                    <a:cubicBezTo>
                      <a:pt x="0" y="20"/>
                      <a:pt x="4" y="31"/>
                      <a:pt x="12" y="35"/>
                    </a:cubicBezTo>
                    <a:cubicBezTo>
                      <a:pt x="59" y="59"/>
                      <a:pt x="59" y="59"/>
                      <a:pt x="59" y="59"/>
                    </a:cubicBezTo>
                    <a:cubicBezTo>
                      <a:pt x="68" y="64"/>
                      <a:pt x="79" y="60"/>
                      <a:pt x="83" y="52"/>
                    </a:cubicBezTo>
                    <a:cubicBezTo>
                      <a:pt x="87" y="43"/>
                      <a:pt x="84" y="33"/>
                      <a:pt x="75" y="28"/>
                    </a:cubicBezTo>
                    <a:lnTo>
                      <a:pt x="28" y="4"/>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53" name="Freeform 29">
                <a:extLst>
                  <a:ext uri="{FF2B5EF4-FFF2-40B4-BE49-F238E27FC236}">
                    <a16:creationId xmlns:a16="http://schemas.microsoft.com/office/drawing/2014/main" id="{00839D5D-583F-40D1-A391-47FBB7958EF7}"/>
                  </a:ext>
                </a:extLst>
              </p:cNvPr>
              <p:cNvSpPr>
                <a:spLocks noChangeArrowheads="1"/>
              </p:cNvSpPr>
              <p:nvPr/>
            </p:nvSpPr>
            <p:spPr bwMode="auto">
              <a:xfrm>
                <a:off x="2009775" y="1658937"/>
                <a:ext cx="53975" cy="73025"/>
              </a:xfrm>
              <a:custGeom>
                <a:avLst/>
                <a:gdLst>
                  <a:gd name="T0" fmla="*/ 2147483647 w 64"/>
                  <a:gd name="T1" fmla="*/ 2147483647 h 87"/>
                  <a:gd name="T2" fmla="*/ 2147483647 w 64"/>
                  <a:gd name="T3" fmla="*/ 2147483647 h 87"/>
                  <a:gd name="T4" fmla="*/ 2147483647 w 64"/>
                  <a:gd name="T5" fmla="*/ 2147483647 h 87"/>
                  <a:gd name="T6" fmla="*/ 2147483647 w 64"/>
                  <a:gd name="T7" fmla="*/ 2147483647 h 87"/>
                  <a:gd name="T8" fmla="*/ 2147483647 w 64"/>
                  <a:gd name="T9" fmla="*/ 2147483647 h 87"/>
                  <a:gd name="T10" fmla="*/ 2147483647 w 64"/>
                  <a:gd name="T11" fmla="*/ 2147483647 h 87"/>
                  <a:gd name="T12" fmla="*/ 2147483647 w 64"/>
                  <a:gd name="T13" fmla="*/ 2147483647 h 87"/>
                  <a:gd name="T14" fmla="*/ 0 60000 65536"/>
                  <a:gd name="T15" fmla="*/ 0 60000 65536"/>
                  <a:gd name="T16" fmla="*/ 0 60000 65536"/>
                  <a:gd name="T17" fmla="*/ 0 60000 65536"/>
                  <a:gd name="T18" fmla="*/ 0 60000 65536"/>
                  <a:gd name="T19" fmla="*/ 0 60000 65536"/>
                  <a:gd name="T20" fmla="*/ 0 60000 65536"/>
                  <a:gd name="T21" fmla="*/ 0 w 64"/>
                  <a:gd name="T22" fmla="*/ 0 h 87"/>
                  <a:gd name="T23" fmla="*/ 64 w 64"/>
                  <a:gd name="T24" fmla="*/ 87 h 8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 h="87">
                    <a:moveTo>
                      <a:pt x="29" y="12"/>
                    </a:moveTo>
                    <a:cubicBezTo>
                      <a:pt x="4" y="59"/>
                      <a:pt x="4" y="59"/>
                      <a:pt x="4" y="59"/>
                    </a:cubicBezTo>
                    <a:cubicBezTo>
                      <a:pt x="0" y="67"/>
                      <a:pt x="3" y="78"/>
                      <a:pt x="12" y="83"/>
                    </a:cubicBezTo>
                    <a:cubicBezTo>
                      <a:pt x="21" y="87"/>
                      <a:pt x="31" y="84"/>
                      <a:pt x="36" y="75"/>
                    </a:cubicBezTo>
                    <a:cubicBezTo>
                      <a:pt x="60" y="28"/>
                      <a:pt x="60" y="28"/>
                      <a:pt x="60" y="28"/>
                    </a:cubicBezTo>
                    <a:cubicBezTo>
                      <a:pt x="64" y="19"/>
                      <a:pt x="61" y="9"/>
                      <a:pt x="52" y="4"/>
                    </a:cubicBezTo>
                    <a:cubicBezTo>
                      <a:pt x="44" y="0"/>
                      <a:pt x="33" y="3"/>
                      <a:pt x="29" y="12"/>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54" name="Freeform 30">
                <a:extLst>
                  <a:ext uri="{FF2B5EF4-FFF2-40B4-BE49-F238E27FC236}">
                    <a16:creationId xmlns:a16="http://schemas.microsoft.com/office/drawing/2014/main" id="{117A9D6F-606A-4AD3-8FAC-3175D22FCF11}"/>
                  </a:ext>
                </a:extLst>
              </p:cNvPr>
              <p:cNvSpPr>
                <a:spLocks noChangeArrowheads="1"/>
              </p:cNvSpPr>
              <p:nvPr/>
            </p:nvSpPr>
            <p:spPr bwMode="auto">
              <a:xfrm>
                <a:off x="1863725" y="1495425"/>
                <a:ext cx="74613" cy="46038"/>
              </a:xfrm>
              <a:custGeom>
                <a:avLst/>
                <a:gdLst>
                  <a:gd name="T0" fmla="*/ 2147483647 w 89"/>
                  <a:gd name="T1" fmla="*/ 1759358074 h 55"/>
                  <a:gd name="T2" fmla="*/ 2147483647 w 89"/>
                  <a:gd name="T3" fmla="*/ 2147483647 h 55"/>
                  <a:gd name="T4" fmla="*/ 1767612151 w 89"/>
                  <a:gd name="T5" fmla="*/ 2147483647 h 55"/>
                  <a:gd name="T6" fmla="*/ 2147483647 w 89"/>
                  <a:gd name="T7" fmla="*/ 2147483647 h 55"/>
                  <a:gd name="T8" fmla="*/ 2147483647 w 89"/>
                  <a:gd name="T9" fmla="*/ 2147483647 h 55"/>
                  <a:gd name="T10" fmla="*/ 2147483647 w 89"/>
                  <a:gd name="T11" fmla="*/ 2147483647 h 55"/>
                  <a:gd name="T12" fmla="*/ 2147483647 w 89"/>
                  <a:gd name="T13" fmla="*/ 1759358074 h 55"/>
                  <a:gd name="T14" fmla="*/ 0 60000 65536"/>
                  <a:gd name="T15" fmla="*/ 0 60000 65536"/>
                  <a:gd name="T16" fmla="*/ 0 60000 65536"/>
                  <a:gd name="T17" fmla="*/ 0 60000 65536"/>
                  <a:gd name="T18" fmla="*/ 0 60000 65536"/>
                  <a:gd name="T19" fmla="*/ 0 60000 65536"/>
                  <a:gd name="T20" fmla="*/ 0 60000 65536"/>
                  <a:gd name="T21" fmla="*/ 0 w 89"/>
                  <a:gd name="T22" fmla="*/ 0 h 55"/>
                  <a:gd name="T23" fmla="*/ 89 w 89"/>
                  <a:gd name="T24" fmla="*/ 55 h 5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9" h="55">
                    <a:moveTo>
                      <a:pt x="64" y="3"/>
                    </a:moveTo>
                    <a:cubicBezTo>
                      <a:pt x="14" y="19"/>
                      <a:pt x="14" y="19"/>
                      <a:pt x="14" y="19"/>
                    </a:cubicBezTo>
                    <a:cubicBezTo>
                      <a:pt x="5" y="22"/>
                      <a:pt x="0" y="32"/>
                      <a:pt x="3" y="41"/>
                    </a:cubicBezTo>
                    <a:cubicBezTo>
                      <a:pt x="6" y="50"/>
                      <a:pt x="15" y="55"/>
                      <a:pt x="25" y="52"/>
                    </a:cubicBezTo>
                    <a:cubicBezTo>
                      <a:pt x="75" y="36"/>
                      <a:pt x="75" y="36"/>
                      <a:pt x="75" y="36"/>
                    </a:cubicBezTo>
                    <a:cubicBezTo>
                      <a:pt x="84" y="33"/>
                      <a:pt x="89" y="23"/>
                      <a:pt x="86" y="14"/>
                    </a:cubicBezTo>
                    <a:cubicBezTo>
                      <a:pt x="83" y="5"/>
                      <a:pt x="74" y="0"/>
                      <a:pt x="64" y="3"/>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55" name="Freeform 31">
                <a:extLst>
                  <a:ext uri="{FF2B5EF4-FFF2-40B4-BE49-F238E27FC236}">
                    <a16:creationId xmlns:a16="http://schemas.microsoft.com/office/drawing/2014/main" id="{6C0434D0-4DA7-4615-8729-C4B8D635BDB5}"/>
                  </a:ext>
                </a:extLst>
              </p:cNvPr>
              <p:cNvSpPr>
                <a:spLocks noChangeArrowheads="1"/>
              </p:cNvSpPr>
              <p:nvPr/>
            </p:nvSpPr>
            <p:spPr bwMode="auto">
              <a:xfrm>
                <a:off x="2401887" y="1322387"/>
                <a:ext cx="76200" cy="46038"/>
              </a:xfrm>
              <a:custGeom>
                <a:avLst/>
                <a:gdLst>
                  <a:gd name="T0" fmla="*/ 2147483647 w 90"/>
                  <a:gd name="T1" fmla="*/ 1759358074 h 55"/>
                  <a:gd name="T2" fmla="*/ 2147483647 w 90"/>
                  <a:gd name="T3" fmla="*/ 2147483647 h 55"/>
                  <a:gd name="T4" fmla="*/ 1820784607 w 90"/>
                  <a:gd name="T5" fmla="*/ 2147483647 h 55"/>
                  <a:gd name="T6" fmla="*/ 2147483647 w 90"/>
                  <a:gd name="T7" fmla="*/ 2147483647 h 55"/>
                  <a:gd name="T8" fmla="*/ 2147483647 w 90"/>
                  <a:gd name="T9" fmla="*/ 2147483647 h 55"/>
                  <a:gd name="T10" fmla="*/ 2147483647 w 90"/>
                  <a:gd name="T11" fmla="*/ 2147483647 h 55"/>
                  <a:gd name="T12" fmla="*/ 2147483647 w 90"/>
                  <a:gd name="T13" fmla="*/ 1759358074 h 55"/>
                  <a:gd name="T14" fmla="*/ 0 60000 65536"/>
                  <a:gd name="T15" fmla="*/ 0 60000 65536"/>
                  <a:gd name="T16" fmla="*/ 0 60000 65536"/>
                  <a:gd name="T17" fmla="*/ 0 60000 65536"/>
                  <a:gd name="T18" fmla="*/ 0 60000 65536"/>
                  <a:gd name="T19" fmla="*/ 0 60000 65536"/>
                  <a:gd name="T20" fmla="*/ 0 60000 65536"/>
                  <a:gd name="T21" fmla="*/ 0 w 90"/>
                  <a:gd name="T22" fmla="*/ 0 h 55"/>
                  <a:gd name="T23" fmla="*/ 90 w 90"/>
                  <a:gd name="T24" fmla="*/ 55 h 5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0" h="55">
                    <a:moveTo>
                      <a:pt x="65" y="3"/>
                    </a:moveTo>
                    <a:cubicBezTo>
                      <a:pt x="14" y="19"/>
                      <a:pt x="14" y="19"/>
                      <a:pt x="14" y="19"/>
                    </a:cubicBezTo>
                    <a:cubicBezTo>
                      <a:pt x="5" y="22"/>
                      <a:pt x="0" y="32"/>
                      <a:pt x="3" y="41"/>
                    </a:cubicBezTo>
                    <a:cubicBezTo>
                      <a:pt x="6" y="50"/>
                      <a:pt x="16" y="55"/>
                      <a:pt x="25" y="52"/>
                    </a:cubicBezTo>
                    <a:cubicBezTo>
                      <a:pt x="75" y="36"/>
                      <a:pt x="75" y="36"/>
                      <a:pt x="75" y="36"/>
                    </a:cubicBezTo>
                    <a:cubicBezTo>
                      <a:pt x="85" y="33"/>
                      <a:pt x="90" y="23"/>
                      <a:pt x="87" y="14"/>
                    </a:cubicBezTo>
                    <a:cubicBezTo>
                      <a:pt x="84" y="5"/>
                      <a:pt x="74" y="0"/>
                      <a:pt x="65" y="3"/>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56" name="Freeform 32">
                <a:extLst>
                  <a:ext uri="{FF2B5EF4-FFF2-40B4-BE49-F238E27FC236}">
                    <a16:creationId xmlns:a16="http://schemas.microsoft.com/office/drawing/2014/main" id="{4BC69A83-FC3A-445E-B91C-92801CD32352}"/>
                  </a:ext>
                </a:extLst>
              </p:cNvPr>
              <p:cNvSpPr>
                <a:spLocks noEditPoints="1" noChangeArrowheads="1"/>
              </p:cNvSpPr>
              <p:nvPr/>
            </p:nvSpPr>
            <p:spPr bwMode="auto">
              <a:xfrm>
                <a:off x="1946275" y="1225550"/>
                <a:ext cx="449263" cy="555625"/>
              </a:xfrm>
              <a:custGeom>
                <a:avLst/>
                <a:gdLst>
                  <a:gd name="T0" fmla="*/ 2147483647 w 532"/>
                  <a:gd name="T1" fmla="*/ 2147483647 h 657"/>
                  <a:gd name="T2" fmla="*/ 2147483647 w 532"/>
                  <a:gd name="T3" fmla="*/ 2147483647 h 657"/>
                  <a:gd name="T4" fmla="*/ 2147483647 w 532"/>
                  <a:gd name="T5" fmla="*/ 2147483647 h 657"/>
                  <a:gd name="T6" fmla="*/ 2147483647 w 532"/>
                  <a:gd name="T7" fmla="*/ 2147483647 h 657"/>
                  <a:gd name="T8" fmla="*/ 2147483647 w 532"/>
                  <a:gd name="T9" fmla="*/ 2147483647 h 657"/>
                  <a:gd name="T10" fmla="*/ 2147483647 w 532"/>
                  <a:gd name="T11" fmla="*/ 2147483647 h 657"/>
                  <a:gd name="T12" fmla="*/ 2147483647 w 532"/>
                  <a:gd name="T13" fmla="*/ 2147483647 h 657"/>
                  <a:gd name="T14" fmla="*/ 2147483647 w 532"/>
                  <a:gd name="T15" fmla="*/ 2147483647 h 657"/>
                  <a:gd name="T16" fmla="*/ 2147483647 w 532"/>
                  <a:gd name="T17" fmla="*/ 2147483647 h 657"/>
                  <a:gd name="T18" fmla="*/ 2147483647 w 532"/>
                  <a:gd name="T19" fmla="*/ 2147483647 h 657"/>
                  <a:gd name="T20" fmla="*/ 2147483647 w 532"/>
                  <a:gd name="T21" fmla="*/ 2147483647 h 657"/>
                  <a:gd name="T22" fmla="*/ 2147483647 w 532"/>
                  <a:gd name="T23" fmla="*/ 2147483647 h 657"/>
                  <a:gd name="T24" fmla="*/ 2147483647 w 532"/>
                  <a:gd name="T25" fmla="*/ 2147483647 h 657"/>
                  <a:gd name="T26" fmla="*/ 2147483647 w 532"/>
                  <a:gd name="T27" fmla="*/ 2147483647 h 657"/>
                  <a:gd name="T28" fmla="*/ 2147483647 w 532"/>
                  <a:gd name="T29" fmla="*/ 2147483647 h 657"/>
                  <a:gd name="T30" fmla="*/ 2147483647 w 532"/>
                  <a:gd name="T31" fmla="*/ 2147483647 h 657"/>
                  <a:gd name="T32" fmla="*/ 2147483647 w 532"/>
                  <a:gd name="T33" fmla="*/ 2147483647 h 657"/>
                  <a:gd name="T34" fmla="*/ 2147483647 w 532"/>
                  <a:gd name="T35" fmla="*/ 2147483647 h 657"/>
                  <a:gd name="T36" fmla="*/ 2147483647 w 532"/>
                  <a:gd name="T37" fmla="*/ 2147483647 h 657"/>
                  <a:gd name="T38" fmla="*/ 2147483647 w 532"/>
                  <a:gd name="T39" fmla="*/ 2147483647 h 657"/>
                  <a:gd name="T40" fmla="*/ 2147483647 w 532"/>
                  <a:gd name="T41" fmla="*/ 2147483647 h 657"/>
                  <a:gd name="T42" fmla="*/ 2147483647 w 532"/>
                  <a:gd name="T43" fmla="*/ 2147483647 h 657"/>
                  <a:gd name="T44" fmla="*/ 2147483647 w 532"/>
                  <a:gd name="T45" fmla="*/ 2147483647 h 657"/>
                  <a:gd name="T46" fmla="*/ 2147483647 w 532"/>
                  <a:gd name="T47" fmla="*/ 2147483647 h 657"/>
                  <a:gd name="T48" fmla="*/ 2147483647 w 532"/>
                  <a:gd name="T49" fmla="*/ 2147483647 h 657"/>
                  <a:gd name="T50" fmla="*/ 2147483647 w 532"/>
                  <a:gd name="T51" fmla="*/ 2147483647 h 657"/>
                  <a:gd name="T52" fmla="*/ 2147483647 w 532"/>
                  <a:gd name="T53" fmla="*/ 2147483647 h 657"/>
                  <a:gd name="T54" fmla="*/ 2147483647 w 532"/>
                  <a:gd name="T55" fmla="*/ 2147483647 h 657"/>
                  <a:gd name="T56" fmla="*/ 2147483647 w 532"/>
                  <a:gd name="T57" fmla="*/ 2147483647 h 657"/>
                  <a:gd name="T58" fmla="*/ 2147483647 w 532"/>
                  <a:gd name="T59" fmla="*/ 2147483647 h 657"/>
                  <a:gd name="T60" fmla="*/ 2147483647 w 532"/>
                  <a:gd name="T61" fmla="*/ 2147483647 h 657"/>
                  <a:gd name="T62" fmla="*/ 2147483647 w 532"/>
                  <a:gd name="T63" fmla="*/ 2147483647 h 657"/>
                  <a:gd name="T64" fmla="*/ 2147483647 w 532"/>
                  <a:gd name="T65" fmla="*/ 2147483647 h 657"/>
                  <a:gd name="T66" fmla="*/ 2147483647 w 532"/>
                  <a:gd name="T67" fmla="*/ 2147483647 h 657"/>
                  <a:gd name="T68" fmla="*/ 2147483647 w 532"/>
                  <a:gd name="T69" fmla="*/ 2147483647 h 657"/>
                  <a:gd name="T70" fmla="*/ 2147483647 w 532"/>
                  <a:gd name="T71" fmla="*/ 2147483647 h 657"/>
                  <a:gd name="T72" fmla="*/ 2147483647 w 532"/>
                  <a:gd name="T73" fmla="*/ 2147483647 h 65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532"/>
                  <a:gd name="T112" fmla="*/ 0 h 657"/>
                  <a:gd name="T113" fmla="*/ 532 w 532"/>
                  <a:gd name="T114" fmla="*/ 657 h 65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532" h="657">
                    <a:moveTo>
                      <a:pt x="202" y="42"/>
                    </a:moveTo>
                    <a:cubicBezTo>
                      <a:pt x="72" y="83"/>
                      <a:pt x="0" y="222"/>
                      <a:pt x="42" y="352"/>
                    </a:cubicBezTo>
                    <a:cubicBezTo>
                      <a:pt x="47" y="367"/>
                      <a:pt x="58" y="387"/>
                      <a:pt x="67" y="403"/>
                    </a:cubicBezTo>
                    <a:cubicBezTo>
                      <a:pt x="77" y="421"/>
                      <a:pt x="97" y="449"/>
                      <a:pt x="111" y="459"/>
                    </a:cubicBezTo>
                    <a:cubicBezTo>
                      <a:pt x="172" y="504"/>
                      <a:pt x="299" y="562"/>
                      <a:pt x="302" y="657"/>
                    </a:cubicBezTo>
                    <a:cubicBezTo>
                      <a:pt x="376" y="634"/>
                      <a:pt x="376" y="634"/>
                      <a:pt x="376" y="634"/>
                    </a:cubicBezTo>
                    <a:cubicBezTo>
                      <a:pt x="381" y="632"/>
                      <a:pt x="381" y="632"/>
                      <a:pt x="381" y="632"/>
                    </a:cubicBezTo>
                    <a:cubicBezTo>
                      <a:pt x="469" y="604"/>
                      <a:pt x="469" y="604"/>
                      <a:pt x="469" y="604"/>
                    </a:cubicBezTo>
                    <a:cubicBezTo>
                      <a:pt x="443" y="565"/>
                      <a:pt x="447" y="516"/>
                      <a:pt x="461" y="467"/>
                    </a:cubicBezTo>
                    <a:cubicBezTo>
                      <a:pt x="466" y="451"/>
                      <a:pt x="494" y="394"/>
                      <a:pt x="500" y="380"/>
                    </a:cubicBezTo>
                    <a:cubicBezTo>
                      <a:pt x="526" y="326"/>
                      <a:pt x="532" y="263"/>
                      <a:pt x="512" y="201"/>
                    </a:cubicBezTo>
                    <a:cubicBezTo>
                      <a:pt x="470" y="71"/>
                      <a:pt x="331" y="0"/>
                      <a:pt x="202" y="42"/>
                    </a:cubicBezTo>
                    <a:close/>
                    <a:moveTo>
                      <a:pt x="466" y="371"/>
                    </a:moveTo>
                    <a:cubicBezTo>
                      <a:pt x="461" y="381"/>
                      <a:pt x="432" y="442"/>
                      <a:pt x="427" y="460"/>
                    </a:cubicBezTo>
                    <a:cubicBezTo>
                      <a:pt x="415" y="501"/>
                      <a:pt x="410" y="543"/>
                      <a:pt x="421" y="582"/>
                    </a:cubicBezTo>
                    <a:cubicBezTo>
                      <a:pt x="382" y="594"/>
                      <a:pt x="382" y="594"/>
                      <a:pt x="382" y="594"/>
                    </a:cubicBezTo>
                    <a:cubicBezTo>
                      <a:pt x="377" y="553"/>
                      <a:pt x="362" y="445"/>
                      <a:pt x="356" y="359"/>
                    </a:cubicBezTo>
                    <a:cubicBezTo>
                      <a:pt x="334" y="368"/>
                      <a:pt x="334" y="368"/>
                      <a:pt x="334" y="368"/>
                    </a:cubicBezTo>
                    <a:cubicBezTo>
                      <a:pt x="342" y="412"/>
                      <a:pt x="356" y="515"/>
                      <a:pt x="363" y="574"/>
                    </a:cubicBezTo>
                    <a:cubicBezTo>
                      <a:pt x="330" y="518"/>
                      <a:pt x="272" y="420"/>
                      <a:pt x="264" y="410"/>
                    </a:cubicBezTo>
                    <a:cubicBezTo>
                      <a:pt x="251" y="394"/>
                      <a:pt x="237" y="382"/>
                      <a:pt x="237" y="382"/>
                    </a:cubicBezTo>
                    <a:cubicBezTo>
                      <a:pt x="293" y="383"/>
                      <a:pt x="293" y="383"/>
                      <a:pt x="293" y="383"/>
                    </a:cubicBezTo>
                    <a:cubicBezTo>
                      <a:pt x="293" y="383"/>
                      <a:pt x="244" y="337"/>
                      <a:pt x="262" y="334"/>
                    </a:cubicBezTo>
                    <a:cubicBezTo>
                      <a:pt x="288" y="330"/>
                      <a:pt x="368" y="335"/>
                      <a:pt x="368" y="335"/>
                    </a:cubicBezTo>
                    <a:cubicBezTo>
                      <a:pt x="368" y="335"/>
                      <a:pt x="350" y="272"/>
                      <a:pt x="344" y="255"/>
                    </a:cubicBezTo>
                    <a:cubicBezTo>
                      <a:pt x="339" y="238"/>
                      <a:pt x="326" y="312"/>
                      <a:pt x="326" y="312"/>
                    </a:cubicBezTo>
                    <a:cubicBezTo>
                      <a:pt x="228" y="309"/>
                      <a:pt x="228" y="309"/>
                      <a:pt x="228" y="309"/>
                    </a:cubicBezTo>
                    <a:cubicBezTo>
                      <a:pt x="231" y="365"/>
                      <a:pt x="231" y="365"/>
                      <a:pt x="231" y="365"/>
                    </a:cubicBezTo>
                    <a:cubicBezTo>
                      <a:pt x="231" y="365"/>
                      <a:pt x="161" y="338"/>
                      <a:pt x="198" y="376"/>
                    </a:cubicBezTo>
                    <a:cubicBezTo>
                      <a:pt x="243" y="422"/>
                      <a:pt x="330" y="557"/>
                      <a:pt x="358" y="602"/>
                    </a:cubicBezTo>
                    <a:cubicBezTo>
                      <a:pt x="329" y="612"/>
                      <a:pt x="329" y="612"/>
                      <a:pt x="329" y="612"/>
                    </a:cubicBezTo>
                    <a:cubicBezTo>
                      <a:pt x="305" y="546"/>
                      <a:pt x="237" y="502"/>
                      <a:pt x="180" y="466"/>
                    </a:cubicBezTo>
                    <a:cubicBezTo>
                      <a:pt x="138" y="444"/>
                      <a:pt x="115" y="413"/>
                      <a:pt x="115" y="413"/>
                    </a:cubicBezTo>
                    <a:cubicBezTo>
                      <a:pt x="97" y="391"/>
                      <a:pt x="84" y="367"/>
                      <a:pt x="76" y="341"/>
                    </a:cubicBezTo>
                    <a:cubicBezTo>
                      <a:pt x="40" y="230"/>
                      <a:pt x="101" y="111"/>
                      <a:pt x="212" y="75"/>
                    </a:cubicBezTo>
                    <a:cubicBezTo>
                      <a:pt x="323" y="40"/>
                      <a:pt x="443" y="101"/>
                      <a:pt x="478" y="212"/>
                    </a:cubicBezTo>
                    <a:cubicBezTo>
                      <a:pt x="495" y="265"/>
                      <a:pt x="491" y="322"/>
                      <a:pt x="466" y="371"/>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57" name="Freeform 33">
                <a:extLst>
                  <a:ext uri="{FF2B5EF4-FFF2-40B4-BE49-F238E27FC236}">
                    <a16:creationId xmlns:a16="http://schemas.microsoft.com/office/drawing/2014/main" id="{241215E2-7041-425A-BD67-02DB57957AEC}"/>
                  </a:ext>
                </a:extLst>
              </p:cNvPr>
              <p:cNvSpPr>
                <a:spLocks noChangeArrowheads="1"/>
              </p:cNvSpPr>
              <p:nvPr/>
            </p:nvSpPr>
            <p:spPr bwMode="auto">
              <a:xfrm>
                <a:off x="2244725" y="0"/>
                <a:ext cx="1639888" cy="1416050"/>
              </a:xfrm>
              <a:custGeom>
                <a:avLst/>
                <a:gdLst>
                  <a:gd name="T0" fmla="*/ 2147483647 w 1938"/>
                  <a:gd name="T1" fmla="*/ 0 h 1675"/>
                  <a:gd name="T2" fmla="*/ 2147483647 w 1938"/>
                  <a:gd name="T3" fmla="*/ 0 h 1675"/>
                  <a:gd name="T4" fmla="*/ 2147483647 w 1938"/>
                  <a:gd name="T5" fmla="*/ 2147483647 h 1675"/>
                  <a:gd name="T6" fmla="*/ 2147483647 w 1938"/>
                  <a:gd name="T7" fmla="*/ 2147483647 h 1675"/>
                  <a:gd name="T8" fmla="*/ 2147483647 w 1938"/>
                  <a:gd name="T9" fmla="*/ 2147483647 h 1675"/>
                  <a:gd name="T10" fmla="*/ 2147483647 w 1938"/>
                  <a:gd name="T11" fmla="*/ 0 h 1675"/>
                  <a:gd name="T12" fmla="*/ 0 60000 65536"/>
                  <a:gd name="T13" fmla="*/ 0 60000 65536"/>
                  <a:gd name="T14" fmla="*/ 0 60000 65536"/>
                  <a:gd name="T15" fmla="*/ 0 60000 65536"/>
                  <a:gd name="T16" fmla="*/ 0 60000 65536"/>
                  <a:gd name="T17" fmla="*/ 0 60000 65536"/>
                  <a:gd name="T18" fmla="*/ 0 w 1938"/>
                  <a:gd name="T19" fmla="*/ 0 h 1675"/>
                  <a:gd name="T20" fmla="*/ 1938 w 1938"/>
                  <a:gd name="T21" fmla="*/ 1675 h 1675"/>
                </a:gdLst>
                <a:ahLst/>
                <a:cxnLst>
                  <a:cxn ang="T12">
                    <a:pos x="T0" y="T1"/>
                  </a:cxn>
                  <a:cxn ang="T13">
                    <a:pos x="T2" y="T3"/>
                  </a:cxn>
                  <a:cxn ang="T14">
                    <a:pos x="T4" y="T5"/>
                  </a:cxn>
                  <a:cxn ang="T15">
                    <a:pos x="T6" y="T7"/>
                  </a:cxn>
                  <a:cxn ang="T16">
                    <a:pos x="T8" y="T9"/>
                  </a:cxn>
                  <a:cxn ang="T17">
                    <a:pos x="T10" y="T11"/>
                  </a:cxn>
                </a:cxnLst>
                <a:rect l="T18" t="T19" r="T20" b="T21"/>
                <a:pathLst>
                  <a:path w="1938" h="1675">
                    <a:moveTo>
                      <a:pt x="1479" y="0"/>
                    </a:moveTo>
                    <a:cubicBezTo>
                      <a:pt x="478" y="0"/>
                      <a:pt x="478" y="0"/>
                      <a:pt x="478" y="0"/>
                    </a:cubicBezTo>
                    <a:cubicBezTo>
                      <a:pt x="372" y="77"/>
                      <a:pt x="281" y="178"/>
                      <a:pt x="217" y="303"/>
                    </a:cubicBezTo>
                    <a:cubicBezTo>
                      <a:pt x="0" y="723"/>
                      <a:pt x="164" y="1240"/>
                      <a:pt x="585" y="1458"/>
                    </a:cubicBezTo>
                    <a:cubicBezTo>
                      <a:pt x="1005" y="1675"/>
                      <a:pt x="1523" y="1511"/>
                      <a:pt x="1740" y="1090"/>
                    </a:cubicBezTo>
                    <a:cubicBezTo>
                      <a:pt x="1938" y="707"/>
                      <a:pt x="1819" y="245"/>
                      <a:pt x="1479" y="0"/>
                    </a:cubicBezTo>
                    <a:close/>
                  </a:path>
                </a:pathLst>
              </a:custGeom>
              <a:solidFill>
                <a:srgbClr val="E8C34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58" name="Oval 34">
                <a:extLst>
                  <a:ext uri="{FF2B5EF4-FFF2-40B4-BE49-F238E27FC236}">
                    <a16:creationId xmlns:a16="http://schemas.microsoft.com/office/drawing/2014/main" id="{160D1BF8-14AA-47FA-AD60-CEFBB073E5C8}"/>
                  </a:ext>
                </a:extLst>
              </p:cNvPr>
              <p:cNvSpPr>
                <a:spLocks noChangeArrowheads="1"/>
              </p:cNvSpPr>
              <p:nvPr/>
            </p:nvSpPr>
            <p:spPr bwMode="auto">
              <a:xfrm>
                <a:off x="5037137" y="28575"/>
                <a:ext cx="1057275" cy="1055688"/>
              </a:xfrm>
              <a:prstGeom prst="ellipse">
                <a:avLst/>
              </a:prstGeom>
              <a:solidFill>
                <a:srgbClr val="D55B48"/>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2559" name="Freeform 35">
                <a:extLst>
                  <a:ext uri="{FF2B5EF4-FFF2-40B4-BE49-F238E27FC236}">
                    <a16:creationId xmlns:a16="http://schemas.microsoft.com/office/drawing/2014/main" id="{8F024315-FD15-4173-8BD3-F79C13909F8A}"/>
                  </a:ext>
                </a:extLst>
              </p:cNvPr>
              <p:cNvSpPr>
                <a:spLocks noEditPoints="1" noChangeArrowheads="1"/>
              </p:cNvSpPr>
              <p:nvPr/>
            </p:nvSpPr>
            <p:spPr bwMode="auto">
              <a:xfrm>
                <a:off x="5186362" y="176212"/>
                <a:ext cx="757238" cy="758825"/>
              </a:xfrm>
              <a:custGeom>
                <a:avLst/>
                <a:gdLst>
                  <a:gd name="T0" fmla="*/ 2147483647 w 895"/>
                  <a:gd name="T1" fmla="*/ 0 h 896"/>
                  <a:gd name="T2" fmla="*/ 2147483647 w 895"/>
                  <a:gd name="T3" fmla="*/ 2147483647 h 896"/>
                  <a:gd name="T4" fmla="*/ 2147483647 w 895"/>
                  <a:gd name="T5" fmla="*/ 2147483647 h 896"/>
                  <a:gd name="T6" fmla="*/ 2147483647 w 895"/>
                  <a:gd name="T7" fmla="*/ 2147483647 h 896"/>
                  <a:gd name="T8" fmla="*/ 2147483647 w 895"/>
                  <a:gd name="T9" fmla="*/ 2147483647 h 896"/>
                  <a:gd name="T10" fmla="*/ 2147483647 w 895"/>
                  <a:gd name="T11" fmla="*/ 2147483647 h 896"/>
                  <a:gd name="T12" fmla="*/ 2147483647 w 895"/>
                  <a:gd name="T13" fmla="*/ 2147483647 h 896"/>
                  <a:gd name="T14" fmla="*/ 2147483647 w 895"/>
                  <a:gd name="T15" fmla="*/ 2147483647 h 896"/>
                  <a:gd name="T16" fmla="*/ 2147483647 w 895"/>
                  <a:gd name="T17" fmla="*/ 2147483647 h 896"/>
                  <a:gd name="T18" fmla="*/ 2147483647 w 895"/>
                  <a:gd name="T19" fmla="*/ 2147483647 h 896"/>
                  <a:gd name="T20" fmla="*/ 2147483647 w 895"/>
                  <a:gd name="T21" fmla="*/ 2147483647 h 896"/>
                  <a:gd name="T22" fmla="*/ 2147483647 w 895"/>
                  <a:gd name="T23" fmla="*/ 2147483647 h 896"/>
                  <a:gd name="T24" fmla="*/ 2147483647 w 895"/>
                  <a:gd name="T25" fmla="*/ 2147483647 h 896"/>
                  <a:gd name="T26" fmla="*/ 2147483647 w 895"/>
                  <a:gd name="T27" fmla="*/ 2147483647 h 896"/>
                  <a:gd name="T28" fmla="*/ 2147483647 w 895"/>
                  <a:gd name="T29" fmla="*/ 2147483647 h 896"/>
                  <a:gd name="T30" fmla="*/ 2147483647 w 895"/>
                  <a:gd name="T31" fmla="*/ 2147483647 h 896"/>
                  <a:gd name="T32" fmla="*/ 2147483647 w 895"/>
                  <a:gd name="T33" fmla="*/ 2147483647 h 896"/>
                  <a:gd name="T34" fmla="*/ 2147483647 w 895"/>
                  <a:gd name="T35" fmla="*/ 2147483647 h 896"/>
                  <a:gd name="T36" fmla="*/ 2147483647 w 895"/>
                  <a:gd name="T37" fmla="*/ 2147483647 h 896"/>
                  <a:gd name="T38" fmla="*/ 2147483647 w 895"/>
                  <a:gd name="T39" fmla="*/ 2147483647 h 896"/>
                  <a:gd name="T40" fmla="*/ 2147483647 w 895"/>
                  <a:gd name="T41" fmla="*/ 2147483647 h 896"/>
                  <a:gd name="T42" fmla="*/ 0 w 895"/>
                  <a:gd name="T43" fmla="*/ 2147483647 h 896"/>
                  <a:gd name="T44" fmla="*/ 2147483647 w 895"/>
                  <a:gd name="T45" fmla="*/ 2147483647 h 896"/>
                  <a:gd name="T46" fmla="*/ 2147483647 w 895"/>
                  <a:gd name="T47" fmla="*/ 2147483647 h 896"/>
                  <a:gd name="T48" fmla="*/ 2147483647 w 895"/>
                  <a:gd name="T49" fmla="*/ 2147483647 h 896"/>
                  <a:gd name="T50" fmla="*/ 2147483647 w 895"/>
                  <a:gd name="T51" fmla="*/ 2147483647 h 896"/>
                  <a:gd name="T52" fmla="*/ 2147483647 w 895"/>
                  <a:gd name="T53" fmla="*/ 2147483647 h 896"/>
                  <a:gd name="T54" fmla="*/ 2147483647 w 895"/>
                  <a:gd name="T55" fmla="*/ 2147483647 h 896"/>
                  <a:gd name="T56" fmla="*/ 2147483647 w 895"/>
                  <a:gd name="T57" fmla="*/ 0 h 896"/>
                  <a:gd name="T58" fmla="*/ 2147483647 w 895"/>
                  <a:gd name="T59" fmla="*/ 2147483647 h 896"/>
                  <a:gd name="T60" fmla="*/ 2147483647 w 895"/>
                  <a:gd name="T61" fmla="*/ 2147483647 h 896"/>
                  <a:gd name="T62" fmla="*/ 2147483647 w 895"/>
                  <a:gd name="T63" fmla="*/ 2147483647 h 896"/>
                  <a:gd name="T64" fmla="*/ 2147483647 w 895"/>
                  <a:gd name="T65" fmla="*/ 2147483647 h 896"/>
                  <a:gd name="T66" fmla="*/ 2147483647 w 895"/>
                  <a:gd name="T67" fmla="*/ 2147483647 h 89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895"/>
                  <a:gd name="T103" fmla="*/ 0 h 896"/>
                  <a:gd name="T104" fmla="*/ 895 w 895"/>
                  <a:gd name="T105" fmla="*/ 896 h 89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895" h="896">
                    <a:moveTo>
                      <a:pt x="465" y="0"/>
                    </a:moveTo>
                    <a:cubicBezTo>
                      <a:pt x="600" y="14"/>
                      <a:pt x="600" y="14"/>
                      <a:pt x="600" y="14"/>
                    </a:cubicBezTo>
                    <a:cubicBezTo>
                      <a:pt x="605" y="114"/>
                      <a:pt x="605" y="114"/>
                      <a:pt x="605" y="114"/>
                    </a:cubicBezTo>
                    <a:cubicBezTo>
                      <a:pt x="722" y="193"/>
                      <a:pt x="722" y="193"/>
                      <a:pt x="722" y="193"/>
                    </a:cubicBezTo>
                    <a:cubicBezTo>
                      <a:pt x="814" y="173"/>
                      <a:pt x="814" y="173"/>
                      <a:pt x="814" y="173"/>
                    </a:cubicBezTo>
                    <a:cubicBezTo>
                      <a:pt x="888" y="286"/>
                      <a:pt x="888" y="286"/>
                      <a:pt x="888" y="286"/>
                    </a:cubicBezTo>
                    <a:cubicBezTo>
                      <a:pt x="812" y="353"/>
                      <a:pt x="812" y="353"/>
                      <a:pt x="812" y="353"/>
                    </a:cubicBezTo>
                    <a:cubicBezTo>
                      <a:pt x="823" y="493"/>
                      <a:pt x="823" y="493"/>
                      <a:pt x="823" y="493"/>
                    </a:cubicBezTo>
                    <a:cubicBezTo>
                      <a:pt x="895" y="552"/>
                      <a:pt x="895" y="552"/>
                      <a:pt x="895" y="552"/>
                    </a:cubicBezTo>
                    <a:cubicBezTo>
                      <a:pt x="852" y="679"/>
                      <a:pt x="852" y="679"/>
                      <a:pt x="852" y="679"/>
                    </a:cubicBezTo>
                    <a:cubicBezTo>
                      <a:pt x="751" y="662"/>
                      <a:pt x="751" y="662"/>
                      <a:pt x="751" y="662"/>
                    </a:cubicBezTo>
                    <a:cubicBezTo>
                      <a:pt x="648" y="758"/>
                      <a:pt x="648" y="758"/>
                      <a:pt x="648" y="758"/>
                    </a:cubicBezTo>
                    <a:cubicBezTo>
                      <a:pt x="647" y="850"/>
                      <a:pt x="647" y="850"/>
                      <a:pt x="647" y="850"/>
                    </a:cubicBezTo>
                    <a:cubicBezTo>
                      <a:pt x="519" y="896"/>
                      <a:pt x="519" y="896"/>
                      <a:pt x="519" y="896"/>
                    </a:cubicBezTo>
                    <a:cubicBezTo>
                      <a:pt x="470" y="808"/>
                      <a:pt x="470" y="808"/>
                      <a:pt x="470" y="808"/>
                    </a:cubicBezTo>
                    <a:cubicBezTo>
                      <a:pt x="330" y="788"/>
                      <a:pt x="330" y="788"/>
                      <a:pt x="330" y="788"/>
                    </a:cubicBezTo>
                    <a:cubicBezTo>
                      <a:pt x="256" y="844"/>
                      <a:pt x="256" y="844"/>
                      <a:pt x="256" y="844"/>
                    </a:cubicBezTo>
                    <a:cubicBezTo>
                      <a:pt x="140" y="774"/>
                      <a:pt x="140" y="774"/>
                      <a:pt x="140" y="774"/>
                    </a:cubicBezTo>
                    <a:cubicBezTo>
                      <a:pt x="179" y="681"/>
                      <a:pt x="179" y="681"/>
                      <a:pt x="179" y="681"/>
                    </a:cubicBezTo>
                    <a:cubicBezTo>
                      <a:pt x="108" y="560"/>
                      <a:pt x="108" y="560"/>
                      <a:pt x="108" y="560"/>
                    </a:cubicBezTo>
                    <a:cubicBezTo>
                      <a:pt x="17" y="538"/>
                      <a:pt x="17" y="538"/>
                      <a:pt x="17" y="538"/>
                    </a:cubicBezTo>
                    <a:cubicBezTo>
                      <a:pt x="0" y="405"/>
                      <a:pt x="0" y="405"/>
                      <a:pt x="0" y="405"/>
                    </a:cubicBezTo>
                    <a:cubicBezTo>
                      <a:pt x="98" y="377"/>
                      <a:pt x="98" y="377"/>
                      <a:pt x="98" y="377"/>
                    </a:cubicBezTo>
                    <a:cubicBezTo>
                      <a:pt x="149" y="246"/>
                      <a:pt x="149" y="246"/>
                      <a:pt x="149" y="246"/>
                    </a:cubicBezTo>
                    <a:cubicBezTo>
                      <a:pt x="110" y="162"/>
                      <a:pt x="110" y="162"/>
                      <a:pt x="110" y="162"/>
                    </a:cubicBezTo>
                    <a:cubicBezTo>
                      <a:pt x="205" y="66"/>
                      <a:pt x="205" y="66"/>
                      <a:pt x="205" y="66"/>
                    </a:cubicBezTo>
                    <a:cubicBezTo>
                      <a:pt x="288" y="125"/>
                      <a:pt x="288" y="125"/>
                      <a:pt x="288" y="125"/>
                    </a:cubicBezTo>
                    <a:cubicBezTo>
                      <a:pt x="423" y="83"/>
                      <a:pt x="423" y="83"/>
                      <a:pt x="423" y="83"/>
                    </a:cubicBezTo>
                    <a:cubicBezTo>
                      <a:pt x="465" y="0"/>
                      <a:pt x="465" y="0"/>
                      <a:pt x="465" y="0"/>
                    </a:cubicBezTo>
                    <a:close/>
                    <a:moveTo>
                      <a:pt x="458" y="262"/>
                    </a:moveTo>
                    <a:cubicBezTo>
                      <a:pt x="560" y="262"/>
                      <a:pt x="643" y="344"/>
                      <a:pt x="643" y="446"/>
                    </a:cubicBezTo>
                    <a:cubicBezTo>
                      <a:pt x="643" y="547"/>
                      <a:pt x="560" y="629"/>
                      <a:pt x="458" y="629"/>
                    </a:cubicBezTo>
                    <a:cubicBezTo>
                      <a:pt x="355" y="629"/>
                      <a:pt x="272" y="547"/>
                      <a:pt x="272" y="446"/>
                    </a:cubicBezTo>
                    <a:cubicBezTo>
                      <a:pt x="272" y="344"/>
                      <a:pt x="355" y="262"/>
                      <a:pt x="458" y="262"/>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60" name="Freeform 36">
                <a:extLst>
                  <a:ext uri="{FF2B5EF4-FFF2-40B4-BE49-F238E27FC236}">
                    <a16:creationId xmlns:a16="http://schemas.microsoft.com/office/drawing/2014/main" id="{C2C2E8C6-A649-45D1-9F81-3852AB7EBA41}"/>
                  </a:ext>
                </a:extLst>
              </p:cNvPr>
              <p:cNvSpPr>
                <a:spLocks noChangeArrowheads="1"/>
              </p:cNvSpPr>
              <p:nvPr/>
            </p:nvSpPr>
            <p:spPr bwMode="auto">
              <a:xfrm>
                <a:off x="5368925" y="1244600"/>
                <a:ext cx="422275" cy="422275"/>
              </a:xfrm>
              <a:custGeom>
                <a:avLst/>
                <a:gdLst>
                  <a:gd name="T0" fmla="*/ 2147483647 w 500"/>
                  <a:gd name="T1" fmla="*/ 2147483647 h 500"/>
                  <a:gd name="T2" fmla="*/ 2147483647 w 500"/>
                  <a:gd name="T3" fmla="*/ 2147483647 h 500"/>
                  <a:gd name="T4" fmla="*/ 2147483647 w 500"/>
                  <a:gd name="T5" fmla="*/ 2147483647 h 500"/>
                  <a:gd name="T6" fmla="*/ 2147483647 w 500"/>
                  <a:gd name="T7" fmla="*/ 2147483647 h 500"/>
                  <a:gd name="T8" fmla="*/ 2147483647 w 500"/>
                  <a:gd name="T9" fmla="*/ 2147483647 h 500"/>
                  <a:gd name="T10" fmla="*/ 0 60000 65536"/>
                  <a:gd name="T11" fmla="*/ 0 60000 65536"/>
                  <a:gd name="T12" fmla="*/ 0 60000 65536"/>
                  <a:gd name="T13" fmla="*/ 0 60000 65536"/>
                  <a:gd name="T14" fmla="*/ 0 60000 65536"/>
                  <a:gd name="T15" fmla="*/ 0 w 500"/>
                  <a:gd name="T16" fmla="*/ 0 h 500"/>
                  <a:gd name="T17" fmla="*/ 500 w 500"/>
                  <a:gd name="T18" fmla="*/ 500 h 500"/>
                </a:gdLst>
                <a:ahLst/>
                <a:cxnLst>
                  <a:cxn ang="T10">
                    <a:pos x="T0" y="T1"/>
                  </a:cxn>
                  <a:cxn ang="T11">
                    <a:pos x="T2" y="T3"/>
                  </a:cxn>
                  <a:cxn ang="T12">
                    <a:pos x="T4" y="T5"/>
                  </a:cxn>
                  <a:cxn ang="T13">
                    <a:pos x="T6" y="T7"/>
                  </a:cxn>
                  <a:cxn ang="T14">
                    <a:pos x="T8" y="T9"/>
                  </a:cxn>
                </a:cxnLst>
                <a:rect l="T15" t="T16" r="T17" b="T18"/>
                <a:pathLst>
                  <a:path w="500" h="500">
                    <a:moveTo>
                      <a:pt x="417" y="401"/>
                    </a:moveTo>
                    <a:cubicBezTo>
                      <a:pt x="333" y="493"/>
                      <a:pt x="191" y="500"/>
                      <a:pt x="99" y="417"/>
                    </a:cubicBezTo>
                    <a:cubicBezTo>
                      <a:pt x="7" y="333"/>
                      <a:pt x="0" y="191"/>
                      <a:pt x="83" y="99"/>
                    </a:cubicBezTo>
                    <a:cubicBezTo>
                      <a:pt x="166" y="7"/>
                      <a:pt x="308" y="0"/>
                      <a:pt x="400" y="83"/>
                    </a:cubicBezTo>
                    <a:cubicBezTo>
                      <a:pt x="493" y="166"/>
                      <a:pt x="500" y="308"/>
                      <a:pt x="417" y="401"/>
                    </a:cubicBezTo>
                    <a:close/>
                  </a:path>
                </a:pathLst>
              </a:custGeom>
              <a:solidFill>
                <a:srgbClr val="D55B4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61" name="Freeform 37">
                <a:extLst>
                  <a:ext uri="{FF2B5EF4-FFF2-40B4-BE49-F238E27FC236}">
                    <a16:creationId xmlns:a16="http://schemas.microsoft.com/office/drawing/2014/main" id="{80A7EF06-2786-490C-B3D5-269E60D686B7}"/>
                  </a:ext>
                </a:extLst>
              </p:cNvPr>
              <p:cNvSpPr>
                <a:spLocks noChangeArrowheads="1"/>
              </p:cNvSpPr>
              <p:nvPr/>
            </p:nvSpPr>
            <p:spPr bwMode="auto">
              <a:xfrm>
                <a:off x="5454650" y="1319212"/>
                <a:ext cx="252413" cy="282575"/>
              </a:xfrm>
              <a:custGeom>
                <a:avLst/>
                <a:gdLst>
                  <a:gd name="T0" fmla="*/ 2147483647 w 299"/>
                  <a:gd name="T1" fmla="*/ 0 h 334"/>
                  <a:gd name="T2" fmla="*/ 0 w 299"/>
                  <a:gd name="T3" fmla="*/ 2147483647 h 334"/>
                  <a:gd name="T4" fmla="*/ 2147483647 w 299"/>
                  <a:gd name="T5" fmla="*/ 2147483647 h 334"/>
                  <a:gd name="T6" fmla="*/ 2147483647 w 299"/>
                  <a:gd name="T7" fmla="*/ 2147483647 h 334"/>
                  <a:gd name="T8" fmla="*/ 2147483647 w 299"/>
                  <a:gd name="T9" fmla="*/ 2147483647 h 334"/>
                  <a:gd name="T10" fmla="*/ 2147483647 w 299"/>
                  <a:gd name="T11" fmla="*/ 2147483647 h 334"/>
                  <a:gd name="T12" fmla="*/ 2147483647 w 299"/>
                  <a:gd name="T13" fmla="*/ 2147483647 h 334"/>
                  <a:gd name="T14" fmla="*/ 2147483647 w 299"/>
                  <a:gd name="T15" fmla="*/ 2147483647 h 334"/>
                  <a:gd name="T16" fmla="*/ 2147483647 w 299"/>
                  <a:gd name="T17" fmla="*/ 2147483647 h 334"/>
                  <a:gd name="T18" fmla="*/ 2147483647 w 299"/>
                  <a:gd name="T19" fmla="*/ 2147483647 h 334"/>
                  <a:gd name="T20" fmla="*/ 2147483647 w 299"/>
                  <a:gd name="T21" fmla="*/ 2147483647 h 334"/>
                  <a:gd name="T22" fmla="*/ 2147483647 w 299"/>
                  <a:gd name="T23" fmla="*/ 2147483647 h 334"/>
                  <a:gd name="T24" fmla="*/ 2147483647 w 299"/>
                  <a:gd name="T25" fmla="*/ 2147483647 h 334"/>
                  <a:gd name="T26" fmla="*/ 2147483647 w 299"/>
                  <a:gd name="T27" fmla="*/ 2147483647 h 334"/>
                  <a:gd name="T28" fmla="*/ 2147483647 w 299"/>
                  <a:gd name="T29" fmla="*/ 0 h 33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99"/>
                  <a:gd name="T46" fmla="*/ 0 h 334"/>
                  <a:gd name="T47" fmla="*/ 299 w 299"/>
                  <a:gd name="T48" fmla="*/ 334 h 33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99" h="334">
                    <a:moveTo>
                      <a:pt x="176" y="0"/>
                    </a:moveTo>
                    <a:cubicBezTo>
                      <a:pt x="0" y="129"/>
                      <a:pt x="0" y="129"/>
                      <a:pt x="0" y="129"/>
                    </a:cubicBezTo>
                    <a:cubicBezTo>
                      <a:pt x="43" y="136"/>
                      <a:pt x="43" y="136"/>
                      <a:pt x="43" y="136"/>
                    </a:cubicBezTo>
                    <a:cubicBezTo>
                      <a:pt x="21" y="265"/>
                      <a:pt x="21" y="265"/>
                      <a:pt x="21" y="265"/>
                    </a:cubicBezTo>
                    <a:cubicBezTo>
                      <a:pt x="18" y="285"/>
                      <a:pt x="34" y="305"/>
                      <a:pt x="58" y="309"/>
                    </a:cubicBezTo>
                    <a:cubicBezTo>
                      <a:pt x="79" y="312"/>
                      <a:pt x="79" y="312"/>
                      <a:pt x="79" y="312"/>
                    </a:cubicBezTo>
                    <a:cubicBezTo>
                      <a:pt x="98" y="202"/>
                      <a:pt x="98" y="202"/>
                      <a:pt x="98" y="202"/>
                    </a:cubicBezTo>
                    <a:cubicBezTo>
                      <a:pt x="101" y="182"/>
                      <a:pt x="123" y="169"/>
                      <a:pt x="147" y="173"/>
                    </a:cubicBezTo>
                    <a:cubicBezTo>
                      <a:pt x="170" y="177"/>
                      <a:pt x="187" y="196"/>
                      <a:pt x="183" y="217"/>
                    </a:cubicBezTo>
                    <a:cubicBezTo>
                      <a:pt x="165" y="327"/>
                      <a:pt x="165" y="327"/>
                      <a:pt x="165" y="327"/>
                    </a:cubicBezTo>
                    <a:cubicBezTo>
                      <a:pt x="186" y="330"/>
                      <a:pt x="186" y="330"/>
                      <a:pt x="186" y="330"/>
                    </a:cubicBezTo>
                    <a:cubicBezTo>
                      <a:pt x="210" y="334"/>
                      <a:pt x="232" y="321"/>
                      <a:pt x="235" y="301"/>
                    </a:cubicBezTo>
                    <a:cubicBezTo>
                      <a:pt x="257" y="172"/>
                      <a:pt x="257" y="172"/>
                      <a:pt x="257" y="172"/>
                    </a:cubicBezTo>
                    <a:cubicBezTo>
                      <a:pt x="299" y="180"/>
                      <a:pt x="299" y="180"/>
                      <a:pt x="299" y="180"/>
                    </a:cubicBezTo>
                    <a:lnTo>
                      <a:pt x="176" y="0"/>
                    </a:lnTo>
                    <a:close/>
                  </a:path>
                </a:pathLst>
              </a:custGeom>
              <a:solidFill>
                <a:srgbClr val="EEE8D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62" name="Freeform 38">
                <a:extLst>
                  <a:ext uri="{FF2B5EF4-FFF2-40B4-BE49-F238E27FC236}">
                    <a16:creationId xmlns:a16="http://schemas.microsoft.com/office/drawing/2014/main" id="{D0E44FBA-DE32-4961-A1E1-0F912F0ECCFE}"/>
                  </a:ext>
                </a:extLst>
              </p:cNvPr>
              <p:cNvSpPr>
                <a:spLocks noEditPoints="1" noChangeArrowheads="1"/>
              </p:cNvSpPr>
              <p:nvPr/>
            </p:nvSpPr>
            <p:spPr bwMode="auto">
              <a:xfrm>
                <a:off x="207962" y="1287462"/>
                <a:ext cx="673100" cy="593725"/>
              </a:xfrm>
              <a:custGeom>
                <a:avLst/>
                <a:gdLst>
                  <a:gd name="T0" fmla="*/ 2147483647 w 796"/>
                  <a:gd name="T1" fmla="*/ 2147483647 h 701"/>
                  <a:gd name="T2" fmla="*/ 2147483647 w 796"/>
                  <a:gd name="T3" fmla="*/ 2147483647 h 701"/>
                  <a:gd name="T4" fmla="*/ 2147483647 w 796"/>
                  <a:gd name="T5" fmla="*/ 2147483647 h 701"/>
                  <a:gd name="T6" fmla="*/ 2147483647 w 796"/>
                  <a:gd name="T7" fmla="*/ 2147483647 h 701"/>
                  <a:gd name="T8" fmla="*/ 2147483647 w 796"/>
                  <a:gd name="T9" fmla="*/ 2147483647 h 701"/>
                  <a:gd name="T10" fmla="*/ 2147483647 w 796"/>
                  <a:gd name="T11" fmla="*/ 2147483647 h 701"/>
                  <a:gd name="T12" fmla="*/ 2147483647 w 796"/>
                  <a:gd name="T13" fmla="*/ 2147483647 h 701"/>
                  <a:gd name="T14" fmla="*/ 2147483647 w 796"/>
                  <a:gd name="T15" fmla="*/ 2147483647 h 701"/>
                  <a:gd name="T16" fmla="*/ 2147483647 w 796"/>
                  <a:gd name="T17" fmla="*/ 2147483647 h 701"/>
                  <a:gd name="T18" fmla="*/ 2147483647 w 796"/>
                  <a:gd name="T19" fmla="*/ 2147483647 h 701"/>
                  <a:gd name="T20" fmla="*/ 2147483647 w 796"/>
                  <a:gd name="T21" fmla="*/ 2147483647 h 701"/>
                  <a:gd name="T22" fmla="*/ 2147483647 w 796"/>
                  <a:gd name="T23" fmla="*/ 2147483647 h 701"/>
                  <a:gd name="T24" fmla="*/ 2147483647 w 796"/>
                  <a:gd name="T25" fmla="*/ 2147483647 h 701"/>
                  <a:gd name="T26" fmla="*/ 2147483647 w 796"/>
                  <a:gd name="T27" fmla="*/ 2147483647 h 701"/>
                  <a:gd name="T28" fmla="*/ 2147483647 w 796"/>
                  <a:gd name="T29" fmla="*/ 2147483647 h 701"/>
                  <a:gd name="T30" fmla="*/ 2147483647 w 796"/>
                  <a:gd name="T31" fmla="*/ 2147483647 h 701"/>
                  <a:gd name="T32" fmla="*/ 2147483647 w 796"/>
                  <a:gd name="T33" fmla="*/ 2147483647 h 701"/>
                  <a:gd name="T34" fmla="*/ 2147483647 w 796"/>
                  <a:gd name="T35" fmla="*/ 2147483647 h 701"/>
                  <a:gd name="T36" fmla="*/ 2147483647 w 796"/>
                  <a:gd name="T37" fmla="*/ 2147483647 h 701"/>
                  <a:gd name="T38" fmla="*/ 2147483647 w 796"/>
                  <a:gd name="T39" fmla="*/ 2147483647 h 70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796"/>
                  <a:gd name="T61" fmla="*/ 0 h 701"/>
                  <a:gd name="T62" fmla="*/ 796 w 796"/>
                  <a:gd name="T63" fmla="*/ 701 h 701"/>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796" h="701">
                    <a:moveTo>
                      <a:pt x="556" y="26"/>
                    </a:moveTo>
                    <a:cubicBezTo>
                      <a:pt x="435" y="69"/>
                      <a:pt x="435" y="69"/>
                      <a:pt x="435" y="69"/>
                    </a:cubicBezTo>
                    <a:cubicBezTo>
                      <a:pt x="419" y="24"/>
                      <a:pt x="370" y="0"/>
                      <a:pt x="325" y="16"/>
                    </a:cubicBezTo>
                    <a:cubicBezTo>
                      <a:pt x="280" y="32"/>
                      <a:pt x="256" y="81"/>
                      <a:pt x="272" y="126"/>
                    </a:cubicBezTo>
                    <a:cubicBezTo>
                      <a:pt x="109" y="183"/>
                      <a:pt x="109" y="183"/>
                      <a:pt x="109" y="183"/>
                    </a:cubicBezTo>
                    <a:cubicBezTo>
                      <a:pt x="95" y="143"/>
                      <a:pt x="95" y="143"/>
                      <a:pt x="95" y="143"/>
                    </a:cubicBezTo>
                    <a:cubicBezTo>
                      <a:pt x="55" y="157"/>
                      <a:pt x="55" y="157"/>
                      <a:pt x="55" y="157"/>
                    </a:cubicBezTo>
                    <a:cubicBezTo>
                      <a:pt x="69" y="197"/>
                      <a:pt x="69" y="197"/>
                      <a:pt x="69" y="197"/>
                    </a:cubicBezTo>
                    <a:cubicBezTo>
                      <a:pt x="24" y="213"/>
                      <a:pt x="0" y="262"/>
                      <a:pt x="16" y="307"/>
                    </a:cubicBezTo>
                    <a:cubicBezTo>
                      <a:pt x="130" y="632"/>
                      <a:pt x="130" y="632"/>
                      <a:pt x="130" y="632"/>
                    </a:cubicBezTo>
                    <a:cubicBezTo>
                      <a:pt x="146" y="677"/>
                      <a:pt x="195" y="701"/>
                      <a:pt x="240" y="685"/>
                    </a:cubicBezTo>
                    <a:cubicBezTo>
                      <a:pt x="728" y="514"/>
                      <a:pt x="728" y="514"/>
                      <a:pt x="728" y="514"/>
                    </a:cubicBezTo>
                    <a:cubicBezTo>
                      <a:pt x="773" y="498"/>
                      <a:pt x="796" y="449"/>
                      <a:pt x="780" y="404"/>
                    </a:cubicBezTo>
                    <a:cubicBezTo>
                      <a:pt x="666" y="79"/>
                      <a:pt x="666" y="79"/>
                      <a:pt x="666" y="79"/>
                    </a:cubicBezTo>
                    <a:cubicBezTo>
                      <a:pt x="650" y="34"/>
                      <a:pt x="601" y="10"/>
                      <a:pt x="556" y="26"/>
                    </a:cubicBezTo>
                    <a:close/>
                    <a:moveTo>
                      <a:pt x="496" y="504"/>
                    </a:moveTo>
                    <a:cubicBezTo>
                      <a:pt x="406" y="535"/>
                      <a:pt x="308" y="488"/>
                      <a:pt x="276" y="399"/>
                    </a:cubicBezTo>
                    <a:cubicBezTo>
                      <a:pt x="245" y="309"/>
                      <a:pt x="292" y="210"/>
                      <a:pt x="382" y="179"/>
                    </a:cubicBezTo>
                    <a:cubicBezTo>
                      <a:pt x="472" y="147"/>
                      <a:pt x="570" y="195"/>
                      <a:pt x="601" y="284"/>
                    </a:cubicBezTo>
                    <a:cubicBezTo>
                      <a:pt x="633" y="374"/>
                      <a:pt x="586" y="472"/>
                      <a:pt x="496" y="504"/>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63" name="Freeform 39">
                <a:extLst>
                  <a:ext uri="{FF2B5EF4-FFF2-40B4-BE49-F238E27FC236}">
                    <a16:creationId xmlns:a16="http://schemas.microsoft.com/office/drawing/2014/main" id="{C30A4767-7DCE-48E2-8D38-3DC702DC9004}"/>
                  </a:ext>
                </a:extLst>
              </p:cNvPr>
              <p:cNvSpPr>
                <a:spLocks noChangeArrowheads="1"/>
              </p:cNvSpPr>
              <p:nvPr/>
            </p:nvSpPr>
            <p:spPr bwMode="auto">
              <a:xfrm>
                <a:off x="496887" y="1493837"/>
                <a:ext cx="165100" cy="165100"/>
              </a:xfrm>
              <a:custGeom>
                <a:avLst/>
                <a:gdLst>
                  <a:gd name="T0" fmla="*/ 2147483647 w 194"/>
                  <a:gd name="T1" fmla="*/ 2147483647 h 194"/>
                  <a:gd name="T2" fmla="*/ 2147483647 w 194"/>
                  <a:gd name="T3" fmla="*/ 2147483647 h 194"/>
                  <a:gd name="T4" fmla="*/ 2147483647 w 194"/>
                  <a:gd name="T5" fmla="*/ 2147483647 h 194"/>
                  <a:gd name="T6" fmla="*/ 2147483647 w 194"/>
                  <a:gd name="T7" fmla="*/ 2147483647 h 194"/>
                  <a:gd name="T8" fmla="*/ 2147483647 w 194"/>
                  <a:gd name="T9" fmla="*/ 2147483647 h 194"/>
                  <a:gd name="T10" fmla="*/ 0 60000 65536"/>
                  <a:gd name="T11" fmla="*/ 0 60000 65536"/>
                  <a:gd name="T12" fmla="*/ 0 60000 65536"/>
                  <a:gd name="T13" fmla="*/ 0 60000 65536"/>
                  <a:gd name="T14" fmla="*/ 0 60000 65536"/>
                  <a:gd name="T15" fmla="*/ 0 w 194"/>
                  <a:gd name="T16" fmla="*/ 0 h 194"/>
                  <a:gd name="T17" fmla="*/ 194 w 194"/>
                  <a:gd name="T18" fmla="*/ 194 h 194"/>
                </a:gdLst>
                <a:ahLst/>
                <a:cxnLst>
                  <a:cxn ang="T10">
                    <a:pos x="T0" y="T1"/>
                  </a:cxn>
                  <a:cxn ang="T11">
                    <a:pos x="T2" y="T3"/>
                  </a:cxn>
                  <a:cxn ang="T12">
                    <a:pos x="T4" y="T5"/>
                  </a:cxn>
                  <a:cxn ang="T13">
                    <a:pos x="T6" y="T7"/>
                  </a:cxn>
                  <a:cxn ang="T14">
                    <a:pos x="T8" y="T9"/>
                  </a:cxn>
                </a:cxnLst>
                <a:rect l="T15" t="T16" r="T17" b="T18"/>
                <a:pathLst>
                  <a:path w="194" h="194">
                    <a:moveTo>
                      <a:pt x="68" y="16"/>
                    </a:moveTo>
                    <a:cubicBezTo>
                      <a:pt x="24" y="32"/>
                      <a:pt x="0" y="81"/>
                      <a:pt x="16" y="126"/>
                    </a:cubicBezTo>
                    <a:cubicBezTo>
                      <a:pt x="31" y="171"/>
                      <a:pt x="81" y="194"/>
                      <a:pt x="125" y="179"/>
                    </a:cubicBezTo>
                    <a:cubicBezTo>
                      <a:pt x="170" y="163"/>
                      <a:pt x="194" y="114"/>
                      <a:pt x="178" y="69"/>
                    </a:cubicBezTo>
                    <a:cubicBezTo>
                      <a:pt x="162" y="24"/>
                      <a:pt x="113" y="0"/>
                      <a:pt x="68" y="16"/>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64" name="Freeform 40">
                <a:extLst>
                  <a:ext uri="{FF2B5EF4-FFF2-40B4-BE49-F238E27FC236}">
                    <a16:creationId xmlns:a16="http://schemas.microsoft.com/office/drawing/2014/main" id="{880D24C3-3C31-48D2-9CD0-A04620C2D170}"/>
                  </a:ext>
                </a:extLst>
              </p:cNvPr>
              <p:cNvSpPr>
                <a:spLocks noChangeArrowheads="1"/>
              </p:cNvSpPr>
              <p:nvPr/>
            </p:nvSpPr>
            <p:spPr bwMode="auto">
              <a:xfrm>
                <a:off x="3300412" y="1216025"/>
                <a:ext cx="881063" cy="879475"/>
              </a:xfrm>
              <a:custGeom>
                <a:avLst/>
                <a:gdLst>
                  <a:gd name="T0" fmla="*/ 2147483647 w 1041"/>
                  <a:gd name="T1" fmla="*/ 2147483647 h 1040"/>
                  <a:gd name="T2" fmla="*/ 2147483647 w 1041"/>
                  <a:gd name="T3" fmla="*/ 2147483647 h 1040"/>
                  <a:gd name="T4" fmla="*/ 2147483647 w 1041"/>
                  <a:gd name="T5" fmla="*/ 2147483647 h 1040"/>
                  <a:gd name="T6" fmla="*/ 2147483647 w 1041"/>
                  <a:gd name="T7" fmla="*/ 2147483647 h 1040"/>
                  <a:gd name="T8" fmla="*/ 2147483647 w 1041"/>
                  <a:gd name="T9" fmla="*/ 2147483647 h 1040"/>
                  <a:gd name="T10" fmla="*/ 0 60000 65536"/>
                  <a:gd name="T11" fmla="*/ 0 60000 65536"/>
                  <a:gd name="T12" fmla="*/ 0 60000 65536"/>
                  <a:gd name="T13" fmla="*/ 0 60000 65536"/>
                  <a:gd name="T14" fmla="*/ 0 60000 65536"/>
                  <a:gd name="T15" fmla="*/ 0 w 1041"/>
                  <a:gd name="T16" fmla="*/ 0 h 1040"/>
                  <a:gd name="T17" fmla="*/ 1041 w 1041"/>
                  <a:gd name="T18" fmla="*/ 1040 h 1040"/>
                </a:gdLst>
                <a:ahLst/>
                <a:cxnLst>
                  <a:cxn ang="T10">
                    <a:pos x="T0" y="T1"/>
                  </a:cxn>
                  <a:cxn ang="T11">
                    <a:pos x="T2" y="T3"/>
                  </a:cxn>
                  <a:cxn ang="T12">
                    <a:pos x="T4" y="T5"/>
                  </a:cxn>
                  <a:cxn ang="T13">
                    <a:pos x="T6" y="T7"/>
                  </a:cxn>
                  <a:cxn ang="T14">
                    <a:pos x="T8" y="T9"/>
                  </a:cxn>
                </a:cxnLst>
                <a:rect l="T15" t="T16" r="T17" b="T18"/>
                <a:pathLst>
                  <a:path w="1041" h="1040">
                    <a:moveTo>
                      <a:pt x="971" y="646"/>
                    </a:moveTo>
                    <a:cubicBezTo>
                      <a:pt x="1041" y="397"/>
                      <a:pt x="895" y="139"/>
                      <a:pt x="646" y="69"/>
                    </a:cubicBezTo>
                    <a:cubicBezTo>
                      <a:pt x="398" y="0"/>
                      <a:pt x="139" y="145"/>
                      <a:pt x="70" y="394"/>
                    </a:cubicBezTo>
                    <a:cubicBezTo>
                      <a:pt x="0" y="643"/>
                      <a:pt x="145" y="901"/>
                      <a:pt x="394" y="970"/>
                    </a:cubicBezTo>
                    <a:cubicBezTo>
                      <a:pt x="643" y="1040"/>
                      <a:pt x="901" y="895"/>
                      <a:pt x="971" y="646"/>
                    </a:cubicBezTo>
                    <a:close/>
                  </a:path>
                </a:pathLst>
              </a:custGeom>
              <a:solidFill>
                <a:srgbClr val="334C5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65" name="Freeform 41">
                <a:extLst>
                  <a:ext uri="{FF2B5EF4-FFF2-40B4-BE49-F238E27FC236}">
                    <a16:creationId xmlns:a16="http://schemas.microsoft.com/office/drawing/2014/main" id="{D57D4717-B5D7-4043-A20B-5175A680CE40}"/>
                  </a:ext>
                </a:extLst>
              </p:cNvPr>
              <p:cNvSpPr>
                <a:spLocks noChangeArrowheads="1"/>
              </p:cNvSpPr>
              <p:nvPr/>
            </p:nvSpPr>
            <p:spPr bwMode="auto">
              <a:xfrm>
                <a:off x="3521075" y="1455737"/>
                <a:ext cx="438150" cy="455613"/>
              </a:xfrm>
              <a:custGeom>
                <a:avLst/>
                <a:gdLst>
                  <a:gd name="T0" fmla="*/ 2147483647 w 518"/>
                  <a:gd name="T1" fmla="*/ 2147483647 h 539"/>
                  <a:gd name="T2" fmla="*/ 2147483647 w 518"/>
                  <a:gd name="T3" fmla="*/ 2147483647 h 539"/>
                  <a:gd name="T4" fmla="*/ 2147483647 w 518"/>
                  <a:gd name="T5" fmla="*/ 2147483647 h 539"/>
                  <a:gd name="T6" fmla="*/ 2147483647 w 518"/>
                  <a:gd name="T7" fmla="*/ 2147483647 h 539"/>
                  <a:gd name="T8" fmla="*/ 2147483647 w 518"/>
                  <a:gd name="T9" fmla="*/ 2147483647 h 539"/>
                  <a:gd name="T10" fmla="*/ 2147483647 w 518"/>
                  <a:gd name="T11" fmla="*/ 2147483647 h 539"/>
                  <a:gd name="T12" fmla="*/ 2147483647 w 518"/>
                  <a:gd name="T13" fmla="*/ 2147483647 h 539"/>
                  <a:gd name="T14" fmla="*/ 2147483647 w 518"/>
                  <a:gd name="T15" fmla="*/ 2147483647 h 539"/>
                  <a:gd name="T16" fmla="*/ 2147483647 w 518"/>
                  <a:gd name="T17" fmla="*/ 2147483647 h 539"/>
                  <a:gd name="T18" fmla="*/ 2147483647 w 518"/>
                  <a:gd name="T19" fmla="*/ 2147483647 h 539"/>
                  <a:gd name="T20" fmla="*/ 2147483647 w 518"/>
                  <a:gd name="T21" fmla="*/ 2147483647 h 539"/>
                  <a:gd name="T22" fmla="*/ 2147483647 w 518"/>
                  <a:gd name="T23" fmla="*/ 2147483647 h 539"/>
                  <a:gd name="T24" fmla="*/ 2147483647 w 518"/>
                  <a:gd name="T25" fmla="*/ 2147483647 h 539"/>
                  <a:gd name="T26" fmla="*/ 2147483647 w 518"/>
                  <a:gd name="T27" fmla="*/ 2147483647 h 539"/>
                  <a:gd name="T28" fmla="*/ 2147483647 w 518"/>
                  <a:gd name="T29" fmla="*/ 2147483647 h 539"/>
                  <a:gd name="T30" fmla="*/ 2147483647 w 518"/>
                  <a:gd name="T31" fmla="*/ 2147483647 h 539"/>
                  <a:gd name="T32" fmla="*/ 2147483647 w 518"/>
                  <a:gd name="T33" fmla="*/ 2147483647 h 539"/>
                  <a:gd name="T34" fmla="*/ 2147483647 w 518"/>
                  <a:gd name="T35" fmla="*/ 2147483647 h 539"/>
                  <a:gd name="T36" fmla="*/ 2147483647 w 518"/>
                  <a:gd name="T37" fmla="*/ 603770064 h 539"/>
                  <a:gd name="T38" fmla="*/ 2147483647 w 518"/>
                  <a:gd name="T39" fmla="*/ 1208254400 h 539"/>
                  <a:gd name="T40" fmla="*/ 2147483647 w 518"/>
                  <a:gd name="T41" fmla="*/ 2147483647 h 539"/>
                  <a:gd name="T42" fmla="*/ 2147483647 w 518"/>
                  <a:gd name="T43" fmla="*/ 2147483647 h 539"/>
                  <a:gd name="T44" fmla="*/ 2147483647 w 518"/>
                  <a:gd name="T45" fmla="*/ 2147483647 h 539"/>
                  <a:gd name="T46" fmla="*/ 2147483647 w 518"/>
                  <a:gd name="T47" fmla="*/ 2147483647 h 539"/>
                  <a:gd name="T48" fmla="*/ 2147483647 w 518"/>
                  <a:gd name="T49" fmla="*/ 2147483647 h 539"/>
                  <a:gd name="T50" fmla="*/ 2147483647 w 518"/>
                  <a:gd name="T51" fmla="*/ 2147483647 h 539"/>
                  <a:gd name="T52" fmla="*/ 2147483647 w 518"/>
                  <a:gd name="T53" fmla="*/ 2147483647 h 539"/>
                  <a:gd name="T54" fmla="*/ 2147483647 w 518"/>
                  <a:gd name="T55" fmla="*/ 2147483647 h 539"/>
                  <a:gd name="T56" fmla="*/ 2147483647 w 518"/>
                  <a:gd name="T57" fmla="*/ 2147483647 h 539"/>
                  <a:gd name="T58" fmla="*/ 2147483647 w 518"/>
                  <a:gd name="T59" fmla="*/ 2147483647 h 539"/>
                  <a:gd name="T60" fmla="*/ 2147483647 w 518"/>
                  <a:gd name="T61" fmla="*/ 2147483647 h 539"/>
                  <a:gd name="T62" fmla="*/ 2147483647 w 518"/>
                  <a:gd name="T63" fmla="*/ 2147483647 h 539"/>
                  <a:gd name="T64" fmla="*/ 2147483647 w 518"/>
                  <a:gd name="T65" fmla="*/ 2147483647 h 539"/>
                  <a:gd name="T66" fmla="*/ 2147483647 w 518"/>
                  <a:gd name="T67" fmla="*/ 2147483647 h 539"/>
                  <a:gd name="T68" fmla="*/ 2147483647 w 518"/>
                  <a:gd name="T69" fmla="*/ 2147483647 h 539"/>
                  <a:gd name="T70" fmla="*/ 2147483647 w 518"/>
                  <a:gd name="T71" fmla="*/ 2147483647 h 539"/>
                  <a:gd name="T72" fmla="*/ 2147483647 w 518"/>
                  <a:gd name="T73" fmla="*/ 2147483647 h 539"/>
                  <a:gd name="T74" fmla="*/ 0 w 518"/>
                  <a:gd name="T75" fmla="*/ 2147483647 h 539"/>
                  <a:gd name="T76" fmla="*/ 0 w 518"/>
                  <a:gd name="T77" fmla="*/ 2147483647 h 539"/>
                  <a:gd name="T78" fmla="*/ 2147483647 w 518"/>
                  <a:gd name="T79" fmla="*/ 2147483647 h 539"/>
                  <a:gd name="T80" fmla="*/ 2147483647 w 518"/>
                  <a:gd name="T81" fmla="*/ 2147483647 h 539"/>
                  <a:gd name="T82" fmla="*/ 2147483647 w 518"/>
                  <a:gd name="T83" fmla="*/ 2147483647 h 53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18"/>
                  <a:gd name="T127" fmla="*/ 0 h 539"/>
                  <a:gd name="T128" fmla="*/ 518 w 518"/>
                  <a:gd name="T129" fmla="*/ 539 h 53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18" h="539">
                    <a:moveTo>
                      <a:pt x="518" y="467"/>
                    </a:moveTo>
                    <a:cubicBezTo>
                      <a:pt x="518" y="467"/>
                      <a:pt x="518" y="467"/>
                      <a:pt x="518" y="467"/>
                    </a:cubicBezTo>
                    <a:cubicBezTo>
                      <a:pt x="518" y="465"/>
                      <a:pt x="518" y="464"/>
                      <a:pt x="517" y="463"/>
                    </a:cubicBezTo>
                    <a:cubicBezTo>
                      <a:pt x="511" y="416"/>
                      <a:pt x="508" y="364"/>
                      <a:pt x="479" y="349"/>
                    </a:cubicBezTo>
                    <a:cubicBezTo>
                      <a:pt x="453" y="337"/>
                      <a:pt x="421" y="327"/>
                      <a:pt x="393" y="319"/>
                    </a:cubicBezTo>
                    <a:cubicBezTo>
                      <a:pt x="363" y="310"/>
                      <a:pt x="341" y="304"/>
                      <a:pt x="327" y="292"/>
                    </a:cubicBezTo>
                    <a:cubicBezTo>
                      <a:pt x="328" y="292"/>
                      <a:pt x="328" y="292"/>
                      <a:pt x="328" y="292"/>
                    </a:cubicBezTo>
                    <a:cubicBezTo>
                      <a:pt x="326" y="291"/>
                      <a:pt x="324" y="289"/>
                      <a:pt x="323" y="287"/>
                    </a:cubicBezTo>
                    <a:cubicBezTo>
                      <a:pt x="322" y="287"/>
                      <a:pt x="322" y="287"/>
                      <a:pt x="322" y="287"/>
                    </a:cubicBezTo>
                    <a:cubicBezTo>
                      <a:pt x="320" y="285"/>
                      <a:pt x="320" y="285"/>
                      <a:pt x="320" y="285"/>
                    </a:cubicBezTo>
                    <a:cubicBezTo>
                      <a:pt x="315" y="278"/>
                      <a:pt x="311" y="270"/>
                      <a:pt x="308" y="259"/>
                    </a:cubicBezTo>
                    <a:cubicBezTo>
                      <a:pt x="323" y="240"/>
                      <a:pt x="333" y="213"/>
                      <a:pt x="333" y="184"/>
                    </a:cubicBezTo>
                    <a:cubicBezTo>
                      <a:pt x="338" y="181"/>
                      <a:pt x="342" y="173"/>
                      <a:pt x="343" y="163"/>
                    </a:cubicBezTo>
                    <a:cubicBezTo>
                      <a:pt x="346" y="149"/>
                      <a:pt x="352" y="136"/>
                      <a:pt x="338" y="134"/>
                    </a:cubicBezTo>
                    <a:cubicBezTo>
                      <a:pt x="338" y="134"/>
                      <a:pt x="338" y="133"/>
                      <a:pt x="339" y="133"/>
                    </a:cubicBezTo>
                    <a:cubicBezTo>
                      <a:pt x="344" y="119"/>
                      <a:pt x="350" y="107"/>
                      <a:pt x="353" y="93"/>
                    </a:cubicBezTo>
                    <a:cubicBezTo>
                      <a:pt x="356" y="75"/>
                      <a:pt x="352" y="52"/>
                      <a:pt x="330" y="33"/>
                    </a:cubicBezTo>
                    <a:cubicBezTo>
                      <a:pt x="319" y="23"/>
                      <a:pt x="304" y="18"/>
                      <a:pt x="289" y="17"/>
                    </a:cubicBezTo>
                    <a:cubicBezTo>
                      <a:pt x="277" y="4"/>
                      <a:pt x="263" y="0"/>
                      <a:pt x="244" y="1"/>
                    </a:cubicBezTo>
                    <a:cubicBezTo>
                      <a:pt x="238" y="1"/>
                      <a:pt x="231" y="1"/>
                      <a:pt x="223" y="2"/>
                    </a:cubicBezTo>
                    <a:cubicBezTo>
                      <a:pt x="201" y="4"/>
                      <a:pt x="178" y="24"/>
                      <a:pt x="165" y="39"/>
                    </a:cubicBezTo>
                    <a:cubicBezTo>
                      <a:pt x="155" y="51"/>
                      <a:pt x="154" y="67"/>
                      <a:pt x="156" y="84"/>
                    </a:cubicBezTo>
                    <a:cubicBezTo>
                      <a:pt x="157" y="100"/>
                      <a:pt x="162" y="117"/>
                      <a:pt x="166" y="133"/>
                    </a:cubicBezTo>
                    <a:cubicBezTo>
                      <a:pt x="166" y="134"/>
                      <a:pt x="166" y="136"/>
                      <a:pt x="166" y="137"/>
                    </a:cubicBezTo>
                    <a:cubicBezTo>
                      <a:pt x="166" y="137"/>
                      <a:pt x="165" y="137"/>
                      <a:pt x="165" y="137"/>
                    </a:cubicBezTo>
                    <a:cubicBezTo>
                      <a:pt x="151" y="140"/>
                      <a:pt x="157" y="152"/>
                      <a:pt x="160" y="166"/>
                    </a:cubicBezTo>
                    <a:cubicBezTo>
                      <a:pt x="161" y="169"/>
                      <a:pt x="161" y="172"/>
                      <a:pt x="162" y="174"/>
                    </a:cubicBezTo>
                    <a:cubicBezTo>
                      <a:pt x="165" y="180"/>
                      <a:pt x="168" y="185"/>
                      <a:pt x="172" y="188"/>
                    </a:cubicBezTo>
                    <a:cubicBezTo>
                      <a:pt x="172" y="199"/>
                      <a:pt x="174" y="211"/>
                      <a:pt x="177" y="221"/>
                    </a:cubicBezTo>
                    <a:cubicBezTo>
                      <a:pt x="182" y="238"/>
                      <a:pt x="190" y="252"/>
                      <a:pt x="199" y="264"/>
                    </a:cubicBezTo>
                    <a:cubicBezTo>
                      <a:pt x="196" y="276"/>
                      <a:pt x="191" y="285"/>
                      <a:pt x="183" y="292"/>
                    </a:cubicBezTo>
                    <a:cubicBezTo>
                      <a:pt x="184" y="292"/>
                      <a:pt x="184" y="292"/>
                      <a:pt x="184" y="292"/>
                    </a:cubicBezTo>
                    <a:cubicBezTo>
                      <a:pt x="183" y="292"/>
                      <a:pt x="183" y="292"/>
                      <a:pt x="182" y="293"/>
                    </a:cubicBezTo>
                    <a:cubicBezTo>
                      <a:pt x="178" y="296"/>
                      <a:pt x="172" y="299"/>
                      <a:pt x="168" y="302"/>
                    </a:cubicBezTo>
                    <a:cubicBezTo>
                      <a:pt x="163" y="308"/>
                      <a:pt x="163" y="308"/>
                      <a:pt x="163" y="308"/>
                    </a:cubicBezTo>
                    <a:cubicBezTo>
                      <a:pt x="151" y="314"/>
                      <a:pt x="136" y="319"/>
                      <a:pt x="119" y="325"/>
                    </a:cubicBezTo>
                    <a:cubicBezTo>
                      <a:pt x="91" y="334"/>
                      <a:pt x="60" y="345"/>
                      <a:pt x="34" y="358"/>
                    </a:cubicBezTo>
                    <a:cubicBezTo>
                      <a:pt x="5" y="374"/>
                      <a:pt x="4" y="430"/>
                      <a:pt x="0" y="477"/>
                    </a:cubicBezTo>
                    <a:cubicBezTo>
                      <a:pt x="0" y="477"/>
                      <a:pt x="0" y="477"/>
                      <a:pt x="0" y="477"/>
                    </a:cubicBezTo>
                    <a:cubicBezTo>
                      <a:pt x="1" y="513"/>
                      <a:pt x="118" y="539"/>
                      <a:pt x="260" y="536"/>
                    </a:cubicBezTo>
                    <a:cubicBezTo>
                      <a:pt x="403" y="533"/>
                      <a:pt x="518" y="502"/>
                      <a:pt x="518" y="467"/>
                    </a:cubicBezTo>
                    <a:cubicBezTo>
                      <a:pt x="518" y="467"/>
                      <a:pt x="518" y="467"/>
                      <a:pt x="518" y="467"/>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66" name="Freeform 43">
                <a:extLst>
                  <a:ext uri="{FF2B5EF4-FFF2-40B4-BE49-F238E27FC236}">
                    <a16:creationId xmlns:a16="http://schemas.microsoft.com/office/drawing/2014/main" id="{D6B91E6F-42F2-4A97-844C-F3AF35F593B4}"/>
                  </a:ext>
                </a:extLst>
              </p:cNvPr>
              <p:cNvSpPr>
                <a:spLocks noChangeArrowheads="1"/>
              </p:cNvSpPr>
              <p:nvPr/>
            </p:nvSpPr>
            <p:spPr bwMode="auto">
              <a:xfrm>
                <a:off x="3925887" y="596900"/>
                <a:ext cx="1300163" cy="1300163"/>
              </a:xfrm>
              <a:custGeom>
                <a:avLst/>
                <a:gdLst>
                  <a:gd name="T0" fmla="*/ 2147483647 w 1536"/>
                  <a:gd name="T1" fmla="*/ 2147483647 h 1537"/>
                  <a:gd name="T2" fmla="*/ 2147483647 w 1536"/>
                  <a:gd name="T3" fmla="*/ 2147483647 h 1537"/>
                  <a:gd name="T4" fmla="*/ 2147483647 w 1536"/>
                  <a:gd name="T5" fmla="*/ 2147483647 h 1537"/>
                  <a:gd name="T6" fmla="*/ 2147483647 w 1536"/>
                  <a:gd name="T7" fmla="*/ 2147483647 h 1537"/>
                  <a:gd name="T8" fmla="*/ 2147483647 w 1536"/>
                  <a:gd name="T9" fmla="*/ 2147483647 h 1537"/>
                  <a:gd name="T10" fmla="*/ 0 60000 65536"/>
                  <a:gd name="T11" fmla="*/ 0 60000 65536"/>
                  <a:gd name="T12" fmla="*/ 0 60000 65536"/>
                  <a:gd name="T13" fmla="*/ 0 60000 65536"/>
                  <a:gd name="T14" fmla="*/ 0 60000 65536"/>
                  <a:gd name="T15" fmla="*/ 0 w 1536"/>
                  <a:gd name="T16" fmla="*/ 0 h 1537"/>
                  <a:gd name="T17" fmla="*/ 1536 w 1536"/>
                  <a:gd name="T18" fmla="*/ 1537 h 1537"/>
                </a:gdLst>
                <a:ahLst/>
                <a:cxnLst>
                  <a:cxn ang="T10">
                    <a:pos x="T0" y="T1"/>
                  </a:cxn>
                  <a:cxn ang="T11">
                    <a:pos x="T2" y="T3"/>
                  </a:cxn>
                  <a:cxn ang="T12">
                    <a:pos x="T4" y="T5"/>
                  </a:cxn>
                  <a:cxn ang="T13">
                    <a:pos x="T6" y="T7"/>
                  </a:cxn>
                  <a:cxn ang="T14">
                    <a:pos x="T8" y="T9"/>
                  </a:cxn>
                </a:cxnLst>
                <a:rect l="T15" t="T16" r="T17" b="T18"/>
                <a:pathLst>
                  <a:path w="1536" h="1537">
                    <a:moveTo>
                      <a:pt x="632" y="76"/>
                    </a:moveTo>
                    <a:cubicBezTo>
                      <a:pt x="249" y="151"/>
                      <a:pt x="0" y="522"/>
                      <a:pt x="75" y="905"/>
                    </a:cubicBezTo>
                    <a:cubicBezTo>
                      <a:pt x="150" y="1287"/>
                      <a:pt x="522" y="1537"/>
                      <a:pt x="904" y="1461"/>
                    </a:cubicBezTo>
                    <a:cubicBezTo>
                      <a:pt x="1287" y="1386"/>
                      <a:pt x="1536" y="1015"/>
                      <a:pt x="1461" y="632"/>
                    </a:cubicBezTo>
                    <a:cubicBezTo>
                      <a:pt x="1386" y="250"/>
                      <a:pt x="1014" y="0"/>
                      <a:pt x="632" y="76"/>
                    </a:cubicBezTo>
                    <a:close/>
                  </a:path>
                </a:pathLst>
              </a:custGeom>
              <a:solidFill>
                <a:srgbClr val="ED905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67" name="Freeform 44">
                <a:extLst>
                  <a:ext uri="{FF2B5EF4-FFF2-40B4-BE49-F238E27FC236}">
                    <a16:creationId xmlns:a16="http://schemas.microsoft.com/office/drawing/2014/main" id="{209D6B57-37F9-48FD-8C2F-B8DC27352684}"/>
                  </a:ext>
                </a:extLst>
              </p:cNvPr>
              <p:cNvSpPr>
                <a:spLocks noEditPoints="1" noChangeArrowheads="1"/>
              </p:cNvSpPr>
              <p:nvPr/>
            </p:nvSpPr>
            <p:spPr bwMode="auto">
              <a:xfrm>
                <a:off x="4094162" y="865187"/>
                <a:ext cx="955675" cy="766763"/>
              </a:xfrm>
              <a:custGeom>
                <a:avLst/>
                <a:gdLst>
                  <a:gd name="T0" fmla="*/ 2147483647 w 1129"/>
                  <a:gd name="T1" fmla="*/ 2147483647 h 906"/>
                  <a:gd name="T2" fmla="*/ 2147483647 w 1129"/>
                  <a:gd name="T3" fmla="*/ 2147483647 h 906"/>
                  <a:gd name="T4" fmla="*/ 2147483647 w 1129"/>
                  <a:gd name="T5" fmla="*/ 2147483647 h 906"/>
                  <a:gd name="T6" fmla="*/ 2147483647 w 1129"/>
                  <a:gd name="T7" fmla="*/ 2147483647 h 906"/>
                  <a:gd name="T8" fmla="*/ 2147483647 w 1129"/>
                  <a:gd name="T9" fmla="*/ 2147483647 h 906"/>
                  <a:gd name="T10" fmla="*/ 2147483647 w 1129"/>
                  <a:gd name="T11" fmla="*/ 2147483647 h 906"/>
                  <a:gd name="T12" fmla="*/ 2147483647 w 1129"/>
                  <a:gd name="T13" fmla="*/ 2147483647 h 906"/>
                  <a:gd name="T14" fmla="*/ 2147483647 w 1129"/>
                  <a:gd name="T15" fmla="*/ 2147483647 h 906"/>
                  <a:gd name="T16" fmla="*/ 2147483647 w 1129"/>
                  <a:gd name="T17" fmla="*/ 2147483647 h 906"/>
                  <a:gd name="T18" fmla="*/ 2147483647 w 1129"/>
                  <a:gd name="T19" fmla="*/ 2147483647 h 906"/>
                  <a:gd name="T20" fmla="*/ 2147483647 w 1129"/>
                  <a:gd name="T21" fmla="*/ 2147483647 h 906"/>
                  <a:gd name="T22" fmla="*/ 2147483647 w 1129"/>
                  <a:gd name="T23" fmla="*/ 2147483647 h 906"/>
                  <a:gd name="T24" fmla="*/ 2147483647 w 1129"/>
                  <a:gd name="T25" fmla="*/ 2147483647 h 906"/>
                  <a:gd name="T26" fmla="*/ 2147483647 w 1129"/>
                  <a:gd name="T27" fmla="*/ 2147483647 h 906"/>
                  <a:gd name="T28" fmla="*/ 2147483647 w 1129"/>
                  <a:gd name="T29" fmla="*/ 2147483647 h 906"/>
                  <a:gd name="T30" fmla="*/ 2147483647 w 1129"/>
                  <a:gd name="T31" fmla="*/ 2147483647 h 906"/>
                  <a:gd name="T32" fmla="*/ 2147483647 w 1129"/>
                  <a:gd name="T33" fmla="*/ 2147483647 h 906"/>
                  <a:gd name="T34" fmla="*/ 2147483647 w 1129"/>
                  <a:gd name="T35" fmla="*/ 2147483647 h 906"/>
                  <a:gd name="T36" fmla="*/ 2147483647 w 1129"/>
                  <a:gd name="T37" fmla="*/ 2147483647 h 906"/>
                  <a:gd name="T38" fmla="*/ 2147483647 w 1129"/>
                  <a:gd name="T39" fmla="*/ 2147483647 h 906"/>
                  <a:gd name="T40" fmla="*/ 2147483647 w 1129"/>
                  <a:gd name="T41" fmla="*/ 2147483647 h 906"/>
                  <a:gd name="T42" fmla="*/ 2147483647 w 1129"/>
                  <a:gd name="T43" fmla="*/ 2147483647 h 906"/>
                  <a:gd name="T44" fmla="*/ 2147483647 w 1129"/>
                  <a:gd name="T45" fmla="*/ 2147483647 h 906"/>
                  <a:gd name="T46" fmla="*/ 2147483647 w 1129"/>
                  <a:gd name="T47" fmla="*/ 2147483647 h 906"/>
                  <a:gd name="T48" fmla="*/ 2147483647 w 1129"/>
                  <a:gd name="T49" fmla="*/ 2147483647 h 906"/>
                  <a:gd name="T50" fmla="*/ 2147483647 w 1129"/>
                  <a:gd name="T51" fmla="*/ 2147483647 h 906"/>
                  <a:gd name="T52" fmla="*/ 2147483647 w 1129"/>
                  <a:gd name="T53" fmla="*/ 2147483647 h 906"/>
                  <a:gd name="T54" fmla="*/ 2147483647 w 1129"/>
                  <a:gd name="T55" fmla="*/ 2147483647 h 906"/>
                  <a:gd name="T56" fmla="*/ 2147483647 w 1129"/>
                  <a:gd name="T57" fmla="*/ 2147483647 h 906"/>
                  <a:gd name="T58" fmla="*/ 2147483647 w 1129"/>
                  <a:gd name="T59" fmla="*/ 2147483647 h 906"/>
                  <a:gd name="T60" fmla="*/ 2147483647 w 1129"/>
                  <a:gd name="T61" fmla="*/ 2147483647 h 906"/>
                  <a:gd name="T62" fmla="*/ 2147483647 w 1129"/>
                  <a:gd name="T63" fmla="*/ 2147483647 h 906"/>
                  <a:gd name="T64" fmla="*/ 2147483647 w 1129"/>
                  <a:gd name="T65" fmla="*/ 2147483647 h 906"/>
                  <a:gd name="T66" fmla="*/ 2147483647 w 1129"/>
                  <a:gd name="T67" fmla="*/ 2147483647 h 906"/>
                  <a:gd name="T68" fmla="*/ 2147483647 w 1129"/>
                  <a:gd name="T69" fmla="*/ 2147483647 h 906"/>
                  <a:gd name="T70" fmla="*/ 2147483647 w 1129"/>
                  <a:gd name="T71" fmla="*/ 2147483647 h 906"/>
                  <a:gd name="T72" fmla="*/ 2147483647 w 1129"/>
                  <a:gd name="T73" fmla="*/ 2147483647 h 906"/>
                  <a:gd name="T74" fmla="*/ 2147483647 w 1129"/>
                  <a:gd name="T75" fmla="*/ 2147483647 h 906"/>
                  <a:gd name="T76" fmla="*/ 2147483647 w 1129"/>
                  <a:gd name="T77" fmla="*/ 2147483647 h 906"/>
                  <a:gd name="T78" fmla="*/ 2147483647 w 1129"/>
                  <a:gd name="T79" fmla="*/ 2147483647 h 906"/>
                  <a:gd name="T80" fmla="*/ 2147483647 w 1129"/>
                  <a:gd name="T81" fmla="*/ 2147483647 h 906"/>
                  <a:gd name="T82" fmla="*/ 2147483647 w 1129"/>
                  <a:gd name="T83" fmla="*/ 2147483647 h 90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129"/>
                  <a:gd name="T127" fmla="*/ 0 h 906"/>
                  <a:gd name="T128" fmla="*/ 1129 w 1129"/>
                  <a:gd name="T129" fmla="*/ 906 h 90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129" h="906">
                    <a:moveTo>
                      <a:pt x="14" y="228"/>
                    </a:moveTo>
                    <a:cubicBezTo>
                      <a:pt x="14" y="222"/>
                      <a:pt x="16" y="217"/>
                      <a:pt x="18" y="212"/>
                    </a:cubicBezTo>
                    <a:cubicBezTo>
                      <a:pt x="22" y="205"/>
                      <a:pt x="28" y="200"/>
                      <a:pt x="35" y="197"/>
                    </a:cubicBezTo>
                    <a:cubicBezTo>
                      <a:pt x="52" y="178"/>
                      <a:pt x="76" y="164"/>
                      <a:pt x="104" y="158"/>
                    </a:cubicBezTo>
                    <a:cubicBezTo>
                      <a:pt x="104" y="158"/>
                      <a:pt x="104" y="158"/>
                      <a:pt x="104" y="158"/>
                    </a:cubicBezTo>
                    <a:cubicBezTo>
                      <a:pt x="104" y="158"/>
                      <a:pt x="104" y="158"/>
                      <a:pt x="104" y="158"/>
                    </a:cubicBezTo>
                    <a:cubicBezTo>
                      <a:pt x="104" y="158"/>
                      <a:pt x="104" y="158"/>
                      <a:pt x="104" y="158"/>
                    </a:cubicBezTo>
                    <a:cubicBezTo>
                      <a:pt x="104" y="158"/>
                      <a:pt x="104" y="158"/>
                      <a:pt x="104" y="158"/>
                    </a:cubicBezTo>
                    <a:cubicBezTo>
                      <a:pt x="105" y="158"/>
                      <a:pt x="105" y="158"/>
                      <a:pt x="105" y="158"/>
                    </a:cubicBezTo>
                    <a:cubicBezTo>
                      <a:pt x="877" y="5"/>
                      <a:pt x="877" y="5"/>
                      <a:pt x="877" y="5"/>
                    </a:cubicBezTo>
                    <a:cubicBezTo>
                      <a:pt x="877" y="5"/>
                      <a:pt x="877" y="5"/>
                      <a:pt x="877" y="5"/>
                    </a:cubicBezTo>
                    <a:cubicBezTo>
                      <a:pt x="877" y="5"/>
                      <a:pt x="877" y="5"/>
                      <a:pt x="877" y="5"/>
                    </a:cubicBezTo>
                    <a:cubicBezTo>
                      <a:pt x="877" y="5"/>
                      <a:pt x="877" y="5"/>
                      <a:pt x="877" y="5"/>
                    </a:cubicBezTo>
                    <a:cubicBezTo>
                      <a:pt x="901" y="0"/>
                      <a:pt x="926" y="3"/>
                      <a:pt x="947" y="11"/>
                    </a:cubicBezTo>
                    <a:cubicBezTo>
                      <a:pt x="947" y="11"/>
                      <a:pt x="947" y="11"/>
                      <a:pt x="947" y="11"/>
                    </a:cubicBezTo>
                    <a:cubicBezTo>
                      <a:pt x="948" y="11"/>
                      <a:pt x="948" y="11"/>
                      <a:pt x="948" y="11"/>
                    </a:cubicBezTo>
                    <a:cubicBezTo>
                      <a:pt x="948" y="11"/>
                      <a:pt x="948" y="11"/>
                      <a:pt x="948" y="11"/>
                    </a:cubicBezTo>
                    <a:cubicBezTo>
                      <a:pt x="950" y="12"/>
                      <a:pt x="950" y="12"/>
                      <a:pt x="950" y="12"/>
                    </a:cubicBezTo>
                    <a:cubicBezTo>
                      <a:pt x="950" y="12"/>
                      <a:pt x="950" y="12"/>
                      <a:pt x="950" y="12"/>
                    </a:cubicBezTo>
                    <a:cubicBezTo>
                      <a:pt x="951" y="12"/>
                      <a:pt x="951" y="12"/>
                      <a:pt x="951" y="12"/>
                    </a:cubicBezTo>
                    <a:cubicBezTo>
                      <a:pt x="957" y="15"/>
                      <a:pt x="964" y="18"/>
                      <a:pt x="970" y="22"/>
                    </a:cubicBezTo>
                    <a:cubicBezTo>
                      <a:pt x="996" y="39"/>
                      <a:pt x="1015" y="66"/>
                      <a:pt x="1022" y="98"/>
                    </a:cubicBezTo>
                    <a:cubicBezTo>
                      <a:pt x="1022" y="98"/>
                      <a:pt x="1022" y="98"/>
                      <a:pt x="1022" y="98"/>
                    </a:cubicBezTo>
                    <a:cubicBezTo>
                      <a:pt x="1022" y="98"/>
                      <a:pt x="1022" y="98"/>
                      <a:pt x="1022" y="98"/>
                    </a:cubicBezTo>
                    <a:cubicBezTo>
                      <a:pt x="1022" y="98"/>
                      <a:pt x="1022" y="98"/>
                      <a:pt x="1022" y="98"/>
                    </a:cubicBezTo>
                    <a:cubicBezTo>
                      <a:pt x="1122" y="604"/>
                      <a:pt x="1122" y="604"/>
                      <a:pt x="1122" y="604"/>
                    </a:cubicBezTo>
                    <a:cubicBezTo>
                      <a:pt x="1122" y="604"/>
                      <a:pt x="1122" y="604"/>
                      <a:pt x="1122" y="604"/>
                    </a:cubicBezTo>
                    <a:cubicBezTo>
                      <a:pt x="1122" y="604"/>
                      <a:pt x="1122" y="604"/>
                      <a:pt x="1122" y="604"/>
                    </a:cubicBezTo>
                    <a:cubicBezTo>
                      <a:pt x="1129" y="637"/>
                      <a:pt x="1121" y="669"/>
                      <a:pt x="1103" y="694"/>
                    </a:cubicBezTo>
                    <a:cubicBezTo>
                      <a:pt x="1103" y="694"/>
                      <a:pt x="1103" y="694"/>
                      <a:pt x="1103" y="694"/>
                    </a:cubicBezTo>
                    <a:cubicBezTo>
                      <a:pt x="1103" y="694"/>
                      <a:pt x="1103" y="694"/>
                      <a:pt x="1103" y="694"/>
                    </a:cubicBezTo>
                    <a:cubicBezTo>
                      <a:pt x="1103" y="694"/>
                      <a:pt x="1103" y="694"/>
                      <a:pt x="1103" y="694"/>
                    </a:cubicBezTo>
                    <a:cubicBezTo>
                      <a:pt x="1085" y="720"/>
                      <a:pt x="1057" y="739"/>
                      <a:pt x="1024" y="746"/>
                    </a:cubicBezTo>
                    <a:cubicBezTo>
                      <a:pt x="1024" y="746"/>
                      <a:pt x="1024" y="746"/>
                      <a:pt x="1024" y="746"/>
                    </a:cubicBezTo>
                    <a:cubicBezTo>
                      <a:pt x="1024" y="746"/>
                      <a:pt x="1024" y="746"/>
                      <a:pt x="1024" y="746"/>
                    </a:cubicBezTo>
                    <a:cubicBezTo>
                      <a:pt x="1023" y="746"/>
                      <a:pt x="1023" y="746"/>
                      <a:pt x="1023" y="746"/>
                    </a:cubicBezTo>
                    <a:cubicBezTo>
                      <a:pt x="1023" y="746"/>
                      <a:pt x="1023" y="746"/>
                      <a:pt x="1023" y="746"/>
                    </a:cubicBezTo>
                    <a:cubicBezTo>
                      <a:pt x="251" y="899"/>
                      <a:pt x="251" y="899"/>
                      <a:pt x="251" y="899"/>
                    </a:cubicBezTo>
                    <a:cubicBezTo>
                      <a:pt x="251" y="899"/>
                      <a:pt x="251" y="899"/>
                      <a:pt x="251" y="899"/>
                    </a:cubicBezTo>
                    <a:cubicBezTo>
                      <a:pt x="251" y="899"/>
                      <a:pt x="251" y="899"/>
                      <a:pt x="251" y="899"/>
                    </a:cubicBezTo>
                    <a:cubicBezTo>
                      <a:pt x="251" y="899"/>
                      <a:pt x="251" y="899"/>
                      <a:pt x="251" y="899"/>
                    </a:cubicBezTo>
                    <a:cubicBezTo>
                      <a:pt x="217" y="906"/>
                      <a:pt x="184" y="898"/>
                      <a:pt x="157" y="882"/>
                    </a:cubicBezTo>
                    <a:cubicBezTo>
                      <a:pt x="132" y="865"/>
                      <a:pt x="112" y="838"/>
                      <a:pt x="106" y="806"/>
                    </a:cubicBezTo>
                    <a:cubicBezTo>
                      <a:pt x="106" y="806"/>
                      <a:pt x="106" y="806"/>
                      <a:pt x="106" y="806"/>
                    </a:cubicBezTo>
                    <a:cubicBezTo>
                      <a:pt x="105" y="806"/>
                      <a:pt x="105" y="806"/>
                      <a:pt x="105" y="806"/>
                    </a:cubicBezTo>
                    <a:cubicBezTo>
                      <a:pt x="105" y="806"/>
                      <a:pt x="105" y="806"/>
                      <a:pt x="105" y="806"/>
                    </a:cubicBezTo>
                    <a:cubicBezTo>
                      <a:pt x="5" y="300"/>
                      <a:pt x="5" y="300"/>
                      <a:pt x="5" y="300"/>
                    </a:cubicBezTo>
                    <a:cubicBezTo>
                      <a:pt x="5" y="300"/>
                      <a:pt x="5" y="300"/>
                      <a:pt x="5" y="300"/>
                    </a:cubicBezTo>
                    <a:cubicBezTo>
                      <a:pt x="5" y="300"/>
                      <a:pt x="5" y="300"/>
                      <a:pt x="5" y="300"/>
                    </a:cubicBezTo>
                    <a:cubicBezTo>
                      <a:pt x="0" y="274"/>
                      <a:pt x="4" y="250"/>
                      <a:pt x="14" y="228"/>
                    </a:cubicBezTo>
                    <a:close/>
                    <a:moveTo>
                      <a:pt x="118" y="224"/>
                    </a:moveTo>
                    <a:cubicBezTo>
                      <a:pt x="568" y="476"/>
                      <a:pt x="568" y="476"/>
                      <a:pt x="568" y="476"/>
                    </a:cubicBezTo>
                    <a:cubicBezTo>
                      <a:pt x="864" y="76"/>
                      <a:pt x="864" y="76"/>
                      <a:pt x="864" y="76"/>
                    </a:cubicBezTo>
                    <a:cubicBezTo>
                      <a:pt x="118" y="224"/>
                      <a:pt x="118" y="224"/>
                      <a:pt x="118" y="224"/>
                    </a:cubicBezTo>
                    <a:close/>
                    <a:moveTo>
                      <a:pt x="942" y="89"/>
                    </a:moveTo>
                    <a:cubicBezTo>
                      <a:pt x="605" y="539"/>
                      <a:pt x="605" y="539"/>
                      <a:pt x="605" y="539"/>
                    </a:cubicBezTo>
                    <a:cubicBezTo>
                      <a:pt x="604" y="539"/>
                      <a:pt x="604" y="539"/>
                      <a:pt x="604" y="539"/>
                    </a:cubicBezTo>
                    <a:cubicBezTo>
                      <a:pt x="594" y="552"/>
                      <a:pt x="575" y="557"/>
                      <a:pt x="560" y="549"/>
                    </a:cubicBezTo>
                    <a:cubicBezTo>
                      <a:pt x="73" y="278"/>
                      <a:pt x="73" y="278"/>
                      <a:pt x="73" y="278"/>
                    </a:cubicBezTo>
                    <a:cubicBezTo>
                      <a:pt x="73" y="281"/>
                      <a:pt x="73" y="283"/>
                      <a:pt x="74" y="286"/>
                    </a:cubicBezTo>
                    <a:cubicBezTo>
                      <a:pt x="74" y="286"/>
                      <a:pt x="74" y="286"/>
                      <a:pt x="74" y="286"/>
                    </a:cubicBezTo>
                    <a:cubicBezTo>
                      <a:pt x="74" y="286"/>
                      <a:pt x="74" y="286"/>
                      <a:pt x="74" y="286"/>
                    </a:cubicBezTo>
                    <a:cubicBezTo>
                      <a:pt x="174" y="792"/>
                      <a:pt x="174" y="792"/>
                      <a:pt x="174" y="792"/>
                    </a:cubicBezTo>
                    <a:cubicBezTo>
                      <a:pt x="175" y="793"/>
                      <a:pt x="175" y="793"/>
                      <a:pt x="175" y="793"/>
                    </a:cubicBezTo>
                    <a:cubicBezTo>
                      <a:pt x="174" y="793"/>
                      <a:pt x="174" y="793"/>
                      <a:pt x="174" y="793"/>
                    </a:cubicBezTo>
                    <a:cubicBezTo>
                      <a:pt x="177" y="806"/>
                      <a:pt x="186" y="818"/>
                      <a:pt x="197" y="825"/>
                    </a:cubicBezTo>
                    <a:cubicBezTo>
                      <a:pt x="209" y="833"/>
                      <a:pt x="223" y="836"/>
                      <a:pt x="237" y="833"/>
                    </a:cubicBezTo>
                    <a:cubicBezTo>
                      <a:pt x="237" y="833"/>
                      <a:pt x="237" y="833"/>
                      <a:pt x="237" y="833"/>
                    </a:cubicBezTo>
                    <a:cubicBezTo>
                      <a:pt x="238" y="833"/>
                      <a:pt x="238" y="833"/>
                      <a:pt x="238" y="833"/>
                    </a:cubicBezTo>
                    <a:cubicBezTo>
                      <a:pt x="238" y="833"/>
                      <a:pt x="238" y="833"/>
                      <a:pt x="238" y="833"/>
                    </a:cubicBezTo>
                    <a:cubicBezTo>
                      <a:pt x="1010" y="680"/>
                      <a:pt x="1010" y="680"/>
                      <a:pt x="1010" y="680"/>
                    </a:cubicBezTo>
                    <a:cubicBezTo>
                      <a:pt x="1010" y="680"/>
                      <a:pt x="1010" y="680"/>
                      <a:pt x="1010" y="680"/>
                    </a:cubicBezTo>
                    <a:cubicBezTo>
                      <a:pt x="1010" y="679"/>
                      <a:pt x="1010" y="679"/>
                      <a:pt x="1010" y="679"/>
                    </a:cubicBezTo>
                    <a:cubicBezTo>
                      <a:pt x="1011" y="679"/>
                      <a:pt x="1011" y="679"/>
                      <a:pt x="1011" y="679"/>
                    </a:cubicBezTo>
                    <a:cubicBezTo>
                      <a:pt x="1011" y="680"/>
                      <a:pt x="1011" y="680"/>
                      <a:pt x="1011" y="680"/>
                    </a:cubicBezTo>
                    <a:cubicBezTo>
                      <a:pt x="1025" y="676"/>
                      <a:pt x="1037" y="668"/>
                      <a:pt x="1045" y="657"/>
                    </a:cubicBezTo>
                    <a:cubicBezTo>
                      <a:pt x="1045" y="657"/>
                      <a:pt x="1045" y="657"/>
                      <a:pt x="1045" y="657"/>
                    </a:cubicBezTo>
                    <a:cubicBezTo>
                      <a:pt x="1053" y="646"/>
                      <a:pt x="1056" y="632"/>
                      <a:pt x="1053" y="618"/>
                    </a:cubicBezTo>
                    <a:cubicBezTo>
                      <a:pt x="1053" y="618"/>
                      <a:pt x="1053" y="618"/>
                      <a:pt x="1053" y="618"/>
                    </a:cubicBezTo>
                    <a:cubicBezTo>
                      <a:pt x="1053" y="618"/>
                      <a:pt x="1053" y="618"/>
                      <a:pt x="1053" y="618"/>
                    </a:cubicBezTo>
                    <a:cubicBezTo>
                      <a:pt x="953" y="112"/>
                      <a:pt x="953" y="112"/>
                      <a:pt x="953" y="112"/>
                    </a:cubicBezTo>
                    <a:cubicBezTo>
                      <a:pt x="953" y="111"/>
                      <a:pt x="953" y="111"/>
                      <a:pt x="953" y="111"/>
                    </a:cubicBezTo>
                    <a:cubicBezTo>
                      <a:pt x="953" y="111"/>
                      <a:pt x="953" y="111"/>
                      <a:pt x="953" y="111"/>
                    </a:cubicBezTo>
                    <a:cubicBezTo>
                      <a:pt x="951" y="103"/>
                      <a:pt x="947" y="95"/>
                      <a:pt x="942" y="89"/>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68" name="Freeform 45">
                <a:extLst>
                  <a:ext uri="{FF2B5EF4-FFF2-40B4-BE49-F238E27FC236}">
                    <a16:creationId xmlns:a16="http://schemas.microsoft.com/office/drawing/2014/main" id="{15EA4446-8EEB-4448-A44D-42A946AC41C2}"/>
                  </a:ext>
                </a:extLst>
              </p:cNvPr>
              <p:cNvSpPr>
                <a:spLocks noEditPoints="1" noChangeArrowheads="1"/>
              </p:cNvSpPr>
              <p:nvPr/>
            </p:nvSpPr>
            <p:spPr bwMode="auto">
              <a:xfrm>
                <a:off x="2476500" y="150812"/>
                <a:ext cx="1109663" cy="979488"/>
              </a:xfrm>
              <a:custGeom>
                <a:avLst/>
                <a:gdLst>
                  <a:gd name="T0" fmla="*/ 2147483647 w 1312"/>
                  <a:gd name="T1" fmla="*/ 2147483647 h 1157"/>
                  <a:gd name="T2" fmla="*/ 2147483647 w 1312"/>
                  <a:gd name="T3" fmla="*/ 2147483647 h 1157"/>
                  <a:gd name="T4" fmla="*/ 2147483647 w 1312"/>
                  <a:gd name="T5" fmla="*/ 2147483647 h 1157"/>
                  <a:gd name="T6" fmla="*/ 2147483647 w 1312"/>
                  <a:gd name="T7" fmla="*/ 2147483647 h 1157"/>
                  <a:gd name="T8" fmla="*/ 2147483647 w 1312"/>
                  <a:gd name="T9" fmla="*/ 2147483647 h 1157"/>
                  <a:gd name="T10" fmla="*/ 2147483647 w 1312"/>
                  <a:gd name="T11" fmla="*/ 2147483647 h 1157"/>
                  <a:gd name="T12" fmla="*/ 2147483647 w 1312"/>
                  <a:gd name="T13" fmla="*/ 2147483647 h 1157"/>
                  <a:gd name="T14" fmla="*/ 2147483647 w 1312"/>
                  <a:gd name="T15" fmla="*/ 2147483647 h 1157"/>
                  <a:gd name="T16" fmla="*/ 2147483647 w 1312"/>
                  <a:gd name="T17" fmla="*/ 2147483647 h 1157"/>
                  <a:gd name="T18" fmla="*/ 2147483647 w 1312"/>
                  <a:gd name="T19" fmla="*/ 2147483647 h 1157"/>
                  <a:gd name="T20" fmla="*/ 2147483647 w 1312"/>
                  <a:gd name="T21" fmla="*/ 2147483647 h 1157"/>
                  <a:gd name="T22" fmla="*/ 2147483647 w 1312"/>
                  <a:gd name="T23" fmla="*/ 2147483647 h 1157"/>
                  <a:gd name="T24" fmla="*/ 2147483647 w 1312"/>
                  <a:gd name="T25" fmla="*/ 2147483647 h 1157"/>
                  <a:gd name="T26" fmla="*/ 2147483647 w 1312"/>
                  <a:gd name="T27" fmla="*/ 2147483647 h 1157"/>
                  <a:gd name="T28" fmla="*/ 2147483647 w 1312"/>
                  <a:gd name="T29" fmla="*/ 2147483647 h 1157"/>
                  <a:gd name="T30" fmla="*/ 2147483647 w 1312"/>
                  <a:gd name="T31" fmla="*/ 2147483647 h 1157"/>
                  <a:gd name="T32" fmla="*/ 2147483647 w 1312"/>
                  <a:gd name="T33" fmla="*/ 2147483647 h 1157"/>
                  <a:gd name="T34" fmla="*/ 2147483647 w 1312"/>
                  <a:gd name="T35" fmla="*/ 2147483647 h 1157"/>
                  <a:gd name="T36" fmla="*/ 2147483647 w 1312"/>
                  <a:gd name="T37" fmla="*/ 2147483647 h 1157"/>
                  <a:gd name="T38" fmla="*/ 2147483647 w 1312"/>
                  <a:gd name="T39" fmla="*/ 2147483647 h 1157"/>
                  <a:gd name="T40" fmla="*/ 2147483647 w 1312"/>
                  <a:gd name="T41" fmla="*/ 2147483647 h 1157"/>
                  <a:gd name="T42" fmla="*/ 2147483647 w 1312"/>
                  <a:gd name="T43" fmla="*/ 2147483647 h 1157"/>
                  <a:gd name="T44" fmla="*/ 2147483647 w 1312"/>
                  <a:gd name="T45" fmla="*/ 2147483647 h 1157"/>
                  <a:gd name="T46" fmla="*/ 2147483647 w 1312"/>
                  <a:gd name="T47" fmla="*/ 2147483647 h 1157"/>
                  <a:gd name="T48" fmla="*/ 2147483647 w 1312"/>
                  <a:gd name="T49" fmla="*/ 2147483647 h 115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312"/>
                  <a:gd name="T76" fmla="*/ 0 h 1157"/>
                  <a:gd name="T77" fmla="*/ 1312 w 1312"/>
                  <a:gd name="T78" fmla="*/ 1157 h 115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312" h="1157">
                    <a:moveTo>
                      <a:pt x="1142" y="207"/>
                    </a:moveTo>
                    <a:cubicBezTo>
                      <a:pt x="437" y="29"/>
                      <a:pt x="437" y="29"/>
                      <a:pt x="437" y="29"/>
                    </a:cubicBezTo>
                    <a:cubicBezTo>
                      <a:pt x="320" y="0"/>
                      <a:pt x="184" y="141"/>
                      <a:pt x="155" y="258"/>
                    </a:cubicBezTo>
                    <a:cubicBezTo>
                      <a:pt x="142" y="309"/>
                      <a:pt x="142" y="309"/>
                      <a:pt x="142" y="309"/>
                    </a:cubicBezTo>
                    <a:cubicBezTo>
                      <a:pt x="137" y="328"/>
                      <a:pt x="137" y="328"/>
                      <a:pt x="137" y="328"/>
                    </a:cubicBezTo>
                    <a:cubicBezTo>
                      <a:pt x="35" y="732"/>
                      <a:pt x="35" y="732"/>
                      <a:pt x="35" y="732"/>
                    </a:cubicBezTo>
                    <a:cubicBezTo>
                      <a:pt x="35" y="732"/>
                      <a:pt x="0" y="872"/>
                      <a:pt x="158" y="838"/>
                    </a:cubicBezTo>
                    <a:cubicBezTo>
                      <a:pt x="223" y="823"/>
                      <a:pt x="330" y="703"/>
                      <a:pt x="397" y="619"/>
                    </a:cubicBezTo>
                    <a:cubicBezTo>
                      <a:pt x="898" y="745"/>
                      <a:pt x="898" y="745"/>
                      <a:pt x="898" y="745"/>
                    </a:cubicBezTo>
                    <a:cubicBezTo>
                      <a:pt x="917" y="851"/>
                      <a:pt x="953" y="1007"/>
                      <a:pt x="1004" y="1051"/>
                    </a:cubicBezTo>
                    <a:cubicBezTo>
                      <a:pt x="1127" y="1157"/>
                      <a:pt x="1163" y="1016"/>
                      <a:pt x="1163" y="1016"/>
                    </a:cubicBezTo>
                    <a:cubicBezTo>
                      <a:pt x="1264" y="613"/>
                      <a:pt x="1264" y="613"/>
                      <a:pt x="1264" y="613"/>
                    </a:cubicBezTo>
                    <a:cubicBezTo>
                      <a:pt x="1269" y="593"/>
                      <a:pt x="1269" y="593"/>
                      <a:pt x="1269" y="593"/>
                    </a:cubicBezTo>
                    <a:cubicBezTo>
                      <a:pt x="1282" y="542"/>
                      <a:pt x="1282" y="542"/>
                      <a:pt x="1282" y="542"/>
                    </a:cubicBezTo>
                    <a:cubicBezTo>
                      <a:pt x="1312" y="426"/>
                      <a:pt x="1258" y="237"/>
                      <a:pt x="1142" y="207"/>
                    </a:cubicBezTo>
                    <a:close/>
                    <a:moveTo>
                      <a:pt x="401" y="470"/>
                    </a:moveTo>
                    <a:cubicBezTo>
                      <a:pt x="323" y="450"/>
                      <a:pt x="276" y="371"/>
                      <a:pt x="295" y="293"/>
                    </a:cubicBezTo>
                    <a:cubicBezTo>
                      <a:pt x="315" y="216"/>
                      <a:pt x="394" y="168"/>
                      <a:pt x="472" y="188"/>
                    </a:cubicBezTo>
                    <a:cubicBezTo>
                      <a:pt x="550" y="208"/>
                      <a:pt x="597" y="287"/>
                      <a:pt x="577" y="365"/>
                    </a:cubicBezTo>
                    <a:cubicBezTo>
                      <a:pt x="558" y="442"/>
                      <a:pt x="479" y="490"/>
                      <a:pt x="401" y="470"/>
                    </a:cubicBezTo>
                    <a:close/>
                    <a:moveTo>
                      <a:pt x="859" y="436"/>
                    </a:moveTo>
                    <a:cubicBezTo>
                      <a:pt x="879" y="358"/>
                      <a:pt x="958" y="311"/>
                      <a:pt x="1036" y="330"/>
                    </a:cubicBezTo>
                    <a:cubicBezTo>
                      <a:pt x="1114" y="350"/>
                      <a:pt x="1161" y="429"/>
                      <a:pt x="1141" y="507"/>
                    </a:cubicBezTo>
                    <a:cubicBezTo>
                      <a:pt x="1122" y="585"/>
                      <a:pt x="1042" y="632"/>
                      <a:pt x="965" y="612"/>
                    </a:cubicBezTo>
                    <a:cubicBezTo>
                      <a:pt x="887" y="593"/>
                      <a:pt x="840" y="513"/>
                      <a:pt x="859" y="436"/>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69" name="Freeform 46">
                <a:extLst>
                  <a:ext uri="{FF2B5EF4-FFF2-40B4-BE49-F238E27FC236}">
                    <a16:creationId xmlns:a16="http://schemas.microsoft.com/office/drawing/2014/main" id="{5AABA540-592C-40AA-8311-8712019ABF29}"/>
                  </a:ext>
                </a:extLst>
              </p:cNvPr>
              <p:cNvSpPr>
                <a:spLocks noChangeArrowheads="1"/>
              </p:cNvSpPr>
              <p:nvPr/>
            </p:nvSpPr>
            <p:spPr bwMode="auto">
              <a:xfrm>
                <a:off x="2776537" y="361950"/>
                <a:ext cx="136525" cy="134938"/>
              </a:xfrm>
              <a:custGeom>
                <a:avLst/>
                <a:gdLst>
                  <a:gd name="T0" fmla="*/ 2147483647 w 161"/>
                  <a:gd name="T1" fmla="*/ 2147483647 h 160"/>
                  <a:gd name="T2" fmla="*/ 2147483647 w 161"/>
                  <a:gd name="T3" fmla="*/ 2147483647 h 160"/>
                  <a:gd name="T4" fmla="*/ 2147483647 w 161"/>
                  <a:gd name="T5" fmla="*/ 2147483647 h 160"/>
                  <a:gd name="T6" fmla="*/ 2147483647 w 161"/>
                  <a:gd name="T7" fmla="*/ 2147483647 h 160"/>
                  <a:gd name="T8" fmla="*/ 2147483647 w 161"/>
                  <a:gd name="T9" fmla="*/ 2147483647 h 160"/>
                  <a:gd name="T10" fmla="*/ 0 60000 65536"/>
                  <a:gd name="T11" fmla="*/ 0 60000 65536"/>
                  <a:gd name="T12" fmla="*/ 0 60000 65536"/>
                  <a:gd name="T13" fmla="*/ 0 60000 65536"/>
                  <a:gd name="T14" fmla="*/ 0 60000 65536"/>
                  <a:gd name="T15" fmla="*/ 0 w 161"/>
                  <a:gd name="T16" fmla="*/ 0 h 160"/>
                  <a:gd name="T17" fmla="*/ 161 w 161"/>
                  <a:gd name="T18" fmla="*/ 160 h 160"/>
                </a:gdLst>
                <a:ahLst/>
                <a:cxnLst>
                  <a:cxn ang="T10">
                    <a:pos x="T0" y="T1"/>
                  </a:cxn>
                  <a:cxn ang="T11">
                    <a:pos x="T2" y="T3"/>
                  </a:cxn>
                  <a:cxn ang="T12">
                    <a:pos x="T4" y="T5"/>
                  </a:cxn>
                  <a:cxn ang="T13">
                    <a:pos x="T6" y="T7"/>
                  </a:cxn>
                  <a:cxn ang="T14">
                    <a:pos x="T8" y="T9"/>
                  </a:cxn>
                </a:cxnLst>
                <a:rect l="T15" t="T16" r="T17" b="T18"/>
                <a:pathLst>
                  <a:path w="161" h="160">
                    <a:moveTo>
                      <a:pt x="98" y="10"/>
                    </a:moveTo>
                    <a:cubicBezTo>
                      <a:pt x="59" y="0"/>
                      <a:pt x="20" y="23"/>
                      <a:pt x="10" y="62"/>
                    </a:cubicBezTo>
                    <a:cubicBezTo>
                      <a:pt x="0" y="101"/>
                      <a:pt x="24" y="141"/>
                      <a:pt x="63" y="151"/>
                    </a:cubicBezTo>
                    <a:cubicBezTo>
                      <a:pt x="102" y="160"/>
                      <a:pt x="141" y="137"/>
                      <a:pt x="151" y="98"/>
                    </a:cubicBezTo>
                    <a:cubicBezTo>
                      <a:pt x="161" y="59"/>
                      <a:pt x="137" y="19"/>
                      <a:pt x="98" y="10"/>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70" name="Freeform 47">
                <a:extLst>
                  <a:ext uri="{FF2B5EF4-FFF2-40B4-BE49-F238E27FC236}">
                    <a16:creationId xmlns:a16="http://schemas.microsoft.com/office/drawing/2014/main" id="{5E34A1C5-41AE-4419-BE70-05263780CC84}"/>
                  </a:ext>
                </a:extLst>
              </p:cNvPr>
              <p:cNvSpPr>
                <a:spLocks noChangeArrowheads="1"/>
              </p:cNvSpPr>
              <p:nvPr/>
            </p:nvSpPr>
            <p:spPr bwMode="auto">
              <a:xfrm>
                <a:off x="3254375" y="481012"/>
                <a:ext cx="134938" cy="136525"/>
              </a:xfrm>
              <a:custGeom>
                <a:avLst/>
                <a:gdLst>
                  <a:gd name="T0" fmla="*/ 2147483647 w 160"/>
                  <a:gd name="T1" fmla="*/ 2147483647 h 161"/>
                  <a:gd name="T2" fmla="*/ 2147483647 w 160"/>
                  <a:gd name="T3" fmla="*/ 2147483647 h 161"/>
                  <a:gd name="T4" fmla="*/ 2147483647 w 160"/>
                  <a:gd name="T5" fmla="*/ 2147483647 h 161"/>
                  <a:gd name="T6" fmla="*/ 2147483647 w 160"/>
                  <a:gd name="T7" fmla="*/ 2147483647 h 161"/>
                  <a:gd name="T8" fmla="*/ 2147483647 w 160"/>
                  <a:gd name="T9" fmla="*/ 2147483647 h 161"/>
                  <a:gd name="T10" fmla="*/ 0 60000 65536"/>
                  <a:gd name="T11" fmla="*/ 0 60000 65536"/>
                  <a:gd name="T12" fmla="*/ 0 60000 65536"/>
                  <a:gd name="T13" fmla="*/ 0 60000 65536"/>
                  <a:gd name="T14" fmla="*/ 0 60000 65536"/>
                  <a:gd name="T15" fmla="*/ 0 w 160"/>
                  <a:gd name="T16" fmla="*/ 0 h 161"/>
                  <a:gd name="T17" fmla="*/ 160 w 160"/>
                  <a:gd name="T18" fmla="*/ 161 h 161"/>
                </a:gdLst>
                <a:ahLst/>
                <a:cxnLst>
                  <a:cxn ang="T10">
                    <a:pos x="T0" y="T1"/>
                  </a:cxn>
                  <a:cxn ang="T11">
                    <a:pos x="T2" y="T3"/>
                  </a:cxn>
                  <a:cxn ang="T12">
                    <a:pos x="T4" y="T5"/>
                  </a:cxn>
                  <a:cxn ang="T13">
                    <a:pos x="T6" y="T7"/>
                  </a:cxn>
                  <a:cxn ang="T14">
                    <a:pos x="T8" y="T9"/>
                  </a:cxn>
                </a:cxnLst>
                <a:rect l="T15" t="T16" r="T17" b="T18"/>
                <a:pathLst>
                  <a:path w="160" h="161">
                    <a:moveTo>
                      <a:pt x="151" y="98"/>
                    </a:moveTo>
                    <a:cubicBezTo>
                      <a:pt x="160" y="59"/>
                      <a:pt x="137" y="20"/>
                      <a:pt x="98" y="10"/>
                    </a:cubicBezTo>
                    <a:cubicBezTo>
                      <a:pt x="59" y="0"/>
                      <a:pt x="20" y="24"/>
                      <a:pt x="10" y="62"/>
                    </a:cubicBezTo>
                    <a:cubicBezTo>
                      <a:pt x="0" y="101"/>
                      <a:pt x="23" y="141"/>
                      <a:pt x="62" y="151"/>
                    </a:cubicBezTo>
                    <a:cubicBezTo>
                      <a:pt x="101" y="161"/>
                      <a:pt x="141" y="137"/>
                      <a:pt x="151" y="98"/>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71" name="Oval 48">
                <a:extLst>
                  <a:ext uri="{FF2B5EF4-FFF2-40B4-BE49-F238E27FC236}">
                    <a16:creationId xmlns:a16="http://schemas.microsoft.com/office/drawing/2014/main" id="{DA1D33D9-012D-4E62-9782-14F0410B5C8D}"/>
                  </a:ext>
                </a:extLst>
              </p:cNvPr>
              <p:cNvSpPr>
                <a:spLocks noChangeArrowheads="1"/>
              </p:cNvSpPr>
              <p:nvPr/>
            </p:nvSpPr>
            <p:spPr bwMode="auto">
              <a:xfrm>
                <a:off x="42862" y="139700"/>
                <a:ext cx="996950" cy="996950"/>
              </a:xfrm>
              <a:prstGeom prst="ellipse">
                <a:avLst/>
              </a:prstGeom>
              <a:solidFill>
                <a:srgbClr val="F5AB75"/>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2572" name="Freeform 49">
                <a:extLst>
                  <a:ext uri="{FF2B5EF4-FFF2-40B4-BE49-F238E27FC236}">
                    <a16:creationId xmlns:a16="http://schemas.microsoft.com/office/drawing/2014/main" id="{99919907-5A24-4E69-9487-EBE7FF738F6E}"/>
                  </a:ext>
                </a:extLst>
              </p:cNvPr>
              <p:cNvSpPr>
                <a:spLocks noEditPoints="1" noChangeArrowheads="1"/>
              </p:cNvSpPr>
              <p:nvPr/>
            </p:nvSpPr>
            <p:spPr bwMode="auto">
              <a:xfrm>
                <a:off x="200025" y="357187"/>
                <a:ext cx="669925" cy="628650"/>
              </a:xfrm>
              <a:custGeom>
                <a:avLst/>
                <a:gdLst>
                  <a:gd name="T0" fmla="*/ 2147483647 w 793"/>
                  <a:gd name="T1" fmla="*/ 0 h 743"/>
                  <a:gd name="T2" fmla="*/ 2147483647 w 793"/>
                  <a:gd name="T3" fmla="*/ 0 h 743"/>
                  <a:gd name="T4" fmla="*/ 0 w 793"/>
                  <a:gd name="T5" fmla="*/ 2147483647 h 743"/>
                  <a:gd name="T6" fmla="*/ 0 w 793"/>
                  <a:gd name="T7" fmla="*/ 2147483647 h 743"/>
                  <a:gd name="T8" fmla="*/ 2147483647 w 793"/>
                  <a:gd name="T9" fmla="*/ 2147483647 h 743"/>
                  <a:gd name="T10" fmla="*/ 2147483647 w 793"/>
                  <a:gd name="T11" fmla="*/ 2147483647 h 743"/>
                  <a:gd name="T12" fmla="*/ 2147483647 w 793"/>
                  <a:gd name="T13" fmla="*/ 2147483647 h 743"/>
                  <a:gd name="T14" fmla="*/ 2147483647 w 793"/>
                  <a:gd name="T15" fmla="*/ 2147483647 h 743"/>
                  <a:gd name="T16" fmla="*/ 2147483647 w 793"/>
                  <a:gd name="T17" fmla="*/ 2147483647 h 743"/>
                  <a:gd name="T18" fmla="*/ 2147483647 w 793"/>
                  <a:gd name="T19" fmla="*/ 2147483647 h 743"/>
                  <a:gd name="T20" fmla="*/ 2147483647 w 793"/>
                  <a:gd name="T21" fmla="*/ 2147483647 h 743"/>
                  <a:gd name="T22" fmla="*/ 2147483647 w 793"/>
                  <a:gd name="T23" fmla="*/ 2147483647 h 743"/>
                  <a:gd name="T24" fmla="*/ 2147483647 w 793"/>
                  <a:gd name="T25" fmla="*/ 2147483647 h 743"/>
                  <a:gd name="T26" fmla="*/ 2147483647 w 793"/>
                  <a:gd name="T27" fmla="*/ 2147483647 h 743"/>
                  <a:gd name="T28" fmla="*/ 2147483647 w 793"/>
                  <a:gd name="T29" fmla="*/ 2147483647 h 743"/>
                  <a:gd name="T30" fmla="*/ 2147483647 w 793"/>
                  <a:gd name="T31" fmla="*/ 2147483647 h 743"/>
                  <a:gd name="T32" fmla="*/ 2147483647 w 793"/>
                  <a:gd name="T33" fmla="*/ 2147483647 h 743"/>
                  <a:gd name="T34" fmla="*/ 2147483647 w 793"/>
                  <a:gd name="T35" fmla="*/ 2147483647 h 743"/>
                  <a:gd name="T36" fmla="*/ 2147483647 w 793"/>
                  <a:gd name="T37" fmla="*/ 2147483647 h 743"/>
                  <a:gd name="T38" fmla="*/ 2147483647 w 793"/>
                  <a:gd name="T39" fmla="*/ 0 h 743"/>
                  <a:gd name="T40" fmla="*/ 2147483647 w 793"/>
                  <a:gd name="T41" fmla="*/ 2147483647 h 743"/>
                  <a:gd name="T42" fmla="*/ 2147483647 w 793"/>
                  <a:gd name="T43" fmla="*/ 2147483647 h 743"/>
                  <a:gd name="T44" fmla="*/ 2147483647 w 793"/>
                  <a:gd name="T45" fmla="*/ 2147483647 h 743"/>
                  <a:gd name="T46" fmla="*/ 2147483647 w 793"/>
                  <a:gd name="T47" fmla="*/ 2147483647 h 743"/>
                  <a:gd name="T48" fmla="*/ 2147483647 w 793"/>
                  <a:gd name="T49" fmla="*/ 2147483647 h 74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93"/>
                  <a:gd name="T76" fmla="*/ 0 h 743"/>
                  <a:gd name="T77" fmla="*/ 793 w 793"/>
                  <a:gd name="T78" fmla="*/ 743 h 74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93" h="743">
                    <a:moveTo>
                      <a:pt x="694" y="0"/>
                    </a:moveTo>
                    <a:cubicBezTo>
                      <a:pt x="99" y="0"/>
                      <a:pt x="99" y="0"/>
                      <a:pt x="99" y="0"/>
                    </a:cubicBezTo>
                    <a:cubicBezTo>
                      <a:pt x="45" y="0"/>
                      <a:pt x="0" y="44"/>
                      <a:pt x="0" y="99"/>
                    </a:cubicBezTo>
                    <a:cubicBezTo>
                      <a:pt x="0" y="495"/>
                      <a:pt x="0" y="495"/>
                      <a:pt x="0" y="495"/>
                    </a:cubicBezTo>
                    <a:cubicBezTo>
                      <a:pt x="0" y="550"/>
                      <a:pt x="45" y="594"/>
                      <a:pt x="99" y="594"/>
                    </a:cubicBezTo>
                    <a:cubicBezTo>
                      <a:pt x="166" y="594"/>
                      <a:pt x="166" y="594"/>
                      <a:pt x="166" y="594"/>
                    </a:cubicBezTo>
                    <a:cubicBezTo>
                      <a:pt x="99" y="694"/>
                      <a:pt x="99" y="694"/>
                      <a:pt x="99" y="694"/>
                    </a:cubicBezTo>
                    <a:cubicBezTo>
                      <a:pt x="149" y="743"/>
                      <a:pt x="149" y="743"/>
                      <a:pt x="149" y="743"/>
                    </a:cubicBezTo>
                    <a:cubicBezTo>
                      <a:pt x="347" y="595"/>
                      <a:pt x="347" y="595"/>
                      <a:pt x="347" y="595"/>
                    </a:cubicBezTo>
                    <a:cubicBezTo>
                      <a:pt x="347" y="644"/>
                      <a:pt x="347" y="644"/>
                      <a:pt x="347" y="644"/>
                    </a:cubicBezTo>
                    <a:cubicBezTo>
                      <a:pt x="446" y="644"/>
                      <a:pt x="446" y="644"/>
                      <a:pt x="446" y="644"/>
                    </a:cubicBezTo>
                    <a:cubicBezTo>
                      <a:pt x="446" y="594"/>
                      <a:pt x="446" y="594"/>
                      <a:pt x="446" y="594"/>
                    </a:cubicBezTo>
                    <a:cubicBezTo>
                      <a:pt x="447" y="594"/>
                      <a:pt x="447" y="594"/>
                      <a:pt x="447" y="594"/>
                    </a:cubicBezTo>
                    <a:cubicBezTo>
                      <a:pt x="645" y="743"/>
                      <a:pt x="645" y="743"/>
                      <a:pt x="645" y="743"/>
                    </a:cubicBezTo>
                    <a:cubicBezTo>
                      <a:pt x="694" y="694"/>
                      <a:pt x="694" y="694"/>
                      <a:pt x="694" y="694"/>
                    </a:cubicBezTo>
                    <a:cubicBezTo>
                      <a:pt x="628" y="594"/>
                      <a:pt x="628" y="594"/>
                      <a:pt x="628" y="594"/>
                    </a:cubicBezTo>
                    <a:cubicBezTo>
                      <a:pt x="694" y="594"/>
                      <a:pt x="694" y="594"/>
                      <a:pt x="694" y="594"/>
                    </a:cubicBezTo>
                    <a:cubicBezTo>
                      <a:pt x="749" y="594"/>
                      <a:pt x="793" y="550"/>
                      <a:pt x="793" y="495"/>
                    </a:cubicBezTo>
                    <a:cubicBezTo>
                      <a:pt x="793" y="99"/>
                      <a:pt x="793" y="99"/>
                      <a:pt x="793" y="99"/>
                    </a:cubicBezTo>
                    <a:cubicBezTo>
                      <a:pt x="793" y="44"/>
                      <a:pt x="749" y="0"/>
                      <a:pt x="694" y="0"/>
                    </a:cubicBezTo>
                    <a:close/>
                    <a:moveTo>
                      <a:pt x="694" y="495"/>
                    </a:moveTo>
                    <a:cubicBezTo>
                      <a:pt x="99" y="495"/>
                      <a:pt x="99" y="495"/>
                      <a:pt x="99" y="495"/>
                    </a:cubicBezTo>
                    <a:cubicBezTo>
                      <a:pt x="99" y="99"/>
                      <a:pt x="99" y="99"/>
                      <a:pt x="99" y="99"/>
                    </a:cubicBezTo>
                    <a:cubicBezTo>
                      <a:pt x="694" y="99"/>
                      <a:pt x="694" y="99"/>
                      <a:pt x="694" y="99"/>
                    </a:cubicBezTo>
                    <a:lnTo>
                      <a:pt x="694" y="495"/>
                    </a:lnTo>
                    <a:close/>
                  </a:path>
                </a:pathLst>
              </a:custGeom>
              <a:solidFill>
                <a:srgbClr val="EEE8D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73" name="Freeform 50">
                <a:extLst>
                  <a:ext uri="{FF2B5EF4-FFF2-40B4-BE49-F238E27FC236}">
                    <a16:creationId xmlns:a16="http://schemas.microsoft.com/office/drawing/2014/main" id="{2A119F39-4E70-40B8-863D-21D466126CA4}"/>
                  </a:ext>
                </a:extLst>
              </p:cNvPr>
              <p:cNvSpPr>
                <a:spLocks noChangeArrowheads="1"/>
              </p:cNvSpPr>
              <p:nvPr/>
            </p:nvSpPr>
            <p:spPr bwMode="auto">
              <a:xfrm>
                <a:off x="325437" y="482600"/>
                <a:ext cx="377825" cy="252413"/>
              </a:xfrm>
              <a:custGeom>
                <a:avLst/>
                <a:gdLst>
                  <a:gd name="T0" fmla="*/ 2147483647 w 238"/>
                  <a:gd name="T1" fmla="*/ 2147483647 h 159"/>
                  <a:gd name="T2" fmla="*/ 2147483647 w 238"/>
                  <a:gd name="T3" fmla="*/ 2147483647 h 159"/>
                  <a:gd name="T4" fmla="*/ 2147483647 w 238"/>
                  <a:gd name="T5" fmla="*/ 0 h 159"/>
                  <a:gd name="T6" fmla="*/ 2147483647 w 238"/>
                  <a:gd name="T7" fmla="*/ 0 h 159"/>
                  <a:gd name="T8" fmla="*/ 2147483647 w 238"/>
                  <a:gd name="T9" fmla="*/ 2147483647 h 159"/>
                  <a:gd name="T10" fmla="*/ 2147483647 w 238"/>
                  <a:gd name="T11" fmla="*/ 2147483647 h 159"/>
                  <a:gd name="T12" fmla="*/ 2147483647 w 238"/>
                  <a:gd name="T13" fmla="*/ 2147483647 h 159"/>
                  <a:gd name="T14" fmla="*/ 0 w 238"/>
                  <a:gd name="T15" fmla="*/ 2147483647 h 159"/>
                  <a:gd name="T16" fmla="*/ 2147483647 w 238"/>
                  <a:gd name="T17" fmla="*/ 2147483647 h 159"/>
                  <a:gd name="T18" fmla="*/ 2147483647 w 238"/>
                  <a:gd name="T19" fmla="*/ 2147483647 h 15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8"/>
                  <a:gd name="T31" fmla="*/ 0 h 159"/>
                  <a:gd name="T32" fmla="*/ 238 w 238"/>
                  <a:gd name="T33" fmla="*/ 159 h 15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8" h="159">
                    <a:moveTo>
                      <a:pt x="185" y="79"/>
                    </a:moveTo>
                    <a:lnTo>
                      <a:pt x="238" y="132"/>
                    </a:lnTo>
                    <a:lnTo>
                      <a:pt x="238" y="0"/>
                    </a:lnTo>
                    <a:lnTo>
                      <a:pt x="105" y="0"/>
                    </a:lnTo>
                    <a:lnTo>
                      <a:pt x="158" y="53"/>
                    </a:lnTo>
                    <a:lnTo>
                      <a:pt x="105" y="106"/>
                    </a:lnTo>
                    <a:lnTo>
                      <a:pt x="53" y="53"/>
                    </a:lnTo>
                    <a:lnTo>
                      <a:pt x="0" y="53"/>
                    </a:lnTo>
                    <a:lnTo>
                      <a:pt x="105" y="159"/>
                    </a:lnTo>
                    <a:lnTo>
                      <a:pt x="185" y="79"/>
                    </a:lnTo>
                    <a:close/>
                  </a:path>
                </a:pathLst>
              </a:custGeom>
              <a:solidFill>
                <a:srgbClr val="EEE8D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74" name="Freeform 87">
                <a:extLst>
                  <a:ext uri="{FF2B5EF4-FFF2-40B4-BE49-F238E27FC236}">
                    <a16:creationId xmlns:a16="http://schemas.microsoft.com/office/drawing/2014/main" id="{00AC05EC-266F-459E-A3EB-195478A12E2C}"/>
                  </a:ext>
                </a:extLst>
              </p:cNvPr>
              <p:cNvSpPr>
                <a:spLocks noChangeArrowheads="1"/>
              </p:cNvSpPr>
              <p:nvPr/>
            </p:nvSpPr>
            <p:spPr bwMode="auto">
              <a:xfrm>
                <a:off x="1412875" y="0"/>
                <a:ext cx="976313" cy="568325"/>
              </a:xfrm>
              <a:custGeom>
                <a:avLst/>
                <a:gdLst>
                  <a:gd name="T0" fmla="*/ 1821181924 w 1153"/>
                  <a:gd name="T1" fmla="*/ 0 h 673"/>
                  <a:gd name="T2" fmla="*/ 2147483647 w 1153"/>
                  <a:gd name="T3" fmla="*/ 2147483647 h 673"/>
                  <a:gd name="T4" fmla="*/ 2147483647 w 1153"/>
                  <a:gd name="T5" fmla="*/ 2147483647 h 673"/>
                  <a:gd name="T6" fmla="*/ 2147483647 w 1153"/>
                  <a:gd name="T7" fmla="*/ 0 h 673"/>
                  <a:gd name="T8" fmla="*/ 1821181924 w 1153"/>
                  <a:gd name="T9" fmla="*/ 0 h 673"/>
                  <a:gd name="T10" fmla="*/ 0 60000 65536"/>
                  <a:gd name="T11" fmla="*/ 0 60000 65536"/>
                  <a:gd name="T12" fmla="*/ 0 60000 65536"/>
                  <a:gd name="T13" fmla="*/ 0 60000 65536"/>
                  <a:gd name="T14" fmla="*/ 0 60000 65536"/>
                  <a:gd name="T15" fmla="*/ 0 w 1153"/>
                  <a:gd name="T16" fmla="*/ 0 h 673"/>
                  <a:gd name="T17" fmla="*/ 1153 w 1153"/>
                  <a:gd name="T18" fmla="*/ 673 h 673"/>
                </a:gdLst>
                <a:ahLst/>
                <a:cxnLst>
                  <a:cxn ang="T10">
                    <a:pos x="T0" y="T1"/>
                  </a:cxn>
                  <a:cxn ang="T11">
                    <a:pos x="T2" y="T3"/>
                  </a:cxn>
                  <a:cxn ang="T12">
                    <a:pos x="T4" y="T5"/>
                  </a:cxn>
                  <a:cxn ang="T13">
                    <a:pos x="T6" y="T7"/>
                  </a:cxn>
                  <a:cxn ang="T14">
                    <a:pos x="T8" y="T9"/>
                  </a:cxn>
                </a:cxnLst>
                <a:rect l="T15" t="T16" r="T17" b="T18"/>
                <a:pathLst>
                  <a:path w="1153" h="673">
                    <a:moveTo>
                      <a:pt x="3" y="0"/>
                    </a:moveTo>
                    <a:cubicBezTo>
                      <a:pt x="0" y="101"/>
                      <a:pt x="23" y="204"/>
                      <a:pt x="76" y="298"/>
                    </a:cubicBezTo>
                    <a:cubicBezTo>
                      <a:pt x="230" y="574"/>
                      <a:pt x="578" y="673"/>
                      <a:pt x="854" y="519"/>
                    </a:cubicBezTo>
                    <a:cubicBezTo>
                      <a:pt x="1047" y="411"/>
                      <a:pt x="1153" y="207"/>
                      <a:pt x="1147" y="0"/>
                    </a:cubicBezTo>
                    <a:lnTo>
                      <a:pt x="3" y="0"/>
                    </a:lnTo>
                    <a:close/>
                  </a:path>
                </a:pathLst>
              </a:custGeom>
              <a:solidFill>
                <a:srgbClr val="5E717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75" name="Freeform 88">
                <a:extLst>
                  <a:ext uri="{FF2B5EF4-FFF2-40B4-BE49-F238E27FC236}">
                    <a16:creationId xmlns:a16="http://schemas.microsoft.com/office/drawing/2014/main" id="{C11E0FB0-7AFD-40CC-A82E-6D9C37FD4AFC}"/>
                  </a:ext>
                </a:extLst>
              </p:cNvPr>
              <p:cNvSpPr>
                <a:spLocks noChangeArrowheads="1"/>
              </p:cNvSpPr>
              <p:nvPr/>
            </p:nvSpPr>
            <p:spPr bwMode="auto">
              <a:xfrm>
                <a:off x="1550987" y="0"/>
                <a:ext cx="679450" cy="406400"/>
              </a:xfrm>
              <a:custGeom>
                <a:avLst/>
                <a:gdLst>
                  <a:gd name="T0" fmla="*/ 2147483647 w 804"/>
                  <a:gd name="T1" fmla="*/ 0 h 481"/>
                  <a:gd name="T2" fmla="*/ 2147483647 w 804"/>
                  <a:gd name="T3" fmla="*/ 2147483647 h 481"/>
                  <a:gd name="T4" fmla="*/ 2147483647 w 804"/>
                  <a:gd name="T5" fmla="*/ 2147483647 h 481"/>
                  <a:gd name="T6" fmla="*/ 2147483647 w 804"/>
                  <a:gd name="T7" fmla="*/ 0 h 481"/>
                  <a:gd name="T8" fmla="*/ 2147483647 w 804"/>
                  <a:gd name="T9" fmla="*/ 0 h 481"/>
                  <a:gd name="T10" fmla="*/ 2147483647 w 804"/>
                  <a:gd name="T11" fmla="*/ 2147483647 h 481"/>
                  <a:gd name="T12" fmla="*/ 2147483647 w 804"/>
                  <a:gd name="T13" fmla="*/ 2147483647 h 481"/>
                  <a:gd name="T14" fmla="*/ 2147483647 w 804"/>
                  <a:gd name="T15" fmla="*/ 2147483647 h 481"/>
                  <a:gd name="T16" fmla="*/ 2147483647 w 804"/>
                  <a:gd name="T17" fmla="*/ 2147483647 h 481"/>
                  <a:gd name="T18" fmla="*/ 2147483647 w 804"/>
                  <a:gd name="T19" fmla="*/ 2147483647 h 481"/>
                  <a:gd name="T20" fmla="*/ 2147483647 w 804"/>
                  <a:gd name="T21" fmla="*/ 2147483647 h 481"/>
                  <a:gd name="T22" fmla="*/ 2147483647 w 804"/>
                  <a:gd name="T23" fmla="*/ 2147483647 h 481"/>
                  <a:gd name="T24" fmla="*/ 2147483647 w 804"/>
                  <a:gd name="T25" fmla="*/ 2147483647 h 481"/>
                  <a:gd name="T26" fmla="*/ 2147483647 w 804"/>
                  <a:gd name="T27" fmla="*/ 2147483647 h 481"/>
                  <a:gd name="T28" fmla="*/ 2147483647 w 804"/>
                  <a:gd name="T29" fmla="*/ 2147483647 h 481"/>
                  <a:gd name="T30" fmla="*/ 2147483647 w 804"/>
                  <a:gd name="T31" fmla="*/ 2147483647 h 481"/>
                  <a:gd name="T32" fmla="*/ 2147483647 w 804"/>
                  <a:gd name="T33" fmla="*/ 2147483647 h 481"/>
                  <a:gd name="T34" fmla="*/ 2147483647 w 804"/>
                  <a:gd name="T35" fmla="*/ 0 h 481"/>
                  <a:gd name="T36" fmla="*/ 2147483647 w 804"/>
                  <a:gd name="T37" fmla="*/ 0 h 48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04"/>
                  <a:gd name="T58" fmla="*/ 0 h 481"/>
                  <a:gd name="T59" fmla="*/ 804 w 804"/>
                  <a:gd name="T60" fmla="*/ 481 h 48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04" h="481">
                    <a:moveTo>
                      <a:pt x="706" y="0"/>
                    </a:moveTo>
                    <a:cubicBezTo>
                      <a:pt x="652" y="207"/>
                      <a:pt x="652" y="207"/>
                      <a:pt x="652" y="207"/>
                    </a:cubicBezTo>
                    <a:cubicBezTo>
                      <a:pt x="104" y="63"/>
                      <a:pt x="104" y="63"/>
                      <a:pt x="104" y="63"/>
                    </a:cubicBezTo>
                    <a:cubicBezTo>
                      <a:pt x="121" y="0"/>
                      <a:pt x="121" y="0"/>
                      <a:pt x="121" y="0"/>
                    </a:cubicBezTo>
                    <a:cubicBezTo>
                      <a:pt x="23" y="0"/>
                      <a:pt x="23" y="0"/>
                      <a:pt x="23" y="0"/>
                    </a:cubicBezTo>
                    <a:cubicBezTo>
                      <a:pt x="13" y="39"/>
                      <a:pt x="13" y="39"/>
                      <a:pt x="13" y="39"/>
                    </a:cubicBezTo>
                    <a:cubicBezTo>
                      <a:pt x="0" y="89"/>
                      <a:pt x="30" y="141"/>
                      <a:pt x="80" y="154"/>
                    </a:cubicBezTo>
                    <a:cubicBezTo>
                      <a:pt x="263" y="202"/>
                      <a:pt x="263" y="202"/>
                      <a:pt x="263" y="202"/>
                    </a:cubicBezTo>
                    <a:cubicBezTo>
                      <a:pt x="239" y="293"/>
                      <a:pt x="239" y="293"/>
                      <a:pt x="239" y="293"/>
                    </a:cubicBezTo>
                    <a:cubicBezTo>
                      <a:pt x="148" y="269"/>
                      <a:pt x="148" y="269"/>
                      <a:pt x="148" y="269"/>
                    </a:cubicBezTo>
                    <a:cubicBezTo>
                      <a:pt x="97" y="256"/>
                      <a:pt x="46" y="286"/>
                      <a:pt x="32" y="337"/>
                    </a:cubicBezTo>
                    <a:cubicBezTo>
                      <a:pt x="580" y="481"/>
                      <a:pt x="580" y="481"/>
                      <a:pt x="580" y="481"/>
                    </a:cubicBezTo>
                    <a:cubicBezTo>
                      <a:pt x="593" y="430"/>
                      <a:pt x="563" y="379"/>
                      <a:pt x="513" y="365"/>
                    </a:cubicBezTo>
                    <a:cubicBezTo>
                      <a:pt x="421" y="341"/>
                      <a:pt x="421" y="341"/>
                      <a:pt x="421" y="341"/>
                    </a:cubicBezTo>
                    <a:cubicBezTo>
                      <a:pt x="445" y="250"/>
                      <a:pt x="445" y="250"/>
                      <a:pt x="445" y="250"/>
                    </a:cubicBezTo>
                    <a:cubicBezTo>
                      <a:pt x="628" y="298"/>
                      <a:pt x="628" y="298"/>
                      <a:pt x="628" y="298"/>
                    </a:cubicBezTo>
                    <a:cubicBezTo>
                      <a:pt x="678" y="311"/>
                      <a:pt x="730" y="281"/>
                      <a:pt x="743" y="231"/>
                    </a:cubicBezTo>
                    <a:cubicBezTo>
                      <a:pt x="804" y="0"/>
                      <a:pt x="804" y="0"/>
                      <a:pt x="804" y="0"/>
                    </a:cubicBezTo>
                    <a:lnTo>
                      <a:pt x="706" y="0"/>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76" name="Freeform 89">
                <a:extLst>
                  <a:ext uri="{FF2B5EF4-FFF2-40B4-BE49-F238E27FC236}">
                    <a16:creationId xmlns:a16="http://schemas.microsoft.com/office/drawing/2014/main" id="{F4222876-9134-4CD0-BA0E-3222FE9D3AFF}"/>
                  </a:ext>
                </a:extLst>
              </p:cNvPr>
              <p:cNvSpPr>
                <a:spLocks noChangeArrowheads="1"/>
              </p:cNvSpPr>
              <p:nvPr/>
            </p:nvSpPr>
            <p:spPr bwMode="auto">
              <a:xfrm>
                <a:off x="4632325" y="0"/>
                <a:ext cx="677863" cy="427038"/>
              </a:xfrm>
              <a:custGeom>
                <a:avLst/>
                <a:gdLst>
                  <a:gd name="T0" fmla="*/ 2147483647 w 801"/>
                  <a:gd name="T1" fmla="*/ 2147483647 h 506"/>
                  <a:gd name="T2" fmla="*/ 2147483647 w 801"/>
                  <a:gd name="T3" fmla="*/ 0 h 506"/>
                  <a:gd name="T4" fmla="*/ 2147483647 w 801"/>
                  <a:gd name="T5" fmla="*/ 0 h 506"/>
                  <a:gd name="T6" fmla="*/ 2147483647 w 801"/>
                  <a:gd name="T7" fmla="*/ 2147483647 h 506"/>
                  <a:gd name="T8" fmla="*/ 2147483647 w 801"/>
                  <a:gd name="T9" fmla="*/ 2147483647 h 506"/>
                  <a:gd name="T10" fmla="*/ 2147483647 w 801"/>
                  <a:gd name="T11" fmla="*/ 2147483647 h 506"/>
                  <a:gd name="T12" fmla="*/ 2147483647 w 801"/>
                  <a:gd name="T13" fmla="*/ 0 h 506"/>
                  <a:gd name="T14" fmla="*/ 2147483647 w 801"/>
                  <a:gd name="T15" fmla="*/ 0 h 506"/>
                  <a:gd name="T16" fmla="*/ 2147483647 w 801"/>
                  <a:gd name="T17" fmla="*/ 2147483647 h 506"/>
                  <a:gd name="T18" fmla="*/ 0 w 801"/>
                  <a:gd name="T19" fmla="*/ 2147483647 h 506"/>
                  <a:gd name="T20" fmla="*/ 2147483647 w 801"/>
                  <a:gd name="T21" fmla="*/ 2147483647 h 506"/>
                  <a:gd name="T22" fmla="*/ 2147483647 w 801"/>
                  <a:gd name="T23" fmla="*/ 2147483647 h 506"/>
                  <a:gd name="T24" fmla="*/ 2147483647 w 801"/>
                  <a:gd name="T25" fmla="*/ 2147483647 h 506"/>
                  <a:gd name="T26" fmla="*/ 2147483647 w 801"/>
                  <a:gd name="T27" fmla="*/ 2147483647 h 506"/>
                  <a:gd name="T28" fmla="*/ 2147483647 w 801"/>
                  <a:gd name="T29" fmla="*/ 2147483647 h 506"/>
                  <a:gd name="T30" fmla="*/ 2147483647 w 801"/>
                  <a:gd name="T31" fmla="*/ 2147483647 h 506"/>
                  <a:gd name="T32" fmla="*/ 2147483647 w 801"/>
                  <a:gd name="T33" fmla="*/ 2147483647 h 506"/>
                  <a:gd name="T34" fmla="*/ 2147483647 w 801"/>
                  <a:gd name="T35" fmla="*/ 2147483647 h 506"/>
                  <a:gd name="T36" fmla="*/ 2147483647 w 801"/>
                  <a:gd name="T37" fmla="*/ 2147483647 h 506"/>
                  <a:gd name="T38" fmla="*/ 2147483647 w 801"/>
                  <a:gd name="T39" fmla="*/ 2147483647 h 506"/>
                  <a:gd name="T40" fmla="*/ 2147483647 w 801"/>
                  <a:gd name="T41" fmla="*/ 2147483647 h 506"/>
                  <a:gd name="T42" fmla="*/ 2147483647 w 801"/>
                  <a:gd name="T43" fmla="*/ 2147483647 h 506"/>
                  <a:gd name="T44" fmla="*/ 2147483647 w 801"/>
                  <a:gd name="T45" fmla="*/ 2147483647 h 506"/>
                  <a:gd name="T46" fmla="*/ 2147483647 w 801"/>
                  <a:gd name="T47" fmla="*/ 2147483647 h 506"/>
                  <a:gd name="T48" fmla="*/ 2147483647 w 801"/>
                  <a:gd name="T49" fmla="*/ 2147483647 h 50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801"/>
                  <a:gd name="T76" fmla="*/ 0 h 506"/>
                  <a:gd name="T77" fmla="*/ 801 w 801"/>
                  <a:gd name="T78" fmla="*/ 506 h 50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801" h="506">
                    <a:moveTo>
                      <a:pt x="727" y="19"/>
                    </a:moveTo>
                    <a:cubicBezTo>
                      <a:pt x="748" y="0"/>
                      <a:pt x="748" y="0"/>
                      <a:pt x="748" y="0"/>
                    </a:cubicBezTo>
                    <a:cubicBezTo>
                      <a:pt x="540" y="0"/>
                      <a:pt x="540" y="0"/>
                      <a:pt x="540" y="0"/>
                    </a:cubicBezTo>
                    <a:cubicBezTo>
                      <a:pt x="562" y="28"/>
                      <a:pt x="576" y="64"/>
                      <a:pt x="576" y="102"/>
                    </a:cubicBezTo>
                    <a:cubicBezTo>
                      <a:pt x="576" y="193"/>
                      <a:pt x="501" y="266"/>
                      <a:pt x="410" y="266"/>
                    </a:cubicBezTo>
                    <a:cubicBezTo>
                      <a:pt x="318" y="266"/>
                      <a:pt x="244" y="193"/>
                      <a:pt x="244" y="102"/>
                    </a:cubicBezTo>
                    <a:cubicBezTo>
                      <a:pt x="244" y="64"/>
                      <a:pt x="257" y="28"/>
                      <a:pt x="279" y="0"/>
                    </a:cubicBezTo>
                    <a:cubicBezTo>
                      <a:pt x="103" y="0"/>
                      <a:pt x="103" y="0"/>
                      <a:pt x="103" y="0"/>
                    </a:cubicBezTo>
                    <a:cubicBezTo>
                      <a:pt x="88" y="40"/>
                      <a:pt x="88" y="40"/>
                      <a:pt x="88" y="40"/>
                    </a:cubicBezTo>
                    <a:cubicBezTo>
                      <a:pt x="0" y="65"/>
                      <a:pt x="0" y="65"/>
                      <a:pt x="0" y="65"/>
                    </a:cubicBezTo>
                    <a:cubicBezTo>
                      <a:pt x="15" y="185"/>
                      <a:pt x="15" y="185"/>
                      <a:pt x="15" y="185"/>
                    </a:cubicBezTo>
                    <a:cubicBezTo>
                      <a:pt x="96" y="204"/>
                      <a:pt x="96" y="204"/>
                      <a:pt x="96" y="204"/>
                    </a:cubicBezTo>
                    <a:cubicBezTo>
                      <a:pt x="160" y="313"/>
                      <a:pt x="160" y="313"/>
                      <a:pt x="160" y="313"/>
                    </a:cubicBezTo>
                    <a:cubicBezTo>
                      <a:pt x="125" y="396"/>
                      <a:pt x="125" y="396"/>
                      <a:pt x="125" y="396"/>
                    </a:cubicBezTo>
                    <a:cubicBezTo>
                      <a:pt x="229" y="459"/>
                      <a:pt x="229" y="459"/>
                      <a:pt x="229" y="459"/>
                    </a:cubicBezTo>
                    <a:cubicBezTo>
                      <a:pt x="295" y="408"/>
                      <a:pt x="295" y="408"/>
                      <a:pt x="295" y="408"/>
                    </a:cubicBezTo>
                    <a:cubicBezTo>
                      <a:pt x="421" y="426"/>
                      <a:pt x="421" y="426"/>
                      <a:pt x="421" y="426"/>
                    </a:cubicBezTo>
                    <a:cubicBezTo>
                      <a:pt x="464" y="506"/>
                      <a:pt x="464" y="506"/>
                      <a:pt x="464" y="506"/>
                    </a:cubicBezTo>
                    <a:cubicBezTo>
                      <a:pt x="579" y="464"/>
                      <a:pt x="579" y="464"/>
                      <a:pt x="579" y="464"/>
                    </a:cubicBezTo>
                    <a:cubicBezTo>
                      <a:pt x="580" y="381"/>
                      <a:pt x="580" y="381"/>
                      <a:pt x="580" y="381"/>
                    </a:cubicBezTo>
                    <a:cubicBezTo>
                      <a:pt x="673" y="296"/>
                      <a:pt x="673" y="296"/>
                      <a:pt x="673" y="296"/>
                    </a:cubicBezTo>
                    <a:cubicBezTo>
                      <a:pt x="763" y="311"/>
                      <a:pt x="763" y="311"/>
                      <a:pt x="763" y="311"/>
                    </a:cubicBezTo>
                    <a:cubicBezTo>
                      <a:pt x="801" y="197"/>
                      <a:pt x="801" y="197"/>
                      <a:pt x="801" y="197"/>
                    </a:cubicBezTo>
                    <a:cubicBezTo>
                      <a:pt x="737" y="144"/>
                      <a:pt x="737" y="144"/>
                      <a:pt x="737" y="144"/>
                    </a:cubicBezTo>
                    <a:lnTo>
                      <a:pt x="727" y="19"/>
                    </a:lnTo>
                    <a:close/>
                  </a:path>
                </a:pathLst>
              </a:custGeom>
              <a:solidFill>
                <a:srgbClr val="334C5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77" name="Freeform 90">
                <a:extLst>
                  <a:ext uri="{FF2B5EF4-FFF2-40B4-BE49-F238E27FC236}">
                    <a16:creationId xmlns:a16="http://schemas.microsoft.com/office/drawing/2014/main" id="{A244EE2F-39F6-4B9D-8CA2-F69E76CDAFB4}"/>
                  </a:ext>
                </a:extLst>
              </p:cNvPr>
              <p:cNvSpPr>
                <a:spLocks noChangeArrowheads="1"/>
              </p:cNvSpPr>
              <p:nvPr/>
            </p:nvSpPr>
            <p:spPr bwMode="auto">
              <a:xfrm>
                <a:off x="6062662" y="0"/>
                <a:ext cx="449263" cy="260350"/>
              </a:xfrm>
              <a:custGeom>
                <a:avLst/>
                <a:gdLst>
                  <a:gd name="T0" fmla="*/ 2147483647 w 531"/>
                  <a:gd name="T1" fmla="*/ 2147483647 h 309"/>
                  <a:gd name="T2" fmla="*/ 2147483647 w 531"/>
                  <a:gd name="T3" fmla="*/ 2147483647 h 309"/>
                  <a:gd name="T4" fmla="*/ 2147483647 w 531"/>
                  <a:gd name="T5" fmla="*/ 2147483647 h 309"/>
                  <a:gd name="T6" fmla="*/ 2147483647 w 531"/>
                  <a:gd name="T7" fmla="*/ 2147483647 h 309"/>
                  <a:gd name="T8" fmla="*/ 2147483647 w 531"/>
                  <a:gd name="T9" fmla="*/ 2147483647 h 309"/>
                  <a:gd name="T10" fmla="*/ 2147483647 w 531"/>
                  <a:gd name="T11" fmla="*/ 2147483647 h 309"/>
                  <a:gd name="T12" fmla="*/ 2147483647 w 531"/>
                  <a:gd name="T13" fmla="*/ 2147483647 h 309"/>
                  <a:gd name="T14" fmla="*/ 2147483647 w 531"/>
                  <a:gd name="T15" fmla="*/ 2147483647 h 309"/>
                  <a:gd name="T16" fmla="*/ 2147483647 w 531"/>
                  <a:gd name="T17" fmla="*/ 2147483647 h 309"/>
                  <a:gd name="T18" fmla="*/ 2147483647 w 531"/>
                  <a:gd name="T19" fmla="*/ 2147483647 h 309"/>
                  <a:gd name="T20" fmla="*/ 2147483647 w 531"/>
                  <a:gd name="T21" fmla="*/ 2147483647 h 309"/>
                  <a:gd name="T22" fmla="*/ 2147483647 w 531"/>
                  <a:gd name="T23" fmla="*/ 0 h 309"/>
                  <a:gd name="T24" fmla="*/ 2147483647 w 531"/>
                  <a:gd name="T25" fmla="*/ 0 h 309"/>
                  <a:gd name="T26" fmla="*/ 2147483647 w 531"/>
                  <a:gd name="T27" fmla="*/ 2147483647 h 309"/>
                  <a:gd name="T28" fmla="*/ 2147483647 w 531"/>
                  <a:gd name="T29" fmla="*/ 2147483647 h 309"/>
                  <a:gd name="T30" fmla="*/ 2147483647 w 531"/>
                  <a:gd name="T31" fmla="*/ 2147483647 h 309"/>
                  <a:gd name="T32" fmla="*/ 2147483647 w 531"/>
                  <a:gd name="T33" fmla="*/ 2147483647 h 309"/>
                  <a:gd name="T34" fmla="*/ 2147483647 w 531"/>
                  <a:gd name="T35" fmla="*/ 2147483647 h 309"/>
                  <a:gd name="T36" fmla="*/ 2147483647 w 531"/>
                  <a:gd name="T37" fmla="*/ 2147483647 h 309"/>
                  <a:gd name="T38" fmla="*/ 2147483647 w 531"/>
                  <a:gd name="T39" fmla="*/ 2147483647 h 309"/>
                  <a:gd name="T40" fmla="*/ 2147483647 w 531"/>
                  <a:gd name="T41" fmla="*/ 2147483647 h 309"/>
                  <a:gd name="T42" fmla="*/ 0 w 531"/>
                  <a:gd name="T43" fmla="*/ 2147483647 h 309"/>
                  <a:gd name="T44" fmla="*/ 0 w 531"/>
                  <a:gd name="T45" fmla="*/ 2147483647 h 309"/>
                  <a:gd name="T46" fmla="*/ 2147483647 w 531"/>
                  <a:gd name="T47" fmla="*/ 2147483647 h 309"/>
                  <a:gd name="T48" fmla="*/ 2147483647 w 531"/>
                  <a:gd name="T49" fmla="*/ 2147483647 h 30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531"/>
                  <a:gd name="T76" fmla="*/ 0 h 309"/>
                  <a:gd name="T77" fmla="*/ 531 w 531"/>
                  <a:gd name="T78" fmla="*/ 309 h 30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531" h="309">
                    <a:moveTo>
                      <a:pt x="530" y="235"/>
                    </a:moveTo>
                    <a:cubicBezTo>
                      <a:pt x="530" y="235"/>
                      <a:pt x="530" y="235"/>
                      <a:pt x="530" y="235"/>
                    </a:cubicBezTo>
                    <a:cubicBezTo>
                      <a:pt x="530" y="234"/>
                      <a:pt x="530" y="233"/>
                      <a:pt x="530" y="231"/>
                    </a:cubicBezTo>
                    <a:cubicBezTo>
                      <a:pt x="524" y="184"/>
                      <a:pt x="520" y="129"/>
                      <a:pt x="490" y="115"/>
                    </a:cubicBezTo>
                    <a:cubicBezTo>
                      <a:pt x="464" y="102"/>
                      <a:pt x="431" y="92"/>
                      <a:pt x="402" y="84"/>
                    </a:cubicBezTo>
                    <a:cubicBezTo>
                      <a:pt x="371" y="75"/>
                      <a:pt x="349" y="68"/>
                      <a:pt x="335" y="56"/>
                    </a:cubicBezTo>
                    <a:cubicBezTo>
                      <a:pt x="335" y="56"/>
                      <a:pt x="335" y="56"/>
                      <a:pt x="335" y="56"/>
                    </a:cubicBezTo>
                    <a:cubicBezTo>
                      <a:pt x="333" y="55"/>
                      <a:pt x="332" y="53"/>
                      <a:pt x="330" y="51"/>
                    </a:cubicBezTo>
                    <a:cubicBezTo>
                      <a:pt x="330" y="51"/>
                      <a:pt x="330" y="51"/>
                      <a:pt x="330" y="51"/>
                    </a:cubicBezTo>
                    <a:cubicBezTo>
                      <a:pt x="328" y="49"/>
                      <a:pt x="328" y="49"/>
                      <a:pt x="328" y="49"/>
                    </a:cubicBezTo>
                    <a:cubicBezTo>
                      <a:pt x="322" y="42"/>
                      <a:pt x="318" y="33"/>
                      <a:pt x="316" y="22"/>
                    </a:cubicBezTo>
                    <a:cubicBezTo>
                      <a:pt x="321" y="16"/>
                      <a:pt x="325" y="8"/>
                      <a:pt x="329" y="0"/>
                    </a:cubicBezTo>
                    <a:cubicBezTo>
                      <a:pt x="188" y="0"/>
                      <a:pt x="188" y="0"/>
                      <a:pt x="188" y="0"/>
                    </a:cubicBezTo>
                    <a:cubicBezTo>
                      <a:pt x="192" y="10"/>
                      <a:pt x="197" y="20"/>
                      <a:pt x="204" y="27"/>
                    </a:cubicBezTo>
                    <a:cubicBezTo>
                      <a:pt x="201" y="39"/>
                      <a:pt x="195" y="48"/>
                      <a:pt x="187" y="56"/>
                    </a:cubicBezTo>
                    <a:cubicBezTo>
                      <a:pt x="188" y="56"/>
                      <a:pt x="188" y="56"/>
                      <a:pt x="188" y="56"/>
                    </a:cubicBezTo>
                    <a:cubicBezTo>
                      <a:pt x="187" y="56"/>
                      <a:pt x="187" y="57"/>
                      <a:pt x="186" y="57"/>
                    </a:cubicBezTo>
                    <a:cubicBezTo>
                      <a:pt x="182" y="60"/>
                      <a:pt x="176" y="63"/>
                      <a:pt x="172" y="66"/>
                    </a:cubicBezTo>
                    <a:cubicBezTo>
                      <a:pt x="167" y="73"/>
                      <a:pt x="167" y="73"/>
                      <a:pt x="167" y="73"/>
                    </a:cubicBezTo>
                    <a:cubicBezTo>
                      <a:pt x="155" y="78"/>
                      <a:pt x="139" y="84"/>
                      <a:pt x="121" y="90"/>
                    </a:cubicBezTo>
                    <a:cubicBezTo>
                      <a:pt x="93" y="99"/>
                      <a:pt x="61" y="110"/>
                      <a:pt x="35" y="124"/>
                    </a:cubicBezTo>
                    <a:cubicBezTo>
                      <a:pt x="5" y="140"/>
                      <a:pt x="4" y="197"/>
                      <a:pt x="0" y="246"/>
                    </a:cubicBezTo>
                    <a:cubicBezTo>
                      <a:pt x="0" y="246"/>
                      <a:pt x="0" y="246"/>
                      <a:pt x="0" y="246"/>
                    </a:cubicBezTo>
                    <a:cubicBezTo>
                      <a:pt x="1" y="282"/>
                      <a:pt x="120" y="309"/>
                      <a:pt x="266" y="306"/>
                    </a:cubicBezTo>
                    <a:cubicBezTo>
                      <a:pt x="413" y="303"/>
                      <a:pt x="531" y="271"/>
                      <a:pt x="530" y="235"/>
                    </a:cubicBezTo>
                    <a:close/>
                  </a:path>
                </a:pathLst>
              </a:custGeom>
              <a:solidFill>
                <a:srgbClr val="E8C34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78" name="Freeform 91">
                <a:extLst>
                  <a:ext uri="{FF2B5EF4-FFF2-40B4-BE49-F238E27FC236}">
                    <a16:creationId xmlns:a16="http://schemas.microsoft.com/office/drawing/2014/main" id="{EA3B578E-739A-4B2F-8BFA-E609766EC141}"/>
                  </a:ext>
                </a:extLst>
              </p:cNvPr>
              <p:cNvSpPr>
                <a:spLocks noChangeArrowheads="1"/>
              </p:cNvSpPr>
              <p:nvPr/>
            </p:nvSpPr>
            <p:spPr bwMode="auto">
              <a:xfrm>
                <a:off x="266700" y="0"/>
                <a:ext cx="552450" cy="220663"/>
              </a:xfrm>
              <a:custGeom>
                <a:avLst/>
                <a:gdLst>
                  <a:gd name="T0" fmla="*/ 0 w 653"/>
                  <a:gd name="T1" fmla="*/ 0 h 262"/>
                  <a:gd name="T2" fmla="*/ 2147483647 w 653"/>
                  <a:gd name="T3" fmla="*/ 2147483647 h 262"/>
                  <a:gd name="T4" fmla="*/ 2147483647 w 653"/>
                  <a:gd name="T5" fmla="*/ 2147483647 h 262"/>
                  <a:gd name="T6" fmla="*/ 2147483647 w 653"/>
                  <a:gd name="T7" fmla="*/ 0 h 262"/>
                  <a:gd name="T8" fmla="*/ 0 w 653"/>
                  <a:gd name="T9" fmla="*/ 0 h 262"/>
                  <a:gd name="T10" fmla="*/ 0 60000 65536"/>
                  <a:gd name="T11" fmla="*/ 0 60000 65536"/>
                  <a:gd name="T12" fmla="*/ 0 60000 65536"/>
                  <a:gd name="T13" fmla="*/ 0 60000 65536"/>
                  <a:gd name="T14" fmla="*/ 0 60000 65536"/>
                  <a:gd name="T15" fmla="*/ 0 w 653"/>
                  <a:gd name="T16" fmla="*/ 0 h 262"/>
                  <a:gd name="T17" fmla="*/ 653 w 653"/>
                  <a:gd name="T18" fmla="*/ 262 h 262"/>
                </a:gdLst>
                <a:ahLst/>
                <a:cxnLst>
                  <a:cxn ang="T10">
                    <a:pos x="T0" y="T1"/>
                  </a:cxn>
                  <a:cxn ang="T11">
                    <a:pos x="T2" y="T3"/>
                  </a:cxn>
                  <a:cxn ang="T12">
                    <a:pos x="T4" y="T5"/>
                  </a:cxn>
                  <a:cxn ang="T13">
                    <a:pos x="T6" y="T7"/>
                  </a:cxn>
                  <a:cxn ang="T14">
                    <a:pos x="T8" y="T9"/>
                  </a:cxn>
                </a:cxnLst>
                <a:rect l="T15" t="T16" r="T17" b="T18"/>
                <a:pathLst>
                  <a:path w="653" h="262">
                    <a:moveTo>
                      <a:pt x="0" y="0"/>
                    </a:moveTo>
                    <a:cubicBezTo>
                      <a:pt x="4" y="34"/>
                      <a:pt x="18" y="67"/>
                      <a:pt x="42" y="97"/>
                    </a:cubicBezTo>
                    <a:cubicBezTo>
                      <a:pt x="141" y="219"/>
                      <a:pt x="349" y="233"/>
                      <a:pt x="485" y="262"/>
                    </a:cubicBezTo>
                    <a:cubicBezTo>
                      <a:pt x="534" y="187"/>
                      <a:pt x="610" y="97"/>
                      <a:pt x="653" y="0"/>
                    </a:cubicBezTo>
                    <a:lnTo>
                      <a:pt x="0" y="0"/>
                    </a:lnTo>
                    <a:close/>
                  </a:path>
                </a:pathLst>
              </a:custGeom>
              <a:solidFill>
                <a:srgbClr val="ED905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79" name="Oval 92">
                <a:extLst>
                  <a:ext uri="{FF2B5EF4-FFF2-40B4-BE49-F238E27FC236}">
                    <a16:creationId xmlns:a16="http://schemas.microsoft.com/office/drawing/2014/main" id="{7BD1956E-4B30-4A88-9A11-08B0488FC4E1}"/>
                  </a:ext>
                </a:extLst>
              </p:cNvPr>
              <p:cNvSpPr>
                <a:spLocks noChangeArrowheads="1"/>
              </p:cNvSpPr>
              <p:nvPr/>
            </p:nvSpPr>
            <p:spPr bwMode="auto">
              <a:xfrm>
                <a:off x="3803650" y="52387"/>
                <a:ext cx="822325" cy="822325"/>
              </a:xfrm>
              <a:prstGeom prst="ellipse">
                <a:avLst/>
              </a:prstGeom>
              <a:solidFill>
                <a:srgbClr val="69C3C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2580" name="Freeform 93">
                <a:extLst>
                  <a:ext uri="{FF2B5EF4-FFF2-40B4-BE49-F238E27FC236}">
                    <a16:creationId xmlns:a16="http://schemas.microsoft.com/office/drawing/2014/main" id="{0934056A-2A69-40F6-AF8C-4BB5090E7DA3}"/>
                  </a:ext>
                </a:extLst>
              </p:cNvPr>
              <p:cNvSpPr>
                <a:spLocks noEditPoints="1" noChangeArrowheads="1"/>
              </p:cNvSpPr>
              <p:nvPr/>
            </p:nvSpPr>
            <p:spPr bwMode="auto">
              <a:xfrm>
                <a:off x="3778250" y="34925"/>
                <a:ext cx="869950" cy="868363"/>
              </a:xfrm>
              <a:custGeom>
                <a:avLst/>
                <a:gdLst>
                  <a:gd name="T0" fmla="*/ 2147483647 w 1027"/>
                  <a:gd name="T1" fmla="*/ 0 h 1027"/>
                  <a:gd name="T2" fmla="*/ 2147483647 w 1027"/>
                  <a:gd name="T3" fmla="*/ 0 h 1027"/>
                  <a:gd name="T4" fmla="*/ 0 w 1027"/>
                  <a:gd name="T5" fmla="*/ 2147483647 h 1027"/>
                  <a:gd name="T6" fmla="*/ 0 w 1027"/>
                  <a:gd name="T7" fmla="*/ 2147483647 h 1027"/>
                  <a:gd name="T8" fmla="*/ 2147483647 w 1027"/>
                  <a:gd name="T9" fmla="*/ 2147483647 h 1027"/>
                  <a:gd name="T10" fmla="*/ 2147483647 w 1027"/>
                  <a:gd name="T11" fmla="*/ 2147483647 h 1027"/>
                  <a:gd name="T12" fmla="*/ 2147483647 w 1027"/>
                  <a:gd name="T13" fmla="*/ 2147483647 h 1027"/>
                  <a:gd name="T14" fmla="*/ 2147483647 w 1027"/>
                  <a:gd name="T15" fmla="*/ 2147483647 h 1027"/>
                  <a:gd name="T16" fmla="*/ 2147483647 w 1027"/>
                  <a:gd name="T17" fmla="*/ 2147483647 h 1027"/>
                  <a:gd name="T18" fmla="*/ 2147483647 w 1027"/>
                  <a:gd name="T19" fmla="*/ 2147483647 h 1027"/>
                  <a:gd name="T20" fmla="*/ 2147483647 w 1027"/>
                  <a:gd name="T21" fmla="*/ 2147483647 h 1027"/>
                  <a:gd name="T22" fmla="*/ 2147483647 w 1027"/>
                  <a:gd name="T23" fmla="*/ 2147483647 h 1027"/>
                  <a:gd name="T24" fmla="*/ 2147483647 w 1027"/>
                  <a:gd name="T25" fmla="*/ 2147483647 h 1027"/>
                  <a:gd name="T26" fmla="*/ 2147483647 w 1027"/>
                  <a:gd name="T27" fmla="*/ 2147483647 h 1027"/>
                  <a:gd name="T28" fmla="*/ 2147483647 w 1027"/>
                  <a:gd name="T29" fmla="*/ 2147483647 h 1027"/>
                  <a:gd name="T30" fmla="*/ 2147483647 w 1027"/>
                  <a:gd name="T31" fmla="*/ 2147483647 h 1027"/>
                  <a:gd name="T32" fmla="*/ 2147483647 w 1027"/>
                  <a:gd name="T33" fmla="*/ 2147483647 h 1027"/>
                  <a:gd name="T34" fmla="*/ 2147483647 w 1027"/>
                  <a:gd name="T35" fmla="*/ 2147483647 h 1027"/>
                  <a:gd name="T36" fmla="*/ 2147483647 w 1027"/>
                  <a:gd name="T37" fmla="*/ 2147483647 h 1027"/>
                  <a:gd name="T38" fmla="*/ 2147483647 w 1027"/>
                  <a:gd name="T39" fmla="*/ 2147483647 h 1027"/>
                  <a:gd name="T40" fmla="*/ 2147483647 w 1027"/>
                  <a:gd name="T41" fmla="*/ 2147483647 h 1027"/>
                  <a:gd name="T42" fmla="*/ 2147483647 w 1027"/>
                  <a:gd name="T43" fmla="*/ 2147483647 h 1027"/>
                  <a:gd name="T44" fmla="*/ 2147483647 w 1027"/>
                  <a:gd name="T45" fmla="*/ 2147483647 h 1027"/>
                  <a:gd name="T46" fmla="*/ 2147483647 w 1027"/>
                  <a:gd name="T47" fmla="*/ 2147483647 h 1027"/>
                  <a:gd name="T48" fmla="*/ 2147483647 w 1027"/>
                  <a:gd name="T49" fmla="*/ 2147483647 h 1027"/>
                  <a:gd name="T50" fmla="*/ 2147483647 w 1027"/>
                  <a:gd name="T51" fmla="*/ 2147483647 h 1027"/>
                  <a:gd name="T52" fmla="*/ 2147483647 w 1027"/>
                  <a:gd name="T53" fmla="*/ 2147483647 h 1027"/>
                  <a:gd name="T54" fmla="*/ 2147483647 w 1027"/>
                  <a:gd name="T55" fmla="*/ 2147483647 h 1027"/>
                  <a:gd name="T56" fmla="*/ 2147483647 w 1027"/>
                  <a:gd name="T57" fmla="*/ 2147483647 h 1027"/>
                  <a:gd name="T58" fmla="*/ 2147483647 w 1027"/>
                  <a:gd name="T59" fmla="*/ 2147483647 h 1027"/>
                  <a:gd name="T60" fmla="*/ 2147483647 w 1027"/>
                  <a:gd name="T61" fmla="*/ 2147483647 h 1027"/>
                  <a:gd name="T62" fmla="*/ 2147483647 w 1027"/>
                  <a:gd name="T63" fmla="*/ 2147483647 h 1027"/>
                  <a:gd name="T64" fmla="*/ 2147483647 w 1027"/>
                  <a:gd name="T65" fmla="*/ 2147483647 h 1027"/>
                  <a:gd name="T66" fmla="*/ 2147483647 w 1027"/>
                  <a:gd name="T67" fmla="*/ 2147483647 h 1027"/>
                  <a:gd name="T68" fmla="*/ 2147483647 w 1027"/>
                  <a:gd name="T69" fmla="*/ 2147483647 h 1027"/>
                  <a:gd name="T70" fmla="*/ 2147483647 w 1027"/>
                  <a:gd name="T71" fmla="*/ 2147483647 h 1027"/>
                  <a:gd name="T72" fmla="*/ 2147483647 w 1027"/>
                  <a:gd name="T73" fmla="*/ 2147483647 h 1027"/>
                  <a:gd name="T74" fmla="*/ 2147483647 w 1027"/>
                  <a:gd name="T75" fmla="*/ 2147483647 h 1027"/>
                  <a:gd name="T76" fmla="*/ 2147483647 w 1027"/>
                  <a:gd name="T77" fmla="*/ 2147483647 h 1027"/>
                  <a:gd name="T78" fmla="*/ 2147483647 w 1027"/>
                  <a:gd name="T79" fmla="*/ 2147483647 h 1027"/>
                  <a:gd name="T80" fmla="*/ 2147483647 w 1027"/>
                  <a:gd name="T81" fmla="*/ 2147483647 h 1027"/>
                  <a:gd name="T82" fmla="*/ 2147483647 w 1027"/>
                  <a:gd name="T83" fmla="*/ 2147483647 h 1027"/>
                  <a:gd name="T84" fmla="*/ 2147483647 w 1027"/>
                  <a:gd name="T85" fmla="*/ 2147483647 h 1027"/>
                  <a:gd name="T86" fmla="*/ 2147483647 w 1027"/>
                  <a:gd name="T87" fmla="*/ 2147483647 h 102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027"/>
                  <a:gd name="T133" fmla="*/ 0 h 1027"/>
                  <a:gd name="T134" fmla="*/ 1027 w 1027"/>
                  <a:gd name="T135" fmla="*/ 1027 h 1027"/>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027" h="1027">
                    <a:moveTo>
                      <a:pt x="980" y="299"/>
                    </a:moveTo>
                    <a:cubicBezTo>
                      <a:pt x="954" y="243"/>
                      <a:pt x="919" y="193"/>
                      <a:pt x="877" y="150"/>
                    </a:cubicBezTo>
                    <a:cubicBezTo>
                      <a:pt x="784" y="57"/>
                      <a:pt x="655" y="0"/>
                      <a:pt x="513" y="0"/>
                    </a:cubicBezTo>
                    <a:cubicBezTo>
                      <a:pt x="513" y="0"/>
                      <a:pt x="513" y="0"/>
                      <a:pt x="513" y="0"/>
                    </a:cubicBezTo>
                    <a:cubicBezTo>
                      <a:pt x="513" y="0"/>
                      <a:pt x="513" y="0"/>
                      <a:pt x="513" y="0"/>
                    </a:cubicBezTo>
                    <a:cubicBezTo>
                      <a:pt x="513" y="0"/>
                      <a:pt x="513" y="0"/>
                      <a:pt x="513" y="0"/>
                    </a:cubicBezTo>
                    <a:cubicBezTo>
                      <a:pt x="371" y="0"/>
                      <a:pt x="243" y="57"/>
                      <a:pt x="150" y="150"/>
                    </a:cubicBezTo>
                    <a:cubicBezTo>
                      <a:pt x="107" y="194"/>
                      <a:pt x="71" y="245"/>
                      <a:pt x="46" y="302"/>
                    </a:cubicBezTo>
                    <a:cubicBezTo>
                      <a:pt x="17" y="367"/>
                      <a:pt x="0" y="438"/>
                      <a:pt x="0" y="513"/>
                    </a:cubicBezTo>
                    <a:cubicBezTo>
                      <a:pt x="0" y="513"/>
                      <a:pt x="0" y="513"/>
                      <a:pt x="0" y="513"/>
                    </a:cubicBezTo>
                    <a:cubicBezTo>
                      <a:pt x="0" y="513"/>
                      <a:pt x="0" y="513"/>
                      <a:pt x="0" y="513"/>
                    </a:cubicBezTo>
                    <a:cubicBezTo>
                      <a:pt x="0" y="513"/>
                      <a:pt x="0" y="513"/>
                      <a:pt x="0" y="513"/>
                    </a:cubicBezTo>
                    <a:cubicBezTo>
                      <a:pt x="0" y="655"/>
                      <a:pt x="58" y="783"/>
                      <a:pt x="150" y="876"/>
                    </a:cubicBezTo>
                    <a:cubicBezTo>
                      <a:pt x="243" y="969"/>
                      <a:pt x="371" y="1027"/>
                      <a:pt x="513" y="1027"/>
                    </a:cubicBezTo>
                    <a:cubicBezTo>
                      <a:pt x="513" y="1027"/>
                      <a:pt x="513" y="1027"/>
                      <a:pt x="513" y="1027"/>
                    </a:cubicBezTo>
                    <a:cubicBezTo>
                      <a:pt x="513" y="1027"/>
                      <a:pt x="513" y="1027"/>
                      <a:pt x="513" y="1027"/>
                    </a:cubicBezTo>
                    <a:cubicBezTo>
                      <a:pt x="513" y="1027"/>
                      <a:pt x="513" y="1027"/>
                      <a:pt x="513" y="1027"/>
                    </a:cubicBezTo>
                    <a:cubicBezTo>
                      <a:pt x="655" y="1027"/>
                      <a:pt x="784" y="969"/>
                      <a:pt x="877" y="876"/>
                    </a:cubicBezTo>
                    <a:cubicBezTo>
                      <a:pt x="970" y="783"/>
                      <a:pt x="1027" y="655"/>
                      <a:pt x="1027" y="513"/>
                    </a:cubicBezTo>
                    <a:cubicBezTo>
                      <a:pt x="1027" y="513"/>
                      <a:pt x="1027" y="513"/>
                      <a:pt x="1027" y="513"/>
                    </a:cubicBezTo>
                    <a:cubicBezTo>
                      <a:pt x="1027" y="513"/>
                      <a:pt x="1027" y="513"/>
                      <a:pt x="1027" y="513"/>
                    </a:cubicBezTo>
                    <a:cubicBezTo>
                      <a:pt x="1027" y="513"/>
                      <a:pt x="1027" y="513"/>
                      <a:pt x="1027" y="513"/>
                    </a:cubicBezTo>
                    <a:cubicBezTo>
                      <a:pt x="1027" y="437"/>
                      <a:pt x="1010" y="364"/>
                      <a:pt x="980" y="299"/>
                    </a:cubicBezTo>
                    <a:close/>
                    <a:moveTo>
                      <a:pt x="156" y="776"/>
                    </a:moveTo>
                    <a:cubicBezTo>
                      <a:pt x="131" y="742"/>
                      <a:pt x="111" y="705"/>
                      <a:pt x="97" y="666"/>
                    </a:cubicBezTo>
                    <a:cubicBezTo>
                      <a:pt x="108" y="668"/>
                      <a:pt x="120" y="669"/>
                      <a:pt x="130" y="671"/>
                    </a:cubicBezTo>
                    <a:cubicBezTo>
                      <a:pt x="146" y="676"/>
                      <a:pt x="162" y="701"/>
                      <a:pt x="169" y="704"/>
                    </a:cubicBezTo>
                    <a:cubicBezTo>
                      <a:pt x="176" y="707"/>
                      <a:pt x="163" y="767"/>
                      <a:pt x="156" y="776"/>
                    </a:cubicBezTo>
                    <a:close/>
                    <a:moveTo>
                      <a:pt x="827" y="827"/>
                    </a:moveTo>
                    <a:cubicBezTo>
                      <a:pt x="747" y="908"/>
                      <a:pt x="636" y="957"/>
                      <a:pt x="513" y="957"/>
                    </a:cubicBezTo>
                    <a:cubicBezTo>
                      <a:pt x="513" y="957"/>
                      <a:pt x="513" y="957"/>
                      <a:pt x="513" y="957"/>
                    </a:cubicBezTo>
                    <a:cubicBezTo>
                      <a:pt x="513" y="957"/>
                      <a:pt x="513" y="957"/>
                      <a:pt x="513" y="957"/>
                    </a:cubicBezTo>
                    <a:cubicBezTo>
                      <a:pt x="513" y="957"/>
                      <a:pt x="513" y="957"/>
                      <a:pt x="513" y="957"/>
                    </a:cubicBezTo>
                    <a:cubicBezTo>
                      <a:pt x="441" y="957"/>
                      <a:pt x="372" y="940"/>
                      <a:pt x="311" y="908"/>
                    </a:cubicBezTo>
                    <a:cubicBezTo>
                      <a:pt x="319" y="894"/>
                      <a:pt x="324" y="851"/>
                      <a:pt x="324" y="851"/>
                    </a:cubicBezTo>
                    <a:cubicBezTo>
                      <a:pt x="324" y="851"/>
                      <a:pt x="335" y="743"/>
                      <a:pt x="331" y="737"/>
                    </a:cubicBezTo>
                    <a:cubicBezTo>
                      <a:pt x="327" y="730"/>
                      <a:pt x="299" y="704"/>
                      <a:pt x="282" y="696"/>
                    </a:cubicBezTo>
                    <a:cubicBezTo>
                      <a:pt x="264" y="688"/>
                      <a:pt x="248" y="697"/>
                      <a:pt x="233" y="692"/>
                    </a:cubicBezTo>
                    <a:cubicBezTo>
                      <a:pt x="218" y="686"/>
                      <a:pt x="211" y="663"/>
                      <a:pt x="200" y="655"/>
                    </a:cubicBezTo>
                    <a:cubicBezTo>
                      <a:pt x="190" y="647"/>
                      <a:pt x="173" y="647"/>
                      <a:pt x="156" y="642"/>
                    </a:cubicBezTo>
                    <a:cubicBezTo>
                      <a:pt x="140" y="638"/>
                      <a:pt x="128" y="617"/>
                      <a:pt x="124" y="609"/>
                    </a:cubicBezTo>
                    <a:cubicBezTo>
                      <a:pt x="120" y="601"/>
                      <a:pt x="123" y="581"/>
                      <a:pt x="135" y="579"/>
                    </a:cubicBezTo>
                    <a:cubicBezTo>
                      <a:pt x="148" y="577"/>
                      <a:pt x="161" y="575"/>
                      <a:pt x="207" y="552"/>
                    </a:cubicBezTo>
                    <a:cubicBezTo>
                      <a:pt x="254" y="530"/>
                      <a:pt x="202" y="515"/>
                      <a:pt x="204" y="483"/>
                    </a:cubicBezTo>
                    <a:cubicBezTo>
                      <a:pt x="207" y="450"/>
                      <a:pt x="251" y="453"/>
                      <a:pt x="268" y="434"/>
                    </a:cubicBezTo>
                    <a:cubicBezTo>
                      <a:pt x="286" y="415"/>
                      <a:pt x="256" y="402"/>
                      <a:pt x="242" y="392"/>
                    </a:cubicBezTo>
                    <a:cubicBezTo>
                      <a:pt x="229" y="381"/>
                      <a:pt x="207" y="394"/>
                      <a:pt x="199" y="409"/>
                    </a:cubicBezTo>
                    <a:cubicBezTo>
                      <a:pt x="191" y="424"/>
                      <a:pt x="188" y="437"/>
                      <a:pt x="172" y="433"/>
                    </a:cubicBezTo>
                    <a:cubicBezTo>
                      <a:pt x="155" y="430"/>
                      <a:pt x="150" y="427"/>
                      <a:pt x="141" y="409"/>
                    </a:cubicBezTo>
                    <a:cubicBezTo>
                      <a:pt x="131" y="391"/>
                      <a:pt x="147" y="390"/>
                      <a:pt x="183" y="366"/>
                    </a:cubicBezTo>
                    <a:cubicBezTo>
                      <a:pt x="218" y="341"/>
                      <a:pt x="196" y="341"/>
                      <a:pt x="195" y="332"/>
                    </a:cubicBezTo>
                    <a:cubicBezTo>
                      <a:pt x="194" y="322"/>
                      <a:pt x="179" y="326"/>
                      <a:pt x="161" y="320"/>
                    </a:cubicBezTo>
                    <a:cubicBezTo>
                      <a:pt x="161" y="320"/>
                      <a:pt x="161" y="319"/>
                      <a:pt x="160" y="319"/>
                    </a:cubicBezTo>
                    <a:cubicBezTo>
                      <a:pt x="144" y="312"/>
                      <a:pt x="153" y="294"/>
                      <a:pt x="164" y="287"/>
                    </a:cubicBezTo>
                    <a:cubicBezTo>
                      <a:pt x="175" y="280"/>
                      <a:pt x="187" y="279"/>
                      <a:pt x="198" y="286"/>
                    </a:cubicBezTo>
                    <a:cubicBezTo>
                      <a:pt x="208" y="293"/>
                      <a:pt x="208" y="298"/>
                      <a:pt x="237" y="287"/>
                    </a:cubicBezTo>
                    <a:cubicBezTo>
                      <a:pt x="266" y="276"/>
                      <a:pt x="267" y="286"/>
                      <a:pt x="276" y="299"/>
                    </a:cubicBezTo>
                    <a:cubicBezTo>
                      <a:pt x="283" y="308"/>
                      <a:pt x="290" y="321"/>
                      <a:pt x="298" y="333"/>
                    </a:cubicBezTo>
                    <a:cubicBezTo>
                      <a:pt x="302" y="340"/>
                      <a:pt x="306" y="346"/>
                      <a:pt x="310" y="351"/>
                    </a:cubicBezTo>
                    <a:cubicBezTo>
                      <a:pt x="321" y="365"/>
                      <a:pt x="348" y="351"/>
                      <a:pt x="371" y="337"/>
                    </a:cubicBezTo>
                    <a:cubicBezTo>
                      <a:pt x="372" y="337"/>
                      <a:pt x="372" y="337"/>
                      <a:pt x="372" y="337"/>
                    </a:cubicBezTo>
                    <a:cubicBezTo>
                      <a:pt x="394" y="323"/>
                      <a:pt x="387" y="302"/>
                      <a:pt x="388" y="283"/>
                    </a:cubicBezTo>
                    <a:cubicBezTo>
                      <a:pt x="389" y="264"/>
                      <a:pt x="374" y="264"/>
                      <a:pt x="366" y="257"/>
                    </a:cubicBezTo>
                    <a:cubicBezTo>
                      <a:pt x="358" y="251"/>
                      <a:pt x="357" y="226"/>
                      <a:pt x="347" y="212"/>
                    </a:cubicBezTo>
                    <a:cubicBezTo>
                      <a:pt x="338" y="199"/>
                      <a:pt x="319" y="200"/>
                      <a:pt x="306" y="204"/>
                    </a:cubicBezTo>
                    <a:cubicBezTo>
                      <a:pt x="294" y="208"/>
                      <a:pt x="274" y="226"/>
                      <a:pt x="270" y="225"/>
                    </a:cubicBezTo>
                    <a:cubicBezTo>
                      <a:pt x="266" y="223"/>
                      <a:pt x="267" y="203"/>
                      <a:pt x="257" y="196"/>
                    </a:cubicBezTo>
                    <a:cubicBezTo>
                      <a:pt x="252" y="192"/>
                      <a:pt x="230" y="191"/>
                      <a:pt x="212" y="188"/>
                    </a:cubicBezTo>
                    <a:cubicBezTo>
                      <a:pt x="291" y="115"/>
                      <a:pt x="397" y="69"/>
                      <a:pt x="513" y="69"/>
                    </a:cubicBezTo>
                    <a:cubicBezTo>
                      <a:pt x="513" y="69"/>
                      <a:pt x="513" y="69"/>
                      <a:pt x="513" y="69"/>
                    </a:cubicBezTo>
                    <a:cubicBezTo>
                      <a:pt x="513" y="69"/>
                      <a:pt x="513" y="69"/>
                      <a:pt x="513" y="69"/>
                    </a:cubicBezTo>
                    <a:cubicBezTo>
                      <a:pt x="513" y="69"/>
                      <a:pt x="513" y="69"/>
                      <a:pt x="513" y="69"/>
                    </a:cubicBezTo>
                    <a:cubicBezTo>
                      <a:pt x="636" y="69"/>
                      <a:pt x="747" y="119"/>
                      <a:pt x="827" y="199"/>
                    </a:cubicBezTo>
                    <a:cubicBezTo>
                      <a:pt x="845" y="217"/>
                      <a:pt x="862" y="237"/>
                      <a:pt x="876" y="258"/>
                    </a:cubicBezTo>
                    <a:cubicBezTo>
                      <a:pt x="832" y="272"/>
                      <a:pt x="754" y="300"/>
                      <a:pt x="748" y="307"/>
                    </a:cubicBezTo>
                    <a:cubicBezTo>
                      <a:pt x="740" y="318"/>
                      <a:pt x="711" y="324"/>
                      <a:pt x="697" y="317"/>
                    </a:cubicBezTo>
                    <a:cubicBezTo>
                      <a:pt x="684" y="310"/>
                      <a:pt x="674" y="302"/>
                      <a:pt x="661" y="303"/>
                    </a:cubicBezTo>
                    <a:cubicBezTo>
                      <a:pt x="647" y="305"/>
                      <a:pt x="642" y="306"/>
                      <a:pt x="632" y="317"/>
                    </a:cubicBezTo>
                    <a:cubicBezTo>
                      <a:pt x="626" y="324"/>
                      <a:pt x="615" y="334"/>
                      <a:pt x="604" y="338"/>
                    </a:cubicBezTo>
                    <a:cubicBezTo>
                      <a:pt x="597" y="341"/>
                      <a:pt x="590" y="343"/>
                      <a:pt x="585" y="340"/>
                    </a:cubicBezTo>
                    <a:cubicBezTo>
                      <a:pt x="583" y="339"/>
                      <a:pt x="581" y="339"/>
                      <a:pt x="580" y="339"/>
                    </a:cubicBezTo>
                    <a:cubicBezTo>
                      <a:pt x="575" y="338"/>
                      <a:pt x="571" y="338"/>
                      <a:pt x="567" y="339"/>
                    </a:cubicBezTo>
                    <a:cubicBezTo>
                      <a:pt x="561" y="341"/>
                      <a:pt x="557" y="345"/>
                      <a:pt x="557" y="345"/>
                    </a:cubicBezTo>
                    <a:cubicBezTo>
                      <a:pt x="544" y="364"/>
                      <a:pt x="560" y="389"/>
                      <a:pt x="571" y="388"/>
                    </a:cubicBezTo>
                    <a:cubicBezTo>
                      <a:pt x="582" y="386"/>
                      <a:pt x="596" y="365"/>
                      <a:pt x="602" y="365"/>
                    </a:cubicBezTo>
                    <a:cubicBezTo>
                      <a:pt x="609" y="365"/>
                      <a:pt x="624" y="377"/>
                      <a:pt x="627" y="381"/>
                    </a:cubicBezTo>
                    <a:cubicBezTo>
                      <a:pt x="630" y="386"/>
                      <a:pt x="616" y="416"/>
                      <a:pt x="608" y="418"/>
                    </a:cubicBezTo>
                    <a:cubicBezTo>
                      <a:pt x="600" y="419"/>
                      <a:pt x="570" y="428"/>
                      <a:pt x="563" y="428"/>
                    </a:cubicBezTo>
                    <a:cubicBezTo>
                      <a:pt x="556" y="428"/>
                      <a:pt x="526" y="416"/>
                      <a:pt x="519" y="424"/>
                    </a:cubicBezTo>
                    <a:cubicBezTo>
                      <a:pt x="513" y="433"/>
                      <a:pt x="499" y="431"/>
                      <a:pt x="506" y="450"/>
                    </a:cubicBezTo>
                    <a:cubicBezTo>
                      <a:pt x="513" y="469"/>
                      <a:pt x="506" y="484"/>
                      <a:pt x="500" y="485"/>
                    </a:cubicBezTo>
                    <a:cubicBezTo>
                      <a:pt x="495" y="487"/>
                      <a:pt x="450" y="499"/>
                      <a:pt x="495" y="500"/>
                    </a:cubicBezTo>
                    <a:cubicBezTo>
                      <a:pt x="540" y="502"/>
                      <a:pt x="551" y="487"/>
                      <a:pt x="560" y="485"/>
                    </a:cubicBezTo>
                    <a:cubicBezTo>
                      <a:pt x="570" y="484"/>
                      <a:pt x="586" y="472"/>
                      <a:pt x="597" y="477"/>
                    </a:cubicBezTo>
                    <a:cubicBezTo>
                      <a:pt x="608" y="483"/>
                      <a:pt x="625" y="474"/>
                      <a:pt x="634" y="477"/>
                    </a:cubicBezTo>
                    <a:cubicBezTo>
                      <a:pt x="643" y="480"/>
                      <a:pt x="663" y="455"/>
                      <a:pt x="673" y="464"/>
                    </a:cubicBezTo>
                    <a:cubicBezTo>
                      <a:pt x="682" y="473"/>
                      <a:pt x="680" y="492"/>
                      <a:pt x="677" y="499"/>
                    </a:cubicBezTo>
                    <a:cubicBezTo>
                      <a:pt x="674" y="506"/>
                      <a:pt x="658" y="511"/>
                      <a:pt x="662" y="521"/>
                    </a:cubicBezTo>
                    <a:cubicBezTo>
                      <a:pt x="666" y="530"/>
                      <a:pt x="674" y="542"/>
                      <a:pt x="687" y="552"/>
                    </a:cubicBezTo>
                    <a:cubicBezTo>
                      <a:pt x="699" y="561"/>
                      <a:pt x="707" y="574"/>
                      <a:pt x="715" y="564"/>
                    </a:cubicBezTo>
                    <a:cubicBezTo>
                      <a:pt x="723" y="555"/>
                      <a:pt x="723" y="542"/>
                      <a:pt x="727" y="537"/>
                    </a:cubicBezTo>
                    <a:cubicBezTo>
                      <a:pt x="731" y="532"/>
                      <a:pt x="769" y="538"/>
                      <a:pt x="771" y="546"/>
                    </a:cubicBezTo>
                    <a:cubicBezTo>
                      <a:pt x="772" y="555"/>
                      <a:pt x="791" y="572"/>
                      <a:pt x="795" y="574"/>
                    </a:cubicBezTo>
                    <a:cubicBezTo>
                      <a:pt x="799" y="575"/>
                      <a:pt x="814" y="582"/>
                      <a:pt x="814" y="582"/>
                    </a:cubicBezTo>
                    <a:cubicBezTo>
                      <a:pt x="814" y="582"/>
                      <a:pt x="819" y="587"/>
                      <a:pt x="825" y="601"/>
                    </a:cubicBezTo>
                    <a:cubicBezTo>
                      <a:pt x="832" y="616"/>
                      <a:pt x="845" y="616"/>
                      <a:pt x="855" y="613"/>
                    </a:cubicBezTo>
                    <a:cubicBezTo>
                      <a:pt x="864" y="610"/>
                      <a:pt x="872" y="590"/>
                      <a:pt x="885" y="591"/>
                    </a:cubicBezTo>
                    <a:cubicBezTo>
                      <a:pt x="898" y="593"/>
                      <a:pt x="904" y="587"/>
                      <a:pt x="917" y="601"/>
                    </a:cubicBezTo>
                    <a:cubicBezTo>
                      <a:pt x="930" y="614"/>
                      <a:pt x="934" y="617"/>
                      <a:pt x="943" y="624"/>
                    </a:cubicBezTo>
                    <a:cubicBezTo>
                      <a:pt x="923" y="702"/>
                      <a:pt x="883" y="772"/>
                      <a:pt x="827" y="827"/>
                    </a:cubicBezTo>
                    <a:close/>
                    <a:moveTo>
                      <a:pt x="687" y="648"/>
                    </a:moveTo>
                    <a:cubicBezTo>
                      <a:pt x="677" y="646"/>
                      <a:pt x="669" y="625"/>
                      <a:pt x="666" y="610"/>
                    </a:cubicBezTo>
                    <a:cubicBezTo>
                      <a:pt x="664" y="595"/>
                      <a:pt x="653" y="578"/>
                      <a:pt x="638" y="571"/>
                    </a:cubicBezTo>
                    <a:cubicBezTo>
                      <a:pt x="623" y="564"/>
                      <a:pt x="613" y="571"/>
                      <a:pt x="600" y="564"/>
                    </a:cubicBezTo>
                    <a:cubicBezTo>
                      <a:pt x="586" y="557"/>
                      <a:pt x="564" y="542"/>
                      <a:pt x="551" y="538"/>
                    </a:cubicBezTo>
                    <a:cubicBezTo>
                      <a:pt x="537" y="534"/>
                      <a:pt x="518" y="537"/>
                      <a:pt x="505" y="530"/>
                    </a:cubicBezTo>
                    <a:cubicBezTo>
                      <a:pt x="491" y="523"/>
                      <a:pt x="471" y="541"/>
                      <a:pt x="471" y="541"/>
                    </a:cubicBezTo>
                    <a:cubicBezTo>
                      <a:pt x="471" y="541"/>
                      <a:pt x="454" y="571"/>
                      <a:pt x="449" y="579"/>
                    </a:cubicBezTo>
                    <a:cubicBezTo>
                      <a:pt x="444" y="587"/>
                      <a:pt x="442" y="621"/>
                      <a:pt x="445" y="632"/>
                    </a:cubicBezTo>
                    <a:cubicBezTo>
                      <a:pt x="447" y="643"/>
                      <a:pt x="475" y="669"/>
                      <a:pt x="475" y="669"/>
                    </a:cubicBezTo>
                    <a:cubicBezTo>
                      <a:pt x="475" y="669"/>
                      <a:pt x="487" y="689"/>
                      <a:pt x="496" y="689"/>
                    </a:cubicBezTo>
                    <a:cubicBezTo>
                      <a:pt x="506" y="689"/>
                      <a:pt x="524" y="676"/>
                      <a:pt x="539" y="674"/>
                    </a:cubicBezTo>
                    <a:cubicBezTo>
                      <a:pt x="553" y="673"/>
                      <a:pt x="562" y="685"/>
                      <a:pt x="566" y="692"/>
                    </a:cubicBezTo>
                    <a:cubicBezTo>
                      <a:pt x="570" y="699"/>
                      <a:pt x="572" y="730"/>
                      <a:pt x="571" y="739"/>
                    </a:cubicBezTo>
                    <a:cubicBezTo>
                      <a:pt x="570" y="749"/>
                      <a:pt x="572" y="810"/>
                      <a:pt x="577" y="815"/>
                    </a:cubicBezTo>
                    <a:cubicBezTo>
                      <a:pt x="581" y="821"/>
                      <a:pt x="611" y="849"/>
                      <a:pt x="621" y="849"/>
                    </a:cubicBezTo>
                    <a:cubicBezTo>
                      <a:pt x="632" y="849"/>
                      <a:pt x="645" y="830"/>
                      <a:pt x="654" y="822"/>
                    </a:cubicBezTo>
                    <a:cubicBezTo>
                      <a:pt x="664" y="814"/>
                      <a:pt x="676" y="780"/>
                      <a:pt x="676" y="771"/>
                    </a:cubicBezTo>
                    <a:cubicBezTo>
                      <a:pt x="676" y="722"/>
                      <a:pt x="676" y="722"/>
                      <a:pt x="676" y="722"/>
                    </a:cubicBezTo>
                    <a:cubicBezTo>
                      <a:pt x="676" y="713"/>
                      <a:pt x="688" y="701"/>
                      <a:pt x="697" y="692"/>
                    </a:cubicBezTo>
                    <a:cubicBezTo>
                      <a:pt x="707" y="682"/>
                      <a:pt x="717" y="665"/>
                      <a:pt x="714" y="654"/>
                    </a:cubicBezTo>
                    <a:cubicBezTo>
                      <a:pt x="711" y="643"/>
                      <a:pt x="696" y="651"/>
                      <a:pt x="687" y="648"/>
                    </a:cubicBezTo>
                    <a:close/>
                  </a:path>
                </a:pathLst>
              </a:custGeom>
              <a:solidFill>
                <a:srgbClr val="5E717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2581" name="Oval 94">
                <a:extLst>
                  <a:ext uri="{FF2B5EF4-FFF2-40B4-BE49-F238E27FC236}">
                    <a16:creationId xmlns:a16="http://schemas.microsoft.com/office/drawing/2014/main" id="{9277BE49-F332-483C-8183-6E483A0116BF}"/>
                  </a:ext>
                </a:extLst>
              </p:cNvPr>
              <p:cNvSpPr>
                <a:spLocks noChangeArrowheads="1"/>
              </p:cNvSpPr>
              <p:nvPr/>
            </p:nvSpPr>
            <p:spPr bwMode="auto">
              <a:xfrm>
                <a:off x="1597025" y="1292225"/>
                <a:ext cx="109538"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2582" name="Oval 95">
                <a:extLst>
                  <a:ext uri="{FF2B5EF4-FFF2-40B4-BE49-F238E27FC236}">
                    <a16:creationId xmlns:a16="http://schemas.microsoft.com/office/drawing/2014/main" id="{02047D13-F5AE-4962-8E05-AE66B15A9769}"/>
                  </a:ext>
                </a:extLst>
              </p:cNvPr>
              <p:cNvSpPr>
                <a:spLocks noChangeArrowheads="1"/>
              </p:cNvSpPr>
              <p:nvPr/>
            </p:nvSpPr>
            <p:spPr bwMode="auto">
              <a:xfrm>
                <a:off x="1144587" y="1336675"/>
                <a:ext cx="109538"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2583" name="Oval 96">
                <a:extLst>
                  <a:ext uri="{FF2B5EF4-FFF2-40B4-BE49-F238E27FC236}">
                    <a16:creationId xmlns:a16="http://schemas.microsoft.com/office/drawing/2014/main" id="{E717A1B9-8B00-48EA-BF76-F39D362ED468}"/>
                  </a:ext>
                </a:extLst>
              </p:cNvPr>
              <p:cNvSpPr>
                <a:spLocks noChangeArrowheads="1"/>
              </p:cNvSpPr>
              <p:nvPr/>
            </p:nvSpPr>
            <p:spPr bwMode="auto">
              <a:xfrm>
                <a:off x="976312" y="1079500"/>
                <a:ext cx="107950"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2584" name="Oval 97">
                <a:extLst>
                  <a:ext uri="{FF2B5EF4-FFF2-40B4-BE49-F238E27FC236}">
                    <a16:creationId xmlns:a16="http://schemas.microsoft.com/office/drawing/2014/main" id="{469218AC-913A-45DE-A4FB-36DBB3C5C6C4}"/>
                  </a:ext>
                </a:extLst>
              </p:cNvPr>
              <p:cNvSpPr>
                <a:spLocks noChangeArrowheads="1"/>
              </p:cNvSpPr>
              <p:nvPr/>
            </p:nvSpPr>
            <p:spPr bwMode="auto">
              <a:xfrm>
                <a:off x="103187" y="1135062"/>
                <a:ext cx="109538"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2585" name="Oval 98">
                <a:extLst>
                  <a:ext uri="{FF2B5EF4-FFF2-40B4-BE49-F238E27FC236}">
                    <a16:creationId xmlns:a16="http://schemas.microsoft.com/office/drawing/2014/main" id="{A6225F21-F88A-4E48-A67F-B3F1E0FF8316}"/>
                  </a:ext>
                </a:extLst>
              </p:cNvPr>
              <p:cNvSpPr>
                <a:spLocks noChangeArrowheads="1"/>
              </p:cNvSpPr>
              <p:nvPr/>
            </p:nvSpPr>
            <p:spPr bwMode="auto">
              <a:xfrm>
                <a:off x="1031875" y="192087"/>
                <a:ext cx="109538"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2586" name="Oval 99">
                <a:extLst>
                  <a:ext uri="{FF2B5EF4-FFF2-40B4-BE49-F238E27FC236}">
                    <a16:creationId xmlns:a16="http://schemas.microsoft.com/office/drawing/2014/main" id="{7B44EA99-9A0A-4210-A6FC-7DB8E69467C6}"/>
                  </a:ext>
                </a:extLst>
              </p:cNvPr>
              <p:cNvSpPr>
                <a:spLocks noChangeArrowheads="1"/>
              </p:cNvSpPr>
              <p:nvPr/>
            </p:nvSpPr>
            <p:spPr bwMode="auto">
              <a:xfrm>
                <a:off x="0" y="84137"/>
                <a:ext cx="109538"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2587" name="Oval 100">
                <a:extLst>
                  <a:ext uri="{FF2B5EF4-FFF2-40B4-BE49-F238E27FC236}">
                    <a16:creationId xmlns:a16="http://schemas.microsoft.com/office/drawing/2014/main" id="{A07B6543-43F4-4329-B49B-5D50EB4F51DE}"/>
                  </a:ext>
                </a:extLst>
              </p:cNvPr>
              <p:cNvSpPr>
                <a:spLocks noChangeArrowheads="1"/>
              </p:cNvSpPr>
              <p:nvPr/>
            </p:nvSpPr>
            <p:spPr bwMode="auto">
              <a:xfrm>
                <a:off x="2185987" y="422275"/>
                <a:ext cx="109538"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2588" name="Oval 101">
                <a:extLst>
                  <a:ext uri="{FF2B5EF4-FFF2-40B4-BE49-F238E27FC236}">
                    <a16:creationId xmlns:a16="http://schemas.microsoft.com/office/drawing/2014/main" id="{1B58D24D-B458-4026-81E0-F76EB7E80FBA}"/>
                  </a:ext>
                </a:extLst>
              </p:cNvPr>
              <p:cNvSpPr>
                <a:spLocks noChangeArrowheads="1"/>
              </p:cNvSpPr>
              <p:nvPr/>
            </p:nvSpPr>
            <p:spPr bwMode="auto">
              <a:xfrm>
                <a:off x="2066925" y="641350"/>
                <a:ext cx="107950" cy="106363"/>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2589" name="Oval 102">
                <a:extLst>
                  <a:ext uri="{FF2B5EF4-FFF2-40B4-BE49-F238E27FC236}">
                    <a16:creationId xmlns:a16="http://schemas.microsoft.com/office/drawing/2014/main" id="{77150585-6535-40A5-AEA0-4822F3FEDC81}"/>
                  </a:ext>
                </a:extLst>
              </p:cNvPr>
              <p:cNvSpPr>
                <a:spLocks noChangeArrowheads="1"/>
              </p:cNvSpPr>
              <p:nvPr/>
            </p:nvSpPr>
            <p:spPr bwMode="auto">
              <a:xfrm>
                <a:off x="2778125" y="1355725"/>
                <a:ext cx="107950"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2590" name="Oval 103">
                <a:extLst>
                  <a:ext uri="{FF2B5EF4-FFF2-40B4-BE49-F238E27FC236}">
                    <a16:creationId xmlns:a16="http://schemas.microsoft.com/office/drawing/2014/main" id="{C5D483C6-DA80-47F4-9B90-05A0C6E658F7}"/>
                  </a:ext>
                </a:extLst>
              </p:cNvPr>
              <p:cNvSpPr>
                <a:spLocks noChangeArrowheads="1"/>
              </p:cNvSpPr>
              <p:nvPr/>
            </p:nvSpPr>
            <p:spPr bwMode="auto">
              <a:xfrm>
                <a:off x="3200400" y="1370012"/>
                <a:ext cx="107950"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2591" name="Oval 104">
                <a:extLst>
                  <a:ext uri="{FF2B5EF4-FFF2-40B4-BE49-F238E27FC236}">
                    <a16:creationId xmlns:a16="http://schemas.microsoft.com/office/drawing/2014/main" id="{5EA1D038-CF2F-48D7-AA04-FFF4B97B67DE}"/>
                  </a:ext>
                </a:extLst>
              </p:cNvPr>
              <p:cNvSpPr>
                <a:spLocks noChangeArrowheads="1"/>
              </p:cNvSpPr>
              <p:nvPr/>
            </p:nvSpPr>
            <p:spPr bwMode="auto">
              <a:xfrm>
                <a:off x="3776662" y="1106487"/>
                <a:ext cx="107950"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2592" name="Oval 105">
                <a:extLst>
                  <a:ext uri="{FF2B5EF4-FFF2-40B4-BE49-F238E27FC236}">
                    <a16:creationId xmlns:a16="http://schemas.microsoft.com/office/drawing/2014/main" id="{0A7C9C1A-3781-441D-9F97-63A8E923B937}"/>
                  </a:ext>
                </a:extLst>
              </p:cNvPr>
              <p:cNvSpPr>
                <a:spLocks noChangeArrowheads="1"/>
              </p:cNvSpPr>
              <p:nvPr/>
            </p:nvSpPr>
            <p:spPr bwMode="auto">
              <a:xfrm>
                <a:off x="3810000" y="890587"/>
                <a:ext cx="107950"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2593" name="Oval 106">
                <a:extLst>
                  <a:ext uri="{FF2B5EF4-FFF2-40B4-BE49-F238E27FC236}">
                    <a16:creationId xmlns:a16="http://schemas.microsoft.com/office/drawing/2014/main" id="{C2388E7E-C3D0-4976-BEA5-8856095468D5}"/>
                  </a:ext>
                </a:extLst>
              </p:cNvPr>
              <p:cNvSpPr>
                <a:spLocks noChangeArrowheads="1"/>
              </p:cNvSpPr>
              <p:nvPr/>
            </p:nvSpPr>
            <p:spPr bwMode="auto">
              <a:xfrm>
                <a:off x="4767262" y="474662"/>
                <a:ext cx="107950" cy="106363"/>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2594" name="Oval 107">
                <a:extLst>
                  <a:ext uri="{FF2B5EF4-FFF2-40B4-BE49-F238E27FC236}">
                    <a16:creationId xmlns:a16="http://schemas.microsoft.com/office/drawing/2014/main" id="{B7296518-ADFE-4174-9446-7C3EB43A3C64}"/>
                  </a:ext>
                </a:extLst>
              </p:cNvPr>
              <p:cNvSpPr>
                <a:spLocks noChangeArrowheads="1"/>
              </p:cNvSpPr>
              <p:nvPr/>
            </p:nvSpPr>
            <p:spPr bwMode="auto">
              <a:xfrm>
                <a:off x="5230812" y="1074737"/>
                <a:ext cx="107950"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2595" name="Oval 108">
                <a:extLst>
                  <a:ext uri="{FF2B5EF4-FFF2-40B4-BE49-F238E27FC236}">
                    <a16:creationId xmlns:a16="http://schemas.microsoft.com/office/drawing/2014/main" id="{D7F20D83-00DF-4A51-B784-1BABB7EA55CA}"/>
                  </a:ext>
                </a:extLst>
              </p:cNvPr>
              <p:cNvSpPr>
                <a:spLocks noChangeArrowheads="1"/>
              </p:cNvSpPr>
              <p:nvPr/>
            </p:nvSpPr>
            <p:spPr bwMode="auto">
              <a:xfrm>
                <a:off x="6226175" y="371475"/>
                <a:ext cx="107950" cy="106363"/>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2596" name="Oval 109">
                <a:extLst>
                  <a:ext uri="{FF2B5EF4-FFF2-40B4-BE49-F238E27FC236}">
                    <a16:creationId xmlns:a16="http://schemas.microsoft.com/office/drawing/2014/main" id="{9ECC1699-7078-455D-B83C-1742C701E221}"/>
                  </a:ext>
                </a:extLst>
              </p:cNvPr>
              <p:cNvSpPr>
                <a:spLocks noChangeArrowheads="1"/>
              </p:cNvSpPr>
              <p:nvPr/>
            </p:nvSpPr>
            <p:spPr bwMode="auto">
              <a:xfrm>
                <a:off x="6497637" y="642937"/>
                <a:ext cx="107950"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2597" name="Oval 110">
                <a:extLst>
                  <a:ext uri="{FF2B5EF4-FFF2-40B4-BE49-F238E27FC236}">
                    <a16:creationId xmlns:a16="http://schemas.microsoft.com/office/drawing/2014/main" id="{4966A722-D0DA-4D02-B15E-D8C3A0EF63EA}"/>
                  </a:ext>
                </a:extLst>
              </p:cNvPr>
              <p:cNvSpPr>
                <a:spLocks noChangeArrowheads="1"/>
              </p:cNvSpPr>
              <p:nvPr/>
            </p:nvSpPr>
            <p:spPr bwMode="auto">
              <a:xfrm>
                <a:off x="6562725" y="1285875"/>
                <a:ext cx="106363" cy="107950"/>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2598" name="Oval 111">
                <a:extLst>
                  <a:ext uri="{FF2B5EF4-FFF2-40B4-BE49-F238E27FC236}">
                    <a16:creationId xmlns:a16="http://schemas.microsoft.com/office/drawing/2014/main" id="{5CCB6D2C-3D19-4A40-8BF8-EDD8A412E24E}"/>
                  </a:ext>
                </a:extLst>
              </p:cNvPr>
              <p:cNvSpPr>
                <a:spLocks noChangeArrowheads="1"/>
              </p:cNvSpPr>
              <p:nvPr/>
            </p:nvSpPr>
            <p:spPr bwMode="auto">
              <a:xfrm>
                <a:off x="5780087" y="1103312"/>
                <a:ext cx="107950" cy="106363"/>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sp>
            <p:nvSpPr>
              <p:cNvPr id="22599" name="Oval 112">
                <a:extLst>
                  <a:ext uri="{FF2B5EF4-FFF2-40B4-BE49-F238E27FC236}">
                    <a16:creationId xmlns:a16="http://schemas.microsoft.com/office/drawing/2014/main" id="{EDC234D9-336F-4200-B24B-1B5977F904BB}"/>
                  </a:ext>
                </a:extLst>
              </p:cNvPr>
              <p:cNvSpPr>
                <a:spLocks noChangeArrowheads="1"/>
              </p:cNvSpPr>
              <p:nvPr/>
            </p:nvSpPr>
            <p:spPr bwMode="auto">
              <a:xfrm>
                <a:off x="2193925" y="841375"/>
                <a:ext cx="107950" cy="109538"/>
              </a:xfrm>
              <a:prstGeom prst="ellipse">
                <a:avLst/>
              </a:prstGeom>
              <a:solidFill>
                <a:srgbClr val="85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solidFill>
                    <a:srgbClr val="000000"/>
                  </a:solidFill>
                  <a:ea typeface="黑体" panose="02010609060101010101" pitchFamily="49" charset="-122"/>
                  <a:sym typeface="黑体" panose="02010609060101010101" pitchFamily="49" charset="-122"/>
                </a:endParaRPr>
              </a:p>
            </p:txBody>
          </p:sp>
        </p:grpSp>
      </p:grpSp>
      <p:sp>
        <p:nvSpPr>
          <p:cNvPr id="24690" name="文本框 114">
            <a:extLst>
              <a:ext uri="{FF2B5EF4-FFF2-40B4-BE49-F238E27FC236}">
                <a16:creationId xmlns:a16="http://schemas.microsoft.com/office/drawing/2014/main" id="{FC01AD6E-EA00-44A6-9B76-BCA09D37DE35}"/>
              </a:ext>
            </a:extLst>
          </p:cNvPr>
          <p:cNvSpPr>
            <a:spLocks noChangeArrowheads="1"/>
          </p:cNvSpPr>
          <p:nvPr/>
        </p:nvSpPr>
        <p:spPr bwMode="auto">
          <a:xfrm>
            <a:off x="6040438" y="2789615"/>
            <a:ext cx="517366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en-US" altLang="zh-CN" sz="48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THAN</a:t>
            </a:r>
            <a:r>
              <a:rPr lang="id-ID" altLang="zh-CN" sz="48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K YOU</a:t>
            </a:r>
            <a:endParaRPr lang="zh-CN" altLang="en-US" sz="48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p:transition spd="slow" advClick="0" advTm="400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afterEffect">
                                  <p:stCondLst>
                                    <p:cond delay="0"/>
                                  </p:stCondLst>
                                  <p:childTnLst>
                                    <p:set>
                                      <p:cBhvr>
                                        <p:cTn id="6" dur="1" fill="hold">
                                          <p:stCondLst>
                                            <p:cond delay="0"/>
                                          </p:stCondLst>
                                        </p:cTn>
                                        <p:tgtEl>
                                          <p:spTgt spid="24587"/>
                                        </p:tgtEl>
                                        <p:attrNameLst>
                                          <p:attrName>style.visibility</p:attrName>
                                        </p:attrNameLst>
                                      </p:cBhvr>
                                      <p:to>
                                        <p:strVal val="visible"/>
                                      </p:to>
                                    </p:set>
                                    <p:anim calcmode="lin" valueType="num">
                                      <p:cBhvr>
                                        <p:cTn id="7" dur="500" fill="hold"/>
                                        <p:tgtEl>
                                          <p:spTgt spid="24587"/>
                                        </p:tgtEl>
                                        <p:attrNameLst>
                                          <p:attrName>ppt_x</p:attrName>
                                        </p:attrNameLst>
                                      </p:cBhvr>
                                      <p:tavLst>
                                        <p:tav tm="0">
                                          <p:val>
                                            <p:strVal val="#ppt_x"/>
                                          </p:val>
                                        </p:tav>
                                        <p:tav tm="100000">
                                          <p:val>
                                            <p:strVal val="#ppt_x"/>
                                          </p:val>
                                        </p:tav>
                                      </p:tavLst>
                                    </p:anim>
                                    <p:anim calcmode="lin" valueType="num">
                                      <p:cBhvr>
                                        <p:cTn id="8" dur="500" fill="hold"/>
                                        <p:tgtEl>
                                          <p:spTgt spid="24587"/>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nodeType="afterEffect">
                                  <p:stCondLst>
                                    <p:cond delay="0"/>
                                  </p:stCondLst>
                                  <p:childTnLst>
                                    <p:set>
                                      <p:cBhvr>
                                        <p:cTn id="11" dur="1" fill="hold">
                                          <p:stCondLst>
                                            <p:cond delay="0"/>
                                          </p:stCondLst>
                                        </p:cTn>
                                        <p:tgtEl>
                                          <p:spTgt spid="24613"/>
                                        </p:tgtEl>
                                        <p:attrNameLst>
                                          <p:attrName>style.visibility</p:attrName>
                                        </p:attrNameLst>
                                      </p:cBhvr>
                                      <p:to>
                                        <p:strVal val="visible"/>
                                      </p:to>
                                    </p:set>
                                    <p:anim calcmode="lin" valueType="num">
                                      <p:cBhvr>
                                        <p:cTn id="12" dur="500" fill="hold"/>
                                        <p:tgtEl>
                                          <p:spTgt spid="24613"/>
                                        </p:tgtEl>
                                        <p:attrNameLst>
                                          <p:attrName>ppt_x</p:attrName>
                                        </p:attrNameLst>
                                      </p:cBhvr>
                                      <p:tavLst>
                                        <p:tav tm="0">
                                          <p:val>
                                            <p:strVal val="#ppt_x"/>
                                          </p:val>
                                        </p:tav>
                                        <p:tav tm="100000">
                                          <p:val>
                                            <p:strVal val="#ppt_x"/>
                                          </p:val>
                                        </p:tav>
                                      </p:tavLst>
                                    </p:anim>
                                    <p:anim calcmode="lin" valueType="num">
                                      <p:cBhvr>
                                        <p:cTn id="13" dur="500" fill="hold"/>
                                        <p:tgtEl>
                                          <p:spTgt spid="24613"/>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000"/>
                            </p:stCondLst>
                            <p:childTnLst>
                              <p:par>
                                <p:cTn id="15" presetID="22" presetClass="entr" presetSubtype="4" fill="hold" nodeType="afterEffect">
                                  <p:stCondLst>
                                    <p:cond delay="0"/>
                                  </p:stCondLst>
                                  <p:childTnLst>
                                    <p:set>
                                      <p:cBhvr>
                                        <p:cTn id="16" dur="1" fill="hold">
                                          <p:stCondLst>
                                            <p:cond delay="0"/>
                                          </p:stCondLst>
                                        </p:cTn>
                                        <p:tgtEl>
                                          <p:spTgt spid="24578"/>
                                        </p:tgtEl>
                                        <p:attrNameLst>
                                          <p:attrName>style.visibility</p:attrName>
                                        </p:attrNameLst>
                                      </p:cBhvr>
                                      <p:to>
                                        <p:strVal val="visible"/>
                                      </p:to>
                                    </p:set>
                                    <p:animEffect>
                                      <p:cBhvr>
                                        <p:cTn id="17" dur="500"/>
                                        <p:tgtEl>
                                          <p:spTgt spid="24578"/>
                                        </p:tgtEl>
                                      </p:cBhvr>
                                    </p:animEffect>
                                  </p:childTnLst>
                                </p:cTn>
                              </p:par>
                            </p:childTnLst>
                          </p:cTn>
                        </p:par>
                        <p:par>
                          <p:cTn id="18" fill="hold" nodeType="afterGroup">
                            <p:stCondLst>
                              <p:cond delay="1500"/>
                            </p:stCondLst>
                            <p:childTnLst>
                              <p:par>
                                <p:cTn id="19" presetID="12" presetClass="entr" presetSubtype="4" fill="hold" nodeType="afterEffect">
                                  <p:stCondLst>
                                    <p:cond delay="0"/>
                                  </p:stCondLst>
                                  <p:childTnLst>
                                    <p:set>
                                      <p:cBhvr>
                                        <p:cTn id="20" dur="1" fill="hold">
                                          <p:stCondLst>
                                            <p:cond delay="0"/>
                                          </p:stCondLst>
                                        </p:cTn>
                                        <p:tgtEl>
                                          <p:spTgt spid="24625"/>
                                        </p:tgtEl>
                                        <p:attrNameLst>
                                          <p:attrName>style.visibility</p:attrName>
                                        </p:attrNameLst>
                                      </p:cBhvr>
                                      <p:to>
                                        <p:strVal val="visible"/>
                                      </p:to>
                                    </p:set>
                                    <p:anim calcmode="lin" valueType="num">
                                      <p:cBhvr>
                                        <p:cTn id="21" dur="500"/>
                                        <p:tgtEl>
                                          <p:spTgt spid="24625"/>
                                        </p:tgtEl>
                                        <p:attrNameLst>
                                          <p:attrName>ppt_y</p:attrName>
                                        </p:attrNameLst>
                                      </p:cBhvr>
                                      <p:tavLst>
                                        <p:tav tm="0">
                                          <p:val>
                                            <p:strVal val="#ppt_y+#ppt_h*1.125000"/>
                                          </p:val>
                                        </p:tav>
                                        <p:tav tm="100000">
                                          <p:val>
                                            <p:strVal val="#ppt_y"/>
                                          </p:val>
                                        </p:tav>
                                      </p:tavLst>
                                    </p:anim>
                                    <p:animEffect>
                                      <p:cBhvr>
                                        <p:cTn id="22" dur="500"/>
                                        <p:tgtEl>
                                          <p:spTgt spid="24625"/>
                                        </p:tgtEl>
                                      </p:cBhvr>
                                    </p:animEffect>
                                  </p:childTnLst>
                                </p:cTn>
                              </p:par>
                            </p:childTnLst>
                          </p:cTn>
                        </p:par>
                        <p:par>
                          <p:cTn id="23" fill="hold" nodeType="afterGroup">
                            <p:stCondLst>
                              <p:cond delay="2000"/>
                            </p:stCondLst>
                            <p:childTnLst>
                              <p:par>
                                <p:cTn id="24" presetID="41" presetClass="entr" presetSubtype="0" fill="hold" nodeType="afterEffect">
                                  <p:stCondLst>
                                    <p:cond delay="0"/>
                                  </p:stCondLst>
                                  <p:iterate type="lt">
                                    <p:tmPct val="10000"/>
                                  </p:iterate>
                                  <p:childTnLst>
                                    <p:set>
                                      <p:cBhvr>
                                        <p:cTn id="25" dur="1" fill="hold">
                                          <p:stCondLst>
                                            <p:cond delay="0"/>
                                          </p:stCondLst>
                                        </p:cTn>
                                        <p:tgtEl>
                                          <p:spTgt spid="24690">
                                            <p:txEl>
                                              <p:pRg st="0" end="0"/>
                                            </p:txEl>
                                          </p:spTgt>
                                        </p:tgtEl>
                                        <p:attrNameLst>
                                          <p:attrName>style.visibility</p:attrName>
                                        </p:attrNameLst>
                                      </p:cBhvr>
                                      <p:to>
                                        <p:strVal val="visible"/>
                                      </p:to>
                                    </p:set>
                                    <p:anim calcmode="lin" valueType="num">
                                      <p:cBhvr>
                                        <p:cTn id="26" dur="500" fill="hold"/>
                                        <p:tgtEl>
                                          <p:spTgt spid="24690">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7" dur="500" fill="hold"/>
                                        <p:tgtEl>
                                          <p:spTgt spid="24690">
                                            <p:txEl>
                                              <p:pRg st="0" end="0"/>
                                            </p:txEl>
                                          </p:spTgt>
                                        </p:tgtEl>
                                        <p:attrNameLst>
                                          <p:attrName>ppt_y</p:attrName>
                                        </p:attrNameLst>
                                      </p:cBhvr>
                                      <p:tavLst>
                                        <p:tav tm="0">
                                          <p:val>
                                            <p:strVal val="#ppt_y"/>
                                          </p:val>
                                        </p:tav>
                                        <p:tav tm="100000">
                                          <p:val>
                                            <p:strVal val="#ppt_y"/>
                                          </p:val>
                                        </p:tav>
                                      </p:tavLst>
                                    </p:anim>
                                    <p:anim calcmode="lin" valueType="num">
                                      <p:cBhvr>
                                        <p:cTn id="28" dur="500" fill="hold"/>
                                        <p:tgtEl>
                                          <p:spTgt spid="24690">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9" dur="500" fill="hold"/>
                                        <p:tgtEl>
                                          <p:spTgt spid="24690">
                                            <p:txEl>
                                              <p:pRg st="0" end="0"/>
                                            </p:txEl>
                                          </p:spTgt>
                                        </p:tgtEl>
                                        <p:attrNameLst>
                                          <p:attrName>ppt_w</p:attrName>
                                        </p:attrNameLst>
                                      </p:cBhvr>
                                      <p:tavLst>
                                        <p:tav tm="0">
                                          <p:val>
                                            <p:strVal val="#ppt_w/10"/>
                                          </p:val>
                                        </p:tav>
                                        <p:tav tm="50000">
                                          <p:val>
                                            <p:strVal val="#ppt_w+.01"/>
                                          </p:val>
                                        </p:tav>
                                        <p:tav tm="100000">
                                          <p:val>
                                            <p:strVal val="#ppt_w"/>
                                          </p:val>
                                        </p:tav>
                                      </p:tavLst>
                                    </p:anim>
                                    <p:animEffect>
                                      <p:cBhvr>
                                        <p:cTn id="30" dur="500" tmFilter="0,0; .5, 1; 1, 1"/>
                                        <p:tgtEl>
                                          <p:spTgt spid="2469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bwMode="auto">
      <p:bgPr>
        <a:solidFill>
          <a:srgbClr val="334C5C"/>
        </a:solidFill>
        <a:effectLst/>
      </p:bgPr>
    </p:bg>
    <p:spTree>
      <p:nvGrpSpPr>
        <p:cNvPr id="1" name=""/>
        <p:cNvGrpSpPr/>
        <p:nvPr/>
      </p:nvGrpSpPr>
      <p:grpSpPr>
        <a:xfrm>
          <a:off x="0" y="0"/>
          <a:ext cx="0" cy="0"/>
          <a:chOff x="0" y="0"/>
          <a:chExt cx="0" cy="0"/>
        </a:xfrm>
      </p:grpSpPr>
      <p:grpSp>
        <p:nvGrpSpPr>
          <p:cNvPr id="5122" name="Group 2">
            <a:extLst>
              <a:ext uri="{FF2B5EF4-FFF2-40B4-BE49-F238E27FC236}">
                <a16:creationId xmlns:a16="http://schemas.microsoft.com/office/drawing/2014/main" id="{F2D051C4-03D2-4FD3-B952-EB798ED2F1C7}"/>
              </a:ext>
            </a:extLst>
          </p:cNvPr>
          <p:cNvGrpSpPr>
            <a:grpSpLocks/>
          </p:cNvGrpSpPr>
          <p:nvPr/>
        </p:nvGrpSpPr>
        <p:grpSpPr bwMode="auto">
          <a:xfrm>
            <a:off x="0" y="530225"/>
            <a:ext cx="13963650" cy="5721350"/>
            <a:chOff x="0" y="0"/>
            <a:chExt cx="13963653" cy="4905830"/>
          </a:xfrm>
        </p:grpSpPr>
        <p:sp>
          <p:nvSpPr>
            <p:cNvPr id="3085" name="梯形 3">
              <a:extLst>
                <a:ext uri="{FF2B5EF4-FFF2-40B4-BE49-F238E27FC236}">
                  <a16:creationId xmlns:a16="http://schemas.microsoft.com/office/drawing/2014/main" id="{310AA34B-3A4B-4002-B113-33D30C0B09CA}"/>
                </a:ext>
              </a:extLst>
            </p:cNvPr>
            <p:cNvSpPr>
              <a:spLocks noChangeArrowheads="1"/>
            </p:cNvSpPr>
            <p:nvPr/>
          </p:nvSpPr>
          <p:spPr bwMode="auto">
            <a:xfrm rot="5400000" flipV="1">
              <a:off x="675365" y="1934483"/>
              <a:ext cx="4905829" cy="1036864"/>
            </a:xfrm>
            <a:custGeom>
              <a:avLst/>
              <a:gdLst>
                <a:gd name="T0" fmla="*/ 2147483647 w 21600"/>
                <a:gd name="T1" fmla="*/ 1194614793 h 21600"/>
                <a:gd name="T2" fmla="*/ 2147483647 w 21600"/>
                <a:gd name="T3" fmla="*/ 2147483647 h 21600"/>
                <a:gd name="T4" fmla="*/ 2147483647 w 21600"/>
                <a:gd name="T5" fmla="*/ 1194614793 h 21600"/>
                <a:gd name="T6" fmla="*/ 2147483647 w 21600"/>
                <a:gd name="T7" fmla="*/ 0 h 21600"/>
                <a:gd name="T8" fmla="*/ 0 60000 65536"/>
                <a:gd name="T9" fmla="*/ 0 60000 65536"/>
                <a:gd name="T10" fmla="*/ 0 60000 65536"/>
                <a:gd name="T11" fmla="*/ 0 60000 65536"/>
                <a:gd name="T12" fmla="*/ 3209 w 21600"/>
                <a:gd name="T13" fmla="*/ 3209 h 21600"/>
                <a:gd name="T14" fmla="*/ 18391 w 21600"/>
                <a:gd name="T15" fmla="*/ 18391 h 21600"/>
              </a:gdLst>
              <a:ahLst/>
              <a:cxnLst>
                <a:cxn ang="T8">
                  <a:pos x="T0" y="T1"/>
                </a:cxn>
                <a:cxn ang="T9">
                  <a:pos x="T2" y="T3"/>
                </a:cxn>
                <a:cxn ang="T10">
                  <a:pos x="T4" y="T5"/>
                </a:cxn>
                <a:cxn ang="T11">
                  <a:pos x="T6" y="T7"/>
                </a:cxn>
              </a:cxnLst>
              <a:rect l="T12" t="T13" r="T14" b="T15"/>
              <a:pathLst>
                <a:path w="21600" h="21600">
                  <a:moveTo>
                    <a:pt x="0" y="0"/>
                  </a:moveTo>
                  <a:lnTo>
                    <a:pt x="2818" y="21600"/>
                  </a:lnTo>
                  <a:lnTo>
                    <a:pt x="18782" y="21600"/>
                  </a:lnTo>
                  <a:lnTo>
                    <a:pt x="21600" y="0"/>
                  </a:lnTo>
                  <a:lnTo>
                    <a:pt x="0" y="0"/>
                  </a:lnTo>
                  <a:close/>
                </a:path>
              </a:pathLst>
            </a:custGeom>
            <a:solidFill>
              <a:srgbClr val="B13C2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3086" name="梯形 4">
              <a:extLst>
                <a:ext uri="{FF2B5EF4-FFF2-40B4-BE49-F238E27FC236}">
                  <a16:creationId xmlns:a16="http://schemas.microsoft.com/office/drawing/2014/main" id="{46D60DDF-4082-4958-B826-CA1E77DCB26E}"/>
                </a:ext>
              </a:extLst>
            </p:cNvPr>
            <p:cNvSpPr>
              <a:spLocks noChangeArrowheads="1"/>
            </p:cNvSpPr>
            <p:nvPr/>
          </p:nvSpPr>
          <p:spPr bwMode="auto">
            <a:xfrm rot="-5400000" flipH="1" flipV="1">
              <a:off x="8557986" y="1917697"/>
              <a:ext cx="4521202" cy="1070431"/>
            </a:xfrm>
            <a:custGeom>
              <a:avLst/>
              <a:gdLst>
                <a:gd name="T0" fmla="*/ 2147483647 w 21600"/>
                <a:gd name="T1" fmla="*/ 1314434458 h 21600"/>
                <a:gd name="T2" fmla="*/ 2147483647 w 21600"/>
                <a:gd name="T3" fmla="*/ 2147483647 h 21600"/>
                <a:gd name="T4" fmla="*/ 2147483647 w 21600"/>
                <a:gd name="T5" fmla="*/ 1314434458 h 21600"/>
                <a:gd name="T6" fmla="*/ 2147483647 w 21600"/>
                <a:gd name="T7" fmla="*/ 0 h 21600"/>
                <a:gd name="T8" fmla="*/ 0 60000 65536"/>
                <a:gd name="T9" fmla="*/ 0 60000 65536"/>
                <a:gd name="T10" fmla="*/ 0 60000 65536"/>
                <a:gd name="T11" fmla="*/ 0 60000 65536"/>
                <a:gd name="T12" fmla="*/ 2894 w 21600"/>
                <a:gd name="T13" fmla="*/ 2894 h 21600"/>
                <a:gd name="T14" fmla="*/ 18706 w 21600"/>
                <a:gd name="T15" fmla="*/ 18706 h 21600"/>
              </a:gdLst>
              <a:ahLst/>
              <a:cxnLst>
                <a:cxn ang="T8">
                  <a:pos x="T0" y="T1"/>
                </a:cxn>
                <a:cxn ang="T9">
                  <a:pos x="T2" y="T3"/>
                </a:cxn>
                <a:cxn ang="T10">
                  <a:pos x="T4" y="T5"/>
                </a:cxn>
                <a:cxn ang="T11">
                  <a:pos x="T6" y="T7"/>
                </a:cxn>
              </a:cxnLst>
              <a:rect l="T12" t="T13" r="T14" b="T15"/>
              <a:pathLst>
                <a:path w="21600" h="21600">
                  <a:moveTo>
                    <a:pt x="0" y="0"/>
                  </a:moveTo>
                  <a:lnTo>
                    <a:pt x="2188" y="21600"/>
                  </a:lnTo>
                  <a:lnTo>
                    <a:pt x="19412" y="21600"/>
                  </a:lnTo>
                  <a:lnTo>
                    <a:pt x="21600" y="0"/>
                  </a:lnTo>
                  <a:lnTo>
                    <a:pt x="0" y="0"/>
                  </a:lnTo>
                  <a:close/>
                </a:path>
              </a:pathLst>
            </a:custGeom>
            <a:solidFill>
              <a:srgbClr val="B13C2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3087" name="矩形 5">
              <a:extLst>
                <a:ext uri="{FF2B5EF4-FFF2-40B4-BE49-F238E27FC236}">
                  <a16:creationId xmlns:a16="http://schemas.microsoft.com/office/drawing/2014/main" id="{A624FC74-2A47-414B-AE8A-7267A672DA32}"/>
                </a:ext>
              </a:extLst>
            </p:cNvPr>
            <p:cNvSpPr>
              <a:spLocks noChangeArrowheads="1"/>
            </p:cNvSpPr>
            <p:nvPr/>
          </p:nvSpPr>
          <p:spPr bwMode="auto">
            <a:xfrm>
              <a:off x="0" y="0"/>
              <a:ext cx="2609849" cy="490583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3088" name="矩形 6">
              <a:extLst>
                <a:ext uri="{FF2B5EF4-FFF2-40B4-BE49-F238E27FC236}">
                  <a16:creationId xmlns:a16="http://schemas.microsoft.com/office/drawing/2014/main" id="{8D3F4C26-2C5F-4B67-9C44-9C5E978CDE18}"/>
                </a:ext>
              </a:extLst>
            </p:cNvPr>
            <p:cNvSpPr>
              <a:spLocks noChangeArrowheads="1"/>
            </p:cNvSpPr>
            <p:nvPr/>
          </p:nvSpPr>
          <p:spPr bwMode="auto">
            <a:xfrm>
              <a:off x="11353804" y="192313"/>
              <a:ext cx="2609849" cy="452120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3089" name="矩形 7">
              <a:extLst>
                <a:ext uri="{FF2B5EF4-FFF2-40B4-BE49-F238E27FC236}">
                  <a16:creationId xmlns:a16="http://schemas.microsoft.com/office/drawing/2014/main" id="{A668BC67-F7F2-49E7-9B01-FCFBE006516C}"/>
                </a:ext>
              </a:extLst>
            </p:cNvPr>
            <p:cNvSpPr>
              <a:spLocks noChangeArrowheads="1"/>
            </p:cNvSpPr>
            <p:nvPr/>
          </p:nvSpPr>
          <p:spPr bwMode="auto">
            <a:xfrm>
              <a:off x="3318328" y="651328"/>
              <a:ext cx="7616372" cy="98152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dirty="0">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3090" name="矩形 8">
              <a:extLst>
                <a:ext uri="{FF2B5EF4-FFF2-40B4-BE49-F238E27FC236}">
                  <a16:creationId xmlns:a16="http://schemas.microsoft.com/office/drawing/2014/main" id="{02BCAB03-66C4-4CA9-90BB-F4A563A16EEA}"/>
                </a:ext>
              </a:extLst>
            </p:cNvPr>
            <p:cNvSpPr>
              <a:spLocks noChangeArrowheads="1"/>
            </p:cNvSpPr>
            <p:nvPr/>
          </p:nvSpPr>
          <p:spPr bwMode="auto">
            <a:xfrm>
              <a:off x="3318328" y="1962149"/>
              <a:ext cx="7616372" cy="98152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grpSp>
        <p:nvGrpSpPr>
          <p:cNvPr id="5130" name="Group 10">
            <a:extLst>
              <a:ext uri="{FF2B5EF4-FFF2-40B4-BE49-F238E27FC236}">
                <a16:creationId xmlns:a16="http://schemas.microsoft.com/office/drawing/2014/main" id="{8460F978-C6E8-41ED-84CD-6092B6C71036}"/>
              </a:ext>
            </a:extLst>
          </p:cNvPr>
          <p:cNvGrpSpPr>
            <a:grpSpLocks/>
          </p:cNvGrpSpPr>
          <p:nvPr/>
        </p:nvGrpSpPr>
        <p:grpSpPr bwMode="auto">
          <a:xfrm>
            <a:off x="319088" y="2006600"/>
            <a:ext cx="1755775" cy="2417763"/>
            <a:chOff x="0" y="0"/>
            <a:chExt cx="2400300" cy="3305175"/>
          </a:xfrm>
        </p:grpSpPr>
        <p:sp>
          <p:nvSpPr>
            <p:cNvPr id="3083" name="Freeform 53">
              <a:extLst>
                <a:ext uri="{FF2B5EF4-FFF2-40B4-BE49-F238E27FC236}">
                  <a16:creationId xmlns:a16="http://schemas.microsoft.com/office/drawing/2014/main" id="{81A77FD9-11CE-4E30-A273-ABA4C4B9FCC3}"/>
                </a:ext>
              </a:extLst>
            </p:cNvPr>
            <p:cNvSpPr>
              <a:spLocks noChangeArrowheads="1"/>
            </p:cNvSpPr>
            <p:nvPr/>
          </p:nvSpPr>
          <p:spPr bwMode="auto">
            <a:xfrm>
              <a:off x="0" y="0"/>
              <a:ext cx="2400300" cy="3305175"/>
            </a:xfrm>
            <a:custGeom>
              <a:avLst/>
              <a:gdLst>
                <a:gd name="T0" fmla="*/ 2147483647 w 2836"/>
                <a:gd name="T1" fmla="*/ 2147483647 h 3907"/>
                <a:gd name="T2" fmla="*/ 2147483647 w 2836"/>
                <a:gd name="T3" fmla="*/ 2147483647 h 3907"/>
                <a:gd name="T4" fmla="*/ 2147483647 w 2836"/>
                <a:gd name="T5" fmla="*/ 2147483647 h 3907"/>
                <a:gd name="T6" fmla="*/ 0 w 2836"/>
                <a:gd name="T7" fmla="*/ 2147483647 h 3907"/>
                <a:gd name="T8" fmla="*/ 0 w 2836"/>
                <a:gd name="T9" fmla="*/ 2147483647 h 3907"/>
                <a:gd name="T10" fmla="*/ 2147483647 w 2836"/>
                <a:gd name="T11" fmla="*/ 0 h 3907"/>
                <a:gd name="T12" fmla="*/ 2147483647 w 2836"/>
                <a:gd name="T13" fmla="*/ 0 h 3907"/>
                <a:gd name="T14" fmla="*/ 2147483647 w 2836"/>
                <a:gd name="T15" fmla="*/ 2147483647 h 3907"/>
                <a:gd name="T16" fmla="*/ 2147483647 w 2836"/>
                <a:gd name="T17" fmla="*/ 2147483647 h 390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836"/>
                <a:gd name="T28" fmla="*/ 0 h 3907"/>
                <a:gd name="T29" fmla="*/ 2836 w 2836"/>
                <a:gd name="T30" fmla="*/ 3907 h 390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836" h="3907">
                  <a:moveTo>
                    <a:pt x="2836" y="3732"/>
                  </a:moveTo>
                  <a:cubicBezTo>
                    <a:pt x="2836" y="3829"/>
                    <a:pt x="2757" y="3907"/>
                    <a:pt x="2660" y="3907"/>
                  </a:cubicBezTo>
                  <a:cubicBezTo>
                    <a:pt x="175" y="3907"/>
                    <a:pt x="175" y="3907"/>
                    <a:pt x="175" y="3907"/>
                  </a:cubicBezTo>
                  <a:cubicBezTo>
                    <a:pt x="78" y="3907"/>
                    <a:pt x="0" y="3829"/>
                    <a:pt x="0" y="3732"/>
                  </a:cubicBezTo>
                  <a:cubicBezTo>
                    <a:pt x="0" y="175"/>
                    <a:pt x="0" y="175"/>
                    <a:pt x="0" y="175"/>
                  </a:cubicBezTo>
                  <a:cubicBezTo>
                    <a:pt x="0" y="78"/>
                    <a:pt x="78" y="0"/>
                    <a:pt x="175" y="0"/>
                  </a:cubicBezTo>
                  <a:cubicBezTo>
                    <a:pt x="2660" y="0"/>
                    <a:pt x="2660" y="0"/>
                    <a:pt x="2660" y="0"/>
                  </a:cubicBezTo>
                  <a:cubicBezTo>
                    <a:pt x="2757" y="0"/>
                    <a:pt x="2836" y="78"/>
                    <a:pt x="2836" y="175"/>
                  </a:cubicBezTo>
                  <a:lnTo>
                    <a:pt x="2836" y="3732"/>
                  </a:lnTo>
                  <a:close/>
                </a:path>
              </a:pathLst>
            </a:custGeom>
            <a:solidFill>
              <a:srgbClr val="334C5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3084" name="Freeform 54">
              <a:extLst>
                <a:ext uri="{FF2B5EF4-FFF2-40B4-BE49-F238E27FC236}">
                  <a16:creationId xmlns:a16="http://schemas.microsoft.com/office/drawing/2014/main" id="{B7947DD1-1114-470B-81DC-20DC0D6D6EF1}"/>
                </a:ext>
              </a:extLst>
            </p:cNvPr>
            <p:cNvSpPr>
              <a:spLocks noChangeArrowheads="1"/>
            </p:cNvSpPr>
            <p:nvPr/>
          </p:nvSpPr>
          <p:spPr bwMode="auto">
            <a:xfrm>
              <a:off x="177800" y="157163"/>
              <a:ext cx="2043113" cy="2813050"/>
            </a:xfrm>
            <a:custGeom>
              <a:avLst/>
              <a:gdLst>
                <a:gd name="T0" fmla="*/ 2147483647 w 2415"/>
                <a:gd name="T1" fmla="*/ 2147483647 h 3326"/>
                <a:gd name="T2" fmla="*/ 2147483647 w 2415"/>
                <a:gd name="T3" fmla="*/ 2147483647 h 3326"/>
                <a:gd name="T4" fmla="*/ 2147483647 w 2415"/>
                <a:gd name="T5" fmla="*/ 2147483647 h 3326"/>
                <a:gd name="T6" fmla="*/ 0 w 2415"/>
                <a:gd name="T7" fmla="*/ 2147483647 h 3326"/>
                <a:gd name="T8" fmla="*/ 0 w 2415"/>
                <a:gd name="T9" fmla="*/ 2147483647 h 3326"/>
                <a:gd name="T10" fmla="*/ 2147483647 w 2415"/>
                <a:gd name="T11" fmla="*/ 0 h 3326"/>
                <a:gd name="T12" fmla="*/ 2147483647 w 2415"/>
                <a:gd name="T13" fmla="*/ 0 h 3326"/>
                <a:gd name="T14" fmla="*/ 2147483647 w 2415"/>
                <a:gd name="T15" fmla="*/ 2147483647 h 3326"/>
                <a:gd name="T16" fmla="*/ 2147483647 w 2415"/>
                <a:gd name="T17" fmla="*/ 2147483647 h 33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415"/>
                <a:gd name="T28" fmla="*/ 0 h 3326"/>
                <a:gd name="T29" fmla="*/ 2415 w 2415"/>
                <a:gd name="T30" fmla="*/ 3326 h 332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415" h="3326">
                  <a:moveTo>
                    <a:pt x="2415" y="3177"/>
                  </a:moveTo>
                  <a:cubicBezTo>
                    <a:pt x="2415" y="3260"/>
                    <a:pt x="2348" y="3326"/>
                    <a:pt x="2266" y="3326"/>
                  </a:cubicBezTo>
                  <a:cubicBezTo>
                    <a:pt x="150" y="3326"/>
                    <a:pt x="150" y="3326"/>
                    <a:pt x="150" y="3326"/>
                  </a:cubicBezTo>
                  <a:cubicBezTo>
                    <a:pt x="67" y="3326"/>
                    <a:pt x="0" y="3260"/>
                    <a:pt x="0" y="3177"/>
                  </a:cubicBezTo>
                  <a:cubicBezTo>
                    <a:pt x="0" y="149"/>
                    <a:pt x="0" y="149"/>
                    <a:pt x="0" y="149"/>
                  </a:cubicBezTo>
                  <a:cubicBezTo>
                    <a:pt x="0" y="67"/>
                    <a:pt x="67" y="0"/>
                    <a:pt x="150" y="0"/>
                  </a:cubicBezTo>
                  <a:cubicBezTo>
                    <a:pt x="2266" y="0"/>
                    <a:pt x="2266" y="0"/>
                    <a:pt x="2266" y="0"/>
                  </a:cubicBezTo>
                  <a:cubicBezTo>
                    <a:pt x="2348" y="0"/>
                    <a:pt x="2415" y="67"/>
                    <a:pt x="2415" y="149"/>
                  </a:cubicBezTo>
                  <a:lnTo>
                    <a:pt x="2415" y="3177"/>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sp>
        <p:nvSpPr>
          <p:cNvPr id="5133" name="文本框 14">
            <a:extLst>
              <a:ext uri="{FF2B5EF4-FFF2-40B4-BE49-F238E27FC236}">
                <a16:creationId xmlns:a16="http://schemas.microsoft.com/office/drawing/2014/main" id="{565C5432-B3EC-41DA-84E1-952BB38174F0}"/>
              </a:ext>
            </a:extLst>
          </p:cNvPr>
          <p:cNvSpPr>
            <a:spLocks noChangeArrowheads="1"/>
          </p:cNvSpPr>
          <p:nvPr/>
        </p:nvSpPr>
        <p:spPr bwMode="auto">
          <a:xfrm>
            <a:off x="461656" y="2979499"/>
            <a:ext cx="19780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b="1" dirty="0">
                <a:solidFill>
                  <a:srgbClr val="000000"/>
                </a:solidFill>
                <a:cs typeface="Arial" panose="020B0604020202020204" pitchFamily="34" charset="0"/>
                <a:sym typeface="Arial" panose="020B0604020202020204" pitchFamily="34" charset="0"/>
              </a:rPr>
              <a:t>CONTENTS</a:t>
            </a:r>
            <a:endParaRPr lang="zh-CN" altLang="en-US" b="1" dirty="0">
              <a:solidFill>
                <a:srgbClr val="000000"/>
              </a:solidFill>
              <a:ea typeface="黑体" panose="02010609060101010101" pitchFamily="49" charset="-122"/>
              <a:sym typeface="黑体" panose="02010609060101010101" pitchFamily="49" charset="-122"/>
            </a:endParaRPr>
          </a:p>
        </p:txBody>
      </p:sp>
      <p:sp>
        <p:nvSpPr>
          <p:cNvPr id="5134" name="文本框 15">
            <a:extLst>
              <a:ext uri="{FF2B5EF4-FFF2-40B4-BE49-F238E27FC236}">
                <a16:creationId xmlns:a16="http://schemas.microsoft.com/office/drawing/2014/main" id="{B6382C41-6A64-4C8B-937A-6A880A3D2A26}"/>
              </a:ext>
            </a:extLst>
          </p:cNvPr>
          <p:cNvSpPr>
            <a:spLocks noChangeArrowheads="1"/>
          </p:cNvSpPr>
          <p:nvPr/>
        </p:nvSpPr>
        <p:spPr bwMode="auto">
          <a:xfrm>
            <a:off x="4065588" y="1524000"/>
            <a:ext cx="64960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sz="2800" b="1" dirty="0" err="1">
                <a:solidFill>
                  <a:schemeClr val="bg1"/>
                </a:solidFill>
              </a:rPr>
              <a:t>Standar</a:t>
            </a:r>
            <a:r>
              <a:rPr lang="en-US" sz="2800" b="1" dirty="0">
                <a:solidFill>
                  <a:schemeClr val="bg1"/>
                </a:solidFill>
              </a:rPr>
              <a:t> Tenaga </a:t>
            </a:r>
            <a:r>
              <a:rPr lang="en-US" sz="2800" b="1" dirty="0" err="1">
                <a:solidFill>
                  <a:schemeClr val="bg1"/>
                </a:solidFill>
              </a:rPr>
              <a:t>Kerja</a:t>
            </a:r>
            <a:endParaRPr lang="zh-CN" altLang="en-US" sz="2800" b="1" dirty="0">
              <a:solidFill>
                <a:schemeClr val="bg1"/>
              </a:solidFill>
              <a:ea typeface="黑体" panose="02010609060101010101" pitchFamily="49" charset="-122"/>
              <a:sym typeface="黑体" panose="02010609060101010101" pitchFamily="49" charset="-122"/>
            </a:endParaRPr>
          </a:p>
        </p:txBody>
      </p:sp>
      <p:sp>
        <p:nvSpPr>
          <p:cNvPr id="5135" name="文本框 16">
            <a:extLst>
              <a:ext uri="{FF2B5EF4-FFF2-40B4-BE49-F238E27FC236}">
                <a16:creationId xmlns:a16="http://schemas.microsoft.com/office/drawing/2014/main" id="{D530DC24-672C-4F93-9DB8-DFC0F7BD3C77}"/>
              </a:ext>
            </a:extLst>
          </p:cNvPr>
          <p:cNvSpPr>
            <a:spLocks noChangeArrowheads="1"/>
          </p:cNvSpPr>
          <p:nvPr/>
        </p:nvSpPr>
        <p:spPr bwMode="auto">
          <a:xfrm>
            <a:off x="2609850" y="1470025"/>
            <a:ext cx="7080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3200" b="1" dirty="0">
                <a:solidFill>
                  <a:schemeClr val="bg1"/>
                </a:solidFill>
                <a:cs typeface="Arial" panose="020B0604020202020204" pitchFamily="34" charset="0"/>
                <a:sym typeface="Arial" panose="020B0604020202020204" pitchFamily="34" charset="0"/>
              </a:rPr>
              <a:t>0</a:t>
            </a:r>
            <a:r>
              <a:rPr lang="id-ID" altLang="zh-CN" sz="3200" b="1" dirty="0">
                <a:solidFill>
                  <a:schemeClr val="bg1"/>
                </a:solidFill>
                <a:cs typeface="Arial" panose="020B0604020202020204" pitchFamily="34" charset="0"/>
                <a:sym typeface="Arial" panose="020B0604020202020204" pitchFamily="34" charset="0"/>
              </a:rPr>
              <a:t>7</a:t>
            </a:r>
            <a:endParaRPr lang="zh-CN" altLang="en-US" sz="3200" b="1" dirty="0">
              <a:solidFill>
                <a:schemeClr val="bg1"/>
              </a:solidFill>
              <a:ea typeface="黑体" panose="02010609060101010101" pitchFamily="49" charset="-122"/>
              <a:sym typeface="黑体" panose="02010609060101010101" pitchFamily="49" charset="-122"/>
            </a:endParaRPr>
          </a:p>
        </p:txBody>
      </p:sp>
      <p:sp>
        <p:nvSpPr>
          <p:cNvPr id="5136" name="文本框 17">
            <a:extLst>
              <a:ext uri="{FF2B5EF4-FFF2-40B4-BE49-F238E27FC236}">
                <a16:creationId xmlns:a16="http://schemas.microsoft.com/office/drawing/2014/main" id="{8460B441-CBAE-45D2-AD32-8C5497C37074}"/>
              </a:ext>
            </a:extLst>
          </p:cNvPr>
          <p:cNvSpPr>
            <a:spLocks noChangeArrowheads="1"/>
          </p:cNvSpPr>
          <p:nvPr/>
        </p:nvSpPr>
        <p:spPr bwMode="auto">
          <a:xfrm>
            <a:off x="4108450" y="3111500"/>
            <a:ext cx="64960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sz="2800" b="1" dirty="0" err="1">
                <a:solidFill>
                  <a:schemeClr val="bg1"/>
                </a:solidFill>
              </a:rPr>
              <a:t>Etika</a:t>
            </a:r>
            <a:r>
              <a:rPr lang="en-US" sz="2800" b="1" dirty="0">
                <a:solidFill>
                  <a:schemeClr val="bg1"/>
                </a:solidFill>
              </a:rPr>
              <a:t> </a:t>
            </a:r>
            <a:r>
              <a:rPr lang="en-US" sz="2800" b="1" dirty="0" err="1">
                <a:solidFill>
                  <a:schemeClr val="bg1"/>
                </a:solidFill>
              </a:rPr>
              <a:t>Kerja</a:t>
            </a:r>
            <a:endParaRPr lang="zh-CN" altLang="en-US" sz="2800" b="1" dirty="0">
              <a:solidFill>
                <a:schemeClr val="bg1"/>
              </a:solidFill>
              <a:ea typeface="黑体" panose="02010609060101010101" pitchFamily="49" charset="-122"/>
              <a:sym typeface="黑体" panose="02010609060101010101" pitchFamily="49" charset="-122"/>
            </a:endParaRPr>
          </a:p>
        </p:txBody>
      </p:sp>
      <p:sp>
        <p:nvSpPr>
          <p:cNvPr id="5137" name="文本框 18">
            <a:extLst>
              <a:ext uri="{FF2B5EF4-FFF2-40B4-BE49-F238E27FC236}">
                <a16:creationId xmlns:a16="http://schemas.microsoft.com/office/drawing/2014/main" id="{4E778EE5-4050-4056-AC95-328132F78987}"/>
              </a:ext>
            </a:extLst>
          </p:cNvPr>
          <p:cNvSpPr>
            <a:spLocks noChangeArrowheads="1"/>
          </p:cNvSpPr>
          <p:nvPr/>
        </p:nvSpPr>
        <p:spPr bwMode="auto">
          <a:xfrm>
            <a:off x="2651125" y="3055938"/>
            <a:ext cx="709613"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3200" b="1" dirty="0">
                <a:solidFill>
                  <a:schemeClr val="bg1"/>
                </a:solidFill>
                <a:cs typeface="Arial" panose="020B0604020202020204" pitchFamily="34" charset="0"/>
                <a:sym typeface="Arial" panose="020B0604020202020204" pitchFamily="34" charset="0"/>
              </a:rPr>
              <a:t>0</a:t>
            </a:r>
            <a:r>
              <a:rPr lang="id-ID" altLang="zh-CN" sz="3200" b="1" dirty="0">
                <a:solidFill>
                  <a:schemeClr val="bg1"/>
                </a:solidFill>
                <a:cs typeface="Arial" panose="020B0604020202020204" pitchFamily="34" charset="0"/>
                <a:sym typeface="Arial" panose="020B0604020202020204" pitchFamily="34" charset="0"/>
              </a:rPr>
              <a:t>8</a:t>
            </a:r>
            <a:endParaRPr lang="zh-CN" altLang="en-US" sz="3200" b="1" dirty="0">
              <a:solidFill>
                <a:schemeClr val="bg1"/>
              </a:solidFill>
              <a:ea typeface="黑体" panose="02010609060101010101" pitchFamily="49" charset="-122"/>
              <a:sym typeface="黑体" panose="02010609060101010101" pitchFamily="49" charset="-122"/>
            </a:endParaRPr>
          </a:p>
        </p:txBody>
      </p:sp>
    </p:spTree>
    <p:extLst>
      <p:ext uri="{BB962C8B-B14F-4D97-AF65-F5344CB8AC3E}">
        <p14:creationId xmlns:p14="http://schemas.microsoft.com/office/powerpoint/2010/main" val="195322170"/>
      </p:ext>
    </p:extLst>
  </p:cSld>
  <p:clrMapOvr>
    <a:masterClrMapping/>
  </p:clrMapOvr>
  <p:transition spd="slow" advClick="0" advTm="4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5122"/>
                                        </p:tgtEl>
                                        <p:attrNameLst>
                                          <p:attrName>style.visibility</p:attrName>
                                        </p:attrNameLst>
                                      </p:cBhvr>
                                      <p:to>
                                        <p:strVal val="visible"/>
                                      </p:to>
                                    </p:set>
                                    <p:animEffect>
                                      <p:cBhvr>
                                        <p:cTn id="7" dur="1000"/>
                                        <p:tgtEl>
                                          <p:spTgt spid="5122"/>
                                        </p:tgtEl>
                                      </p:cBhvr>
                                    </p:animEffect>
                                  </p:childTnLst>
                                </p:cTn>
                              </p:par>
                            </p:childTnLst>
                          </p:cTn>
                        </p:par>
                        <p:par>
                          <p:cTn id="8" fill="hold" nodeType="afterGroup">
                            <p:stCondLst>
                              <p:cond delay="1000"/>
                            </p:stCondLst>
                            <p:childTnLst>
                              <p:par>
                                <p:cTn id="9" presetID="10" presetClass="entr" presetSubtype="0" fill="hold" nodeType="afterEffect">
                                  <p:stCondLst>
                                    <p:cond delay="0"/>
                                  </p:stCondLst>
                                  <p:childTnLst>
                                    <p:set>
                                      <p:cBhvr>
                                        <p:cTn id="10" dur="1" fill="hold">
                                          <p:stCondLst>
                                            <p:cond delay="0"/>
                                          </p:stCondLst>
                                        </p:cTn>
                                        <p:tgtEl>
                                          <p:spTgt spid="5130"/>
                                        </p:tgtEl>
                                        <p:attrNameLst>
                                          <p:attrName>style.visibility</p:attrName>
                                        </p:attrNameLst>
                                      </p:cBhvr>
                                      <p:to>
                                        <p:strVal val="visible"/>
                                      </p:to>
                                    </p:set>
                                    <p:anim calcmode="lin" valueType="num">
                                      <p:cBhvr>
                                        <p:cTn id="11" dur="500" fill="hold"/>
                                        <p:tgtEl>
                                          <p:spTgt spid="5130"/>
                                        </p:tgtEl>
                                        <p:attrNameLst>
                                          <p:attrName>ppt_w</p:attrName>
                                        </p:attrNameLst>
                                      </p:cBhvr>
                                      <p:tavLst>
                                        <p:tav tm="0">
                                          <p:val>
                                            <p:fltVal val="0"/>
                                          </p:val>
                                        </p:tav>
                                        <p:tav tm="100000">
                                          <p:val>
                                            <p:strVal val="#ppt_w"/>
                                          </p:val>
                                        </p:tav>
                                      </p:tavLst>
                                    </p:anim>
                                    <p:anim calcmode="lin" valueType="num">
                                      <p:cBhvr>
                                        <p:cTn id="12" dur="500" fill="hold"/>
                                        <p:tgtEl>
                                          <p:spTgt spid="5130"/>
                                        </p:tgtEl>
                                        <p:attrNameLst>
                                          <p:attrName>ppt_h</p:attrName>
                                        </p:attrNameLst>
                                      </p:cBhvr>
                                      <p:tavLst>
                                        <p:tav tm="0">
                                          <p:val>
                                            <p:fltVal val="0"/>
                                          </p:val>
                                        </p:tav>
                                        <p:tav tm="100000">
                                          <p:val>
                                            <p:strVal val="#ppt_h"/>
                                          </p:val>
                                        </p:tav>
                                      </p:tavLst>
                                    </p:anim>
                                    <p:animEffect>
                                      <p:cBhvr>
                                        <p:cTn id="13" dur="500"/>
                                        <p:tgtEl>
                                          <p:spTgt spid="5130"/>
                                        </p:tgtEl>
                                      </p:cBhvr>
                                    </p:animEffect>
                                  </p:childTnLst>
                                </p:cTn>
                              </p:par>
                            </p:childTnLst>
                          </p:cTn>
                        </p:par>
                        <p:par>
                          <p:cTn id="14" fill="hold" nodeType="afterGroup">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5133"/>
                                        </p:tgtEl>
                                        <p:attrNameLst>
                                          <p:attrName>style.visibility</p:attrName>
                                        </p:attrNameLst>
                                      </p:cBhvr>
                                      <p:to>
                                        <p:strVal val="visible"/>
                                      </p:to>
                                    </p:set>
                                    <p:animEffect>
                                      <p:cBhvr>
                                        <p:cTn id="17" dur="1000"/>
                                        <p:tgtEl>
                                          <p:spTgt spid="5133"/>
                                        </p:tgtEl>
                                      </p:cBhvr>
                                    </p:animEffect>
                                    <p:anim calcmode="lin" valueType="num">
                                      <p:cBhvr>
                                        <p:cTn id="18" dur="1000" fill="hold"/>
                                        <p:tgtEl>
                                          <p:spTgt spid="5133"/>
                                        </p:tgtEl>
                                        <p:attrNameLst>
                                          <p:attrName>ppt_x</p:attrName>
                                        </p:attrNameLst>
                                      </p:cBhvr>
                                      <p:tavLst>
                                        <p:tav tm="0">
                                          <p:val>
                                            <p:strVal val="#ppt_x"/>
                                          </p:val>
                                        </p:tav>
                                        <p:tav tm="100000">
                                          <p:val>
                                            <p:strVal val="#ppt_x"/>
                                          </p:val>
                                        </p:tav>
                                      </p:tavLst>
                                    </p:anim>
                                    <p:anim calcmode="lin" valueType="num">
                                      <p:cBhvr>
                                        <p:cTn id="19" dur="1000" fill="hold"/>
                                        <p:tgtEl>
                                          <p:spTgt spid="5133"/>
                                        </p:tgtEl>
                                        <p:attrNameLst>
                                          <p:attrName>ppt_y</p:attrName>
                                        </p:attrNameLst>
                                      </p:cBhvr>
                                      <p:tavLst>
                                        <p:tav tm="0">
                                          <p:val>
                                            <p:strVal val="#ppt_y+.1"/>
                                          </p:val>
                                        </p:tav>
                                        <p:tav tm="100000">
                                          <p:val>
                                            <p:strVal val="#ppt_y"/>
                                          </p:val>
                                        </p:tav>
                                      </p:tavLst>
                                    </p:anim>
                                  </p:childTnLst>
                                </p:cTn>
                              </p:par>
                            </p:childTnLst>
                          </p:cTn>
                        </p:par>
                        <p:par>
                          <p:cTn id="20" fill="hold" nodeType="afterGroup">
                            <p:stCondLst>
                              <p:cond delay="2500"/>
                            </p:stCondLst>
                            <p:childTnLst>
                              <p:par>
                                <p:cTn id="21" presetID="12" presetClass="entr" presetSubtype="8" fill="hold" grpId="0" nodeType="afterEffect">
                                  <p:stCondLst>
                                    <p:cond delay="0"/>
                                  </p:stCondLst>
                                  <p:childTnLst>
                                    <p:set>
                                      <p:cBhvr>
                                        <p:cTn id="22" dur="1" fill="hold">
                                          <p:stCondLst>
                                            <p:cond delay="0"/>
                                          </p:stCondLst>
                                        </p:cTn>
                                        <p:tgtEl>
                                          <p:spTgt spid="5135"/>
                                        </p:tgtEl>
                                        <p:attrNameLst>
                                          <p:attrName>style.visibility</p:attrName>
                                        </p:attrNameLst>
                                      </p:cBhvr>
                                      <p:to>
                                        <p:strVal val="visible"/>
                                      </p:to>
                                    </p:set>
                                    <p:anim calcmode="lin" valueType="num">
                                      <p:cBhvr>
                                        <p:cTn id="23" dur="500"/>
                                        <p:tgtEl>
                                          <p:spTgt spid="5135"/>
                                        </p:tgtEl>
                                        <p:attrNameLst>
                                          <p:attrName>ppt_x</p:attrName>
                                        </p:attrNameLst>
                                      </p:cBhvr>
                                      <p:tavLst>
                                        <p:tav tm="0">
                                          <p:val>
                                            <p:strVal val="#ppt_x-#ppt_w*1.125000"/>
                                          </p:val>
                                        </p:tav>
                                        <p:tav tm="100000">
                                          <p:val>
                                            <p:strVal val="#ppt_x"/>
                                          </p:val>
                                        </p:tav>
                                      </p:tavLst>
                                    </p:anim>
                                    <p:animEffect>
                                      <p:cBhvr>
                                        <p:cTn id="24" dur="500"/>
                                        <p:tgtEl>
                                          <p:spTgt spid="5135"/>
                                        </p:tgtEl>
                                      </p:cBhvr>
                                    </p:animEffect>
                                  </p:childTnLst>
                                </p:cTn>
                              </p:par>
                            </p:childTnLst>
                          </p:cTn>
                        </p:par>
                        <p:par>
                          <p:cTn id="25" fill="hold" nodeType="afterGroup">
                            <p:stCondLst>
                              <p:cond delay="3000"/>
                            </p:stCondLst>
                            <p:childTnLst>
                              <p:par>
                                <p:cTn id="26" presetID="12" presetClass="entr" presetSubtype="8" fill="hold" grpId="0" nodeType="afterEffect">
                                  <p:stCondLst>
                                    <p:cond delay="0"/>
                                  </p:stCondLst>
                                  <p:childTnLst>
                                    <p:set>
                                      <p:cBhvr>
                                        <p:cTn id="27" dur="1" fill="hold">
                                          <p:stCondLst>
                                            <p:cond delay="0"/>
                                          </p:stCondLst>
                                        </p:cTn>
                                        <p:tgtEl>
                                          <p:spTgt spid="5137"/>
                                        </p:tgtEl>
                                        <p:attrNameLst>
                                          <p:attrName>style.visibility</p:attrName>
                                        </p:attrNameLst>
                                      </p:cBhvr>
                                      <p:to>
                                        <p:strVal val="visible"/>
                                      </p:to>
                                    </p:set>
                                    <p:anim calcmode="lin" valueType="num">
                                      <p:cBhvr>
                                        <p:cTn id="28" dur="500"/>
                                        <p:tgtEl>
                                          <p:spTgt spid="5137"/>
                                        </p:tgtEl>
                                        <p:attrNameLst>
                                          <p:attrName>ppt_x</p:attrName>
                                        </p:attrNameLst>
                                      </p:cBhvr>
                                      <p:tavLst>
                                        <p:tav tm="0">
                                          <p:val>
                                            <p:strVal val="#ppt_x-#ppt_w*1.125000"/>
                                          </p:val>
                                        </p:tav>
                                        <p:tav tm="100000">
                                          <p:val>
                                            <p:strVal val="#ppt_x"/>
                                          </p:val>
                                        </p:tav>
                                      </p:tavLst>
                                    </p:anim>
                                    <p:animEffect>
                                      <p:cBhvr>
                                        <p:cTn id="29" dur="500"/>
                                        <p:tgtEl>
                                          <p:spTgt spid="5137"/>
                                        </p:tgtEl>
                                      </p:cBhvr>
                                    </p:animEffect>
                                  </p:childTnLst>
                                </p:cTn>
                              </p:par>
                            </p:childTnLst>
                          </p:cTn>
                        </p:par>
                        <p:par>
                          <p:cTn id="30" fill="hold" nodeType="afterGroup">
                            <p:stCondLst>
                              <p:cond delay="3500"/>
                            </p:stCondLst>
                            <p:childTnLst>
                              <p:par>
                                <p:cTn id="31" presetID="22" presetClass="entr" presetSubtype="8" fill="hold" grpId="0" nodeType="afterEffect">
                                  <p:stCondLst>
                                    <p:cond delay="0"/>
                                  </p:stCondLst>
                                  <p:childTnLst>
                                    <p:set>
                                      <p:cBhvr>
                                        <p:cTn id="32" dur="1" fill="hold">
                                          <p:stCondLst>
                                            <p:cond delay="0"/>
                                          </p:stCondLst>
                                        </p:cTn>
                                        <p:tgtEl>
                                          <p:spTgt spid="5134"/>
                                        </p:tgtEl>
                                        <p:attrNameLst>
                                          <p:attrName>style.visibility</p:attrName>
                                        </p:attrNameLst>
                                      </p:cBhvr>
                                      <p:to>
                                        <p:strVal val="visible"/>
                                      </p:to>
                                    </p:set>
                                    <p:animEffect>
                                      <p:cBhvr>
                                        <p:cTn id="33" dur="500"/>
                                        <p:tgtEl>
                                          <p:spTgt spid="5134"/>
                                        </p:tgtEl>
                                      </p:cBhvr>
                                    </p:animEffect>
                                  </p:childTnLst>
                                </p:cTn>
                              </p:par>
                            </p:childTnLst>
                          </p:cTn>
                        </p:par>
                        <p:par>
                          <p:cTn id="34" fill="hold" nodeType="afterGroup">
                            <p:stCondLst>
                              <p:cond delay="4000"/>
                            </p:stCondLst>
                            <p:childTnLst>
                              <p:par>
                                <p:cTn id="35" presetID="22" presetClass="entr" presetSubtype="8" fill="hold" grpId="0" nodeType="afterEffect">
                                  <p:stCondLst>
                                    <p:cond delay="0"/>
                                  </p:stCondLst>
                                  <p:childTnLst>
                                    <p:set>
                                      <p:cBhvr>
                                        <p:cTn id="36" dur="1" fill="hold">
                                          <p:stCondLst>
                                            <p:cond delay="0"/>
                                          </p:stCondLst>
                                        </p:cTn>
                                        <p:tgtEl>
                                          <p:spTgt spid="5136"/>
                                        </p:tgtEl>
                                        <p:attrNameLst>
                                          <p:attrName>style.visibility</p:attrName>
                                        </p:attrNameLst>
                                      </p:cBhvr>
                                      <p:to>
                                        <p:strVal val="visible"/>
                                      </p:to>
                                    </p:set>
                                    <p:animEffect>
                                      <p:cBhvr>
                                        <p:cTn id="37" dur="500"/>
                                        <p:tgtEl>
                                          <p:spTgt spid="51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33" grpId="0" bldLvl="0" autoUpdateAnimBg="0"/>
      <p:bldP spid="5134" grpId="0" bldLvl="0" autoUpdateAnimBg="0"/>
      <p:bldP spid="5135" grpId="0" bldLvl="0" autoUpdateAnimBg="0"/>
      <p:bldP spid="5136" grpId="0" bldLvl="0" autoUpdateAnimBg="0"/>
      <p:bldP spid="5137" grpId="0" bldLvl="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bg bwMode="auto">
      <p:bgPr>
        <a:solidFill>
          <a:schemeClr val="accent2"/>
        </a:solidFill>
        <a:effectLst/>
      </p:bgPr>
    </p:bg>
    <p:spTree>
      <p:nvGrpSpPr>
        <p:cNvPr id="1" name=""/>
        <p:cNvGrpSpPr/>
        <p:nvPr/>
      </p:nvGrpSpPr>
      <p:grpSpPr>
        <a:xfrm>
          <a:off x="0" y="0"/>
          <a:ext cx="0" cy="0"/>
          <a:chOff x="0" y="0"/>
          <a:chExt cx="0" cy="0"/>
        </a:xfrm>
      </p:grpSpPr>
      <p:grpSp>
        <p:nvGrpSpPr>
          <p:cNvPr id="5122" name="Group 2">
            <a:extLst>
              <a:ext uri="{FF2B5EF4-FFF2-40B4-BE49-F238E27FC236}">
                <a16:creationId xmlns:a16="http://schemas.microsoft.com/office/drawing/2014/main" id="{079206A9-F2B1-4BEC-A820-6A2FCBCF6F90}"/>
              </a:ext>
            </a:extLst>
          </p:cNvPr>
          <p:cNvGrpSpPr>
            <a:grpSpLocks/>
          </p:cNvGrpSpPr>
          <p:nvPr/>
        </p:nvGrpSpPr>
        <p:grpSpPr bwMode="auto">
          <a:xfrm>
            <a:off x="-246063" y="263525"/>
            <a:ext cx="13962063" cy="1298575"/>
            <a:chOff x="0" y="0"/>
            <a:chExt cx="13963653" cy="4905832"/>
          </a:xfrm>
        </p:grpSpPr>
        <p:sp>
          <p:nvSpPr>
            <p:cNvPr id="5130" name="梯形 4">
              <a:extLst>
                <a:ext uri="{FF2B5EF4-FFF2-40B4-BE49-F238E27FC236}">
                  <a16:creationId xmlns:a16="http://schemas.microsoft.com/office/drawing/2014/main" id="{AA159F37-492A-4C9C-9DDC-98875ECD85E3}"/>
                </a:ext>
              </a:extLst>
            </p:cNvPr>
            <p:cNvSpPr>
              <a:spLocks noChangeArrowheads="1"/>
            </p:cNvSpPr>
            <p:nvPr/>
          </p:nvSpPr>
          <p:spPr bwMode="auto">
            <a:xfrm rot="5400000" flipV="1">
              <a:off x="675368" y="1934485"/>
              <a:ext cx="4905830" cy="1036864"/>
            </a:xfrm>
            <a:custGeom>
              <a:avLst/>
              <a:gdLst>
                <a:gd name="T0" fmla="*/ 2147483647 w 21600"/>
                <a:gd name="T1" fmla="*/ 1194614793 h 21600"/>
                <a:gd name="T2" fmla="*/ 2147483647 w 21600"/>
                <a:gd name="T3" fmla="*/ 2147483647 h 21600"/>
                <a:gd name="T4" fmla="*/ 2147483647 w 21600"/>
                <a:gd name="T5" fmla="*/ 1194614793 h 21600"/>
                <a:gd name="T6" fmla="*/ 2147483647 w 21600"/>
                <a:gd name="T7" fmla="*/ 0 h 21600"/>
                <a:gd name="T8" fmla="*/ 0 60000 65536"/>
                <a:gd name="T9" fmla="*/ 0 60000 65536"/>
                <a:gd name="T10" fmla="*/ 0 60000 65536"/>
                <a:gd name="T11" fmla="*/ 0 60000 65536"/>
                <a:gd name="T12" fmla="*/ 2580 w 21600"/>
                <a:gd name="T13" fmla="*/ 2580 h 21600"/>
                <a:gd name="T14" fmla="*/ 19020 w 21600"/>
                <a:gd name="T15" fmla="*/ 19020 h 21600"/>
              </a:gdLst>
              <a:ahLst/>
              <a:cxnLst>
                <a:cxn ang="T8">
                  <a:pos x="T0" y="T1"/>
                </a:cxn>
                <a:cxn ang="T9">
                  <a:pos x="T2" y="T3"/>
                </a:cxn>
                <a:cxn ang="T10">
                  <a:pos x="T4" y="T5"/>
                </a:cxn>
                <a:cxn ang="T11">
                  <a:pos x="T6" y="T7"/>
                </a:cxn>
              </a:cxnLst>
              <a:rect l="T12" t="T13" r="T14" b="T15"/>
              <a:pathLst>
                <a:path w="21600" h="21600">
                  <a:moveTo>
                    <a:pt x="0" y="0"/>
                  </a:moveTo>
                  <a:lnTo>
                    <a:pt x="1560" y="21600"/>
                  </a:lnTo>
                  <a:lnTo>
                    <a:pt x="20040" y="21600"/>
                  </a:lnTo>
                  <a:lnTo>
                    <a:pt x="21600" y="0"/>
                  </a:lnTo>
                  <a:lnTo>
                    <a:pt x="0" y="0"/>
                  </a:lnTo>
                  <a:close/>
                </a:path>
              </a:pathLst>
            </a:custGeom>
            <a:solidFill>
              <a:srgbClr val="BA931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5131" name="梯形 5">
              <a:extLst>
                <a:ext uri="{FF2B5EF4-FFF2-40B4-BE49-F238E27FC236}">
                  <a16:creationId xmlns:a16="http://schemas.microsoft.com/office/drawing/2014/main" id="{2AB2C5EB-2714-4ADB-866C-79C382B9E3D3}"/>
                </a:ext>
              </a:extLst>
            </p:cNvPr>
            <p:cNvSpPr>
              <a:spLocks noChangeArrowheads="1"/>
            </p:cNvSpPr>
            <p:nvPr/>
          </p:nvSpPr>
          <p:spPr bwMode="auto">
            <a:xfrm rot="-5400000" flipH="1" flipV="1">
              <a:off x="8557986" y="1917697"/>
              <a:ext cx="4521202" cy="1070431"/>
            </a:xfrm>
            <a:custGeom>
              <a:avLst/>
              <a:gdLst>
                <a:gd name="T0" fmla="*/ 2147483647 w 21600"/>
                <a:gd name="T1" fmla="*/ 1314434458 h 21600"/>
                <a:gd name="T2" fmla="*/ 2147483647 w 21600"/>
                <a:gd name="T3" fmla="*/ 2147483647 h 21600"/>
                <a:gd name="T4" fmla="*/ 2147483647 w 21600"/>
                <a:gd name="T5" fmla="*/ 1314434458 h 21600"/>
                <a:gd name="T6" fmla="*/ 2147483647 w 21600"/>
                <a:gd name="T7" fmla="*/ 0 h 21600"/>
                <a:gd name="T8" fmla="*/ 0 60000 65536"/>
                <a:gd name="T9" fmla="*/ 0 60000 65536"/>
                <a:gd name="T10" fmla="*/ 0 60000 65536"/>
                <a:gd name="T11" fmla="*/ 0 60000 65536"/>
                <a:gd name="T12" fmla="*/ 2394 w 21600"/>
                <a:gd name="T13" fmla="*/ 2394 h 21600"/>
                <a:gd name="T14" fmla="*/ 19206 w 21600"/>
                <a:gd name="T15" fmla="*/ 19206 h 21600"/>
              </a:gdLst>
              <a:ahLst/>
              <a:cxnLst>
                <a:cxn ang="T8">
                  <a:pos x="T0" y="T1"/>
                </a:cxn>
                <a:cxn ang="T9">
                  <a:pos x="T2" y="T3"/>
                </a:cxn>
                <a:cxn ang="T10">
                  <a:pos x="T4" y="T5"/>
                </a:cxn>
                <a:cxn ang="T11">
                  <a:pos x="T6" y="T7"/>
                </a:cxn>
              </a:cxnLst>
              <a:rect l="T12" t="T13" r="T14" b="T15"/>
              <a:pathLst>
                <a:path w="21600" h="21600">
                  <a:moveTo>
                    <a:pt x="0" y="0"/>
                  </a:moveTo>
                  <a:lnTo>
                    <a:pt x="1187" y="21600"/>
                  </a:lnTo>
                  <a:lnTo>
                    <a:pt x="20413" y="21600"/>
                  </a:lnTo>
                  <a:lnTo>
                    <a:pt x="21600" y="0"/>
                  </a:lnTo>
                  <a:lnTo>
                    <a:pt x="0" y="0"/>
                  </a:lnTo>
                  <a:close/>
                </a:path>
              </a:pathLst>
            </a:custGeom>
            <a:solidFill>
              <a:srgbClr val="BA931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5132" name="矩形 6">
              <a:extLst>
                <a:ext uri="{FF2B5EF4-FFF2-40B4-BE49-F238E27FC236}">
                  <a16:creationId xmlns:a16="http://schemas.microsoft.com/office/drawing/2014/main" id="{12E50A26-467B-4CE3-87BB-CBF57779CE9B}"/>
                </a:ext>
              </a:extLst>
            </p:cNvPr>
            <p:cNvSpPr>
              <a:spLocks noChangeArrowheads="1"/>
            </p:cNvSpPr>
            <p:nvPr/>
          </p:nvSpPr>
          <p:spPr bwMode="auto">
            <a:xfrm>
              <a:off x="0" y="0"/>
              <a:ext cx="2609849" cy="490583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5133" name="矩形 7">
              <a:extLst>
                <a:ext uri="{FF2B5EF4-FFF2-40B4-BE49-F238E27FC236}">
                  <a16:creationId xmlns:a16="http://schemas.microsoft.com/office/drawing/2014/main" id="{67F90B58-DE09-4795-9AFB-976AD1159312}"/>
                </a:ext>
              </a:extLst>
            </p:cNvPr>
            <p:cNvSpPr>
              <a:spLocks noChangeArrowheads="1"/>
            </p:cNvSpPr>
            <p:nvPr/>
          </p:nvSpPr>
          <p:spPr bwMode="auto">
            <a:xfrm>
              <a:off x="11353804" y="192313"/>
              <a:ext cx="2609849" cy="452120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5134" name="矩形 8">
              <a:extLst>
                <a:ext uri="{FF2B5EF4-FFF2-40B4-BE49-F238E27FC236}">
                  <a16:creationId xmlns:a16="http://schemas.microsoft.com/office/drawing/2014/main" id="{BC06B1CC-4209-4E73-ABD5-E4FE5962DA5D}"/>
                </a:ext>
              </a:extLst>
            </p:cNvPr>
            <p:cNvSpPr>
              <a:spLocks noChangeArrowheads="1"/>
            </p:cNvSpPr>
            <p:nvPr/>
          </p:nvSpPr>
          <p:spPr bwMode="auto">
            <a:xfrm>
              <a:off x="3156858" y="724722"/>
              <a:ext cx="7616372" cy="345638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sp>
        <p:nvSpPr>
          <p:cNvPr id="7176" name="文本框 11">
            <a:extLst>
              <a:ext uri="{FF2B5EF4-FFF2-40B4-BE49-F238E27FC236}">
                <a16:creationId xmlns:a16="http://schemas.microsoft.com/office/drawing/2014/main" id="{89A08993-37FC-4E34-A0BD-2353A48F6E48}"/>
              </a:ext>
            </a:extLst>
          </p:cNvPr>
          <p:cNvSpPr>
            <a:spLocks noChangeArrowheads="1"/>
          </p:cNvSpPr>
          <p:nvPr/>
        </p:nvSpPr>
        <p:spPr bwMode="auto">
          <a:xfrm>
            <a:off x="765175" y="528638"/>
            <a:ext cx="123507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4400" b="1" dirty="0">
                <a:cs typeface="Arial" panose="020B0604020202020204" pitchFamily="34" charset="0"/>
                <a:sym typeface="Arial" panose="020B0604020202020204" pitchFamily="34" charset="0"/>
              </a:rPr>
              <a:t>01</a:t>
            </a:r>
            <a:endParaRPr lang="zh-CN" altLang="en-US" sz="4400" b="1" dirty="0">
              <a:ea typeface="黑体" panose="02010609060101010101" pitchFamily="49" charset="-122"/>
              <a:sym typeface="黑体" panose="02010609060101010101" pitchFamily="49" charset="-122"/>
            </a:endParaRPr>
          </a:p>
        </p:txBody>
      </p:sp>
      <p:sp>
        <p:nvSpPr>
          <p:cNvPr id="7177" name="矩形 12">
            <a:extLst>
              <a:ext uri="{FF2B5EF4-FFF2-40B4-BE49-F238E27FC236}">
                <a16:creationId xmlns:a16="http://schemas.microsoft.com/office/drawing/2014/main" id="{5ED7EF8E-E7D9-42F1-AAB2-56E39052FA06}"/>
              </a:ext>
            </a:extLst>
          </p:cNvPr>
          <p:cNvSpPr>
            <a:spLocks noChangeArrowheads="1"/>
          </p:cNvSpPr>
          <p:nvPr/>
        </p:nvSpPr>
        <p:spPr bwMode="auto">
          <a:xfrm>
            <a:off x="3011488" y="631698"/>
            <a:ext cx="8648533"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sz="2800" b="1" dirty="0" err="1"/>
              <a:t>Strategi</a:t>
            </a:r>
            <a:r>
              <a:rPr lang="en-US" sz="2800" b="1" dirty="0"/>
              <a:t> SDM </a:t>
            </a:r>
            <a:r>
              <a:rPr lang="en-US" sz="2800" b="1" dirty="0" err="1"/>
              <a:t>untuk</a:t>
            </a:r>
            <a:r>
              <a:rPr lang="en-US" sz="2800" b="1" dirty="0"/>
              <a:t> </a:t>
            </a:r>
            <a:r>
              <a:rPr lang="en-US" sz="2800" b="1" dirty="0" err="1"/>
              <a:t>Keunggulan</a:t>
            </a:r>
            <a:r>
              <a:rPr lang="en-US" sz="2800" b="1" dirty="0"/>
              <a:t> </a:t>
            </a:r>
            <a:r>
              <a:rPr lang="en-US" sz="2800" b="1" dirty="0" err="1"/>
              <a:t>Kompetitif</a:t>
            </a:r>
            <a:endParaRPr lang="zh-CN" altLang="en-US" sz="2800" b="1" dirty="0">
              <a:ea typeface="黑体" panose="02010609060101010101" pitchFamily="49" charset="-122"/>
              <a:sym typeface="黑体" panose="02010609060101010101" pitchFamily="49" charset="-122"/>
            </a:endParaRPr>
          </a:p>
          <a:p>
            <a:pPr eaLnBrk="1" hangingPunct="1"/>
            <a:endParaRPr lang="zh-CN" altLang="en-US" sz="2800" b="1" dirty="0">
              <a:ea typeface="黑体" panose="02010609060101010101" pitchFamily="49" charset="-122"/>
              <a:sym typeface="黑体" panose="02010609060101010101" pitchFamily="49" charset="-122"/>
            </a:endParaRPr>
          </a:p>
        </p:txBody>
      </p:sp>
      <p:grpSp>
        <p:nvGrpSpPr>
          <p:cNvPr id="7178" name="Group 10">
            <a:extLst>
              <a:ext uri="{FF2B5EF4-FFF2-40B4-BE49-F238E27FC236}">
                <a16:creationId xmlns:a16="http://schemas.microsoft.com/office/drawing/2014/main" id="{1C9C7BFE-C375-4151-9F41-4BB414BE198B}"/>
              </a:ext>
            </a:extLst>
          </p:cNvPr>
          <p:cNvGrpSpPr>
            <a:grpSpLocks/>
          </p:cNvGrpSpPr>
          <p:nvPr/>
        </p:nvGrpSpPr>
        <p:grpSpPr bwMode="auto">
          <a:xfrm>
            <a:off x="339892" y="5279605"/>
            <a:ext cx="1660358" cy="1578395"/>
            <a:chOff x="0" y="0"/>
            <a:chExt cx="881063" cy="879475"/>
          </a:xfrm>
        </p:grpSpPr>
        <p:sp>
          <p:nvSpPr>
            <p:cNvPr id="5128" name="Freeform 40">
              <a:extLst>
                <a:ext uri="{FF2B5EF4-FFF2-40B4-BE49-F238E27FC236}">
                  <a16:creationId xmlns:a16="http://schemas.microsoft.com/office/drawing/2014/main" id="{9E1972A7-252E-4CD7-8523-3C43C7432521}"/>
                </a:ext>
              </a:extLst>
            </p:cNvPr>
            <p:cNvSpPr>
              <a:spLocks noChangeArrowheads="1"/>
            </p:cNvSpPr>
            <p:nvPr/>
          </p:nvSpPr>
          <p:spPr bwMode="auto">
            <a:xfrm>
              <a:off x="0" y="0"/>
              <a:ext cx="881063" cy="879475"/>
            </a:xfrm>
            <a:custGeom>
              <a:avLst/>
              <a:gdLst>
                <a:gd name="T0" fmla="*/ 2147483647 w 1041"/>
                <a:gd name="T1" fmla="*/ 2147483647 h 1040"/>
                <a:gd name="T2" fmla="*/ 2147483647 w 1041"/>
                <a:gd name="T3" fmla="*/ 2147483647 h 1040"/>
                <a:gd name="T4" fmla="*/ 2147483647 w 1041"/>
                <a:gd name="T5" fmla="*/ 2147483647 h 1040"/>
                <a:gd name="T6" fmla="*/ 2147483647 w 1041"/>
                <a:gd name="T7" fmla="*/ 2147483647 h 1040"/>
                <a:gd name="T8" fmla="*/ 2147483647 w 1041"/>
                <a:gd name="T9" fmla="*/ 2147483647 h 1040"/>
                <a:gd name="T10" fmla="*/ 0 60000 65536"/>
                <a:gd name="T11" fmla="*/ 0 60000 65536"/>
                <a:gd name="T12" fmla="*/ 0 60000 65536"/>
                <a:gd name="T13" fmla="*/ 0 60000 65536"/>
                <a:gd name="T14" fmla="*/ 0 60000 65536"/>
                <a:gd name="T15" fmla="*/ 0 w 1041"/>
                <a:gd name="T16" fmla="*/ 0 h 1040"/>
                <a:gd name="T17" fmla="*/ 1041 w 1041"/>
                <a:gd name="T18" fmla="*/ 1040 h 1040"/>
              </a:gdLst>
              <a:ahLst/>
              <a:cxnLst>
                <a:cxn ang="T10">
                  <a:pos x="T0" y="T1"/>
                </a:cxn>
                <a:cxn ang="T11">
                  <a:pos x="T2" y="T3"/>
                </a:cxn>
                <a:cxn ang="T12">
                  <a:pos x="T4" y="T5"/>
                </a:cxn>
                <a:cxn ang="T13">
                  <a:pos x="T6" y="T7"/>
                </a:cxn>
                <a:cxn ang="T14">
                  <a:pos x="T8" y="T9"/>
                </a:cxn>
              </a:cxnLst>
              <a:rect l="T15" t="T16" r="T17" b="T18"/>
              <a:pathLst>
                <a:path w="1041" h="1040">
                  <a:moveTo>
                    <a:pt x="971" y="646"/>
                  </a:moveTo>
                  <a:cubicBezTo>
                    <a:pt x="1041" y="397"/>
                    <a:pt x="895" y="139"/>
                    <a:pt x="646" y="69"/>
                  </a:cubicBezTo>
                  <a:cubicBezTo>
                    <a:pt x="398" y="0"/>
                    <a:pt x="139" y="145"/>
                    <a:pt x="70" y="394"/>
                  </a:cubicBezTo>
                  <a:cubicBezTo>
                    <a:pt x="0" y="643"/>
                    <a:pt x="145" y="901"/>
                    <a:pt x="394" y="970"/>
                  </a:cubicBezTo>
                  <a:cubicBezTo>
                    <a:pt x="643" y="1040"/>
                    <a:pt x="901" y="895"/>
                    <a:pt x="971" y="646"/>
                  </a:cubicBezTo>
                  <a:close/>
                </a:path>
              </a:pathLst>
            </a:custGeom>
            <a:solidFill>
              <a:srgbClr val="334C5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5129" name="Freeform 41">
              <a:extLst>
                <a:ext uri="{FF2B5EF4-FFF2-40B4-BE49-F238E27FC236}">
                  <a16:creationId xmlns:a16="http://schemas.microsoft.com/office/drawing/2014/main" id="{52920FED-1564-46E2-887D-C50C2B2265E5}"/>
                </a:ext>
              </a:extLst>
            </p:cNvPr>
            <p:cNvSpPr>
              <a:spLocks noChangeArrowheads="1"/>
            </p:cNvSpPr>
            <p:nvPr/>
          </p:nvSpPr>
          <p:spPr bwMode="auto">
            <a:xfrm>
              <a:off x="220663" y="239712"/>
              <a:ext cx="438150" cy="455613"/>
            </a:xfrm>
            <a:custGeom>
              <a:avLst/>
              <a:gdLst>
                <a:gd name="T0" fmla="*/ 2147483647 w 518"/>
                <a:gd name="T1" fmla="*/ 2147483647 h 539"/>
                <a:gd name="T2" fmla="*/ 2147483647 w 518"/>
                <a:gd name="T3" fmla="*/ 2147483647 h 539"/>
                <a:gd name="T4" fmla="*/ 2147483647 w 518"/>
                <a:gd name="T5" fmla="*/ 2147483647 h 539"/>
                <a:gd name="T6" fmla="*/ 2147483647 w 518"/>
                <a:gd name="T7" fmla="*/ 2147483647 h 539"/>
                <a:gd name="T8" fmla="*/ 2147483647 w 518"/>
                <a:gd name="T9" fmla="*/ 2147483647 h 539"/>
                <a:gd name="T10" fmla="*/ 2147483647 w 518"/>
                <a:gd name="T11" fmla="*/ 2147483647 h 539"/>
                <a:gd name="T12" fmla="*/ 2147483647 w 518"/>
                <a:gd name="T13" fmla="*/ 2147483647 h 539"/>
                <a:gd name="T14" fmla="*/ 2147483647 w 518"/>
                <a:gd name="T15" fmla="*/ 2147483647 h 539"/>
                <a:gd name="T16" fmla="*/ 2147483647 w 518"/>
                <a:gd name="T17" fmla="*/ 2147483647 h 539"/>
                <a:gd name="T18" fmla="*/ 2147483647 w 518"/>
                <a:gd name="T19" fmla="*/ 2147483647 h 539"/>
                <a:gd name="T20" fmla="*/ 2147483647 w 518"/>
                <a:gd name="T21" fmla="*/ 2147483647 h 539"/>
                <a:gd name="T22" fmla="*/ 2147483647 w 518"/>
                <a:gd name="T23" fmla="*/ 2147483647 h 539"/>
                <a:gd name="T24" fmla="*/ 2147483647 w 518"/>
                <a:gd name="T25" fmla="*/ 2147483647 h 539"/>
                <a:gd name="T26" fmla="*/ 2147483647 w 518"/>
                <a:gd name="T27" fmla="*/ 2147483647 h 539"/>
                <a:gd name="T28" fmla="*/ 2147483647 w 518"/>
                <a:gd name="T29" fmla="*/ 2147483647 h 539"/>
                <a:gd name="T30" fmla="*/ 2147483647 w 518"/>
                <a:gd name="T31" fmla="*/ 2147483647 h 539"/>
                <a:gd name="T32" fmla="*/ 2147483647 w 518"/>
                <a:gd name="T33" fmla="*/ 2147483647 h 539"/>
                <a:gd name="T34" fmla="*/ 2147483647 w 518"/>
                <a:gd name="T35" fmla="*/ 2147483647 h 539"/>
                <a:gd name="T36" fmla="*/ 2147483647 w 518"/>
                <a:gd name="T37" fmla="*/ 603770064 h 539"/>
                <a:gd name="T38" fmla="*/ 2147483647 w 518"/>
                <a:gd name="T39" fmla="*/ 1208254400 h 539"/>
                <a:gd name="T40" fmla="*/ 2147483647 w 518"/>
                <a:gd name="T41" fmla="*/ 2147483647 h 539"/>
                <a:gd name="T42" fmla="*/ 2147483647 w 518"/>
                <a:gd name="T43" fmla="*/ 2147483647 h 539"/>
                <a:gd name="T44" fmla="*/ 2147483647 w 518"/>
                <a:gd name="T45" fmla="*/ 2147483647 h 539"/>
                <a:gd name="T46" fmla="*/ 2147483647 w 518"/>
                <a:gd name="T47" fmla="*/ 2147483647 h 539"/>
                <a:gd name="T48" fmla="*/ 2147483647 w 518"/>
                <a:gd name="T49" fmla="*/ 2147483647 h 539"/>
                <a:gd name="T50" fmla="*/ 2147483647 w 518"/>
                <a:gd name="T51" fmla="*/ 2147483647 h 539"/>
                <a:gd name="T52" fmla="*/ 2147483647 w 518"/>
                <a:gd name="T53" fmla="*/ 2147483647 h 539"/>
                <a:gd name="T54" fmla="*/ 2147483647 w 518"/>
                <a:gd name="T55" fmla="*/ 2147483647 h 539"/>
                <a:gd name="T56" fmla="*/ 2147483647 w 518"/>
                <a:gd name="T57" fmla="*/ 2147483647 h 539"/>
                <a:gd name="T58" fmla="*/ 2147483647 w 518"/>
                <a:gd name="T59" fmla="*/ 2147483647 h 539"/>
                <a:gd name="T60" fmla="*/ 2147483647 w 518"/>
                <a:gd name="T61" fmla="*/ 2147483647 h 539"/>
                <a:gd name="T62" fmla="*/ 2147483647 w 518"/>
                <a:gd name="T63" fmla="*/ 2147483647 h 539"/>
                <a:gd name="T64" fmla="*/ 2147483647 w 518"/>
                <a:gd name="T65" fmla="*/ 2147483647 h 539"/>
                <a:gd name="T66" fmla="*/ 2147483647 w 518"/>
                <a:gd name="T67" fmla="*/ 2147483647 h 539"/>
                <a:gd name="T68" fmla="*/ 2147483647 w 518"/>
                <a:gd name="T69" fmla="*/ 2147483647 h 539"/>
                <a:gd name="T70" fmla="*/ 2147483647 w 518"/>
                <a:gd name="T71" fmla="*/ 2147483647 h 539"/>
                <a:gd name="T72" fmla="*/ 2147483647 w 518"/>
                <a:gd name="T73" fmla="*/ 2147483647 h 539"/>
                <a:gd name="T74" fmla="*/ 0 w 518"/>
                <a:gd name="T75" fmla="*/ 2147483647 h 539"/>
                <a:gd name="T76" fmla="*/ 0 w 518"/>
                <a:gd name="T77" fmla="*/ 2147483647 h 539"/>
                <a:gd name="T78" fmla="*/ 2147483647 w 518"/>
                <a:gd name="T79" fmla="*/ 2147483647 h 539"/>
                <a:gd name="T80" fmla="*/ 2147483647 w 518"/>
                <a:gd name="T81" fmla="*/ 2147483647 h 539"/>
                <a:gd name="T82" fmla="*/ 2147483647 w 518"/>
                <a:gd name="T83" fmla="*/ 2147483647 h 53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18"/>
                <a:gd name="T127" fmla="*/ 0 h 539"/>
                <a:gd name="T128" fmla="*/ 518 w 518"/>
                <a:gd name="T129" fmla="*/ 539 h 53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18" h="539">
                  <a:moveTo>
                    <a:pt x="518" y="467"/>
                  </a:moveTo>
                  <a:cubicBezTo>
                    <a:pt x="518" y="467"/>
                    <a:pt x="518" y="467"/>
                    <a:pt x="518" y="467"/>
                  </a:cubicBezTo>
                  <a:cubicBezTo>
                    <a:pt x="518" y="465"/>
                    <a:pt x="518" y="464"/>
                    <a:pt x="517" y="463"/>
                  </a:cubicBezTo>
                  <a:cubicBezTo>
                    <a:pt x="511" y="416"/>
                    <a:pt x="508" y="364"/>
                    <a:pt x="479" y="349"/>
                  </a:cubicBezTo>
                  <a:cubicBezTo>
                    <a:pt x="453" y="337"/>
                    <a:pt x="421" y="327"/>
                    <a:pt x="393" y="319"/>
                  </a:cubicBezTo>
                  <a:cubicBezTo>
                    <a:pt x="363" y="310"/>
                    <a:pt x="341" y="304"/>
                    <a:pt x="327" y="292"/>
                  </a:cubicBezTo>
                  <a:cubicBezTo>
                    <a:pt x="328" y="292"/>
                    <a:pt x="328" y="292"/>
                    <a:pt x="328" y="292"/>
                  </a:cubicBezTo>
                  <a:cubicBezTo>
                    <a:pt x="326" y="291"/>
                    <a:pt x="324" y="289"/>
                    <a:pt x="323" y="287"/>
                  </a:cubicBezTo>
                  <a:cubicBezTo>
                    <a:pt x="322" y="287"/>
                    <a:pt x="322" y="287"/>
                    <a:pt x="322" y="287"/>
                  </a:cubicBezTo>
                  <a:cubicBezTo>
                    <a:pt x="320" y="285"/>
                    <a:pt x="320" y="285"/>
                    <a:pt x="320" y="285"/>
                  </a:cubicBezTo>
                  <a:cubicBezTo>
                    <a:pt x="315" y="278"/>
                    <a:pt x="311" y="270"/>
                    <a:pt x="308" y="259"/>
                  </a:cubicBezTo>
                  <a:cubicBezTo>
                    <a:pt x="323" y="240"/>
                    <a:pt x="333" y="213"/>
                    <a:pt x="333" y="184"/>
                  </a:cubicBezTo>
                  <a:cubicBezTo>
                    <a:pt x="338" y="181"/>
                    <a:pt x="342" y="173"/>
                    <a:pt x="343" y="163"/>
                  </a:cubicBezTo>
                  <a:cubicBezTo>
                    <a:pt x="346" y="149"/>
                    <a:pt x="352" y="136"/>
                    <a:pt x="338" y="134"/>
                  </a:cubicBezTo>
                  <a:cubicBezTo>
                    <a:pt x="338" y="134"/>
                    <a:pt x="338" y="133"/>
                    <a:pt x="339" y="133"/>
                  </a:cubicBezTo>
                  <a:cubicBezTo>
                    <a:pt x="344" y="119"/>
                    <a:pt x="350" y="107"/>
                    <a:pt x="353" y="93"/>
                  </a:cubicBezTo>
                  <a:cubicBezTo>
                    <a:pt x="356" y="75"/>
                    <a:pt x="352" y="52"/>
                    <a:pt x="330" y="33"/>
                  </a:cubicBezTo>
                  <a:cubicBezTo>
                    <a:pt x="319" y="23"/>
                    <a:pt x="304" y="18"/>
                    <a:pt x="289" y="17"/>
                  </a:cubicBezTo>
                  <a:cubicBezTo>
                    <a:pt x="277" y="4"/>
                    <a:pt x="263" y="0"/>
                    <a:pt x="244" y="1"/>
                  </a:cubicBezTo>
                  <a:cubicBezTo>
                    <a:pt x="238" y="1"/>
                    <a:pt x="231" y="1"/>
                    <a:pt x="223" y="2"/>
                  </a:cubicBezTo>
                  <a:cubicBezTo>
                    <a:pt x="201" y="4"/>
                    <a:pt x="178" y="24"/>
                    <a:pt x="165" y="39"/>
                  </a:cubicBezTo>
                  <a:cubicBezTo>
                    <a:pt x="155" y="51"/>
                    <a:pt x="154" y="67"/>
                    <a:pt x="156" y="84"/>
                  </a:cubicBezTo>
                  <a:cubicBezTo>
                    <a:pt x="157" y="100"/>
                    <a:pt x="162" y="117"/>
                    <a:pt x="166" y="133"/>
                  </a:cubicBezTo>
                  <a:cubicBezTo>
                    <a:pt x="166" y="134"/>
                    <a:pt x="166" y="136"/>
                    <a:pt x="166" y="137"/>
                  </a:cubicBezTo>
                  <a:cubicBezTo>
                    <a:pt x="166" y="137"/>
                    <a:pt x="165" y="137"/>
                    <a:pt x="165" y="137"/>
                  </a:cubicBezTo>
                  <a:cubicBezTo>
                    <a:pt x="151" y="140"/>
                    <a:pt x="157" y="152"/>
                    <a:pt x="160" y="166"/>
                  </a:cubicBezTo>
                  <a:cubicBezTo>
                    <a:pt x="161" y="169"/>
                    <a:pt x="161" y="172"/>
                    <a:pt x="162" y="174"/>
                  </a:cubicBezTo>
                  <a:cubicBezTo>
                    <a:pt x="165" y="180"/>
                    <a:pt x="168" y="185"/>
                    <a:pt x="172" y="188"/>
                  </a:cubicBezTo>
                  <a:cubicBezTo>
                    <a:pt x="172" y="199"/>
                    <a:pt x="174" y="211"/>
                    <a:pt x="177" y="221"/>
                  </a:cubicBezTo>
                  <a:cubicBezTo>
                    <a:pt x="182" y="238"/>
                    <a:pt x="190" y="252"/>
                    <a:pt x="199" y="264"/>
                  </a:cubicBezTo>
                  <a:cubicBezTo>
                    <a:pt x="196" y="276"/>
                    <a:pt x="191" y="285"/>
                    <a:pt x="183" y="292"/>
                  </a:cubicBezTo>
                  <a:cubicBezTo>
                    <a:pt x="184" y="292"/>
                    <a:pt x="184" y="292"/>
                    <a:pt x="184" y="292"/>
                  </a:cubicBezTo>
                  <a:cubicBezTo>
                    <a:pt x="183" y="292"/>
                    <a:pt x="183" y="292"/>
                    <a:pt x="182" y="293"/>
                  </a:cubicBezTo>
                  <a:cubicBezTo>
                    <a:pt x="178" y="296"/>
                    <a:pt x="172" y="299"/>
                    <a:pt x="168" y="302"/>
                  </a:cubicBezTo>
                  <a:cubicBezTo>
                    <a:pt x="163" y="308"/>
                    <a:pt x="163" y="308"/>
                    <a:pt x="163" y="308"/>
                  </a:cubicBezTo>
                  <a:cubicBezTo>
                    <a:pt x="151" y="314"/>
                    <a:pt x="136" y="319"/>
                    <a:pt x="119" y="325"/>
                  </a:cubicBezTo>
                  <a:cubicBezTo>
                    <a:pt x="91" y="334"/>
                    <a:pt x="60" y="345"/>
                    <a:pt x="34" y="358"/>
                  </a:cubicBezTo>
                  <a:cubicBezTo>
                    <a:pt x="5" y="374"/>
                    <a:pt x="4" y="430"/>
                    <a:pt x="0" y="477"/>
                  </a:cubicBezTo>
                  <a:cubicBezTo>
                    <a:pt x="0" y="477"/>
                    <a:pt x="0" y="477"/>
                    <a:pt x="0" y="477"/>
                  </a:cubicBezTo>
                  <a:cubicBezTo>
                    <a:pt x="1" y="513"/>
                    <a:pt x="118" y="539"/>
                    <a:pt x="260" y="536"/>
                  </a:cubicBezTo>
                  <a:cubicBezTo>
                    <a:pt x="403" y="533"/>
                    <a:pt x="518" y="502"/>
                    <a:pt x="518" y="467"/>
                  </a:cubicBezTo>
                  <a:cubicBezTo>
                    <a:pt x="518" y="467"/>
                    <a:pt x="518" y="467"/>
                    <a:pt x="518" y="467"/>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sp>
        <p:nvSpPr>
          <p:cNvPr id="7181" name="矩形标注 16">
            <a:extLst>
              <a:ext uri="{FF2B5EF4-FFF2-40B4-BE49-F238E27FC236}">
                <a16:creationId xmlns:a16="http://schemas.microsoft.com/office/drawing/2014/main" id="{2E59F9BD-94E2-4215-8F5B-B1507B0F6945}"/>
              </a:ext>
            </a:extLst>
          </p:cNvPr>
          <p:cNvSpPr>
            <a:spLocks noChangeArrowheads="1"/>
          </p:cNvSpPr>
          <p:nvPr/>
        </p:nvSpPr>
        <p:spPr bwMode="auto">
          <a:xfrm>
            <a:off x="0" y="1687532"/>
            <a:ext cx="12192000" cy="3541167"/>
          </a:xfrm>
          <a:prstGeom prst="wedgeRectCallout">
            <a:avLst>
              <a:gd name="adj1" fmla="val -34039"/>
              <a:gd name="adj2" fmla="val 64845"/>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en-US" sz="2400" dirty="0" err="1">
                <a:solidFill>
                  <a:schemeClr val="bg1"/>
                </a:solidFill>
              </a:rPr>
              <a:t>Tujuan</a:t>
            </a:r>
            <a:r>
              <a:rPr lang="en-US" sz="2400" dirty="0">
                <a:solidFill>
                  <a:schemeClr val="bg1"/>
                </a:solidFill>
              </a:rPr>
              <a:t> </a:t>
            </a:r>
            <a:r>
              <a:rPr lang="en-US" sz="2400" dirty="0" err="1">
                <a:solidFill>
                  <a:schemeClr val="bg1"/>
                </a:solidFill>
              </a:rPr>
              <a:t>dari</a:t>
            </a:r>
            <a:r>
              <a:rPr lang="en-US" sz="2400" dirty="0">
                <a:solidFill>
                  <a:schemeClr val="bg1"/>
                </a:solidFill>
              </a:rPr>
              <a:t> </a:t>
            </a:r>
            <a:r>
              <a:rPr lang="en-US" sz="2400" dirty="0" err="1">
                <a:solidFill>
                  <a:schemeClr val="bg1"/>
                </a:solidFill>
              </a:rPr>
              <a:t>strategi</a:t>
            </a:r>
            <a:r>
              <a:rPr lang="en-US" sz="2400" dirty="0">
                <a:solidFill>
                  <a:schemeClr val="bg1"/>
                </a:solidFill>
              </a:rPr>
              <a:t> </a:t>
            </a:r>
            <a:r>
              <a:rPr lang="en-US" sz="2400" dirty="0" err="1">
                <a:solidFill>
                  <a:schemeClr val="bg1"/>
                </a:solidFill>
              </a:rPr>
              <a:t>sumber</a:t>
            </a:r>
            <a:r>
              <a:rPr lang="en-US" sz="2400" dirty="0">
                <a:solidFill>
                  <a:schemeClr val="bg1"/>
                </a:solidFill>
              </a:rPr>
              <a:t> </a:t>
            </a:r>
            <a:r>
              <a:rPr lang="en-US" sz="2400" dirty="0" err="1">
                <a:solidFill>
                  <a:schemeClr val="bg1"/>
                </a:solidFill>
              </a:rPr>
              <a:t>daya</a:t>
            </a:r>
            <a:r>
              <a:rPr lang="en-US" sz="2400" dirty="0">
                <a:solidFill>
                  <a:schemeClr val="bg1"/>
                </a:solidFill>
              </a:rPr>
              <a:t> </a:t>
            </a:r>
            <a:r>
              <a:rPr lang="en-US" sz="2400" dirty="0" err="1">
                <a:solidFill>
                  <a:schemeClr val="bg1"/>
                </a:solidFill>
              </a:rPr>
              <a:t>manusia</a:t>
            </a:r>
            <a:r>
              <a:rPr lang="en-US" sz="2400" dirty="0">
                <a:solidFill>
                  <a:schemeClr val="bg1"/>
                </a:solidFill>
              </a:rPr>
              <a:t> </a:t>
            </a:r>
            <a:r>
              <a:rPr lang="en-US" sz="2400" dirty="0" err="1">
                <a:solidFill>
                  <a:schemeClr val="bg1"/>
                </a:solidFill>
              </a:rPr>
              <a:t>adalah</a:t>
            </a:r>
            <a:r>
              <a:rPr lang="en-US" sz="2400" dirty="0">
                <a:solidFill>
                  <a:schemeClr val="bg1"/>
                </a:solidFill>
              </a:rPr>
              <a:t> </a:t>
            </a:r>
            <a:r>
              <a:rPr lang="en-US" sz="2400" dirty="0" err="1">
                <a:solidFill>
                  <a:schemeClr val="bg1"/>
                </a:solidFill>
              </a:rPr>
              <a:t>untuk</a:t>
            </a:r>
            <a:r>
              <a:rPr lang="en-US" sz="2400" dirty="0">
                <a:solidFill>
                  <a:schemeClr val="bg1"/>
                </a:solidFill>
              </a:rPr>
              <a:t> </a:t>
            </a:r>
            <a:r>
              <a:rPr lang="en-US" sz="2400" dirty="0" err="1">
                <a:solidFill>
                  <a:schemeClr val="bg1"/>
                </a:solidFill>
              </a:rPr>
              <a:t>mengelola</a:t>
            </a:r>
            <a:r>
              <a:rPr lang="en-US" sz="2400" dirty="0">
                <a:solidFill>
                  <a:schemeClr val="bg1"/>
                </a:solidFill>
              </a:rPr>
              <a:t> </a:t>
            </a:r>
            <a:r>
              <a:rPr lang="en-US" sz="2400" dirty="0" err="1">
                <a:solidFill>
                  <a:schemeClr val="bg1"/>
                </a:solidFill>
              </a:rPr>
              <a:t>tenaga</a:t>
            </a:r>
            <a:r>
              <a:rPr lang="en-US" sz="2400" dirty="0">
                <a:solidFill>
                  <a:schemeClr val="bg1"/>
                </a:solidFill>
              </a:rPr>
              <a:t> </a:t>
            </a:r>
            <a:r>
              <a:rPr lang="en-US" sz="2400" dirty="0" err="1">
                <a:solidFill>
                  <a:schemeClr val="bg1"/>
                </a:solidFill>
              </a:rPr>
              <a:t>kerja</a:t>
            </a:r>
            <a:r>
              <a:rPr lang="en-US" sz="2400" dirty="0">
                <a:solidFill>
                  <a:schemeClr val="bg1"/>
                </a:solidFill>
              </a:rPr>
              <a:t> dan </a:t>
            </a:r>
            <a:r>
              <a:rPr lang="en-US" sz="2400" dirty="0" err="1">
                <a:solidFill>
                  <a:schemeClr val="bg1"/>
                </a:solidFill>
              </a:rPr>
              <a:t>merancang</a:t>
            </a:r>
            <a:r>
              <a:rPr lang="en-US" sz="2400" dirty="0">
                <a:solidFill>
                  <a:schemeClr val="bg1"/>
                </a:solidFill>
              </a:rPr>
              <a:t> </a:t>
            </a:r>
            <a:r>
              <a:rPr lang="en-US" sz="2400" dirty="0" err="1">
                <a:solidFill>
                  <a:schemeClr val="bg1"/>
                </a:solidFill>
              </a:rPr>
              <a:t>pekerjaan</a:t>
            </a:r>
            <a:r>
              <a:rPr lang="en-US" sz="2400" dirty="0">
                <a:solidFill>
                  <a:schemeClr val="bg1"/>
                </a:solidFill>
              </a:rPr>
              <a:t> </a:t>
            </a:r>
            <a:r>
              <a:rPr lang="en-US" sz="2400" dirty="0" err="1">
                <a:solidFill>
                  <a:schemeClr val="bg1"/>
                </a:solidFill>
              </a:rPr>
              <a:t>sehingga</a:t>
            </a:r>
            <a:r>
              <a:rPr lang="en-US" sz="2400" dirty="0">
                <a:solidFill>
                  <a:schemeClr val="bg1"/>
                </a:solidFill>
              </a:rPr>
              <a:t> para </a:t>
            </a:r>
            <a:r>
              <a:rPr lang="en-US" sz="2400" dirty="0" err="1">
                <a:solidFill>
                  <a:schemeClr val="bg1"/>
                </a:solidFill>
              </a:rPr>
              <a:t>karyawan</a:t>
            </a:r>
            <a:r>
              <a:rPr lang="en-US" sz="2400" dirty="0">
                <a:solidFill>
                  <a:schemeClr val="bg1"/>
                </a:solidFill>
              </a:rPr>
              <a:t> </a:t>
            </a:r>
            <a:r>
              <a:rPr lang="en-US" sz="2400" dirty="0" err="1">
                <a:solidFill>
                  <a:schemeClr val="bg1"/>
                </a:solidFill>
              </a:rPr>
              <a:t>dapat</a:t>
            </a:r>
            <a:r>
              <a:rPr lang="en-US" sz="2400" dirty="0">
                <a:solidFill>
                  <a:schemeClr val="bg1"/>
                </a:solidFill>
              </a:rPr>
              <a:t> </a:t>
            </a:r>
            <a:r>
              <a:rPr lang="en-US" sz="2400" dirty="0" err="1">
                <a:solidFill>
                  <a:schemeClr val="bg1"/>
                </a:solidFill>
              </a:rPr>
              <a:t>dimandaatkan</a:t>
            </a:r>
            <a:r>
              <a:rPr lang="en-US" sz="2400" dirty="0">
                <a:solidFill>
                  <a:schemeClr val="bg1"/>
                </a:solidFill>
              </a:rPr>
              <a:t> </a:t>
            </a:r>
            <a:r>
              <a:rPr lang="en-US" sz="2400" dirty="0" err="1">
                <a:solidFill>
                  <a:schemeClr val="bg1"/>
                </a:solidFill>
              </a:rPr>
              <a:t>secara</a:t>
            </a:r>
            <a:r>
              <a:rPr lang="en-US" sz="2400" dirty="0">
                <a:solidFill>
                  <a:schemeClr val="bg1"/>
                </a:solidFill>
              </a:rPr>
              <a:t> </a:t>
            </a:r>
            <a:r>
              <a:rPr lang="en-US" sz="2400" dirty="0" err="1">
                <a:solidFill>
                  <a:schemeClr val="bg1"/>
                </a:solidFill>
              </a:rPr>
              <a:t>efektif</a:t>
            </a:r>
            <a:r>
              <a:rPr lang="en-US" sz="2400" dirty="0">
                <a:solidFill>
                  <a:schemeClr val="bg1"/>
                </a:solidFill>
              </a:rPr>
              <a:t> dan </a:t>
            </a:r>
            <a:r>
              <a:rPr lang="en-US" sz="2400" dirty="0" err="1">
                <a:solidFill>
                  <a:schemeClr val="bg1"/>
                </a:solidFill>
              </a:rPr>
              <a:t>efesien</a:t>
            </a:r>
            <a:r>
              <a:rPr lang="en-US" sz="2400" dirty="0">
                <a:solidFill>
                  <a:schemeClr val="bg1"/>
                </a:solidFill>
              </a:rPr>
              <a:t>. </a:t>
            </a:r>
            <a:r>
              <a:rPr lang="en-US" sz="2400" dirty="0" err="1">
                <a:solidFill>
                  <a:schemeClr val="bg1"/>
                </a:solidFill>
              </a:rPr>
              <a:t>Sebagaimana</a:t>
            </a:r>
            <a:r>
              <a:rPr lang="en-US" sz="2400" dirty="0">
                <a:solidFill>
                  <a:schemeClr val="bg1"/>
                </a:solidFill>
              </a:rPr>
              <a:t> </a:t>
            </a:r>
            <a:r>
              <a:rPr lang="en-US" sz="2400" dirty="0" err="1">
                <a:solidFill>
                  <a:schemeClr val="bg1"/>
                </a:solidFill>
              </a:rPr>
              <a:t>kita</a:t>
            </a:r>
            <a:r>
              <a:rPr lang="en-US" sz="2400" dirty="0">
                <a:solidFill>
                  <a:schemeClr val="bg1"/>
                </a:solidFill>
              </a:rPr>
              <a:t> </a:t>
            </a:r>
            <a:r>
              <a:rPr lang="en-US" sz="2400" dirty="0" err="1">
                <a:solidFill>
                  <a:schemeClr val="bg1"/>
                </a:solidFill>
              </a:rPr>
              <a:t>akan</a:t>
            </a:r>
            <a:r>
              <a:rPr lang="en-US" sz="2400" dirty="0">
                <a:solidFill>
                  <a:schemeClr val="bg1"/>
                </a:solidFill>
              </a:rPr>
              <a:t> </a:t>
            </a:r>
            <a:r>
              <a:rPr lang="en-US" sz="2400" dirty="0" err="1">
                <a:solidFill>
                  <a:schemeClr val="bg1"/>
                </a:solidFill>
              </a:rPr>
              <a:t>fokus</a:t>
            </a:r>
            <a:r>
              <a:rPr lang="en-US" sz="2400" dirty="0">
                <a:solidFill>
                  <a:schemeClr val="bg1"/>
                </a:solidFill>
              </a:rPr>
              <a:t> pada </a:t>
            </a:r>
            <a:r>
              <a:rPr lang="en-US" sz="2400" dirty="0" err="1">
                <a:solidFill>
                  <a:schemeClr val="bg1"/>
                </a:solidFill>
              </a:rPr>
              <a:t>strategi</a:t>
            </a:r>
            <a:r>
              <a:rPr lang="en-US" sz="2400" dirty="0">
                <a:solidFill>
                  <a:schemeClr val="bg1"/>
                </a:solidFill>
              </a:rPr>
              <a:t> </a:t>
            </a:r>
            <a:r>
              <a:rPr lang="id-ID" sz="2400" dirty="0">
                <a:solidFill>
                  <a:schemeClr val="bg1"/>
                </a:solidFill>
              </a:rPr>
              <a:t>SDM</a:t>
            </a:r>
            <a:r>
              <a:rPr lang="en-US" sz="2400" dirty="0">
                <a:solidFill>
                  <a:schemeClr val="bg1"/>
                </a:solidFill>
              </a:rPr>
              <a:t>, </a:t>
            </a:r>
            <a:r>
              <a:rPr lang="en-US" sz="2400" dirty="0" err="1">
                <a:solidFill>
                  <a:schemeClr val="bg1"/>
                </a:solidFill>
              </a:rPr>
              <a:t>kita</a:t>
            </a:r>
            <a:r>
              <a:rPr lang="en-US" sz="2400" dirty="0">
                <a:solidFill>
                  <a:schemeClr val="bg1"/>
                </a:solidFill>
              </a:rPr>
              <a:t> </a:t>
            </a:r>
            <a:r>
              <a:rPr lang="en-US" sz="2400" dirty="0" err="1">
                <a:solidFill>
                  <a:schemeClr val="bg1"/>
                </a:solidFill>
              </a:rPr>
              <a:t>akan</a:t>
            </a:r>
            <a:r>
              <a:rPr lang="en-US" sz="2400" dirty="0">
                <a:solidFill>
                  <a:schemeClr val="bg1"/>
                </a:solidFill>
              </a:rPr>
              <a:t> </a:t>
            </a:r>
            <a:r>
              <a:rPr lang="en-US" sz="2400" dirty="0" err="1">
                <a:solidFill>
                  <a:schemeClr val="bg1"/>
                </a:solidFill>
              </a:rPr>
              <a:t>memastikan</a:t>
            </a:r>
            <a:r>
              <a:rPr lang="en-US" sz="2400" dirty="0">
                <a:solidFill>
                  <a:schemeClr val="bg1"/>
                </a:solidFill>
              </a:rPr>
              <a:t> </a:t>
            </a:r>
            <a:r>
              <a:rPr lang="en-US" sz="2400" dirty="0" err="1">
                <a:solidFill>
                  <a:schemeClr val="bg1"/>
                </a:solidFill>
              </a:rPr>
              <a:t>bahwa</a:t>
            </a:r>
            <a:r>
              <a:rPr lang="en-US" sz="2400" dirty="0">
                <a:solidFill>
                  <a:schemeClr val="bg1"/>
                </a:solidFill>
              </a:rPr>
              <a:t> para </a:t>
            </a:r>
            <a:r>
              <a:rPr lang="en-US" sz="2400" dirty="0" err="1">
                <a:solidFill>
                  <a:schemeClr val="bg1"/>
                </a:solidFill>
              </a:rPr>
              <a:t>karyawan</a:t>
            </a:r>
            <a:r>
              <a:rPr lang="en-US" sz="2400" dirty="0">
                <a:solidFill>
                  <a:schemeClr val="bg1"/>
                </a:solidFill>
              </a:rPr>
              <a:t>:</a:t>
            </a:r>
            <a:endParaRPr lang="id-ID" sz="2400" dirty="0">
              <a:solidFill>
                <a:schemeClr val="bg1"/>
              </a:solidFill>
            </a:endParaRPr>
          </a:p>
          <a:p>
            <a:endParaRPr lang="en-US" sz="2400" dirty="0">
              <a:solidFill>
                <a:schemeClr val="bg1"/>
              </a:solidFill>
            </a:endParaRPr>
          </a:p>
          <a:p>
            <a:pPr marL="342900" lvl="0" indent="-342900">
              <a:buFont typeface="Arial" panose="020B0604020202020204" pitchFamily="34" charset="0"/>
              <a:buChar char="•"/>
            </a:pPr>
            <a:r>
              <a:rPr lang="en-US" sz="2400" dirty="0" err="1">
                <a:solidFill>
                  <a:schemeClr val="bg1"/>
                </a:solidFill>
              </a:rPr>
              <a:t>Dimanfaatkan</a:t>
            </a:r>
            <a:r>
              <a:rPr lang="en-US" sz="2400" dirty="0">
                <a:solidFill>
                  <a:schemeClr val="bg1"/>
                </a:solidFill>
              </a:rPr>
              <a:t> </a:t>
            </a:r>
            <a:r>
              <a:rPr lang="en-US" sz="2400" dirty="0" err="1">
                <a:solidFill>
                  <a:schemeClr val="bg1"/>
                </a:solidFill>
              </a:rPr>
              <a:t>secara</a:t>
            </a:r>
            <a:r>
              <a:rPr lang="en-US" sz="2400" dirty="0">
                <a:solidFill>
                  <a:schemeClr val="bg1"/>
                </a:solidFill>
              </a:rPr>
              <a:t> </a:t>
            </a:r>
            <a:r>
              <a:rPr lang="en-US" sz="2400" dirty="0" err="1">
                <a:solidFill>
                  <a:schemeClr val="bg1"/>
                </a:solidFill>
              </a:rPr>
              <a:t>efesien</a:t>
            </a:r>
            <a:r>
              <a:rPr lang="en-US" sz="2400" dirty="0">
                <a:solidFill>
                  <a:schemeClr val="bg1"/>
                </a:solidFill>
              </a:rPr>
              <a:t> di </a:t>
            </a:r>
            <a:r>
              <a:rPr lang="en-US" sz="2400" dirty="0" err="1">
                <a:solidFill>
                  <a:schemeClr val="bg1"/>
                </a:solidFill>
              </a:rPr>
              <a:t>dalam</a:t>
            </a:r>
            <a:r>
              <a:rPr lang="en-US" sz="2400" dirty="0">
                <a:solidFill>
                  <a:schemeClr val="bg1"/>
                </a:solidFill>
              </a:rPr>
              <a:t> </a:t>
            </a:r>
            <a:r>
              <a:rPr lang="en-US" sz="2400" dirty="0" err="1">
                <a:solidFill>
                  <a:schemeClr val="bg1"/>
                </a:solidFill>
              </a:rPr>
              <a:t>kendala</a:t>
            </a:r>
            <a:r>
              <a:rPr lang="en-US" sz="2400" dirty="0">
                <a:solidFill>
                  <a:schemeClr val="bg1"/>
                </a:solidFill>
              </a:rPr>
              <a:t> </a:t>
            </a:r>
            <a:r>
              <a:rPr lang="en-US" sz="2400" dirty="0" err="1">
                <a:solidFill>
                  <a:schemeClr val="bg1"/>
                </a:solidFill>
              </a:rPr>
              <a:t>keputusan</a:t>
            </a:r>
            <a:r>
              <a:rPr lang="en-US" sz="2400" dirty="0">
                <a:solidFill>
                  <a:schemeClr val="bg1"/>
                </a:solidFill>
              </a:rPr>
              <a:t> </a:t>
            </a:r>
            <a:r>
              <a:rPr lang="en-US" sz="2400" dirty="0" err="1">
                <a:solidFill>
                  <a:schemeClr val="bg1"/>
                </a:solidFill>
              </a:rPr>
              <a:t>manajemen</a:t>
            </a:r>
            <a:r>
              <a:rPr lang="en-US" sz="2400" dirty="0">
                <a:solidFill>
                  <a:schemeClr val="bg1"/>
                </a:solidFill>
              </a:rPr>
              <a:t> </a:t>
            </a:r>
            <a:r>
              <a:rPr lang="en-US" sz="2400" dirty="0" err="1">
                <a:solidFill>
                  <a:schemeClr val="bg1"/>
                </a:solidFill>
              </a:rPr>
              <a:t>operasional</a:t>
            </a:r>
            <a:r>
              <a:rPr lang="en-US" sz="2400" dirty="0">
                <a:solidFill>
                  <a:schemeClr val="bg1"/>
                </a:solidFill>
              </a:rPr>
              <a:t> </a:t>
            </a:r>
            <a:r>
              <a:rPr lang="en-US" sz="2400" dirty="0" err="1">
                <a:solidFill>
                  <a:schemeClr val="bg1"/>
                </a:solidFill>
              </a:rPr>
              <a:t>lainnya</a:t>
            </a:r>
            <a:r>
              <a:rPr lang="en-US" sz="2400" dirty="0">
                <a:solidFill>
                  <a:schemeClr val="bg1"/>
                </a:solidFill>
              </a:rPr>
              <a:t>.</a:t>
            </a:r>
            <a:endParaRPr lang="id-ID" sz="2400" dirty="0">
              <a:solidFill>
                <a:schemeClr val="bg1"/>
              </a:solidFill>
            </a:endParaRPr>
          </a:p>
          <a:p>
            <a:pPr marL="342900" lvl="0" indent="-342900">
              <a:buFont typeface="Arial" panose="020B0604020202020204" pitchFamily="34" charset="0"/>
              <a:buChar char="•"/>
            </a:pPr>
            <a:r>
              <a:rPr lang="en-US" sz="2400" dirty="0" err="1">
                <a:solidFill>
                  <a:schemeClr val="bg1"/>
                </a:solidFill>
              </a:rPr>
              <a:t>Memiliki</a:t>
            </a:r>
            <a:r>
              <a:rPr lang="en-US" sz="2400" dirty="0">
                <a:solidFill>
                  <a:schemeClr val="bg1"/>
                </a:solidFill>
              </a:rPr>
              <a:t> </a:t>
            </a:r>
            <a:r>
              <a:rPr lang="en-US" sz="2400" dirty="0" err="1">
                <a:solidFill>
                  <a:schemeClr val="bg1"/>
                </a:solidFill>
              </a:rPr>
              <a:t>mutu</a:t>
            </a:r>
            <a:r>
              <a:rPr lang="en-US" sz="2400" dirty="0">
                <a:solidFill>
                  <a:schemeClr val="bg1"/>
                </a:solidFill>
              </a:rPr>
              <a:t> </a:t>
            </a:r>
            <a:r>
              <a:rPr lang="en-US" sz="2400" dirty="0" err="1">
                <a:solidFill>
                  <a:schemeClr val="bg1"/>
                </a:solidFill>
              </a:rPr>
              <a:t>pekerjaan</a:t>
            </a:r>
            <a:r>
              <a:rPr lang="en-US" sz="2400" dirty="0">
                <a:solidFill>
                  <a:schemeClr val="bg1"/>
                </a:solidFill>
              </a:rPr>
              <a:t> yang </a:t>
            </a:r>
            <a:r>
              <a:rPr lang="en-US" sz="2400" dirty="0" err="1">
                <a:solidFill>
                  <a:schemeClr val="bg1"/>
                </a:solidFill>
              </a:rPr>
              <a:t>memadai</a:t>
            </a:r>
            <a:r>
              <a:rPr lang="en-US" sz="2400" dirty="0">
                <a:solidFill>
                  <a:schemeClr val="bg1"/>
                </a:solidFill>
              </a:rPr>
              <a:t> yang </a:t>
            </a:r>
            <a:r>
              <a:rPr lang="en-US" sz="2400" dirty="0" err="1">
                <a:solidFill>
                  <a:schemeClr val="bg1"/>
                </a:solidFill>
              </a:rPr>
              <a:t>hidup</a:t>
            </a:r>
            <a:r>
              <a:rPr lang="en-US" sz="2400" dirty="0">
                <a:solidFill>
                  <a:schemeClr val="bg1"/>
                </a:solidFill>
              </a:rPr>
              <a:t> </a:t>
            </a:r>
            <a:r>
              <a:rPr lang="en-US" sz="2400" dirty="0" err="1">
                <a:solidFill>
                  <a:schemeClr val="bg1"/>
                </a:solidFill>
              </a:rPr>
              <a:t>dalam</a:t>
            </a:r>
            <a:r>
              <a:rPr lang="en-US" sz="2400" dirty="0">
                <a:solidFill>
                  <a:schemeClr val="bg1"/>
                </a:solidFill>
              </a:rPr>
              <a:t> </a:t>
            </a:r>
            <a:r>
              <a:rPr lang="en-US" sz="2400" dirty="0" err="1">
                <a:solidFill>
                  <a:schemeClr val="bg1"/>
                </a:solidFill>
              </a:rPr>
              <a:t>suasana</a:t>
            </a:r>
            <a:r>
              <a:rPr lang="en-US" sz="2400" dirty="0">
                <a:solidFill>
                  <a:schemeClr val="bg1"/>
                </a:solidFill>
              </a:rPr>
              <a:t> </a:t>
            </a:r>
            <a:r>
              <a:rPr lang="en-US" sz="2400" dirty="0" err="1">
                <a:solidFill>
                  <a:schemeClr val="bg1"/>
                </a:solidFill>
              </a:rPr>
              <a:t>komitmen</a:t>
            </a:r>
            <a:r>
              <a:rPr lang="en-US" sz="2400" dirty="0">
                <a:solidFill>
                  <a:schemeClr val="bg1"/>
                </a:solidFill>
              </a:rPr>
              <a:t> yang </a:t>
            </a:r>
            <a:r>
              <a:rPr lang="en-US" sz="2400" dirty="0" err="1">
                <a:solidFill>
                  <a:schemeClr val="bg1"/>
                </a:solidFill>
              </a:rPr>
              <a:t>saling</a:t>
            </a:r>
            <a:r>
              <a:rPr lang="en-US" sz="2400" dirty="0">
                <a:solidFill>
                  <a:schemeClr val="bg1"/>
                </a:solidFill>
              </a:rPr>
              <a:t> </a:t>
            </a:r>
            <a:r>
              <a:rPr lang="en-US" sz="2400" dirty="0" err="1">
                <a:solidFill>
                  <a:schemeClr val="bg1"/>
                </a:solidFill>
              </a:rPr>
              <a:t>menguntungkan</a:t>
            </a:r>
            <a:r>
              <a:rPr lang="en-US" sz="2400" dirty="0">
                <a:solidFill>
                  <a:schemeClr val="bg1"/>
                </a:solidFill>
              </a:rPr>
              <a:t> dan </a:t>
            </a:r>
            <a:r>
              <a:rPr lang="en-US" sz="2400" dirty="0" err="1">
                <a:solidFill>
                  <a:schemeClr val="bg1"/>
                </a:solidFill>
              </a:rPr>
              <a:t>kepercayaan</a:t>
            </a:r>
            <a:r>
              <a:rPr lang="en-US" sz="2400" dirty="0">
                <a:solidFill>
                  <a:schemeClr val="bg1"/>
                </a:solidFill>
              </a:rPr>
              <a:t>. </a:t>
            </a:r>
            <a:endParaRPr lang="id-ID" sz="2400" dirty="0">
              <a:solidFill>
                <a:schemeClr val="bg1"/>
              </a:solidFill>
            </a:endParaRPr>
          </a:p>
        </p:txBody>
      </p:sp>
    </p:spTree>
  </p:cSld>
  <p:clrMapOvr>
    <a:masterClrMapping/>
  </p:clrMapOvr>
  <p:transition spd="med" advClick="0" advTm="4000">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7176"/>
                                        </p:tgtEl>
                                        <p:attrNameLst>
                                          <p:attrName>style.visibility</p:attrName>
                                        </p:attrNameLst>
                                      </p:cBhvr>
                                      <p:to>
                                        <p:strVal val="visible"/>
                                      </p:to>
                                    </p:set>
                                    <p:anim calcmode="lin" valueType="num">
                                      <p:cBhvr>
                                        <p:cTn id="7" dur="500"/>
                                        <p:tgtEl>
                                          <p:spTgt spid="7176"/>
                                        </p:tgtEl>
                                        <p:attrNameLst>
                                          <p:attrName>ppt_x</p:attrName>
                                        </p:attrNameLst>
                                      </p:cBhvr>
                                      <p:tavLst>
                                        <p:tav tm="0">
                                          <p:val>
                                            <p:strVal val="#ppt_x-#ppt_w*1.125000"/>
                                          </p:val>
                                        </p:tav>
                                        <p:tav tm="100000">
                                          <p:val>
                                            <p:strVal val="#ppt_x"/>
                                          </p:val>
                                        </p:tav>
                                      </p:tavLst>
                                    </p:anim>
                                    <p:animEffect>
                                      <p:cBhvr>
                                        <p:cTn id="8" dur="500"/>
                                        <p:tgtEl>
                                          <p:spTgt spid="7176"/>
                                        </p:tgtEl>
                                      </p:cBhvr>
                                    </p:animEffect>
                                  </p:childTnLst>
                                </p:cTn>
                              </p:par>
                            </p:childTnLst>
                          </p:cTn>
                        </p:par>
                        <p:par>
                          <p:cTn id="9" fill="hold" nodeType="afterGroup">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7177"/>
                                        </p:tgtEl>
                                        <p:attrNameLst>
                                          <p:attrName>style.visibility</p:attrName>
                                        </p:attrNameLst>
                                      </p:cBhvr>
                                      <p:to>
                                        <p:strVal val="visible"/>
                                      </p:to>
                                    </p:set>
                                    <p:animEffect>
                                      <p:cBhvr>
                                        <p:cTn id="12" dur="500"/>
                                        <p:tgtEl>
                                          <p:spTgt spid="7177"/>
                                        </p:tgtEl>
                                      </p:cBhvr>
                                    </p:animEffect>
                                  </p:childTnLst>
                                </p:cTn>
                              </p:par>
                            </p:childTnLst>
                          </p:cTn>
                        </p:par>
                        <p:par>
                          <p:cTn id="13" fill="hold" nodeType="afterGroup">
                            <p:stCondLst>
                              <p:cond delay="1000"/>
                            </p:stCondLst>
                            <p:childTnLst>
                              <p:par>
                                <p:cTn id="14" presetID="10" presetClass="entr" presetSubtype="0" fill="hold" nodeType="afterEffect">
                                  <p:stCondLst>
                                    <p:cond delay="0"/>
                                  </p:stCondLst>
                                  <p:childTnLst>
                                    <p:set>
                                      <p:cBhvr>
                                        <p:cTn id="15" dur="1" fill="hold">
                                          <p:stCondLst>
                                            <p:cond delay="0"/>
                                          </p:stCondLst>
                                        </p:cTn>
                                        <p:tgtEl>
                                          <p:spTgt spid="7178"/>
                                        </p:tgtEl>
                                        <p:attrNameLst>
                                          <p:attrName>style.visibility</p:attrName>
                                        </p:attrNameLst>
                                      </p:cBhvr>
                                      <p:to>
                                        <p:strVal val="visible"/>
                                      </p:to>
                                    </p:set>
                                    <p:anim calcmode="lin" valueType="num">
                                      <p:cBhvr>
                                        <p:cTn id="16" dur="500" fill="hold"/>
                                        <p:tgtEl>
                                          <p:spTgt spid="7178"/>
                                        </p:tgtEl>
                                        <p:attrNameLst>
                                          <p:attrName>ppt_w</p:attrName>
                                        </p:attrNameLst>
                                      </p:cBhvr>
                                      <p:tavLst>
                                        <p:tav tm="0">
                                          <p:val>
                                            <p:fltVal val="0"/>
                                          </p:val>
                                        </p:tav>
                                        <p:tav tm="100000">
                                          <p:val>
                                            <p:strVal val="#ppt_w"/>
                                          </p:val>
                                        </p:tav>
                                      </p:tavLst>
                                    </p:anim>
                                    <p:anim calcmode="lin" valueType="num">
                                      <p:cBhvr>
                                        <p:cTn id="17" dur="500" fill="hold"/>
                                        <p:tgtEl>
                                          <p:spTgt spid="7178"/>
                                        </p:tgtEl>
                                        <p:attrNameLst>
                                          <p:attrName>ppt_h</p:attrName>
                                        </p:attrNameLst>
                                      </p:cBhvr>
                                      <p:tavLst>
                                        <p:tav tm="0">
                                          <p:val>
                                            <p:fltVal val="0"/>
                                          </p:val>
                                        </p:tav>
                                        <p:tav tm="100000">
                                          <p:val>
                                            <p:strVal val="#ppt_h"/>
                                          </p:val>
                                        </p:tav>
                                      </p:tavLst>
                                    </p:anim>
                                    <p:animEffect>
                                      <p:cBhvr>
                                        <p:cTn id="18" dur="500"/>
                                        <p:tgtEl>
                                          <p:spTgt spid="7178"/>
                                        </p:tgtEl>
                                      </p:cBhvr>
                                    </p:animEffect>
                                  </p:childTnLst>
                                </p:cTn>
                              </p:par>
                            </p:childTnLst>
                          </p:cTn>
                        </p:par>
                        <p:par>
                          <p:cTn id="19" fill="hold" nodeType="afterGroup">
                            <p:stCondLst>
                              <p:cond delay="1500"/>
                            </p:stCondLst>
                            <p:childTnLst>
                              <p:par>
                                <p:cTn id="20" presetID="42" presetClass="entr" presetSubtype="0" fill="hold" grpId="0" nodeType="afterEffect">
                                  <p:stCondLst>
                                    <p:cond delay="0"/>
                                  </p:stCondLst>
                                  <p:childTnLst>
                                    <p:set>
                                      <p:cBhvr>
                                        <p:cTn id="21" dur="1" fill="hold">
                                          <p:stCondLst>
                                            <p:cond delay="0"/>
                                          </p:stCondLst>
                                        </p:cTn>
                                        <p:tgtEl>
                                          <p:spTgt spid="7181"/>
                                        </p:tgtEl>
                                        <p:attrNameLst>
                                          <p:attrName>style.visibility</p:attrName>
                                        </p:attrNameLst>
                                      </p:cBhvr>
                                      <p:to>
                                        <p:strVal val="visible"/>
                                      </p:to>
                                    </p:set>
                                    <p:animEffect>
                                      <p:cBhvr>
                                        <p:cTn id="22" dur="1000"/>
                                        <p:tgtEl>
                                          <p:spTgt spid="7181"/>
                                        </p:tgtEl>
                                      </p:cBhvr>
                                    </p:animEffect>
                                    <p:anim calcmode="lin" valueType="num">
                                      <p:cBhvr>
                                        <p:cTn id="23" dur="1000" fill="hold"/>
                                        <p:tgtEl>
                                          <p:spTgt spid="7181"/>
                                        </p:tgtEl>
                                        <p:attrNameLst>
                                          <p:attrName>ppt_x</p:attrName>
                                        </p:attrNameLst>
                                      </p:cBhvr>
                                      <p:tavLst>
                                        <p:tav tm="0">
                                          <p:val>
                                            <p:strVal val="#ppt_x"/>
                                          </p:val>
                                        </p:tav>
                                        <p:tav tm="100000">
                                          <p:val>
                                            <p:strVal val="#ppt_x"/>
                                          </p:val>
                                        </p:tav>
                                      </p:tavLst>
                                    </p:anim>
                                    <p:anim calcmode="lin" valueType="num">
                                      <p:cBhvr>
                                        <p:cTn id="24" dur="1000" fill="hold"/>
                                        <p:tgtEl>
                                          <p:spTgt spid="718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6" grpId="0" bldLvl="0" autoUpdateAnimBg="0"/>
      <p:bldP spid="7177" grpId="0" bldLvl="0" autoUpdateAnimBg="0"/>
      <p:bldP spid="7181" grpId="0" bldLvl="0"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bg bwMode="auto">
      <p:bgPr>
        <a:solidFill>
          <a:schemeClr val="accent2"/>
        </a:solidFill>
        <a:effectLst/>
      </p:bgPr>
    </p:bg>
    <p:spTree>
      <p:nvGrpSpPr>
        <p:cNvPr id="1" name=""/>
        <p:cNvGrpSpPr/>
        <p:nvPr/>
      </p:nvGrpSpPr>
      <p:grpSpPr>
        <a:xfrm>
          <a:off x="0" y="0"/>
          <a:ext cx="0" cy="0"/>
          <a:chOff x="0" y="0"/>
          <a:chExt cx="0" cy="0"/>
        </a:xfrm>
      </p:grpSpPr>
      <p:sp>
        <p:nvSpPr>
          <p:cNvPr id="7177" name="矩形 12">
            <a:extLst>
              <a:ext uri="{FF2B5EF4-FFF2-40B4-BE49-F238E27FC236}">
                <a16:creationId xmlns:a16="http://schemas.microsoft.com/office/drawing/2014/main" id="{5ED7EF8E-E7D9-42F1-AAB2-56E39052FA06}"/>
              </a:ext>
            </a:extLst>
          </p:cNvPr>
          <p:cNvSpPr>
            <a:spLocks noChangeArrowheads="1"/>
          </p:cNvSpPr>
          <p:nvPr/>
        </p:nvSpPr>
        <p:spPr bwMode="auto">
          <a:xfrm>
            <a:off x="3011488" y="631698"/>
            <a:ext cx="8648533"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sz="2800" b="1" dirty="0">
              <a:ea typeface="黑体" panose="02010609060101010101" pitchFamily="49" charset="-122"/>
              <a:sym typeface="黑体" panose="02010609060101010101" pitchFamily="49" charset="-122"/>
            </a:endParaRPr>
          </a:p>
          <a:p>
            <a:pPr eaLnBrk="1" hangingPunct="1"/>
            <a:endParaRPr lang="zh-CN" altLang="en-US" sz="2800" b="1" dirty="0">
              <a:ea typeface="黑体" panose="02010609060101010101" pitchFamily="49" charset="-122"/>
              <a:sym typeface="黑体" panose="02010609060101010101" pitchFamily="49" charset="-122"/>
            </a:endParaRPr>
          </a:p>
        </p:txBody>
      </p:sp>
      <p:sp>
        <p:nvSpPr>
          <p:cNvPr id="2" name="Persegi Panjang 1">
            <a:extLst>
              <a:ext uri="{FF2B5EF4-FFF2-40B4-BE49-F238E27FC236}">
                <a16:creationId xmlns:a16="http://schemas.microsoft.com/office/drawing/2014/main" id="{A2341821-DB40-461D-AF41-FA915BF37712}"/>
              </a:ext>
            </a:extLst>
          </p:cNvPr>
          <p:cNvSpPr/>
          <p:nvPr/>
        </p:nvSpPr>
        <p:spPr>
          <a:xfrm>
            <a:off x="1912803" y="85971"/>
            <a:ext cx="8366393" cy="545727"/>
          </a:xfrm>
          <a:prstGeom prst="rect">
            <a:avLst/>
          </a:prstGeom>
        </p:spPr>
        <p:txBody>
          <a:bodyPr wrap="none">
            <a:spAutoFit/>
          </a:bodyPr>
          <a:lstStyle/>
          <a:p>
            <a:pPr marL="228600" algn="just">
              <a:lnSpc>
                <a:spcPct val="115000"/>
              </a:lnSpc>
              <a:spcAft>
                <a:spcPts val="1000"/>
              </a:spcAft>
              <a:tabLst>
                <a:tab pos="904875" algn="l"/>
              </a:tabLst>
            </a:pPr>
            <a:r>
              <a:rPr lang="en-US" sz="2800" b="1" dirty="0" err="1">
                <a:solidFill>
                  <a:schemeClr val="bg1"/>
                </a:solidFill>
                <a:latin typeface="+mn-lt"/>
                <a:ea typeface="Calibri" panose="020F0502020204030204" pitchFamily="34" charset="0"/>
                <a:cs typeface="Times New Roman" panose="02020603050405020304" pitchFamily="18" charset="0"/>
              </a:rPr>
              <a:t>Kendala</a:t>
            </a:r>
            <a:r>
              <a:rPr lang="en-US" sz="2800" b="1" dirty="0">
                <a:solidFill>
                  <a:schemeClr val="bg1"/>
                </a:solidFill>
                <a:latin typeface="+mn-lt"/>
                <a:ea typeface="Calibri" panose="020F0502020204030204" pitchFamily="34" charset="0"/>
                <a:cs typeface="Times New Roman" panose="02020603050405020304" pitchFamily="18" charset="0"/>
              </a:rPr>
              <a:t> </a:t>
            </a:r>
            <a:r>
              <a:rPr lang="en-US" sz="2800" b="1" dirty="0" err="1">
                <a:solidFill>
                  <a:schemeClr val="bg1"/>
                </a:solidFill>
                <a:latin typeface="+mn-lt"/>
                <a:ea typeface="Calibri" panose="020F0502020204030204" pitchFamily="34" charset="0"/>
                <a:cs typeface="Times New Roman" panose="02020603050405020304" pitchFamily="18" charset="0"/>
              </a:rPr>
              <a:t>Dalam</a:t>
            </a:r>
            <a:r>
              <a:rPr lang="en-US" sz="2800" b="1" dirty="0">
                <a:solidFill>
                  <a:schemeClr val="bg1"/>
                </a:solidFill>
                <a:latin typeface="+mn-lt"/>
                <a:ea typeface="Calibri" panose="020F0502020204030204" pitchFamily="34" charset="0"/>
                <a:cs typeface="Times New Roman" panose="02020603050405020304" pitchFamily="18" charset="0"/>
              </a:rPr>
              <a:t> </a:t>
            </a:r>
            <a:r>
              <a:rPr lang="en-US" sz="2800" b="1" dirty="0" err="1">
                <a:solidFill>
                  <a:schemeClr val="bg1"/>
                </a:solidFill>
                <a:latin typeface="+mn-lt"/>
                <a:ea typeface="Calibri" panose="020F0502020204030204" pitchFamily="34" charset="0"/>
                <a:cs typeface="Times New Roman" panose="02020603050405020304" pitchFamily="18" charset="0"/>
              </a:rPr>
              <a:t>Strategi</a:t>
            </a:r>
            <a:r>
              <a:rPr lang="en-US" sz="2800" b="1" dirty="0">
                <a:solidFill>
                  <a:schemeClr val="bg1"/>
                </a:solidFill>
                <a:latin typeface="+mn-lt"/>
                <a:ea typeface="Calibri" panose="020F0502020204030204" pitchFamily="34" charset="0"/>
                <a:cs typeface="Times New Roman" panose="02020603050405020304" pitchFamily="18" charset="0"/>
              </a:rPr>
              <a:t> </a:t>
            </a:r>
            <a:r>
              <a:rPr lang="en-US" sz="2800" b="1" dirty="0" err="1">
                <a:solidFill>
                  <a:schemeClr val="bg1"/>
                </a:solidFill>
                <a:latin typeface="+mn-lt"/>
                <a:ea typeface="Calibri" panose="020F0502020204030204" pitchFamily="34" charset="0"/>
                <a:cs typeface="Times New Roman" panose="02020603050405020304" pitchFamily="18" charset="0"/>
              </a:rPr>
              <a:t>Sumber</a:t>
            </a:r>
            <a:r>
              <a:rPr lang="en-US" sz="2800" b="1" dirty="0">
                <a:solidFill>
                  <a:schemeClr val="bg1"/>
                </a:solidFill>
                <a:latin typeface="+mn-lt"/>
                <a:ea typeface="Calibri" panose="020F0502020204030204" pitchFamily="34" charset="0"/>
                <a:cs typeface="Times New Roman" panose="02020603050405020304" pitchFamily="18" charset="0"/>
              </a:rPr>
              <a:t> </a:t>
            </a:r>
            <a:r>
              <a:rPr lang="en-US" sz="2800" b="1" dirty="0" err="1">
                <a:solidFill>
                  <a:schemeClr val="bg1"/>
                </a:solidFill>
                <a:latin typeface="+mn-lt"/>
                <a:ea typeface="Calibri" panose="020F0502020204030204" pitchFamily="34" charset="0"/>
                <a:cs typeface="Times New Roman" panose="02020603050405020304" pitchFamily="18" charset="0"/>
              </a:rPr>
              <a:t>Daya</a:t>
            </a:r>
            <a:r>
              <a:rPr lang="en-US" sz="2800" b="1" dirty="0">
                <a:solidFill>
                  <a:schemeClr val="bg1"/>
                </a:solidFill>
                <a:latin typeface="+mn-lt"/>
                <a:ea typeface="Calibri" panose="020F0502020204030204" pitchFamily="34" charset="0"/>
                <a:cs typeface="Times New Roman" panose="02020603050405020304" pitchFamily="18" charset="0"/>
              </a:rPr>
              <a:t> </a:t>
            </a:r>
            <a:r>
              <a:rPr lang="en-US" sz="2800" b="1" dirty="0" err="1">
                <a:solidFill>
                  <a:schemeClr val="bg1"/>
                </a:solidFill>
                <a:latin typeface="+mn-lt"/>
                <a:ea typeface="Calibri" panose="020F0502020204030204" pitchFamily="34" charset="0"/>
                <a:cs typeface="Times New Roman" panose="02020603050405020304" pitchFamily="18" charset="0"/>
              </a:rPr>
              <a:t>Manusia</a:t>
            </a:r>
            <a:endParaRPr lang="id-ID" sz="2800" dirty="0">
              <a:solidFill>
                <a:schemeClr val="bg1"/>
              </a:solidFill>
              <a:effectLst/>
              <a:latin typeface="+mn-lt"/>
              <a:ea typeface="Calibri" panose="020F0502020204030204" pitchFamily="34" charset="0"/>
              <a:cs typeface="Times New Roman" panose="02020603050405020304" pitchFamily="18" charset="0"/>
            </a:endParaRPr>
          </a:p>
        </p:txBody>
      </p:sp>
      <p:pic>
        <p:nvPicPr>
          <p:cNvPr id="15" name="Picture 1">
            <a:extLst>
              <a:ext uri="{FF2B5EF4-FFF2-40B4-BE49-F238E27FC236}">
                <a16:creationId xmlns:a16="http://schemas.microsoft.com/office/drawing/2014/main" id="{79315DDA-270D-43D1-9D92-7CCC55F0A338}"/>
              </a:ext>
            </a:extLst>
          </p:cNvPr>
          <p:cNvPicPr/>
          <p:nvPr/>
        </p:nvPicPr>
        <p:blipFill>
          <a:blip r:embed="rId2">
            <a:extLst>
              <a:ext uri="{28A0092B-C50C-407E-A947-70E740481C1C}">
                <a14:useLocalDpi xmlns:a14="http://schemas.microsoft.com/office/drawing/2010/main" val="0"/>
              </a:ext>
            </a:extLst>
          </a:blip>
          <a:stretch>
            <a:fillRect/>
          </a:stretch>
        </p:blipFill>
        <p:spPr>
          <a:xfrm>
            <a:off x="595361" y="631698"/>
            <a:ext cx="11064659" cy="6226302"/>
          </a:xfrm>
          <a:prstGeom prst="rect">
            <a:avLst/>
          </a:prstGeom>
        </p:spPr>
      </p:pic>
    </p:spTree>
    <p:extLst>
      <p:ext uri="{BB962C8B-B14F-4D97-AF65-F5344CB8AC3E}">
        <p14:creationId xmlns:p14="http://schemas.microsoft.com/office/powerpoint/2010/main" val="2563896561"/>
      </p:ext>
    </p:extLst>
  </p:cSld>
  <p:clrMapOvr>
    <a:masterClrMapping/>
  </p:clrMapOvr>
  <p:transition spd="med" advClick="0" advTm="4000">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afterEffect" nodePh="1">
                                  <p:stCondLst>
                                    <p:cond delay="0"/>
                                  </p:stCondLst>
                                  <p:endCondLst>
                                    <p:cond evt="begin" delay="0">
                                      <p:tn val="5"/>
                                    </p:cond>
                                  </p:endCondLst>
                                  <p:childTnLst>
                                    <p:set>
                                      <p:cBhvr>
                                        <p:cTn id="6" dur="1" fill="hold">
                                          <p:stCondLst>
                                            <p:cond delay="0"/>
                                          </p:stCondLst>
                                        </p:cTn>
                                        <p:tgtEl>
                                          <p:spTgt spid="7177"/>
                                        </p:tgtEl>
                                        <p:attrNameLst>
                                          <p:attrName>style.visibility</p:attrName>
                                        </p:attrNameLst>
                                      </p:cBhvr>
                                      <p:to>
                                        <p:strVal val="visible"/>
                                      </p:to>
                                    </p:set>
                                    <p:animEffect>
                                      <p:cBhvr>
                                        <p:cTn id="7" dur="500"/>
                                        <p:tgtEl>
                                          <p:spTgt spid="71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7" grpId="0" bldLvl="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bg bwMode="auto">
      <p:bgPr>
        <a:solidFill>
          <a:schemeClr val="accent2"/>
        </a:solidFill>
        <a:effectLst/>
      </p:bgPr>
    </p:bg>
    <p:spTree>
      <p:nvGrpSpPr>
        <p:cNvPr id="1" name=""/>
        <p:cNvGrpSpPr/>
        <p:nvPr/>
      </p:nvGrpSpPr>
      <p:grpSpPr>
        <a:xfrm>
          <a:off x="0" y="0"/>
          <a:ext cx="0" cy="0"/>
          <a:chOff x="0" y="0"/>
          <a:chExt cx="0" cy="0"/>
        </a:xfrm>
      </p:grpSpPr>
      <p:grpSp>
        <p:nvGrpSpPr>
          <p:cNvPr id="5122" name="Group 2">
            <a:extLst>
              <a:ext uri="{FF2B5EF4-FFF2-40B4-BE49-F238E27FC236}">
                <a16:creationId xmlns:a16="http://schemas.microsoft.com/office/drawing/2014/main" id="{079206A9-F2B1-4BEC-A820-6A2FCBCF6F90}"/>
              </a:ext>
            </a:extLst>
          </p:cNvPr>
          <p:cNvGrpSpPr>
            <a:grpSpLocks/>
          </p:cNvGrpSpPr>
          <p:nvPr/>
        </p:nvGrpSpPr>
        <p:grpSpPr bwMode="auto">
          <a:xfrm>
            <a:off x="-246063" y="263525"/>
            <a:ext cx="13962063" cy="1298575"/>
            <a:chOff x="0" y="0"/>
            <a:chExt cx="13963653" cy="4905832"/>
          </a:xfrm>
        </p:grpSpPr>
        <p:sp>
          <p:nvSpPr>
            <p:cNvPr id="5130" name="梯形 4">
              <a:extLst>
                <a:ext uri="{FF2B5EF4-FFF2-40B4-BE49-F238E27FC236}">
                  <a16:creationId xmlns:a16="http://schemas.microsoft.com/office/drawing/2014/main" id="{AA159F37-492A-4C9C-9DDC-98875ECD85E3}"/>
                </a:ext>
              </a:extLst>
            </p:cNvPr>
            <p:cNvSpPr>
              <a:spLocks noChangeArrowheads="1"/>
            </p:cNvSpPr>
            <p:nvPr/>
          </p:nvSpPr>
          <p:spPr bwMode="auto">
            <a:xfrm rot="5400000" flipV="1">
              <a:off x="675368" y="1934485"/>
              <a:ext cx="4905830" cy="1036864"/>
            </a:xfrm>
            <a:custGeom>
              <a:avLst/>
              <a:gdLst>
                <a:gd name="T0" fmla="*/ 2147483647 w 21600"/>
                <a:gd name="T1" fmla="*/ 1194614793 h 21600"/>
                <a:gd name="T2" fmla="*/ 2147483647 w 21600"/>
                <a:gd name="T3" fmla="*/ 2147483647 h 21600"/>
                <a:gd name="T4" fmla="*/ 2147483647 w 21600"/>
                <a:gd name="T5" fmla="*/ 1194614793 h 21600"/>
                <a:gd name="T6" fmla="*/ 2147483647 w 21600"/>
                <a:gd name="T7" fmla="*/ 0 h 21600"/>
                <a:gd name="T8" fmla="*/ 0 60000 65536"/>
                <a:gd name="T9" fmla="*/ 0 60000 65536"/>
                <a:gd name="T10" fmla="*/ 0 60000 65536"/>
                <a:gd name="T11" fmla="*/ 0 60000 65536"/>
                <a:gd name="T12" fmla="*/ 2580 w 21600"/>
                <a:gd name="T13" fmla="*/ 2580 h 21600"/>
                <a:gd name="T14" fmla="*/ 19020 w 21600"/>
                <a:gd name="T15" fmla="*/ 19020 h 21600"/>
              </a:gdLst>
              <a:ahLst/>
              <a:cxnLst>
                <a:cxn ang="T8">
                  <a:pos x="T0" y="T1"/>
                </a:cxn>
                <a:cxn ang="T9">
                  <a:pos x="T2" y="T3"/>
                </a:cxn>
                <a:cxn ang="T10">
                  <a:pos x="T4" y="T5"/>
                </a:cxn>
                <a:cxn ang="T11">
                  <a:pos x="T6" y="T7"/>
                </a:cxn>
              </a:cxnLst>
              <a:rect l="T12" t="T13" r="T14" b="T15"/>
              <a:pathLst>
                <a:path w="21600" h="21600">
                  <a:moveTo>
                    <a:pt x="0" y="0"/>
                  </a:moveTo>
                  <a:lnTo>
                    <a:pt x="1560" y="21600"/>
                  </a:lnTo>
                  <a:lnTo>
                    <a:pt x="20040" y="21600"/>
                  </a:lnTo>
                  <a:lnTo>
                    <a:pt x="21600" y="0"/>
                  </a:lnTo>
                  <a:lnTo>
                    <a:pt x="0" y="0"/>
                  </a:lnTo>
                  <a:close/>
                </a:path>
              </a:pathLst>
            </a:custGeom>
            <a:solidFill>
              <a:srgbClr val="BA931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5131" name="梯形 5">
              <a:extLst>
                <a:ext uri="{FF2B5EF4-FFF2-40B4-BE49-F238E27FC236}">
                  <a16:creationId xmlns:a16="http://schemas.microsoft.com/office/drawing/2014/main" id="{2AB2C5EB-2714-4ADB-866C-79C382B9E3D3}"/>
                </a:ext>
              </a:extLst>
            </p:cNvPr>
            <p:cNvSpPr>
              <a:spLocks noChangeArrowheads="1"/>
            </p:cNvSpPr>
            <p:nvPr/>
          </p:nvSpPr>
          <p:spPr bwMode="auto">
            <a:xfrm rot="-5400000" flipH="1" flipV="1">
              <a:off x="8557986" y="1917697"/>
              <a:ext cx="4521202" cy="1070431"/>
            </a:xfrm>
            <a:custGeom>
              <a:avLst/>
              <a:gdLst>
                <a:gd name="T0" fmla="*/ 2147483647 w 21600"/>
                <a:gd name="T1" fmla="*/ 1314434458 h 21600"/>
                <a:gd name="T2" fmla="*/ 2147483647 w 21600"/>
                <a:gd name="T3" fmla="*/ 2147483647 h 21600"/>
                <a:gd name="T4" fmla="*/ 2147483647 w 21600"/>
                <a:gd name="T5" fmla="*/ 1314434458 h 21600"/>
                <a:gd name="T6" fmla="*/ 2147483647 w 21600"/>
                <a:gd name="T7" fmla="*/ 0 h 21600"/>
                <a:gd name="T8" fmla="*/ 0 60000 65536"/>
                <a:gd name="T9" fmla="*/ 0 60000 65536"/>
                <a:gd name="T10" fmla="*/ 0 60000 65536"/>
                <a:gd name="T11" fmla="*/ 0 60000 65536"/>
                <a:gd name="T12" fmla="*/ 2394 w 21600"/>
                <a:gd name="T13" fmla="*/ 2394 h 21600"/>
                <a:gd name="T14" fmla="*/ 19206 w 21600"/>
                <a:gd name="T15" fmla="*/ 19206 h 21600"/>
              </a:gdLst>
              <a:ahLst/>
              <a:cxnLst>
                <a:cxn ang="T8">
                  <a:pos x="T0" y="T1"/>
                </a:cxn>
                <a:cxn ang="T9">
                  <a:pos x="T2" y="T3"/>
                </a:cxn>
                <a:cxn ang="T10">
                  <a:pos x="T4" y="T5"/>
                </a:cxn>
                <a:cxn ang="T11">
                  <a:pos x="T6" y="T7"/>
                </a:cxn>
              </a:cxnLst>
              <a:rect l="T12" t="T13" r="T14" b="T15"/>
              <a:pathLst>
                <a:path w="21600" h="21600">
                  <a:moveTo>
                    <a:pt x="0" y="0"/>
                  </a:moveTo>
                  <a:lnTo>
                    <a:pt x="1187" y="21600"/>
                  </a:lnTo>
                  <a:lnTo>
                    <a:pt x="20413" y="21600"/>
                  </a:lnTo>
                  <a:lnTo>
                    <a:pt x="21600" y="0"/>
                  </a:lnTo>
                  <a:lnTo>
                    <a:pt x="0" y="0"/>
                  </a:lnTo>
                  <a:close/>
                </a:path>
              </a:pathLst>
            </a:custGeom>
            <a:solidFill>
              <a:srgbClr val="BA931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5132" name="矩形 6">
              <a:extLst>
                <a:ext uri="{FF2B5EF4-FFF2-40B4-BE49-F238E27FC236}">
                  <a16:creationId xmlns:a16="http://schemas.microsoft.com/office/drawing/2014/main" id="{12E50A26-467B-4CE3-87BB-CBF57779CE9B}"/>
                </a:ext>
              </a:extLst>
            </p:cNvPr>
            <p:cNvSpPr>
              <a:spLocks noChangeArrowheads="1"/>
            </p:cNvSpPr>
            <p:nvPr/>
          </p:nvSpPr>
          <p:spPr bwMode="auto">
            <a:xfrm>
              <a:off x="0" y="0"/>
              <a:ext cx="2609849" cy="490583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5133" name="矩形 7">
              <a:extLst>
                <a:ext uri="{FF2B5EF4-FFF2-40B4-BE49-F238E27FC236}">
                  <a16:creationId xmlns:a16="http://schemas.microsoft.com/office/drawing/2014/main" id="{67F90B58-DE09-4795-9AFB-976AD1159312}"/>
                </a:ext>
              </a:extLst>
            </p:cNvPr>
            <p:cNvSpPr>
              <a:spLocks noChangeArrowheads="1"/>
            </p:cNvSpPr>
            <p:nvPr/>
          </p:nvSpPr>
          <p:spPr bwMode="auto">
            <a:xfrm>
              <a:off x="11353804" y="192313"/>
              <a:ext cx="2609849" cy="452120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5134" name="矩形 8">
              <a:extLst>
                <a:ext uri="{FF2B5EF4-FFF2-40B4-BE49-F238E27FC236}">
                  <a16:creationId xmlns:a16="http://schemas.microsoft.com/office/drawing/2014/main" id="{BC06B1CC-4209-4E73-ABD5-E4FE5962DA5D}"/>
                </a:ext>
              </a:extLst>
            </p:cNvPr>
            <p:cNvSpPr>
              <a:spLocks noChangeArrowheads="1"/>
            </p:cNvSpPr>
            <p:nvPr/>
          </p:nvSpPr>
          <p:spPr bwMode="auto">
            <a:xfrm>
              <a:off x="3156858" y="724722"/>
              <a:ext cx="7616372" cy="345638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sp>
        <p:nvSpPr>
          <p:cNvPr id="7176" name="文本框 11">
            <a:extLst>
              <a:ext uri="{FF2B5EF4-FFF2-40B4-BE49-F238E27FC236}">
                <a16:creationId xmlns:a16="http://schemas.microsoft.com/office/drawing/2014/main" id="{89A08993-37FC-4E34-A0BD-2353A48F6E48}"/>
              </a:ext>
            </a:extLst>
          </p:cNvPr>
          <p:cNvSpPr>
            <a:spLocks noChangeArrowheads="1"/>
          </p:cNvSpPr>
          <p:nvPr/>
        </p:nvSpPr>
        <p:spPr bwMode="auto">
          <a:xfrm>
            <a:off x="765175" y="528638"/>
            <a:ext cx="123507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id-ID" altLang="zh-CN" sz="4400" b="1" dirty="0">
                <a:cs typeface="Arial" panose="020B0604020202020204" pitchFamily="34" charset="0"/>
                <a:sym typeface="Arial" panose="020B0604020202020204" pitchFamily="34" charset="0"/>
              </a:rPr>
              <a:t>02</a:t>
            </a:r>
            <a:endParaRPr lang="zh-CN" altLang="en-US" sz="4400" b="1" dirty="0">
              <a:ea typeface="黑体" panose="02010609060101010101" pitchFamily="49" charset="-122"/>
              <a:sym typeface="黑体" panose="02010609060101010101" pitchFamily="49" charset="-122"/>
            </a:endParaRPr>
          </a:p>
        </p:txBody>
      </p:sp>
      <p:sp>
        <p:nvSpPr>
          <p:cNvPr id="7177" name="矩形 12">
            <a:extLst>
              <a:ext uri="{FF2B5EF4-FFF2-40B4-BE49-F238E27FC236}">
                <a16:creationId xmlns:a16="http://schemas.microsoft.com/office/drawing/2014/main" id="{5ED7EF8E-E7D9-42F1-AAB2-56E39052FA06}"/>
              </a:ext>
            </a:extLst>
          </p:cNvPr>
          <p:cNvSpPr>
            <a:spLocks noChangeArrowheads="1"/>
          </p:cNvSpPr>
          <p:nvPr/>
        </p:nvSpPr>
        <p:spPr bwMode="auto">
          <a:xfrm>
            <a:off x="2356674" y="655899"/>
            <a:ext cx="864853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en-US" sz="2800" b="1" dirty="0" err="1"/>
              <a:t>Perencanaan</a:t>
            </a:r>
            <a:r>
              <a:rPr lang="en-US" sz="2800" b="1" dirty="0"/>
              <a:t> Tenaga </a:t>
            </a:r>
            <a:r>
              <a:rPr lang="en-US" sz="2800" b="1" dirty="0" err="1"/>
              <a:t>Kerja</a:t>
            </a:r>
            <a:r>
              <a:rPr lang="en-US" sz="2800" b="1" dirty="0"/>
              <a:t> </a:t>
            </a:r>
            <a:endParaRPr lang="id-ID" sz="2800" b="1" dirty="0"/>
          </a:p>
        </p:txBody>
      </p:sp>
      <p:grpSp>
        <p:nvGrpSpPr>
          <p:cNvPr id="7178" name="Group 10">
            <a:extLst>
              <a:ext uri="{FF2B5EF4-FFF2-40B4-BE49-F238E27FC236}">
                <a16:creationId xmlns:a16="http://schemas.microsoft.com/office/drawing/2014/main" id="{1C9C7BFE-C375-4151-9F41-4BB414BE198B}"/>
              </a:ext>
            </a:extLst>
          </p:cNvPr>
          <p:cNvGrpSpPr>
            <a:grpSpLocks/>
          </p:cNvGrpSpPr>
          <p:nvPr/>
        </p:nvGrpSpPr>
        <p:grpSpPr bwMode="auto">
          <a:xfrm>
            <a:off x="339892" y="5279605"/>
            <a:ext cx="1660358" cy="1578395"/>
            <a:chOff x="0" y="0"/>
            <a:chExt cx="881063" cy="879475"/>
          </a:xfrm>
        </p:grpSpPr>
        <p:sp>
          <p:nvSpPr>
            <p:cNvPr id="5128" name="Freeform 40">
              <a:extLst>
                <a:ext uri="{FF2B5EF4-FFF2-40B4-BE49-F238E27FC236}">
                  <a16:creationId xmlns:a16="http://schemas.microsoft.com/office/drawing/2014/main" id="{9E1972A7-252E-4CD7-8523-3C43C7432521}"/>
                </a:ext>
              </a:extLst>
            </p:cNvPr>
            <p:cNvSpPr>
              <a:spLocks noChangeArrowheads="1"/>
            </p:cNvSpPr>
            <p:nvPr/>
          </p:nvSpPr>
          <p:spPr bwMode="auto">
            <a:xfrm>
              <a:off x="0" y="0"/>
              <a:ext cx="881063" cy="879475"/>
            </a:xfrm>
            <a:custGeom>
              <a:avLst/>
              <a:gdLst>
                <a:gd name="T0" fmla="*/ 2147483647 w 1041"/>
                <a:gd name="T1" fmla="*/ 2147483647 h 1040"/>
                <a:gd name="T2" fmla="*/ 2147483647 w 1041"/>
                <a:gd name="T3" fmla="*/ 2147483647 h 1040"/>
                <a:gd name="T4" fmla="*/ 2147483647 w 1041"/>
                <a:gd name="T5" fmla="*/ 2147483647 h 1040"/>
                <a:gd name="T6" fmla="*/ 2147483647 w 1041"/>
                <a:gd name="T7" fmla="*/ 2147483647 h 1040"/>
                <a:gd name="T8" fmla="*/ 2147483647 w 1041"/>
                <a:gd name="T9" fmla="*/ 2147483647 h 1040"/>
                <a:gd name="T10" fmla="*/ 0 60000 65536"/>
                <a:gd name="T11" fmla="*/ 0 60000 65536"/>
                <a:gd name="T12" fmla="*/ 0 60000 65536"/>
                <a:gd name="T13" fmla="*/ 0 60000 65536"/>
                <a:gd name="T14" fmla="*/ 0 60000 65536"/>
                <a:gd name="T15" fmla="*/ 0 w 1041"/>
                <a:gd name="T16" fmla="*/ 0 h 1040"/>
                <a:gd name="T17" fmla="*/ 1041 w 1041"/>
                <a:gd name="T18" fmla="*/ 1040 h 1040"/>
              </a:gdLst>
              <a:ahLst/>
              <a:cxnLst>
                <a:cxn ang="T10">
                  <a:pos x="T0" y="T1"/>
                </a:cxn>
                <a:cxn ang="T11">
                  <a:pos x="T2" y="T3"/>
                </a:cxn>
                <a:cxn ang="T12">
                  <a:pos x="T4" y="T5"/>
                </a:cxn>
                <a:cxn ang="T13">
                  <a:pos x="T6" y="T7"/>
                </a:cxn>
                <a:cxn ang="T14">
                  <a:pos x="T8" y="T9"/>
                </a:cxn>
              </a:cxnLst>
              <a:rect l="T15" t="T16" r="T17" b="T18"/>
              <a:pathLst>
                <a:path w="1041" h="1040">
                  <a:moveTo>
                    <a:pt x="971" y="646"/>
                  </a:moveTo>
                  <a:cubicBezTo>
                    <a:pt x="1041" y="397"/>
                    <a:pt x="895" y="139"/>
                    <a:pt x="646" y="69"/>
                  </a:cubicBezTo>
                  <a:cubicBezTo>
                    <a:pt x="398" y="0"/>
                    <a:pt x="139" y="145"/>
                    <a:pt x="70" y="394"/>
                  </a:cubicBezTo>
                  <a:cubicBezTo>
                    <a:pt x="0" y="643"/>
                    <a:pt x="145" y="901"/>
                    <a:pt x="394" y="970"/>
                  </a:cubicBezTo>
                  <a:cubicBezTo>
                    <a:pt x="643" y="1040"/>
                    <a:pt x="901" y="895"/>
                    <a:pt x="971" y="646"/>
                  </a:cubicBezTo>
                  <a:close/>
                </a:path>
              </a:pathLst>
            </a:custGeom>
            <a:solidFill>
              <a:srgbClr val="334C5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5129" name="Freeform 41">
              <a:extLst>
                <a:ext uri="{FF2B5EF4-FFF2-40B4-BE49-F238E27FC236}">
                  <a16:creationId xmlns:a16="http://schemas.microsoft.com/office/drawing/2014/main" id="{52920FED-1564-46E2-887D-C50C2B2265E5}"/>
                </a:ext>
              </a:extLst>
            </p:cNvPr>
            <p:cNvSpPr>
              <a:spLocks noChangeArrowheads="1"/>
            </p:cNvSpPr>
            <p:nvPr/>
          </p:nvSpPr>
          <p:spPr bwMode="auto">
            <a:xfrm>
              <a:off x="220663" y="239712"/>
              <a:ext cx="438150" cy="455613"/>
            </a:xfrm>
            <a:custGeom>
              <a:avLst/>
              <a:gdLst>
                <a:gd name="T0" fmla="*/ 2147483647 w 518"/>
                <a:gd name="T1" fmla="*/ 2147483647 h 539"/>
                <a:gd name="T2" fmla="*/ 2147483647 w 518"/>
                <a:gd name="T3" fmla="*/ 2147483647 h 539"/>
                <a:gd name="T4" fmla="*/ 2147483647 w 518"/>
                <a:gd name="T5" fmla="*/ 2147483647 h 539"/>
                <a:gd name="T6" fmla="*/ 2147483647 w 518"/>
                <a:gd name="T7" fmla="*/ 2147483647 h 539"/>
                <a:gd name="T8" fmla="*/ 2147483647 w 518"/>
                <a:gd name="T9" fmla="*/ 2147483647 h 539"/>
                <a:gd name="T10" fmla="*/ 2147483647 w 518"/>
                <a:gd name="T11" fmla="*/ 2147483647 h 539"/>
                <a:gd name="T12" fmla="*/ 2147483647 w 518"/>
                <a:gd name="T13" fmla="*/ 2147483647 h 539"/>
                <a:gd name="T14" fmla="*/ 2147483647 w 518"/>
                <a:gd name="T15" fmla="*/ 2147483647 h 539"/>
                <a:gd name="T16" fmla="*/ 2147483647 w 518"/>
                <a:gd name="T17" fmla="*/ 2147483647 h 539"/>
                <a:gd name="T18" fmla="*/ 2147483647 w 518"/>
                <a:gd name="T19" fmla="*/ 2147483647 h 539"/>
                <a:gd name="T20" fmla="*/ 2147483647 w 518"/>
                <a:gd name="T21" fmla="*/ 2147483647 h 539"/>
                <a:gd name="T22" fmla="*/ 2147483647 w 518"/>
                <a:gd name="T23" fmla="*/ 2147483647 h 539"/>
                <a:gd name="T24" fmla="*/ 2147483647 w 518"/>
                <a:gd name="T25" fmla="*/ 2147483647 h 539"/>
                <a:gd name="T26" fmla="*/ 2147483647 w 518"/>
                <a:gd name="T27" fmla="*/ 2147483647 h 539"/>
                <a:gd name="T28" fmla="*/ 2147483647 w 518"/>
                <a:gd name="T29" fmla="*/ 2147483647 h 539"/>
                <a:gd name="T30" fmla="*/ 2147483647 w 518"/>
                <a:gd name="T31" fmla="*/ 2147483647 h 539"/>
                <a:gd name="T32" fmla="*/ 2147483647 w 518"/>
                <a:gd name="T33" fmla="*/ 2147483647 h 539"/>
                <a:gd name="T34" fmla="*/ 2147483647 w 518"/>
                <a:gd name="T35" fmla="*/ 2147483647 h 539"/>
                <a:gd name="T36" fmla="*/ 2147483647 w 518"/>
                <a:gd name="T37" fmla="*/ 603770064 h 539"/>
                <a:gd name="T38" fmla="*/ 2147483647 w 518"/>
                <a:gd name="T39" fmla="*/ 1208254400 h 539"/>
                <a:gd name="T40" fmla="*/ 2147483647 w 518"/>
                <a:gd name="T41" fmla="*/ 2147483647 h 539"/>
                <a:gd name="T42" fmla="*/ 2147483647 w 518"/>
                <a:gd name="T43" fmla="*/ 2147483647 h 539"/>
                <a:gd name="T44" fmla="*/ 2147483647 w 518"/>
                <a:gd name="T45" fmla="*/ 2147483647 h 539"/>
                <a:gd name="T46" fmla="*/ 2147483647 w 518"/>
                <a:gd name="T47" fmla="*/ 2147483647 h 539"/>
                <a:gd name="T48" fmla="*/ 2147483647 w 518"/>
                <a:gd name="T49" fmla="*/ 2147483647 h 539"/>
                <a:gd name="T50" fmla="*/ 2147483647 w 518"/>
                <a:gd name="T51" fmla="*/ 2147483647 h 539"/>
                <a:gd name="T52" fmla="*/ 2147483647 w 518"/>
                <a:gd name="T53" fmla="*/ 2147483647 h 539"/>
                <a:gd name="T54" fmla="*/ 2147483647 w 518"/>
                <a:gd name="T55" fmla="*/ 2147483647 h 539"/>
                <a:gd name="T56" fmla="*/ 2147483647 w 518"/>
                <a:gd name="T57" fmla="*/ 2147483647 h 539"/>
                <a:gd name="T58" fmla="*/ 2147483647 w 518"/>
                <a:gd name="T59" fmla="*/ 2147483647 h 539"/>
                <a:gd name="T60" fmla="*/ 2147483647 w 518"/>
                <a:gd name="T61" fmla="*/ 2147483647 h 539"/>
                <a:gd name="T62" fmla="*/ 2147483647 w 518"/>
                <a:gd name="T63" fmla="*/ 2147483647 h 539"/>
                <a:gd name="T64" fmla="*/ 2147483647 w 518"/>
                <a:gd name="T65" fmla="*/ 2147483647 h 539"/>
                <a:gd name="T66" fmla="*/ 2147483647 w 518"/>
                <a:gd name="T67" fmla="*/ 2147483647 h 539"/>
                <a:gd name="T68" fmla="*/ 2147483647 w 518"/>
                <a:gd name="T69" fmla="*/ 2147483647 h 539"/>
                <a:gd name="T70" fmla="*/ 2147483647 w 518"/>
                <a:gd name="T71" fmla="*/ 2147483647 h 539"/>
                <a:gd name="T72" fmla="*/ 2147483647 w 518"/>
                <a:gd name="T73" fmla="*/ 2147483647 h 539"/>
                <a:gd name="T74" fmla="*/ 0 w 518"/>
                <a:gd name="T75" fmla="*/ 2147483647 h 539"/>
                <a:gd name="T76" fmla="*/ 0 w 518"/>
                <a:gd name="T77" fmla="*/ 2147483647 h 539"/>
                <a:gd name="T78" fmla="*/ 2147483647 w 518"/>
                <a:gd name="T79" fmla="*/ 2147483647 h 539"/>
                <a:gd name="T80" fmla="*/ 2147483647 w 518"/>
                <a:gd name="T81" fmla="*/ 2147483647 h 539"/>
                <a:gd name="T82" fmla="*/ 2147483647 w 518"/>
                <a:gd name="T83" fmla="*/ 2147483647 h 53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18"/>
                <a:gd name="T127" fmla="*/ 0 h 539"/>
                <a:gd name="T128" fmla="*/ 518 w 518"/>
                <a:gd name="T129" fmla="*/ 539 h 53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18" h="539">
                  <a:moveTo>
                    <a:pt x="518" y="467"/>
                  </a:moveTo>
                  <a:cubicBezTo>
                    <a:pt x="518" y="467"/>
                    <a:pt x="518" y="467"/>
                    <a:pt x="518" y="467"/>
                  </a:cubicBezTo>
                  <a:cubicBezTo>
                    <a:pt x="518" y="465"/>
                    <a:pt x="518" y="464"/>
                    <a:pt x="517" y="463"/>
                  </a:cubicBezTo>
                  <a:cubicBezTo>
                    <a:pt x="511" y="416"/>
                    <a:pt x="508" y="364"/>
                    <a:pt x="479" y="349"/>
                  </a:cubicBezTo>
                  <a:cubicBezTo>
                    <a:pt x="453" y="337"/>
                    <a:pt x="421" y="327"/>
                    <a:pt x="393" y="319"/>
                  </a:cubicBezTo>
                  <a:cubicBezTo>
                    <a:pt x="363" y="310"/>
                    <a:pt x="341" y="304"/>
                    <a:pt x="327" y="292"/>
                  </a:cubicBezTo>
                  <a:cubicBezTo>
                    <a:pt x="328" y="292"/>
                    <a:pt x="328" y="292"/>
                    <a:pt x="328" y="292"/>
                  </a:cubicBezTo>
                  <a:cubicBezTo>
                    <a:pt x="326" y="291"/>
                    <a:pt x="324" y="289"/>
                    <a:pt x="323" y="287"/>
                  </a:cubicBezTo>
                  <a:cubicBezTo>
                    <a:pt x="322" y="287"/>
                    <a:pt x="322" y="287"/>
                    <a:pt x="322" y="287"/>
                  </a:cubicBezTo>
                  <a:cubicBezTo>
                    <a:pt x="320" y="285"/>
                    <a:pt x="320" y="285"/>
                    <a:pt x="320" y="285"/>
                  </a:cubicBezTo>
                  <a:cubicBezTo>
                    <a:pt x="315" y="278"/>
                    <a:pt x="311" y="270"/>
                    <a:pt x="308" y="259"/>
                  </a:cubicBezTo>
                  <a:cubicBezTo>
                    <a:pt x="323" y="240"/>
                    <a:pt x="333" y="213"/>
                    <a:pt x="333" y="184"/>
                  </a:cubicBezTo>
                  <a:cubicBezTo>
                    <a:pt x="338" y="181"/>
                    <a:pt x="342" y="173"/>
                    <a:pt x="343" y="163"/>
                  </a:cubicBezTo>
                  <a:cubicBezTo>
                    <a:pt x="346" y="149"/>
                    <a:pt x="352" y="136"/>
                    <a:pt x="338" y="134"/>
                  </a:cubicBezTo>
                  <a:cubicBezTo>
                    <a:pt x="338" y="134"/>
                    <a:pt x="338" y="133"/>
                    <a:pt x="339" y="133"/>
                  </a:cubicBezTo>
                  <a:cubicBezTo>
                    <a:pt x="344" y="119"/>
                    <a:pt x="350" y="107"/>
                    <a:pt x="353" y="93"/>
                  </a:cubicBezTo>
                  <a:cubicBezTo>
                    <a:pt x="356" y="75"/>
                    <a:pt x="352" y="52"/>
                    <a:pt x="330" y="33"/>
                  </a:cubicBezTo>
                  <a:cubicBezTo>
                    <a:pt x="319" y="23"/>
                    <a:pt x="304" y="18"/>
                    <a:pt x="289" y="17"/>
                  </a:cubicBezTo>
                  <a:cubicBezTo>
                    <a:pt x="277" y="4"/>
                    <a:pt x="263" y="0"/>
                    <a:pt x="244" y="1"/>
                  </a:cubicBezTo>
                  <a:cubicBezTo>
                    <a:pt x="238" y="1"/>
                    <a:pt x="231" y="1"/>
                    <a:pt x="223" y="2"/>
                  </a:cubicBezTo>
                  <a:cubicBezTo>
                    <a:pt x="201" y="4"/>
                    <a:pt x="178" y="24"/>
                    <a:pt x="165" y="39"/>
                  </a:cubicBezTo>
                  <a:cubicBezTo>
                    <a:pt x="155" y="51"/>
                    <a:pt x="154" y="67"/>
                    <a:pt x="156" y="84"/>
                  </a:cubicBezTo>
                  <a:cubicBezTo>
                    <a:pt x="157" y="100"/>
                    <a:pt x="162" y="117"/>
                    <a:pt x="166" y="133"/>
                  </a:cubicBezTo>
                  <a:cubicBezTo>
                    <a:pt x="166" y="134"/>
                    <a:pt x="166" y="136"/>
                    <a:pt x="166" y="137"/>
                  </a:cubicBezTo>
                  <a:cubicBezTo>
                    <a:pt x="166" y="137"/>
                    <a:pt x="165" y="137"/>
                    <a:pt x="165" y="137"/>
                  </a:cubicBezTo>
                  <a:cubicBezTo>
                    <a:pt x="151" y="140"/>
                    <a:pt x="157" y="152"/>
                    <a:pt x="160" y="166"/>
                  </a:cubicBezTo>
                  <a:cubicBezTo>
                    <a:pt x="161" y="169"/>
                    <a:pt x="161" y="172"/>
                    <a:pt x="162" y="174"/>
                  </a:cubicBezTo>
                  <a:cubicBezTo>
                    <a:pt x="165" y="180"/>
                    <a:pt x="168" y="185"/>
                    <a:pt x="172" y="188"/>
                  </a:cubicBezTo>
                  <a:cubicBezTo>
                    <a:pt x="172" y="199"/>
                    <a:pt x="174" y="211"/>
                    <a:pt x="177" y="221"/>
                  </a:cubicBezTo>
                  <a:cubicBezTo>
                    <a:pt x="182" y="238"/>
                    <a:pt x="190" y="252"/>
                    <a:pt x="199" y="264"/>
                  </a:cubicBezTo>
                  <a:cubicBezTo>
                    <a:pt x="196" y="276"/>
                    <a:pt x="191" y="285"/>
                    <a:pt x="183" y="292"/>
                  </a:cubicBezTo>
                  <a:cubicBezTo>
                    <a:pt x="184" y="292"/>
                    <a:pt x="184" y="292"/>
                    <a:pt x="184" y="292"/>
                  </a:cubicBezTo>
                  <a:cubicBezTo>
                    <a:pt x="183" y="292"/>
                    <a:pt x="183" y="292"/>
                    <a:pt x="182" y="293"/>
                  </a:cubicBezTo>
                  <a:cubicBezTo>
                    <a:pt x="178" y="296"/>
                    <a:pt x="172" y="299"/>
                    <a:pt x="168" y="302"/>
                  </a:cubicBezTo>
                  <a:cubicBezTo>
                    <a:pt x="163" y="308"/>
                    <a:pt x="163" y="308"/>
                    <a:pt x="163" y="308"/>
                  </a:cubicBezTo>
                  <a:cubicBezTo>
                    <a:pt x="151" y="314"/>
                    <a:pt x="136" y="319"/>
                    <a:pt x="119" y="325"/>
                  </a:cubicBezTo>
                  <a:cubicBezTo>
                    <a:pt x="91" y="334"/>
                    <a:pt x="60" y="345"/>
                    <a:pt x="34" y="358"/>
                  </a:cubicBezTo>
                  <a:cubicBezTo>
                    <a:pt x="5" y="374"/>
                    <a:pt x="4" y="430"/>
                    <a:pt x="0" y="477"/>
                  </a:cubicBezTo>
                  <a:cubicBezTo>
                    <a:pt x="0" y="477"/>
                    <a:pt x="0" y="477"/>
                    <a:pt x="0" y="477"/>
                  </a:cubicBezTo>
                  <a:cubicBezTo>
                    <a:pt x="1" y="513"/>
                    <a:pt x="118" y="539"/>
                    <a:pt x="260" y="536"/>
                  </a:cubicBezTo>
                  <a:cubicBezTo>
                    <a:pt x="403" y="533"/>
                    <a:pt x="518" y="502"/>
                    <a:pt x="518" y="467"/>
                  </a:cubicBezTo>
                  <a:cubicBezTo>
                    <a:pt x="518" y="467"/>
                    <a:pt x="518" y="467"/>
                    <a:pt x="518" y="467"/>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sp>
        <p:nvSpPr>
          <p:cNvPr id="7181" name="矩形标注 16">
            <a:extLst>
              <a:ext uri="{FF2B5EF4-FFF2-40B4-BE49-F238E27FC236}">
                <a16:creationId xmlns:a16="http://schemas.microsoft.com/office/drawing/2014/main" id="{2E59F9BD-94E2-4215-8F5B-B1507B0F6945}"/>
              </a:ext>
            </a:extLst>
          </p:cNvPr>
          <p:cNvSpPr>
            <a:spLocks noChangeArrowheads="1"/>
          </p:cNvSpPr>
          <p:nvPr/>
        </p:nvSpPr>
        <p:spPr bwMode="auto">
          <a:xfrm>
            <a:off x="0" y="1687532"/>
            <a:ext cx="12192000" cy="3541167"/>
          </a:xfrm>
          <a:prstGeom prst="wedgeRectCallout">
            <a:avLst>
              <a:gd name="adj1" fmla="val -34631"/>
              <a:gd name="adj2" fmla="val 62807"/>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en-US" sz="2600" dirty="0" err="1">
                <a:solidFill>
                  <a:schemeClr val="bg1"/>
                </a:solidFill>
              </a:rPr>
              <a:t>Perencanaan</a:t>
            </a:r>
            <a:r>
              <a:rPr lang="en-US" sz="2600" dirty="0">
                <a:solidFill>
                  <a:schemeClr val="bg1"/>
                </a:solidFill>
              </a:rPr>
              <a:t> Tenaga </a:t>
            </a:r>
            <a:r>
              <a:rPr lang="en-US" sz="2600" dirty="0" err="1">
                <a:solidFill>
                  <a:schemeClr val="bg1"/>
                </a:solidFill>
              </a:rPr>
              <a:t>Kerja</a:t>
            </a:r>
            <a:r>
              <a:rPr lang="en-US" sz="2600" dirty="0">
                <a:solidFill>
                  <a:schemeClr val="bg1"/>
                </a:solidFill>
              </a:rPr>
              <a:t> (</a:t>
            </a:r>
            <a:r>
              <a:rPr lang="en-US" sz="2600" i="1" dirty="0">
                <a:solidFill>
                  <a:schemeClr val="bg1"/>
                </a:solidFill>
              </a:rPr>
              <a:t>Labor Planning) </a:t>
            </a:r>
            <a:r>
              <a:rPr lang="en-US" sz="2600" dirty="0" err="1">
                <a:solidFill>
                  <a:schemeClr val="bg1"/>
                </a:solidFill>
              </a:rPr>
              <a:t>menentukan</a:t>
            </a:r>
            <a:r>
              <a:rPr lang="en-US" sz="2600" dirty="0">
                <a:solidFill>
                  <a:schemeClr val="bg1"/>
                </a:solidFill>
              </a:rPr>
              <a:t> </a:t>
            </a:r>
            <a:r>
              <a:rPr lang="en-US" sz="2600" dirty="0" err="1">
                <a:solidFill>
                  <a:schemeClr val="bg1"/>
                </a:solidFill>
              </a:rPr>
              <a:t>kebijakan</a:t>
            </a:r>
            <a:r>
              <a:rPr lang="en-US" sz="2600" dirty="0">
                <a:solidFill>
                  <a:schemeClr val="bg1"/>
                </a:solidFill>
              </a:rPr>
              <a:t> </a:t>
            </a:r>
            <a:r>
              <a:rPr lang="en-US" sz="2600" dirty="0" err="1">
                <a:solidFill>
                  <a:schemeClr val="bg1"/>
                </a:solidFill>
              </a:rPr>
              <a:t>susunan</a:t>
            </a:r>
            <a:r>
              <a:rPr lang="en-US" sz="2600" dirty="0">
                <a:solidFill>
                  <a:schemeClr val="bg1"/>
                </a:solidFill>
              </a:rPr>
              <a:t> </a:t>
            </a:r>
            <a:r>
              <a:rPr lang="en-US" sz="2600" dirty="0" err="1">
                <a:solidFill>
                  <a:schemeClr val="bg1"/>
                </a:solidFill>
              </a:rPr>
              <a:t>kepegawaian</a:t>
            </a:r>
            <a:r>
              <a:rPr lang="en-US" sz="2600" dirty="0">
                <a:solidFill>
                  <a:schemeClr val="bg1"/>
                </a:solidFill>
              </a:rPr>
              <a:t>, yang </a:t>
            </a:r>
            <a:r>
              <a:rPr lang="en-US" sz="2600" dirty="0" err="1">
                <a:solidFill>
                  <a:schemeClr val="bg1"/>
                </a:solidFill>
              </a:rPr>
              <a:t>berhubungan</a:t>
            </a:r>
            <a:r>
              <a:rPr lang="en-US" sz="2600" dirty="0">
                <a:solidFill>
                  <a:schemeClr val="bg1"/>
                </a:solidFill>
              </a:rPr>
              <a:t> </a:t>
            </a:r>
            <a:r>
              <a:rPr lang="en-US" sz="2600" dirty="0" err="1">
                <a:solidFill>
                  <a:schemeClr val="bg1"/>
                </a:solidFill>
              </a:rPr>
              <a:t>dengan</a:t>
            </a:r>
            <a:r>
              <a:rPr lang="en-US" sz="2600" dirty="0">
                <a:solidFill>
                  <a:schemeClr val="bg1"/>
                </a:solidFill>
              </a:rPr>
              <a:t> </a:t>
            </a:r>
            <a:r>
              <a:rPr lang="en-US" sz="2600" dirty="0" err="1">
                <a:solidFill>
                  <a:schemeClr val="bg1"/>
                </a:solidFill>
              </a:rPr>
              <a:t>antara</a:t>
            </a:r>
            <a:r>
              <a:rPr lang="en-US" sz="2600" dirty="0">
                <a:solidFill>
                  <a:schemeClr val="bg1"/>
                </a:solidFill>
              </a:rPr>
              <a:t> lain </a:t>
            </a:r>
            <a:r>
              <a:rPr lang="en-US" sz="2600" dirty="0" err="1">
                <a:solidFill>
                  <a:schemeClr val="bg1"/>
                </a:solidFill>
              </a:rPr>
              <a:t>sebagai</a:t>
            </a:r>
            <a:r>
              <a:rPr lang="en-US" sz="2600" dirty="0">
                <a:solidFill>
                  <a:schemeClr val="bg1"/>
                </a:solidFill>
              </a:rPr>
              <a:t> </a:t>
            </a:r>
            <a:r>
              <a:rPr lang="en-US" sz="2600" dirty="0" err="1">
                <a:solidFill>
                  <a:schemeClr val="bg1"/>
                </a:solidFill>
              </a:rPr>
              <a:t>berikut</a:t>
            </a:r>
            <a:r>
              <a:rPr lang="en-US" sz="2600" dirty="0">
                <a:solidFill>
                  <a:schemeClr val="bg1"/>
                </a:solidFill>
              </a:rPr>
              <a:t>:</a:t>
            </a:r>
            <a:endParaRPr lang="id-ID" sz="2600" dirty="0">
              <a:solidFill>
                <a:schemeClr val="bg1"/>
              </a:solidFill>
            </a:endParaRPr>
          </a:p>
          <a:p>
            <a:endParaRPr lang="id-ID" sz="2600" dirty="0">
              <a:solidFill>
                <a:schemeClr val="bg1"/>
              </a:solidFill>
            </a:endParaRPr>
          </a:p>
          <a:p>
            <a:pPr marL="342900" indent="-342900">
              <a:buFont typeface="+mj-lt"/>
              <a:buAutoNum type="arabicPeriod"/>
            </a:pPr>
            <a:r>
              <a:rPr lang="en-US" sz="2600" dirty="0" err="1">
                <a:solidFill>
                  <a:schemeClr val="bg1"/>
                </a:solidFill>
              </a:rPr>
              <a:t>Kebijakan</a:t>
            </a:r>
            <a:r>
              <a:rPr lang="en-US" sz="2600" dirty="0">
                <a:solidFill>
                  <a:schemeClr val="bg1"/>
                </a:solidFill>
              </a:rPr>
              <a:t> </a:t>
            </a:r>
            <a:r>
              <a:rPr lang="en-US" sz="2600" dirty="0" err="1">
                <a:solidFill>
                  <a:schemeClr val="bg1"/>
                </a:solidFill>
              </a:rPr>
              <a:t>Stabilitas</a:t>
            </a:r>
            <a:r>
              <a:rPr lang="en-US" sz="2600" dirty="0">
                <a:solidFill>
                  <a:schemeClr val="bg1"/>
                </a:solidFill>
              </a:rPr>
              <a:t> </a:t>
            </a:r>
            <a:r>
              <a:rPr lang="en-US" sz="2600" dirty="0" err="1">
                <a:solidFill>
                  <a:schemeClr val="bg1"/>
                </a:solidFill>
              </a:rPr>
              <a:t>Ketenagakerjaan</a:t>
            </a:r>
            <a:r>
              <a:rPr lang="en-US" sz="2600" dirty="0">
                <a:solidFill>
                  <a:schemeClr val="bg1"/>
                </a:solidFill>
              </a:rPr>
              <a:t> </a:t>
            </a:r>
            <a:endParaRPr lang="id-ID" sz="2600" dirty="0">
              <a:solidFill>
                <a:schemeClr val="bg1"/>
              </a:solidFill>
            </a:endParaRPr>
          </a:p>
          <a:p>
            <a:pPr marL="342900" indent="-342900">
              <a:buFont typeface="+mj-lt"/>
              <a:buAutoNum type="arabicPeriod"/>
            </a:pPr>
            <a:r>
              <a:rPr lang="en-US" sz="2600" dirty="0" err="1">
                <a:solidFill>
                  <a:schemeClr val="bg1"/>
                </a:solidFill>
              </a:rPr>
              <a:t>Jadwal</a:t>
            </a:r>
            <a:r>
              <a:rPr lang="en-US" sz="2600" dirty="0">
                <a:solidFill>
                  <a:schemeClr val="bg1"/>
                </a:solidFill>
              </a:rPr>
              <a:t> </a:t>
            </a:r>
            <a:r>
              <a:rPr lang="en-US" sz="2600" dirty="0" err="1">
                <a:solidFill>
                  <a:schemeClr val="bg1"/>
                </a:solidFill>
              </a:rPr>
              <a:t>Kerja</a:t>
            </a:r>
            <a:endParaRPr lang="id-ID" sz="2600" dirty="0">
              <a:solidFill>
                <a:schemeClr val="bg1"/>
              </a:solidFill>
            </a:endParaRPr>
          </a:p>
          <a:p>
            <a:pPr marL="342900" indent="-342900">
              <a:buFont typeface="+mj-lt"/>
              <a:buAutoNum type="arabicPeriod"/>
            </a:pPr>
            <a:r>
              <a:rPr lang="en-US" sz="2600" dirty="0" err="1">
                <a:solidFill>
                  <a:schemeClr val="bg1"/>
                </a:solidFill>
              </a:rPr>
              <a:t>Penggolongan</a:t>
            </a:r>
            <a:r>
              <a:rPr lang="en-US" sz="2600" dirty="0">
                <a:solidFill>
                  <a:schemeClr val="bg1"/>
                </a:solidFill>
              </a:rPr>
              <a:t> </a:t>
            </a:r>
            <a:r>
              <a:rPr lang="en-US" sz="2600" dirty="0" err="1">
                <a:solidFill>
                  <a:schemeClr val="bg1"/>
                </a:solidFill>
              </a:rPr>
              <a:t>Pekerjaan</a:t>
            </a:r>
            <a:r>
              <a:rPr lang="en-US" sz="2600" dirty="0">
                <a:solidFill>
                  <a:schemeClr val="bg1"/>
                </a:solidFill>
              </a:rPr>
              <a:t> dan </a:t>
            </a:r>
            <a:r>
              <a:rPr lang="en-US" sz="2600" dirty="0" err="1">
                <a:solidFill>
                  <a:schemeClr val="bg1"/>
                </a:solidFill>
              </a:rPr>
              <a:t>Aturan</a:t>
            </a:r>
            <a:r>
              <a:rPr lang="en-US" sz="2600" dirty="0">
                <a:solidFill>
                  <a:schemeClr val="bg1"/>
                </a:solidFill>
              </a:rPr>
              <a:t> </a:t>
            </a:r>
            <a:r>
              <a:rPr lang="en-US" sz="2600" dirty="0" err="1">
                <a:solidFill>
                  <a:schemeClr val="bg1"/>
                </a:solidFill>
              </a:rPr>
              <a:t>Kerja</a:t>
            </a:r>
            <a:r>
              <a:rPr lang="en-US" sz="2600" dirty="0">
                <a:solidFill>
                  <a:schemeClr val="bg1"/>
                </a:solidFill>
              </a:rPr>
              <a:t> </a:t>
            </a:r>
            <a:endParaRPr lang="id-ID" sz="2600" dirty="0">
              <a:solidFill>
                <a:schemeClr val="bg1"/>
              </a:solidFill>
            </a:endParaRPr>
          </a:p>
          <a:p>
            <a:endParaRPr lang="id-ID" sz="2600" dirty="0">
              <a:solidFill>
                <a:schemeClr val="bg1"/>
              </a:solidFill>
            </a:endParaRPr>
          </a:p>
          <a:p>
            <a:endParaRPr lang="id-ID" sz="2600" dirty="0">
              <a:solidFill>
                <a:schemeClr val="bg1"/>
              </a:solidFill>
            </a:endParaRPr>
          </a:p>
        </p:txBody>
      </p:sp>
    </p:spTree>
    <p:extLst>
      <p:ext uri="{BB962C8B-B14F-4D97-AF65-F5344CB8AC3E}">
        <p14:creationId xmlns:p14="http://schemas.microsoft.com/office/powerpoint/2010/main" val="2628009425"/>
      </p:ext>
    </p:extLst>
  </p:cSld>
  <p:clrMapOvr>
    <a:masterClrMapping/>
  </p:clrMapOvr>
  <p:transition spd="med" advClick="0" advTm="4000">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7176"/>
                                        </p:tgtEl>
                                        <p:attrNameLst>
                                          <p:attrName>style.visibility</p:attrName>
                                        </p:attrNameLst>
                                      </p:cBhvr>
                                      <p:to>
                                        <p:strVal val="visible"/>
                                      </p:to>
                                    </p:set>
                                    <p:anim calcmode="lin" valueType="num">
                                      <p:cBhvr>
                                        <p:cTn id="7" dur="500"/>
                                        <p:tgtEl>
                                          <p:spTgt spid="7176"/>
                                        </p:tgtEl>
                                        <p:attrNameLst>
                                          <p:attrName>ppt_x</p:attrName>
                                        </p:attrNameLst>
                                      </p:cBhvr>
                                      <p:tavLst>
                                        <p:tav tm="0">
                                          <p:val>
                                            <p:strVal val="#ppt_x-#ppt_w*1.125000"/>
                                          </p:val>
                                        </p:tav>
                                        <p:tav tm="100000">
                                          <p:val>
                                            <p:strVal val="#ppt_x"/>
                                          </p:val>
                                        </p:tav>
                                      </p:tavLst>
                                    </p:anim>
                                    <p:animEffect>
                                      <p:cBhvr>
                                        <p:cTn id="8" dur="500"/>
                                        <p:tgtEl>
                                          <p:spTgt spid="7176"/>
                                        </p:tgtEl>
                                      </p:cBhvr>
                                    </p:animEffect>
                                  </p:childTnLst>
                                </p:cTn>
                              </p:par>
                            </p:childTnLst>
                          </p:cTn>
                        </p:par>
                        <p:par>
                          <p:cTn id="9" fill="hold" nodeType="afterGroup">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7177"/>
                                        </p:tgtEl>
                                        <p:attrNameLst>
                                          <p:attrName>style.visibility</p:attrName>
                                        </p:attrNameLst>
                                      </p:cBhvr>
                                      <p:to>
                                        <p:strVal val="visible"/>
                                      </p:to>
                                    </p:set>
                                    <p:animEffect>
                                      <p:cBhvr>
                                        <p:cTn id="12" dur="500"/>
                                        <p:tgtEl>
                                          <p:spTgt spid="7177"/>
                                        </p:tgtEl>
                                      </p:cBhvr>
                                    </p:animEffect>
                                  </p:childTnLst>
                                </p:cTn>
                              </p:par>
                            </p:childTnLst>
                          </p:cTn>
                        </p:par>
                        <p:par>
                          <p:cTn id="13" fill="hold" nodeType="afterGroup">
                            <p:stCondLst>
                              <p:cond delay="1000"/>
                            </p:stCondLst>
                            <p:childTnLst>
                              <p:par>
                                <p:cTn id="14" presetID="10" presetClass="entr" presetSubtype="0" fill="hold" nodeType="afterEffect">
                                  <p:stCondLst>
                                    <p:cond delay="0"/>
                                  </p:stCondLst>
                                  <p:childTnLst>
                                    <p:set>
                                      <p:cBhvr>
                                        <p:cTn id="15" dur="1" fill="hold">
                                          <p:stCondLst>
                                            <p:cond delay="0"/>
                                          </p:stCondLst>
                                        </p:cTn>
                                        <p:tgtEl>
                                          <p:spTgt spid="7178"/>
                                        </p:tgtEl>
                                        <p:attrNameLst>
                                          <p:attrName>style.visibility</p:attrName>
                                        </p:attrNameLst>
                                      </p:cBhvr>
                                      <p:to>
                                        <p:strVal val="visible"/>
                                      </p:to>
                                    </p:set>
                                    <p:anim calcmode="lin" valueType="num">
                                      <p:cBhvr>
                                        <p:cTn id="16" dur="500" fill="hold"/>
                                        <p:tgtEl>
                                          <p:spTgt spid="7178"/>
                                        </p:tgtEl>
                                        <p:attrNameLst>
                                          <p:attrName>ppt_w</p:attrName>
                                        </p:attrNameLst>
                                      </p:cBhvr>
                                      <p:tavLst>
                                        <p:tav tm="0">
                                          <p:val>
                                            <p:fltVal val="0"/>
                                          </p:val>
                                        </p:tav>
                                        <p:tav tm="100000">
                                          <p:val>
                                            <p:strVal val="#ppt_w"/>
                                          </p:val>
                                        </p:tav>
                                      </p:tavLst>
                                    </p:anim>
                                    <p:anim calcmode="lin" valueType="num">
                                      <p:cBhvr>
                                        <p:cTn id="17" dur="500" fill="hold"/>
                                        <p:tgtEl>
                                          <p:spTgt spid="7178"/>
                                        </p:tgtEl>
                                        <p:attrNameLst>
                                          <p:attrName>ppt_h</p:attrName>
                                        </p:attrNameLst>
                                      </p:cBhvr>
                                      <p:tavLst>
                                        <p:tav tm="0">
                                          <p:val>
                                            <p:fltVal val="0"/>
                                          </p:val>
                                        </p:tav>
                                        <p:tav tm="100000">
                                          <p:val>
                                            <p:strVal val="#ppt_h"/>
                                          </p:val>
                                        </p:tav>
                                      </p:tavLst>
                                    </p:anim>
                                    <p:animEffect>
                                      <p:cBhvr>
                                        <p:cTn id="18" dur="500"/>
                                        <p:tgtEl>
                                          <p:spTgt spid="7178"/>
                                        </p:tgtEl>
                                      </p:cBhvr>
                                    </p:animEffect>
                                  </p:childTnLst>
                                </p:cTn>
                              </p:par>
                            </p:childTnLst>
                          </p:cTn>
                        </p:par>
                        <p:par>
                          <p:cTn id="19" fill="hold" nodeType="afterGroup">
                            <p:stCondLst>
                              <p:cond delay="1500"/>
                            </p:stCondLst>
                            <p:childTnLst>
                              <p:par>
                                <p:cTn id="20" presetID="42" presetClass="entr" presetSubtype="0" fill="hold" grpId="0" nodeType="afterEffect">
                                  <p:stCondLst>
                                    <p:cond delay="0"/>
                                  </p:stCondLst>
                                  <p:childTnLst>
                                    <p:set>
                                      <p:cBhvr>
                                        <p:cTn id="21" dur="1" fill="hold">
                                          <p:stCondLst>
                                            <p:cond delay="0"/>
                                          </p:stCondLst>
                                        </p:cTn>
                                        <p:tgtEl>
                                          <p:spTgt spid="7181"/>
                                        </p:tgtEl>
                                        <p:attrNameLst>
                                          <p:attrName>style.visibility</p:attrName>
                                        </p:attrNameLst>
                                      </p:cBhvr>
                                      <p:to>
                                        <p:strVal val="visible"/>
                                      </p:to>
                                    </p:set>
                                    <p:animEffect>
                                      <p:cBhvr>
                                        <p:cTn id="22" dur="1000"/>
                                        <p:tgtEl>
                                          <p:spTgt spid="7181"/>
                                        </p:tgtEl>
                                      </p:cBhvr>
                                    </p:animEffect>
                                    <p:anim calcmode="lin" valueType="num">
                                      <p:cBhvr>
                                        <p:cTn id="23" dur="1000" fill="hold"/>
                                        <p:tgtEl>
                                          <p:spTgt spid="7181"/>
                                        </p:tgtEl>
                                        <p:attrNameLst>
                                          <p:attrName>ppt_x</p:attrName>
                                        </p:attrNameLst>
                                      </p:cBhvr>
                                      <p:tavLst>
                                        <p:tav tm="0">
                                          <p:val>
                                            <p:strVal val="#ppt_x"/>
                                          </p:val>
                                        </p:tav>
                                        <p:tav tm="100000">
                                          <p:val>
                                            <p:strVal val="#ppt_x"/>
                                          </p:val>
                                        </p:tav>
                                      </p:tavLst>
                                    </p:anim>
                                    <p:anim calcmode="lin" valueType="num">
                                      <p:cBhvr>
                                        <p:cTn id="24" dur="1000" fill="hold"/>
                                        <p:tgtEl>
                                          <p:spTgt spid="718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6" grpId="0" bldLvl="0" autoUpdateAnimBg="0"/>
      <p:bldP spid="7177" grpId="0" bldLvl="0" autoUpdateAnimBg="0"/>
      <p:bldP spid="7181" grpId="0" bldLvl="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bg bwMode="auto">
      <p:bgPr>
        <a:solidFill>
          <a:schemeClr val="accent2"/>
        </a:solidFill>
        <a:effectLst/>
      </p:bgPr>
    </p:bg>
    <p:spTree>
      <p:nvGrpSpPr>
        <p:cNvPr id="1" name=""/>
        <p:cNvGrpSpPr/>
        <p:nvPr/>
      </p:nvGrpSpPr>
      <p:grpSpPr>
        <a:xfrm>
          <a:off x="0" y="0"/>
          <a:ext cx="0" cy="0"/>
          <a:chOff x="0" y="0"/>
          <a:chExt cx="0" cy="0"/>
        </a:xfrm>
      </p:grpSpPr>
      <p:grpSp>
        <p:nvGrpSpPr>
          <p:cNvPr id="5122" name="Group 2">
            <a:extLst>
              <a:ext uri="{FF2B5EF4-FFF2-40B4-BE49-F238E27FC236}">
                <a16:creationId xmlns:a16="http://schemas.microsoft.com/office/drawing/2014/main" id="{079206A9-F2B1-4BEC-A820-6A2FCBCF6F90}"/>
              </a:ext>
            </a:extLst>
          </p:cNvPr>
          <p:cNvGrpSpPr>
            <a:grpSpLocks/>
          </p:cNvGrpSpPr>
          <p:nvPr/>
        </p:nvGrpSpPr>
        <p:grpSpPr bwMode="auto">
          <a:xfrm>
            <a:off x="-246063" y="263525"/>
            <a:ext cx="13962063" cy="1298575"/>
            <a:chOff x="0" y="0"/>
            <a:chExt cx="13963653" cy="4905832"/>
          </a:xfrm>
        </p:grpSpPr>
        <p:sp>
          <p:nvSpPr>
            <p:cNvPr id="5130" name="梯形 4">
              <a:extLst>
                <a:ext uri="{FF2B5EF4-FFF2-40B4-BE49-F238E27FC236}">
                  <a16:creationId xmlns:a16="http://schemas.microsoft.com/office/drawing/2014/main" id="{AA159F37-492A-4C9C-9DDC-98875ECD85E3}"/>
                </a:ext>
              </a:extLst>
            </p:cNvPr>
            <p:cNvSpPr>
              <a:spLocks noChangeArrowheads="1"/>
            </p:cNvSpPr>
            <p:nvPr/>
          </p:nvSpPr>
          <p:spPr bwMode="auto">
            <a:xfrm rot="5400000" flipV="1">
              <a:off x="675368" y="1934485"/>
              <a:ext cx="4905830" cy="1036864"/>
            </a:xfrm>
            <a:custGeom>
              <a:avLst/>
              <a:gdLst>
                <a:gd name="T0" fmla="*/ 2147483647 w 21600"/>
                <a:gd name="T1" fmla="*/ 1194614793 h 21600"/>
                <a:gd name="T2" fmla="*/ 2147483647 w 21600"/>
                <a:gd name="T3" fmla="*/ 2147483647 h 21600"/>
                <a:gd name="T4" fmla="*/ 2147483647 w 21600"/>
                <a:gd name="T5" fmla="*/ 1194614793 h 21600"/>
                <a:gd name="T6" fmla="*/ 2147483647 w 21600"/>
                <a:gd name="T7" fmla="*/ 0 h 21600"/>
                <a:gd name="T8" fmla="*/ 0 60000 65536"/>
                <a:gd name="T9" fmla="*/ 0 60000 65536"/>
                <a:gd name="T10" fmla="*/ 0 60000 65536"/>
                <a:gd name="T11" fmla="*/ 0 60000 65536"/>
                <a:gd name="T12" fmla="*/ 2580 w 21600"/>
                <a:gd name="T13" fmla="*/ 2580 h 21600"/>
                <a:gd name="T14" fmla="*/ 19020 w 21600"/>
                <a:gd name="T15" fmla="*/ 19020 h 21600"/>
              </a:gdLst>
              <a:ahLst/>
              <a:cxnLst>
                <a:cxn ang="T8">
                  <a:pos x="T0" y="T1"/>
                </a:cxn>
                <a:cxn ang="T9">
                  <a:pos x="T2" y="T3"/>
                </a:cxn>
                <a:cxn ang="T10">
                  <a:pos x="T4" y="T5"/>
                </a:cxn>
                <a:cxn ang="T11">
                  <a:pos x="T6" y="T7"/>
                </a:cxn>
              </a:cxnLst>
              <a:rect l="T12" t="T13" r="T14" b="T15"/>
              <a:pathLst>
                <a:path w="21600" h="21600">
                  <a:moveTo>
                    <a:pt x="0" y="0"/>
                  </a:moveTo>
                  <a:lnTo>
                    <a:pt x="1560" y="21600"/>
                  </a:lnTo>
                  <a:lnTo>
                    <a:pt x="20040" y="21600"/>
                  </a:lnTo>
                  <a:lnTo>
                    <a:pt x="21600" y="0"/>
                  </a:lnTo>
                  <a:lnTo>
                    <a:pt x="0" y="0"/>
                  </a:lnTo>
                  <a:close/>
                </a:path>
              </a:pathLst>
            </a:custGeom>
            <a:solidFill>
              <a:srgbClr val="BA931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5131" name="梯形 5">
              <a:extLst>
                <a:ext uri="{FF2B5EF4-FFF2-40B4-BE49-F238E27FC236}">
                  <a16:creationId xmlns:a16="http://schemas.microsoft.com/office/drawing/2014/main" id="{2AB2C5EB-2714-4ADB-866C-79C382B9E3D3}"/>
                </a:ext>
              </a:extLst>
            </p:cNvPr>
            <p:cNvSpPr>
              <a:spLocks noChangeArrowheads="1"/>
            </p:cNvSpPr>
            <p:nvPr/>
          </p:nvSpPr>
          <p:spPr bwMode="auto">
            <a:xfrm rot="-5400000" flipH="1" flipV="1">
              <a:off x="8557986" y="1917697"/>
              <a:ext cx="4521202" cy="1070431"/>
            </a:xfrm>
            <a:custGeom>
              <a:avLst/>
              <a:gdLst>
                <a:gd name="T0" fmla="*/ 2147483647 w 21600"/>
                <a:gd name="T1" fmla="*/ 1314434458 h 21600"/>
                <a:gd name="T2" fmla="*/ 2147483647 w 21600"/>
                <a:gd name="T3" fmla="*/ 2147483647 h 21600"/>
                <a:gd name="T4" fmla="*/ 2147483647 w 21600"/>
                <a:gd name="T5" fmla="*/ 1314434458 h 21600"/>
                <a:gd name="T6" fmla="*/ 2147483647 w 21600"/>
                <a:gd name="T7" fmla="*/ 0 h 21600"/>
                <a:gd name="T8" fmla="*/ 0 60000 65536"/>
                <a:gd name="T9" fmla="*/ 0 60000 65536"/>
                <a:gd name="T10" fmla="*/ 0 60000 65536"/>
                <a:gd name="T11" fmla="*/ 0 60000 65536"/>
                <a:gd name="T12" fmla="*/ 2394 w 21600"/>
                <a:gd name="T13" fmla="*/ 2394 h 21600"/>
                <a:gd name="T14" fmla="*/ 19206 w 21600"/>
                <a:gd name="T15" fmla="*/ 19206 h 21600"/>
              </a:gdLst>
              <a:ahLst/>
              <a:cxnLst>
                <a:cxn ang="T8">
                  <a:pos x="T0" y="T1"/>
                </a:cxn>
                <a:cxn ang="T9">
                  <a:pos x="T2" y="T3"/>
                </a:cxn>
                <a:cxn ang="T10">
                  <a:pos x="T4" y="T5"/>
                </a:cxn>
                <a:cxn ang="T11">
                  <a:pos x="T6" y="T7"/>
                </a:cxn>
              </a:cxnLst>
              <a:rect l="T12" t="T13" r="T14" b="T15"/>
              <a:pathLst>
                <a:path w="21600" h="21600">
                  <a:moveTo>
                    <a:pt x="0" y="0"/>
                  </a:moveTo>
                  <a:lnTo>
                    <a:pt x="1187" y="21600"/>
                  </a:lnTo>
                  <a:lnTo>
                    <a:pt x="20413" y="21600"/>
                  </a:lnTo>
                  <a:lnTo>
                    <a:pt x="21600" y="0"/>
                  </a:lnTo>
                  <a:lnTo>
                    <a:pt x="0" y="0"/>
                  </a:lnTo>
                  <a:close/>
                </a:path>
              </a:pathLst>
            </a:custGeom>
            <a:solidFill>
              <a:srgbClr val="BA931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5132" name="矩形 6">
              <a:extLst>
                <a:ext uri="{FF2B5EF4-FFF2-40B4-BE49-F238E27FC236}">
                  <a16:creationId xmlns:a16="http://schemas.microsoft.com/office/drawing/2014/main" id="{12E50A26-467B-4CE3-87BB-CBF57779CE9B}"/>
                </a:ext>
              </a:extLst>
            </p:cNvPr>
            <p:cNvSpPr>
              <a:spLocks noChangeArrowheads="1"/>
            </p:cNvSpPr>
            <p:nvPr/>
          </p:nvSpPr>
          <p:spPr bwMode="auto">
            <a:xfrm>
              <a:off x="0" y="0"/>
              <a:ext cx="2609849" cy="490583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5133" name="矩形 7">
              <a:extLst>
                <a:ext uri="{FF2B5EF4-FFF2-40B4-BE49-F238E27FC236}">
                  <a16:creationId xmlns:a16="http://schemas.microsoft.com/office/drawing/2014/main" id="{67F90B58-DE09-4795-9AFB-976AD1159312}"/>
                </a:ext>
              </a:extLst>
            </p:cNvPr>
            <p:cNvSpPr>
              <a:spLocks noChangeArrowheads="1"/>
            </p:cNvSpPr>
            <p:nvPr/>
          </p:nvSpPr>
          <p:spPr bwMode="auto">
            <a:xfrm>
              <a:off x="11353804" y="192313"/>
              <a:ext cx="2609849" cy="452120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5134" name="矩形 8">
              <a:extLst>
                <a:ext uri="{FF2B5EF4-FFF2-40B4-BE49-F238E27FC236}">
                  <a16:creationId xmlns:a16="http://schemas.microsoft.com/office/drawing/2014/main" id="{BC06B1CC-4209-4E73-ABD5-E4FE5962DA5D}"/>
                </a:ext>
              </a:extLst>
            </p:cNvPr>
            <p:cNvSpPr>
              <a:spLocks noChangeArrowheads="1"/>
            </p:cNvSpPr>
            <p:nvPr/>
          </p:nvSpPr>
          <p:spPr bwMode="auto">
            <a:xfrm>
              <a:off x="3156858" y="724722"/>
              <a:ext cx="7616372" cy="345638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sp>
        <p:nvSpPr>
          <p:cNvPr id="7176" name="文本框 11">
            <a:extLst>
              <a:ext uri="{FF2B5EF4-FFF2-40B4-BE49-F238E27FC236}">
                <a16:creationId xmlns:a16="http://schemas.microsoft.com/office/drawing/2014/main" id="{89A08993-37FC-4E34-A0BD-2353A48F6E48}"/>
              </a:ext>
            </a:extLst>
          </p:cNvPr>
          <p:cNvSpPr>
            <a:spLocks noChangeArrowheads="1"/>
          </p:cNvSpPr>
          <p:nvPr/>
        </p:nvSpPr>
        <p:spPr bwMode="auto">
          <a:xfrm>
            <a:off x="765175" y="528638"/>
            <a:ext cx="123507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id-ID" altLang="zh-CN" sz="4400" b="1" dirty="0">
                <a:cs typeface="Arial" panose="020B0604020202020204" pitchFamily="34" charset="0"/>
                <a:sym typeface="Arial" panose="020B0604020202020204" pitchFamily="34" charset="0"/>
              </a:rPr>
              <a:t>03</a:t>
            </a:r>
            <a:endParaRPr lang="zh-CN" altLang="en-US" sz="4400" b="1" dirty="0">
              <a:ea typeface="黑体" panose="02010609060101010101" pitchFamily="49" charset="-122"/>
              <a:sym typeface="黑体" panose="02010609060101010101" pitchFamily="49" charset="-122"/>
            </a:endParaRPr>
          </a:p>
        </p:txBody>
      </p:sp>
      <p:sp>
        <p:nvSpPr>
          <p:cNvPr id="7177" name="矩形 12">
            <a:extLst>
              <a:ext uri="{FF2B5EF4-FFF2-40B4-BE49-F238E27FC236}">
                <a16:creationId xmlns:a16="http://schemas.microsoft.com/office/drawing/2014/main" id="{5ED7EF8E-E7D9-42F1-AAB2-56E39052FA06}"/>
              </a:ext>
            </a:extLst>
          </p:cNvPr>
          <p:cNvSpPr>
            <a:spLocks noChangeArrowheads="1"/>
          </p:cNvSpPr>
          <p:nvPr/>
        </p:nvSpPr>
        <p:spPr bwMode="auto">
          <a:xfrm>
            <a:off x="2356674" y="655899"/>
            <a:ext cx="864853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id-ID" sz="2800" b="1" dirty="0"/>
              <a:t>Desain Pekerjaan</a:t>
            </a:r>
          </a:p>
        </p:txBody>
      </p:sp>
      <p:grpSp>
        <p:nvGrpSpPr>
          <p:cNvPr id="7178" name="Group 10">
            <a:extLst>
              <a:ext uri="{FF2B5EF4-FFF2-40B4-BE49-F238E27FC236}">
                <a16:creationId xmlns:a16="http://schemas.microsoft.com/office/drawing/2014/main" id="{1C9C7BFE-C375-4151-9F41-4BB414BE198B}"/>
              </a:ext>
            </a:extLst>
          </p:cNvPr>
          <p:cNvGrpSpPr>
            <a:grpSpLocks/>
          </p:cNvGrpSpPr>
          <p:nvPr/>
        </p:nvGrpSpPr>
        <p:grpSpPr bwMode="auto">
          <a:xfrm>
            <a:off x="339892" y="5279605"/>
            <a:ext cx="1660358" cy="1578395"/>
            <a:chOff x="0" y="0"/>
            <a:chExt cx="881063" cy="879475"/>
          </a:xfrm>
        </p:grpSpPr>
        <p:sp>
          <p:nvSpPr>
            <p:cNvPr id="5128" name="Freeform 40">
              <a:extLst>
                <a:ext uri="{FF2B5EF4-FFF2-40B4-BE49-F238E27FC236}">
                  <a16:creationId xmlns:a16="http://schemas.microsoft.com/office/drawing/2014/main" id="{9E1972A7-252E-4CD7-8523-3C43C7432521}"/>
                </a:ext>
              </a:extLst>
            </p:cNvPr>
            <p:cNvSpPr>
              <a:spLocks noChangeArrowheads="1"/>
            </p:cNvSpPr>
            <p:nvPr/>
          </p:nvSpPr>
          <p:spPr bwMode="auto">
            <a:xfrm>
              <a:off x="0" y="0"/>
              <a:ext cx="881063" cy="879475"/>
            </a:xfrm>
            <a:custGeom>
              <a:avLst/>
              <a:gdLst>
                <a:gd name="T0" fmla="*/ 2147483647 w 1041"/>
                <a:gd name="T1" fmla="*/ 2147483647 h 1040"/>
                <a:gd name="T2" fmla="*/ 2147483647 w 1041"/>
                <a:gd name="T3" fmla="*/ 2147483647 h 1040"/>
                <a:gd name="T4" fmla="*/ 2147483647 w 1041"/>
                <a:gd name="T5" fmla="*/ 2147483647 h 1040"/>
                <a:gd name="T6" fmla="*/ 2147483647 w 1041"/>
                <a:gd name="T7" fmla="*/ 2147483647 h 1040"/>
                <a:gd name="T8" fmla="*/ 2147483647 w 1041"/>
                <a:gd name="T9" fmla="*/ 2147483647 h 1040"/>
                <a:gd name="T10" fmla="*/ 0 60000 65536"/>
                <a:gd name="T11" fmla="*/ 0 60000 65536"/>
                <a:gd name="T12" fmla="*/ 0 60000 65536"/>
                <a:gd name="T13" fmla="*/ 0 60000 65536"/>
                <a:gd name="T14" fmla="*/ 0 60000 65536"/>
                <a:gd name="T15" fmla="*/ 0 w 1041"/>
                <a:gd name="T16" fmla="*/ 0 h 1040"/>
                <a:gd name="T17" fmla="*/ 1041 w 1041"/>
                <a:gd name="T18" fmla="*/ 1040 h 1040"/>
              </a:gdLst>
              <a:ahLst/>
              <a:cxnLst>
                <a:cxn ang="T10">
                  <a:pos x="T0" y="T1"/>
                </a:cxn>
                <a:cxn ang="T11">
                  <a:pos x="T2" y="T3"/>
                </a:cxn>
                <a:cxn ang="T12">
                  <a:pos x="T4" y="T5"/>
                </a:cxn>
                <a:cxn ang="T13">
                  <a:pos x="T6" y="T7"/>
                </a:cxn>
                <a:cxn ang="T14">
                  <a:pos x="T8" y="T9"/>
                </a:cxn>
              </a:cxnLst>
              <a:rect l="T15" t="T16" r="T17" b="T18"/>
              <a:pathLst>
                <a:path w="1041" h="1040">
                  <a:moveTo>
                    <a:pt x="971" y="646"/>
                  </a:moveTo>
                  <a:cubicBezTo>
                    <a:pt x="1041" y="397"/>
                    <a:pt x="895" y="139"/>
                    <a:pt x="646" y="69"/>
                  </a:cubicBezTo>
                  <a:cubicBezTo>
                    <a:pt x="398" y="0"/>
                    <a:pt x="139" y="145"/>
                    <a:pt x="70" y="394"/>
                  </a:cubicBezTo>
                  <a:cubicBezTo>
                    <a:pt x="0" y="643"/>
                    <a:pt x="145" y="901"/>
                    <a:pt x="394" y="970"/>
                  </a:cubicBezTo>
                  <a:cubicBezTo>
                    <a:pt x="643" y="1040"/>
                    <a:pt x="901" y="895"/>
                    <a:pt x="971" y="646"/>
                  </a:cubicBezTo>
                  <a:close/>
                </a:path>
              </a:pathLst>
            </a:custGeom>
            <a:solidFill>
              <a:srgbClr val="334C5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5129" name="Freeform 41">
              <a:extLst>
                <a:ext uri="{FF2B5EF4-FFF2-40B4-BE49-F238E27FC236}">
                  <a16:creationId xmlns:a16="http://schemas.microsoft.com/office/drawing/2014/main" id="{52920FED-1564-46E2-887D-C50C2B2265E5}"/>
                </a:ext>
              </a:extLst>
            </p:cNvPr>
            <p:cNvSpPr>
              <a:spLocks noChangeArrowheads="1"/>
            </p:cNvSpPr>
            <p:nvPr/>
          </p:nvSpPr>
          <p:spPr bwMode="auto">
            <a:xfrm>
              <a:off x="220663" y="239712"/>
              <a:ext cx="438150" cy="455613"/>
            </a:xfrm>
            <a:custGeom>
              <a:avLst/>
              <a:gdLst>
                <a:gd name="T0" fmla="*/ 2147483647 w 518"/>
                <a:gd name="T1" fmla="*/ 2147483647 h 539"/>
                <a:gd name="T2" fmla="*/ 2147483647 w 518"/>
                <a:gd name="T3" fmla="*/ 2147483647 h 539"/>
                <a:gd name="T4" fmla="*/ 2147483647 w 518"/>
                <a:gd name="T5" fmla="*/ 2147483647 h 539"/>
                <a:gd name="T6" fmla="*/ 2147483647 w 518"/>
                <a:gd name="T7" fmla="*/ 2147483647 h 539"/>
                <a:gd name="T8" fmla="*/ 2147483647 w 518"/>
                <a:gd name="T9" fmla="*/ 2147483647 h 539"/>
                <a:gd name="T10" fmla="*/ 2147483647 w 518"/>
                <a:gd name="T11" fmla="*/ 2147483647 h 539"/>
                <a:gd name="T12" fmla="*/ 2147483647 w 518"/>
                <a:gd name="T13" fmla="*/ 2147483647 h 539"/>
                <a:gd name="T14" fmla="*/ 2147483647 w 518"/>
                <a:gd name="T15" fmla="*/ 2147483647 h 539"/>
                <a:gd name="T16" fmla="*/ 2147483647 w 518"/>
                <a:gd name="T17" fmla="*/ 2147483647 h 539"/>
                <a:gd name="T18" fmla="*/ 2147483647 w 518"/>
                <a:gd name="T19" fmla="*/ 2147483647 h 539"/>
                <a:gd name="T20" fmla="*/ 2147483647 w 518"/>
                <a:gd name="T21" fmla="*/ 2147483647 h 539"/>
                <a:gd name="T22" fmla="*/ 2147483647 w 518"/>
                <a:gd name="T23" fmla="*/ 2147483647 h 539"/>
                <a:gd name="T24" fmla="*/ 2147483647 w 518"/>
                <a:gd name="T25" fmla="*/ 2147483647 h 539"/>
                <a:gd name="T26" fmla="*/ 2147483647 w 518"/>
                <a:gd name="T27" fmla="*/ 2147483647 h 539"/>
                <a:gd name="T28" fmla="*/ 2147483647 w 518"/>
                <a:gd name="T29" fmla="*/ 2147483647 h 539"/>
                <a:gd name="T30" fmla="*/ 2147483647 w 518"/>
                <a:gd name="T31" fmla="*/ 2147483647 h 539"/>
                <a:gd name="T32" fmla="*/ 2147483647 w 518"/>
                <a:gd name="T33" fmla="*/ 2147483647 h 539"/>
                <a:gd name="T34" fmla="*/ 2147483647 w 518"/>
                <a:gd name="T35" fmla="*/ 2147483647 h 539"/>
                <a:gd name="T36" fmla="*/ 2147483647 w 518"/>
                <a:gd name="T37" fmla="*/ 603770064 h 539"/>
                <a:gd name="T38" fmla="*/ 2147483647 w 518"/>
                <a:gd name="T39" fmla="*/ 1208254400 h 539"/>
                <a:gd name="T40" fmla="*/ 2147483647 w 518"/>
                <a:gd name="T41" fmla="*/ 2147483647 h 539"/>
                <a:gd name="T42" fmla="*/ 2147483647 w 518"/>
                <a:gd name="T43" fmla="*/ 2147483647 h 539"/>
                <a:gd name="T44" fmla="*/ 2147483647 w 518"/>
                <a:gd name="T45" fmla="*/ 2147483647 h 539"/>
                <a:gd name="T46" fmla="*/ 2147483647 w 518"/>
                <a:gd name="T47" fmla="*/ 2147483647 h 539"/>
                <a:gd name="T48" fmla="*/ 2147483647 w 518"/>
                <a:gd name="T49" fmla="*/ 2147483647 h 539"/>
                <a:gd name="T50" fmla="*/ 2147483647 w 518"/>
                <a:gd name="T51" fmla="*/ 2147483647 h 539"/>
                <a:gd name="T52" fmla="*/ 2147483647 w 518"/>
                <a:gd name="T53" fmla="*/ 2147483647 h 539"/>
                <a:gd name="T54" fmla="*/ 2147483647 w 518"/>
                <a:gd name="T55" fmla="*/ 2147483647 h 539"/>
                <a:gd name="T56" fmla="*/ 2147483647 w 518"/>
                <a:gd name="T57" fmla="*/ 2147483647 h 539"/>
                <a:gd name="T58" fmla="*/ 2147483647 w 518"/>
                <a:gd name="T59" fmla="*/ 2147483647 h 539"/>
                <a:gd name="T60" fmla="*/ 2147483647 w 518"/>
                <a:gd name="T61" fmla="*/ 2147483647 h 539"/>
                <a:gd name="T62" fmla="*/ 2147483647 w 518"/>
                <a:gd name="T63" fmla="*/ 2147483647 h 539"/>
                <a:gd name="T64" fmla="*/ 2147483647 w 518"/>
                <a:gd name="T65" fmla="*/ 2147483647 h 539"/>
                <a:gd name="T66" fmla="*/ 2147483647 w 518"/>
                <a:gd name="T67" fmla="*/ 2147483647 h 539"/>
                <a:gd name="T68" fmla="*/ 2147483647 w 518"/>
                <a:gd name="T69" fmla="*/ 2147483647 h 539"/>
                <a:gd name="T70" fmla="*/ 2147483647 w 518"/>
                <a:gd name="T71" fmla="*/ 2147483647 h 539"/>
                <a:gd name="T72" fmla="*/ 2147483647 w 518"/>
                <a:gd name="T73" fmla="*/ 2147483647 h 539"/>
                <a:gd name="T74" fmla="*/ 0 w 518"/>
                <a:gd name="T75" fmla="*/ 2147483647 h 539"/>
                <a:gd name="T76" fmla="*/ 0 w 518"/>
                <a:gd name="T77" fmla="*/ 2147483647 h 539"/>
                <a:gd name="T78" fmla="*/ 2147483647 w 518"/>
                <a:gd name="T79" fmla="*/ 2147483647 h 539"/>
                <a:gd name="T80" fmla="*/ 2147483647 w 518"/>
                <a:gd name="T81" fmla="*/ 2147483647 h 539"/>
                <a:gd name="T82" fmla="*/ 2147483647 w 518"/>
                <a:gd name="T83" fmla="*/ 2147483647 h 53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18"/>
                <a:gd name="T127" fmla="*/ 0 h 539"/>
                <a:gd name="T128" fmla="*/ 518 w 518"/>
                <a:gd name="T129" fmla="*/ 539 h 53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18" h="539">
                  <a:moveTo>
                    <a:pt x="518" y="467"/>
                  </a:moveTo>
                  <a:cubicBezTo>
                    <a:pt x="518" y="467"/>
                    <a:pt x="518" y="467"/>
                    <a:pt x="518" y="467"/>
                  </a:cubicBezTo>
                  <a:cubicBezTo>
                    <a:pt x="518" y="465"/>
                    <a:pt x="518" y="464"/>
                    <a:pt x="517" y="463"/>
                  </a:cubicBezTo>
                  <a:cubicBezTo>
                    <a:pt x="511" y="416"/>
                    <a:pt x="508" y="364"/>
                    <a:pt x="479" y="349"/>
                  </a:cubicBezTo>
                  <a:cubicBezTo>
                    <a:pt x="453" y="337"/>
                    <a:pt x="421" y="327"/>
                    <a:pt x="393" y="319"/>
                  </a:cubicBezTo>
                  <a:cubicBezTo>
                    <a:pt x="363" y="310"/>
                    <a:pt x="341" y="304"/>
                    <a:pt x="327" y="292"/>
                  </a:cubicBezTo>
                  <a:cubicBezTo>
                    <a:pt x="328" y="292"/>
                    <a:pt x="328" y="292"/>
                    <a:pt x="328" y="292"/>
                  </a:cubicBezTo>
                  <a:cubicBezTo>
                    <a:pt x="326" y="291"/>
                    <a:pt x="324" y="289"/>
                    <a:pt x="323" y="287"/>
                  </a:cubicBezTo>
                  <a:cubicBezTo>
                    <a:pt x="322" y="287"/>
                    <a:pt x="322" y="287"/>
                    <a:pt x="322" y="287"/>
                  </a:cubicBezTo>
                  <a:cubicBezTo>
                    <a:pt x="320" y="285"/>
                    <a:pt x="320" y="285"/>
                    <a:pt x="320" y="285"/>
                  </a:cubicBezTo>
                  <a:cubicBezTo>
                    <a:pt x="315" y="278"/>
                    <a:pt x="311" y="270"/>
                    <a:pt x="308" y="259"/>
                  </a:cubicBezTo>
                  <a:cubicBezTo>
                    <a:pt x="323" y="240"/>
                    <a:pt x="333" y="213"/>
                    <a:pt x="333" y="184"/>
                  </a:cubicBezTo>
                  <a:cubicBezTo>
                    <a:pt x="338" y="181"/>
                    <a:pt x="342" y="173"/>
                    <a:pt x="343" y="163"/>
                  </a:cubicBezTo>
                  <a:cubicBezTo>
                    <a:pt x="346" y="149"/>
                    <a:pt x="352" y="136"/>
                    <a:pt x="338" y="134"/>
                  </a:cubicBezTo>
                  <a:cubicBezTo>
                    <a:pt x="338" y="134"/>
                    <a:pt x="338" y="133"/>
                    <a:pt x="339" y="133"/>
                  </a:cubicBezTo>
                  <a:cubicBezTo>
                    <a:pt x="344" y="119"/>
                    <a:pt x="350" y="107"/>
                    <a:pt x="353" y="93"/>
                  </a:cubicBezTo>
                  <a:cubicBezTo>
                    <a:pt x="356" y="75"/>
                    <a:pt x="352" y="52"/>
                    <a:pt x="330" y="33"/>
                  </a:cubicBezTo>
                  <a:cubicBezTo>
                    <a:pt x="319" y="23"/>
                    <a:pt x="304" y="18"/>
                    <a:pt x="289" y="17"/>
                  </a:cubicBezTo>
                  <a:cubicBezTo>
                    <a:pt x="277" y="4"/>
                    <a:pt x="263" y="0"/>
                    <a:pt x="244" y="1"/>
                  </a:cubicBezTo>
                  <a:cubicBezTo>
                    <a:pt x="238" y="1"/>
                    <a:pt x="231" y="1"/>
                    <a:pt x="223" y="2"/>
                  </a:cubicBezTo>
                  <a:cubicBezTo>
                    <a:pt x="201" y="4"/>
                    <a:pt x="178" y="24"/>
                    <a:pt x="165" y="39"/>
                  </a:cubicBezTo>
                  <a:cubicBezTo>
                    <a:pt x="155" y="51"/>
                    <a:pt x="154" y="67"/>
                    <a:pt x="156" y="84"/>
                  </a:cubicBezTo>
                  <a:cubicBezTo>
                    <a:pt x="157" y="100"/>
                    <a:pt x="162" y="117"/>
                    <a:pt x="166" y="133"/>
                  </a:cubicBezTo>
                  <a:cubicBezTo>
                    <a:pt x="166" y="134"/>
                    <a:pt x="166" y="136"/>
                    <a:pt x="166" y="137"/>
                  </a:cubicBezTo>
                  <a:cubicBezTo>
                    <a:pt x="166" y="137"/>
                    <a:pt x="165" y="137"/>
                    <a:pt x="165" y="137"/>
                  </a:cubicBezTo>
                  <a:cubicBezTo>
                    <a:pt x="151" y="140"/>
                    <a:pt x="157" y="152"/>
                    <a:pt x="160" y="166"/>
                  </a:cubicBezTo>
                  <a:cubicBezTo>
                    <a:pt x="161" y="169"/>
                    <a:pt x="161" y="172"/>
                    <a:pt x="162" y="174"/>
                  </a:cubicBezTo>
                  <a:cubicBezTo>
                    <a:pt x="165" y="180"/>
                    <a:pt x="168" y="185"/>
                    <a:pt x="172" y="188"/>
                  </a:cubicBezTo>
                  <a:cubicBezTo>
                    <a:pt x="172" y="199"/>
                    <a:pt x="174" y="211"/>
                    <a:pt x="177" y="221"/>
                  </a:cubicBezTo>
                  <a:cubicBezTo>
                    <a:pt x="182" y="238"/>
                    <a:pt x="190" y="252"/>
                    <a:pt x="199" y="264"/>
                  </a:cubicBezTo>
                  <a:cubicBezTo>
                    <a:pt x="196" y="276"/>
                    <a:pt x="191" y="285"/>
                    <a:pt x="183" y="292"/>
                  </a:cubicBezTo>
                  <a:cubicBezTo>
                    <a:pt x="184" y="292"/>
                    <a:pt x="184" y="292"/>
                    <a:pt x="184" y="292"/>
                  </a:cubicBezTo>
                  <a:cubicBezTo>
                    <a:pt x="183" y="292"/>
                    <a:pt x="183" y="292"/>
                    <a:pt x="182" y="293"/>
                  </a:cubicBezTo>
                  <a:cubicBezTo>
                    <a:pt x="178" y="296"/>
                    <a:pt x="172" y="299"/>
                    <a:pt x="168" y="302"/>
                  </a:cubicBezTo>
                  <a:cubicBezTo>
                    <a:pt x="163" y="308"/>
                    <a:pt x="163" y="308"/>
                    <a:pt x="163" y="308"/>
                  </a:cubicBezTo>
                  <a:cubicBezTo>
                    <a:pt x="151" y="314"/>
                    <a:pt x="136" y="319"/>
                    <a:pt x="119" y="325"/>
                  </a:cubicBezTo>
                  <a:cubicBezTo>
                    <a:pt x="91" y="334"/>
                    <a:pt x="60" y="345"/>
                    <a:pt x="34" y="358"/>
                  </a:cubicBezTo>
                  <a:cubicBezTo>
                    <a:pt x="5" y="374"/>
                    <a:pt x="4" y="430"/>
                    <a:pt x="0" y="477"/>
                  </a:cubicBezTo>
                  <a:cubicBezTo>
                    <a:pt x="0" y="477"/>
                    <a:pt x="0" y="477"/>
                    <a:pt x="0" y="477"/>
                  </a:cubicBezTo>
                  <a:cubicBezTo>
                    <a:pt x="1" y="513"/>
                    <a:pt x="118" y="539"/>
                    <a:pt x="260" y="536"/>
                  </a:cubicBezTo>
                  <a:cubicBezTo>
                    <a:pt x="403" y="533"/>
                    <a:pt x="518" y="502"/>
                    <a:pt x="518" y="467"/>
                  </a:cubicBezTo>
                  <a:cubicBezTo>
                    <a:pt x="518" y="467"/>
                    <a:pt x="518" y="467"/>
                    <a:pt x="518" y="467"/>
                  </a:cubicBez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sp>
        <p:nvSpPr>
          <p:cNvPr id="7181" name="矩形标注 16">
            <a:extLst>
              <a:ext uri="{FF2B5EF4-FFF2-40B4-BE49-F238E27FC236}">
                <a16:creationId xmlns:a16="http://schemas.microsoft.com/office/drawing/2014/main" id="{2E59F9BD-94E2-4215-8F5B-B1507B0F6945}"/>
              </a:ext>
            </a:extLst>
          </p:cNvPr>
          <p:cNvSpPr>
            <a:spLocks noChangeArrowheads="1"/>
          </p:cNvSpPr>
          <p:nvPr/>
        </p:nvSpPr>
        <p:spPr bwMode="auto">
          <a:xfrm>
            <a:off x="0" y="1687532"/>
            <a:ext cx="12192000" cy="3541167"/>
          </a:xfrm>
          <a:prstGeom prst="wedgeRectCallout">
            <a:avLst>
              <a:gd name="adj1" fmla="val -34631"/>
              <a:gd name="adj2" fmla="val 62807"/>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id-ID" sz="2500" dirty="0">
              <a:solidFill>
                <a:schemeClr val="bg1"/>
              </a:solidFill>
            </a:endParaRPr>
          </a:p>
          <a:p>
            <a:endParaRPr lang="id-ID" sz="2500" dirty="0">
              <a:solidFill>
                <a:schemeClr val="bg1"/>
              </a:solidFill>
            </a:endParaRPr>
          </a:p>
          <a:p>
            <a:endParaRPr lang="id-ID" sz="2500" dirty="0">
              <a:solidFill>
                <a:schemeClr val="bg1"/>
              </a:solidFill>
            </a:endParaRPr>
          </a:p>
          <a:p>
            <a:r>
              <a:rPr lang="en-US" sz="2500" dirty="0" err="1">
                <a:solidFill>
                  <a:schemeClr val="bg1"/>
                </a:solidFill>
              </a:rPr>
              <a:t>Desain</a:t>
            </a:r>
            <a:r>
              <a:rPr lang="en-US" sz="2500" dirty="0">
                <a:solidFill>
                  <a:schemeClr val="bg1"/>
                </a:solidFill>
              </a:rPr>
              <a:t> </a:t>
            </a:r>
            <a:r>
              <a:rPr lang="en-US" sz="2500" dirty="0" err="1">
                <a:solidFill>
                  <a:schemeClr val="bg1"/>
                </a:solidFill>
              </a:rPr>
              <a:t>pekerjaan</a:t>
            </a:r>
            <a:r>
              <a:rPr lang="en-US" sz="2500" dirty="0">
                <a:solidFill>
                  <a:schemeClr val="bg1"/>
                </a:solidFill>
              </a:rPr>
              <a:t> </a:t>
            </a:r>
            <a:r>
              <a:rPr lang="en-US" sz="2500" dirty="0" err="1">
                <a:solidFill>
                  <a:schemeClr val="bg1"/>
                </a:solidFill>
              </a:rPr>
              <a:t>menetapkan</a:t>
            </a:r>
            <a:r>
              <a:rPr lang="en-US" sz="2500" dirty="0">
                <a:solidFill>
                  <a:schemeClr val="bg1"/>
                </a:solidFill>
              </a:rPr>
              <a:t> </a:t>
            </a:r>
            <a:r>
              <a:rPr lang="en-US" sz="2500" dirty="0" err="1">
                <a:solidFill>
                  <a:schemeClr val="bg1"/>
                </a:solidFill>
              </a:rPr>
              <a:t>tugas</a:t>
            </a:r>
            <a:r>
              <a:rPr lang="en-US" sz="2500" dirty="0">
                <a:solidFill>
                  <a:schemeClr val="bg1"/>
                </a:solidFill>
              </a:rPr>
              <a:t> yang </a:t>
            </a:r>
            <a:r>
              <a:rPr lang="en-US" sz="2500" dirty="0" err="1">
                <a:solidFill>
                  <a:schemeClr val="bg1"/>
                </a:solidFill>
              </a:rPr>
              <a:t>membentuk</a:t>
            </a:r>
            <a:r>
              <a:rPr lang="en-US" sz="2500" dirty="0">
                <a:solidFill>
                  <a:schemeClr val="bg1"/>
                </a:solidFill>
              </a:rPr>
              <a:t> </a:t>
            </a:r>
            <a:r>
              <a:rPr lang="en-US" sz="2500" dirty="0" err="1">
                <a:solidFill>
                  <a:schemeClr val="bg1"/>
                </a:solidFill>
              </a:rPr>
              <a:t>pekerjaan</a:t>
            </a:r>
            <a:r>
              <a:rPr lang="en-US" sz="2500" dirty="0">
                <a:solidFill>
                  <a:schemeClr val="bg1"/>
                </a:solidFill>
              </a:rPr>
              <a:t> </a:t>
            </a:r>
            <a:r>
              <a:rPr lang="en-US" sz="2500" dirty="0" err="1">
                <a:solidFill>
                  <a:schemeClr val="bg1"/>
                </a:solidFill>
              </a:rPr>
              <a:t>untuk</a:t>
            </a:r>
            <a:r>
              <a:rPr lang="en-US" sz="2500" dirty="0">
                <a:solidFill>
                  <a:schemeClr val="bg1"/>
                </a:solidFill>
              </a:rPr>
              <a:t> individual </a:t>
            </a:r>
            <a:r>
              <a:rPr lang="en-US" sz="2500" dirty="0" err="1">
                <a:solidFill>
                  <a:schemeClr val="bg1"/>
                </a:solidFill>
              </a:rPr>
              <a:t>atau</a:t>
            </a:r>
            <a:r>
              <a:rPr lang="en-US" sz="2500" dirty="0">
                <a:solidFill>
                  <a:schemeClr val="bg1"/>
                </a:solidFill>
              </a:rPr>
              <a:t> </a:t>
            </a:r>
            <a:r>
              <a:rPr lang="en-US" sz="2500" dirty="0" err="1">
                <a:solidFill>
                  <a:schemeClr val="bg1"/>
                </a:solidFill>
              </a:rPr>
              <a:t>dalam</a:t>
            </a:r>
            <a:r>
              <a:rPr lang="en-US" sz="2500" dirty="0">
                <a:solidFill>
                  <a:schemeClr val="bg1"/>
                </a:solidFill>
              </a:rPr>
              <a:t> </a:t>
            </a:r>
            <a:r>
              <a:rPr lang="en-US" sz="2500" dirty="0" err="1">
                <a:solidFill>
                  <a:schemeClr val="bg1"/>
                </a:solidFill>
              </a:rPr>
              <a:t>kelompok</a:t>
            </a:r>
            <a:r>
              <a:rPr lang="en-US" sz="2500" dirty="0">
                <a:solidFill>
                  <a:schemeClr val="bg1"/>
                </a:solidFill>
              </a:rPr>
              <a:t>, </a:t>
            </a:r>
            <a:r>
              <a:rPr lang="en-US" sz="2500" dirty="0" err="1">
                <a:solidFill>
                  <a:schemeClr val="bg1"/>
                </a:solidFill>
              </a:rPr>
              <a:t>diantaranya</a:t>
            </a:r>
            <a:r>
              <a:rPr lang="en-US" sz="2500" dirty="0">
                <a:solidFill>
                  <a:schemeClr val="bg1"/>
                </a:solidFill>
              </a:rPr>
              <a:t>:</a:t>
            </a:r>
            <a:endParaRPr lang="id-ID" sz="2500" dirty="0">
              <a:solidFill>
                <a:schemeClr val="bg1"/>
              </a:solidFill>
            </a:endParaRPr>
          </a:p>
          <a:p>
            <a:endParaRPr lang="id-ID" sz="2500" dirty="0">
              <a:solidFill>
                <a:schemeClr val="bg1"/>
              </a:solidFill>
            </a:endParaRPr>
          </a:p>
          <a:p>
            <a:pPr marL="342900" indent="-342900">
              <a:buFont typeface="Arial" panose="020B0604020202020204" pitchFamily="34" charset="0"/>
              <a:buChar char="•"/>
            </a:pPr>
            <a:r>
              <a:rPr lang="en-US" sz="2500" dirty="0" err="1">
                <a:solidFill>
                  <a:schemeClr val="bg1"/>
                </a:solidFill>
              </a:rPr>
              <a:t>Spesialisasi</a:t>
            </a:r>
            <a:r>
              <a:rPr lang="en-US" sz="2500" dirty="0">
                <a:solidFill>
                  <a:schemeClr val="bg1"/>
                </a:solidFill>
              </a:rPr>
              <a:t> Tenaga </a:t>
            </a:r>
            <a:r>
              <a:rPr lang="en-US" sz="2500" dirty="0" err="1">
                <a:solidFill>
                  <a:schemeClr val="bg1"/>
                </a:solidFill>
              </a:rPr>
              <a:t>Kerja</a:t>
            </a:r>
            <a:endParaRPr lang="id-ID" sz="2500" dirty="0">
              <a:solidFill>
                <a:schemeClr val="bg1"/>
              </a:solidFill>
            </a:endParaRPr>
          </a:p>
          <a:p>
            <a:pPr marL="342900" indent="-342900">
              <a:buFont typeface="Arial" panose="020B0604020202020204" pitchFamily="34" charset="0"/>
              <a:buChar char="•"/>
            </a:pPr>
            <a:r>
              <a:rPr lang="en-US" sz="2500" dirty="0" err="1">
                <a:solidFill>
                  <a:schemeClr val="bg1"/>
                </a:solidFill>
              </a:rPr>
              <a:t>Perluasan</a:t>
            </a:r>
            <a:r>
              <a:rPr lang="en-US" sz="2500" dirty="0">
                <a:solidFill>
                  <a:schemeClr val="bg1"/>
                </a:solidFill>
              </a:rPr>
              <a:t> </a:t>
            </a:r>
            <a:r>
              <a:rPr lang="id-ID" sz="2500" dirty="0">
                <a:solidFill>
                  <a:schemeClr val="bg1"/>
                </a:solidFill>
              </a:rPr>
              <a:t>P</a:t>
            </a:r>
            <a:r>
              <a:rPr lang="en-US" sz="2500" dirty="0" err="1">
                <a:solidFill>
                  <a:schemeClr val="bg1"/>
                </a:solidFill>
              </a:rPr>
              <a:t>ekerjaan</a:t>
            </a:r>
            <a:r>
              <a:rPr lang="en-US" sz="2500" dirty="0">
                <a:solidFill>
                  <a:schemeClr val="bg1"/>
                </a:solidFill>
              </a:rPr>
              <a:t> </a:t>
            </a:r>
            <a:endParaRPr lang="id-ID" sz="2500" dirty="0">
              <a:solidFill>
                <a:schemeClr val="bg1"/>
              </a:solidFill>
            </a:endParaRPr>
          </a:p>
          <a:p>
            <a:pPr marL="342900" indent="-342900">
              <a:buFont typeface="Arial" panose="020B0604020202020204" pitchFamily="34" charset="0"/>
              <a:buChar char="•"/>
            </a:pPr>
            <a:r>
              <a:rPr lang="en-US" sz="2500" dirty="0" err="1">
                <a:solidFill>
                  <a:schemeClr val="bg1"/>
                </a:solidFill>
              </a:rPr>
              <a:t>Komponen</a:t>
            </a:r>
            <a:r>
              <a:rPr lang="en-US" sz="2500" dirty="0">
                <a:solidFill>
                  <a:schemeClr val="bg1"/>
                </a:solidFill>
              </a:rPr>
              <a:t> </a:t>
            </a:r>
            <a:r>
              <a:rPr lang="en-US" sz="2500" dirty="0" err="1">
                <a:solidFill>
                  <a:schemeClr val="bg1"/>
                </a:solidFill>
              </a:rPr>
              <a:t>Psikologis</a:t>
            </a:r>
            <a:r>
              <a:rPr lang="en-US" sz="2500" dirty="0">
                <a:solidFill>
                  <a:schemeClr val="bg1"/>
                </a:solidFill>
              </a:rPr>
              <a:t> </a:t>
            </a:r>
            <a:r>
              <a:rPr lang="id-ID" sz="2500" dirty="0">
                <a:solidFill>
                  <a:schemeClr val="bg1"/>
                </a:solidFill>
              </a:rPr>
              <a:t>d</a:t>
            </a:r>
            <a:r>
              <a:rPr lang="en-US" sz="2500" dirty="0" err="1">
                <a:solidFill>
                  <a:schemeClr val="bg1"/>
                </a:solidFill>
              </a:rPr>
              <a:t>ari</a:t>
            </a:r>
            <a:r>
              <a:rPr lang="en-US" sz="2500" dirty="0">
                <a:solidFill>
                  <a:schemeClr val="bg1"/>
                </a:solidFill>
              </a:rPr>
              <a:t> </a:t>
            </a:r>
            <a:r>
              <a:rPr lang="en-US" sz="2500" dirty="0" err="1">
                <a:solidFill>
                  <a:schemeClr val="bg1"/>
                </a:solidFill>
              </a:rPr>
              <a:t>Desain</a:t>
            </a:r>
            <a:r>
              <a:rPr lang="en-US" sz="2500" dirty="0">
                <a:solidFill>
                  <a:schemeClr val="bg1"/>
                </a:solidFill>
              </a:rPr>
              <a:t> </a:t>
            </a:r>
            <a:r>
              <a:rPr lang="en-US" sz="2500" dirty="0" err="1">
                <a:solidFill>
                  <a:schemeClr val="bg1"/>
                </a:solidFill>
              </a:rPr>
              <a:t>Pekerjaan</a:t>
            </a:r>
            <a:r>
              <a:rPr lang="en-US" sz="2500" dirty="0">
                <a:solidFill>
                  <a:schemeClr val="bg1"/>
                </a:solidFill>
              </a:rPr>
              <a:t> </a:t>
            </a:r>
            <a:endParaRPr lang="id-ID" sz="2500" dirty="0">
              <a:solidFill>
                <a:schemeClr val="bg1"/>
              </a:solidFill>
            </a:endParaRPr>
          </a:p>
          <a:p>
            <a:pPr marL="342900" indent="-342900">
              <a:buFont typeface="Arial" panose="020B0604020202020204" pitchFamily="34" charset="0"/>
              <a:buChar char="•"/>
            </a:pPr>
            <a:r>
              <a:rPr lang="id-ID" sz="2500" dirty="0">
                <a:solidFill>
                  <a:schemeClr val="bg1"/>
                </a:solidFill>
              </a:rPr>
              <a:t>Tim yang Mandiri </a:t>
            </a:r>
          </a:p>
          <a:p>
            <a:pPr marL="342900" indent="-342900">
              <a:buFont typeface="Arial" panose="020B0604020202020204" pitchFamily="34" charset="0"/>
              <a:buChar char="•"/>
            </a:pPr>
            <a:r>
              <a:rPr lang="id-ID" sz="2500" dirty="0">
                <a:solidFill>
                  <a:schemeClr val="bg1"/>
                </a:solidFill>
              </a:rPr>
              <a:t>Motivasi dan Sistem Insentif</a:t>
            </a:r>
          </a:p>
          <a:p>
            <a:endParaRPr lang="id-ID" sz="2500" dirty="0">
              <a:solidFill>
                <a:schemeClr val="bg1"/>
              </a:solidFill>
            </a:endParaRPr>
          </a:p>
          <a:p>
            <a:endParaRPr lang="id-ID" sz="2500" dirty="0">
              <a:solidFill>
                <a:schemeClr val="bg1"/>
              </a:solidFill>
            </a:endParaRPr>
          </a:p>
          <a:p>
            <a:endParaRPr lang="id-ID" sz="2500" dirty="0">
              <a:solidFill>
                <a:schemeClr val="bg1"/>
              </a:solidFill>
            </a:endParaRPr>
          </a:p>
          <a:p>
            <a:endParaRPr lang="id-ID" sz="2500" dirty="0">
              <a:solidFill>
                <a:schemeClr val="bg1"/>
              </a:solidFill>
            </a:endParaRPr>
          </a:p>
        </p:txBody>
      </p:sp>
    </p:spTree>
    <p:extLst>
      <p:ext uri="{BB962C8B-B14F-4D97-AF65-F5344CB8AC3E}">
        <p14:creationId xmlns:p14="http://schemas.microsoft.com/office/powerpoint/2010/main" val="533621509"/>
      </p:ext>
    </p:extLst>
  </p:cSld>
  <p:clrMapOvr>
    <a:masterClrMapping/>
  </p:clrMapOvr>
  <p:transition spd="med" advClick="0" advTm="4000">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7176"/>
                                        </p:tgtEl>
                                        <p:attrNameLst>
                                          <p:attrName>style.visibility</p:attrName>
                                        </p:attrNameLst>
                                      </p:cBhvr>
                                      <p:to>
                                        <p:strVal val="visible"/>
                                      </p:to>
                                    </p:set>
                                    <p:anim calcmode="lin" valueType="num">
                                      <p:cBhvr>
                                        <p:cTn id="7" dur="500"/>
                                        <p:tgtEl>
                                          <p:spTgt spid="7176"/>
                                        </p:tgtEl>
                                        <p:attrNameLst>
                                          <p:attrName>ppt_x</p:attrName>
                                        </p:attrNameLst>
                                      </p:cBhvr>
                                      <p:tavLst>
                                        <p:tav tm="0">
                                          <p:val>
                                            <p:strVal val="#ppt_x-#ppt_w*1.125000"/>
                                          </p:val>
                                        </p:tav>
                                        <p:tav tm="100000">
                                          <p:val>
                                            <p:strVal val="#ppt_x"/>
                                          </p:val>
                                        </p:tav>
                                      </p:tavLst>
                                    </p:anim>
                                    <p:animEffect>
                                      <p:cBhvr>
                                        <p:cTn id="8" dur="500"/>
                                        <p:tgtEl>
                                          <p:spTgt spid="7176"/>
                                        </p:tgtEl>
                                      </p:cBhvr>
                                    </p:animEffect>
                                  </p:childTnLst>
                                </p:cTn>
                              </p:par>
                            </p:childTnLst>
                          </p:cTn>
                        </p:par>
                        <p:par>
                          <p:cTn id="9" fill="hold" nodeType="afterGroup">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7177"/>
                                        </p:tgtEl>
                                        <p:attrNameLst>
                                          <p:attrName>style.visibility</p:attrName>
                                        </p:attrNameLst>
                                      </p:cBhvr>
                                      <p:to>
                                        <p:strVal val="visible"/>
                                      </p:to>
                                    </p:set>
                                    <p:animEffect>
                                      <p:cBhvr>
                                        <p:cTn id="12" dur="500"/>
                                        <p:tgtEl>
                                          <p:spTgt spid="7177"/>
                                        </p:tgtEl>
                                      </p:cBhvr>
                                    </p:animEffect>
                                  </p:childTnLst>
                                </p:cTn>
                              </p:par>
                            </p:childTnLst>
                          </p:cTn>
                        </p:par>
                        <p:par>
                          <p:cTn id="13" fill="hold" nodeType="afterGroup">
                            <p:stCondLst>
                              <p:cond delay="1000"/>
                            </p:stCondLst>
                            <p:childTnLst>
                              <p:par>
                                <p:cTn id="14" presetID="10" presetClass="entr" presetSubtype="0" fill="hold" nodeType="afterEffect">
                                  <p:stCondLst>
                                    <p:cond delay="0"/>
                                  </p:stCondLst>
                                  <p:childTnLst>
                                    <p:set>
                                      <p:cBhvr>
                                        <p:cTn id="15" dur="1" fill="hold">
                                          <p:stCondLst>
                                            <p:cond delay="0"/>
                                          </p:stCondLst>
                                        </p:cTn>
                                        <p:tgtEl>
                                          <p:spTgt spid="7178"/>
                                        </p:tgtEl>
                                        <p:attrNameLst>
                                          <p:attrName>style.visibility</p:attrName>
                                        </p:attrNameLst>
                                      </p:cBhvr>
                                      <p:to>
                                        <p:strVal val="visible"/>
                                      </p:to>
                                    </p:set>
                                    <p:anim calcmode="lin" valueType="num">
                                      <p:cBhvr>
                                        <p:cTn id="16" dur="500" fill="hold"/>
                                        <p:tgtEl>
                                          <p:spTgt spid="7178"/>
                                        </p:tgtEl>
                                        <p:attrNameLst>
                                          <p:attrName>ppt_w</p:attrName>
                                        </p:attrNameLst>
                                      </p:cBhvr>
                                      <p:tavLst>
                                        <p:tav tm="0">
                                          <p:val>
                                            <p:fltVal val="0"/>
                                          </p:val>
                                        </p:tav>
                                        <p:tav tm="100000">
                                          <p:val>
                                            <p:strVal val="#ppt_w"/>
                                          </p:val>
                                        </p:tav>
                                      </p:tavLst>
                                    </p:anim>
                                    <p:anim calcmode="lin" valueType="num">
                                      <p:cBhvr>
                                        <p:cTn id="17" dur="500" fill="hold"/>
                                        <p:tgtEl>
                                          <p:spTgt spid="7178"/>
                                        </p:tgtEl>
                                        <p:attrNameLst>
                                          <p:attrName>ppt_h</p:attrName>
                                        </p:attrNameLst>
                                      </p:cBhvr>
                                      <p:tavLst>
                                        <p:tav tm="0">
                                          <p:val>
                                            <p:fltVal val="0"/>
                                          </p:val>
                                        </p:tav>
                                        <p:tav tm="100000">
                                          <p:val>
                                            <p:strVal val="#ppt_h"/>
                                          </p:val>
                                        </p:tav>
                                      </p:tavLst>
                                    </p:anim>
                                    <p:animEffect>
                                      <p:cBhvr>
                                        <p:cTn id="18" dur="500"/>
                                        <p:tgtEl>
                                          <p:spTgt spid="7178"/>
                                        </p:tgtEl>
                                      </p:cBhvr>
                                    </p:animEffect>
                                  </p:childTnLst>
                                </p:cTn>
                              </p:par>
                            </p:childTnLst>
                          </p:cTn>
                        </p:par>
                        <p:par>
                          <p:cTn id="19" fill="hold" nodeType="afterGroup">
                            <p:stCondLst>
                              <p:cond delay="1500"/>
                            </p:stCondLst>
                            <p:childTnLst>
                              <p:par>
                                <p:cTn id="20" presetID="42" presetClass="entr" presetSubtype="0" fill="hold" grpId="0" nodeType="afterEffect">
                                  <p:stCondLst>
                                    <p:cond delay="0"/>
                                  </p:stCondLst>
                                  <p:childTnLst>
                                    <p:set>
                                      <p:cBhvr>
                                        <p:cTn id="21" dur="1" fill="hold">
                                          <p:stCondLst>
                                            <p:cond delay="0"/>
                                          </p:stCondLst>
                                        </p:cTn>
                                        <p:tgtEl>
                                          <p:spTgt spid="7181"/>
                                        </p:tgtEl>
                                        <p:attrNameLst>
                                          <p:attrName>style.visibility</p:attrName>
                                        </p:attrNameLst>
                                      </p:cBhvr>
                                      <p:to>
                                        <p:strVal val="visible"/>
                                      </p:to>
                                    </p:set>
                                    <p:animEffect>
                                      <p:cBhvr>
                                        <p:cTn id="22" dur="1000"/>
                                        <p:tgtEl>
                                          <p:spTgt spid="7181"/>
                                        </p:tgtEl>
                                      </p:cBhvr>
                                    </p:animEffect>
                                    <p:anim calcmode="lin" valueType="num">
                                      <p:cBhvr>
                                        <p:cTn id="23" dur="1000" fill="hold"/>
                                        <p:tgtEl>
                                          <p:spTgt spid="7181"/>
                                        </p:tgtEl>
                                        <p:attrNameLst>
                                          <p:attrName>ppt_x</p:attrName>
                                        </p:attrNameLst>
                                      </p:cBhvr>
                                      <p:tavLst>
                                        <p:tav tm="0">
                                          <p:val>
                                            <p:strVal val="#ppt_x"/>
                                          </p:val>
                                        </p:tav>
                                        <p:tav tm="100000">
                                          <p:val>
                                            <p:strVal val="#ppt_x"/>
                                          </p:val>
                                        </p:tav>
                                      </p:tavLst>
                                    </p:anim>
                                    <p:anim calcmode="lin" valueType="num">
                                      <p:cBhvr>
                                        <p:cTn id="24" dur="1000" fill="hold"/>
                                        <p:tgtEl>
                                          <p:spTgt spid="718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6" grpId="0" bldLvl="0" autoUpdateAnimBg="0"/>
      <p:bldP spid="7177" grpId="0" bldLvl="0" autoUpdateAnimBg="0"/>
      <p:bldP spid="7181" grpId="0" bldLvl="0"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bg bwMode="auto">
      <p:bgPr>
        <a:solidFill>
          <a:schemeClr val="accent2"/>
        </a:solidFill>
        <a:effectLst/>
      </p:bgPr>
    </p:bg>
    <p:spTree>
      <p:nvGrpSpPr>
        <p:cNvPr id="1" name=""/>
        <p:cNvGrpSpPr/>
        <p:nvPr/>
      </p:nvGrpSpPr>
      <p:grpSpPr>
        <a:xfrm>
          <a:off x="0" y="0"/>
          <a:ext cx="0" cy="0"/>
          <a:chOff x="0" y="0"/>
          <a:chExt cx="0" cy="0"/>
        </a:xfrm>
      </p:grpSpPr>
      <p:grpSp>
        <p:nvGrpSpPr>
          <p:cNvPr id="7170" name="Group 2">
            <a:extLst>
              <a:ext uri="{FF2B5EF4-FFF2-40B4-BE49-F238E27FC236}">
                <a16:creationId xmlns:a16="http://schemas.microsoft.com/office/drawing/2014/main" id="{4882E379-833A-47AA-A51C-FF8927BDCDB4}"/>
              </a:ext>
            </a:extLst>
          </p:cNvPr>
          <p:cNvGrpSpPr>
            <a:grpSpLocks/>
          </p:cNvGrpSpPr>
          <p:nvPr/>
        </p:nvGrpSpPr>
        <p:grpSpPr bwMode="auto">
          <a:xfrm>
            <a:off x="-246063" y="263525"/>
            <a:ext cx="13962063" cy="1298575"/>
            <a:chOff x="0" y="0"/>
            <a:chExt cx="13963653" cy="4905832"/>
          </a:xfrm>
        </p:grpSpPr>
        <p:sp>
          <p:nvSpPr>
            <p:cNvPr id="7186" name="梯形 4">
              <a:extLst>
                <a:ext uri="{FF2B5EF4-FFF2-40B4-BE49-F238E27FC236}">
                  <a16:creationId xmlns:a16="http://schemas.microsoft.com/office/drawing/2014/main" id="{E358B075-F1F6-444E-B7ED-0E7F32B651F1}"/>
                </a:ext>
              </a:extLst>
            </p:cNvPr>
            <p:cNvSpPr>
              <a:spLocks noChangeArrowheads="1"/>
            </p:cNvSpPr>
            <p:nvPr/>
          </p:nvSpPr>
          <p:spPr bwMode="auto">
            <a:xfrm rot="5400000" flipV="1">
              <a:off x="675368" y="1934485"/>
              <a:ext cx="4905830" cy="1036864"/>
            </a:xfrm>
            <a:custGeom>
              <a:avLst/>
              <a:gdLst>
                <a:gd name="T0" fmla="*/ 2147483647 w 21600"/>
                <a:gd name="T1" fmla="*/ 1194614793 h 21600"/>
                <a:gd name="T2" fmla="*/ 2147483647 w 21600"/>
                <a:gd name="T3" fmla="*/ 2147483647 h 21600"/>
                <a:gd name="T4" fmla="*/ 2147483647 w 21600"/>
                <a:gd name="T5" fmla="*/ 1194614793 h 21600"/>
                <a:gd name="T6" fmla="*/ 2147483647 w 21600"/>
                <a:gd name="T7" fmla="*/ 0 h 21600"/>
                <a:gd name="T8" fmla="*/ 0 60000 65536"/>
                <a:gd name="T9" fmla="*/ 0 60000 65536"/>
                <a:gd name="T10" fmla="*/ 0 60000 65536"/>
                <a:gd name="T11" fmla="*/ 0 60000 65536"/>
                <a:gd name="T12" fmla="*/ 2580 w 21600"/>
                <a:gd name="T13" fmla="*/ 2580 h 21600"/>
                <a:gd name="T14" fmla="*/ 19020 w 21600"/>
                <a:gd name="T15" fmla="*/ 19020 h 21600"/>
              </a:gdLst>
              <a:ahLst/>
              <a:cxnLst>
                <a:cxn ang="T8">
                  <a:pos x="T0" y="T1"/>
                </a:cxn>
                <a:cxn ang="T9">
                  <a:pos x="T2" y="T3"/>
                </a:cxn>
                <a:cxn ang="T10">
                  <a:pos x="T4" y="T5"/>
                </a:cxn>
                <a:cxn ang="T11">
                  <a:pos x="T6" y="T7"/>
                </a:cxn>
              </a:cxnLst>
              <a:rect l="T12" t="T13" r="T14" b="T15"/>
              <a:pathLst>
                <a:path w="21600" h="21600">
                  <a:moveTo>
                    <a:pt x="0" y="0"/>
                  </a:moveTo>
                  <a:lnTo>
                    <a:pt x="1560" y="21600"/>
                  </a:lnTo>
                  <a:lnTo>
                    <a:pt x="20040" y="21600"/>
                  </a:lnTo>
                  <a:lnTo>
                    <a:pt x="21600" y="0"/>
                  </a:lnTo>
                  <a:lnTo>
                    <a:pt x="0" y="0"/>
                  </a:lnTo>
                  <a:close/>
                </a:path>
              </a:pathLst>
            </a:custGeom>
            <a:solidFill>
              <a:srgbClr val="BA931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7187" name="梯形 5">
              <a:extLst>
                <a:ext uri="{FF2B5EF4-FFF2-40B4-BE49-F238E27FC236}">
                  <a16:creationId xmlns:a16="http://schemas.microsoft.com/office/drawing/2014/main" id="{5B9410FF-4ED6-456A-B6F4-77F948C91A7D}"/>
                </a:ext>
              </a:extLst>
            </p:cNvPr>
            <p:cNvSpPr>
              <a:spLocks noChangeArrowheads="1"/>
            </p:cNvSpPr>
            <p:nvPr/>
          </p:nvSpPr>
          <p:spPr bwMode="auto">
            <a:xfrm rot="-5400000" flipH="1" flipV="1">
              <a:off x="8557986" y="1917697"/>
              <a:ext cx="4521202" cy="1070431"/>
            </a:xfrm>
            <a:custGeom>
              <a:avLst/>
              <a:gdLst>
                <a:gd name="T0" fmla="*/ 2147483647 w 21600"/>
                <a:gd name="T1" fmla="*/ 1314434458 h 21600"/>
                <a:gd name="T2" fmla="*/ 2147483647 w 21600"/>
                <a:gd name="T3" fmla="*/ 2147483647 h 21600"/>
                <a:gd name="T4" fmla="*/ 2147483647 w 21600"/>
                <a:gd name="T5" fmla="*/ 1314434458 h 21600"/>
                <a:gd name="T6" fmla="*/ 2147483647 w 21600"/>
                <a:gd name="T7" fmla="*/ 0 h 21600"/>
                <a:gd name="T8" fmla="*/ 0 60000 65536"/>
                <a:gd name="T9" fmla="*/ 0 60000 65536"/>
                <a:gd name="T10" fmla="*/ 0 60000 65536"/>
                <a:gd name="T11" fmla="*/ 0 60000 65536"/>
                <a:gd name="T12" fmla="*/ 2394 w 21600"/>
                <a:gd name="T13" fmla="*/ 2394 h 21600"/>
                <a:gd name="T14" fmla="*/ 19206 w 21600"/>
                <a:gd name="T15" fmla="*/ 19206 h 21600"/>
              </a:gdLst>
              <a:ahLst/>
              <a:cxnLst>
                <a:cxn ang="T8">
                  <a:pos x="T0" y="T1"/>
                </a:cxn>
                <a:cxn ang="T9">
                  <a:pos x="T2" y="T3"/>
                </a:cxn>
                <a:cxn ang="T10">
                  <a:pos x="T4" y="T5"/>
                </a:cxn>
                <a:cxn ang="T11">
                  <a:pos x="T6" y="T7"/>
                </a:cxn>
              </a:cxnLst>
              <a:rect l="T12" t="T13" r="T14" b="T15"/>
              <a:pathLst>
                <a:path w="21600" h="21600">
                  <a:moveTo>
                    <a:pt x="0" y="0"/>
                  </a:moveTo>
                  <a:lnTo>
                    <a:pt x="1187" y="21600"/>
                  </a:lnTo>
                  <a:lnTo>
                    <a:pt x="20413" y="21600"/>
                  </a:lnTo>
                  <a:lnTo>
                    <a:pt x="21600" y="0"/>
                  </a:lnTo>
                  <a:lnTo>
                    <a:pt x="0" y="0"/>
                  </a:lnTo>
                  <a:close/>
                </a:path>
              </a:pathLst>
            </a:custGeom>
            <a:solidFill>
              <a:srgbClr val="BA9318"/>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sp>
          <p:nvSpPr>
            <p:cNvPr id="7188" name="矩形 6">
              <a:extLst>
                <a:ext uri="{FF2B5EF4-FFF2-40B4-BE49-F238E27FC236}">
                  <a16:creationId xmlns:a16="http://schemas.microsoft.com/office/drawing/2014/main" id="{389D1705-DB18-4434-AFAF-4D3D83694CC1}"/>
                </a:ext>
              </a:extLst>
            </p:cNvPr>
            <p:cNvSpPr>
              <a:spLocks noChangeArrowheads="1"/>
            </p:cNvSpPr>
            <p:nvPr/>
          </p:nvSpPr>
          <p:spPr bwMode="auto">
            <a:xfrm>
              <a:off x="0" y="0"/>
              <a:ext cx="2609849" cy="490583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7189" name="矩形 7">
              <a:extLst>
                <a:ext uri="{FF2B5EF4-FFF2-40B4-BE49-F238E27FC236}">
                  <a16:creationId xmlns:a16="http://schemas.microsoft.com/office/drawing/2014/main" id="{8A98B4EE-96EB-4CF1-B00F-2D19484FF108}"/>
                </a:ext>
              </a:extLst>
            </p:cNvPr>
            <p:cNvSpPr>
              <a:spLocks noChangeArrowheads="1"/>
            </p:cNvSpPr>
            <p:nvPr/>
          </p:nvSpPr>
          <p:spPr bwMode="auto">
            <a:xfrm>
              <a:off x="11353804" y="192313"/>
              <a:ext cx="2609849" cy="452120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sp>
          <p:nvSpPr>
            <p:cNvPr id="7190" name="矩形 8">
              <a:extLst>
                <a:ext uri="{FF2B5EF4-FFF2-40B4-BE49-F238E27FC236}">
                  <a16:creationId xmlns:a16="http://schemas.microsoft.com/office/drawing/2014/main" id="{7CD2A744-8543-4B40-ABAA-6A2C8BDD3EA8}"/>
                </a:ext>
              </a:extLst>
            </p:cNvPr>
            <p:cNvSpPr>
              <a:spLocks noChangeArrowheads="1"/>
            </p:cNvSpPr>
            <p:nvPr/>
          </p:nvSpPr>
          <p:spPr bwMode="auto">
            <a:xfrm>
              <a:off x="3156858" y="724722"/>
              <a:ext cx="7616372" cy="345638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2F2F2"/>
                </a:solidFill>
                <a:latin typeface="黑体" panose="02010609060101010101" pitchFamily="49" charset="-122"/>
                <a:ea typeface="黑体" panose="02010609060101010101" pitchFamily="49" charset="-122"/>
                <a:sym typeface="黑体" panose="02010609060101010101" pitchFamily="49" charset="-122"/>
              </a:endParaRPr>
            </a:p>
          </p:txBody>
        </p:sp>
      </p:grpSp>
      <p:sp>
        <p:nvSpPr>
          <p:cNvPr id="7172" name="矩形 12">
            <a:extLst>
              <a:ext uri="{FF2B5EF4-FFF2-40B4-BE49-F238E27FC236}">
                <a16:creationId xmlns:a16="http://schemas.microsoft.com/office/drawing/2014/main" id="{C75F60E6-7E1A-49A7-8AE1-BD783393860A}"/>
              </a:ext>
            </a:extLst>
          </p:cNvPr>
          <p:cNvSpPr>
            <a:spLocks noChangeArrowheads="1"/>
          </p:cNvSpPr>
          <p:nvPr/>
        </p:nvSpPr>
        <p:spPr bwMode="auto">
          <a:xfrm>
            <a:off x="4218942" y="607990"/>
            <a:ext cx="729615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sz="2800" b="1" dirty="0" err="1"/>
              <a:t>Spesialisasi</a:t>
            </a:r>
            <a:r>
              <a:rPr lang="en-US" sz="2800" b="1" dirty="0"/>
              <a:t> Tenaga </a:t>
            </a:r>
            <a:r>
              <a:rPr lang="en-US" sz="2800" b="1" dirty="0" err="1"/>
              <a:t>Kerja</a:t>
            </a:r>
            <a:endParaRPr lang="id-ID" sz="2800" b="1" dirty="0"/>
          </a:p>
          <a:p>
            <a:pPr eaLnBrk="1" hangingPunct="1"/>
            <a:endParaRPr lang="zh-CN" altLang="en-US" sz="2800" b="1" dirty="0">
              <a:solidFill>
                <a:srgbClr val="F2F2F2"/>
              </a:solidFill>
              <a:ea typeface="黑体" panose="02010609060101010101" pitchFamily="49" charset="-122"/>
              <a:sym typeface="黑体" panose="02010609060101010101" pitchFamily="49" charset="-122"/>
            </a:endParaRPr>
          </a:p>
        </p:txBody>
      </p:sp>
      <p:sp>
        <p:nvSpPr>
          <p:cNvPr id="2" name="Panah: Pentagon 1">
            <a:extLst>
              <a:ext uri="{FF2B5EF4-FFF2-40B4-BE49-F238E27FC236}">
                <a16:creationId xmlns:a16="http://schemas.microsoft.com/office/drawing/2014/main" id="{95B43E8D-CF43-4F9B-8419-9021F1398A31}"/>
              </a:ext>
            </a:extLst>
          </p:cNvPr>
          <p:cNvSpPr/>
          <p:nvPr/>
        </p:nvSpPr>
        <p:spPr bwMode="auto">
          <a:xfrm>
            <a:off x="395835" y="2988411"/>
            <a:ext cx="5462337" cy="1070646"/>
          </a:xfrm>
          <a:prstGeom prst="homePlat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lvl="0"/>
            <a:r>
              <a:rPr lang="en-US" sz="2000" i="1" dirty="0" err="1"/>
              <a:t>Pengembangan</a:t>
            </a:r>
            <a:r>
              <a:rPr lang="en-US" sz="2000" i="1" dirty="0"/>
              <a:t> </a:t>
            </a:r>
            <a:r>
              <a:rPr lang="en-US" sz="2000" i="1" dirty="0" err="1"/>
              <a:t>keterampilan</a:t>
            </a:r>
            <a:r>
              <a:rPr lang="en-US" sz="2000" i="1" dirty="0"/>
              <a:t> </a:t>
            </a:r>
            <a:r>
              <a:rPr lang="en-US" sz="2000" dirty="0"/>
              <a:t>dan </a:t>
            </a:r>
            <a:r>
              <a:rPr lang="en-US" sz="2000" dirty="0" err="1"/>
              <a:t>pembelajaran</a:t>
            </a:r>
            <a:r>
              <a:rPr lang="en-US" sz="2000" dirty="0"/>
              <a:t> yang </a:t>
            </a:r>
            <a:r>
              <a:rPr lang="en-US" sz="2000" dirty="0" err="1"/>
              <a:t>lebih</a:t>
            </a:r>
            <a:r>
              <a:rPr lang="en-US" sz="2000" dirty="0"/>
              <a:t> </a:t>
            </a:r>
            <a:r>
              <a:rPr lang="en-US" sz="2000" dirty="0" err="1"/>
              <a:t>cepat</a:t>
            </a:r>
            <a:r>
              <a:rPr lang="en-US" sz="2000" dirty="0"/>
              <a:t> oleh </a:t>
            </a:r>
            <a:r>
              <a:rPr lang="en-US" sz="2000" dirty="0" err="1"/>
              <a:t>karyawan</a:t>
            </a:r>
            <a:r>
              <a:rPr lang="en-US" sz="2000" dirty="0"/>
              <a:t> </a:t>
            </a:r>
            <a:r>
              <a:rPr lang="en-US" sz="2000" dirty="0" err="1"/>
              <a:t>karena</a:t>
            </a:r>
            <a:r>
              <a:rPr lang="en-US" sz="2000" dirty="0"/>
              <a:t> </a:t>
            </a:r>
            <a:r>
              <a:rPr lang="en-US" sz="2000" dirty="0" err="1"/>
              <a:t>pengulangan</a:t>
            </a:r>
            <a:r>
              <a:rPr lang="en-US" sz="2000" dirty="0"/>
              <a:t> </a:t>
            </a:r>
            <a:endParaRPr lang="id-ID" sz="2000" dirty="0"/>
          </a:p>
        </p:txBody>
      </p:sp>
      <p:sp>
        <p:nvSpPr>
          <p:cNvPr id="24" name="Panah: Pentagon 23">
            <a:extLst>
              <a:ext uri="{FF2B5EF4-FFF2-40B4-BE49-F238E27FC236}">
                <a16:creationId xmlns:a16="http://schemas.microsoft.com/office/drawing/2014/main" id="{4699F073-0382-476B-B0B5-6FD542D037C0}"/>
              </a:ext>
            </a:extLst>
          </p:cNvPr>
          <p:cNvSpPr/>
          <p:nvPr/>
        </p:nvSpPr>
        <p:spPr bwMode="auto">
          <a:xfrm>
            <a:off x="2550695" y="4240084"/>
            <a:ext cx="6156157" cy="973472"/>
          </a:xfrm>
          <a:prstGeom prst="homePlat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lvl="0"/>
            <a:r>
              <a:rPr lang="en-US" sz="2000" i="1" dirty="0" err="1"/>
              <a:t>Sedikit</a:t>
            </a:r>
            <a:r>
              <a:rPr lang="en-US" sz="2000" i="1" dirty="0"/>
              <a:t> </a:t>
            </a:r>
            <a:r>
              <a:rPr lang="en-US" sz="2000" i="1" dirty="0" err="1"/>
              <a:t>kehilangan</a:t>
            </a:r>
            <a:r>
              <a:rPr lang="en-US" sz="2000" i="1" dirty="0"/>
              <a:t> </a:t>
            </a:r>
            <a:r>
              <a:rPr lang="en-US" sz="2000" i="1" dirty="0" err="1"/>
              <a:t>waktu</a:t>
            </a:r>
            <a:r>
              <a:rPr lang="en-US" sz="2000" i="1" dirty="0"/>
              <a:t> </a:t>
            </a:r>
            <a:r>
              <a:rPr lang="en-US" sz="2000" dirty="0" err="1"/>
              <a:t>karena</a:t>
            </a:r>
            <a:r>
              <a:rPr lang="en-US" sz="2000" dirty="0"/>
              <a:t> </a:t>
            </a:r>
            <a:r>
              <a:rPr lang="en-US" sz="2000" dirty="0" err="1"/>
              <a:t>karyawan</a:t>
            </a:r>
            <a:r>
              <a:rPr lang="en-US" sz="2000" dirty="0"/>
              <a:t> </a:t>
            </a:r>
            <a:r>
              <a:rPr lang="en-US" sz="2000" dirty="0" err="1"/>
              <a:t>tidak</a:t>
            </a:r>
            <a:r>
              <a:rPr lang="en-US" sz="2000" dirty="0"/>
              <a:t> </a:t>
            </a:r>
            <a:r>
              <a:rPr lang="en-US" sz="2000" dirty="0" err="1"/>
              <a:t>akan</a:t>
            </a:r>
            <a:r>
              <a:rPr lang="en-US" sz="2000" dirty="0"/>
              <a:t> </a:t>
            </a:r>
            <a:r>
              <a:rPr lang="en-US" sz="2000" dirty="0" err="1"/>
              <a:t>mengubah</a:t>
            </a:r>
            <a:r>
              <a:rPr lang="en-US" sz="2000" dirty="0"/>
              <a:t> </a:t>
            </a:r>
            <a:r>
              <a:rPr lang="en-US" sz="2000" dirty="0" err="1"/>
              <a:t>pekerjaan</a:t>
            </a:r>
            <a:r>
              <a:rPr lang="en-US" sz="2000" dirty="0"/>
              <a:t> </a:t>
            </a:r>
            <a:r>
              <a:rPr lang="en-US" sz="2000" dirty="0" err="1"/>
              <a:t>atau</a:t>
            </a:r>
            <a:r>
              <a:rPr lang="en-US" sz="2000" dirty="0"/>
              <a:t> </a:t>
            </a:r>
            <a:r>
              <a:rPr lang="en-US" sz="2000" dirty="0" err="1"/>
              <a:t>perangkat</a:t>
            </a:r>
            <a:endParaRPr lang="id-ID" sz="2000" dirty="0"/>
          </a:p>
        </p:txBody>
      </p:sp>
      <p:sp>
        <p:nvSpPr>
          <p:cNvPr id="25" name="Panah: Pentagon 24">
            <a:extLst>
              <a:ext uri="{FF2B5EF4-FFF2-40B4-BE49-F238E27FC236}">
                <a16:creationId xmlns:a16="http://schemas.microsoft.com/office/drawing/2014/main" id="{31F5014A-226E-4850-A380-11CDD75DC14E}"/>
              </a:ext>
            </a:extLst>
          </p:cNvPr>
          <p:cNvSpPr/>
          <p:nvPr/>
        </p:nvSpPr>
        <p:spPr bwMode="auto">
          <a:xfrm>
            <a:off x="4880365" y="5394583"/>
            <a:ext cx="7296150" cy="1332547"/>
          </a:xfrm>
          <a:prstGeom prst="homePlat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lvl="0"/>
            <a:r>
              <a:rPr lang="en-US" sz="2000" i="1" dirty="0" err="1"/>
              <a:t>Pengembangan</a:t>
            </a:r>
            <a:r>
              <a:rPr lang="en-US" sz="2000" i="1" dirty="0"/>
              <a:t> </a:t>
            </a:r>
            <a:r>
              <a:rPr lang="en-US" sz="2000" i="1" dirty="0" err="1"/>
              <a:t>perangkat</a:t>
            </a:r>
            <a:r>
              <a:rPr lang="en-US" sz="2000" i="1" dirty="0"/>
              <a:t> yang </a:t>
            </a:r>
            <a:r>
              <a:rPr lang="en-US" sz="2000" i="1" dirty="0" err="1"/>
              <a:t>terspesialisasi</a:t>
            </a:r>
            <a:r>
              <a:rPr lang="en-US" sz="2000" i="1" dirty="0"/>
              <a:t> </a:t>
            </a:r>
            <a:r>
              <a:rPr lang="en-US" sz="2000" dirty="0"/>
              <a:t>dan </a:t>
            </a:r>
            <a:r>
              <a:rPr lang="en-US" sz="2000" dirty="0" err="1"/>
              <a:t>penurunan</a:t>
            </a:r>
            <a:r>
              <a:rPr lang="en-US" sz="2000" dirty="0"/>
              <a:t> </a:t>
            </a:r>
            <a:r>
              <a:rPr lang="en-US" sz="2000" dirty="0" err="1"/>
              <a:t>investasi</a:t>
            </a:r>
            <a:r>
              <a:rPr lang="en-US" sz="2000" dirty="0"/>
              <a:t> </a:t>
            </a:r>
            <a:r>
              <a:rPr lang="en-US" sz="2000" dirty="0" err="1"/>
              <a:t>karena</a:t>
            </a:r>
            <a:r>
              <a:rPr lang="en-US" sz="2000" dirty="0"/>
              <a:t> </a:t>
            </a:r>
            <a:r>
              <a:rPr lang="en-US" sz="2000" dirty="0" err="1"/>
              <a:t>masing-masing</a:t>
            </a:r>
            <a:r>
              <a:rPr lang="en-US" sz="2000" dirty="0"/>
              <a:t> </a:t>
            </a:r>
            <a:r>
              <a:rPr lang="en-US" sz="2000" dirty="0" err="1"/>
              <a:t>karyawan</a:t>
            </a:r>
            <a:r>
              <a:rPr lang="en-US" sz="2000" dirty="0"/>
              <a:t> </a:t>
            </a:r>
            <a:r>
              <a:rPr lang="en-US" sz="2000" dirty="0" err="1"/>
              <a:t>hanya</a:t>
            </a:r>
            <a:r>
              <a:rPr lang="en-US" sz="2000" dirty="0"/>
              <a:t> </a:t>
            </a:r>
            <a:r>
              <a:rPr lang="en-US" sz="2000" dirty="0" err="1"/>
              <a:t>memiliki</a:t>
            </a:r>
            <a:r>
              <a:rPr lang="en-US" sz="2000" dirty="0"/>
              <a:t> </a:t>
            </a:r>
            <a:r>
              <a:rPr lang="en-US" sz="2000" dirty="0" err="1"/>
              <a:t>beberapa</a:t>
            </a:r>
            <a:r>
              <a:rPr lang="en-US" sz="2000" dirty="0"/>
              <a:t> </a:t>
            </a:r>
            <a:r>
              <a:rPr lang="en-US" sz="2000" dirty="0" err="1"/>
              <a:t>perangkat</a:t>
            </a:r>
            <a:r>
              <a:rPr lang="en-US" sz="2000" dirty="0"/>
              <a:t> yang </a:t>
            </a:r>
            <a:r>
              <a:rPr lang="en-US" sz="2000" dirty="0" err="1"/>
              <a:t>diperlukan</a:t>
            </a:r>
            <a:r>
              <a:rPr lang="en-US" sz="2000" dirty="0"/>
              <a:t> </a:t>
            </a:r>
            <a:r>
              <a:rPr lang="en-US" sz="2000" dirty="0" err="1"/>
              <a:t>untuk</a:t>
            </a:r>
            <a:r>
              <a:rPr lang="en-US" sz="2000" dirty="0"/>
              <a:t> </a:t>
            </a:r>
            <a:r>
              <a:rPr lang="en-US" sz="2000" dirty="0" err="1"/>
              <a:t>tugas</a:t>
            </a:r>
            <a:r>
              <a:rPr lang="en-US" sz="2000" dirty="0"/>
              <a:t> </a:t>
            </a:r>
            <a:r>
              <a:rPr lang="en-US" sz="2000" dirty="0" err="1"/>
              <a:t>tertentu</a:t>
            </a:r>
            <a:r>
              <a:rPr lang="en-US" sz="2000" dirty="0"/>
              <a:t>. </a:t>
            </a:r>
            <a:endParaRPr lang="id-ID" sz="2000" dirty="0"/>
          </a:p>
        </p:txBody>
      </p:sp>
      <p:sp>
        <p:nvSpPr>
          <p:cNvPr id="3" name="Persegi Panjang 2">
            <a:extLst>
              <a:ext uri="{FF2B5EF4-FFF2-40B4-BE49-F238E27FC236}">
                <a16:creationId xmlns:a16="http://schemas.microsoft.com/office/drawing/2014/main" id="{FFA566EC-F290-446A-80C0-C1079DEA4DE1}"/>
              </a:ext>
            </a:extLst>
          </p:cNvPr>
          <p:cNvSpPr/>
          <p:nvPr/>
        </p:nvSpPr>
        <p:spPr>
          <a:xfrm>
            <a:off x="-246063" y="1788519"/>
            <a:ext cx="10239744" cy="973472"/>
          </a:xfrm>
          <a:prstGeom prst="rect">
            <a:avLst/>
          </a:prstGeom>
        </p:spPr>
        <p:txBody>
          <a:bodyPr wrap="square">
            <a:spAutoFit/>
          </a:bodyPr>
          <a:lstStyle/>
          <a:p>
            <a:pPr marL="457200" algn="just">
              <a:lnSpc>
                <a:spcPct val="115000"/>
              </a:lnSpc>
              <a:spcAft>
                <a:spcPts val="1000"/>
              </a:spcAft>
              <a:tabLst>
                <a:tab pos="904875" algn="l"/>
              </a:tabLst>
            </a:pPr>
            <a:r>
              <a:rPr lang="en-US" sz="2600" dirty="0" err="1">
                <a:solidFill>
                  <a:schemeClr val="bg1"/>
                </a:solidFill>
                <a:latin typeface="+mn-lt"/>
                <a:ea typeface="Calibri" panose="020F0502020204030204" pitchFamily="34" charset="0"/>
                <a:cs typeface="Times New Roman" panose="02020603050405020304" pitchFamily="18" charset="0"/>
              </a:rPr>
              <a:t>Spesialisasi</a:t>
            </a:r>
            <a:r>
              <a:rPr lang="en-US" sz="2600" dirty="0">
                <a:solidFill>
                  <a:schemeClr val="bg1"/>
                </a:solidFill>
                <a:latin typeface="+mn-lt"/>
                <a:ea typeface="Calibri" panose="020F0502020204030204" pitchFamily="34" charset="0"/>
                <a:cs typeface="Times New Roman" panose="02020603050405020304" pitchFamily="18" charset="0"/>
              </a:rPr>
              <a:t> </a:t>
            </a:r>
            <a:r>
              <a:rPr lang="en-US" sz="2600" dirty="0" err="1">
                <a:solidFill>
                  <a:schemeClr val="bg1"/>
                </a:solidFill>
                <a:latin typeface="+mn-lt"/>
                <a:ea typeface="Calibri" panose="020F0502020204030204" pitchFamily="34" charset="0"/>
                <a:cs typeface="Times New Roman" panose="02020603050405020304" pitchFamily="18" charset="0"/>
              </a:rPr>
              <a:t>kerja</a:t>
            </a:r>
            <a:r>
              <a:rPr lang="en-US" sz="2600" dirty="0">
                <a:solidFill>
                  <a:schemeClr val="bg1"/>
                </a:solidFill>
                <a:latin typeface="+mn-lt"/>
                <a:ea typeface="Calibri" panose="020F0502020204030204" pitchFamily="34" charset="0"/>
                <a:cs typeface="Times New Roman" panose="02020603050405020304" pitchFamily="18" charset="0"/>
              </a:rPr>
              <a:t> </a:t>
            </a:r>
            <a:r>
              <a:rPr lang="en-US" sz="2600" dirty="0" err="1">
                <a:solidFill>
                  <a:schemeClr val="bg1"/>
                </a:solidFill>
                <a:latin typeface="+mn-lt"/>
                <a:ea typeface="Calibri" panose="020F0502020204030204" pitchFamily="34" charset="0"/>
                <a:cs typeface="Times New Roman" panose="02020603050405020304" pitchFamily="18" charset="0"/>
              </a:rPr>
              <a:t>akan</a:t>
            </a:r>
            <a:r>
              <a:rPr lang="en-US" sz="2600" dirty="0">
                <a:solidFill>
                  <a:schemeClr val="bg1"/>
                </a:solidFill>
                <a:latin typeface="+mn-lt"/>
                <a:ea typeface="Calibri" panose="020F0502020204030204" pitchFamily="34" charset="0"/>
                <a:cs typeface="Times New Roman" panose="02020603050405020304" pitchFamily="18" charset="0"/>
              </a:rPr>
              <a:t> </a:t>
            </a:r>
            <a:r>
              <a:rPr lang="en-US" sz="2600" dirty="0" err="1">
                <a:solidFill>
                  <a:schemeClr val="bg1"/>
                </a:solidFill>
                <a:latin typeface="+mn-lt"/>
                <a:ea typeface="Calibri" panose="020F0502020204030204" pitchFamily="34" charset="0"/>
                <a:cs typeface="Times New Roman" panose="02020603050405020304" pitchFamily="18" charset="0"/>
              </a:rPr>
              <a:t>membantu</a:t>
            </a:r>
            <a:r>
              <a:rPr lang="en-US" sz="2600" dirty="0">
                <a:solidFill>
                  <a:schemeClr val="bg1"/>
                </a:solidFill>
                <a:latin typeface="+mn-lt"/>
                <a:ea typeface="Calibri" panose="020F0502020204030204" pitchFamily="34" charset="0"/>
                <a:cs typeface="Times New Roman" panose="02020603050405020304" pitchFamily="18" charset="0"/>
              </a:rPr>
              <a:t> </a:t>
            </a:r>
            <a:r>
              <a:rPr lang="en-US" sz="2600" dirty="0" err="1">
                <a:solidFill>
                  <a:schemeClr val="bg1"/>
                </a:solidFill>
                <a:latin typeface="+mn-lt"/>
                <a:ea typeface="Calibri" panose="020F0502020204030204" pitchFamily="34" charset="0"/>
                <a:cs typeface="Times New Roman" panose="02020603050405020304" pitchFamily="18" charset="0"/>
              </a:rPr>
              <a:t>dalam</a:t>
            </a:r>
            <a:r>
              <a:rPr lang="en-US" sz="2600" dirty="0">
                <a:solidFill>
                  <a:schemeClr val="bg1"/>
                </a:solidFill>
                <a:latin typeface="+mn-lt"/>
                <a:ea typeface="Calibri" panose="020F0502020204030204" pitchFamily="34" charset="0"/>
                <a:cs typeface="Times New Roman" panose="02020603050405020304" pitchFamily="18" charset="0"/>
              </a:rPr>
              <a:t> </a:t>
            </a:r>
            <a:r>
              <a:rPr lang="en-US" sz="2600" dirty="0" err="1">
                <a:solidFill>
                  <a:schemeClr val="bg1"/>
                </a:solidFill>
                <a:latin typeface="+mn-lt"/>
                <a:ea typeface="Calibri" panose="020F0502020204030204" pitchFamily="34" charset="0"/>
                <a:cs typeface="Times New Roman" panose="02020603050405020304" pitchFamily="18" charset="0"/>
              </a:rPr>
              <a:t>nenurunkan</a:t>
            </a:r>
            <a:r>
              <a:rPr lang="en-US" sz="2600" dirty="0">
                <a:solidFill>
                  <a:schemeClr val="bg1"/>
                </a:solidFill>
                <a:latin typeface="+mn-lt"/>
                <a:ea typeface="Calibri" panose="020F0502020204030204" pitchFamily="34" charset="0"/>
                <a:cs typeface="Times New Roman" panose="02020603050405020304" pitchFamily="18" charset="0"/>
              </a:rPr>
              <a:t> </a:t>
            </a:r>
            <a:r>
              <a:rPr lang="en-US" sz="2600" dirty="0" err="1">
                <a:solidFill>
                  <a:schemeClr val="bg1"/>
                </a:solidFill>
                <a:latin typeface="+mn-lt"/>
                <a:ea typeface="Calibri" panose="020F0502020204030204" pitchFamily="34" charset="0"/>
                <a:cs typeface="Times New Roman" panose="02020603050405020304" pitchFamily="18" charset="0"/>
              </a:rPr>
              <a:t>biaya</a:t>
            </a:r>
            <a:r>
              <a:rPr lang="en-US" sz="2600" dirty="0">
                <a:solidFill>
                  <a:schemeClr val="bg1"/>
                </a:solidFill>
                <a:latin typeface="+mn-lt"/>
                <a:ea typeface="Calibri" panose="020F0502020204030204" pitchFamily="34" charset="0"/>
                <a:cs typeface="Times New Roman" panose="02020603050405020304" pitchFamily="18" charset="0"/>
              </a:rPr>
              <a:t> </a:t>
            </a:r>
            <a:r>
              <a:rPr lang="en-US" sz="2600" dirty="0" err="1">
                <a:solidFill>
                  <a:schemeClr val="bg1"/>
                </a:solidFill>
                <a:latin typeface="+mn-lt"/>
                <a:ea typeface="Calibri" panose="020F0502020204030204" pitchFamily="34" charset="0"/>
                <a:cs typeface="Times New Roman" panose="02020603050405020304" pitchFamily="18" charset="0"/>
              </a:rPr>
              <a:t>tenaga</a:t>
            </a:r>
            <a:r>
              <a:rPr lang="en-US" sz="2600" dirty="0">
                <a:solidFill>
                  <a:schemeClr val="bg1"/>
                </a:solidFill>
                <a:latin typeface="+mn-lt"/>
                <a:ea typeface="Calibri" panose="020F0502020204030204" pitchFamily="34" charset="0"/>
                <a:cs typeface="Times New Roman" panose="02020603050405020304" pitchFamily="18" charset="0"/>
              </a:rPr>
              <a:t> </a:t>
            </a:r>
            <a:r>
              <a:rPr lang="en-US" sz="2600" dirty="0" err="1">
                <a:solidFill>
                  <a:schemeClr val="bg1"/>
                </a:solidFill>
                <a:latin typeface="+mn-lt"/>
                <a:ea typeface="Calibri" panose="020F0502020204030204" pitchFamily="34" charset="0"/>
                <a:cs typeface="Times New Roman" panose="02020603050405020304" pitchFamily="18" charset="0"/>
              </a:rPr>
              <a:t>kerja</a:t>
            </a:r>
            <a:r>
              <a:rPr lang="en-US" sz="2600" dirty="0">
                <a:solidFill>
                  <a:schemeClr val="bg1"/>
                </a:solidFill>
                <a:latin typeface="+mn-lt"/>
                <a:ea typeface="Calibri" panose="020F0502020204030204" pitchFamily="34" charset="0"/>
                <a:cs typeface="Times New Roman" panose="02020603050405020304" pitchFamily="18" charset="0"/>
              </a:rPr>
              <a:t> yang </a:t>
            </a:r>
            <a:r>
              <a:rPr lang="en-US" sz="2600" dirty="0" err="1">
                <a:solidFill>
                  <a:schemeClr val="bg1"/>
                </a:solidFill>
                <a:latin typeface="+mn-lt"/>
                <a:ea typeface="Calibri" panose="020F0502020204030204" pitchFamily="34" charset="0"/>
                <a:cs typeface="Times New Roman" panose="02020603050405020304" pitchFamily="18" charset="0"/>
              </a:rPr>
              <a:t>multitalenta</a:t>
            </a:r>
            <a:r>
              <a:rPr lang="en-US" sz="2600" dirty="0">
                <a:solidFill>
                  <a:schemeClr val="bg1"/>
                </a:solidFill>
                <a:latin typeface="+mn-lt"/>
                <a:ea typeface="Calibri" panose="020F0502020204030204" pitchFamily="34" charset="0"/>
                <a:cs typeface="Times New Roman" panose="02020603050405020304" pitchFamily="18" charset="0"/>
              </a:rPr>
              <a:t>, </a:t>
            </a:r>
            <a:r>
              <a:rPr lang="en-US" sz="2600" dirty="0" err="1">
                <a:solidFill>
                  <a:schemeClr val="bg1"/>
                </a:solidFill>
                <a:latin typeface="+mn-lt"/>
                <a:ea typeface="Calibri" panose="020F0502020204030204" pitchFamily="34" charset="0"/>
                <a:cs typeface="Times New Roman" panose="02020603050405020304" pitchFamily="18" charset="0"/>
              </a:rPr>
              <a:t>hal</a:t>
            </a:r>
            <a:r>
              <a:rPr lang="en-US" sz="2600" dirty="0">
                <a:solidFill>
                  <a:schemeClr val="bg1"/>
                </a:solidFill>
                <a:latin typeface="+mn-lt"/>
                <a:ea typeface="Calibri" panose="020F0502020204030204" pitchFamily="34" charset="0"/>
                <a:cs typeface="Times New Roman" panose="02020603050405020304" pitchFamily="18" charset="0"/>
              </a:rPr>
              <a:t> </a:t>
            </a:r>
            <a:r>
              <a:rPr lang="en-US" sz="2600" dirty="0" err="1">
                <a:solidFill>
                  <a:schemeClr val="bg1"/>
                </a:solidFill>
                <a:latin typeface="+mn-lt"/>
                <a:ea typeface="Calibri" panose="020F0502020204030204" pitchFamily="34" charset="0"/>
                <a:cs typeface="Times New Roman" panose="02020603050405020304" pitchFamily="18" charset="0"/>
              </a:rPr>
              <a:t>ini</a:t>
            </a:r>
            <a:r>
              <a:rPr lang="en-US" sz="2600" dirty="0">
                <a:solidFill>
                  <a:schemeClr val="bg1"/>
                </a:solidFill>
                <a:latin typeface="+mn-lt"/>
                <a:ea typeface="Calibri" panose="020F0502020204030204" pitchFamily="34" charset="0"/>
                <a:cs typeface="Times New Roman" panose="02020603050405020304" pitchFamily="18" charset="0"/>
              </a:rPr>
              <a:t> </a:t>
            </a:r>
            <a:r>
              <a:rPr lang="en-US" sz="2600" dirty="0" err="1">
                <a:solidFill>
                  <a:schemeClr val="bg1"/>
                </a:solidFill>
                <a:latin typeface="+mn-lt"/>
                <a:ea typeface="Calibri" panose="020F0502020204030204" pitchFamily="34" charset="0"/>
                <a:cs typeface="Times New Roman" panose="02020603050405020304" pitchFamily="18" charset="0"/>
              </a:rPr>
              <a:t>dapat</a:t>
            </a:r>
            <a:r>
              <a:rPr lang="en-US" sz="2600" dirty="0">
                <a:solidFill>
                  <a:schemeClr val="bg1"/>
                </a:solidFill>
                <a:latin typeface="+mn-lt"/>
                <a:ea typeface="Calibri" panose="020F0502020204030204" pitchFamily="34" charset="0"/>
                <a:cs typeface="Times New Roman" panose="02020603050405020304" pitchFamily="18" charset="0"/>
              </a:rPr>
              <a:t> </a:t>
            </a:r>
            <a:r>
              <a:rPr lang="en-US" sz="2600" dirty="0" err="1">
                <a:solidFill>
                  <a:schemeClr val="bg1"/>
                </a:solidFill>
                <a:latin typeface="+mn-lt"/>
                <a:ea typeface="Calibri" panose="020F0502020204030204" pitchFamily="34" charset="0"/>
                <a:cs typeface="Times New Roman" panose="02020603050405020304" pitchFamily="18" charset="0"/>
              </a:rPr>
              <a:t>dilakukan</a:t>
            </a:r>
            <a:r>
              <a:rPr lang="en-US" sz="2600" dirty="0">
                <a:solidFill>
                  <a:schemeClr val="bg1"/>
                </a:solidFill>
                <a:latin typeface="+mn-lt"/>
                <a:ea typeface="Calibri" panose="020F0502020204030204" pitchFamily="34" charset="0"/>
                <a:cs typeface="Times New Roman" panose="02020603050405020304" pitchFamily="18" charset="0"/>
              </a:rPr>
              <a:t> </a:t>
            </a:r>
            <a:r>
              <a:rPr lang="en-US" sz="2600" dirty="0" err="1">
                <a:solidFill>
                  <a:schemeClr val="bg1"/>
                </a:solidFill>
                <a:latin typeface="+mn-lt"/>
                <a:ea typeface="Calibri" panose="020F0502020204030204" pitchFamily="34" charset="0"/>
                <a:cs typeface="Times New Roman" panose="02020603050405020304" pitchFamily="18" charset="0"/>
              </a:rPr>
              <a:t>dengan</a:t>
            </a:r>
            <a:r>
              <a:rPr lang="en-US" sz="2600" dirty="0">
                <a:solidFill>
                  <a:schemeClr val="bg1"/>
                </a:solidFill>
                <a:latin typeface="+mn-lt"/>
                <a:ea typeface="Calibri" panose="020F0502020204030204" pitchFamily="34" charset="0"/>
                <a:cs typeface="Times New Roman" panose="02020603050405020304" pitchFamily="18" charset="0"/>
              </a:rPr>
              <a:t>;</a:t>
            </a:r>
            <a:endParaRPr lang="id-ID" sz="2600" dirty="0">
              <a:solidFill>
                <a:schemeClr val="bg1"/>
              </a:solidFill>
              <a:effectLst/>
              <a:latin typeface="+mn-lt"/>
              <a:ea typeface="Calibri" panose="020F0502020204030204" pitchFamily="34" charset="0"/>
              <a:cs typeface="Times New Roman" panose="02020603050405020304" pitchFamily="18" charset="0"/>
            </a:endParaRPr>
          </a:p>
        </p:txBody>
      </p:sp>
    </p:spTree>
  </p:cSld>
  <p:clrMapOvr>
    <a:masterClrMapping/>
  </p:clrMapOvr>
  <p:transition spd="slow" advClick="0" advTm="4000">
    <p:push dir="u"/>
  </p:transition>
</p:sld>
</file>

<file path=ppt/theme/theme1.xml><?xml version="1.0" encoding="utf-8"?>
<a:theme xmlns:a="http://schemas.openxmlformats.org/drawingml/2006/main" name="www.freeppt7.com-Best powerpoint templates free download-slideshow">
  <a:themeElements>
    <a:clrScheme name="">
      <a:dk1>
        <a:srgbClr val="000000"/>
      </a:dk1>
      <a:lt1>
        <a:srgbClr val="F2F2F2"/>
      </a:lt1>
      <a:dk2>
        <a:srgbClr val="44546A"/>
      </a:dk2>
      <a:lt2>
        <a:srgbClr val="E7E6E6"/>
      </a:lt2>
      <a:accent1>
        <a:srgbClr val="E8C34E"/>
      </a:accent1>
      <a:accent2>
        <a:srgbClr val="D55B48"/>
      </a:accent2>
      <a:accent3>
        <a:srgbClr val="F7F7F7"/>
      </a:accent3>
      <a:accent4>
        <a:srgbClr val="000000"/>
      </a:accent4>
      <a:accent5>
        <a:srgbClr val="F2DEB2"/>
      </a:accent5>
      <a:accent6>
        <a:srgbClr val="C15240"/>
      </a:accent6>
      <a:hlink>
        <a:srgbClr val="0563C1"/>
      </a:hlink>
      <a:folHlink>
        <a:srgbClr val="954F72"/>
      </a:folHlink>
    </a:clrScheme>
    <a:fontScheme name="Office 主题">
      <a:majorFont>
        <a:latin typeface="Arial Black"/>
        <a:ea typeface="微软雅黑"/>
        <a:cs typeface=""/>
      </a:majorFont>
      <a:minorFont>
        <a:latin typeface="Arial"/>
        <a:ea typeface="黑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itchFamily="34" charset="0"/>
          <a:buNone/>
          <a:tabLst/>
          <a:defRPr kumimoji="0" lang="zh-CN" sz="1800" b="0" i="0" u="none" strike="noStrike" cap="none" normalizeH="0" baseline="0" smtClean="0">
            <a:ln>
              <a:noFill/>
            </a:ln>
            <a:solidFill>
              <a:schemeClr val="tx1"/>
            </a:solidFill>
            <a:effectLst/>
            <a:latin typeface="Arial" pitchFamily="34"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itchFamily="34" charset="0"/>
          <a:buNone/>
          <a:tabLst/>
          <a:defRPr kumimoji="0" lang="zh-CN" sz="1800" b="0" i="0" u="none" strike="noStrike" cap="none" normalizeH="0" baseline="0" smtClean="0">
            <a:ln>
              <a:noFill/>
            </a:ln>
            <a:solidFill>
              <a:schemeClr val="tx1"/>
            </a:solidFill>
            <a:effectLst/>
            <a:latin typeface="Arial" pitchFamily="34" charset="0"/>
            <a:ea typeface="宋体" pitchFamily="2" charset="-122"/>
          </a:defRPr>
        </a:defPPr>
      </a:lstStyle>
    </a:lnDef>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143</TotalTime>
  <Pages>0</Pages>
  <Words>2030</Words>
  <Characters>0</Characters>
  <Application>Microsoft Office PowerPoint</Application>
  <DocSecurity>0</DocSecurity>
  <PresentationFormat>Layar Lebar</PresentationFormat>
  <Lines>0</Lines>
  <Paragraphs>204</Paragraphs>
  <Slides>33</Slides>
  <Notes>0</Notes>
  <HiddenSlides>0</HiddenSlides>
  <MMClips>0</MMClips>
  <ScaleCrop>false</ScaleCrop>
  <HeadingPairs>
    <vt:vector size="6" baseType="variant">
      <vt:variant>
        <vt:lpstr>Font Dipakai</vt:lpstr>
      </vt:variant>
      <vt:variant>
        <vt:i4>9</vt:i4>
      </vt:variant>
      <vt:variant>
        <vt:lpstr>Tema</vt:lpstr>
      </vt:variant>
      <vt:variant>
        <vt:i4>1</vt:i4>
      </vt:variant>
      <vt:variant>
        <vt:lpstr>Judul Slide</vt:lpstr>
      </vt:variant>
      <vt:variant>
        <vt:i4>33</vt:i4>
      </vt:variant>
    </vt:vector>
  </HeadingPairs>
  <TitlesOfParts>
    <vt:vector size="43" baseType="lpstr">
      <vt:lpstr>等线</vt:lpstr>
      <vt:lpstr>微软雅黑</vt:lpstr>
      <vt:lpstr>黑体</vt:lpstr>
      <vt:lpstr>Arial</vt:lpstr>
      <vt:lpstr>Arial Black</vt:lpstr>
      <vt:lpstr>Calibri</vt:lpstr>
      <vt:lpstr>Cambria Math</vt:lpstr>
      <vt:lpstr>Symbol</vt:lpstr>
      <vt:lpstr>Times New Roman</vt:lpstr>
      <vt:lpstr>www.freeppt7.com-Best powerpoint templates free download-slideshow</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vector>
  </TitlesOfParts>
  <Manager/>
  <Company>Microsoft</Company>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subject/>
  <dc:creator>jc</dc:creator>
  <cp:keywords/>
  <dc:description/>
  <cp:lastModifiedBy>Asus</cp:lastModifiedBy>
  <cp:revision>49</cp:revision>
  <dcterms:created xsi:type="dcterms:W3CDTF">2014-01-31T07:57:00Z</dcterms:created>
  <dcterms:modified xsi:type="dcterms:W3CDTF">2020-11-29T17:07:00Z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2052-9.1.0.5108</vt:lpwstr>
  </property>
</Properties>
</file>