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5.xml" ContentType="application/vnd.ms-office.drawingml.diagramDrawing+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76" r:id="rId2"/>
    <p:sldId id="277" r:id="rId3"/>
    <p:sldId id="285" r:id="rId4"/>
    <p:sldId id="287" r:id="rId5"/>
    <p:sldId id="278" r:id="rId6"/>
    <p:sldId id="260" r:id="rId7"/>
    <p:sldId id="263" r:id="rId8"/>
    <p:sldId id="284" r:id="rId9"/>
    <p:sldId id="279" r:id="rId10"/>
    <p:sldId id="286" r:id="rId11"/>
    <p:sldId id="264" r:id="rId12"/>
    <p:sldId id="288" r:id="rId13"/>
    <p:sldId id="259" r:id="rId14"/>
    <p:sldId id="290" r:id="rId15"/>
    <p:sldId id="289" r:id="rId16"/>
    <p:sldId id="261" r:id="rId17"/>
    <p:sldId id="265" r:id="rId18"/>
    <p:sldId id="282" r:id="rId19"/>
    <p:sldId id="283" r:id="rId20"/>
    <p:sldId id="270" r:id="rId21"/>
    <p:sldId id="280" r:id="rId2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6" d="100"/>
          <a:sy n="76" d="100"/>
        </p:scale>
        <p:origin x="-1206" y="5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C32002-93C9-408E-B814-854DD0E94937}" type="doc">
      <dgm:prSet loTypeId="urn:microsoft.com/office/officeart/2005/8/layout/vList6" loCatId="list" qsTypeId="urn:microsoft.com/office/officeart/2005/8/quickstyle/3d3" qsCatId="3D" csTypeId="urn:microsoft.com/office/officeart/2005/8/colors/colorful4" csCatId="colorful" phldr="1"/>
      <dgm:spPr/>
      <dgm:t>
        <a:bodyPr/>
        <a:lstStyle/>
        <a:p>
          <a:endParaRPr lang="id-ID"/>
        </a:p>
      </dgm:t>
    </dgm:pt>
    <dgm:pt modelId="{7C7BC73C-0AE5-44FD-997F-C87E65074FAF}">
      <dgm:prSet phldrT="[Text]"/>
      <dgm:spPr/>
      <dgm:t>
        <a:bodyPr/>
        <a:lstStyle/>
        <a:p>
          <a:r>
            <a:rPr lang="id-ID" dirty="0" smtClean="0"/>
            <a:t>Kutai</a:t>
          </a:r>
          <a:endParaRPr lang="id-ID" dirty="0"/>
        </a:p>
      </dgm:t>
    </dgm:pt>
    <dgm:pt modelId="{409DC599-3A42-4547-BE1D-B313C8589BB1}" type="parTrans" cxnId="{59DF2A26-2EF7-4D5C-8091-4DB972AC905C}">
      <dgm:prSet/>
      <dgm:spPr/>
      <dgm:t>
        <a:bodyPr/>
        <a:lstStyle/>
        <a:p>
          <a:endParaRPr lang="id-ID"/>
        </a:p>
      </dgm:t>
    </dgm:pt>
    <dgm:pt modelId="{0DA2AE03-C161-414B-91D3-5DFAFE960ADB}" type="sibTrans" cxnId="{59DF2A26-2EF7-4D5C-8091-4DB972AC905C}">
      <dgm:prSet/>
      <dgm:spPr/>
      <dgm:t>
        <a:bodyPr/>
        <a:lstStyle/>
        <a:p>
          <a:endParaRPr lang="id-ID"/>
        </a:p>
      </dgm:t>
    </dgm:pt>
    <dgm:pt modelId="{87013518-3F4B-4BCE-99EF-EAC190E9D5A0}">
      <dgm:prSet phldrT="[Text]"/>
      <dgm:spPr/>
      <dgm:t>
        <a:bodyPr/>
        <a:lstStyle/>
        <a:p>
          <a:r>
            <a:rPr lang="id-ID" dirty="0" smtClean="0"/>
            <a:t>Menampilkan nilai sosial politik, dan </a:t>
          </a:r>
          <a:r>
            <a:rPr lang="fi-FI" dirty="0" smtClean="0"/>
            <a:t>Ketuhanan dalam bentuk kerajaan, kenduri dan</a:t>
          </a:r>
          <a:r>
            <a:rPr lang="id-ID" dirty="0" smtClean="0"/>
            <a:t> sedekah kepada para Brahmana</a:t>
          </a:r>
          <a:endParaRPr lang="id-ID" dirty="0"/>
        </a:p>
      </dgm:t>
    </dgm:pt>
    <dgm:pt modelId="{082420B1-0982-4EE1-AC1C-96951FCB4C61}" type="parTrans" cxnId="{E2BF2ECF-D623-472C-AB3B-EE2B5D383137}">
      <dgm:prSet/>
      <dgm:spPr/>
      <dgm:t>
        <a:bodyPr/>
        <a:lstStyle/>
        <a:p>
          <a:endParaRPr lang="id-ID"/>
        </a:p>
      </dgm:t>
    </dgm:pt>
    <dgm:pt modelId="{7BFE5ABB-FC9B-4E0B-AE58-A1FD630A4136}" type="sibTrans" cxnId="{E2BF2ECF-D623-472C-AB3B-EE2B5D383137}">
      <dgm:prSet/>
      <dgm:spPr/>
      <dgm:t>
        <a:bodyPr/>
        <a:lstStyle/>
        <a:p>
          <a:endParaRPr lang="id-ID"/>
        </a:p>
      </dgm:t>
    </dgm:pt>
    <dgm:pt modelId="{631ABA69-3A0E-4350-B043-AE26A14358C8}">
      <dgm:prSet phldrT="[Text]"/>
      <dgm:spPr/>
      <dgm:t>
        <a:bodyPr/>
        <a:lstStyle/>
        <a:p>
          <a:r>
            <a:rPr lang="id-ID" dirty="0" smtClean="0"/>
            <a:t>Sriwijaya</a:t>
          </a:r>
          <a:endParaRPr lang="id-ID" dirty="0"/>
        </a:p>
      </dgm:t>
    </dgm:pt>
    <dgm:pt modelId="{B35614FF-C425-47EF-962E-1A257DF66A92}" type="parTrans" cxnId="{7E81AB2A-1077-49B1-AC46-9040893C229B}">
      <dgm:prSet/>
      <dgm:spPr/>
      <dgm:t>
        <a:bodyPr/>
        <a:lstStyle/>
        <a:p>
          <a:endParaRPr lang="id-ID"/>
        </a:p>
      </dgm:t>
    </dgm:pt>
    <dgm:pt modelId="{AF9F5EF1-939A-409D-8326-C58449C28904}" type="sibTrans" cxnId="{7E81AB2A-1077-49B1-AC46-9040893C229B}">
      <dgm:prSet/>
      <dgm:spPr/>
      <dgm:t>
        <a:bodyPr/>
        <a:lstStyle/>
        <a:p>
          <a:endParaRPr lang="id-ID"/>
        </a:p>
      </dgm:t>
    </dgm:pt>
    <dgm:pt modelId="{1461284E-35D2-49E4-912F-4A4386C31A2C}">
      <dgm:prSet phldrT="[Text]"/>
      <dgm:spPr/>
      <dgm:t>
        <a:bodyPr/>
        <a:lstStyle/>
        <a:p>
          <a:r>
            <a:rPr lang="id-ID" dirty="0" smtClean="0"/>
            <a:t>Nilai persatuan yang tidak terpisahkan dengan </a:t>
          </a:r>
          <a:r>
            <a:rPr lang="fi-FI" dirty="0" smtClean="0"/>
            <a:t>nilai ke-Tuhanan yang tampak pada raja sebagai pusat</a:t>
          </a:r>
          <a:r>
            <a:rPr lang="id-ID" dirty="0" smtClean="0"/>
            <a:t> kekuasaan dengan kekuatan religius berusaha mempertahankan kewibawaannya terhadap para datu</a:t>
          </a:r>
          <a:endParaRPr lang="id-ID" dirty="0"/>
        </a:p>
      </dgm:t>
    </dgm:pt>
    <dgm:pt modelId="{81CE144D-81DD-4B6C-80DB-756F79ABB81F}" type="parTrans" cxnId="{8629F74A-183B-4506-9A5C-D1DB4B2AFA37}">
      <dgm:prSet/>
      <dgm:spPr/>
      <dgm:t>
        <a:bodyPr/>
        <a:lstStyle/>
        <a:p>
          <a:endParaRPr lang="id-ID"/>
        </a:p>
      </dgm:t>
    </dgm:pt>
    <dgm:pt modelId="{9D76E399-F920-4ABB-9B28-FE845F8B8099}" type="sibTrans" cxnId="{8629F74A-183B-4506-9A5C-D1DB4B2AFA37}">
      <dgm:prSet/>
      <dgm:spPr/>
      <dgm:t>
        <a:bodyPr/>
        <a:lstStyle/>
        <a:p>
          <a:endParaRPr lang="id-ID"/>
        </a:p>
      </dgm:t>
    </dgm:pt>
    <dgm:pt modelId="{DE1BA147-C7E4-4513-8786-9CD45D00DFFA}">
      <dgm:prSet/>
      <dgm:spPr/>
      <dgm:t>
        <a:bodyPr/>
        <a:lstStyle/>
        <a:p>
          <a:r>
            <a:rPr lang="id-ID" dirty="0" smtClean="0"/>
            <a:t>Majapahit</a:t>
          </a:r>
          <a:endParaRPr lang="id-ID" dirty="0"/>
        </a:p>
      </dgm:t>
    </dgm:pt>
    <dgm:pt modelId="{130626B0-1F59-4444-A9CD-0285D5D94DAB}" type="parTrans" cxnId="{2DA4308A-A2DC-4B55-84F1-8388A71700A0}">
      <dgm:prSet/>
      <dgm:spPr/>
      <dgm:t>
        <a:bodyPr/>
        <a:lstStyle/>
        <a:p>
          <a:endParaRPr lang="id-ID"/>
        </a:p>
      </dgm:t>
    </dgm:pt>
    <dgm:pt modelId="{C261D1A6-6DD6-4AA8-B58B-57D8C8FD946D}" type="sibTrans" cxnId="{2DA4308A-A2DC-4B55-84F1-8388A71700A0}">
      <dgm:prSet/>
      <dgm:spPr/>
      <dgm:t>
        <a:bodyPr/>
        <a:lstStyle/>
        <a:p>
          <a:endParaRPr lang="id-ID"/>
        </a:p>
      </dgm:t>
    </dgm:pt>
    <dgm:pt modelId="{F2CF9295-2EA6-419B-956E-5CDE284B1F2A}">
      <dgm:prSet/>
      <dgm:spPr/>
      <dgm:t>
        <a:bodyPr/>
        <a:lstStyle/>
        <a:p>
          <a:r>
            <a:rPr lang="id-ID" dirty="0" smtClean="0"/>
            <a:t>Pancasila terdapat dalam buku Nagarakertagama karangan Empu Prapanca dan buku Sutasoma karangan Empu Tantular (Bhinneka Tunggal Ika) yang menggambarkan kehidupan  yang toleran.</a:t>
          </a:r>
          <a:endParaRPr lang="id-ID" dirty="0"/>
        </a:p>
      </dgm:t>
    </dgm:pt>
    <dgm:pt modelId="{DFD57EC2-47A3-4E8A-833A-00701C13EF49}" type="parTrans" cxnId="{A2A04EC9-BB7A-499B-BEFC-60589F81248E}">
      <dgm:prSet/>
      <dgm:spPr/>
      <dgm:t>
        <a:bodyPr/>
        <a:lstStyle/>
        <a:p>
          <a:endParaRPr lang="id-ID"/>
        </a:p>
      </dgm:t>
    </dgm:pt>
    <dgm:pt modelId="{39C45810-70BB-4FE5-AF5F-67FD1A912051}" type="sibTrans" cxnId="{A2A04EC9-BB7A-499B-BEFC-60589F81248E}">
      <dgm:prSet/>
      <dgm:spPr/>
      <dgm:t>
        <a:bodyPr/>
        <a:lstStyle/>
        <a:p>
          <a:endParaRPr lang="id-ID"/>
        </a:p>
      </dgm:t>
    </dgm:pt>
    <dgm:pt modelId="{67B44EE2-D7C9-4FAD-BF4B-478FA2DB28CD}" type="pres">
      <dgm:prSet presAssocID="{4BC32002-93C9-408E-B814-854DD0E94937}" presName="Name0" presStyleCnt="0">
        <dgm:presLayoutVars>
          <dgm:dir/>
          <dgm:animLvl val="lvl"/>
          <dgm:resizeHandles/>
        </dgm:presLayoutVars>
      </dgm:prSet>
      <dgm:spPr/>
      <dgm:t>
        <a:bodyPr/>
        <a:lstStyle/>
        <a:p>
          <a:endParaRPr lang="id-ID"/>
        </a:p>
      </dgm:t>
    </dgm:pt>
    <dgm:pt modelId="{D144822A-E432-4012-B6D1-A094F9DC24EF}" type="pres">
      <dgm:prSet presAssocID="{7C7BC73C-0AE5-44FD-997F-C87E65074FAF}" presName="linNode" presStyleCnt="0"/>
      <dgm:spPr/>
    </dgm:pt>
    <dgm:pt modelId="{9BE644B2-7478-4A2C-A16E-48E0C0CB9865}" type="pres">
      <dgm:prSet presAssocID="{7C7BC73C-0AE5-44FD-997F-C87E65074FAF}" presName="parentShp" presStyleLbl="node1" presStyleIdx="0" presStyleCnt="3">
        <dgm:presLayoutVars>
          <dgm:bulletEnabled val="1"/>
        </dgm:presLayoutVars>
      </dgm:prSet>
      <dgm:spPr/>
      <dgm:t>
        <a:bodyPr/>
        <a:lstStyle/>
        <a:p>
          <a:endParaRPr lang="id-ID"/>
        </a:p>
      </dgm:t>
    </dgm:pt>
    <dgm:pt modelId="{2CF6C9E1-058C-44D7-8D9B-FED45164BFA6}" type="pres">
      <dgm:prSet presAssocID="{7C7BC73C-0AE5-44FD-997F-C87E65074FAF}" presName="childShp" presStyleLbl="bgAccFollowNode1" presStyleIdx="0" presStyleCnt="3">
        <dgm:presLayoutVars>
          <dgm:bulletEnabled val="1"/>
        </dgm:presLayoutVars>
      </dgm:prSet>
      <dgm:spPr/>
      <dgm:t>
        <a:bodyPr/>
        <a:lstStyle/>
        <a:p>
          <a:endParaRPr lang="id-ID"/>
        </a:p>
      </dgm:t>
    </dgm:pt>
    <dgm:pt modelId="{C0C3E05F-5E5D-4470-8313-4BB6612DDCA0}" type="pres">
      <dgm:prSet presAssocID="{0DA2AE03-C161-414B-91D3-5DFAFE960ADB}" presName="spacing" presStyleCnt="0"/>
      <dgm:spPr/>
    </dgm:pt>
    <dgm:pt modelId="{26AA4C31-188E-41FB-B98F-F569A5FDD3D9}" type="pres">
      <dgm:prSet presAssocID="{631ABA69-3A0E-4350-B043-AE26A14358C8}" presName="linNode" presStyleCnt="0"/>
      <dgm:spPr/>
    </dgm:pt>
    <dgm:pt modelId="{F5492E5E-D88F-4FB8-9D96-1223D252F74C}" type="pres">
      <dgm:prSet presAssocID="{631ABA69-3A0E-4350-B043-AE26A14358C8}" presName="parentShp" presStyleLbl="node1" presStyleIdx="1" presStyleCnt="3">
        <dgm:presLayoutVars>
          <dgm:bulletEnabled val="1"/>
        </dgm:presLayoutVars>
      </dgm:prSet>
      <dgm:spPr/>
      <dgm:t>
        <a:bodyPr/>
        <a:lstStyle/>
        <a:p>
          <a:endParaRPr lang="id-ID"/>
        </a:p>
      </dgm:t>
    </dgm:pt>
    <dgm:pt modelId="{C6CCE172-D337-4CE4-A35C-ADE0D39D4C12}" type="pres">
      <dgm:prSet presAssocID="{631ABA69-3A0E-4350-B043-AE26A14358C8}" presName="childShp" presStyleLbl="bgAccFollowNode1" presStyleIdx="1" presStyleCnt="3">
        <dgm:presLayoutVars>
          <dgm:bulletEnabled val="1"/>
        </dgm:presLayoutVars>
      </dgm:prSet>
      <dgm:spPr/>
      <dgm:t>
        <a:bodyPr/>
        <a:lstStyle/>
        <a:p>
          <a:endParaRPr lang="id-ID"/>
        </a:p>
      </dgm:t>
    </dgm:pt>
    <dgm:pt modelId="{7F7CB075-CB31-4E1F-AA91-88DCC29C4F89}" type="pres">
      <dgm:prSet presAssocID="{AF9F5EF1-939A-409D-8326-C58449C28904}" presName="spacing" presStyleCnt="0"/>
      <dgm:spPr/>
    </dgm:pt>
    <dgm:pt modelId="{A6D245C6-9745-4A23-8D4D-2C017E066EAA}" type="pres">
      <dgm:prSet presAssocID="{DE1BA147-C7E4-4513-8786-9CD45D00DFFA}" presName="linNode" presStyleCnt="0"/>
      <dgm:spPr/>
    </dgm:pt>
    <dgm:pt modelId="{E042F37E-D3BA-49B9-8D9B-346E62FA6660}" type="pres">
      <dgm:prSet presAssocID="{DE1BA147-C7E4-4513-8786-9CD45D00DFFA}" presName="parentShp" presStyleLbl="node1" presStyleIdx="2" presStyleCnt="3">
        <dgm:presLayoutVars>
          <dgm:bulletEnabled val="1"/>
        </dgm:presLayoutVars>
      </dgm:prSet>
      <dgm:spPr/>
      <dgm:t>
        <a:bodyPr/>
        <a:lstStyle/>
        <a:p>
          <a:endParaRPr lang="id-ID"/>
        </a:p>
      </dgm:t>
    </dgm:pt>
    <dgm:pt modelId="{C07550C8-5C43-4821-ACE1-97E65B2F8101}" type="pres">
      <dgm:prSet presAssocID="{DE1BA147-C7E4-4513-8786-9CD45D00DFFA}" presName="childShp" presStyleLbl="bgAccFollowNode1" presStyleIdx="2" presStyleCnt="3">
        <dgm:presLayoutVars>
          <dgm:bulletEnabled val="1"/>
        </dgm:presLayoutVars>
      </dgm:prSet>
      <dgm:spPr/>
      <dgm:t>
        <a:bodyPr/>
        <a:lstStyle/>
        <a:p>
          <a:endParaRPr lang="id-ID"/>
        </a:p>
      </dgm:t>
    </dgm:pt>
  </dgm:ptLst>
  <dgm:cxnLst>
    <dgm:cxn modelId="{D2E1F609-6E66-456F-9428-094735824CC1}" type="presOf" srcId="{7C7BC73C-0AE5-44FD-997F-C87E65074FAF}" destId="{9BE644B2-7478-4A2C-A16E-48E0C0CB9865}" srcOrd="0" destOrd="0" presId="urn:microsoft.com/office/officeart/2005/8/layout/vList6"/>
    <dgm:cxn modelId="{E2BF2ECF-D623-472C-AB3B-EE2B5D383137}" srcId="{7C7BC73C-0AE5-44FD-997F-C87E65074FAF}" destId="{87013518-3F4B-4BCE-99EF-EAC190E9D5A0}" srcOrd="0" destOrd="0" parTransId="{082420B1-0982-4EE1-AC1C-96951FCB4C61}" sibTransId="{7BFE5ABB-FC9B-4E0B-AE58-A1FD630A4136}"/>
    <dgm:cxn modelId="{6AB2FA7C-28BB-4F79-97EE-865C871E629C}" type="presOf" srcId="{87013518-3F4B-4BCE-99EF-EAC190E9D5A0}" destId="{2CF6C9E1-058C-44D7-8D9B-FED45164BFA6}" srcOrd="0" destOrd="0" presId="urn:microsoft.com/office/officeart/2005/8/layout/vList6"/>
    <dgm:cxn modelId="{2DA4308A-A2DC-4B55-84F1-8388A71700A0}" srcId="{4BC32002-93C9-408E-B814-854DD0E94937}" destId="{DE1BA147-C7E4-4513-8786-9CD45D00DFFA}" srcOrd="2" destOrd="0" parTransId="{130626B0-1F59-4444-A9CD-0285D5D94DAB}" sibTransId="{C261D1A6-6DD6-4AA8-B58B-57D8C8FD946D}"/>
    <dgm:cxn modelId="{D79142F4-5729-4410-8E6C-C4308D3D1862}" type="presOf" srcId="{1461284E-35D2-49E4-912F-4A4386C31A2C}" destId="{C6CCE172-D337-4CE4-A35C-ADE0D39D4C12}" srcOrd="0" destOrd="0" presId="urn:microsoft.com/office/officeart/2005/8/layout/vList6"/>
    <dgm:cxn modelId="{7E81AB2A-1077-49B1-AC46-9040893C229B}" srcId="{4BC32002-93C9-408E-B814-854DD0E94937}" destId="{631ABA69-3A0E-4350-B043-AE26A14358C8}" srcOrd="1" destOrd="0" parTransId="{B35614FF-C425-47EF-962E-1A257DF66A92}" sibTransId="{AF9F5EF1-939A-409D-8326-C58449C28904}"/>
    <dgm:cxn modelId="{A2A04EC9-BB7A-499B-BEFC-60589F81248E}" srcId="{DE1BA147-C7E4-4513-8786-9CD45D00DFFA}" destId="{F2CF9295-2EA6-419B-956E-5CDE284B1F2A}" srcOrd="0" destOrd="0" parTransId="{DFD57EC2-47A3-4E8A-833A-00701C13EF49}" sibTransId="{39C45810-70BB-4FE5-AF5F-67FD1A912051}"/>
    <dgm:cxn modelId="{132AFC47-D22D-43F1-B04B-B1F24DEACA7C}" type="presOf" srcId="{F2CF9295-2EA6-419B-956E-5CDE284B1F2A}" destId="{C07550C8-5C43-4821-ACE1-97E65B2F8101}" srcOrd="0" destOrd="0" presId="urn:microsoft.com/office/officeart/2005/8/layout/vList6"/>
    <dgm:cxn modelId="{C909A60E-3011-4873-AC86-6C42C992955C}" type="presOf" srcId="{DE1BA147-C7E4-4513-8786-9CD45D00DFFA}" destId="{E042F37E-D3BA-49B9-8D9B-346E62FA6660}" srcOrd="0" destOrd="0" presId="urn:microsoft.com/office/officeart/2005/8/layout/vList6"/>
    <dgm:cxn modelId="{8629F74A-183B-4506-9A5C-D1DB4B2AFA37}" srcId="{631ABA69-3A0E-4350-B043-AE26A14358C8}" destId="{1461284E-35D2-49E4-912F-4A4386C31A2C}" srcOrd="0" destOrd="0" parTransId="{81CE144D-81DD-4B6C-80DB-756F79ABB81F}" sibTransId="{9D76E399-F920-4ABB-9B28-FE845F8B8099}"/>
    <dgm:cxn modelId="{59DF2A26-2EF7-4D5C-8091-4DB972AC905C}" srcId="{4BC32002-93C9-408E-B814-854DD0E94937}" destId="{7C7BC73C-0AE5-44FD-997F-C87E65074FAF}" srcOrd="0" destOrd="0" parTransId="{409DC599-3A42-4547-BE1D-B313C8589BB1}" sibTransId="{0DA2AE03-C161-414B-91D3-5DFAFE960ADB}"/>
    <dgm:cxn modelId="{487F09DA-6A66-471B-B25B-3EA14C21C1B2}" type="presOf" srcId="{631ABA69-3A0E-4350-B043-AE26A14358C8}" destId="{F5492E5E-D88F-4FB8-9D96-1223D252F74C}" srcOrd="0" destOrd="0" presId="urn:microsoft.com/office/officeart/2005/8/layout/vList6"/>
    <dgm:cxn modelId="{C140D6F0-5019-4461-B687-896F375531EB}" type="presOf" srcId="{4BC32002-93C9-408E-B814-854DD0E94937}" destId="{67B44EE2-D7C9-4FAD-BF4B-478FA2DB28CD}" srcOrd="0" destOrd="0" presId="urn:microsoft.com/office/officeart/2005/8/layout/vList6"/>
    <dgm:cxn modelId="{7FED8D7B-7F12-4DA4-8F98-6CB9537F1E9A}" type="presParOf" srcId="{67B44EE2-D7C9-4FAD-BF4B-478FA2DB28CD}" destId="{D144822A-E432-4012-B6D1-A094F9DC24EF}" srcOrd="0" destOrd="0" presId="urn:microsoft.com/office/officeart/2005/8/layout/vList6"/>
    <dgm:cxn modelId="{E5E2CFB0-E13B-4064-87DD-F402366A84D3}" type="presParOf" srcId="{D144822A-E432-4012-B6D1-A094F9DC24EF}" destId="{9BE644B2-7478-4A2C-A16E-48E0C0CB9865}" srcOrd="0" destOrd="0" presId="urn:microsoft.com/office/officeart/2005/8/layout/vList6"/>
    <dgm:cxn modelId="{7F9EEECE-ED43-4F28-8AEA-42A587876DC5}" type="presParOf" srcId="{D144822A-E432-4012-B6D1-A094F9DC24EF}" destId="{2CF6C9E1-058C-44D7-8D9B-FED45164BFA6}" srcOrd="1" destOrd="0" presId="urn:microsoft.com/office/officeart/2005/8/layout/vList6"/>
    <dgm:cxn modelId="{927D3525-EF39-47A1-B9FB-D859DD25DFDE}" type="presParOf" srcId="{67B44EE2-D7C9-4FAD-BF4B-478FA2DB28CD}" destId="{C0C3E05F-5E5D-4470-8313-4BB6612DDCA0}" srcOrd="1" destOrd="0" presId="urn:microsoft.com/office/officeart/2005/8/layout/vList6"/>
    <dgm:cxn modelId="{FEC9FB24-55E2-48B0-9486-699FA6ED2016}" type="presParOf" srcId="{67B44EE2-D7C9-4FAD-BF4B-478FA2DB28CD}" destId="{26AA4C31-188E-41FB-B98F-F569A5FDD3D9}" srcOrd="2" destOrd="0" presId="urn:microsoft.com/office/officeart/2005/8/layout/vList6"/>
    <dgm:cxn modelId="{4F89A1BB-63F7-4FC6-9A6A-F50BFDB311BE}" type="presParOf" srcId="{26AA4C31-188E-41FB-B98F-F569A5FDD3D9}" destId="{F5492E5E-D88F-4FB8-9D96-1223D252F74C}" srcOrd="0" destOrd="0" presId="urn:microsoft.com/office/officeart/2005/8/layout/vList6"/>
    <dgm:cxn modelId="{30CDB981-DF72-4C5A-BF16-0D38CAD35CBB}" type="presParOf" srcId="{26AA4C31-188E-41FB-B98F-F569A5FDD3D9}" destId="{C6CCE172-D337-4CE4-A35C-ADE0D39D4C12}" srcOrd="1" destOrd="0" presId="urn:microsoft.com/office/officeart/2005/8/layout/vList6"/>
    <dgm:cxn modelId="{CD9E155B-A2A3-4EF6-B0D0-B86922BA55A5}" type="presParOf" srcId="{67B44EE2-D7C9-4FAD-BF4B-478FA2DB28CD}" destId="{7F7CB075-CB31-4E1F-AA91-88DCC29C4F89}" srcOrd="3" destOrd="0" presId="urn:microsoft.com/office/officeart/2005/8/layout/vList6"/>
    <dgm:cxn modelId="{9610234D-12D6-4777-A387-298244C9D445}" type="presParOf" srcId="{67B44EE2-D7C9-4FAD-BF4B-478FA2DB28CD}" destId="{A6D245C6-9745-4A23-8D4D-2C017E066EAA}" srcOrd="4" destOrd="0" presId="urn:microsoft.com/office/officeart/2005/8/layout/vList6"/>
    <dgm:cxn modelId="{703A62E9-5B29-45A5-9037-B04F47F52D0B}" type="presParOf" srcId="{A6D245C6-9745-4A23-8D4D-2C017E066EAA}" destId="{E042F37E-D3BA-49B9-8D9B-346E62FA6660}" srcOrd="0" destOrd="0" presId="urn:microsoft.com/office/officeart/2005/8/layout/vList6"/>
    <dgm:cxn modelId="{0D874BD7-425E-4945-B28E-6B4E119A0CD6}" type="presParOf" srcId="{A6D245C6-9745-4A23-8D4D-2C017E066EAA}" destId="{C07550C8-5C43-4821-ACE1-97E65B2F8101}" srcOrd="1" destOrd="0" presId="urn:microsoft.com/office/officeart/2005/8/layout/v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48CDDB-FCC8-4C54-8549-454489712121}" type="doc">
      <dgm:prSet loTypeId="urn:microsoft.com/office/officeart/2005/8/layout/hProcess4" loCatId="process" qsTypeId="urn:microsoft.com/office/officeart/2005/8/quickstyle/simple1" qsCatId="simple" csTypeId="urn:microsoft.com/office/officeart/2005/8/colors/colorful5" csCatId="colorful" phldr="1"/>
      <dgm:spPr/>
      <dgm:t>
        <a:bodyPr/>
        <a:lstStyle/>
        <a:p>
          <a:endParaRPr lang="id-ID"/>
        </a:p>
      </dgm:t>
    </dgm:pt>
    <dgm:pt modelId="{81EEAC99-F07C-4FF9-8D9D-86FC6E6C795B}">
      <dgm:prSet phldrT="[Text]"/>
      <dgm:spPr/>
      <dgm:t>
        <a:bodyPr/>
        <a:lstStyle/>
        <a:p>
          <a:r>
            <a:rPr lang="id-ID" dirty="0" smtClean="0"/>
            <a:t>6 Agustus 1945</a:t>
          </a:r>
          <a:endParaRPr lang="id-ID" dirty="0"/>
        </a:p>
      </dgm:t>
    </dgm:pt>
    <dgm:pt modelId="{49254D7C-760D-44F7-98C2-0E2A9CC0BF06}" type="parTrans" cxnId="{B6CA7C97-38F0-4104-BB66-4C19F893822E}">
      <dgm:prSet/>
      <dgm:spPr/>
      <dgm:t>
        <a:bodyPr/>
        <a:lstStyle/>
        <a:p>
          <a:endParaRPr lang="id-ID"/>
        </a:p>
      </dgm:t>
    </dgm:pt>
    <dgm:pt modelId="{366054F1-F1F3-4A92-BC0F-8D0A1EE17253}" type="sibTrans" cxnId="{B6CA7C97-38F0-4104-BB66-4C19F893822E}">
      <dgm:prSet/>
      <dgm:spPr/>
      <dgm:t>
        <a:bodyPr/>
        <a:lstStyle/>
        <a:p>
          <a:endParaRPr lang="id-ID"/>
        </a:p>
      </dgm:t>
    </dgm:pt>
    <dgm:pt modelId="{64280C8D-C6BA-4C79-A5E5-5A6FB56D74B2}">
      <dgm:prSet phldrT="[Text]" custT="1"/>
      <dgm:spPr/>
      <dgm:t>
        <a:bodyPr/>
        <a:lstStyle/>
        <a:p>
          <a:r>
            <a:rPr lang="id-ID" sz="3200" b="0" dirty="0" smtClean="0"/>
            <a:t>Bom atom dijatuhkan di herosima</a:t>
          </a:r>
          <a:endParaRPr lang="id-ID" sz="3200" b="0" dirty="0"/>
        </a:p>
      </dgm:t>
    </dgm:pt>
    <dgm:pt modelId="{87C51A9D-5616-4B69-9256-FF5556432527}" type="parTrans" cxnId="{07A736CA-CAE1-4FA5-909F-51EEC02B9E76}">
      <dgm:prSet/>
      <dgm:spPr/>
      <dgm:t>
        <a:bodyPr/>
        <a:lstStyle/>
        <a:p>
          <a:endParaRPr lang="id-ID"/>
        </a:p>
      </dgm:t>
    </dgm:pt>
    <dgm:pt modelId="{A25E7878-FF27-4460-B34F-DF91E8B6A964}" type="sibTrans" cxnId="{07A736CA-CAE1-4FA5-909F-51EEC02B9E76}">
      <dgm:prSet/>
      <dgm:spPr/>
      <dgm:t>
        <a:bodyPr/>
        <a:lstStyle/>
        <a:p>
          <a:endParaRPr lang="id-ID"/>
        </a:p>
      </dgm:t>
    </dgm:pt>
    <dgm:pt modelId="{7B7E1942-3765-410A-8D99-63E33B249623}">
      <dgm:prSet phldrT="[Text]"/>
      <dgm:spPr/>
      <dgm:t>
        <a:bodyPr/>
        <a:lstStyle/>
        <a:p>
          <a:r>
            <a:rPr lang="id-ID" dirty="0" smtClean="0"/>
            <a:t>16 Agustus 1945</a:t>
          </a:r>
          <a:endParaRPr lang="id-ID" dirty="0"/>
        </a:p>
      </dgm:t>
    </dgm:pt>
    <dgm:pt modelId="{EF6A9CF5-676B-4865-8946-FEFDA9F354D2}" type="parTrans" cxnId="{314495B6-CBBD-4018-A554-A032594F8234}">
      <dgm:prSet/>
      <dgm:spPr/>
      <dgm:t>
        <a:bodyPr/>
        <a:lstStyle/>
        <a:p>
          <a:endParaRPr lang="id-ID"/>
        </a:p>
      </dgm:t>
    </dgm:pt>
    <dgm:pt modelId="{9A0A664E-9B1A-4DA4-B249-339760597E76}" type="sibTrans" cxnId="{314495B6-CBBD-4018-A554-A032594F8234}">
      <dgm:prSet/>
      <dgm:spPr/>
      <dgm:t>
        <a:bodyPr/>
        <a:lstStyle/>
        <a:p>
          <a:endParaRPr lang="id-ID"/>
        </a:p>
      </dgm:t>
    </dgm:pt>
    <dgm:pt modelId="{6A476AAA-0349-4564-8CA9-DBD9A87FA70E}">
      <dgm:prSet phldrT="[Text]"/>
      <dgm:spPr/>
      <dgm:t>
        <a:bodyPr/>
        <a:lstStyle/>
        <a:p>
          <a:r>
            <a:rPr lang="id-ID" dirty="0" smtClean="0"/>
            <a:t>Perundingan Golongan Muda dan Golongan Tua dalam penyusunan teks proklamasi</a:t>
          </a:r>
          <a:endParaRPr lang="id-ID" dirty="0"/>
        </a:p>
      </dgm:t>
    </dgm:pt>
    <dgm:pt modelId="{4B2D36C0-9B3E-455E-9CC5-274D98407BA9}" type="parTrans" cxnId="{94C0946A-4AEE-400B-9F82-0732F5F7B81B}">
      <dgm:prSet/>
      <dgm:spPr/>
      <dgm:t>
        <a:bodyPr/>
        <a:lstStyle/>
        <a:p>
          <a:endParaRPr lang="id-ID"/>
        </a:p>
      </dgm:t>
    </dgm:pt>
    <dgm:pt modelId="{7DD16031-3CD6-4B83-A7EC-7748080D44C3}" type="sibTrans" cxnId="{94C0946A-4AEE-400B-9F82-0732F5F7B81B}">
      <dgm:prSet/>
      <dgm:spPr/>
      <dgm:t>
        <a:bodyPr/>
        <a:lstStyle/>
        <a:p>
          <a:endParaRPr lang="id-ID"/>
        </a:p>
      </dgm:t>
    </dgm:pt>
    <dgm:pt modelId="{FA5E00C5-E98B-4208-B95C-88A15266E67D}">
      <dgm:prSet phldrT="[Text]"/>
      <dgm:spPr/>
      <dgm:t>
        <a:bodyPr/>
        <a:lstStyle/>
        <a:p>
          <a:r>
            <a:rPr lang="id-ID" dirty="0" smtClean="0"/>
            <a:t>17 Agustus 1945</a:t>
          </a:r>
          <a:endParaRPr lang="id-ID" dirty="0"/>
        </a:p>
      </dgm:t>
    </dgm:pt>
    <dgm:pt modelId="{96AE8A1C-CA03-482C-9BDB-4830AFBF58A7}" type="parTrans" cxnId="{00994FA3-02ED-4C87-86BF-625F59318352}">
      <dgm:prSet/>
      <dgm:spPr/>
      <dgm:t>
        <a:bodyPr/>
        <a:lstStyle/>
        <a:p>
          <a:endParaRPr lang="id-ID"/>
        </a:p>
      </dgm:t>
    </dgm:pt>
    <dgm:pt modelId="{5AEA07D4-38CC-494B-B3B2-FD3C597D84C5}" type="sibTrans" cxnId="{00994FA3-02ED-4C87-86BF-625F59318352}">
      <dgm:prSet/>
      <dgm:spPr/>
      <dgm:t>
        <a:bodyPr/>
        <a:lstStyle/>
        <a:p>
          <a:endParaRPr lang="id-ID"/>
        </a:p>
      </dgm:t>
    </dgm:pt>
    <dgm:pt modelId="{116ECC03-7E5E-4027-8AAF-ADF8F06C4633}">
      <dgm:prSet phldrT="[Text]" custT="1"/>
      <dgm:spPr/>
      <dgm:t>
        <a:bodyPr/>
        <a:lstStyle/>
        <a:p>
          <a:r>
            <a:rPr lang="id-ID" sz="3600" dirty="0" smtClean="0"/>
            <a:t>Proklamasi</a:t>
          </a:r>
          <a:endParaRPr lang="id-ID" sz="3600" dirty="0"/>
        </a:p>
      </dgm:t>
    </dgm:pt>
    <dgm:pt modelId="{6A30495C-82AE-4E71-9CCE-49DF8BEB4D27}" type="parTrans" cxnId="{6B778E83-91C3-4993-8E9A-535B016EB805}">
      <dgm:prSet/>
      <dgm:spPr/>
      <dgm:t>
        <a:bodyPr/>
        <a:lstStyle/>
        <a:p>
          <a:endParaRPr lang="id-ID"/>
        </a:p>
      </dgm:t>
    </dgm:pt>
    <dgm:pt modelId="{1CCCFD1A-3304-4987-A828-C770373D13E9}" type="sibTrans" cxnId="{6B778E83-91C3-4993-8E9A-535B016EB805}">
      <dgm:prSet/>
      <dgm:spPr/>
      <dgm:t>
        <a:bodyPr/>
        <a:lstStyle/>
        <a:p>
          <a:endParaRPr lang="id-ID"/>
        </a:p>
      </dgm:t>
    </dgm:pt>
    <dgm:pt modelId="{C3E35EB5-9990-4E10-99BD-15B99A282EDA}" type="pres">
      <dgm:prSet presAssocID="{BC48CDDB-FCC8-4C54-8549-454489712121}" presName="Name0" presStyleCnt="0">
        <dgm:presLayoutVars>
          <dgm:dir/>
          <dgm:animLvl val="lvl"/>
          <dgm:resizeHandles val="exact"/>
        </dgm:presLayoutVars>
      </dgm:prSet>
      <dgm:spPr/>
      <dgm:t>
        <a:bodyPr/>
        <a:lstStyle/>
        <a:p>
          <a:endParaRPr lang="id-ID"/>
        </a:p>
      </dgm:t>
    </dgm:pt>
    <dgm:pt modelId="{17284FB8-B8D3-42CB-B858-99260F9E1A3F}" type="pres">
      <dgm:prSet presAssocID="{BC48CDDB-FCC8-4C54-8549-454489712121}" presName="tSp" presStyleCnt="0"/>
      <dgm:spPr/>
    </dgm:pt>
    <dgm:pt modelId="{90CCEB79-8B95-4C51-9A86-CBA02BAC7235}" type="pres">
      <dgm:prSet presAssocID="{BC48CDDB-FCC8-4C54-8549-454489712121}" presName="bSp" presStyleCnt="0"/>
      <dgm:spPr/>
    </dgm:pt>
    <dgm:pt modelId="{0DD9ABD5-6A4F-4B1D-9CA1-B92EFBDD4A5E}" type="pres">
      <dgm:prSet presAssocID="{BC48CDDB-FCC8-4C54-8549-454489712121}" presName="process" presStyleCnt="0"/>
      <dgm:spPr/>
    </dgm:pt>
    <dgm:pt modelId="{B56C422F-733A-43EB-A45A-5C81457E973C}" type="pres">
      <dgm:prSet presAssocID="{81EEAC99-F07C-4FF9-8D9D-86FC6E6C795B}" presName="composite1" presStyleCnt="0"/>
      <dgm:spPr/>
    </dgm:pt>
    <dgm:pt modelId="{19BE691F-9A17-4E55-9B18-7CB3A4976456}" type="pres">
      <dgm:prSet presAssocID="{81EEAC99-F07C-4FF9-8D9D-86FC6E6C795B}" presName="dummyNode1" presStyleLbl="node1" presStyleIdx="0" presStyleCnt="3"/>
      <dgm:spPr/>
    </dgm:pt>
    <dgm:pt modelId="{FCFD28A4-CA09-4DD6-AD68-A1A7467C6285}" type="pres">
      <dgm:prSet presAssocID="{81EEAC99-F07C-4FF9-8D9D-86FC6E6C795B}" presName="childNode1" presStyleLbl="bgAcc1" presStyleIdx="0" presStyleCnt="3">
        <dgm:presLayoutVars>
          <dgm:bulletEnabled val="1"/>
        </dgm:presLayoutVars>
      </dgm:prSet>
      <dgm:spPr/>
      <dgm:t>
        <a:bodyPr/>
        <a:lstStyle/>
        <a:p>
          <a:endParaRPr lang="id-ID"/>
        </a:p>
      </dgm:t>
    </dgm:pt>
    <dgm:pt modelId="{7D62BCAB-4FEF-42A8-A2E6-4442109194F0}" type="pres">
      <dgm:prSet presAssocID="{81EEAC99-F07C-4FF9-8D9D-86FC6E6C795B}" presName="childNode1tx" presStyleLbl="bgAcc1" presStyleIdx="0" presStyleCnt="3">
        <dgm:presLayoutVars>
          <dgm:bulletEnabled val="1"/>
        </dgm:presLayoutVars>
      </dgm:prSet>
      <dgm:spPr/>
      <dgm:t>
        <a:bodyPr/>
        <a:lstStyle/>
        <a:p>
          <a:endParaRPr lang="id-ID"/>
        </a:p>
      </dgm:t>
    </dgm:pt>
    <dgm:pt modelId="{B9706FDD-503E-4A3E-8F4B-D9174F006D38}" type="pres">
      <dgm:prSet presAssocID="{81EEAC99-F07C-4FF9-8D9D-86FC6E6C795B}" presName="parentNode1" presStyleLbl="node1" presStyleIdx="0" presStyleCnt="3">
        <dgm:presLayoutVars>
          <dgm:chMax val="1"/>
          <dgm:bulletEnabled val="1"/>
        </dgm:presLayoutVars>
      </dgm:prSet>
      <dgm:spPr/>
      <dgm:t>
        <a:bodyPr/>
        <a:lstStyle/>
        <a:p>
          <a:endParaRPr lang="id-ID"/>
        </a:p>
      </dgm:t>
    </dgm:pt>
    <dgm:pt modelId="{70AD947D-05C1-4A7C-AF81-B76B58A087E7}" type="pres">
      <dgm:prSet presAssocID="{81EEAC99-F07C-4FF9-8D9D-86FC6E6C795B}" presName="connSite1" presStyleCnt="0"/>
      <dgm:spPr/>
    </dgm:pt>
    <dgm:pt modelId="{A5E90EB9-D3A6-4C5D-B7CD-B5FBCBFFF878}" type="pres">
      <dgm:prSet presAssocID="{366054F1-F1F3-4A92-BC0F-8D0A1EE17253}" presName="Name9" presStyleLbl="sibTrans2D1" presStyleIdx="0" presStyleCnt="2"/>
      <dgm:spPr/>
      <dgm:t>
        <a:bodyPr/>
        <a:lstStyle/>
        <a:p>
          <a:endParaRPr lang="id-ID"/>
        </a:p>
      </dgm:t>
    </dgm:pt>
    <dgm:pt modelId="{C54B5877-A094-44A0-971C-23F9588A838E}" type="pres">
      <dgm:prSet presAssocID="{7B7E1942-3765-410A-8D99-63E33B249623}" presName="composite2" presStyleCnt="0"/>
      <dgm:spPr/>
    </dgm:pt>
    <dgm:pt modelId="{FBF691E2-5A57-41DF-84CD-C2D5AD950FB2}" type="pres">
      <dgm:prSet presAssocID="{7B7E1942-3765-410A-8D99-63E33B249623}" presName="dummyNode2" presStyleLbl="node1" presStyleIdx="0" presStyleCnt="3"/>
      <dgm:spPr/>
    </dgm:pt>
    <dgm:pt modelId="{8ADB4A05-671D-4583-8E81-BA920DBBF837}" type="pres">
      <dgm:prSet presAssocID="{7B7E1942-3765-410A-8D99-63E33B249623}" presName="childNode2" presStyleLbl="bgAcc1" presStyleIdx="1" presStyleCnt="3">
        <dgm:presLayoutVars>
          <dgm:bulletEnabled val="1"/>
        </dgm:presLayoutVars>
      </dgm:prSet>
      <dgm:spPr/>
      <dgm:t>
        <a:bodyPr/>
        <a:lstStyle/>
        <a:p>
          <a:endParaRPr lang="id-ID"/>
        </a:p>
      </dgm:t>
    </dgm:pt>
    <dgm:pt modelId="{DBA9B1B9-8298-46D0-91CB-6D3EA69F7926}" type="pres">
      <dgm:prSet presAssocID="{7B7E1942-3765-410A-8D99-63E33B249623}" presName="childNode2tx" presStyleLbl="bgAcc1" presStyleIdx="1" presStyleCnt="3">
        <dgm:presLayoutVars>
          <dgm:bulletEnabled val="1"/>
        </dgm:presLayoutVars>
      </dgm:prSet>
      <dgm:spPr/>
      <dgm:t>
        <a:bodyPr/>
        <a:lstStyle/>
        <a:p>
          <a:endParaRPr lang="id-ID"/>
        </a:p>
      </dgm:t>
    </dgm:pt>
    <dgm:pt modelId="{5418BCCB-711C-4511-BF48-FD75F8356A83}" type="pres">
      <dgm:prSet presAssocID="{7B7E1942-3765-410A-8D99-63E33B249623}" presName="parentNode2" presStyleLbl="node1" presStyleIdx="1" presStyleCnt="3">
        <dgm:presLayoutVars>
          <dgm:chMax val="0"/>
          <dgm:bulletEnabled val="1"/>
        </dgm:presLayoutVars>
      </dgm:prSet>
      <dgm:spPr/>
      <dgm:t>
        <a:bodyPr/>
        <a:lstStyle/>
        <a:p>
          <a:endParaRPr lang="id-ID"/>
        </a:p>
      </dgm:t>
    </dgm:pt>
    <dgm:pt modelId="{E29D6DC8-DAA1-4B9C-96DF-6C2D0D6B9F7C}" type="pres">
      <dgm:prSet presAssocID="{7B7E1942-3765-410A-8D99-63E33B249623}" presName="connSite2" presStyleCnt="0"/>
      <dgm:spPr/>
    </dgm:pt>
    <dgm:pt modelId="{4435CF17-9B83-4F3E-A975-BB13890CDA29}" type="pres">
      <dgm:prSet presAssocID="{9A0A664E-9B1A-4DA4-B249-339760597E76}" presName="Name18" presStyleLbl="sibTrans2D1" presStyleIdx="1" presStyleCnt="2"/>
      <dgm:spPr/>
      <dgm:t>
        <a:bodyPr/>
        <a:lstStyle/>
        <a:p>
          <a:endParaRPr lang="id-ID"/>
        </a:p>
      </dgm:t>
    </dgm:pt>
    <dgm:pt modelId="{2D8F1B4C-0121-4800-8EC3-5E951873FB4C}" type="pres">
      <dgm:prSet presAssocID="{FA5E00C5-E98B-4208-B95C-88A15266E67D}" presName="composite1" presStyleCnt="0"/>
      <dgm:spPr/>
    </dgm:pt>
    <dgm:pt modelId="{3A35AD8E-905D-49B8-B881-EFFB7B0CDFB2}" type="pres">
      <dgm:prSet presAssocID="{FA5E00C5-E98B-4208-B95C-88A15266E67D}" presName="dummyNode1" presStyleLbl="node1" presStyleIdx="1" presStyleCnt="3"/>
      <dgm:spPr/>
    </dgm:pt>
    <dgm:pt modelId="{0C95CC31-F78D-474C-91E8-01515310FF0A}" type="pres">
      <dgm:prSet presAssocID="{FA5E00C5-E98B-4208-B95C-88A15266E67D}" presName="childNode1" presStyleLbl="bgAcc1" presStyleIdx="2" presStyleCnt="3">
        <dgm:presLayoutVars>
          <dgm:bulletEnabled val="1"/>
        </dgm:presLayoutVars>
      </dgm:prSet>
      <dgm:spPr/>
      <dgm:t>
        <a:bodyPr/>
        <a:lstStyle/>
        <a:p>
          <a:endParaRPr lang="id-ID"/>
        </a:p>
      </dgm:t>
    </dgm:pt>
    <dgm:pt modelId="{D3CDECBB-6E17-4D5C-9248-CFC78713038F}" type="pres">
      <dgm:prSet presAssocID="{FA5E00C5-E98B-4208-B95C-88A15266E67D}" presName="childNode1tx" presStyleLbl="bgAcc1" presStyleIdx="2" presStyleCnt="3">
        <dgm:presLayoutVars>
          <dgm:bulletEnabled val="1"/>
        </dgm:presLayoutVars>
      </dgm:prSet>
      <dgm:spPr/>
      <dgm:t>
        <a:bodyPr/>
        <a:lstStyle/>
        <a:p>
          <a:endParaRPr lang="id-ID"/>
        </a:p>
      </dgm:t>
    </dgm:pt>
    <dgm:pt modelId="{84135380-B06F-4C20-9956-40A6BAE048EE}" type="pres">
      <dgm:prSet presAssocID="{FA5E00C5-E98B-4208-B95C-88A15266E67D}" presName="parentNode1" presStyleLbl="node1" presStyleIdx="2" presStyleCnt="3">
        <dgm:presLayoutVars>
          <dgm:chMax val="1"/>
          <dgm:bulletEnabled val="1"/>
        </dgm:presLayoutVars>
      </dgm:prSet>
      <dgm:spPr/>
      <dgm:t>
        <a:bodyPr/>
        <a:lstStyle/>
        <a:p>
          <a:endParaRPr lang="id-ID"/>
        </a:p>
      </dgm:t>
    </dgm:pt>
    <dgm:pt modelId="{791D121F-9EC0-43D0-AAC6-E947EAC43B74}" type="pres">
      <dgm:prSet presAssocID="{FA5E00C5-E98B-4208-B95C-88A15266E67D}" presName="connSite1" presStyleCnt="0"/>
      <dgm:spPr/>
    </dgm:pt>
  </dgm:ptLst>
  <dgm:cxnLst>
    <dgm:cxn modelId="{07A736CA-CAE1-4FA5-909F-51EEC02B9E76}" srcId="{81EEAC99-F07C-4FF9-8D9D-86FC6E6C795B}" destId="{64280C8D-C6BA-4C79-A5E5-5A6FB56D74B2}" srcOrd="0" destOrd="0" parTransId="{87C51A9D-5616-4B69-9256-FF5556432527}" sibTransId="{A25E7878-FF27-4460-B34F-DF91E8B6A964}"/>
    <dgm:cxn modelId="{31E5A1DB-2245-47A3-8F88-DE36C11F55D8}" type="presOf" srcId="{7B7E1942-3765-410A-8D99-63E33B249623}" destId="{5418BCCB-711C-4511-BF48-FD75F8356A83}" srcOrd="0" destOrd="0" presId="urn:microsoft.com/office/officeart/2005/8/layout/hProcess4"/>
    <dgm:cxn modelId="{C3007826-828C-441E-95C4-ABF654BC740E}" type="presOf" srcId="{366054F1-F1F3-4A92-BC0F-8D0A1EE17253}" destId="{A5E90EB9-D3A6-4C5D-B7CD-B5FBCBFFF878}" srcOrd="0" destOrd="0" presId="urn:microsoft.com/office/officeart/2005/8/layout/hProcess4"/>
    <dgm:cxn modelId="{32EB3453-EBD8-4B39-BF9C-888B2D70A5DF}" type="presOf" srcId="{BC48CDDB-FCC8-4C54-8549-454489712121}" destId="{C3E35EB5-9990-4E10-99BD-15B99A282EDA}" srcOrd="0" destOrd="0" presId="urn:microsoft.com/office/officeart/2005/8/layout/hProcess4"/>
    <dgm:cxn modelId="{8E151F5A-8A8C-41CA-8BAF-BA40E9494533}" type="presOf" srcId="{9A0A664E-9B1A-4DA4-B249-339760597E76}" destId="{4435CF17-9B83-4F3E-A975-BB13890CDA29}" srcOrd="0" destOrd="0" presId="urn:microsoft.com/office/officeart/2005/8/layout/hProcess4"/>
    <dgm:cxn modelId="{00994FA3-02ED-4C87-86BF-625F59318352}" srcId="{BC48CDDB-FCC8-4C54-8549-454489712121}" destId="{FA5E00C5-E98B-4208-B95C-88A15266E67D}" srcOrd="2" destOrd="0" parTransId="{96AE8A1C-CA03-482C-9BDB-4830AFBF58A7}" sibTransId="{5AEA07D4-38CC-494B-B3B2-FD3C597D84C5}"/>
    <dgm:cxn modelId="{FC6AD72E-8E72-4F18-9EBF-68FBC82B91F9}" type="presOf" srcId="{64280C8D-C6BA-4C79-A5E5-5A6FB56D74B2}" destId="{FCFD28A4-CA09-4DD6-AD68-A1A7467C6285}" srcOrd="0" destOrd="0" presId="urn:microsoft.com/office/officeart/2005/8/layout/hProcess4"/>
    <dgm:cxn modelId="{44BFD24F-A40C-449C-92C2-EE1CF31B8BD3}" type="presOf" srcId="{116ECC03-7E5E-4027-8AAF-ADF8F06C4633}" destId="{D3CDECBB-6E17-4D5C-9248-CFC78713038F}" srcOrd="1" destOrd="0" presId="urn:microsoft.com/office/officeart/2005/8/layout/hProcess4"/>
    <dgm:cxn modelId="{B53EBA60-332D-4E03-8E71-47B20894B494}" type="presOf" srcId="{FA5E00C5-E98B-4208-B95C-88A15266E67D}" destId="{84135380-B06F-4C20-9956-40A6BAE048EE}" srcOrd="0" destOrd="0" presId="urn:microsoft.com/office/officeart/2005/8/layout/hProcess4"/>
    <dgm:cxn modelId="{D2B76C78-FBEA-4004-896B-BEFEBD5DCC66}" type="presOf" srcId="{81EEAC99-F07C-4FF9-8D9D-86FC6E6C795B}" destId="{B9706FDD-503E-4A3E-8F4B-D9174F006D38}" srcOrd="0" destOrd="0" presId="urn:microsoft.com/office/officeart/2005/8/layout/hProcess4"/>
    <dgm:cxn modelId="{B6CA7C97-38F0-4104-BB66-4C19F893822E}" srcId="{BC48CDDB-FCC8-4C54-8549-454489712121}" destId="{81EEAC99-F07C-4FF9-8D9D-86FC6E6C795B}" srcOrd="0" destOrd="0" parTransId="{49254D7C-760D-44F7-98C2-0E2A9CC0BF06}" sibTransId="{366054F1-F1F3-4A92-BC0F-8D0A1EE17253}"/>
    <dgm:cxn modelId="{B1F100C6-5777-4163-B954-6C7EE69C95E3}" type="presOf" srcId="{6A476AAA-0349-4564-8CA9-DBD9A87FA70E}" destId="{DBA9B1B9-8298-46D0-91CB-6D3EA69F7926}" srcOrd="1" destOrd="0" presId="urn:microsoft.com/office/officeart/2005/8/layout/hProcess4"/>
    <dgm:cxn modelId="{7DA97BEC-E21E-4A21-8A4C-95DA1443887A}" type="presOf" srcId="{6A476AAA-0349-4564-8CA9-DBD9A87FA70E}" destId="{8ADB4A05-671D-4583-8E81-BA920DBBF837}" srcOrd="0" destOrd="0" presId="urn:microsoft.com/office/officeart/2005/8/layout/hProcess4"/>
    <dgm:cxn modelId="{94C0946A-4AEE-400B-9F82-0732F5F7B81B}" srcId="{7B7E1942-3765-410A-8D99-63E33B249623}" destId="{6A476AAA-0349-4564-8CA9-DBD9A87FA70E}" srcOrd="0" destOrd="0" parTransId="{4B2D36C0-9B3E-455E-9CC5-274D98407BA9}" sibTransId="{7DD16031-3CD6-4B83-A7EC-7748080D44C3}"/>
    <dgm:cxn modelId="{314495B6-CBBD-4018-A554-A032594F8234}" srcId="{BC48CDDB-FCC8-4C54-8549-454489712121}" destId="{7B7E1942-3765-410A-8D99-63E33B249623}" srcOrd="1" destOrd="0" parTransId="{EF6A9CF5-676B-4865-8946-FEFDA9F354D2}" sibTransId="{9A0A664E-9B1A-4DA4-B249-339760597E76}"/>
    <dgm:cxn modelId="{4B0ABEC6-3F22-4AD2-99F2-21272DF1E5FE}" type="presOf" srcId="{64280C8D-C6BA-4C79-A5E5-5A6FB56D74B2}" destId="{7D62BCAB-4FEF-42A8-A2E6-4442109194F0}" srcOrd="1" destOrd="0" presId="urn:microsoft.com/office/officeart/2005/8/layout/hProcess4"/>
    <dgm:cxn modelId="{6B778E83-91C3-4993-8E9A-535B016EB805}" srcId="{FA5E00C5-E98B-4208-B95C-88A15266E67D}" destId="{116ECC03-7E5E-4027-8AAF-ADF8F06C4633}" srcOrd="0" destOrd="0" parTransId="{6A30495C-82AE-4E71-9CCE-49DF8BEB4D27}" sibTransId="{1CCCFD1A-3304-4987-A828-C770373D13E9}"/>
    <dgm:cxn modelId="{66208F33-D3CB-44C1-841E-77347A19347A}" type="presOf" srcId="{116ECC03-7E5E-4027-8AAF-ADF8F06C4633}" destId="{0C95CC31-F78D-474C-91E8-01515310FF0A}" srcOrd="0" destOrd="0" presId="urn:microsoft.com/office/officeart/2005/8/layout/hProcess4"/>
    <dgm:cxn modelId="{0BA93217-8D35-4B3E-A3C9-3CB30CE027B7}" type="presParOf" srcId="{C3E35EB5-9990-4E10-99BD-15B99A282EDA}" destId="{17284FB8-B8D3-42CB-B858-99260F9E1A3F}" srcOrd="0" destOrd="0" presId="urn:microsoft.com/office/officeart/2005/8/layout/hProcess4"/>
    <dgm:cxn modelId="{7DB0F5C8-AFA3-4740-9935-080204280247}" type="presParOf" srcId="{C3E35EB5-9990-4E10-99BD-15B99A282EDA}" destId="{90CCEB79-8B95-4C51-9A86-CBA02BAC7235}" srcOrd="1" destOrd="0" presId="urn:microsoft.com/office/officeart/2005/8/layout/hProcess4"/>
    <dgm:cxn modelId="{6A1690E4-8D4E-4732-9BB3-9EBD0981C9AB}" type="presParOf" srcId="{C3E35EB5-9990-4E10-99BD-15B99A282EDA}" destId="{0DD9ABD5-6A4F-4B1D-9CA1-B92EFBDD4A5E}" srcOrd="2" destOrd="0" presId="urn:microsoft.com/office/officeart/2005/8/layout/hProcess4"/>
    <dgm:cxn modelId="{E867A687-2BBC-487E-BF12-4AA814C9180F}" type="presParOf" srcId="{0DD9ABD5-6A4F-4B1D-9CA1-B92EFBDD4A5E}" destId="{B56C422F-733A-43EB-A45A-5C81457E973C}" srcOrd="0" destOrd="0" presId="urn:microsoft.com/office/officeart/2005/8/layout/hProcess4"/>
    <dgm:cxn modelId="{1CBF8950-8542-471B-BF74-FB7042F33EC1}" type="presParOf" srcId="{B56C422F-733A-43EB-A45A-5C81457E973C}" destId="{19BE691F-9A17-4E55-9B18-7CB3A4976456}" srcOrd="0" destOrd="0" presId="urn:microsoft.com/office/officeart/2005/8/layout/hProcess4"/>
    <dgm:cxn modelId="{956BDC07-3F60-4A1C-BC12-6CFDB4111C43}" type="presParOf" srcId="{B56C422F-733A-43EB-A45A-5C81457E973C}" destId="{FCFD28A4-CA09-4DD6-AD68-A1A7467C6285}" srcOrd="1" destOrd="0" presId="urn:microsoft.com/office/officeart/2005/8/layout/hProcess4"/>
    <dgm:cxn modelId="{9CCE9BE7-FAD3-4EF0-843D-8BDD562B73C8}" type="presParOf" srcId="{B56C422F-733A-43EB-A45A-5C81457E973C}" destId="{7D62BCAB-4FEF-42A8-A2E6-4442109194F0}" srcOrd="2" destOrd="0" presId="urn:microsoft.com/office/officeart/2005/8/layout/hProcess4"/>
    <dgm:cxn modelId="{9B0AE1BA-F9CB-4A91-BD0F-7DD76DF23908}" type="presParOf" srcId="{B56C422F-733A-43EB-A45A-5C81457E973C}" destId="{B9706FDD-503E-4A3E-8F4B-D9174F006D38}" srcOrd="3" destOrd="0" presId="urn:microsoft.com/office/officeart/2005/8/layout/hProcess4"/>
    <dgm:cxn modelId="{7F52D60B-D780-4310-800B-67247D3492C0}" type="presParOf" srcId="{B56C422F-733A-43EB-A45A-5C81457E973C}" destId="{70AD947D-05C1-4A7C-AF81-B76B58A087E7}" srcOrd="4" destOrd="0" presId="urn:microsoft.com/office/officeart/2005/8/layout/hProcess4"/>
    <dgm:cxn modelId="{4BA09A4C-C9AA-4CA5-8C68-6F263903BB00}" type="presParOf" srcId="{0DD9ABD5-6A4F-4B1D-9CA1-B92EFBDD4A5E}" destId="{A5E90EB9-D3A6-4C5D-B7CD-B5FBCBFFF878}" srcOrd="1" destOrd="0" presId="urn:microsoft.com/office/officeart/2005/8/layout/hProcess4"/>
    <dgm:cxn modelId="{2B28AEA5-8094-4109-BDEE-C4FEECFC7EB0}" type="presParOf" srcId="{0DD9ABD5-6A4F-4B1D-9CA1-B92EFBDD4A5E}" destId="{C54B5877-A094-44A0-971C-23F9588A838E}" srcOrd="2" destOrd="0" presId="urn:microsoft.com/office/officeart/2005/8/layout/hProcess4"/>
    <dgm:cxn modelId="{D8FDDD6E-E296-405B-B1E6-B3B070A767B0}" type="presParOf" srcId="{C54B5877-A094-44A0-971C-23F9588A838E}" destId="{FBF691E2-5A57-41DF-84CD-C2D5AD950FB2}" srcOrd="0" destOrd="0" presId="urn:microsoft.com/office/officeart/2005/8/layout/hProcess4"/>
    <dgm:cxn modelId="{FAD6DDA5-1CC3-4B48-AB19-DD39CF86D92A}" type="presParOf" srcId="{C54B5877-A094-44A0-971C-23F9588A838E}" destId="{8ADB4A05-671D-4583-8E81-BA920DBBF837}" srcOrd="1" destOrd="0" presId="urn:microsoft.com/office/officeart/2005/8/layout/hProcess4"/>
    <dgm:cxn modelId="{407F5D15-E92B-4CF3-8F03-3C90F1921D7B}" type="presParOf" srcId="{C54B5877-A094-44A0-971C-23F9588A838E}" destId="{DBA9B1B9-8298-46D0-91CB-6D3EA69F7926}" srcOrd="2" destOrd="0" presId="urn:microsoft.com/office/officeart/2005/8/layout/hProcess4"/>
    <dgm:cxn modelId="{18F385FB-A335-471A-A884-6B2B9FA623EF}" type="presParOf" srcId="{C54B5877-A094-44A0-971C-23F9588A838E}" destId="{5418BCCB-711C-4511-BF48-FD75F8356A83}" srcOrd="3" destOrd="0" presId="urn:microsoft.com/office/officeart/2005/8/layout/hProcess4"/>
    <dgm:cxn modelId="{426EC3C9-EEDD-43E3-95A0-CF642E50EB5C}" type="presParOf" srcId="{C54B5877-A094-44A0-971C-23F9588A838E}" destId="{E29D6DC8-DAA1-4B9C-96DF-6C2D0D6B9F7C}" srcOrd="4" destOrd="0" presId="urn:microsoft.com/office/officeart/2005/8/layout/hProcess4"/>
    <dgm:cxn modelId="{EE8B0E6A-24A0-45E7-83EC-ADA12CFB05C5}" type="presParOf" srcId="{0DD9ABD5-6A4F-4B1D-9CA1-B92EFBDD4A5E}" destId="{4435CF17-9B83-4F3E-A975-BB13890CDA29}" srcOrd="3" destOrd="0" presId="urn:microsoft.com/office/officeart/2005/8/layout/hProcess4"/>
    <dgm:cxn modelId="{69A12A0E-5C51-479D-89FA-8E9E8DDA02CD}" type="presParOf" srcId="{0DD9ABD5-6A4F-4B1D-9CA1-B92EFBDD4A5E}" destId="{2D8F1B4C-0121-4800-8EC3-5E951873FB4C}" srcOrd="4" destOrd="0" presId="urn:microsoft.com/office/officeart/2005/8/layout/hProcess4"/>
    <dgm:cxn modelId="{A0AF9D6E-F995-4517-B416-DD31E8AA2714}" type="presParOf" srcId="{2D8F1B4C-0121-4800-8EC3-5E951873FB4C}" destId="{3A35AD8E-905D-49B8-B881-EFFB7B0CDFB2}" srcOrd="0" destOrd="0" presId="urn:microsoft.com/office/officeart/2005/8/layout/hProcess4"/>
    <dgm:cxn modelId="{D63D1CBA-7949-4B7B-8893-8F2D997ECEF7}" type="presParOf" srcId="{2D8F1B4C-0121-4800-8EC3-5E951873FB4C}" destId="{0C95CC31-F78D-474C-91E8-01515310FF0A}" srcOrd="1" destOrd="0" presId="urn:microsoft.com/office/officeart/2005/8/layout/hProcess4"/>
    <dgm:cxn modelId="{2B005CF9-B636-462D-8A89-4DC0F1A554BC}" type="presParOf" srcId="{2D8F1B4C-0121-4800-8EC3-5E951873FB4C}" destId="{D3CDECBB-6E17-4D5C-9248-CFC78713038F}" srcOrd="2" destOrd="0" presId="urn:microsoft.com/office/officeart/2005/8/layout/hProcess4"/>
    <dgm:cxn modelId="{F1DDE507-16F1-4B56-9354-D5868FDA9EB8}" type="presParOf" srcId="{2D8F1B4C-0121-4800-8EC3-5E951873FB4C}" destId="{84135380-B06F-4C20-9956-40A6BAE048EE}" srcOrd="3" destOrd="0" presId="urn:microsoft.com/office/officeart/2005/8/layout/hProcess4"/>
    <dgm:cxn modelId="{108B2557-F0BA-442C-89C0-B59BEC48A39A}" type="presParOf" srcId="{2D8F1B4C-0121-4800-8EC3-5E951873FB4C}" destId="{791D121F-9EC0-43D0-AAC6-E947EAC43B74}" srcOrd="4" destOrd="0" presId="urn:microsoft.com/office/officeart/2005/8/layout/h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1ABF84-EE97-4F45-B18B-0CEBF40D5901}" type="doc">
      <dgm:prSet loTypeId="urn:microsoft.com/office/officeart/2005/8/layout/vList3#4" loCatId="list" qsTypeId="urn:microsoft.com/office/officeart/2005/8/quickstyle/simple3" qsCatId="simple" csTypeId="urn:microsoft.com/office/officeart/2005/8/colors/colorful2" csCatId="colorful" phldr="1"/>
      <dgm:spPr/>
    </dgm:pt>
    <dgm:pt modelId="{5BF50708-BD46-410C-9723-CCABFE79CE97}" type="pres">
      <dgm:prSet presAssocID="{FE1ABF84-EE97-4F45-B18B-0CEBF40D5901}" presName="linearFlow" presStyleCnt="0">
        <dgm:presLayoutVars>
          <dgm:dir/>
          <dgm:resizeHandles val="exact"/>
        </dgm:presLayoutVars>
      </dgm:prSet>
      <dgm:spPr/>
    </dgm:pt>
  </dgm:ptLst>
  <dgm:cxnLst>
    <dgm:cxn modelId="{D96E3FC0-CE35-4547-9D06-8A6D39D5E0F6}" type="presOf" srcId="{FE1ABF84-EE97-4F45-B18B-0CEBF40D5901}" destId="{5BF50708-BD46-410C-9723-CCABFE79CE97}" srcOrd="0" destOrd="0" presId="urn:microsoft.com/office/officeart/2005/8/layout/vList3#4"/>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1ABF84-EE97-4F45-B18B-0CEBF40D5901}" type="doc">
      <dgm:prSet loTypeId="urn:microsoft.com/office/officeart/2005/8/layout/vList3#5" loCatId="list" qsTypeId="urn:microsoft.com/office/officeart/2005/8/quickstyle/simple3" qsCatId="simple" csTypeId="urn:microsoft.com/office/officeart/2005/8/colors/colorful2" csCatId="colorful" phldr="1"/>
      <dgm:spPr/>
    </dgm:pt>
    <dgm:pt modelId="{5BF50708-BD46-410C-9723-CCABFE79CE97}" type="pres">
      <dgm:prSet presAssocID="{FE1ABF84-EE97-4F45-B18B-0CEBF40D5901}" presName="linearFlow" presStyleCnt="0">
        <dgm:presLayoutVars>
          <dgm:dir/>
          <dgm:resizeHandles val="exact"/>
        </dgm:presLayoutVars>
      </dgm:prSet>
      <dgm:spPr/>
    </dgm:pt>
  </dgm:ptLst>
  <dgm:cxnLst>
    <dgm:cxn modelId="{44685A48-4577-42F3-BE32-F04F90B51896}" type="presOf" srcId="{FE1ABF84-EE97-4F45-B18B-0CEBF40D5901}" destId="{5BF50708-BD46-410C-9723-CCABFE79CE97}" srcOrd="0" destOrd="0" presId="urn:microsoft.com/office/officeart/2005/8/layout/vList3#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3#4">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5">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220B92-43D2-453C-A6DF-AC3F9355B6EA}" type="datetimeFigureOut">
              <a:rPr lang="id-ID" smtClean="0"/>
              <a:pPr/>
              <a:t>14/09/2020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5C87C1-98DC-4725-8369-B9C94F772B36}" type="slidenum">
              <a:rPr lang="id-ID" smtClean="0"/>
              <a:pPr/>
              <a:t>‹#›</a:t>
            </a:fld>
            <a:endParaRPr lang="id-ID"/>
          </a:p>
        </p:txBody>
      </p:sp>
    </p:spTree>
    <p:extLst>
      <p:ext uri="{BB962C8B-B14F-4D97-AF65-F5344CB8AC3E}">
        <p14:creationId xmlns:p14="http://schemas.microsoft.com/office/powerpoint/2010/main" xmlns="" val="92258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C685B67-C8E8-40C4-8B87-203E8FD425F5}" type="slidenum">
              <a:rPr lang="id-ID" smtClean="0"/>
              <a:pPr/>
              <a:t>‹#›</a:t>
            </a:fld>
            <a:endParaRPr lang="id-ID"/>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C685B67-C8E8-40C4-8B87-203E8FD425F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C685B67-C8E8-40C4-8B87-203E8FD425F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C685B67-C8E8-40C4-8B87-203E8FD425F5}" type="slidenum">
              <a:rPr lang="id-ID" smtClean="0"/>
              <a:pPr/>
              <a:t>‹#›</a:t>
            </a:fld>
            <a:endParaRPr lang="id-ID"/>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5" name="Footer Placeholder 4"/>
          <p:cNvSpPr>
            <a:spLocks noGrp="1"/>
          </p:cNvSpPr>
          <p:nvPr>
            <p:ph type="ftr" sz="quarter" idx="11"/>
          </p:nvPr>
        </p:nvSpPr>
        <p:spPr>
          <a:xfrm>
            <a:off x="800100" y="6172200"/>
            <a:ext cx="4000500" cy="457200"/>
          </a:xfrm>
        </p:spPr>
        <p:txBody>
          <a:bodyPr/>
          <a:lstStyle/>
          <a:p>
            <a:endParaRPr lang="id-ID"/>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C685B67-C8E8-40C4-8B87-203E8FD425F5}"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C685B67-C8E8-40C4-8B87-203E8FD425F5}" type="slidenum">
              <a:rPr lang="id-ID" smtClean="0"/>
              <a:pPr/>
              <a:t>‹#›</a:t>
            </a:fld>
            <a:endParaRPr lang="id-ID"/>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C685B67-C8E8-40C4-8B87-203E8FD425F5}" type="slidenum">
              <a:rPr lang="id-ID" smtClean="0"/>
              <a:pPr/>
              <a:t>‹#›</a:t>
            </a:fld>
            <a:endParaRPr lang="id-ID"/>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C685B67-C8E8-40C4-8B87-203E8FD425F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C685B67-C8E8-40C4-8B87-203E8FD425F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C685B67-C8E8-40C4-8B87-203E8FD425F5}" type="slidenum">
              <a:rPr lang="id-ID" smtClean="0"/>
              <a:pPr/>
              <a:t>‹#›</a:t>
            </a:fld>
            <a:endParaRPr lang="id-ID"/>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9D4FBA8-6B1C-48C1-8B9C-7CAC1ACBFC9B}" type="datetimeFigureOut">
              <a:rPr lang="id-ID" smtClean="0"/>
              <a:pPr/>
              <a:t>14/09/2020</a:t>
            </a:fld>
            <a:endParaRPr lang="id-ID"/>
          </a:p>
        </p:txBody>
      </p:sp>
      <p:sp>
        <p:nvSpPr>
          <p:cNvPr id="6" name="Footer Placeholder 5"/>
          <p:cNvSpPr>
            <a:spLocks noGrp="1"/>
          </p:cNvSpPr>
          <p:nvPr>
            <p:ph type="ftr" sz="quarter" idx="11"/>
          </p:nvPr>
        </p:nvSpPr>
        <p:spPr>
          <a:xfrm>
            <a:off x="914400" y="6172200"/>
            <a:ext cx="3886200" cy="457200"/>
          </a:xfrm>
        </p:spPr>
        <p:txBody>
          <a:bodyPr/>
          <a:lstStyle/>
          <a:p>
            <a:endParaRPr lang="id-ID"/>
          </a:p>
        </p:txBody>
      </p:sp>
      <p:sp>
        <p:nvSpPr>
          <p:cNvPr id="7" name="Slide Number Placeholder 6"/>
          <p:cNvSpPr>
            <a:spLocks noGrp="1"/>
          </p:cNvSpPr>
          <p:nvPr>
            <p:ph type="sldNum" sz="quarter" idx="12"/>
          </p:nvPr>
        </p:nvSpPr>
        <p:spPr>
          <a:xfrm>
            <a:off x="146304" y="6208776"/>
            <a:ext cx="457200" cy="457200"/>
          </a:xfrm>
        </p:spPr>
        <p:txBody>
          <a:bodyPr/>
          <a:lstStyle/>
          <a:p>
            <a:fld id="{6C685B67-C8E8-40C4-8B87-203E8FD425F5}" type="slidenum">
              <a:rPr lang="id-ID" smtClean="0"/>
              <a:pPr/>
              <a:t>‹#›</a:t>
            </a:fld>
            <a:endParaRPr lang="id-ID"/>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50000">
              <a:schemeClr val="accent1">
                <a:lumMod val="20000"/>
                <a:lumOff val="80000"/>
              </a:schemeClr>
            </a:gs>
            <a:gs pos="100000">
              <a:schemeClr val="accent3">
                <a:lumMod val="20000"/>
                <a:lumOff val="80000"/>
              </a:schemeClr>
            </a:gs>
          </a:gsLst>
          <a:lin ang="0" scaled="1"/>
          <a:tileRect/>
        </a:gra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9D4FBA8-6B1C-48C1-8B9C-7CAC1ACBFC9B}" type="datetimeFigureOut">
              <a:rPr lang="id-ID" smtClean="0"/>
              <a:pPr/>
              <a:t>14/09/2020</a:t>
            </a:fld>
            <a:endParaRPr lang="id-ID"/>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id-ID"/>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C685B67-C8E8-40C4-8B87-203E8FD425F5}"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Data" Target="../diagrams/data2.xml"/><Relationship Id="rId7" Type="http://schemas.openxmlformats.org/officeDocument/2006/relationships/diagramData" Target="../diagrams/data3.xml"/><Relationship Id="rId12" Type="http://schemas.microsoft.com/office/2007/relationships/diagramDrawing" Target="../diagrams/drawing4.xml"/><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diagramColors" Target="../diagrams/colors2.xml"/><Relationship Id="rId11" Type="http://schemas.microsoft.com/office/2007/relationships/diagramDrawing" Target="../diagrams/drawing3.xml"/><Relationship Id="rId5" Type="http://schemas.openxmlformats.org/officeDocument/2006/relationships/diagramQuickStyle" Target="../diagrams/quickStyle2.xml"/><Relationship Id="rId10" Type="http://schemas.openxmlformats.org/officeDocument/2006/relationships/diagramColors" Target="../diagrams/colors3.xml"/><Relationship Id="rId4" Type="http://schemas.openxmlformats.org/officeDocument/2006/relationships/diagramLayout" Target="../diagrams/layout2.xml"/><Relationship Id="rId9"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5.xml"/><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662" y="1500174"/>
            <a:ext cx="8001056" cy="3857652"/>
          </a:xfrm>
        </p:spPr>
        <p:txBody>
          <a:bodyPr>
            <a:noAutofit/>
          </a:bodyPr>
          <a:lstStyle/>
          <a:p>
            <a:r>
              <a:rPr lang="id-ID" sz="5400" dirty="0" smtClean="0">
                <a:solidFill>
                  <a:srgbClr val="FF0000"/>
                </a:solidFill>
              </a:rPr>
              <a:t/>
            </a:r>
            <a:br>
              <a:rPr lang="id-ID" sz="5400" dirty="0" smtClean="0">
                <a:solidFill>
                  <a:srgbClr val="FF0000"/>
                </a:solidFill>
              </a:rPr>
            </a:br>
            <a:r>
              <a:rPr lang="id-ID" sz="5400" dirty="0" smtClean="0">
                <a:solidFill>
                  <a:srgbClr val="FF0000"/>
                </a:solidFill>
              </a:rPr>
              <a:t/>
            </a:r>
            <a:br>
              <a:rPr lang="id-ID" sz="5400" dirty="0" smtClean="0">
                <a:solidFill>
                  <a:srgbClr val="FF0000"/>
                </a:solidFill>
              </a:rPr>
            </a:br>
            <a:r>
              <a:rPr lang="id-ID" sz="5400" dirty="0" smtClean="0">
                <a:solidFill>
                  <a:srgbClr val="FF0000"/>
                </a:solidFill>
              </a:rPr>
              <a:t/>
            </a:r>
            <a:br>
              <a:rPr lang="id-ID" sz="5400" dirty="0" smtClean="0">
                <a:solidFill>
                  <a:srgbClr val="FF0000"/>
                </a:solidFill>
              </a:rPr>
            </a:br>
            <a:r>
              <a:rPr lang="id-ID" sz="5400" dirty="0" smtClean="0">
                <a:solidFill>
                  <a:srgbClr val="FF0000"/>
                </a:solidFill>
              </a:rPr>
              <a:t/>
            </a:r>
            <a:br>
              <a:rPr lang="id-ID" sz="5400" dirty="0" smtClean="0">
                <a:solidFill>
                  <a:srgbClr val="FF0000"/>
                </a:solidFill>
              </a:rPr>
            </a:br>
            <a:r>
              <a:rPr lang="en-US" sz="5400" dirty="0" smtClean="0">
                <a:solidFill>
                  <a:schemeClr val="tx1"/>
                </a:solidFill>
              </a:rPr>
              <a:t>P</a:t>
            </a:r>
            <a:r>
              <a:rPr lang="id-ID" sz="5400" dirty="0" smtClean="0">
                <a:solidFill>
                  <a:schemeClr val="tx1"/>
                </a:solidFill>
              </a:rPr>
              <a:t>ANCASILA DALAM KAJIAN SEJARAH INDONESIA</a:t>
            </a:r>
            <a:r>
              <a:rPr lang="en-US" sz="5400" dirty="0" smtClean="0">
                <a:solidFill>
                  <a:schemeClr val="tx1"/>
                </a:solidFill>
              </a:rPr>
              <a:t/>
            </a:r>
            <a:br>
              <a:rPr lang="en-US" sz="5400" dirty="0" smtClean="0">
                <a:solidFill>
                  <a:schemeClr val="tx1"/>
                </a:solidFill>
              </a:rPr>
            </a:br>
            <a:r>
              <a:rPr lang="en-US" sz="3600" dirty="0" smtClean="0">
                <a:solidFill>
                  <a:schemeClr val="tx1"/>
                </a:solidFill>
              </a:rPr>
              <a:t>(PERIODE SEBELUM KEMERDEKAAN SAMPAI DENGAN KEMERDEKAAN)</a:t>
            </a:r>
            <a:endParaRPr lang="id-ID" sz="3600" dirty="0">
              <a:solidFill>
                <a:schemeClr val="tx1"/>
              </a:solidFill>
            </a:endParaRPr>
          </a:p>
        </p:txBody>
      </p:sp>
      <p:pic>
        <p:nvPicPr>
          <p:cNvPr id="3" name="Picture 2" descr="85px-Coat_of_Indonesia.png"/>
          <p:cNvPicPr>
            <a:picLocks noChangeAspect="1"/>
          </p:cNvPicPr>
          <p:nvPr/>
        </p:nvPicPr>
        <p:blipFill>
          <a:blip r:embed="rId2"/>
          <a:stretch>
            <a:fillRect/>
          </a:stretch>
        </p:blipFill>
        <p:spPr>
          <a:xfrm>
            <a:off x="3143240" y="285728"/>
            <a:ext cx="2115046" cy="221457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a:xfrm>
            <a:off x="914400" y="3000372"/>
            <a:ext cx="7772400" cy="3571900"/>
          </a:xfrm>
        </p:spPr>
        <p:txBody>
          <a:bodyPr>
            <a:normAutofit fontScale="92500"/>
          </a:bodyPr>
          <a:lstStyle/>
          <a:p>
            <a:pPr algn="ctr">
              <a:buNone/>
            </a:pPr>
            <a:r>
              <a:rPr lang="id-ID" dirty="0" smtClean="0">
                <a:latin typeface="Arial Narrow" pitchFamily="34" charset="0"/>
              </a:rPr>
              <a:t>Kemudian, disusul lahirnya Soempah Pemoeda 28 Oktober 1928 merupakan momen-momen perumusan diri bagi bangsa Indonesia. Kesemuanya itu merupakan modal politik awal yang sudah dimiliki tokoh-tokoh pergerakan sehingga sidang-sidang maraton BPUPKI yang difasilitasi Laksamana Maeda, tidak sedikitpun ada intervensi dari pihak penjajah Jepang. Para peserta sidang BPUPKI ditunjuk secara adil, bukan hanya atas dasar </a:t>
            </a:r>
            <a:r>
              <a:rPr lang="sv-SE" dirty="0" smtClean="0">
                <a:latin typeface="Arial Narrow" pitchFamily="34" charset="0"/>
              </a:rPr>
              <a:t>konstituensi, melainkan juga atas dasar integritas dan rekam jejak di dalam</a:t>
            </a:r>
            <a:r>
              <a:rPr lang="id-ID" dirty="0" smtClean="0">
                <a:latin typeface="Arial Narrow" pitchFamily="34" charset="0"/>
              </a:rPr>
              <a:t> konstituensi masing-masing.</a:t>
            </a:r>
            <a:endParaRPr lang="id-ID" dirty="0"/>
          </a:p>
        </p:txBody>
      </p:sp>
      <p:pic>
        <p:nvPicPr>
          <p:cNvPr id="4" name="Picture 2"/>
          <p:cNvPicPr>
            <a:picLocks noChangeAspect="1" noChangeArrowheads="1"/>
          </p:cNvPicPr>
          <p:nvPr/>
        </p:nvPicPr>
        <p:blipFill>
          <a:blip r:embed="rId2"/>
          <a:srcRect/>
          <a:stretch>
            <a:fillRect/>
          </a:stretch>
        </p:blipFill>
        <p:spPr bwMode="auto">
          <a:xfrm>
            <a:off x="928662" y="214290"/>
            <a:ext cx="7603815" cy="2643182"/>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5722" y="404664"/>
            <a:ext cx="8352928" cy="5786199"/>
          </a:xfrm>
          <a:prstGeom prst="rect">
            <a:avLst/>
          </a:prstGeom>
        </p:spPr>
        <p:txBody>
          <a:bodyPr wrap="square">
            <a:spAutoFit/>
          </a:bodyPr>
          <a:lstStyle/>
          <a:p>
            <a:r>
              <a:rPr lang="id-ID" sz="2800" dirty="0">
                <a:latin typeface="Andalus" pitchFamily="2" charset="-78"/>
                <a:cs typeface="Andalus" pitchFamily="2" charset="-78"/>
              </a:rPr>
              <a:t>S</a:t>
            </a:r>
            <a:r>
              <a:rPr lang="id-ID" sz="2800" dirty="0" smtClean="0">
                <a:latin typeface="Andalus" pitchFamily="2" charset="-78"/>
                <a:cs typeface="Andalus" pitchFamily="2" charset="-78"/>
              </a:rPr>
              <a:t>atu </a:t>
            </a:r>
            <a:r>
              <a:rPr lang="id-ID" sz="2800" dirty="0">
                <a:latin typeface="Andalus" pitchFamily="2" charset="-78"/>
                <a:cs typeface="Andalus" pitchFamily="2" charset="-78"/>
              </a:rPr>
              <a:t>tonggak sejarah </a:t>
            </a:r>
            <a:r>
              <a:rPr lang="id-ID" sz="2800" dirty="0" smtClean="0">
                <a:latin typeface="Andalus" pitchFamily="2" charset="-78"/>
                <a:cs typeface="Andalus" pitchFamily="2" charset="-78"/>
              </a:rPr>
              <a:t>yang merefleksikan </a:t>
            </a:r>
            <a:r>
              <a:rPr lang="id-ID" sz="2800" dirty="0">
                <a:latin typeface="Andalus" pitchFamily="2" charset="-78"/>
                <a:cs typeface="Andalus" pitchFamily="2" charset="-78"/>
              </a:rPr>
              <a:t>dinamika kehidupan kebangsaan </a:t>
            </a:r>
            <a:r>
              <a:rPr lang="id-ID" sz="2800" dirty="0" smtClean="0">
                <a:latin typeface="Andalus" pitchFamily="2" charset="-78"/>
                <a:cs typeface="Andalus" pitchFamily="2" charset="-78"/>
              </a:rPr>
              <a:t>yang dijiwai </a:t>
            </a:r>
            <a:r>
              <a:rPr lang="id-ID" sz="2800" dirty="0">
                <a:latin typeface="Andalus" pitchFamily="2" charset="-78"/>
                <a:cs typeface="Andalus" pitchFamily="2" charset="-78"/>
              </a:rPr>
              <a:t>oleh nilai-nilai Pancasila adalah </a:t>
            </a:r>
            <a:r>
              <a:rPr lang="id-ID" sz="2800" dirty="0" smtClean="0">
                <a:latin typeface="Andalus" pitchFamily="2" charset="-78"/>
                <a:cs typeface="Andalus" pitchFamily="2" charset="-78"/>
              </a:rPr>
              <a:t>termanifestasi dalam </a:t>
            </a:r>
            <a:r>
              <a:rPr lang="id-ID" sz="2800" dirty="0">
                <a:latin typeface="Andalus" pitchFamily="2" charset="-78"/>
                <a:cs typeface="Andalus" pitchFamily="2" charset="-78"/>
              </a:rPr>
              <a:t>Sumpah Pemuda pada tanggal 28 Oktober 1928 </a:t>
            </a:r>
            <a:r>
              <a:rPr lang="id-ID" sz="2800" dirty="0" smtClean="0">
                <a:latin typeface="Andalus" pitchFamily="2" charset="-78"/>
                <a:cs typeface="Andalus" pitchFamily="2" charset="-78"/>
              </a:rPr>
              <a:t>yang berbunyi,</a:t>
            </a:r>
          </a:p>
          <a:p>
            <a:pPr algn="ctr"/>
            <a:endParaRPr lang="id-ID" dirty="0">
              <a:latin typeface="Andalus" pitchFamily="2" charset="-78"/>
              <a:cs typeface="Andalus" pitchFamily="2" charset="-78"/>
            </a:endParaRPr>
          </a:p>
          <a:p>
            <a:pPr algn="ctr"/>
            <a:r>
              <a:rPr lang="it-IT" dirty="0">
                <a:latin typeface="Andalus" pitchFamily="2" charset="-78"/>
                <a:cs typeface="Andalus" pitchFamily="2" charset="-78"/>
              </a:rPr>
              <a:t>“</a:t>
            </a:r>
            <a:r>
              <a:rPr lang="it-IT" sz="4000" b="1" dirty="0">
                <a:latin typeface="Amienne" pitchFamily="82" charset="0"/>
                <a:cs typeface="Andalus" pitchFamily="2" charset="-78"/>
              </a:rPr>
              <a:t>Kami putra dan putri Indonesia </a:t>
            </a:r>
            <a:r>
              <a:rPr lang="it-IT" sz="4000" b="1" dirty="0" smtClean="0">
                <a:latin typeface="Amienne" pitchFamily="82" charset="0"/>
                <a:cs typeface="Andalus" pitchFamily="2" charset="-78"/>
              </a:rPr>
              <a:t>mengaku</a:t>
            </a:r>
            <a:r>
              <a:rPr lang="id-ID" sz="4000" b="1" dirty="0" smtClean="0">
                <a:latin typeface="Amienne" pitchFamily="82" charset="0"/>
                <a:cs typeface="Andalus" pitchFamily="2" charset="-78"/>
              </a:rPr>
              <a:t> bertumpah </a:t>
            </a:r>
            <a:r>
              <a:rPr lang="id-ID" sz="4000" b="1" dirty="0">
                <a:latin typeface="Amienne" pitchFamily="82" charset="0"/>
                <a:cs typeface="Andalus" pitchFamily="2" charset="-78"/>
              </a:rPr>
              <a:t>darah yang satu, tanah air Indonesia;</a:t>
            </a:r>
          </a:p>
          <a:p>
            <a:pPr algn="ctr"/>
            <a:r>
              <a:rPr lang="id-ID" sz="4000" b="1" dirty="0" smtClean="0">
                <a:latin typeface="Amienne" pitchFamily="82" charset="0"/>
                <a:cs typeface="Andalus" pitchFamily="2" charset="-78"/>
              </a:rPr>
              <a:t> </a:t>
            </a:r>
            <a:r>
              <a:rPr lang="it-IT" sz="4000" b="1" dirty="0" smtClean="0">
                <a:latin typeface="Amienne" pitchFamily="82" charset="0"/>
                <a:cs typeface="Andalus" pitchFamily="2" charset="-78"/>
              </a:rPr>
              <a:t>Kami </a:t>
            </a:r>
            <a:r>
              <a:rPr lang="it-IT" sz="4000" b="1" dirty="0">
                <a:latin typeface="Amienne" pitchFamily="82" charset="0"/>
                <a:cs typeface="Andalus" pitchFamily="2" charset="-78"/>
              </a:rPr>
              <a:t>putra dan putri Indonesia </a:t>
            </a:r>
            <a:r>
              <a:rPr lang="it-IT" sz="4000" b="1" dirty="0" smtClean="0">
                <a:latin typeface="Amienne" pitchFamily="82" charset="0"/>
                <a:cs typeface="Andalus" pitchFamily="2" charset="-78"/>
              </a:rPr>
              <a:t>mengaku</a:t>
            </a:r>
            <a:r>
              <a:rPr lang="id-ID" sz="4000" b="1" dirty="0" smtClean="0">
                <a:latin typeface="Amienne" pitchFamily="82" charset="0"/>
                <a:cs typeface="Andalus" pitchFamily="2" charset="-78"/>
              </a:rPr>
              <a:t> </a:t>
            </a:r>
            <a:r>
              <a:rPr lang="nn-NO" sz="4000" b="1" dirty="0" smtClean="0">
                <a:latin typeface="Amienne" pitchFamily="82" charset="0"/>
                <a:cs typeface="Andalus" pitchFamily="2" charset="-78"/>
              </a:rPr>
              <a:t>berbangsa </a:t>
            </a:r>
            <a:r>
              <a:rPr lang="nn-NO" sz="4000" b="1" dirty="0">
                <a:latin typeface="Amienne" pitchFamily="82" charset="0"/>
                <a:cs typeface="Andalus" pitchFamily="2" charset="-78"/>
              </a:rPr>
              <a:t>yang satu, bangsa Indonesia; </a:t>
            </a:r>
            <a:endParaRPr lang="id-ID" sz="4000" b="1" dirty="0" smtClean="0">
              <a:latin typeface="Amienne" pitchFamily="82" charset="0"/>
              <a:cs typeface="Andalus" pitchFamily="2" charset="-78"/>
            </a:endParaRPr>
          </a:p>
          <a:p>
            <a:pPr algn="ctr"/>
            <a:r>
              <a:rPr lang="id-ID" sz="4000" b="1" dirty="0">
                <a:latin typeface="Amienne" pitchFamily="82" charset="0"/>
                <a:cs typeface="Andalus" pitchFamily="2" charset="-78"/>
              </a:rPr>
              <a:t> </a:t>
            </a:r>
            <a:r>
              <a:rPr lang="nn-NO" sz="4000" b="1" dirty="0" smtClean="0">
                <a:latin typeface="Amienne" pitchFamily="82" charset="0"/>
                <a:cs typeface="Andalus" pitchFamily="2" charset="-78"/>
              </a:rPr>
              <a:t>Kami</a:t>
            </a:r>
            <a:r>
              <a:rPr lang="id-ID" sz="4000" b="1" dirty="0" smtClean="0">
                <a:latin typeface="Amienne" pitchFamily="82" charset="0"/>
                <a:cs typeface="Andalus" pitchFamily="2" charset="-78"/>
              </a:rPr>
              <a:t> putra </a:t>
            </a:r>
            <a:r>
              <a:rPr lang="id-ID" sz="4000" b="1" dirty="0">
                <a:latin typeface="Amienne" pitchFamily="82" charset="0"/>
                <a:cs typeface="Andalus" pitchFamily="2" charset="-78"/>
              </a:rPr>
              <a:t>dan putri Indonesia menjunjung </a:t>
            </a:r>
            <a:r>
              <a:rPr lang="id-ID" sz="4000" b="1" dirty="0" smtClean="0">
                <a:latin typeface="Amienne" pitchFamily="82" charset="0"/>
                <a:cs typeface="Andalus" pitchFamily="2" charset="-78"/>
              </a:rPr>
              <a:t>bahasa persatuan</a:t>
            </a:r>
            <a:r>
              <a:rPr lang="id-ID" sz="4000" b="1" dirty="0">
                <a:latin typeface="Amienne" pitchFamily="82" charset="0"/>
                <a:cs typeface="Andalus" pitchFamily="2" charset="-78"/>
              </a:rPr>
              <a:t>, bahasa Indonesia</a:t>
            </a:r>
            <a:r>
              <a:rPr lang="id-ID" dirty="0">
                <a:latin typeface="Andalus" pitchFamily="2" charset="-78"/>
                <a:cs typeface="Andalus" pitchFamily="2" charset="-78"/>
              </a:rPr>
              <a:t>.</a:t>
            </a:r>
          </a:p>
        </p:txBody>
      </p:sp>
    </p:spTree>
    <p:extLst>
      <p:ext uri="{BB962C8B-B14F-4D97-AF65-F5344CB8AC3E}">
        <p14:creationId xmlns:p14="http://schemas.microsoft.com/office/powerpoint/2010/main" xmlns="" val="1781691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id-ID"/>
          </a:p>
        </p:txBody>
      </p:sp>
      <p:sp>
        <p:nvSpPr>
          <p:cNvPr id="4" name="Content Placeholder 3"/>
          <p:cNvSpPr>
            <a:spLocks noGrp="1"/>
          </p:cNvSpPr>
          <p:nvPr>
            <p:ph sz="quarter" idx="1"/>
          </p:nvPr>
        </p:nvSpPr>
        <p:spPr/>
        <p:txBody>
          <a:bodyPr/>
          <a:lstStyle/>
          <a:p>
            <a:pPr algn="ctr">
              <a:buNone/>
            </a:pPr>
            <a:r>
              <a:rPr lang="id-ID" sz="3200" dirty="0" smtClean="0"/>
              <a:t>Menjelang tahun 1945, jepang mengalami kekalah di Asia Timur Raya, Jepang banyak menggunakan cara untuk menarik simpati khususnya kepada bangsa Indonesia dengan membuat suatu janji bahwa jepang akan memberikan kemerdekaan bagi bangsa Indonesia yang diucapkan oleh Perdana Menteri </a:t>
            </a:r>
            <a:r>
              <a:rPr lang="id-ID" sz="3200" i="1" dirty="0" smtClean="0"/>
              <a:t>Kaiso</a:t>
            </a:r>
            <a:r>
              <a:rPr lang="id-ID" sz="3200" dirty="0" smtClean="0"/>
              <a:t> pada tanggal 7 September 1944.</a:t>
            </a:r>
            <a:endParaRPr lang="en-US" sz="3200" dirty="0" smtClean="0"/>
          </a:p>
          <a:p>
            <a:endParaRPr lang="id-ID" dirty="0"/>
          </a:p>
        </p:txBody>
      </p:sp>
      <p:pic>
        <p:nvPicPr>
          <p:cNvPr id="5" name="Picture 4" descr="85px-Coat_of_Indonesia.png"/>
          <p:cNvPicPr>
            <a:picLocks noChangeAspect="1"/>
          </p:cNvPicPr>
          <p:nvPr/>
        </p:nvPicPr>
        <p:blipFill>
          <a:blip r:embed="rId2"/>
          <a:stretch>
            <a:fillRect/>
          </a:stretch>
        </p:blipFill>
        <p:spPr>
          <a:xfrm>
            <a:off x="251520" y="291133"/>
            <a:ext cx="1222930" cy="128047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548680"/>
            <a:ext cx="7211144" cy="796950"/>
          </a:xfrm>
        </p:spPr>
        <p:txBody>
          <a:bodyPr>
            <a:normAutofit fontScale="90000"/>
          </a:bodyPr>
          <a:lstStyle/>
          <a:p>
            <a:pPr algn="ctr"/>
            <a:r>
              <a:rPr lang="id-ID" dirty="0" smtClean="0">
                <a:solidFill>
                  <a:schemeClr val="tx1"/>
                </a:solidFill>
                <a:effectLst>
                  <a:outerShdw blurRad="38100" dist="38100" dir="2700000" algn="tl">
                    <a:srgbClr val="000000">
                      <a:alpha val="43137"/>
                    </a:srgbClr>
                  </a:outerShdw>
                </a:effectLst>
                <a:latin typeface="Elephant" pitchFamily="18" charset="0"/>
              </a:rPr>
              <a:t>Pancasila Pra Kemerdekaan</a:t>
            </a:r>
            <a:endParaRPr lang="id-ID" dirty="0">
              <a:solidFill>
                <a:schemeClr val="tx1"/>
              </a:solidFill>
              <a:effectLst>
                <a:outerShdw blurRad="38100" dist="38100" dir="2700000" algn="tl">
                  <a:srgbClr val="000000">
                    <a:alpha val="43137"/>
                  </a:srgbClr>
                </a:outerShdw>
              </a:effectLst>
              <a:latin typeface="Elephant" pitchFamily="18" charset="0"/>
            </a:endParaRPr>
          </a:p>
        </p:txBody>
      </p:sp>
      <p:pic>
        <p:nvPicPr>
          <p:cNvPr id="3" name="Picture 2" descr="85px-Coat_of_Indonesia.png"/>
          <p:cNvPicPr>
            <a:picLocks noChangeAspect="1"/>
          </p:cNvPicPr>
          <p:nvPr/>
        </p:nvPicPr>
        <p:blipFill>
          <a:blip r:embed="rId2"/>
          <a:stretch>
            <a:fillRect/>
          </a:stretch>
        </p:blipFill>
        <p:spPr>
          <a:xfrm>
            <a:off x="251520" y="291133"/>
            <a:ext cx="1080120" cy="1130949"/>
          </a:xfrm>
          <a:prstGeom prst="rect">
            <a:avLst/>
          </a:prstGeom>
        </p:spPr>
      </p:pic>
      <p:sp>
        <p:nvSpPr>
          <p:cNvPr id="4" name="Rectangle 3"/>
          <p:cNvSpPr/>
          <p:nvPr/>
        </p:nvSpPr>
        <p:spPr>
          <a:xfrm>
            <a:off x="216414" y="1941436"/>
            <a:ext cx="3669327" cy="175432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id-ID" b="1" dirty="0"/>
              <a:t>Dr. </a:t>
            </a:r>
            <a:r>
              <a:rPr lang="id-ID" b="1" dirty="0" smtClean="0"/>
              <a:t>Radjiman Wediodiningrat</a:t>
            </a:r>
            <a:r>
              <a:rPr lang="id-ID" dirty="0"/>
              <a:t>, selaku </a:t>
            </a:r>
            <a:r>
              <a:rPr lang="id-ID" dirty="0" smtClean="0"/>
              <a:t>Ketua Badan </a:t>
            </a:r>
            <a:r>
              <a:rPr lang="id-ID" dirty="0"/>
              <a:t>dan Penyelidik </a:t>
            </a:r>
            <a:r>
              <a:rPr lang="id-ID" dirty="0" smtClean="0"/>
              <a:t>Usaha Persiapan Kemerdekaan </a:t>
            </a:r>
            <a:r>
              <a:rPr lang="pt-BR" dirty="0" smtClean="0"/>
              <a:t>(</a:t>
            </a:r>
            <a:r>
              <a:rPr lang="pt-BR" dirty="0"/>
              <a:t>BPUPK), pada tanggal 29 </a:t>
            </a:r>
            <a:r>
              <a:rPr lang="pt-BR" dirty="0" smtClean="0"/>
              <a:t>Mei</a:t>
            </a:r>
            <a:r>
              <a:rPr lang="id-ID" dirty="0" smtClean="0"/>
              <a:t> 1945</a:t>
            </a:r>
            <a:r>
              <a:rPr lang="id-ID" dirty="0"/>
              <a:t>, meminta kepada </a:t>
            </a:r>
            <a:r>
              <a:rPr lang="id-ID" dirty="0" smtClean="0"/>
              <a:t>sidang untuk mengemukakan dasar (</a:t>
            </a:r>
            <a:r>
              <a:rPr lang="id-ID" dirty="0"/>
              <a:t>negara) Indonesia </a:t>
            </a:r>
            <a:r>
              <a:rPr lang="id-ID" dirty="0" smtClean="0"/>
              <a:t>merdeka.</a:t>
            </a:r>
            <a:endParaRPr lang="id-ID" dirty="0"/>
          </a:p>
        </p:txBody>
      </p:sp>
      <p:sp>
        <p:nvSpPr>
          <p:cNvPr id="5" name="Right Arrow 4"/>
          <p:cNvSpPr/>
          <p:nvPr/>
        </p:nvSpPr>
        <p:spPr>
          <a:xfrm>
            <a:off x="4175956" y="2515833"/>
            <a:ext cx="360040" cy="50405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
        <p:nvSpPr>
          <p:cNvPr id="6" name="Rectangle 5"/>
          <p:cNvSpPr/>
          <p:nvPr/>
        </p:nvSpPr>
        <p:spPr>
          <a:xfrm>
            <a:off x="4644008" y="1664437"/>
            <a:ext cx="4248472" cy="2308324"/>
          </a:xfrm>
          <a:prstGeom prst="rect">
            <a:avLst/>
          </a:prstGeom>
        </p:spPr>
        <p:txBody>
          <a:bodyPr wrap="square">
            <a:spAutoFit/>
          </a:bodyPr>
          <a:lstStyle/>
          <a:p>
            <a:r>
              <a:rPr lang="pt-BR" dirty="0"/>
              <a:t>Pada tanggal 29 Mei 1945 </a:t>
            </a:r>
            <a:r>
              <a:rPr lang="pt-BR" b="1" dirty="0"/>
              <a:t>Mr</a:t>
            </a:r>
            <a:r>
              <a:rPr lang="pt-BR" b="1" dirty="0" smtClean="0"/>
              <a:t>.</a:t>
            </a:r>
            <a:r>
              <a:rPr lang="id-ID" b="1" dirty="0" smtClean="0"/>
              <a:t> Muhammad </a:t>
            </a:r>
            <a:r>
              <a:rPr lang="id-ID" b="1" dirty="0"/>
              <a:t>Yamin </a:t>
            </a:r>
            <a:r>
              <a:rPr lang="id-ID" dirty="0" smtClean="0"/>
              <a:t>mengusulkan calon </a:t>
            </a:r>
            <a:r>
              <a:rPr lang="id-ID" dirty="0"/>
              <a:t>rumusan dasar </a:t>
            </a:r>
            <a:r>
              <a:rPr lang="id-ID" dirty="0" smtClean="0"/>
              <a:t>negara </a:t>
            </a:r>
            <a:r>
              <a:rPr lang="it-IT" dirty="0" smtClean="0"/>
              <a:t>Indonesia </a:t>
            </a:r>
            <a:r>
              <a:rPr lang="it-IT" dirty="0"/>
              <a:t>sebagai berikut: </a:t>
            </a:r>
            <a:endParaRPr lang="id-ID" dirty="0" smtClean="0"/>
          </a:p>
          <a:p>
            <a:pPr marL="342900" indent="-342900">
              <a:buAutoNum type="arabicParenR"/>
            </a:pPr>
            <a:r>
              <a:rPr lang="it-IT" b="1" dirty="0" smtClean="0"/>
              <a:t>Peri</a:t>
            </a:r>
            <a:r>
              <a:rPr lang="id-ID" b="1" dirty="0" smtClean="0"/>
              <a:t> Kebangsaan</a:t>
            </a:r>
          </a:p>
          <a:p>
            <a:pPr marL="342900" indent="-342900">
              <a:buAutoNum type="arabicParenR"/>
            </a:pPr>
            <a:r>
              <a:rPr lang="id-ID" b="1" dirty="0" smtClean="0"/>
              <a:t>Peri </a:t>
            </a:r>
            <a:r>
              <a:rPr lang="fi-FI" b="1" dirty="0" smtClean="0"/>
              <a:t>Kemanusiaan</a:t>
            </a:r>
            <a:endParaRPr lang="id-ID" b="1" dirty="0" smtClean="0"/>
          </a:p>
          <a:p>
            <a:pPr marL="342900" indent="-342900">
              <a:buAutoNum type="arabicParenR"/>
            </a:pPr>
            <a:r>
              <a:rPr lang="fi-FI" b="1" dirty="0" smtClean="0"/>
              <a:t>Peri Ketuhanan</a:t>
            </a:r>
            <a:endParaRPr lang="id-ID" b="1" dirty="0" smtClean="0"/>
          </a:p>
          <a:p>
            <a:pPr marL="342900" indent="-342900">
              <a:buAutoNum type="arabicParenR"/>
            </a:pPr>
            <a:r>
              <a:rPr lang="fi-FI" b="1" dirty="0" smtClean="0"/>
              <a:t>Peri </a:t>
            </a:r>
            <a:r>
              <a:rPr lang="fi-FI" b="1" dirty="0"/>
              <a:t>Kerakyatan </a:t>
            </a:r>
            <a:endParaRPr lang="id-ID" b="1" dirty="0" smtClean="0"/>
          </a:p>
          <a:p>
            <a:pPr marL="342900" indent="-342900">
              <a:buAutoNum type="arabicParenR"/>
            </a:pPr>
            <a:r>
              <a:rPr lang="id-ID" b="1" dirty="0" smtClean="0"/>
              <a:t>Kesejahteraan </a:t>
            </a:r>
            <a:r>
              <a:rPr lang="id-ID" b="1" dirty="0"/>
              <a:t>Rakyat</a:t>
            </a:r>
            <a:r>
              <a:rPr lang="id-ID" dirty="0"/>
              <a:t>.</a:t>
            </a:r>
          </a:p>
        </p:txBody>
      </p:sp>
      <p:sp>
        <p:nvSpPr>
          <p:cNvPr id="7" name="Rectangle 6"/>
          <p:cNvSpPr/>
          <p:nvPr/>
        </p:nvSpPr>
        <p:spPr>
          <a:xfrm>
            <a:off x="251520" y="4509120"/>
            <a:ext cx="3312368" cy="2031325"/>
          </a:xfrm>
          <a:prstGeom prst="rect">
            <a:avLst/>
          </a:prstGeom>
        </p:spPr>
        <p:txBody>
          <a:bodyPr wrap="square">
            <a:spAutoFit/>
          </a:bodyPr>
          <a:lstStyle/>
          <a:p>
            <a:r>
              <a:rPr lang="id-ID" b="1" dirty="0"/>
              <a:t>Prof. Dr. Soepomo </a:t>
            </a:r>
            <a:r>
              <a:rPr lang="id-ID" dirty="0" smtClean="0"/>
              <a:t>pada tanggal </a:t>
            </a:r>
            <a:r>
              <a:rPr lang="id-ID" dirty="0"/>
              <a:t>30 Mei </a:t>
            </a:r>
            <a:r>
              <a:rPr lang="id-ID" dirty="0" smtClean="0"/>
              <a:t>1945 mengemukakan </a:t>
            </a:r>
            <a:r>
              <a:rPr lang="id-ID" dirty="0"/>
              <a:t>teori-teori Negara</a:t>
            </a:r>
            <a:r>
              <a:rPr lang="id-ID" dirty="0" smtClean="0"/>
              <a:t>, </a:t>
            </a:r>
            <a:r>
              <a:rPr lang="it-IT" dirty="0" smtClean="0"/>
              <a:t>yaitu</a:t>
            </a:r>
            <a:r>
              <a:rPr lang="it-IT" dirty="0"/>
              <a:t>: </a:t>
            </a:r>
            <a:endParaRPr lang="id-ID" dirty="0" smtClean="0"/>
          </a:p>
          <a:p>
            <a:pPr marL="342900" indent="-342900">
              <a:buAutoNum type="arabicParenR"/>
            </a:pPr>
            <a:r>
              <a:rPr lang="it-IT" b="1" dirty="0" smtClean="0"/>
              <a:t>Teori </a:t>
            </a:r>
            <a:r>
              <a:rPr lang="it-IT" b="1" dirty="0"/>
              <a:t>negara perseorangan (</a:t>
            </a:r>
            <a:r>
              <a:rPr lang="it-IT" b="1" dirty="0" smtClean="0"/>
              <a:t>individualis)</a:t>
            </a:r>
            <a:endParaRPr lang="id-ID" b="1" dirty="0"/>
          </a:p>
          <a:p>
            <a:pPr marL="342900" indent="-342900">
              <a:buAutoNum type="arabicParenR"/>
            </a:pPr>
            <a:r>
              <a:rPr lang="pt-BR" b="1" dirty="0" smtClean="0"/>
              <a:t>Paham </a:t>
            </a:r>
            <a:r>
              <a:rPr lang="pt-BR" b="1" dirty="0"/>
              <a:t>negara kelas </a:t>
            </a:r>
            <a:endParaRPr lang="id-ID" b="1" dirty="0" smtClean="0"/>
          </a:p>
          <a:p>
            <a:pPr marL="342900" indent="-342900">
              <a:buAutoNum type="arabicParenR"/>
            </a:pPr>
            <a:r>
              <a:rPr lang="pt-BR" b="1" dirty="0" smtClean="0"/>
              <a:t>Paham </a:t>
            </a:r>
            <a:r>
              <a:rPr lang="pt-BR" b="1" dirty="0"/>
              <a:t>negara integralistik.</a:t>
            </a:r>
            <a:endParaRPr lang="id-ID" b="1" dirty="0"/>
          </a:p>
        </p:txBody>
      </p:sp>
      <p:sp>
        <p:nvSpPr>
          <p:cNvPr id="8" name="Rectangle 7"/>
          <p:cNvSpPr/>
          <p:nvPr/>
        </p:nvSpPr>
        <p:spPr>
          <a:xfrm>
            <a:off x="4175956" y="4332801"/>
            <a:ext cx="4860540" cy="2031325"/>
          </a:xfrm>
          <a:prstGeom prst="rect">
            <a:avLst/>
          </a:prstGeom>
        </p:spPr>
        <p:txBody>
          <a:bodyPr wrap="square">
            <a:spAutoFit/>
          </a:bodyPr>
          <a:lstStyle/>
          <a:p>
            <a:r>
              <a:rPr lang="id-ID" b="1" dirty="0"/>
              <a:t>Ir. Soekarno </a:t>
            </a:r>
            <a:r>
              <a:rPr lang="id-ID" dirty="0"/>
              <a:t>pada tanggal 1 </a:t>
            </a:r>
            <a:r>
              <a:rPr lang="id-ID" dirty="0" smtClean="0"/>
              <a:t>Juni 1945 yang mengusulkan </a:t>
            </a:r>
            <a:r>
              <a:rPr lang="id-ID" dirty="0"/>
              <a:t>lima dasar negara yang </a:t>
            </a:r>
            <a:r>
              <a:rPr lang="id-ID" dirty="0" smtClean="0"/>
              <a:t>terdiri </a:t>
            </a:r>
            <a:r>
              <a:rPr lang="it-IT" dirty="0" smtClean="0"/>
              <a:t>dari:</a:t>
            </a:r>
            <a:endParaRPr lang="id-ID" dirty="0" smtClean="0"/>
          </a:p>
          <a:p>
            <a:pPr marL="342900" indent="-342900">
              <a:buAutoNum type="arabicParenR"/>
            </a:pPr>
            <a:r>
              <a:rPr lang="it-IT" b="1" dirty="0" smtClean="0"/>
              <a:t>Nasionalisme </a:t>
            </a:r>
            <a:r>
              <a:rPr lang="it-IT" b="1" dirty="0"/>
              <a:t>(kebangsaan </a:t>
            </a:r>
            <a:r>
              <a:rPr lang="it-IT" b="1" dirty="0" smtClean="0"/>
              <a:t>Indonesia)</a:t>
            </a:r>
            <a:endParaRPr lang="id-ID" b="1" dirty="0"/>
          </a:p>
          <a:p>
            <a:pPr marL="342900" indent="-342900">
              <a:buAutoNum type="arabicParenR"/>
            </a:pPr>
            <a:r>
              <a:rPr lang="fi-FI" b="1" dirty="0" smtClean="0"/>
              <a:t>Internasionalisme </a:t>
            </a:r>
            <a:r>
              <a:rPr lang="fi-FI" b="1" dirty="0"/>
              <a:t>(peri </a:t>
            </a:r>
            <a:r>
              <a:rPr lang="fi-FI" b="1" dirty="0" smtClean="0"/>
              <a:t>kemanusiaan)</a:t>
            </a:r>
            <a:endParaRPr lang="id-ID" b="1" dirty="0" smtClean="0"/>
          </a:p>
          <a:p>
            <a:pPr marL="342900" indent="-342900">
              <a:buAutoNum type="arabicParenR"/>
            </a:pPr>
            <a:r>
              <a:rPr lang="fi-FI" b="1" dirty="0" smtClean="0"/>
              <a:t>Mufakat</a:t>
            </a:r>
            <a:r>
              <a:rPr lang="id-ID" b="1" dirty="0" smtClean="0"/>
              <a:t> </a:t>
            </a:r>
            <a:r>
              <a:rPr lang="fi-FI" b="1" dirty="0" smtClean="0"/>
              <a:t>(demokrasi)</a:t>
            </a:r>
            <a:endParaRPr lang="id-ID" b="1" dirty="0" smtClean="0"/>
          </a:p>
          <a:p>
            <a:pPr marL="342900" indent="-342900">
              <a:buAutoNum type="arabicParenR"/>
            </a:pPr>
            <a:r>
              <a:rPr lang="fi-FI" b="1" dirty="0" smtClean="0"/>
              <a:t>Kesejahteraan sosial</a:t>
            </a:r>
            <a:endParaRPr lang="id-ID" b="1" dirty="0" smtClean="0"/>
          </a:p>
          <a:p>
            <a:pPr marL="342900" indent="-342900">
              <a:buAutoNum type="arabicParenR"/>
            </a:pPr>
            <a:r>
              <a:rPr lang="fi-FI" b="1" dirty="0" smtClean="0"/>
              <a:t>Ketuhanan</a:t>
            </a:r>
            <a:r>
              <a:rPr lang="id-ID" b="1" dirty="0" smtClean="0"/>
              <a:t> Yang </a:t>
            </a:r>
            <a:r>
              <a:rPr lang="id-ID" b="1" dirty="0"/>
              <a:t>Maha Esa (Berkebudayaan)</a:t>
            </a:r>
          </a:p>
        </p:txBody>
      </p:sp>
      <p:sp>
        <p:nvSpPr>
          <p:cNvPr id="9" name="Right Arrow 8"/>
          <p:cNvSpPr/>
          <p:nvPr/>
        </p:nvSpPr>
        <p:spPr>
          <a:xfrm rot="5400000">
            <a:off x="1619030" y="3900753"/>
            <a:ext cx="360040" cy="50405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
        <p:nvSpPr>
          <p:cNvPr id="10" name="Right Arrow 9"/>
          <p:cNvSpPr/>
          <p:nvPr/>
        </p:nvSpPr>
        <p:spPr>
          <a:xfrm rot="3172393">
            <a:off x="3925699" y="3840750"/>
            <a:ext cx="360040" cy="50405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
        <p:nvSpPr>
          <p:cNvPr id="11" name="Rectangle 10"/>
          <p:cNvSpPr/>
          <p:nvPr/>
        </p:nvSpPr>
        <p:spPr>
          <a:xfrm>
            <a:off x="6606226" y="6364126"/>
            <a:ext cx="2157129" cy="369332"/>
          </a:xfrm>
          <a:prstGeom prst="rect">
            <a:avLst/>
          </a:prstGeom>
          <a:noFill/>
        </p:spPr>
        <p:txBody>
          <a:bodyPr wrap="none">
            <a:spAutoFit/>
          </a:bodyPr>
          <a:lstStyle/>
          <a:p>
            <a:r>
              <a:rPr lang="id-ID" b="1" dirty="0">
                <a:solidFill>
                  <a:srgbClr val="00B050"/>
                </a:solidFill>
              </a:rPr>
              <a:t>(Kaelan, 2000: 37-40)</a:t>
            </a:r>
          </a:p>
        </p:txBody>
      </p:sp>
    </p:spTree>
    <p:extLst>
      <p:ext uri="{BB962C8B-B14F-4D97-AF65-F5344CB8AC3E}">
        <p14:creationId xmlns:p14="http://schemas.microsoft.com/office/powerpoint/2010/main" xmlns="" val="15793840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id-ID" dirty="0"/>
          </a:p>
        </p:txBody>
      </p:sp>
      <p:sp>
        <p:nvSpPr>
          <p:cNvPr id="4" name="Content Placeholder 3"/>
          <p:cNvSpPr>
            <a:spLocks noGrp="1"/>
          </p:cNvSpPr>
          <p:nvPr>
            <p:ph sz="quarter" idx="1"/>
          </p:nvPr>
        </p:nvSpPr>
        <p:spPr/>
        <p:txBody>
          <a:bodyPr/>
          <a:lstStyle/>
          <a:p>
            <a:pPr algn="ctr">
              <a:buNone/>
            </a:pPr>
            <a:r>
              <a:rPr lang="id-ID" dirty="0" smtClean="0"/>
              <a:t>Dalam rentang waktu 29 Mei - 1 Juni 1945 tampil beberapa pembicara yang mengajukan sejumlah gagasannya mengenai dasar negara Indonesia yaitu Muh Yamin, Soepomo, Ir. Soekarno, Moh. Hatta, Agus Salim, Wongsonegoro, Sanusi, Soekiman, Rachim Pratalykrama, Soerjo, Margono, Abdul Kadir dan Ki Bagus Hadikusumo.</a:t>
            </a:r>
            <a:endParaRPr lang="id-ID" dirty="0"/>
          </a:p>
        </p:txBody>
      </p:sp>
      <p:pic>
        <p:nvPicPr>
          <p:cNvPr id="5" name="Picture 4" descr="85px-Coat_of_Indonesia.png"/>
          <p:cNvPicPr>
            <a:picLocks noChangeAspect="1"/>
          </p:cNvPicPr>
          <p:nvPr/>
        </p:nvPicPr>
        <p:blipFill>
          <a:blip r:embed="rId2"/>
          <a:stretch>
            <a:fillRect/>
          </a:stretch>
        </p:blipFill>
        <p:spPr>
          <a:xfrm>
            <a:off x="109902" y="142851"/>
            <a:ext cx="1432774" cy="1500199"/>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id-ID" sz="4400" i="1" dirty="0" smtClean="0">
                <a:solidFill>
                  <a:schemeClr val="tx1"/>
                </a:solidFill>
              </a:rPr>
              <a:t>Analisis Soal</a:t>
            </a:r>
            <a:endParaRPr lang="id-ID" sz="4400" i="1" dirty="0">
              <a:solidFill>
                <a:schemeClr val="tx1"/>
              </a:solidFill>
            </a:endParaRPr>
          </a:p>
        </p:txBody>
      </p:sp>
      <p:sp>
        <p:nvSpPr>
          <p:cNvPr id="4" name="Content Placeholder 3"/>
          <p:cNvSpPr>
            <a:spLocks noGrp="1"/>
          </p:cNvSpPr>
          <p:nvPr>
            <p:ph sz="quarter" idx="1"/>
          </p:nvPr>
        </p:nvSpPr>
        <p:spPr/>
        <p:txBody>
          <a:bodyPr>
            <a:normAutofit fontScale="92500" lnSpcReduction="10000"/>
          </a:bodyPr>
          <a:lstStyle/>
          <a:p>
            <a:pPr algn="ctr">
              <a:buNone/>
            </a:pPr>
            <a:r>
              <a:rPr lang="id-ID" dirty="0" smtClean="0"/>
              <a:t>Sejarah bangsa Indonesia mencatat bahwa rumusan Pancasila yang disahkan PPKI ternyata berbeda dengan rumusan Pancasila yang termaktub dalam </a:t>
            </a:r>
            <a:r>
              <a:rPr lang="sv-SE" dirty="0" smtClean="0"/>
              <a:t>Piagam Jakarta. Hal ini terjadi karena adanya tuntutan dari wakil yang</a:t>
            </a:r>
            <a:r>
              <a:rPr lang="id-ID" dirty="0" smtClean="0"/>
              <a:t> mengatasnamakan masyarakat Indonesia Bagian Timur yang menemui Bung Hatta yang mempertanyakan 7 kata di belakang kata “Ketuhanan”, yaitu “ dengan </a:t>
            </a:r>
            <a:r>
              <a:rPr lang="sv-SE" dirty="0" smtClean="0"/>
              <a:t>kewajiban menjalankan syariat Islam bagi pemeluk-pemeluknya”. Tuntutan ini</a:t>
            </a:r>
            <a:r>
              <a:rPr lang="id-ID" dirty="0" smtClean="0"/>
              <a:t> ditanggapi secara arif oleh para pendiri negara sehingga terjadi perubahan yang disepakati, yaitu dihapusnya 7 kata yang dianggap menjadi hambatan di kemudian hari dan diganti dengan istilah “Yang Maha Esa”. Bagaimanakah menurut pendapatmu mengenai sikap para pendiri bangsa tersebut berkorelasi dengan sikap kita sebagai bangsa di masa sekarang?</a:t>
            </a:r>
            <a:endParaRPr lang="id-ID" dirty="0"/>
          </a:p>
        </p:txBody>
      </p:sp>
      <p:pic>
        <p:nvPicPr>
          <p:cNvPr id="5" name="Picture 4" descr="85px-Coat_of_Indonesia.png"/>
          <p:cNvPicPr>
            <a:picLocks noChangeAspect="1"/>
          </p:cNvPicPr>
          <p:nvPr/>
        </p:nvPicPr>
        <p:blipFill>
          <a:blip r:embed="rId2"/>
          <a:stretch>
            <a:fillRect/>
          </a:stretch>
        </p:blipFill>
        <p:spPr>
          <a:xfrm>
            <a:off x="142844" y="0"/>
            <a:ext cx="1637432" cy="171448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91133"/>
            <a:ext cx="5764875" cy="1143000"/>
          </a:xfrm>
        </p:spPr>
        <p:txBody>
          <a:bodyPr>
            <a:normAutofit fontScale="90000"/>
          </a:bodyPr>
          <a:lstStyle/>
          <a:p>
            <a:pPr algn="ctr"/>
            <a:r>
              <a:rPr lang="id-ID" b="1" dirty="0" smtClean="0">
                <a:solidFill>
                  <a:schemeClr val="tx1"/>
                </a:solidFill>
              </a:rPr>
              <a:t>Pancasila Era Kemerdekaan</a:t>
            </a:r>
            <a:endParaRPr lang="id-ID" b="1" dirty="0">
              <a:solidFill>
                <a:schemeClr val="tx1"/>
              </a:solidFill>
            </a:endParaRPr>
          </a:p>
        </p:txBody>
      </p:sp>
      <p:pic>
        <p:nvPicPr>
          <p:cNvPr id="3" name="Picture 2" descr="85px-Coat_of_Indonesia.png"/>
          <p:cNvPicPr>
            <a:picLocks noChangeAspect="1"/>
          </p:cNvPicPr>
          <p:nvPr/>
        </p:nvPicPr>
        <p:blipFill>
          <a:blip r:embed="rId2"/>
          <a:stretch>
            <a:fillRect/>
          </a:stretch>
        </p:blipFill>
        <p:spPr>
          <a:xfrm>
            <a:off x="251520" y="291133"/>
            <a:ext cx="1080120" cy="1130949"/>
          </a:xfrm>
          <a:prstGeom prst="rect">
            <a:avLst/>
          </a:prstGeom>
        </p:spPr>
      </p:pic>
      <p:graphicFrame>
        <p:nvGraphicFramePr>
          <p:cNvPr id="4" name="Diagram 3"/>
          <p:cNvGraphicFramePr/>
          <p:nvPr>
            <p:extLst>
              <p:ext uri="{D42A27DB-BD31-4B8C-83A1-F6EECF244321}">
                <p14:modId xmlns:p14="http://schemas.microsoft.com/office/powerpoint/2010/main" xmlns="" val="293837146"/>
              </p:ext>
            </p:extLst>
          </p:nvPr>
        </p:nvGraphicFramePr>
        <p:xfrm>
          <a:off x="107504" y="1397000"/>
          <a:ext cx="8856984" cy="4984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extLst>
              <p:ext uri="{D42A27DB-BD31-4B8C-83A1-F6EECF244321}">
                <p14:modId xmlns:p14="http://schemas.microsoft.com/office/powerpoint/2010/main" xmlns="" val="3667743654"/>
              </p:ext>
            </p:extLst>
          </p:nvPr>
        </p:nvGraphicFramePr>
        <p:xfrm>
          <a:off x="-252536" y="6165304"/>
          <a:ext cx="3168352" cy="5198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27279028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09836" y="548680"/>
            <a:ext cx="5958408" cy="2062103"/>
          </a:xfrm>
          <a:prstGeom prst="rect">
            <a:avLst/>
          </a:prstGeom>
        </p:spPr>
        <p:txBody>
          <a:bodyPr wrap="square">
            <a:spAutoFit/>
          </a:bodyPr>
          <a:lstStyle/>
          <a:p>
            <a:r>
              <a:rPr lang="fi-FI" sz="3200" dirty="0">
                <a:latin typeface="Tunga" pitchFamily="2" charset="0"/>
                <a:cs typeface="Tunga" pitchFamily="2" charset="0"/>
              </a:rPr>
              <a:t>Isi Proklamasi Kemerdekaan tanggal 17 Agustus </a:t>
            </a:r>
            <a:r>
              <a:rPr lang="fi-FI" sz="3200" dirty="0" smtClean="0">
                <a:latin typeface="Tunga" pitchFamily="2" charset="0"/>
                <a:cs typeface="Tunga" pitchFamily="2" charset="0"/>
              </a:rPr>
              <a:t>1945</a:t>
            </a:r>
            <a:r>
              <a:rPr lang="id-ID" sz="3200" dirty="0" smtClean="0">
                <a:latin typeface="Tunga" pitchFamily="2" charset="0"/>
                <a:cs typeface="Tunga" pitchFamily="2" charset="0"/>
              </a:rPr>
              <a:t> </a:t>
            </a:r>
            <a:r>
              <a:rPr lang="sv-SE" sz="3200" dirty="0" smtClean="0">
                <a:latin typeface="Tunga" pitchFamily="2" charset="0"/>
                <a:cs typeface="Tunga" pitchFamily="2" charset="0"/>
              </a:rPr>
              <a:t>sesuai </a:t>
            </a:r>
            <a:r>
              <a:rPr lang="sv-SE" sz="3200" dirty="0">
                <a:latin typeface="Tunga" pitchFamily="2" charset="0"/>
                <a:cs typeface="Tunga" pitchFamily="2" charset="0"/>
              </a:rPr>
              <a:t>dengan semangat yang tertuang dalam </a:t>
            </a:r>
            <a:r>
              <a:rPr lang="sv-SE" sz="3200" dirty="0" smtClean="0">
                <a:latin typeface="Tunga" pitchFamily="2" charset="0"/>
                <a:cs typeface="Tunga" pitchFamily="2" charset="0"/>
              </a:rPr>
              <a:t>Piagam</a:t>
            </a:r>
            <a:r>
              <a:rPr lang="id-ID" sz="3200" dirty="0" smtClean="0">
                <a:latin typeface="Tunga" pitchFamily="2" charset="0"/>
                <a:cs typeface="Tunga" pitchFamily="2" charset="0"/>
              </a:rPr>
              <a:t> </a:t>
            </a:r>
            <a:r>
              <a:rPr lang="it-IT" sz="3200" dirty="0" smtClean="0">
                <a:latin typeface="Tunga" pitchFamily="2" charset="0"/>
                <a:cs typeface="Tunga" pitchFamily="2" charset="0"/>
              </a:rPr>
              <a:t>Jakarta </a:t>
            </a:r>
            <a:r>
              <a:rPr lang="it-IT" sz="3200" dirty="0">
                <a:latin typeface="Tunga" pitchFamily="2" charset="0"/>
                <a:cs typeface="Tunga" pitchFamily="2" charset="0"/>
              </a:rPr>
              <a:t>tanggal 22 Juni 1945. </a:t>
            </a:r>
            <a:endParaRPr lang="id-ID" sz="3200" dirty="0">
              <a:latin typeface="Tunga" pitchFamily="2" charset="0"/>
              <a:cs typeface="Tunga" pitchFamily="2" charset="0"/>
            </a:endParaRPr>
          </a:p>
        </p:txBody>
      </p:sp>
      <p:sp>
        <p:nvSpPr>
          <p:cNvPr id="4" name="Rectangle 3"/>
          <p:cNvSpPr/>
          <p:nvPr/>
        </p:nvSpPr>
        <p:spPr>
          <a:xfrm>
            <a:off x="1475656" y="2708919"/>
            <a:ext cx="7668344" cy="2062103"/>
          </a:xfrm>
          <a:prstGeom prst="rect">
            <a:avLst/>
          </a:prstGeom>
        </p:spPr>
        <p:txBody>
          <a:bodyPr wrap="square">
            <a:spAutoFit/>
          </a:bodyPr>
          <a:lstStyle/>
          <a:p>
            <a:pPr algn="ctr"/>
            <a:r>
              <a:rPr lang="it-IT" sz="3200" dirty="0" smtClean="0">
                <a:latin typeface="Script MT Bold" pitchFamily="66" charset="0"/>
                <a:cs typeface="Tunga" pitchFamily="2" charset="0"/>
              </a:rPr>
              <a:t>Piagam </a:t>
            </a:r>
            <a:r>
              <a:rPr lang="id-ID" sz="3200" dirty="0" smtClean="0">
                <a:latin typeface="Script MT Bold" pitchFamily="66" charset="0"/>
                <a:cs typeface="Tunga" pitchFamily="2" charset="0"/>
              </a:rPr>
              <a:t>Jakarta </a:t>
            </a:r>
            <a:r>
              <a:rPr lang="it-IT" sz="3200" dirty="0" smtClean="0">
                <a:latin typeface="Script MT Bold" pitchFamily="66" charset="0"/>
                <a:cs typeface="Tunga" pitchFamily="2" charset="0"/>
              </a:rPr>
              <a:t>berisi garis-garis</a:t>
            </a:r>
            <a:r>
              <a:rPr lang="id-ID" sz="3200" dirty="0" smtClean="0">
                <a:latin typeface="Script MT Bold" pitchFamily="66" charset="0"/>
                <a:cs typeface="Tunga" pitchFamily="2" charset="0"/>
              </a:rPr>
              <a:t> pemberontakan melawan imperialisme-kapitalisme dan fasisme serta memuat dasar pembentukan Negara Republik Indonesia</a:t>
            </a:r>
            <a:endParaRPr lang="id-ID" sz="3200" dirty="0">
              <a:latin typeface="Script MT Bold" pitchFamily="66" charset="0"/>
            </a:endParaRPr>
          </a:p>
        </p:txBody>
      </p:sp>
      <p:sp>
        <p:nvSpPr>
          <p:cNvPr id="5" name="Down Arrow 4"/>
          <p:cNvSpPr/>
          <p:nvPr/>
        </p:nvSpPr>
        <p:spPr>
          <a:xfrm>
            <a:off x="4932040" y="2157539"/>
            <a:ext cx="432048" cy="5513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6" name="Pictur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7504" y="4838069"/>
            <a:ext cx="1975307" cy="1975307"/>
          </a:xfrm>
          <a:prstGeom prst="rect">
            <a:avLst/>
          </a:prstGeom>
          <a:ln>
            <a:noFill/>
          </a:ln>
          <a:effectLst>
            <a:softEdge rad="317500"/>
          </a:effectLst>
        </p:spPr>
      </p:pic>
      <p:sp>
        <p:nvSpPr>
          <p:cNvPr id="7" name="Down Arrow 6"/>
          <p:cNvSpPr/>
          <p:nvPr/>
        </p:nvSpPr>
        <p:spPr>
          <a:xfrm>
            <a:off x="6366474" y="4771022"/>
            <a:ext cx="432048" cy="5513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TextBox 7"/>
          <p:cNvSpPr txBox="1"/>
          <p:nvPr/>
        </p:nvSpPr>
        <p:spPr>
          <a:xfrm>
            <a:off x="4499992" y="5439609"/>
            <a:ext cx="4536504" cy="1200329"/>
          </a:xfrm>
          <a:prstGeom prst="rect">
            <a:avLst/>
          </a:prstGeom>
          <a:noFill/>
        </p:spPr>
        <p:txBody>
          <a:bodyPr wrap="square" rtlCol="0">
            <a:spAutoFit/>
          </a:bodyPr>
          <a:lstStyle/>
          <a:p>
            <a:pPr algn="ctr"/>
            <a:r>
              <a:rPr lang="id-ID" sz="2400" dirty="0" smtClean="0"/>
              <a:t>Disahkan menjadi Preambule UUD 1945 oleh PPKI pada tanggal 18 Agustus 1945</a:t>
            </a:r>
            <a:endParaRPr lang="id-ID" sz="2400" dirty="0"/>
          </a:p>
        </p:txBody>
      </p:sp>
    </p:spTree>
    <p:extLst>
      <p:ext uri="{BB962C8B-B14F-4D97-AF65-F5344CB8AC3E}">
        <p14:creationId xmlns:p14="http://schemas.microsoft.com/office/powerpoint/2010/main" xmlns="" val="35519055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id-ID" dirty="0"/>
          </a:p>
        </p:txBody>
      </p:sp>
      <p:sp>
        <p:nvSpPr>
          <p:cNvPr id="4" name="Content Placeholder 3"/>
          <p:cNvSpPr>
            <a:spLocks noGrp="1"/>
          </p:cNvSpPr>
          <p:nvPr>
            <p:ph sz="quarter" idx="1"/>
          </p:nvPr>
        </p:nvSpPr>
        <p:spPr/>
        <p:txBody>
          <a:bodyPr/>
          <a:lstStyle/>
          <a:p>
            <a:pPr algn="ctr">
              <a:buNone/>
            </a:pPr>
            <a:endParaRPr lang="id-ID" dirty="0" smtClean="0"/>
          </a:p>
          <a:p>
            <a:pPr algn="ctr">
              <a:buNone/>
            </a:pPr>
            <a:endParaRPr lang="id-ID" dirty="0" smtClean="0"/>
          </a:p>
          <a:p>
            <a:pPr algn="ctr">
              <a:buNone/>
            </a:pPr>
            <a:r>
              <a:rPr lang="id-ID" dirty="0" smtClean="0"/>
              <a:t>Setelah kemerdekaan Indonesia diproklamasikan dan kemudian diikuti dengan pengesahaan Undang-undang Dasar 1945 ternyata masih menghadapi sejumlah </a:t>
            </a:r>
            <a:r>
              <a:rPr lang="nn-NO" dirty="0" smtClean="0"/>
              <a:t>tantangan yang mengancam kemerdekaan negara dan eksistensi Pancasila</a:t>
            </a:r>
            <a:r>
              <a:rPr lang="id-ID" dirty="0" smtClean="0"/>
              <a:t>. Salah satu bentuk ancaman itu muncul dari pihak Belanda yang ingin menjajah kembali Indonesia.</a:t>
            </a:r>
            <a:endParaRPr lang="id-ID" dirty="0"/>
          </a:p>
        </p:txBody>
      </p:sp>
      <p:pic>
        <p:nvPicPr>
          <p:cNvPr id="5" name="Picture 4" descr="85px-Coat_of_Indonesia.png"/>
          <p:cNvPicPr>
            <a:picLocks noChangeAspect="1"/>
          </p:cNvPicPr>
          <p:nvPr/>
        </p:nvPicPr>
        <p:blipFill>
          <a:blip r:embed="rId2"/>
          <a:stretch>
            <a:fillRect/>
          </a:stretch>
        </p:blipFill>
        <p:spPr>
          <a:xfrm>
            <a:off x="3857619" y="285728"/>
            <a:ext cx="1910365" cy="200026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857232"/>
            <a:ext cx="7772400" cy="4572032"/>
          </a:xfrm>
        </p:spPr>
        <p:txBody>
          <a:bodyPr>
            <a:normAutofit fontScale="92500"/>
          </a:bodyPr>
          <a:lstStyle/>
          <a:p>
            <a:pPr marL="0" indent="0" algn="ctr">
              <a:buNone/>
            </a:pPr>
            <a:r>
              <a:rPr lang="id-ID" dirty="0" smtClean="0"/>
              <a:t>Belanda ingin menguasai kembali Indonesia dengan berbagai cara. </a:t>
            </a:r>
            <a:r>
              <a:rPr lang="sv-SE" dirty="0" smtClean="0"/>
              <a:t>Tindakan Belanda itu dilakukan dalam bentuk agresi selama kurang lebih 4 tahun.</a:t>
            </a:r>
            <a:r>
              <a:rPr lang="id-ID" dirty="0" smtClean="0"/>
              <a:t> Setelah pengakuan kedaulatan bangsa Indonesia oleh Belanda pada 27 Desember </a:t>
            </a:r>
            <a:r>
              <a:rPr lang="fi-FI" dirty="0" smtClean="0"/>
              <a:t>1949, maka Indonesia pada 17 Agustus 1950 kembali ke negara kesatuan yang</a:t>
            </a:r>
            <a:r>
              <a:rPr lang="id-ID" dirty="0" smtClean="0"/>
              <a:t> sebelumnya berbentuk Republik Indonesia Serikat (RIS). Perubahan bentuk negara dari Negara Serikat ke Negara Kesatuan tidak diikuti dengan penggunaan Undang-undang Dasar 1945, tetapi dibuatlah konstitusi baru yang dinamakan Undang-undang Dasar Sementara 1950 (UUDS 1950). Permasalahannya ialah ketika Indonesia kembali Negara Kesatuan, ternyata tidak menggunakan Undang-undang Dasar 1945 sehingga menimbulkan persoalan kehidupan bernegara di kemudian hari.</a:t>
            </a:r>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7504" y="4838069"/>
            <a:ext cx="1975307" cy="1975307"/>
          </a:xfrm>
          <a:prstGeom prst="rect">
            <a:avLst/>
          </a:prstGeom>
          <a:ln>
            <a:noFill/>
          </a:ln>
          <a:effectLst>
            <a:softEdge rad="317500"/>
          </a:effectLst>
        </p:spPr>
      </p:pic>
      <p:pic>
        <p:nvPicPr>
          <p:cNvPr id="5" name="Picture 4" descr="85px-Coat_of_Indonesia.png"/>
          <p:cNvPicPr>
            <a:picLocks noChangeAspect="1"/>
          </p:cNvPicPr>
          <p:nvPr/>
        </p:nvPicPr>
        <p:blipFill>
          <a:blip r:embed="rId3"/>
          <a:stretch>
            <a:fillRect/>
          </a:stretch>
        </p:blipFill>
        <p:spPr>
          <a:xfrm>
            <a:off x="142844" y="285728"/>
            <a:ext cx="1080120" cy="113094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4400" y="428604"/>
            <a:ext cx="7772400" cy="989034"/>
          </a:xfrm>
        </p:spPr>
        <p:txBody>
          <a:bodyPr/>
          <a:lstStyle/>
          <a:p>
            <a:endParaRPr lang="id-ID" dirty="0"/>
          </a:p>
        </p:txBody>
      </p:sp>
      <p:sp>
        <p:nvSpPr>
          <p:cNvPr id="4" name="Content Placeholder 3"/>
          <p:cNvSpPr>
            <a:spLocks noGrp="1"/>
          </p:cNvSpPr>
          <p:nvPr>
            <p:ph sz="quarter" idx="1"/>
          </p:nvPr>
        </p:nvSpPr>
        <p:spPr>
          <a:xfrm>
            <a:off x="914400" y="2285992"/>
            <a:ext cx="7772400" cy="4214842"/>
          </a:xfrm>
        </p:spPr>
        <p:txBody>
          <a:bodyPr>
            <a:normAutofit/>
          </a:bodyPr>
          <a:lstStyle/>
          <a:p>
            <a:pPr algn="ctr">
              <a:buNone/>
            </a:pPr>
            <a:endParaRPr lang="id-ID" sz="3600" dirty="0" smtClean="0"/>
          </a:p>
          <a:p>
            <a:pPr algn="ctr">
              <a:buNone/>
            </a:pPr>
            <a:r>
              <a:rPr lang="id-ID" sz="3600" dirty="0" smtClean="0"/>
              <a:t>Arus sejarah memperlihatkan dengan nyata bahwa semua bangsa memerlukan suatu konsepsi dan cita-cita. </a:t>
            </a:r>
            <a:r>
              <a:rPr lang="sv-SE" sz="3600" dirty="0" smtClean="0"/>
              <a:t>Jika mereka tidak memilikinya atau jika konsepsi dan citacita</a:t>
            </a:r>
            <a:r>
              <a:rPr lang="id-ID" sz="3600" dirty="0" smtClean="0"/>
              <a:t> itu menjadi kabur dan usang, maka bangsa itu adalah dalam bahaya.</a:t>
            </a:r>
          </a:p>
        </p:txBody>
      </p:sp>
      <p:pic>
        <p:nvPicPr>
          <p:cNvPr id="5" name="Picture 4" descr="85px-Coat_of_Indonesia.png"/>
          <p:cNvPicPr>
            <a:picLocks noChangeAspect="1"/>
          </p:cNvPicPr>
          <p:nvPr/>
        </p:nvPicPr>
        <p:blipFill>
          <a:blip r:embed="rId2"/>
          <a:stretch>
            <a:fillRect/>
          </a:stretch>
        </p:blipFill>
        <p:spPr>
          <a:xfrm>
            <a:off x="3357554" y="0"/>
            <a:ext cx="2701777" cy="282892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85px-Coat_of_Indonesia.png"/>
          <p:cNvPicPr>
            <a:picLocks noChangeAspect="1"/>
          </p:cNvPicPr>
          <p:nvPr/>
        </p:nvPicPr>
        <p:blipFill>
          <a:blip r:embed="rId2"/>
          <a:stretch>
            <a:fillRect/>
          </a:stretch>
        </p:blipFill>
        <p:spPr>
          <a:xfrm>
            <a:off x="251520" y="291133"/>
            <a:ext cx="1080120" cy="1130949"/>
          </a:xfrm>
          <a:prstGeom prst="rect">
            <a:avLst/>
          </a:prstGeom>
        </p:spPr>
      </p:pic>
      <p:sp>
        <p:nvSpPr>
          <p:cNvPr id="5" name="Rectangle 4"/>
          <p:cNvSpPr/>
          <p:nvPr/>
        </p:nvSpPr>
        <p:spPr>
          <a:xfrm>
            <a:off x="1691680" y="315813"/>
            <a:ext cx="7200800" cy="1384995"/>
          </a:xfrm>
          <a:prstGeom prst="rect">
            <a:avLst/>
          </a:prstGeom>
        </p:spPr>
        <p:txBody>
          <a:bodyPr wrap="square">
            <a:spAutoFit/>
          </a:bodyPr>
          <a:lstStyle/>
          <a:p>
            <a:r>
              <a:rPr lang="de-DE" sz="2800" dirty="0"/>
              <a:t>Awal dekade 1950-an muncul inisiatif dari </a:t>
            </a:r>
            <a:r>
              <a:rPr lang="de-DE" sz="2800" dirty="0" smtClean="0"/>
              <a:t>sejumlah</a:t>
            </a:r>
            <a:r>
              <a:rPr lang="id-ID" sz="2800" dirty="0" smtClean="0"/>
              <a:t> tokoh </a:t>
            </a:r>
            <a:r>
              <a:rPr lang="id-ID" sz="2800" dirty="0"/>
              <a:t>yang hendak melakukan interpretasi </a:t>
            </a:r>
            <a:r>
              <a:rPr lang="id-ID" sz="2800" dirty="0" smtClean="0"/>
              <a:t>ulang terhadap Pancasila</a:t>
            </a:r>
            <a:endParaRPr lang="id-ID" sz="2800" dirty="0"/>
          </a:p>
        </p:txBody>
      </p:sp>
      <p:sp>
        <p:nvSpPr>
          <p:cNvPr id="6" name="TextBox 5"/>
          <p:cNvSpPr txBox="1"/>
          <p:nvPr/>
        </p:nvSpPr>
        <p:spPr>
          <a:xfrm>
            <a:off x="755576" y="2100912"/>
            <a:ext cx="7704856" cy="3416320"/>
          </a:xfrm>
          <a:prstGeom prst="rect">
            <a:avLst/>
          </a:prstGeom>
          <a:noFill/>
        </p:spPr>
        <p:txBody>
          <a:bodyPr wrap="square" rtlCol="0">
            <a:spAutoFit/>
          </a:bodyPr>
          <a:lstStyle/>
          <a:p>
            <a:pPr marL="342900" indent="-342900">
              <a:buFont typeface="+mj-lt"/>
              <a:buAutoNum type="arabicPeriod"/>
            </a:pPr>
            <a:r>
              <a:rPr lang="id-ID" sz="3600" dirty="0" smtClean="0"/>
              <a:t>Memandang </a:t>
            </a:r>
            <a:r>
              <a:rPr lang="sv-SE" sz="3600" dirty="0" smtClean="0"/>
              <a:t>Pancasila </a:t>
            </a:r>
            <a:r>
              <a:rPr lang="sv-SE" sz="3600" dirty="0"/>
              <a:t>tidak hanya kompromi politik melainkan </a:t>
            </a:r>
            <a:r>
              <a:rPr lang="sv-SE" sz="3600" dirty="0" smtClean="0"/>
              <a:t>sebuah</a:t>
            </a:r>
            <a:r>
              <a:rPr lang="id-ID" sz="3600" dirty="0" smtClean="0"/>
              <a:t> filsafat sosial atau </a:t>
            </a:r>
            <a:r>
              <a:rPr lang="id-ID" sz="3600" i="1" dirty="0"/>
              <a:t>weltanschauung </a:t>
            </a:r>
            <a:r>
              <a:rPr lang="id-ID" sz="3600" dirty="0" smtClean="0"/>
              <a:t>bangsa.</a:t>
            </a:r>
          </a:p>
          <a:p>
            <a:pPr marL="342900" indent="-342900">
              <a:buFont typeface="+mj-lt"/>
              <a:buAutoNum type="arabicPeriod"/>
            </a:pPr>
            <a:r>
              <a:rPr lang="id-ID" sz="3600" dirty="0" smtClean="0"/>
              <a:t>Pancasila </a:t>
            </a:r>
            <a:r>
              <a:rPr lang="id-ID" sz="3600" dirty="0"/>
              <a:t>sebagai sebuah </a:t>
            </a:r>
            <a:r>
              <a:rPr lang="id-ID" sz="3600" dirty="0" smtClean="0"/>
              <a:t>kompromi politik antara golongan </a:t>
            </a:r>
            <a:r>
              <a:rPr lang="id-ID" sz="3600" dirty="0"/>
              <a:t>nasionalis netral </a:t>
            </a:r>
            <a:r>
              <a:rPr lang="id-ID" sz="3600" dirty="0" smtClean="0"/>
              <a:t>agama mengenai dasar negara.</a:t>
            </a:r>
          </a:p>
        </p:txBody>
      </p:sp>
      <p:graphicFrame>
        <p:nvGraphicFramePr>
          <p:cNvPr id="7" name="Diagram 6"/>
          <p:cNvGraphicFramePr/>
          <p:nvPr>
            <p:extLst>
              <p:ext uri="{D42A27DB-BD31-4B8C-83A1-F6EECF244321}">
                <p14:modId xmlns:p14="http://schemas.microsoft.com/office/powerpoint/2010/main" xmlns="" val="3667743654"/>
              </p:ext>
            </p:extLst>
          </p:nvPr>
        </p:nvGraphicFramePr>
        <p:xfrm>
          <a:off x="-252536" y="6165304"/>
          <a:ext cx="3168352" cy="519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1155340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id-ID" b="1" dirty="0" smtClean="0">
                <a:solidFill>
                  <a:schemeClr val="tx1"/>
                </a:solidFill>
              </a:rPr>
              <a:t>Analisis Soal</a:t>
            </a:r>
            <a:endParaRPr lang="id-ID" b="1" dirty="0">
              <a:solidFill>
                <a:schemeClr val="tx1"/>
              </a:solidFill>
            </a:endParaRPr>
          </a:p>
        </p:txBody>
      </p:sp>
      <p:sp>
        <p:nvSpPr>
          <p:cNvPr id="4" name="Content Placeholder 3"/>
          <p:cNvSpPr>
            <a:spLocks noGrp="1"/>
          </p:cNvSpPr>
          <p:nvPr>
            <p:ph sz="quarter" idx="1"/>
          </p:nvPr>
        </p:nvSpPr>
        <p:spPr/>
        <p:txBody>
          <a:bodyPr>
            <a:normAutofit/>
          </a:bodyPr>
          <a:lstStyle/>
          <a:p>
            <a:pPr>
              <a:buNone/>
            </a:pPr>
            <a:r>
              <a:rPr lang="id-ID" dirty="0" smtClean="0"/>
              <a:t>1. Jelaskan yang dimaksud bahwa setiap kelompok/bangsa/negara mempunyai nilai-nilai dasar yang menjadi acuan dan identitas nasional kelompok/bangsa/negara !</a:t>
            </a:r>
          </a:p>
          <a:p>
            <a:pPr>
              <a:buNone/>
            </a:pPr>
            <a:endParaRPr lang="id-ID" dirty="0" smtClean="0"/>
          </a:p>
          <a:p>
            <a:pPr algn="just">
              <a:buNone/>
            </a:pPr>
            <a:r>
              <a:rPr lang="id-ID" dirty="0" smtClean="0"/>
              <a:t>2. </a:t>
            </a:r>
            <a:r>
              <a:rPr lang="it-IT" dirty="0" smtClean="0"/>
              <a:t>Bagaimana </a:t>
            </a:r>
            <a:r>
              <a:rPr lang="id-ID" dirty="0" smtClean="0"/>
              <a:t>yang dimaksud dengan </a:t>
            </a:r>
            <a:r>
              <a:rPr lang="it-IT" dirty="0" smtClean="0"/>
              <a:t>relasi antara pendidikan Pancasila </a:t>
            </a:r>
            <a:r>
              <a:rPr lang="id-ID" dirty="0" smtClean="0"/>
              <a:t>dengan</a:t>
            </a:r>
            <a:r>
              <a:rPr lang="it-IT" dirty="0" smtClean="0"/>
              <a:t> program Studi </a:t>
            </a:r>
            <a:r>
              <a:rPr lang="id-ID" dirty="0" smtClean="0"/>
              <a:t>a</a:t>
            </a:r>
            <a:r>
              <a:rPr lang="it-IT" dirty="0" smtClean="0"/>
              <a:t>nda</a:t>
            </a:r>
            <a:r>
              <a:rPr lang="id-ID" dirty="0" smtClean="0"/>
              <a:t> dan tujuan negara mencerdaskan kehidupan bangsa?</a:t>
            </a:r>
          </a:p>
          <a:p>
            <a:endParaRPr lang="id-ID" dirty="0"/>
          </a:p>
        </p:txBody>
      </p:sp>
      <p:pic>
        <p:nvPicPr>
          <p:cNvPr id="5" name="Picture 4" descr="85px-Coat_of_Indonesia.png"/>
          <p:cNvPicPr>
            <a:picLocks noChangeAspect="1"/>
          </p:cNvPicPr>
          <p:nvPr/>
        </p:nvPicPr>
        <p:blipFill>
          <a:blip r:embed="rId2"/>
          <a:stretch>
            <a:fillRect/>
          </a:stretch>
        </p:blipFill>
        <p:spPr>
          <a:xfrm>
            <a:off x="251520" y="291133"/>
            <a:ext cx="1080120" cy="1130949"/>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a:xfrm>
            <a:off x="914400" y="2285992"/>
            <a:ext cx="7772400" cy="4071966"/>
          </a:xfrm>
        </p:spPr>
        <p:txBody>
          <a:bodyPr>
            <a:normAutofit lnSpcReduction="10000"/>
          </a:bodyPr>
          <a:lstStyle/>
          <a:p>
            <a:pPr algn="ctr">
              <a:buNone/>
            </a:pPr>
            <a:endParaRPr lang="id-ID" dirty="0" smtClean="0"/>
          </a:p>
          <a:p>
            <a:pPr algn="ctr">
              <a:buNone/>
            </a:pPr>
            <a:r>
              <a:rPr lang="id-ID" sz="4000" dirty="0" smtClean="0"/>
              <a:t>Tidak ada bangsa yang dapat mencapai kebesaran kecuali jika bangsa itu mempercayai sesuatu, dan sesuatu yang dipercayainya itu </a:t>
            </a:r>
            <a:r>
              <a:rPr lang="it-IT" sz="4000" dirty="0" smtClean="0"/>
              <a:t>memiliki dimensi-dimensi moral guna menopang</a:t>
            </a:r>
            <a:r>
              <a:rPr lang="id-ID" sz="4000" dirty="0" smtClean="0"/>
              <a:t> peradaban besar</a:t>
            </a:r>
          </a:p>
          <a:p>
            <a:pPr algn="ctr">
              <a:buNone/>
            </a:pPr>
            <a:endParaRPr lang="id-ID" dirty="0"/>
          </a:p>
        </p:txBody>
      </p:sp>
      <p:pic>
        <p:nvPicPr>
          <p:cNvPr id="4" name="Picture 3" descr="85px-Coat_of_Indonesia.png"/>
          <p:cNvPicPr>
            <a:picLocks noChangeAspect="1"/>
          </p:cNvPicPr>
          <p:nvPr/>
        </p:nvPicPr>
        <p:blipFill>
          <a:blip r:embed="rId2"/>
          <a:stretch>
            <a:fillRect/>
          </a:stretch>
        </p:blipFill>
        <p:spPr>
          <a:xfrm>
            <a:off x="3214678" y="0"/>
            <a:ext cx="2701777" cy="282892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pPr marL="0" indent="0" algn="just">
              <a:buNone/>
            </a:pPr>
            <a:r>
              <a:rPr lang="id-ID" dirty="0" smtClean="0"/>
              <a:t>Dalam perjalanan sejarah bangsaIndonesia, sesungguhnya nilai-nilai Pancasila sebagai pandangan hidup bangsa sudah terwujud dalam kehidupan bermasyarakat sejak sebelum Pancasila sebagai dasar negara dirumuskan dalam satu sistem nilai. Sejak zaman dahulu, wilayah-wilayah di nusantara inimempunyai beberapa nilai yang dipegang teguh oleh masyarakatnya, sebagai contoh :</a:t>
            </a:r>
          </a:p>
          <a:p>
            <a:pPr algn="just">
              <a:buNone/>
            </a:pPr>
            <a:r>
              <a:rPr lang="id-ID" dirty="0" smtClean="0"/>
              <a:t>1. Percaya kepada Tuhan dan toleran</a:t>
            </a:r>
          </a:p>
          <a:p>
            <a:pPr algn="just">
              <a:buNone/>
            </a:pPr>
            <a:r>
              <a:rPr lang="id-ID" dirty="0" smtClean="0"/>
              <a:t>2. Gotong royong</a:t>
            </a:r>
          </a:p>
          <a:p>
            <a:pPr algn="just">
              <a:buNone/>
            </a:pPr>
            <a:r>
              <a:rPr lang="id-ID" dirty="0" smtClean="0"/>
              <a:t>3. Musyawarah,</a:t>
            </a:r>
          </a:p>
          <a:p>
            <a:pPr algn="just">
              <a:buNone/>
            </a:pPr>
            <a:r>
              <a:rPr lang="es-ES" dirty="0" smtClean="0"/>
              <a:t>4.</a:t>
            </a:r>
            <a:r>
              <a:rPr lang="id-ID" dirty="0" smtClean="0"/>
              <a:t> </a:t>
            </a:r>
            <a:r>
              <a:rPr lang="es-ES" dirty="0" smtClean="0"/>
              <a:t>Solidaritas </a:t>
            </a:r>
            <a:r>
              <a:rPr lang="es-ES" dirty="0" err="1" smtClean="0"/>
              <a:t>atau</a:t>
            </a:r>
            <a:r>
              <a:rPr lang="es-ES" dirty="0" smtClean="0"/>
              <a:t> </a:t>
            </a:r>
            <a:r>
              <a:rPr lang="es-ES" dirty="0" err="1" smtClean="0"/>
              <a:t>kesetiakawanan</a:t>
            </a:r>
            <a:r>
              <a:rPr lang="es-ES" dirty="0" smtClean="0"/>
              <a:t> </a:t>
            </a:r>
            <a:r>
              <a:rPr lang="es-ES" dirty="0" err="1" smtClean="0"/>
              <a:t>sosial</a:t>
            </a:r>
            <a:r>
              <a:rPr lang="es-ES" dirty="0" smtClean="0"/>
              <a:t>, dan </a:t>
            </a:r>
            <a:r>
              <a:rPr lang="es-ES" dirty="0" err="1" smtClean="0"/>
              <a:t>sebagainya</a:t>
            </a:r>
            <a:r>
              <a:rPr lang="es-ES" dirty="0" smtClean="0"/>
              <a:t>.</a:t>
            </a:r>
            <a:endParaRPr lang="id-ID" dirty="0" smtClean="0"/>
          </a:p>
          <a:p>
            <a:endParaRPr lang="id-ID" dirty="0"/>
          </a:p>
        </p:txBody>
      </p:sp>
      <p:pic>
        <p:nvPicPr>
          <p:cNvPr id="4" name="Picture 3" descr="85px-Coat_of_Indonesia.png"/>
          <p:cNvPicPr>
            <a:picLocks noChangeAspect="1"/>
          </p:cNvPicPr>
          <p:nvPr/>
        </p:nvPicPr>
        <p:blipFill>
          <a:blip r:embed="rId2"/>
          <a:stretch>
            <a:fillRect/>
          </a:stretch>
        </p:blipFill>
        <p:spPr>
          <a:xfrm>
            <a:off x="1" y="0"/>
            <a:ext cx="1500977" cy="157161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pPr marL="0" indent="0" algn="just">
              <a:buNone/>
            </a:pPr>
            <a:r>
              <a:rPr lang="id-ID" dirty="0" smtClean="0"/>
              <a:t>Saya sekedar penggali </a:t>
            </a:r>
            <a:r>
              <a:rPr lang="it-IT" dirty="0" smtClean="0"/>
              <a:t>Pancasila daripada bumi tanah air Indonesia ini,</a:t>
            </a:r>
            <a:r>
              <a:rPr lang="id-ID" dirty="0" smtClean="0"/>
              <a:t> yang kemudian lima mutiara yang saya gali itu, saya persembahkan kembali kepada bangsa Indonesia. Malah pernah saya katakan, bahwa sebenarnya hasil, atau lebih tegas penggalian </a:t>
            </a:r>
            <a:r>
              <a:rPr lang="pt-BR" dirty="0" smtClean="0"/>
              <a:t>daripada Pancasila ini saudara-saudara, adalah</a:t>
            </a:r>
            <a:r>
              <a:rPr lang="id-ID" dirty="0" smtClean="0"/>
              <a:t> pemberian Tuhan kepada saya…</a:t>
            </a:r>
          </a:p>
          <a:p>
            <a:pPr marL="0" indent="0" algn="just">
              <a:buNone/>
            </a:pPr>
            <a:r>
              <a:rPr lang="id-ID" dirty="0" smtClean="0"/>
              <a:t>(</a:t>
            </a:r>
            <a:r>
              <a:rPr lang="id-ID" b="1" dirty="0" smtClean="0"/>
              <a:t>Ir. Soekarno</a:t>
            </a:r>
            <a:r>
              <a:rPr lang="id-ID" dirty="0" smtClean="0"/>
              <a:t>)</a:t>
            </a:r>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rot="839153">
            <a:off x="5452468" y="3661767"/>
            <a:ext cx="2787843" cy="282687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5" name="Picture 4" descr="85px-Coat_of_Indonesia.png"/>
          <p:cNvPicPr>
            <a:picLocks noChangeAspect="1"/>
          </p:cNvPicPr>
          <p:nvPr/>
        </p:nvPicPr>
        <p:blipFill>
          <a:blip r:embed="rId3"/>
          <a:stretch>
            <a:fillRect/>
          </a:stretch>
        </p:blipFill>
        <p:spPr>
          <a:xfrm>
            <a:off x="214282" y="285728"/>
            <a:ext cx="1080120" cy="113094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285728"/>
            <a:ext cx="7488832" cy="1214446"/>
          </a:xfrm>
        </p:spPr>
        <p:txBody>
          <a:bodyPr>
            <a:noAutofit/>
          </a:bodyPr>
          <a:lstStyle/>
          <a:p>
            <a:pPr algn="just"/>
            <a:r>
              <a:rPr lang="id-ID" sz="2000" dirty="0" smtClean="0">
                <a:solidFill>
                  <a:schemeClr val="tx1"/>
                </a:solidFill>
              </a:rPr>
              <a:t>Pancasila merupakan khasanah budaya Indonesia,</a:t>
            </a:r>
            <a:br>
              <a:rPr lang="id-ID" sz="2000" dirty="0" smtClean="0">
                <a:solidFill>
                  <a:schemeClr val="tx1"/>
                </a:solidFill>
              </a:rPr>
            </a:br>
            <a:r>
              <a:rPr lang="id-ID" sz="2000" dirty="0" smtClean="0">
                <a:solidFill>
                  <a:schemeClr val="tx1"/>
                </a:solidFill>
              </a:rPr>
              <a:t>karena nilai tersebut hidup dalam sejarahIndonesia</a:t>
            </a:r>
            <a:br>
              <a:rPr lang="id-ID" sz="2000" dirty="0" smtClean="0">
                <a:solidFill>
                  <a:schemeClr val="tx1"/>
                </a:solidFill>
              </a:rPr>
            </a:br>
            <a:r>
              <a:rPr lang="id-ID" sz="2000" dirty="0" smtClean="0">
                <a:solidFill>
                  <a:schemeClr val="tx1"/>
                </a:solidFill>
              </a:rPr>
              <a:t>dan terdapat dalam beberapa kerajaan</a:t>
            </a:r>
            <a:endParaRPr lang="id-ID" sz="2000" dirty="0">
              <a:solidFill>
                <a:schemeClr val="tx1"/>
              </a:solidFill>
              <a:effectLst>
                <a:outerShdw blurRad="38100" dist="38100" dir="2700000" algn="tl">
                  <a:srgbClr val="000000">
                    <a:alpha val="43137"/>
                  </a:srgbClr>
                </a:outerShdw>
              </a:effectLst>
            </a:endParaRPr>
          </a:p>
        </p:txBody>
      </p:sp>
      <p:pic>
        <p:nvPicPr>
          <p:cNvPr id="3" name="Picture 2" descr="85px-Coat_of_Indonesia.png"/>
          <p:cNvPicPr>
            <a:picLocks noChangeAspect="1"/>
          </p:cNvPicPr>
          <p:nvPr/>
        </p:nvPicPr>
        <p:blipFill>
          <a:blip r:embed="rId2"/>
          <a:stretch>
            <a:fillRect/>
          </a:stretch>
        </p:blipFill>
        <p:spPr>
          <a:xfrm>
            <a:off x="251520" y="291133"/>
            <a:ext cx="1080120" cy="1130949"/>
          </a:xfrm>
          <a:prstGeom prst="rect">
            <a:avLst/>
          </a:prstGeom>
        </p:spPr>
      </p:pic>
      <p:graphicFrame>
        <p:nvGraphicFramePr>
          <p:cNvPr id="4" name="Diagram 3"/>
          <p:cNvGraphicFramePr/>
          <p:nvPr>
            <p:extLst>
              <p:ext uri="{D42A27DB-BD31-4B8C-83A1-F6EECF244321}">
                <p14:modId xmlns:p14="http://schemas.microsoft.com/office/powerpoint/2010/main" xmlns="" val="2139349289"/>
              </p:ext>
            </p:extLst>
          </p:nvPr>
        </p:nvGraphicFramePr>
        <p:xfrm>
          <a:off x="251520" y="1700808"/>
          <a:ext cx="8640960" cy="489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338585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16940" y="116632"/>
            <a:ext cx="7491564" cy="6555641"/>
          </a:xfrm>
          <a:prstGeom prst="rect">
            <a:avLst/>
          </a:prstGeom>
        </p:spPr>
        <p:txBody>
          <a:bodyPr wrap="square">
            <a:spAutoFit/>
          </a:bodyPr>
          <a:lstStyle/>
          <a:p>
            <a:r>
              <a:rPr lang="id-ID" sz="2800" dirty="0" smtClean="0">
                <a:latin typeface="Baskerville Old Face" pitchFamily="18" charset="0"/>
              </a:rPr>
              <a:t>Bahkan pada </a:t>
            </a:r>
            <a:r>
              <a:rPr lang="id-ID" sz="2800" dirty="0">
                <a:latin typeface="Baskerville Old Face" pitchFamily="18" charset="0"/>
              </a:rPr>
              <a:t>masa K</a:t>
            </a:r>
            <a:r>
              <a:rPr lang="id-ID" sz="2800" dirty="0" smtClean="0">
                <a:latin typeface="Baskerville Old Face" pitchFamily="18" charset="0"/>
              </a:rPr>
              <a:t>erajaan Majapahit, </a:t>
            </a:r>
            <a:r>
              <a:rPr lang="id-ID" sz="2800" dirty="0">
                <a:latin typeface="Baskerville Old Face" pitchFamily="18" charset="0"/>
              </a:rPr>
              <a:t>istilah Pancasila dikenali yang terdapat dalam </a:t>
            </a:r>
            <a:r>
              <a:rPr lang="id-ID" sz="2800" dirty="0" smtClean="0">
                <a:latin typeface="Baskerville Old Face" pitchFamily="18" charset="0"/>
              </a:rPr>
              <a:t>buku </a:t>
            </a:r>
            <a:r>
              <a:rPr lang="id-ID" sz="2800" b="1" dirty="0" smtClean="0">
                <a:latin typeface="Baskerville Old Face" pitchFamily="18" charset="0"/>
              </a:rPr>
              <a:t>Nagarakertagama</a:t>
            </a:r>
            <a:r>
              <a:rPr lang="id-ID" sz="2800" dirty="0" smtClean="0">
                <a:latin typeface="Baskerville Old Face" pitchFamily="18" charset="0"/>
              </a:rPr>
              <a:t> </a:t>
            </a:r>
            <a:r>
              <a:rPr lang="id-ID" sz="2800" dirty="0">
                <a:latin typeface="Baskerville Old Face" pitchFamily="18" charset="0"/>
              </a:rPr>
              <a:t>karangan </a:t>
            </a:r>
            <a:r>
              <a:rPr lang="id-ID" sz="2800" b="1" dirty="0">
                <a:latin typeface="Baskerville Old Face" pitchFamily="18" charset="0"/>
              </a:rPr>
              <a:t>Prapanca</a:t>
            </a:r>
            <a:r>
              <a:rPr lang="id-ID" sz="2800" dirty="0">
                <a:latin typeface="Baskerville Old Face" pitchFamily="18" charset="0"/>
              </a:rPr>
              <a:t> dan </a:t>
            </a:r>
            <a:r>
              <a:rPr lang="id-ID" sz="2800" dirty="0" smtClean="0">
                <a:latin typeface="Baskerville Old Face" pitchFamily="18" charset="0"/>
              </a:rPr>
              <a:t>buku </a:t>
            </a:r>
            <a:r>
              <a:rPr lang="id-ID" sz="2800" b="1" dirty="0" smtClean="0">
                <a:latin typeface="Baskerville Old Face" pitchFamily="18" charset="0"/>
              </a:rPr>
              <a:t>Sutasoma</a:t>
            </a:r>
            <a:r>
              <a:rPr lang="id-ID" sz="2800" dirty="0" smtClean="0">
                <a:latin typeface="Baskerville Old Face" pitchFamily="18" charset="0"/>
              </a:rPr>
              <a:t> </a:t>
            </a:r>
            <a:r>
              <a:rPr lang="id-ID" sz="2800" dirty="0">
                <a:latin typeface="Baskerville Old Face" pitchFamily="18" charset="0"/>
              </a:rPr>
              <a:t>karangan </a:t>
            </a:r>
            <a:r>
              <a:rPr lang="id-ID" sz="2800" b="1" dirty="0">
                <a:latin typeface="Baskerville Old Face" pitchFamily="18" charset="0"/>
              </a:rPr>
              <a:t>Empu Tantular</a:t>
            </a:r>
            <a:r>
              <a:rPr lang="id-ID" sz="2800" dirty="0">
                <a:latin typeface="Baskerville Old Face" pitchFamily="18" charset="0"/>
              </a:rPr>
              <a:t>. </a:t>
            </a:r>
            <a:endParaRPr lang="id-ID" sz="2800" dirty="0" smtClean="0">
              <a:latin typeface="Baskerville Old Face" pitchFamily="18" charset="0"/>
            </a:endParaRPr>
          </a:p>
          <a:p>
            <a:r>
              <a:rPr lang="id-ID" sz="2800" dirty="0" smtClean="0">
                <a:latin typeface="Baskerville Old Face" pitchFamily="18" charset="0"/>
              </a:rPr>
              <a:t>Dalam buku </a:t>
            </a:r>
            <a:r>
              <a:rPr lang="it-IT" sz="2800" dirty="0" smtClean="0">
                <a:latin typeface="Baskerville Old Face" pitchFamily="18" charset="0"/>
              </a:rPr>
              <a:t>tersebut </a:t>
            </a:r>
            <a:r>
              <a:rPr lang="it-IT" sz="2800" dirty="0">
                <a:latin typeface="Baskerville Old Face" pitchFamily="18" charset="0"/>
              </a:rPr>
              <a:t>istilah Pancasila di samping </a:t>
            </a:r>
            <a:r>
              <a:rPr lang="id-ID" sz="2800" dirty="0" smtClean="0">
                <a:latin typeface="Baskerville Old Face" pitchFamily="18" charset="0"/>
              </a:rPr>
              <a:t> m</a:t>
            </a:r>
            <a:r>
              <a:rPr lang="it-IT" sz="2800" dirty="0" smtClean="0">
                <a:latin typeface="Baskerville Old Face" pitchFamily="18" charset="0"/>
              </a:rPr>
              <a:t>empunyai arti</a:t>
            </a:r>
            <a:r>
              <a:rPr lang="id-ID" sz="2800" dirty="0" smtClean="0">
                <a:latin typeface="Baskerville Old Face" pitchFamily="18" charset="0"/>
              </a:rPr>
              <a:t> “</a:t>
            </a:r>
            <a:r>
              <a:rPr lang="id-ID" sz="2800" dirty="0">
                <a:latin typeface="Baskerville Old Face" pitchFamily="18" charset="0"/>
              </a:rPr>
              <a:t>berbatu sendi yang lima” (dalam bahasa Sansekerta</a:t>
            </a:r>
            <a:r>
              <a:rPr lang="id-ID" sz="2800" dirty="0" smtClean="0">
                <a:latin typeface="Baskerville Old Face" pitchFamily="18" charset="0"/>
              </a:rPr>
              <a:t>), </a:t>
            </a:r>
            <a:r>
              <a:rPr lang="fi-FI" sz="2800" dirty="0" smtClean="0">
                <a:latin typeface="Baskerville Old Face" pitchFamily="18" charset="0"/>
              </a:rPr>
              <a:t>juga </a:t>
            </a:r>
            <a:r>
              <a:rPr lang="fi-FI" sz="2800" dirty="0">
                <a:latin typeface="Baskerville Old Face" pitchFamily="18" charset="0"/>
              </a:rPr>
              <a:t>mempunyai arti “pelaksanaan kesusilaan </a:t>
            </a:r>
            <a:r>
              <a:rPr lang="fi-FI" sz="2800" dirty="0" smtClean="0">
                <a:latin typeface="Baskerville Old Face" pitchFamily="18" charset="0"/>
              </a:rPr>
              <a:t>yang</a:t>
            </a:r>
            <a:r>
              <a:rPr lang="id-ID" sz="2800" dirty="0" smtClean="0">
                <a:latin typeface="Baskerville Old Face" pitchFamily="18" charset="0"/>
              </a:rPr>
              <a:t> lima</a:t>
            </a:r>
            <a:r>
              <a:rPr lang="id-ID" sz="2800" dirty="0">
                <a:latin typeface="Baskerville Old Face" pitchFamily="18" charset="0"/>
              </a:rPr>
              <a:t>” (</a:t>
            </a:r>
            <a:r>
              <a:rPr lang="id-ID" sz="2800" b="1" dirty="0">
                <a:latin typeface="Baskerville Old Face" pitchFamily="18" charset="0"/>
              </a:rPr>
              <a:t>Pancasila Krama</a:t>
            </a:r>
            <a:r>
              <a:rPr lang="id-ID" sz="2800" dirty="0">
                <a:latin typeface="Baskerville Old Face" pitchFamily="18" charset="0"/>
              </a:rPr>
              <a:t>), yaitu</a:t>
            </a:r>
          </a:p>
          <a:p>
            <a:r>
              <a:rPr lang="sv-SE" sz="2800" dirty="0">
                <a:latin typeface="Baskerville Old Face" pitchFamily="18" charset="0"/>
              </a:rPr>
              <a:t>1. Tidak boleh melakukan kekerasan</a:t>
            </a:r>
          </a:p>
          <a:p>
            <a:r>
              <a:rPr lang="id-ID" sz="2800" dirty="0">
                <a:latin typeface="Baskerville Old Face" pitchFamily="18" charset="0"/>
              </a:rPr>
              <a:t>2. Tidak boleh mencuri</a:t>
            </a:r>
          </a:p>
          <a:p>
            <a:r>
              <a:rPr lang="id-ID" sz="2800" dirty="0">
                <a:latin typeface="Baskerville Old Face" pitchFamily="18" charset="0"/>
              </a:rPr>
              <a:t>3. Tidak boleh berjiwa dengki</a:t>
            </a:r>
          </a:p>
          <a:p>
            <a:r>
              <a:rPr lang="id-ID" sz="2800" dirty="0">
                <a:latin typeface="Baskerville Old Face" pitchFamily="18" charset="0"/>
              </a:rPr>
              <a:t>4. Tidak boleh berbohong</a:t>
            </a:r>
          </a:p>
          <a:p>
            <a:r>
              <a:rPr lang="sv-SE" sz="2800" dirty="0">
                <a:latin typeface="Baskerville Old Face" pitchFamily="18" charset="0"/>
              </a:rPr>
              <a:t>5. Tidak boleh mabuk minuman keras</a:t>
            </a:r>
          </a:p>
          <a:p>
            <a:r>
              <a:rPr lang="id-ID" sz="2800" dirty="0">
                <a:latin typeface="Baskerville Old Face" pitchFamily="18" charset="0"/>
              </a:rPr>
              <a:t>(Darmodihardjo, 1978: 6).</a:t>
            </a:r>
          </a:p>
        </p:txBody>
      </p:sp>
      <p:pic>
        <p:nvPicPr>
          <p:cNvPr id="4" name="Picture 3" descr="85px-Coat_of_Indonesia.png"/>
          <p:cNvPicPr>
            <a:picLocks noChangeAspect="1"/>
          </p:cNvPicPr>
          <p:nvPr/>
        </p:nvPicPr>
        <p:blipFill>
          <a:blip r:embed="rId2"/>
          <a:stretch>
            <a:fillRect/>
          </a:stretch>
        </p:blipFill>
        <p:spPr>
          <a:xfrm>
            <a:off x="323528" y="497851"/>
            <a:ext cx="1080120" cy="1130949"/>
          </a:xfrm>
          <a:prstGeom prst="rect">
            <a:avLst/>
          </a:prstGeom>
        </p:spPr>
      </p:pic>
    </p:spTree>
    <p:extLst>
      <p:ext uri="{BB962C8B-B14F-4D97-AF65-F5344CB8AC3E}">
        <p14:creationId xmlns:p14="http://schemas.microsoft.com/office/powerpoint/2010/main" xmlns="" val="1384898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id-ID" dirty="0"/>
          </a:p>
        </p:txBody>
      </p:sp>
      <p:sp>
        <p:nvSpPr>
          <p:cNvPr id="4" name="Content Placeholder 3"/>
          <p:cNvSpPr>
            <a:spLocks noGrp="1"/>
          </p:cNvSpPr>
          <p:nvPr>
            <p:ph sz="quarter" idx="1"/>
          </p:nvPr>
        </p:nvSpPr>
        <p:spPr/>
        <p:txBody>
          <a:bodyPr/>
          <a:lstStyle/>
          <a:p>
            <a:pPr algn="ctr">
              <a:buNone/>
            </a:pPr>
            <a:endParaRPr lang="id-ID" dirty="0" smtClean="0"/>
          </a:p>
          <a:p>
            <a:pPr algn="ctr">
              <a:buNone/>
            </a:pPr>
            <a:r>
              <a:rPr lang="fi-FI" sz="2800" i="1" dirty="0" smtClean="0"/>
              <a:t>Zaman</a:t>
            </a:r>
            <a:r>
              <a:rPr lang="id-ID" sz="2800" i="1" dirty="0" smtClean="0"/>
              <a:t> </a:t>
            </a:r>
            <a:r>
              <a:rPr lang="fi-FI" sz="2800" i="1" dirty="0" smtClean="0"/>
              <a:t>Sriwijaya maupun Majapahit</a:t>
            </a:r>
            <a:r>
              <a:rPr lang="id-ID" sz="2800" i="1" dirty="0" smtClean="0"/>
              <a:t> dijadikan tonggak sejarah karena pada waktu itu bangsa telah memenuhi syarat-syarat sebagai bangsa yang mempunyai negara. Sriwijaya maupun Majapahit waktu itu merupakan negara-negara yang berdaulat, bersatu serta mempunyai wilayah yang meliputi seluruh Nusantara. Pada zaman tersebut bangsa Indonesia telah mengalami kehidupan yang </a:t>
            </a:r>
            <a:r>
              <a:rPr lang="id-ID" sz="2800" b="1" i="1" dirty="0" smtClean="0"/>
              <a:t>gemah ripah loh jinawi, tata tentrem, kerta raharja</a:t>
            </a:r>
            <a:endParaRPr lang="id-ID" sz="2800" b="1" i="1" dirty="0"/>
          </a:p>
        </p:txBody>
      </p:sp>
      <p:pic>
        <p:nvPicPr>
          <p:cNvPr id="5" name="Picture 4" descr="85px-Coat_of_Indonesia.png"/>
          <p:cNvPicPr>
            <a:picLocks noChangeAspect="1"/>
          </p:cNvPicPr>
          <p:nvPr/>
        </p:nvPicPr>
        <p:blipFill>
          <a:blip r:embed="rId2"/>
          <a:stretch>
            <a:fillRect/>
          </a:stretch>
        </p:blipFill>
        <p:spPr>
          <a:xfrm>
            <a:off x="3857620" y="285728"/>
            <a:ext cx="1637456" cy="171451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id-ID"/>
          </a:p>
        </p:txBody>
      </p:sp>
      <p:sp>
        <p:nvSpPr>
          <p:cNvPr id="4" name="Content Placeholder 3"/>
          <p:cNvSpPr>
            <a:spLocks noGrp="1"/>
          </p:cNvSpPr>
          <p:nvPr>
            <p:ph sz="quarter" idx="1"/>
          </p:nvPr>
        </p:nvSpPr>
        <p:spPr>
          <a:xfrm>
            <a:off x="914400" y="2928934"/>
            <a:ext cx="7772400" cy="2928958"/>
          </a:xfrm>
        </p:spPr>
        <p:txBody>
          <a:bodyPr>
            <a:normAutofit/>
          </a:bodyPr>
          <a:lstStyle/>
          <a:p>
            <a:pPr marL="0" indent="0" algn="just">
              <a:buNone/>
            </a:pPr>
            <a:r>
              <a:rPr lang="id-ID" dirty="0" smtClean="0">
                <a:latin typeface="Arial Narrow" pitchFamily="34" charset="0"/>
              </a:rPr>
              <a:t>Benih nasionalisme sudah mulai tertanam kuat dalam gerakan Perhimpoenan Indonesia yang sangat menekankan solidaritas dan kesatuan bangsa. Perhimpoenan Indonesia menghimbau agar segenap suku bangsa bersatu teguh menghadapi penjajahan dan keterjajahan. </a:t>
            </a:r>
            <a:endParaRPr lang="id-ID" dirty="0">
              <a:latin typeface="Arial Narrow" pitchFamily="34" charset="0"/>
            </a:endParaRPr>
          </a:p>
        </p:txBody>
      </p:sp>
      <p:pic>
        <p:nvPicPr>
          <p:cNvPr id="1026" name="Picture 2"/>
          <p:cNvPicPr>
            <a:picLocks noChangeAspect="1" noChangeArrowheads="1"/>
          </p:cNvPicPr>
          <p:nvPr/>
        </p:nvPicPr>
        <p:blipFill>
          <a:blip r:embed="rId2"/>
          <a:srcRect/>
          <a:stretch>
            <a:fillRect/>
          </a:stretch>
        </p:blipFill>
        <p:spPr bwMode="auto">
          <a:xfrm>
            <a:off x="928662" y="214290"/>
            <a:ext cx="7603815" cy="264318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1135</TotalTime>
  <Words>1263</Words>
  <Application>Microsoft Office PowerPoint</Application>
  <PresentationFormat>On-screen Show (4:3)</PresentationFormat>
  <Paragraphs>80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Equity</vt:lpstr>
      <vt:lpstr>    PANCASILA DALAM KAJIAN SEJARAH INDONESIA (PERIODE SEBELUM KEMERDEKAAN SAMPAI DENGAN KEMERDEKAAN)</vt:lpstr>
      <vt:lpstr>Slide 2</vt:lpstr>
      <vt:lpstr>Slide 3</vt:lpstr>
      <vt:lpstr>Slide 4</vt:lpstr>
      <vt:lpstr>Slide 5</vt:lpstr>
      <vt:lpstr>Pancasila merupakan khasanah budaya Indonesia, karena nilai tersebut hidup dalam sejarahIndonesia dan terdapat dalam beberapa kerajaan</vt:lpstr>
      <vt:lpstr>Slide 7</vt:lpstr>
      <vt:lpstr>Slide 8</vt:lpstr>
      <vt:lpstr>Slide 9</vt:lpstr>
      <vt:lpstr>Slide 10</vt:lpstr>
      <vt:lpstr>Slide 11</vt:lpstr>
      <vt:lpstr>Slide 12</vt:lpstr>
      <vt:lpstr>Pancasila Pra Kemerdekaan</vt:lpstr>
      <vt:lpstr>Slide 14</vt:lpstr>
      <vt:lpstr>Analisis Soal</vt:lpstr>
      <vt:lpstr>Pancasila Era Kemerdekaan</vt:lpstr>
      <vt:lpstr>Slide 17</vt:lpstr>
      <vt:lpstr>Slide 18</vt:lpstr>
      <vt:lpstr>Slide 19</vt:lpstr>
      <vt:lpstr>Slide 20</vt:lpstr>
      <vt:lpstr>Analisis Soal</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DALAM KAJIAN SEJARAH INDONESIA</dc:title>
  <dc:creator>Tahegga P Alfath</dc:creator>
  <cp:lastModifiedBy>Zeco</cp:lastModifiedBy>
  <cp:revision>91</cp:revision>
  <dcterms:created xsi:type="dcterms:W3CDTF">2013-09-11T14:58:50Z</dcterms:created>
  <dcterms:modified xsi:type="dcterms:W3CDTF">2020-09-14T08:37:31Z</dcterms:modified>
</cp:coreProperties>
</file>