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9" r:id="rId4"/>
    <p:sldId id="278" r:id="rId5"/>
    <p:sldId id="281" r:id="rId6"/>
    <p:sldId id="280" r:id="rId7"/>
    <p:sldId id="282" r:id="rId8"/>
    <p:sldId id="283" r:id="rId9"/>
    <p:sldId id="284" r:id="rId10"/>
    <p:sldId id="285" r:id="rId11"/>
    <p:sldId id="286" r:id="rId12"/>
    <p:sldId id="272" r:id="rId13"/>
    <p:sldId id="271" r:id="rId14"/>
    <p:sldId id="287" r:id="rId15"/>
    <p:sldId id="259" r:id="rId16"/>
    <p:sldId id="260" r:id="rId17"/>
    <p:sldId id="261" r:id="rId18"/>
    <p:sldId id="262" r:id="rId19"/>
    <p:sldId id="263" r:id="rId20"/>
    <p:sldId id="267" r:id="rId21"/>
    <p:sldId id="273" r:id="rId22"/>
    <p:sldId id="26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DD1FD4-B2BB-44D7-9F24-669C8C840B0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4A8D04-E812-4F7E-B2DF-8B3A0808B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4343400" cy="3428999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latin typeface="Times New Roman" pitchFamily="18" charset="0"/>
                <a:cs typeface="Times New Roman" pitchFamily="18" charset="0"/>
              </a:rPr>
              <a:t>PENGANTAR</a:t>
            </a:r>
            <a:br>
              <a:rPr lang="en-US" sz="4800" b="1" dirty="0" smtClean="0">
                <a:ln w="50800"/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n w="50800"/>
                <a:latin typeface="Times New Roman" pitchFamily="18" charset="0"/>
                <a:cs typeface="Times New Roman" pitchFamily="18" charset="0"/>
              </a:rPr>
              <a:t>PENDIDIKAN PANCASILA</a:t>
            </a:r>
            <a:endParaRPr lang="en-US" sz="48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304800"/>
            <a:ext cx="7239000" cy="6553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7.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Penegakan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yang </a:t>
            </a:r>
            <a:r>
              <a:rPr lang="en-US" b="1" dirty="0" err="1"/>
              <a:t>Berkeadilan</a:t>
            </a:r>
            <a:endParaRPr lang="en-US" dirty="0"/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mereformasi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factor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manusianya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8.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Terorisme</a:t>
            </a:r>
            <a:r>
              <a:rPr lang="en-US" b="1" dirty="0"/>
              <a:t> </a:t>
            </a:r>
            <a:endParaRPr lang="en-US" dirty="0" smtClean="0"/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Indonesia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terorisme</a:t>
            </a:r>
            <a:r>
              <a:rPr lang="en-US" dirty="0"/>
              <a:t>.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terorisme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di Indonesia.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faktanya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teroris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dipenjarakan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AppData\Local\Microsoft\Windows\Temporary Internet Files\Content.Word\justit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52400"/>
            <a:ext cx="1978742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AppData\Local\Microsoft\Windows\Temporary Internet Files\Content.Word\images-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503805" cy="1849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4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47700"/>
            <a:ext cx="7848600" cy="1143000"/>
          </a:xfrm>
        </p:spPr>
        <p:txBody>
          <a:bodyPr/>
          <a:lstStyle/>
          <a:p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Pancasila</a:t>
            </a:r>
            <a:endParaRPr lang="en-US" dirty="0"/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 </a:t>
            </a:r>
            <a:r>
              <a:rPr lang="en-US" dirty="0" err="1" smtClean="0"/>
              <a:t>endidikan</a:t>
            </a:r>
            <a:r>
              <a:rPr lang="en-US" dirty="0" smtClean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diajarkan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di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di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agar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tercerabut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budayanya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agar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penuntun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berlandaskan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934200" cy="1524000"/>
          </a:xfrm>
        </p:spPr>
        <p:txBody>
          <a:bodyPr>
            <a:noAutofit/>
          </a:bodyPr>
          <a:lstStyle/>
          <a:p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terencana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mewujudkan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suasana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belajar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kepribadian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yang </a:t>
            </a:r>
            <a:r>
              <a:rPr lang="en-US" dirty="0" err="1"/>
              <a:t>konstruktif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, </a:t>
            </a:r>
            <a:r>
              <a:rPr lang="en-US" dirty="0" err="1"/>
              <a:t>berbangsa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bernegara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endParaRPr lang="en-US" sz="2800" dirty="0"/>
          </a:p>
          <a:p>
            <a:r>
              <a:rPr lang="en-US" b="1" dirty="0" err="1"/>
              <a:t>Visi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Pancasila</a:t>
            </a:r>
            <a:r>
              <a:rPr lang="en-US" dirty="0"/>
              <a:t>:</a:t>
            </a:r>
            <a:endParaRPr lang="en-US" sz="2800" dirty="0"/>
          </a:p>
          <a:p>
            <a:r>
              <a:rPr lang="en-US" dirty="0" err="1"/>
              <a:t>Terwujudnya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Civitas</a:t>
            </a:r>
            <a:r>
              <a:rPr lang="en-US" dirty="0"/>
              <a:t> </a:t>
            </a:r>
            <a:r>
              <a:rPr lang="en-US" dirty="0" err="1"/>
              <a:t>akademika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 </a:t>
            </a:r>
            <a:r>
              <a:rPr lang="en-US" dirty="0" err="1"/>
              <a:t>Pancasila</a:t>
            </a:r>
            <a:r>
              <a:rPr lang="en-US" dirty="0"/>
              <a:t>.</a:t>
            </a:r>
            <a:endParaRPr lang="en-US" sz="2800" dirty="0"/>
          </a:p>
          <a:p>
            <a:r>
              <a:rPr lang="en-US" b="1" dirty="0" err="1"/>
              <a:t>Misi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Pancasila</a:t>
            </a:r>
            <a:r>
              <a:rPr lang="en-US" b="1" dirty="0"/>
              <a:t>:</a:t>
            </a:r>
            <a:endParaRPr lang="en-US" sz="2800" dirty="0"/>
          </a:p>
          <a:p>
            <a:pPr lvl="3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(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psikopedagogis</a:t>
            </a:r>
            <a:r>
              <a:rPr lang="en-US" dirty="0"/>
              <a:t>).</a:t>
            </a:r>
            <a:endParaRPr lang="en-US" sz="1800" dirty="0"/>
          </a:p>
          <a:p>
            <a:pPr lvl="3"/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berkehidupan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(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psikososial</a:t>
            </a:r>
            <a:r>
              <a:rPr lang="en-US" dirty="0"/>
              <a:t>).</a:t>
            </a:r>
            <a:endParaRPr lang="en-US" sz="1800" dirty="0"/>
          </a:p>
          <a:p>
            <a:pPr lvl="3"/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ber-Pancasila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determinan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(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sosiokultural</a:t>
            </a:r>
            <a:r>
              <a:rPr lang="en-US" dirty="0"/>
              <a:t>).</a:t>
            </a:r>
            <a:endParaRPr lang="en-US" sz="1800" dirty="0"/>
          </a:p>
          <a:p>
            <a:pPr lvl="3"/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system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sintetik</a:t>
            </a:r>
            <a:r>
              <a:rPr lang="en-US" dirty="0"/>
              <a:t> (</a:t>
            </a:r>
            <a:r>
              <a:rPr lang="en-US" b="1" i="1" dirty="0"/>
              <a:t>synthetic discipline</a:t>
            </a:r>
            <a:r>
              <a:rPr lang="en-US" dirty="0"/>
              <a:t>),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(</a:t>
            </a:r>
            <a:r>
              <a:rPr lang="en-US" dirty="0" err="1"/>
              <a:t>Sumber</a:t>
            </a:r>
            <a:r>
              <a:rPr lang="en-US" dirty="0"/>
              <a:t>: Tim </a:t>
            </a:r>
            <a:r>
              <a:rPr lang="en-US" dirty="0" err="1"/>
              <a:t>Dikti</a:t>
            </a:r>
            <a:r>
              <a:rPr lang="en-US" dirty="0"/>
              <a:t>).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0"/>
            <a:ext cx="70866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PENGERTIAN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PANCASILA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Etimologis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leksikal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Sansekerta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lima 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alas,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harfiah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0"/>
            <a:ext cx="6096000" cy="1524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SEJARAH 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PANCASILA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209800" y="1447800"/>
            <a:ext cx="5181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nilai-nilai</a:t>
            </a:r>
            <a:r>
              <a:rPr lang="en-US" sz="1400" dirty="0"/>
              <a:t> </a:t>
            </a:r>
            <a:r>
              <a:rPr lang="en-US" sz="1400" dirty="0" err="1"/>
              <a:t>Pancasila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terwujud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bermasyarakat</a:t>
            </a:r>
            <a:r>
              <a:rPr lang="en-US" sz="1400" dirty="0"/>
              <a:t> </a:t>
            </a:r>
            <a:r>
              <a:rPr lang="en-US" sz="1400" dirty="0" err="1"/>
              <a:t>sejak</a:t>
            </a:r>
            <a:r>
              <a:rPr lang="en-US" sz="1400" dirty="0"/>
              <a:t> </a:t>
            </a:r>
            <a:r>
              <a:rPr lang="en-US" sz="1400" dirty="0" err="1"/>
              <a:t>sebelum</a:t>
            </a:r>
            <a:r>
              <a:rPr lang="en-US" sz="1400" dirty="0"/>
              <a:t> </a:t>
            </a:r>
            <a:r>
              <a:rPr lang="en-US" sz="1400" dirty="0" err="1"/>
              <a:t>Pancasila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negara</a:t>
            </a:r>
            <a:r>
              <a:rPr lang="en-US" sz="1400" dirty="0"/>
              <a:t> </a:t>
            </a:r>
            <a:r>
              <a:rPr lang="en-US" sz="1400" dirty="0" err="1"/>
              <a:t>dirumuskan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2590800"/>
            <a:ext cx="5181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nilai</a:t>
            </a:r>
            <a:r>
              <a:rPr lang="en-US" sz="1400" dirty="0"/>
              <a:t> yang </a:t>
            </a:r>
            <a:r>
              <a:rPr lang="en-US" sz="1400" dirty="0" err="1"/>
              <a:t>dipegang</a:t>
            </a:r>
            <a:r>
              <a:rPr lang="en-US" sz="1400" dirty="0"/>
              <a:t> </a:t>
            </a:r>
            <a:r>
              <a:rPr lang="en-US" sz="1400" dirty="0" err="1"/>
              <a:t>teguh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masyarakatnya</a:t>
            </a:r>
            <a:r>
              <a:rPr lang="en-US" sz="1400" dirty="0" smtClean="0"/>
              <a:t>, </a:t>
            </a:r>
            <a:r>
              <a:rPr lang="en-US" sz="1400" dirty="0" err="1"/>
              <a:t>contoh</a:t>
            </a:r>
            <a:r>
              <a:rPr lang="en-US" sz="1400" dirty="0"/>
              <a:t>:</a:t>
            </a:r>
          </a:p>
          <a:p>
            <a:pPr algn="ctr"/>
            <a:r>
              <a:rPr lang="en-US" sz="1400" dirty="0" err="1"/>
              <a:t>Percaya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Tuhan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toleran</a:t>
            </a:r>
            <a:r>
              <a:rPr lang="en-US" sz="1400" dirty="0"/>
              <a:t>, </a:t>
            </a:r>
            <a:r>
              <a:rPr lang="en-US" sz="1400" dirty="0" err="1"/>
              <a:t>Gotong</a:t>
            </a:r>
            <a:r>
              <a:rPr lang="en-US" sz="1400" dirty="0"/>
              <a:t> </a:t>
            </a:r>
            <a:r>
              <a:rPr lang="en-US" sz="1400" dirty="0" err="1"/>
              <a:t>royong</a:t>
            </a:r>
            <a:r>
              <a:rPr lang="en-US" sz="1400" dirty="0"/>
              <a:t>, </a:t>
            </a:r>
            <a:r>
              <a:rPr lang="en-US" sz="1400" dirty="0" err="1"/>
              <a:t>Musyawarah</a:t>
            </a:r>
            <a:r>
              <a:rPr lang="en-US" sz="1400" dirty="0"/>
              <a:t>, </a:t>
            </a:r>
            <a:r>
              <a:rPr lang="en-US" sz="1400" dirty="0" err="1"/>
              <a:t>Solidaritas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kesetiakawanan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sebagainya</a:t>
            </a:r>
            <a:r>
              <a:rPr lang="en-US" sz="1400"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9800" y="3733800"/>
            <a:ext cx="5181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Jepang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menjanjikan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kemerdekaan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1945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09800" y="4800600"/>
            <a:ext cx="5181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landasan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0" y="5867400"/>
            <a:ext cx="5181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lahirlah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PANCASILA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648200" y="22860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648200" y="34290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724400" y="44958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724400" y="5638800"/>
            <a:ext cx="304800" cy="304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PENTINGNYA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PENDIDIKAN PANCASILA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 MASYARAKAT</a:t>
            </a:r>
          </a:p>
          <a:p>
            <a:pPr marL="514350" indent="-51435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bermoral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diselenggarakan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tercarabut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budayanya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identitas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pembeda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lain.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LALU APA TUJUAN MASIH DIPERLUKANNYA PANCASILA DI PERGURUAN TINGGI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PENTINGNYA 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PENDIDIKAN PANCASILA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Perguruan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973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TUJUAN :</a:t>
            </a:r>
          </a:p>
          <a:p>
            <a:pPr algn="just">
              <a:buNone/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komitmen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HAM.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berpartisipasi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mencegah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menghentikan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tindak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cerdas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damai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kepedulian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berpartisipasi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upaya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konflik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dilandasi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moral, agama,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universal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mahasiwa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objektif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kenegaraan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HAM,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demokrasi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kontribusi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publik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meletakkan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bijak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berkeadaban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PENDIDIKAN </a:t>
            </a:r>
            <a:r>
              <a:rPr lang="en-US" b="1" dirty="0" smtClean="0"/>
              <a:t>PANCASILA</a:t>
            </a:r>
          </a:p>
          <a:p>
            <a:pPr lvl="0"/>
            <a:r>
              <a:rPr lang="en-US" b="1" dirty="0" smtClean="0"/>
              <a:t>DIPERLUKANNYA </a:t>
            </a:r>
            <a:r>
              <a:rPr lang="en-US" b="1" dirty="0"/>
              <a:t>PENDIDIKAN </a:t>
            </a:r>
            <a:r>
              <a:rPr lang="en-US" b="1" dirty="0" smtClean="0"/>
              <a:t>PANCASILA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3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memperkuat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falsafah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ideologi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pemahaman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penghayatan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Pancasila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Indonesia.</a:t>
            </a:r>
          </a:p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mempersiapkan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persoalan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bermasyarakat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berbangsa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bernegara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0d247e72bd3894c24da4802022148d2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0800" y="1447800"/>
            <a:ext cx="4381500" cy="48224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SEKIAN DARI KAMI</a:t>
            </a:r>
          </a:p>
          <a:p>
            <a:pPr algn="ctr">
              <a:buNone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TERIMAKASIH</a:t>
            </a:r>
          </a:p>
          <a:p>
            <a:pPr algn="ctr">
              <a:buNone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~~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2452"/>
            <a:ext cx="6400800" cy="5668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Kita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.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pelajari</a:t>
            </a:r>
            <a:r>
              <a:rPr lang="en-US" dirty="0"/>
              <a:t>?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pekerti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Moral </a:t>
            </a:r>
            <a:r>
              <a:rPr lang="en-US" dirty="0" err="1"/>
              <a:t>Pancasila</a:t>
            </a:r>
            <a:r>
              <a:rPr lang="en-US" dirty="0"/>
              <a:t> (PMP),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kewarganegaran</a:t>
            </a:r>
            <a:r>
              <a:rPr lang="en-US" dirty="0"/>
              <a:t> (</a:t>
            </a:r>
            <a:r>
              <a:rPr lang="en-US" dirty="0" err="1"/>
              <a:t>PPKn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lain-lain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Namun,yang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yang </a:t>
            </a:r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 </a:t>
            </a:r>
          </a:p>
        </p:txBody>
      </p:sp>
      <p:pic>
        <p:nvPicPr>
          <p:cNvPr id="4" name="Picture 3" descr="C:\Users\user\AppData\Local\Microsoft\Windows\Temporary Internet Files\Content.Word\images-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4384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AppData\Local\Microsoft\Windows\Temporary Internet Files\Content.Word\images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39613"/>
            <a:ext cx="2438399" cy="2861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48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flag-pins-indonesia-mona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13335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ontent Placeholder 17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400" y="1447800"/>
            <a:ext cx="4724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Indonesia,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terwujud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teguh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masyarakatnya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Percaya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toleran</a:t>
            </a:r>
            <a:r>
              <a:rPr lang="en-US" b="1" dirty="0" smtClean="0"/>
              <a:t>, </a:t>
            </a:r>
            <a:r>
              <a:rPr lang="en-US" b="1" dirty="0" err="1" smtClean="0"/>
              <a:t>Gotong</a:t>
            </a:r>
            <a:r>
              <a:rPr lang="en-US" b="1" dirty="0" smtClean="0"/>
              <a:t> </a:t>
            </a:r>
            <a:r>
              <a:rPr lang="en-US" b="1" dirty="0" err="1" smtClean="0"/>
              <a:t>royong</a:t>
            </a:r>
            <a:r>
              <a:rPr lang="en-US" b="1" dirty="0" smtClean="0"/>
              <a:t>, </a:t>
            </a:r>
            <a:r>
              <a:rPr lang="en-US" b="1" dirty="0" err="1" smtClean="0"/>
              <a:t>Musyawarah</a:t>
            </a:r>
            <a:r>
              <a:rPr lang="en-US" b="1" dirty="0" smtClean="0"/>
              <a:t>, </a:t>
            </a:r>
            <a:r>
              <a:rPr lang="en-US" b="1" dirty="0" err="1" smtClean="0"/>
              <a:t>Solidaritas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kesetiakawanan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sebagainya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pakah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b="1" dirty="0" err="1"/>
              <a:t>Percaya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Tuhan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toleran</a:t>
            </a:r>
            <a:r>
              <a:rPr lang="en-US" b="1" dirty="0"/>
              <a:t>, </a:t>
            </a:r>
            <a:r>
              <a:rPr lang="en-US" b="1" dirty="0" err="1"/>
              <a:t>Gotong</a:t>
            </a:r>
            <a:r>
              <a:rPr lang="en-US" b="1" dirty="0"/>
              <a:t> </a:t>
            </a:r>
            <a:r>
              <a:rPr lang="en-US" b="1" dirty="0" err="1"/>
              <a:t>royong</a:t>
            </a:r>
            <a:r>
              <a:rPr lang="en-US" b="1" dirty="0"/>
              <a:t>, </a:t>
            </a:r>
            <a:r>
              <a:rPr lang="en-US" b="1" dirty="0" err="1"/>
              <a:t>Musyawarah</a:t>
            </a:r>
            <a:r>
              <a:rPr lang="en-US" b="1" dirty="0"/>
              <a:t>, </a:t>
            </a:r>
            <a:r>
              <a:rPr lang="en-US" b="1" dirty="0" err="1"/>
              <a:t>Solidaritas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kesetiakawanan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sebagainya</a:t>
            </a:r>
            <a:r>
              <a:rPr lang="en-US" b="1" dirty="0" smtClean="0"/>
              <a:t>.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dipegang</a:t>
            </a:r>
            <a:r>
              <a:rPr lang="en-US" dirty="0" smtClean="0"/>
              <a:t> </a:t>
            </a:r>
            <a:r>
              <a:rPr lang="en-US" dirty="0" err="1" smtClean="0"/>
              <a:t>teguh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Indonesia?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072" y="838200"/>
            <a:ext cx="6858000" cy="57150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/>
              <a:t>Kesadaran</a:t>
            </a:r>
            <a:r>
              <a:rPr lang="en-US" b="1" dirty="0"/>
              <a:t> </a:t>
            </a:r>
            <a:r>
              <a:rPr lang="en-US" b="1" dirty="0" err="1" smtClean="0"/>
              <a:t>Perpajakan</a:t>
            </a:r>
            <a:endParaRPr lang="en-US" b="1" dirty="0" smtClean="0"/>
          </a:p>
          <a:p>
            <a:pPr marL="109728" indent="0">
              <a:buNone/>
            </a:pP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dirty="0"/>
              <a:t>2.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 smtClean="0"/>
              <a:t>Korupsi</a:t>
            </a:r>
            <a:endParaRPr lang="en-US" dirty="0"/>
          </a:p>
          <a:p>
            <a:pPr marL="109728" indent="0">
              <a:buNone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 di </a:t>
            </a:r>
            <a:r>
              <a:rPr lang="en-US" dirty="0" err="1"/>
              <a:t>daerah</a:t>
            </a:r>
            <a:r>
              <a:rPr lang="en-US" dirty="0"/>
              <a:t>. </a:t>
            </a:r>
            <a:r>
              <a:rPr lang="en-US" b="1" i="1" dirty="0"/>
              <a:t>Transparency </a:t>
            </a:r>
            <a:r>
              <a:rPr lang="en-US" b="1" i="1" dirty="0" err="1"/>
              <a:t>Internasional</a:t>
            </a:r>
            <a:r>
              <a:rPr lang="en-US" dirty="0"/>
              <a:t> (TI) </a:t>
            </a:r>
            <a:r>
              <a:rPr lang="en-US" dirty="0" err="1"/>
              <a:t>merilis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korupsi</a:t>
            </a:r>
            <a:r>
              <a:rPr lang="en-US" dirty="0"/>
              <a:t> di 188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2015. </a:t>
            </a:r>
            <a:r>
              <a:rPr lang="en-US" dirty="0" err="1"/>
              <a:t>Berdasarkan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TI </a:t>
            </a:r>
            <a:r>
              <a:rPr lang="en-US" dirty="0" err="1"/>
              <a:t>tersebut</a:t>
            </a:r>
            <a:r>
              <a:rPr lang="en-US" dirty="0"/>
              <a:t>, Indonesia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menduduki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88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paling </a:t>
            </a:r>
            <a:r>
              <a:rPr lang="en-US" dirty="0" err="1"/>
              <a:t>korup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581"/>
            <a:ext cx="7696200" cy="813619"/>
          </a:xfrm>
        </p:spPr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61240" y="685800"/>
            <a:ext cx="2168012" cy="1915160"/>
          </a:xfrm>
          <a:prstGeom prst="rect">
            <a:avLst/>
          </a:prstGeom>
        </p:spPr>
      </p:pic>
      <p:pic>
        <p:nvPicPr>
          <p:cNvPr id="5" name="Picture 4" descr="C:\Users\user\AppData\Local\Microsoft\Windows\Temporary Internet Files\Content.Word\images-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48" y="3962400"/>
            <a:ext cx="2271252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5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299884"/>
            <a:ext cx="6629400" cy="6553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 smtClean="0"/>
              <a:t>Lingkungan</a:t>
            </a:r>
            <a:endParaRPr lang="en-US" dirty="0"/>
          </a:p>
          <a:p>
            <a:r>
              <a:rPr lang="en-US" dirty="0"/>
              <a:t>Indonesia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perlahan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luntur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, </a:t>
            </a:r>
            <a:r>
              <a:rPr lang="en-US" dirty="0" err="1"/>
              <a:t>perambahan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yang paling </a:t>
            </a:r>
            <a:r>
              <a:rPr lang="en-US" dirty="0" err="1"/>
              <a:t>santer</a:t>
            </a:r>
            <a:r>
              <a:rPr lang="en-US" dirty="0"/>
              <a:t> </a:t>
            </a:r>
            <a:r>
              <a:rPr lang="en-US" dirty="0" err="1"/>
              <a:t>dibicarakan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beralihnya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Indonesia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/>
              <a:t>4.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Disintegrasi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endParaRPr lang="en-US" dirty="0"/>
          </a:p>
          <a:p>
            <a:r>
              <a:rPr lang="en-US" dirty="0" err="1"/>
              <a:t>Demokratisasi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deras</a:t>
            </a:r>
            <a:r>
              <a:rPr lang="en-US" dirty="0"/>
              <a:t> </a:t>
            </a:r>
            <a:r>
              <a:rPr lang="en-US" dirty="0" err="1"/>
              <a:t>menyusul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di Indonesia.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perbaikan-perbaikan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Negara </a:t>
            </a:r>
            <a:r>
              <a:rPr lang="en-US" dirty="0" err="1"/>
              <a:t>Republik</a:t>
            </a:r>
            <a:r>
              <a:rPr lang="en-US" dirty="0"/>
              <a:t> Indonesia,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terkikisnya</a:t>
            </a:r>
            <a:r>
              <a:rPr lang="en-US" dirty="0"/>
              <a:t> rasa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AppData\Local\Microsoft\Windows\Temporary Internet Files\Content.Word\images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76" y="762000"/>
            <a:ext cx="287210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76" y="3657600"/>
            <a:ext cx="288562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2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152400"/>
            <a:ext cx="67818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5.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Dekadensi</a:t>
            </a:r>
            <a:r>
              <a:rPr lang="en-US" b="1" dirty="0"/>
              <a:t> Moral</a:t>
            </a:r>
            <a:endParaRPr lang="en-US" dirty="0"/>
          </a:p>
          <a:p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materialisme</a:t>
            </a:r>
            <a:r>
              <a:rPr lang="en-US" dirty="0"/>
              <a:t>, </a:t>
            </a:r>
            <a:r>
              <a:rPr lang="en-US" dirty="0" err="1"/>
              <a:t>pragmatisme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hedonisme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 </a:t>
            </a:r>
            <a:r>
              <a:rPr lang="en-US" dirty="0" err="1"/>
              <a:t>menggejala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. </a:t>
            </a:r>
            <a:r>
              <a:rPr lang="en-US" dirty="0" err="1"/>
              <a:t>Paham-paham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mengikis</a:t>
            </a:r>
            <a:r>
              <a:rPr lang="en-US" dirty="0"/>
              <a:t> </a:t>
            </a:r>
            <a:r>
              <a:rPr lang="en-US" dirty="0" err="1"/>
              <a:t>moralitas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akhlak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.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dekadensi</a:t>
            </a:r>
            <a:r>
              <a:rPr lang="en-US" dirty="0"/>
              <a:t> moral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terekspresikan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tersosialisasikan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tayangan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media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/>
              <a:t>6.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Narkoba</a:t>
            </a:r>
            <a:endParaRPr lang="en-US" dirty="0"/>
          </a:p>
          <a:p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, Indonesia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strategis</a:t>
            </a:r>
            <a:r>
              <a:rPr lang="en-US" dirty="0"/>
              <a:t>. 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,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kacamata</a:t>
            </a:r>
            <a:r>
              <a:rPr lang="en-US" dirty="0"/>
              <a:t> </a:t>
            </a:r>
            <a:r>
              <a:rPr lang="en-US" dirty="0" err="1"/>
              <a:t>bandar</a:t>
            </a:r>
            <a:r>
              <a:rPr lang="en-US" dirty="0"/>
              <a:t> </a:t>
            </a:r>
            <a:r>
              <a:rPr lang="en-US" dirty="0" err="1"/>
              <a:t>narkoba</a:t>
            </a:r>
            <a:r>
              <a:rPr lang="en-US" dirty="0"/>
              <a:t>, Indonesia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terlarang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bandar</a:t>
            </a:r>
            <a:r>
              <a:rPr lang="en-US" dirty="0"/>
              <a:t> </a:t>
            </a:r>
            <a:r>
              <a:rPr lang="en-US" dirty="0" err="1"/>
              <a:t>narkoba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Negara </a:t>
            </a:r>
            <a:r>
              <a:rPr lang="en-US" dirty="0" err="1"/>
              <a:t>asing</a:t>
            </a:r>
            <a:r>
              <a:rPr lang="en-US" dirty="0"/>
              <a:t> yang </a:t>
            </a:r>
            <a:r>
              <a:rPr lang="en-US" dirty="0" err="1"/>
              <a:t>tertangkap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terlarang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AppData\Local\Microsoft\Windows\Temporary Internet Files\Content.Word\images-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03" y="533400"/>
            <a:ext cx="2620297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AppData\Local\Microsoft\Windows\Temporary Internet Files\Content.Word\images-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03" y="3581400"/>
            <a:ext cx="2518410" cy="177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3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978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PENGANTAR PENDIDIKAN PANCASILA</vt:lpstr>
      <vt:lpstr>Materi </vt:lpstr>
      <vt:lpstr>PowerPoint Presentation</vt:lpstr>
      <vt:lpstr>PowerPoint Presentation</vt:lpstr>
      <vt:lpstr>PowerPoint Presentation</vt:lpstr>
      <vt:lpstr>PowerPoint Presentation</vt:lpstr>
      <vt:lpstr>Masalah yang timbul saat ini</vt:lpstr>
      <vt:lpstr>PowerPoint Presentation</vt:lpstr>
      <vt:lpstr>PowerPoint Presentation</vt:lpstr>
      <vt:lpstr>PowerPoint Presentation</vt:lpstr>
      <vt:lpstr>Pentingnya pendidikan Pancasila</vt:lpstr>
      <vt:lpstr>PowerPoint Presentation</vt:lpstr>
      <vt:lpstr>PowerPoint Presentation</vt:lpstr>
      <vt:lpstr>PENGERTIAN  PANCASILA</vt:lpstr>
      <vt:lpstr>SEJARAH  PANCASILA</vt:lpstr>
      <vt:lpstr>PENTINGNYA  PENDIDIKAN PANCASILA</vt:lpstr>
      <vt:lpstr>PowerPoint Presentation</vt:lpstr>
      <vt:lpstr>PENTINGNYA  PENDIDIKAN PANCASILA Di Perguruan Tinggi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PENDIDIKAN PANCASILA</dc:title>
  <dc:creator>User</dc:creator>
  <cp:lastModifiedBy>Windows User</cp:lastModifiedBy>
  <cp:revision>27</cp:revision>
  <dcterms:created xsi:type="dcterms:W3CDTF">2017-09-13T12:37:44Z</dcterms:created>
  <dcterms:modified xsi:type="dcterms:W3CDTF">2018-09-04T02:18:04Z</dcterms:modified>
</cp:coreProperties>
</file>