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73" r:id="rId3"/>
    <p:sldId id="274" r:id="rId4"/>
    <p:sldId id="275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B7928-7079-4750-A090-45343A994C12}" type="datetimeFigureOut">
              <a:rPr lang="id-ID" smtClean="0"/>
              <a:pPr/>
              <a:t>28/03/2022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B4C76-A3F9-45CF-934A-BCF01867870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F276C-6FCD-4B14-AD22-A7E4C46EF83D}" type="datetimeFigureOut">
              <a:rPr lang="id-ID" smtClean="0"/>
              <a:pPr/>
              <a:t>28/03/2022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1F89B-3E50-4F41-8F53-9B468D0A5A6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25A-BBC4-43C9-AEBE-3A10136A7910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5195-05C5-4825-9D40-8EE0062B4F4A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E045-5DA2-4217-B13A-A2C641E68472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9A9A-DACB-49B6-BEA8-32BED5CFD49E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F818-224D-4DA8-821F-1D85A0325907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2A61-850D-47DB-8D4C-0C6B934513F4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D3C0-4587-4DDC-8266-F3143F883DE4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205-2786-4EA9-B1C6-7B0F711CBD3F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F3524-1836-4C64-B521-66F4A17B91D5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4241-F553-40BA-B873-E7966200B743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96EF-3848-446D-95BE-25FAF6DF4940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EFC7C-32B1-490D-B779-8002BFF42951}" type="datetime1">
              <a:rPr lang="id-ID" smtClean="0"/>
              <a:pPr/>
              <a:t>28/03/2022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8143932" cy="1470025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</a:rPr>
              <a:t>Initial Value Problems with 2nd Order ODE’s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092" y="3857628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id-ID" sz="3600" dirty="0">
                <a:solidFill>
                  <a:srgbClr val="FF0000"/>
                </a:solidFill>
              </a:rPr>
              <a:t>Sub-topics:</a:t>
            </a:r>
          </a:p>
          <a:p>
            <a:pPr algn="l"/>
            <a:r>
              <a:rPr lang="id-ID" dirty="0">
                <a:solidFill>
                  <a:srgbClr val="002060"/>
                </a:solidFill>
              </a:rPr>
              <a:t>    -   IVP’s with </a:t>
            </a:r>
            <a:r>
              <a:rPr lang="id-ID" dirty="0">
                <a:solidFill>
                  <a:srgbClr val="002060"/>
                </a:solidFill>
                <a:hlinkClick r:id="rId3" action="ppaction://hlinksldjump"/>
              </a:rPr>
              <a:t>2nd Order ODE’s</a:t>
            </a:r>
            <a:endParaRPr lang="id-ID" dirty="0">
              <a:solidFill>
                <a:srgbClr val="002060"/>
              </a:solidFill>
            </a:endParaRPr>
          </a:p>
          <a:p>
            <a:pPr algn="l"/>
            <a:r>
              <a:rPr lang="id-ID" dirty="0">
                <a:solidFill>
                  <a:srgbClr val="002060"/>
                </a:solidFill>
              </a:rPr>
              <a:t>    -   Some </a:t>
            </a:r>
            <a:r>
              <a:rPr lang="id-ID" dirty="0">
                <a:solidFill>
                  <a:srgbClr val="002060"/>
                </a:solidFill>
                <a:hlinkClick r:id="" action="ppaction://noaction"/>
              </a:rPr>
              <a:t>Applications</a:t>
            </a:r>
            <a:endParaRPr lang="id-ID" dirty="0">
              <a:solidFill>
                <a:srgbClr val="002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714488"/>
            <a:ext cx="2854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dirty="0">
                <a:solidFill>
                  <a:srgbClr val="002060"/>
                </a:solidFill>
              </a:rPr>
              <a:t>Basic Competence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2258319"/>
            <a:ext cx="78581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800" dirty="0"/>
              <a:t>Explain the meaning of IVP’s with second-order ordinary differential equation and capable to apply it to solving real problems.</a:t>
            </a:r>
            <a:r>
              <a:rPr lang="id-ID" sz="24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MNA : Pers. Homogen Order 2 </a:t>
            </a:r>
            <a:br>
              <a:rPr lang="id-ID" dirty="0">
                <a:solidFill>
                  <a:srgbClr val="FF0000"/>
                </a:solidFill>
              </a:rPr>
            </a:br>
            <a:r>
              <a:rPr lang="id-ID" dirty="0">
                <a:solidFill>
                  <a:srgbClr val="FF0000"/>
                </a:solidFill>
              </a:rPr>
              <a:t>dgn Koef  tidak Konstan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428596" y="1619896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Bentuk Umum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8652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857224" y="2169375"/>
            <a:ext cx="75359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Diberikan MNA dengan persamaan:</a:t>
            </a:r>
          </a:p>
          <a:p>
            <a:pPr algn="just"/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dengan  a(t), b(t), atau c(t) merupakan fungsi tak-konstan. Untuk menentukan solusi persamaan pada MNA 2.6 dilakukan analisis terkait dengan (fungsi) koefisien. Dalam hal ini ada 2 kasus, yaitu mentransformasi menjadi persamaan dengan koe-fisien konstan dan mereduksi ordernya.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7" name="TextBox 16"/>
          <p:cNvSpPr txBox="1"/>
          <p:nvPr/>
        </p:nvSpPr>
        <p:spPr>
          <a:xfrm>
            <a:off x="8214249" y="3000372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id-ID" sz="2400" dirty="0"/>
              <a:t>.6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5720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714620"/>
            <a:ext cx="6929486" cy="1065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MNA : Pers. Homogen Order 2 </a:t>
            </a:r>
            <a:br>
              <a:rPr lang="id-ID" dirty="0">
                <a:solidFill>
                  <a:srgbClr val="FF0000"/>
                </a:solidFill>
              </a:rPr>
            </a:br>
            <a:r>
              <a:rPr lang="id-ID" dirty="0">
                <a:solidFill>
                  <a:srgbClr val="FF0000"/>
                </a:solidFill>
              </a:rPr>
              <a:t>dgn Koef  tidak Konstan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428596" y="1619896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Diskusi:</a:t>
            </a:r>
            <a:endParaRPr lang="id-ID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8652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80475" y="2169375"/>
                <a:ext cx="7535941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Tentukan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solusi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MNA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berikut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algn="just"/>
                <a:endParaRPr lang="id-ID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−3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=0;  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=1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=−1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      (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)</a:t>
                </a:r>
              </a:p>
              <a:p>
                <a:pPr algn="just"/>
                <a:endParaRPr lang="en-US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d>
                      <m:dPr>
                        <m:ctrlPr>
                          <a:rPr lang="id-ID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id-ID" sz="240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−1</m:t>
                        </m:r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+2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=0;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=−1,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=1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(ii)</a:t>
                </a:r>
                <a:endParaRPr lang="id-ID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id-ID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475" y="2169375"/>
                <a:ext cx="7535941" cy="2308324"/>
              </a:xfrm>
              <a:prstGeom prst="rect">
                <a:avLst/>
              </a:prstGeom>
              <a:blipFill>
                <a:blip r:embed="rId2"/>
                <a:stretch>
                  <a:fillRect l="-1214" t="-1847" r="-113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5720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4426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MNA : Pers. Homogen Order 2 </a:t>
            </a:r>
            <a:br>
              <a:rPr lang="id-ID" dirty="0">
                <a:solidFill>
                  <a:srgbClr val="FF0000"/>
                </a:solidFill>
              </a:rPr>
            </a:br>
            <a:r>
              <a:rPr lang="id-ID" dirty="0">
                <a:solidFill>
                  <a:srgbClr val="FF0000"/>
                </a:solidFill>
              </a:rPr>
              <a:t>dgn Koef  tidak Konstan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428596" y="1619896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Diskusi</a:t>
            </a:r>
            <a:endParaRPr lang="id-ID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8652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780475" y="2169375"/>
                <a:ext cx="7535941" cy="3135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Tentukan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solusi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MNA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berikut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algn="just"/>
                <a:endParaRPr lang="id-ID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+1)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−3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+1</m:t>
                        </m:r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+5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+1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  <m:t>ln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  <m:t>𝑥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  <m:t>+1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;  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=−1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=1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              (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)</a:t>
                </a:r>
              </a:p>
              <a:p>
                <a:pPr algn="just"/>
                <a:endParaRPr lang="en-US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d>
                      <m:dPr>
                        <m:ctrlPr>
                          <a:rPr lang="id-ID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+1</m:t>
                        </m:r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+2</m:t>
                        </m:r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;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=1,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=−1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					       ii)</a:t>
                </a:r>
                <a:endParaRPr lang="id-ID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id-ID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475" y="2169375"/>
                <a:ext cx="7535941" cy="3135089"/>
              </a:xfrm>
              <a:prstGeom prst="rect">
                <a:avLst/>
              </a:prstGeom>
              <a:blipFill>
                <a:blip r:embed="rId2"/>
                <a:stretch>
                  <a:fillRect l="-3964" t="-136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5720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4842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9674</TotalTime>
  <Words>291</Words>
  <Application>Microsoft Office PowerPoint</Application>
  <PresentationFormat>On-screen Show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 Math</vt:lpstr>
      <vt:lpstr>Office Theme</vt:lpstr>
      <vt:lpstr>Initial Value Problems with 2nd Order ODE’s</vt:lpstr>
      <vt:lpstr>MNA : Pers. Homogen Order 2  dgn Koef  tidak Konstan</vt:lpstr>
      <vt:lpstr>MNA : Pers. Homogen Order 2  dgn Koef  tidak Konstan</vt:lpstr>
      <vt:lpstr>MNA : Pers. Homogen Order 2  dgn Koef  tidak Konstan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Initial and/or Boundary Value Problems</dc:title>
  <dc:creator>User</dc:creator>
  <cp:lastModifiedBy>Dell</cp:lastModifiedBy>
  <cp:revision>87</cp:revision>
  <dcterms:created xsi:type="dcterms:W3CDTF">2014-02-17T05:10:49Z</dcterms:created>
  <dcterms:modified xsi:type="dcterms:W3CDTF">2022-03-28T02:34:31Z</dcterms:modified>
</cp:coreProperties>
</file>