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34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41" r:id="rId60"/>
    <p:sldId id="342" r:id="rId61"/>
    <p:sldId id="343" r:id="rId62"/>
    <p:sldId id="317" r:id="rId63"/>
    <p:sldId id="318" r:id="rId64"/>
    <p:sldId id="319" r:id="rId65"/>
    <p:sldId id="344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4C44C-4158-474D-8B0F-353097F150F9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2FB93-9504-DF44-96D3-D674C3CE211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sv-SE" dirty="0" smtClean="0"/>
            <a:t>Neraca saldo yang belum disesuaikan menguji apakah total saldo debit sama </a:t>
          </a:r>
          <a:r>
            <a:rPr lang="en-US" dirty="0" err="1" smtClean="0"/>
            <a:t>dengan</a:t>
          </a:r>
          <a:r>
            <a:rPr lang="en-US" dirty="0" smtClean="0"/>
            <a:t> total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. </a:t>
          </a:r>
          <a:endParaRPr lang="en-US" dirty="0"/>
        </a:p>
      </dgm:t>
    </dgm:pt>
    <dgm:pt modelId="{BA47185D-0621-AC46-9034-3F658A4D5CA0}" type="parTrans" cxnId="{AE2D3CDB-33E7-4845-9540-A92B45F79374}">
      <dgm:prSet/>
      <dgm:spPr/>
      <dgm:t>
        <a:bodyPr/>
        <a:lstStyle/>
        <a:p>
          <a:endParaRPr lang="en-US"/>
        </a:p>
      </dgm:t>
    </dgm:pt>
    <dgm:pt modelId="{521E6867-769D-694A-9752-EF8EB253E818}" type="sibTrans" cxnId="{AE2D3CDB-33E7-4845-9540-A92B45F79374}">
      <dgm:prSet/>
      <dgm:spPr/>
      <dgm:t>
        <a:bodyPr/>
        <a:lstStyle/>
        <a:p>
          <a:endParaRPr lang="en-US"/>
        </a:p>
      </dgm:t>
    </dgm:pt>
    <dgm:pt modelId="{BA642845-2FB2-424C-BB7E-696054558D6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fi-FI" dirty="0" smtClean="0"/>
            <a:t>Jika totalnya tidak sama, maka pasti telah terjadi kesalahan. </a:t>
          </a:r>
          <a:r>
            <a:rPr lang="en-US" dirty="0" err="1" smtClean="0"/>
            <a:t>Kesalahan-kesalahan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ditemukan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dikoreksi</a:t>
          </a:r>
          <a:r>
            <a:rPr lang="en-US" dirty="0" smtClean="0"/>
            <a:t> (</a:t>
          </a:r>
          <a:r>
            <a:rPr lang="en-US" dirty="0" err="1" smtClean="0"/>
            <a:t>diperbaiki</a:t>
          </a:r>
          <a:r>
            <a:rPr lang="en-US" dirty="0" smtClean="0"/>
            <a:t>) </a:t>
          </a:r>
          <a:r>
            <a:rPr lang="en-US" dirty="0" err="1" smtClean="0"/>
            <a:t>sebelum</a:t>
          </a:r>
          <a:endParaRPr lang="en-US" dirty="0" smtClean="0"/>
        </a:p>
        <a:p>
          <a:pPr algn="just"/>
          <a:r>
            <a:rPr lang="pt-BR" dirty="0" smtClean="0"/>
            <a:t>proses pada akhir periode dapat dilanjutkan.</a:t>
          </a:r>
          <a:endParaRPr lang="en-US" dirty="0"/>
        </a:p>
      </dgm:t>
    </dgm:pt>
    <dgm:pt modelId="{265F342A-2948-E34D-9A87-98F64D6F80F6}" type="parTrans" cxnId="{FBE0B93B-DCF5-6946-9354-FA354D55ABF5}">
      <dgm:prSet/>
      <dgm:spPr/>
      <dgm:t>
        <a:bodyPr/>
        <a:lstStyle/>
        <a:p>
          <a:endParaRPr lang="en-US"/>
        </a:p>
      </dgm:t>
    </dgm:pt>
    <dgm:pt modelId="{3B4350D7-7DC0-1948-B320-EF47D2259568}" type="sibTrans" cxnId="{FBE0B93B-DCF5-6946-9354-FA354D55ABF5}">
      <dgm:prSet/>
      <dgm:spPr/>
      <dgm:t>
        <a:bodyPr/>
        <a:lstStyle/>
        <a:p>
          <a:endParaRPr lang="en-US"/>
        </a:p>
      </dgm:t>
    </dgm:pt>
    <dgm:pt modelId="{7173A874-0D86-3F4F-9B70-8669C82A789C}" type="pres">
      <dgm:prSet presAssocID="{C194C44C-4158-474D-8B0F-353097F15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A342B-2417-654F-B42B-E10E82F0EFE5}" type="pres">
      <dgm:prSet presAssocID="{DE42FB93-9504-DF44-96D3-D674C3CE21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032A-0959-1D4C-98E4-5CBE03E6AF6D}" type="pres">
      <dgm:prSet presAssocID="{521E6867-769D-694A-9752-EF8EB253E818}" presName="spacer" presStyleCnt="0"/>
      <dgm:spPr/>
    </dgm:pt>
    <dgm:pt modelId="{82D353CD-FFF4-1641-9F73-0E048FC44FAF}" type="pres">
      <dgm:prSet presAssocID="{BA642845-2FB2-424C-BB7E-696054558D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0B93B-DCF5-6946-9354-FA354D55ABF5}" srcId="{C194C44C-4158-474D-8B0F-353097F150F9}" destId="{BA642845-2FB2-424C-BB7E-696054558D66}" srcOrd="1" destOrd="0" parTransId="{265F342A-2948-E34D-9A87-98F64D6F80F6}" sibTransId="{3B4350D7-7DC0-1948-B320-EF47D2259568}"/>
    <dgm:cxn modelId="{2568CBC5-5EF8-4CB3-AF86-DF170D2715D8}" type="presOf" srcId="{C194C44C-4158-474D-8B0F-353097F150F9}" destId="{7173A874-0D86-3F4F-9B70-8669C82A789C}" srcOrd="0" destOrd="0" presId="urn:microsoft.com/office/officeart/2005/8/layout/vList2"/>
    <dgm:cxn modelId="{AE2D3CDB-33E7-4845-9540-A92B45F79374}" srcId="{C194C44C-4158-474D-8B0F-353097F150F9}" destId="{DE42FB93-9504-DF44-96D3-D674C3CE211B}" srcOrd="0" destOrd="0" parTransId="{BA47185D-0621-AC46-9034-3F658A4D5CA0}" sibTransId="{521E6867-769D-694A-9752-EF8EB253E818}"/>
    <dgm:cxn modelId="{BB908807-604F-427E-ABFD-41395C602B3D}" type="presOf" srcId="{BA642845-2FB2-424C-BB7E-696054558D66}" destId="{82D353CD-FFF4-1641-9F73-0E048FC44FAF}" srcOrd="0" destOrd="0" presId="urn:microsoft.com/office/officeart/2005/8/layout/vList2"/>
    <dgm:cxn modelId="{2CAFC4EA-32AB-4ED2-A6B8-7D59C2FA7FA6}" type="presOf" srcId="{DE42FB93-9504-DF44-96D3-D674C3CE211B}" destId="{710A342B-2417-654F-B42B-E10E82F0EFE5}" srcOrd="0" destOrd="0" presId="urn:microsoft.com/office/officeart/2005/8/layout/vList2"/>
    <dgm:cxn modelId="{46D0D566-389A-4290-BDE9-3E09A35CF428}" type="presParOf" srcId="{7173A874-0D86-3F4F-9B70-8669C82A789C}" destId="{710A342B-2417-654F-B42B-E10E82F0EFE5}" srcOrd="0" destOrd="0" presId="urn:microsoft.com/office/officeart/2005/8/layout/vList2"/>
    <dgm:cxn modelId="{82DE0A20-F923-48F0-84DB-4C68B88304EE}" type="presParOf" srcId="{7173A874-0D86-3F4F-9B70-8669C82A789C}" destId="{E48A032A-0959-1D4C-98E4-5CBE03E6AF6D}" srcOrd="1" destOrd="0" presId="urn:microsoft.com/office/officeart/2005/8/layout/vList2"/>
    <dgm:cxn modelId="{0D0CF353-3C08-446B-B192-D10835ACA5A8}" type="presParOf" srcId="{7173A874-0D86-3F4F-9B70-8669C82A789C}" destId="{82D353CD-FFF4-1641-9F73-0E048FC44F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0ACA91-2145-3444-853B-F2ED75BED884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FADBAC0-B8A0-3548-9375-5FA57144944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endParaRPr lang="en-US" dirty="0"/>
        </a:p>
      </dgm:t>
    </dgm:pt>
    <dgm:pt modelId="{449D8DB3-3294-7E4D-AF7E-CD47060C0CEF}" type="parTrans" cxnId="{62D2CA11-5361-A544-9AFB-D4DDBA26FDA6}">
      <dgm:prSet/>
      <dgm:spPr/>
      <dgm:t>
        <a:bodyPr/>
        <a:lstStyle/>
        <a:p>
          <a:endParaRPr lang="en-US"/>
        </a:p>
      </dgm:t>
    </dgm:pt>
    <dgm:pt modelId="{82778CBD-A32D-2444-A275-821A4A9F036C}" type="sibTrans" cxnId="{62D2CA11-5361-A544-9AFB-D4DDBA26FD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2F99586-EEF5-A342-A492-1594693B4002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ekuitas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endParaRPr lang="en-US" dirty="0"/>
        </a:p>
      </dgm:t>
    </dgm:pt>
    <dgm:pt modelId="{4C9756B7-6964-D046-B752-2EE27DCF0EE4}" type="parTrans" cxnId="{5547F203-7D32-A141-8091-9382B64F8F84}">
      <dgm:prSet/>
      <dgm:spPr/>
      <dgm:t>
        <a:bodyPr/>
        <a:lstStyle/>
        <a:p>
          <a:endParaRPr lang="en-US"/>
        </a:p>
      </dgm:t>
    </dgm:pt>
    <dgm:pt modelId="{038DA583-AE41-FF40-924F-1465626A8FC9}" type="sibTrans" cxnId="{5547F203-7D32-A141-8091-9382B64F8F8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54B9EF8-3C43-FB40-B64F-3640EDE419A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Laporan</a:t>
          </a:r>
          <a:endParaRPr lang="en-US" dirty="0" smtClean="0"/>
        </a:p>
        <a:p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endParaRPr lang="en-US" dirty="0"/>
        </a:p>
      </dgm:t>
    </dgm:pt>
    <dgm:pt modelId="{7C98A4A8-A36C-664B-B5C2-31A659A96DE6}" type="parTrans" cxnId="{11E10C78-F450-F847-BBE6-437C97D7B0E1}">
      <dgm:prSet/>
      <dgm:spPr/>
      <dgm:t>
        <a:bodyPr/>
        <a:lstStyle/>
        <a:p>
          <a:endParaRPr lang="en-US"/>
        </a:p>
      </dgm:t>
    </dgm:pt>
    <dgm:pt modelId="{C4C4B2DF-8651-214C-96CA-A27BFCB58F86}" type="sibTrans" cxnId="{11E10C78-F450-F847-BBE6-437C97D7B0E1}">
      <dgm:prSet/>
      <dgm:spPr/>
      <dgm:t>
        <a:bodyPr/>
        <a:lstStyle/>
        <a:p>
          <a:endParaRPr lang="en-US"/>
        </a:p>
      </dgm:t>
    </dgm:pt>
    <dgm:pt modelId="{62BC53A3-4911-594D-97FA-43C6C20294FD}" type="pres">
      <dgm:prSet presAssocID="{BE0ACA91-2145-3444-853B-F2ED75BED884}" presName="linearFlow" presStyleCnt="0">
        <dgm:presLayoutVars>
          <dgm:resizeHandles val="exact"/>
        </dgm:presLayoutVars>
      </dgm:prSet>
      <dgm:spPr/>
    </dgm:pt>
    <dgm:pt modelId="{8B53AE7A-1583-5449-AD25-CB9390430A37}" type="pres">
      <dgm:prSet presAssocID="{1FADBAC0-B8A0-3548-9375-5FA571449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D3197-C19D-1A4A-A874-1275008C3394}" type="pres">
      <dgm:prSet presAssocID="{82778CBD-A32D-2444-A275-821A4A9F036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D546CA-0210-624E-804C-1BE7A0BEEA02}" type="pres">
      <dgm:prSet presAssocID="{82778CBD-A32D-2444-A275-821A4A9F03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CBD6BF2-DBA3-4F44-BFE0-A97178EDFEFB}" type="pres">
      <dgm:prSet presAssocID="{22F99586-EEF5-A342-A492-1594693B40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6E7B8-5B78-ED4E-A2A4-6A36C82025E6}" type="pres">
      <dgm:prSet presAssocID="{038DA583-AE41-FF40-924F-1465626A8FC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50F385-259F-2043-AAA2-1554AD938E45}" type="pres">
      <dgm:prSet presAssocID="{038DA583-AE41-FF40-924F-1465626A8FC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051C33E-BD9B-F147-A468-4A8BB7FEB218}" type="pres">
      <dgm:prSet presAssocID="{254B9EF8-3C43-FB40-B64F-3640EDE419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7F203-7D32-A141-8091-9382B64F8F84}" srcId="{BE0ACA91-2145-3444-853B-F2ED75BED884}" destId="{22F99586-EEF5-A342-A492-1594693B4002}" srcOrd="1" destOrd="0" parTransId="{4C9756B7-6964-D046-B752-2EE27DCF0EE4}" sibTransId="{038DA583-AE41-FF40-924F-1465626A8FC9}"/>
    <dgm:cxn modelId="{D07F0512-51CC-42A7-A863-BDD4FE643987}" type="presOf" srcId="{254B9EF8-3C43-FB40-B64F-3640EDE419AD}" destId="{5051C33E-BD9B-F147-A468-4A8BB7FEB218}" srcOrd="0" destOrd="0" presId="urn:microsoft.com/office/officeart/2005/8/layout/process2"/>
    <dgm:cxn modelId="{62D2CA11-5361-A544-9AFB-D4DDBA26FDA6}" srcId="{BE0ACA91-2145-3444-853B-F2ED75BED884}" destId="{1FADBAC0-B8A0-3548-9375-5FA57144944B}" srcOrd="0" destOrd="0" parTransId="{449D8DB3-3294-7E4D-AF7E-CD47060C0CEF}" sibTransId="{82778CBD-A32D-2444-A275-821A4A9F036C}"/>
    <dgm:cxn modelId="{8F4259BD-4781-4C2E-82A7-5D0CE900A580}" type="presOf" srcId="{BE0ACA91-2145-3444-853B-F2ED75BED884}" destId="{62BC53A3-4911-594D-97FA-43C6C20294FD}" srcOrd="0" destOrd="0" presId="urn:microsoft.com/office/officeart/2005/8/layout/process2"/>
    <dgm:cxn modelId="{1E075AE5-9B15-4EB6-8D90-F6AC7641AB54}" type="presOf" srcId="{038DA583-AE41-FF40-924F-1465626A8FC9}" destId="{7150F385-259F-2043-AAA2-1554AD938E45}" srcOrd="1" destOrd="0" presId="urn:microsoft.com/office/officeart/2005/8/layout/process2"/>
    <dgm:cxn modelId="{4885F058-7EF7-4A64-B7F9-216D5BE66D3F}" type="presOf" srcId="{038DA583-AE41-FF40-924F-1465626A8FC9}" destId="{76F6E7B8-5B78-ED4E-A2A4-6A36C82025E6}" srcOrd="0" destOrd="0" presId="urn:microsoft.com/office/officeart/2005/8/layout/process2"/>
    <dgm:cxn modelId="{FC1ACE42-78B6-4577-8DA4-1B0166E4B048}" type="presOf" srcId="{22F99586-EEF5-A342-A492-1594693B4002}" destId="{1CBD6BF2-DBA3-4F44-BFE0-A97178EDFEFB}" srcOrd="0" destOrd="0" presId="urn:microsoft.com/office/officeart/2005/8/layout/process2"/>
    <dgm:cxn modelId="{11E10C78-F450-F847-BBE6-437C97D7B0E1}" srcId="{BE0ACA91-2145-3444-853B-F2ED75BED884}" destId="{254B9EF8-3C43-FB40-B64F-3640EDE419AD}" srcOrd="2" destOrd="0" parTransId="{7C98A4A8-A36C-664B-B5C2-31A659A96DE6}" sibTransId="{C4C4B2DF-8651-214C-96CA-A27BFCB58F86}"/>
    <dgm:cxn modelId="{DAEA164F-CAF7-4045-8F8D-B7315F48D071}" type="presOf" srcId="{82778CBD-A32D-2444-A275-821A4A9F036C}" destId="{3FD546CA-0210-624E-804C-1BE7A0BEEA02}" srcOrd="1" destOrd="0" presId="urn:microsoft.com/office/officeart/2005/8/layout/process2"/>
    <dgm:cxn modelId="{5310DB81-62D2-4862-93B8-130825441D5B}" type="presOf" srcId="{82778CBD-A32D-2444-A275-821A4A9F036C}" destId="{CD6D3197-C19D-1A4A-A874-1275008C3394}" srcOrd="0" destOrd="0" presId="urn:microsoft.com/office/officeart/2005/8/layout/process2"/>
    <dgm:cxn modelId="{A1F19D1A-228F-4907-9F86-8815CA817560}" type="presOf" srcId="{1FADBAC0-B8A0-3548-9375-5FA57144944B}" destId="{8B53AE7A-1583-5449-AD25-CB9390430A37}" srcOrd="0" destOrd="0" presId="urn:microsoft.com/office/officeart/2005/8/layout/process2"/>
    <dgm:cxn modelId="{B12ABC49-796E-468F-B98D-E358D5FC81A0}" type="presParOf" srcId="{62BC53A3-4911-594D-97FA-43C6C20294FD}" destId="{8B53AE7A-1583-5449-AD25-CB9390430A37}" srcOrd="0" destOrd="0" presId="urn:microsoft.com/office/officeart/2005/8/layout/process2"/>
    <dgm:cxn modelId="{77D9D934-2383-44A8-90DF-0C8DCFE41031}" type="presParOf" srcId="{62BC53A3-4911-594D-97FA-43C6C20294FD}" destId="{CD6D3197-C19D-1A4A-A874-1275008C3394}" srcOrd="1" destOrd="0" presId="urn:microsoft.com/office/officeart/2005/8/layout/process2"/>
    <dgm:cxn modelId="{6D08BFD1-91CC-48B0-9E07-EB8B12843BBE}" type="presParOf" srcId="{CD6D3197-C19D-1A4A-A874-1275008C3394}" destId="{3FD546CA-0210-624E-804C-1BE7A0BEEA02}" srcOrd="0" destOrd="0" presId="urn:microsoft.com/office/officeart/2005/8/layout/process2"/>
    <dgm:cxn modelId="{D6C73DA7-E0E4-4599-8516-C015E5BBD6E9}" type="presParOf" srcId="{62BC53A3-4911-594D-97FA-43C6C20294FD}" destId="{1CBD6BF2-DBA3-4F44-BFE0-A97178EDFEFB}" srcOrd="2" destOrd="0" presId="urn:microsoft.com/office/officeart/2005/8/layout/process2"/>
    <dgm:cxn modelId="{1F40E60F-DA2D-4714-80A8-72435B4C12A4}" type="presParOf" srcId="{62BC53A3-4911-594D-97FA-43C6C20294FD}" destId="{76F6E7B8-5B78-ED4E-A2A4-6A36C82025E6}" srcOrd="3" destOrd="0" presId="urn:microsoft.com/office/officeart/2005/8/layout/process2"/>
    <dgm:cxn modelId="{D7423EE6-4470-4CC1-9CE2-2340E8CAC39A}" type="presParOf" srcId="{76F6E7B8-5B78-ED4E-A2A4-6A36C82025E6}" destId="{7150F385-259F-2043-AAA2-1554AD938E45}" srcOrd="0" destOrd="0" presId="urn:microsoft.com/office/officeart/2005/8/layout/process2"/>
    <dgm:cxn modelId="{583B5858-E432-432D-B8E6-DA4E86FC543A}" type="presParOf" srcId="{62BC53A3-4911-594D-97FA-43C6C20294FD}" destId="{5051C33E-BD9B-F147-A468-4A8BB7FEB2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BFD20F-20E1-C445-BA8A-634C7D181177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A2C19-9F39-F94F-B752-C9D394095E4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Semua</a:t>
          </a:r>
          <a:r>
            <a:rPr lang="en-US" sz="2000" dirty="0" smtClean="0"/>
            <a:t> </a:t>
          </a:r>
          <a:r>
            <a:rPr lang="en-US" sz="2000" dirty="0" err="1" smtClean="0"/>
            <a:t>pendapatan</a:t>
          </a:r>
          <a:r>
            <a:rPr lang="en-US" sz="2000" dirty="0" smtClean="0"/>
            <a:t> </a:t>
          </a:r>
          <a:r>
            <a:rPr lang="en-US" sz="2000" dirty="0" err="1" smtClean="0"/>
            <a:t>didebit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endParaRPr lang="en-US" sz="2000" dirty="0"/>
        </a:p>
      </dgm:t>
    </dgm:pt>
    <dgm:pt modelId="{99223E60-F97E-D548-B4FB-EC46E409559F}" type="parTrans" cxnId="{227549BC-63D8-F54C-9B25-DC21902DECC8}">
      <dgm:prSet/>
      <dgm:spPr/>
      <dgm:t>
        <a:bodyPr/>
        <a:lstStyle/>
        <a:p>
          <a:endParaRPr lang="en-US" sz="2000"/>
        </a:p>
      </dgm:t>
    </dgm:pt>
    <dgm:pt modelId="{36817BED-F78B-444F-84D1-8E61C7230A68}" type="sibTrans" cxnId="{227549BC-63D8-F54C-9B25-DC21902DECC8}">
      <dgm:prSet/>
      <dgm:spPr/>
      <dgm:t>
        <a:bodyPr/>
        <a:lstStyle/>
        <a:p>
          <a:endParaRPr lang="en-US" sz="2000"/>
        </a:p>
      </dgm:t>
    </dgm:pt>
    <dgm:pt modelId="{86FFCC62-5001-A34D-B1CF-4F2CAD5AF67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mengkredit</a:t>
          </a:r>
          <a:r>
            <a:rPr lang="en-US" sz="2000" dirty="0" smtClean="0"/>
            <a:t> </a:t>
          </a:r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endParaRPr lang="en-US" sz="2000" dirty="0"/>
        </a:p>
      </dgm:t>
    </dgm:pt>
    <dgm:pt modelId="{89DD1025-68E1-E049-B296-531A188DAA53}" type="parTrans" cxnId="{171C5CCD-DCA4-C844-ADA8-7FC2D7E72E83}">
      <dgm:prSet/>
      <dgm:spPr/>
      <dgm:t>
        <a:bodyPr/>
        <a:lstStyle/>
        <a:p>
          <a:endParaRPr lang="en-US" sz="2000"/>
        </a:p>
      </dgm:t>
    </dgm:pt>
    <dgm:pt modelId="{680C50B6-4E5A-7F47-9443-3457CD4F1E79}" type="sibTrans" cxnId="{171C5CCD-DCA4-C844-ADA8-7FC2D7E72E83}">
      <dgm:prSet/>
      <dgm:spPr/>
      <dgm:t>
        <a:bodyPr/>
        <a:lstStyle/>
        <a:p>
          <a:endParaRPr lang="en-US" sz="2000"/>
        </a:p>
      </dgm:t>
    </dgm:pt>
    <dgm:pt modelId="{DEEDAEE6-58FB-5B42-B82E-4F9E42C41CC4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Semua</a:t>
          </a:r>
          <a:r>
            <a:rPr lang="en-US" sz="2000" dirty="0" smtClean="0"/>
            <a:t> </a:t>
          </a:r>
          <a:r>
            <a:rPr lang="en-US" sz="2000" dirty="0" err="1" smtClean="0"/>
            <a:t>beban</a:t>
          </a:r>
          <a:r>
            <a:rPr lang="en-US" sz="2000" dirty="0" smtClean="0"/>
            <a:t> </a:t>
          </a:r>
          <a:r>
            <a:rPr lang="en-US" sz="2000" dirty="0" err="1" smtClean="0"/>
            <a:t>dikredit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endParaRPr lang="en-US" sz="2000" dirty="0"/>
        </a:p>
      </dgm:t>
    </dgm:pt>
    <dgm:pt modelId="{D6C77B6B-CEE3-5344-A00B-1D997D35D472}" type="parTrans" cxnId="{6BE3FD97-AD11-074A-80CB-D657BA3F9E24}">
      <dgm:prSet/>
      <dgm:spPr/>
      <dgm:t>
        <a:bodyPr/>
        <a:lstStyle/>
        <a:p>
          <a:endParaRPr lang="en-US" sz="2000"/>
        </a:p>
      </dgm:t>
    </dgm:pt>
    <dgm:pt modelId="{3760B182-C278-BE4B-B8DD-F53327C90991}" type="sibTrans" cxnId="{6BE3FD97-AD11-074A-80CB-D657BA3F9E24}">
      <dgm:prSet/>
      <dgm:spPr/>
      <dgm:t>
        <a:bodyPr/>
        <a:lstStyle/>
        <a:p>
          <a:endParaRPr lang="en-US" sz="2000"/>
        </a:p>
      </dgm:t>
    </dgm:pt>
    <dgm:pt modelId="{F917E5A7-3E20-2345-98AA-58C40AE0014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 </a:t>
          </a:r>
          <a:r>
            <a:rPr lang="en-US" sz="2000" dirty="0" err="1" smtClean="0"/>
            <a:t>didebit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endParaRPr lang="en-US" sz="2000" dirty="0"/>
        </a:p>
      </dgm:t>
    </dgm:pt>
    <dgm:pt modelId="{C5CE6588-5176-EF46-A4B7-40EAF4835DC5}" type="parTrans" cxnId="{D7CFC59C-484F-0B4B-94E9-D7687E962E51}">
      <dgm:prSet/>
      <dgm:spPr/>
      <dgm:t>
        <a:bodyPr/>
        <a:lstStyle/>
        <a:p>
          <a:endParaRPr lang="en-US" sz="2000"/>
        </a:p>
      </dgm:t>
    </dgm:pt>
    <dgm:pt modelId="{C2F2A5F9-6C4A-C145-A798-7286E48A2522}" type="sibTrans" cxnId="{D7CFC59C-484F-0B4B-94E9-D7687E962E51}">
      <dgm:prSet/>
      <dgm:spPr/>
      <dgm:t>
        <a:bodyPr/>
        <a:lstStyle/>
        <a:p>
          <a:endParaRPr lang="en-US" sz="2000"/>
        </a:p>
      </dgm:t>
    </dgm:pt>
    <dgm:pt modelId="{1D592EAD-A549-BD41-8152-8693EFF1816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mengkredit</a:t>
          </a:r>
          <a:r>
            <a:rPr lang="en-US" sz="2000" dirty="0" smtClean="0"/>
            <a:t> modal </a:t>
          </a:r>
          <a:r>
            <a:rPr lang="en-US" sz="2000" dirty="0" err="1" smtClean="0"/>
            <a:t>pemilik</a:t>
          </a:r>
          <a:r>
            <a:rPr lang="en-US" sz="2000" dirty="0" smtClean="0"/>
            <a:t>.</a:t>
          </a:r>
          <a:endParaRPr lang="en-US" sz="2000" dirty="0"/>
        </a:p>
      </dgm:t>
    </dgm:pt>
    <dgm:pt modelId="{DD344455-B78B-2B40-AB00-4A8275DCD2EE}" type="parTrans" cxnId="{81F42849-EFC7-AC4A-A164-086C22270320}">
      <dgm:prSet/>
      <dgm:spPr/>
      <dgm:t>
        <a:bodyPr/>
        <a:lstStyle/>
        <a:p>
          <a:endParaRPr lang="en-US" sz="2000"/>
        </a:p>
      </dgm:t>
    </dgm:pt>
    <dgm:pt modelId="{6FCC14AF-78D6-5D4D-8DFF-F9B01D4A9F38}" type="sibTrans" cxnId="{81F42849-EFC7-AC4A-A164-086C22270320}">
      <dgm:prSet/>
      <dgm:spPr/>
      <dgm:t>
        <a:bodyPr/>
        <a:lstStyle/>
        <a:p>
          <a:endParaRPr lang="en-US" sz="2000"/>
        </a:p>
      </dgm:t>
    </dgm:pt>
    <dgm:pt modelId="{E5560E35-74F6-1A49-B9ED-4BB2BADD81B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mendebit</a:t>
          </a:r>
          <a:r>
            <a:rPr lang="en-US" sz="2000" dirty="0" smtClean="0"/>
            <a:t> </a:t>
          </a:r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.</a:t>
          </a:r>
          <a:endParaRPr lang="en-US" sz="2000" dirty="0"/>
        </a:p>
      </dgm:t>
    </dgm:pt>
    <dgm:pt modelId="{863EAE0C-DF8F-3F4E-A6C2-1C9A464FDD53}" type="parTrans" cxnId="{4849E067-4482-2E47-B856-7CF445FE29B8}">
      <dgm:prSet/>
      <dgm:spPr/>
      <dgm:t>
        <a:bodyPr/>
        <a:lstStyle/>
        <a:p>
          <a:endParaRPr lang="en-US" sz="2000"/>
        </a:p>
      </dgm:t>
    </dgm:pt>
    <dgm:pt modelId="{E30D8673-D784-7B42-A427-B9F60141D365}" type="sibTrans" cxnId="{4849E067-4482-2E47-B856-7CF445FE29B8}">
      <dgm:prSet/>
      <dgm:spPr/>
      <dgm:t>
        <a:bodyPr/>
        <a:lstStyle/>
        <a:p>
          <a:endParaRPr lang="en-US" sz="2000"/>
        </a:p>
      </dgm:t>
    </dgm:pt>
    <dgm:pt modelId="{C7683F6A-EBF8-3042-8256-CFB7CB41BEB6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Prive</a:t>
          </a:r>
          <a:r>
            <a:rPr lang="en-US" sz="2000" dirty="0" smtClean="0"/>
            <a:t> </a:t>
          </a:r>
          <a:r>
            <a:rPr lang="en-US" sz="2000" dirty="0" err="1" smtClean="0"/>
            <a:t>pemilik</a:t>
          </a:r>
          <a:r>
            <a:rPr lang="en-US" sz="2000" dirty="0" smtClean="0"/>
            <a:t> </a:t>
          </a:r>
          <a:r>
            <a:rPr lang="en-US" sz="2000" dirty="0" err="1" smtClean="0"/>
            <a:t>dikredit</a:t>
          </a:r>
          <a:endParaRPr lang="en-US" sz="2000" dirty="0"/>
        </a:p>
      </dgm:t>
    </dgm:pt>
    <dgm:pt modelId="{4ABC405A-C1E0-B34A-8D40-F410C341898E}" type="parTrans" cxnId="{9FC06B92-5B14-2744-B905-BD5C746AFEA2}">
      <dgm:prSet/>
      <dgm:spPr/>
      <dgm:t>
        <a:bodyPr/>
        <a:lstStyle/>
        <a:p>
          <a:endParaRPr lang="en-US" sz="2000"/>
        </a:p>
      </dgm:t>
    </dgm:pt>
    <dgm:pt modelId="{DF72CC29-1E45-0F44-AF28-CE8BC4C5D9BC}" type="sibTrans" cxnId="{9FC06B92-5B14-2744-B905-BD5C746AFEA2}">
      <dgm:prSet/>
      <dgm:spPr/>
      <dgm:t>
        <a:bodyPr/>
        <a:lstStyle/>
        <a:p>
          <a:endParaRPr lang="en-US" sz="2000"/>
        </a:p>
      </dgm:t>
    </dgm:pt>
    <dgm:pt modelId="{A2CFAF8F-0F8D-E442-BDB0-3AC6DBD7B1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mendebit</a:t>
          </a:r>
          <a:r>
            <a:rPr lang="en-US" sz="2000" dirty="0" smtClean="0"/>
            <a:t> modal </a:t>
          </a:r>
          <a:r>
            <a:rPr lang="en-US" sz="2000" dirty="0" err="1" smtClean="0"/>
            <a:t>pemilik</a:t>
          </a:r>
          <a:r>
            <a:rPr lang="en-US" sz="2000" dirty="0" smtClean="0"/>
            <a:t>.</a:t>
          </a:r>
          <a:endParaRPr lang="en-US" sz="2000" dirty="0"/>
        </a:p>
      </dgm:t>
    </dgm:pt>
    <dgm:pt modelId="{9EBBCFCB-752F-F146-8DFE-314A2C4A09E6}" type="parTrans" cxnId="{996652CA-16FD-1646-874E-56FC7154F5FE}">
      <dgm:prSet/>
      <dgm:spPr/>
      <dgm:t>
        <a:bodyPr/>
        <a:lstStyle/>
        <a:p>
          <a:endParaRPr lang="en-US" sz="2000"/>
        </a:p>
      </dgm:t>
    </dgm:pt>
    <dgm:pt modelId="{0C86B491-295D-FB4C-A42D-C4BEA3B3C763}" type="sibTrans" cxnId="{996652CA-16FD-1646-874E-56FC7154F5FE}">
      <dgm:prSet/>
      <dgm:spPr/>
      <dgm:t>
        <a:bodyPr/>
        <a:lstStyle/>
        <a:p>
          <a:endParaRPr lang="en-US" sz="2000"/>
        </a:p>
      </dgm:t>
    </dgm:pt>
    <dgm:pt modelId="{7A5535D4-F381-1948-AED6-0B2805387635}" type="pres">
      <dgm:prSet presAssocID="{DABFD20F-20E1-C445-BA8A-634C7D1811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BCE45B-3CD1-AA4C-9D4B-333121C15C35}" type="pres">
      <dgm:prSet presAssocID="{C7683F6A-EBF8-3042-8256-CFB7CB41BEB6}" presName="boxAndChildren" presStyleCnt="0"/>
      <dgm:spPr/>
    </dgm:pt>
    <dgm:pt modelId="{3795ADC2-EF66-6C46-BFFD-58A35B70585A}" type="pres">
      <dgm:prSet presAssocID="{C7683F6A-EBF8-3042-8256-CFB7CB41BEB6}" presName="parentTextBox" presStyleLbl="node1" presStyleIdx="0" presStyleCnt="4"/>
      <dgm:spPr/>
      <dgm:t>
        <a:bodyPr/>
        <a:lstStyle/>
        <a:p>
          <a:endParaRPr lang="en-US"/>
        </a:p>
      </dgm:t>
    </dgm:pt>
    <dgm:pt modelId="{B6E4A65B-6A3D-E945-891E-E47D083C97DE}" type="pres">
      <dgm:prSet presAssocID="{C7683F6A-EBF8-3042-8256-CFB7CB41BEB6}" presName="entireBox" presStyleLbl="node1" presStyleIdx="0" presStyleCnt="4"/>
      <dgm:spPr/>
      <dgm:t>
        <a:bodyPr/>
        <a:lstStyle/>
        <a:p>
          <a:endParaRPr lang="en-US"/>
        </a:p>
      </dgm:t>
    </dgm:pt>
    <dgm:pt modelId="{960A06ED-26F7-DD4C-BF0C-3F7A112DEB39}" type="pres">
      <dgm:prSet presAssocID="{C7683F6A-EBF8-3042-8256-CFB7CB41BEB6}" presName="descendantBox" presStyleCnt="0"/>
      <dgm:spPr/>
    </dgm:pt>
    <dgm:pt modelId="{874661E7-10A0-BE42-9740-DA631DEADEC7}" type="pres">
      <dgm:prSet presAssocID="{A2CFAF8F-0F8D-E442-BDB0-3AC6DBD7B15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AB568-3ECA-A64B-80A8-06A2BF8E6845}" type="pres">
      <dgm:prSet presAssocID="{C2F2A5F9-6C4A-C145-A798-7286E48A2522}" presName="sp" presStyleCnt="0"/>
      <dgm:spPr/>
    </dgm:pt>
    <dgm:pt modelId="{D43F95BC-82A5-7F47-A150-B6F65D8D9F4F}" type="pres">
      <dgm:prSet presAssocID="{F917E5A7-3E20-2345-98AA-58C40AE00143}" presName="arrowAndChildren" presStyleCnt="0"/>
      <dgm:spPr/>
    </dgm:pt>
    <dgm:pt modelId="{557CA937-64F9-7F41-8DA2-8E6B6FECCE1D}" type="pres">
      <dgm:prSet presAssocID="{F917E5A7-3E20-2345-98AA-58C40AE00143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8700EBA3-F5A3-3B4B-91C0-096E2F0FD9C0}" type="pres">
      <dgm:prSet presAssocID="{F917E5A7-3E20-2345-98AA-58C40AE00143}" presName="arrow" presStyleLbl="node1" presStyleIdx="1" presStyleCnt="4"/>
      <dgm:spPr/>
      <dgm:t>
        <a:bodyPr/>
        <a:lstStyle/>
        <a:p>
          <a:endParaRPr lang="en-US"/>
        </a:p>
      </dgm:t>
    </dgm:pt>
    <dgm:pt modelId="{7BF07EFE-4C00-D146-B603-BE99DEC2BF2A}" type="pres">
      <dgm:prSet presAssocID="{F917E5A7-3E20-2345-98AA-58C40AE00143}" presName="descendantArrow" presStyleCnt="0"/>
      <dgm:spPr/>
    </dgm:pt>
    <dgm:pt modelId="{E6AE0315-93CC-F945-80FD-44357754F6E2}" type="pres">
      <dgm:prSet presAssocID="{1D592EAD-A549-BD41-8152-8693EFF18166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F718E-E24F-1842-A1B1-9167B9CFF660}" type="pres">
      <dgm:prSet presAssocID="{3760B182-C278-BE4B-B8DD-F53327C90991}" presName="sp" presStyleCnt="0"/>
      <dgm:spPr/>
    </dgm:pt>
    <dgm:pt modelId="{67A6E48A-40C4-BF4F-92E8-A12878E678E0}" type="pres">
      <dgm:prSet presAssocID="{DEEDAEE6-58FB-5B42-B82E-4F9E42C41CC4}" presName="arrowAndChildren" presStyleCnt="0"/>
      <dgm:spPr/>
    </dgm:pt>
    <dgm:pt modelId="{958A7C26-9B42-1944-8BFE-8967A8702521}" type="pres">
      <dgm:prSet presAssocID="{DEEDAEE6-58FB-5B42-B82E-4F9E42C41CC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324A5C2-A38D-E64E-BF04-4B4BD82FB026}" type="pres">
      <dgm:prSet presAssocID="{DEEDAEE6-58FB-5B42-B82E-4F9E42C41CC4}" presName="arrow" presStyleLbl="node1" presStyleIdx="2" presStyleCnt="4"/>
      <dgm:spPr/>
      <dgm:t>
        <a:bodyPr/>
        <a:lstStyle/>
        <a:p>
          <a:endParaRPr lang="en-US"/>
        </a:p>
      </dgm:t>
    </dgm:pt>
    <dgm:pt modelId="{58D3CFDE-8608-6244-9454-B3B24F20D016}" type="pres">
      <dgm:prSet presAssocID="{DEEDAEE6-58FB-5B42-B82E-4F9E42C41CC4}" presName="descendantArrow" presStyleCnt="0"/>
      <dgm:spPr/>
    </dgm:pt>
    <dgm:pt modelId="{FBCFB8DB-DDB9-6B44-8CC8-3D9FD6FFC68D}" type="pres">
      <dgm:prSet presAssocID="{E5560E35-74F6-1A49-B9ED-4BB2BADD81B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8DD2A-67FE-F54F-B8E0-4B38FECD583C}" type="pres">
      <dgm:prSet presAssocID="{36817BED-F78B-444F-84D1-8E61C7230A68}" presName="sp" presStyleCnt="0"/>
      <dgm:spPr/>
    </dgm:pt>
    <dgm:pt modelId="{87E46D00-819F-6D4C-B838-5F0C798E8467}" type="pres">
      <dgm:prSet presAssocID="{AB2A2C19-9F39-F94F-B752-C9D394095E42}" presName="arrowAndChildren" presStyleCnt="0"/>
      <dgm:spPr/>
    </dgm:pt>
    <dgm:pt modelId="{617540AA-1597-614E-B1B7-DBE53F0269C9}" type="pres">
      <dgm:prSet presAssocID="{AB2A2C19-9F39-F94F-B752-C9D394095E4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C38FD80-8A1D-7943-98FD-0C3F3F581117}" type="pres">
      <dgm:prSet presAssocID="{AB2A2C19-9F39-F94F-B752-C9D394095E42}" presName="arrow" presStyleLbl="node1" presStyleIdx="3" presStyleCnt="4"/>
      <dgm:spPr/>
      <dgm:t>
        <a:bodyPr/>
        <a:lstStyle/>
        <a:p>
          <a:endParaRPr lang="en-US"/>
        </a:p>
      </dgm:t>
    </dgm:pt>
    <dgm:pt modelId="{06D64148-825F-F241-A773-2FFF62C4759C}" type="pres">
      <dgm:prSet presAssocID="{AB2A2C19-9F39-F94F-B752-C9D394095E42}" presName="descendantArrow" presStyleCnt="0"/>
      <dgm:spPr/>
    </dgm:pt>
    <dgm:pt modelId="{FE1D90A8-3446-A649-8EF0-187C97256403}" type="pres">
      <dgm:prSet presAssocID="{86FFCC62-5001-A34D-B1CF-4F2CAD5AF67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5CCD-DCA4-C844-ADA8-7FC2D7E72E83}" srcId="{AB2A2C19-9F39-F94F-B752-C9D394095E42}" destId="{86FFCC62-5001-A34D-B1CF-4F2CAD5AF67F}" srcOrd="0" destOrd="0" parTransId="{89DD1025-68E1-E049-B296-531A188DAA53}" sibTransId="{680C50B6-4E5A-7F47-9443-3457CD4F1E79}"/>
    <dgm:cxn modelId="{E7E9C8D8-4C11-40AB-BF63-FF648590630F}" type="presOf" srcId="{AB2A2C19-9F39-F94F-B752-C9D394095E42}" destId="{9C38FD80-8A1D-7943-98FD-0C3F3F581117}" srcOrd="1" destOrd="0" presId="urn:microsoft.com/office/officeart/2005/8/layout/process4"/>
    <dgm:cxn modelId="{4849E067-4482-2E47-B856-7CF445FE29B8}" srcId="{DEEDAEE6-58FB-5B42-B82E-4F9E42C41CC4}" destId="{E5560E35-74F6-1A49-B9ED-4BB2BADD81B1}" srcOrd="0" destOrd="0" parTransId="{863EAE0C-DF8F-3F4E-A6C2-1C9A464FDD53}" sibTransId="{E30D8673-D784-7B42-A427-B9F60141D365}"/>
    <dgm:cxn modelId="{97642A1F-C28A-473E-9490-7C9C6044229C}" type="presOf" srcId="{C7683F6A-EBF8-3042-8256-CFB7CB41BEB6}" destId="{B6E4A65B-6A3D-E945-891E-E47D083C97DE}" srcOrd="1" destOrd="0" presId="urn:microsoft.com/office/officeart/2005/8/layout/process4"/>
    <dgm:cxn modelId="{227549BC-63D8-F54C-9B25-DC21902DECC8}" srcId="{DABFD20F-20E1-C445-BA8A-634C7D181177}" destId="{AB2A2C19-9F39-F94F-B752-C9D394095E42}" srcOrd="0" destOrd="0" parTransId="{99223E60-F97E-D548-B4FB-EC46E409559F}" sibTransId="{36817BED-F78B-444F-84D1-8E61C7230A68}"/>
    <dgm:cxn modelId="{52409886-0790-4074-A467-9BEB2161E4DC}" type="presOf" srcId="{DEEDAEE6-58FB-5B42-B82E-4F9E42C41CC4}" destId="{958A7C26-9B42-1944-8BFE-8967A8702521}" srcOrd="0" destOrd="0" presId="urn:microsoft.com/office/officeart/2005/8/layout/process4"/>
    <dgm:cxn modelId="{D7CFC59C-484F-0B4B-94E9-D7687E962E51}" srcId="{DABFD20F-20E1-C445-BA8A-634C7D181177}" destId="{F917E5A7-3E20-2345-98AA-58C40AE00143}" srcOrd="2" destOrd="0" parTransId="{C5CE6588-5176-EF46-A4B7-40EAF4835DC5}" sibTransId="{C2F2A5F9-6C4A-C145-A798-7286E48A2522}"/>
    <dgm:cxn modelId="{48211D44-DD0C-440D-89B3-FE1C1906E72D}" type="presOf" srcId="{DABFD20F-20E1-C445-BA8A-634C7D181177}" destId="{7A5535D4-F381-1948-AED6-0B2805387635}" srcOrd="0" destOrd="0" presId="urn:microsoft.com/office/officeart/2005/8/layout/process4"/>
    <dgm:cxn modelId="{A8AAADD4-4F63-4B6A-B25E-A96E47631FB0}" type="presOf" srcId="{1D592EAD-A549-BD41-8152-8693EFF18166}" destId="{E6AE0315-93CC-F945-80FD-44357754F6E2}" srcOrd="0" destOrd="0" presId="urn:microsoft.com/office/officeart/2005/8/layout/process4"/>
    <dgm:cxn modelId="{996652CA-16FD-1646-874E-56FC7154F5FE}" srcId="{C7683F6A-EBF8-3042-8256-CFB7CB41BEB6}" destId="{A2CFAF8F-0F8D-E442-BDB0-3AC6DBD7B154}" srcOrd="0" destOrd="0" parTransId="{9EBBCFCB-752F-F146-8DFE-314A2C4A09E6}" sibTransId="{0C86B491-295D-FB4C-A42D-C4BEA3B3C763}"/>
    <dgm:cxn modelId="{81F42849-EFC7-AC4A-A164-086C22270320}" srcId="{F917E5A7-3E20-2345-98AA-58C40AE00143}" destId="{1D592EAD-A549-BD41-8152-8693EFF18166}" srcOrd="0" destOrd="0" parTransId="{DD344455-B78B-2B40-AB00-4A8275DCD2EE}" sibTransId="{6FCC14AF-78D6-5D4D-8DFF-F9B01D4A9F38}"/>
    <dgm:cxn modelId="{AD7EA4F5-ADF5-427B-BDB8-741C3391BA63}" type="presOf" srcId="{AB2A2C19-9F39-F94F-B752-C9D394095E42}" destId="{617540AA-1597-614E-B1B7-DBE53F0269C9}" srcOrd="0" destOrd="0" presId="urn:microsoft.com/office/officeart/2005/8/layout/process4"/>
    <dgm:cxn modelId="{7E0FF62E-0AC8-4C01-8EDC-726F8DD6A65D}" type="presOf" srcId="{E5560E35-74F6-1A49-B9ED-4BB2BADD81B1}" destId="{FBCFB8DB-DDB9-6B44-8CC8-3D9FD6FFC68D}" srcOrd="0" destOrd="0" presId="urn:microsoft.com/office/officeart/2005/8/layout/process4"/>
    <dgm:cxn modelId="{68D967E5-CBB1-49CA-9E0F-9FC9C6BF9186}" type="presOf" srcId="{A2CFAF8F-0F8D-E442-BDB0-3AC6DBD7B154}" destId="{874661E7-10A0-BE42-9740-DA631DEADEC7}" srcOrd="0" destOrd="0" presId="urn:microsoft.com/office/officeart/2005/8/layout/process4"/>
    <dgm:cxn modelId="{9FC06B92-5B14-2744-B905-BD5C746AFEA2}" srcId="{DABFD20F-20E1-C445-BA8A-634C7D181177}" destId="{C7683F6A-EBF8-3042-8256-CFB7CB41BEB6}" srcOrd="3" destOrd="0" parTransId="{4ABC405A-C1E0-B34A-8D40-F410C341898E}" sibTransId="{DF72CC29-1E45-0F44-AF28-CE8BC4C5D9BC}"/>
    <dgm:cxn modelId="{6BE3FD97-AD11-074A-80CB-D657BA3F9E24}" srcId="{DABFD20F-20E1-C445-BA8A-634C7D181177}" destId="{DEEDAEE6-58FB-5B42-B82E-4F9E42C41CC4}" srcOrd="1" destOrd="0" parTransId="{D6C77B6B-CEE3-5344-A00B-1D997D35D472}" sibTransId="{3760B182-C278-BE4B-B8DD-F53327C90991}"/>
    <dgm:cxn modelId="{7BC1E47C-F6E2-4477-B22A-BE465CB25BCF}" type="presOf" srcId="{F917E5A7-3E20-2345-98AA-58C40AE00143}" destId="{557CA937-64F9-7F41-8DA2-8E6B6FECCE1D}" srcOrd="0" destOrd="0" presId="urn:microsoft.com/office/officeart/2005/8/layout/process4"/>
    <dgm:cxn modelId="{32B8BE8A-BB96-47DD-9F77-3549FB81C594}" type="presOf" srcId="{DEEDAEE6-58FB-5B42-B82E-4F9E42C41CC4}" destId="{7324A5C2-A38D-E64E-BF04-4B4BD82FB026}" srcOrd="1" destOrd="0" presId="urn:microsoft.com/office/officeart/2005/8/layout/process4"/>
    <dgm:cxn modelId="{DB52ECB3-3EBE-4924-A277-9D1B795AACC6}" type="presOf" srcId="{F917E5A7-3E20-2345-98AA-58C40AE00143}" destId="{8700EBA3-F5A3-3B4B-91C0-096E2F0FD9C0}" srcOrd="1" destOrd="0" presId="urn:microsoft.com/office/officeart/2005/8/layout/process4"/>
    <dgm:cxn modelId="{B8230704-619C-42DA-9500-1030AC2C366B}" type="presOf" srcId="{C7683F6A-EBF8-3042-8256-CFB7CB41BEB6}" destId="{3795ADC2-EF66-6C46-BFFD-58A35B70585A}" srcOrd="0" destOrd="0" presId="urn:microsoft.com/office/officeart/2005/8/layout/process4"/>
    <dgm:cxn modelId="{9C106A38-C527-4F73-B815-4919824064C7}" type="presOf" srcId="{86FFCC62-5001-A34D-B1CF-4F2CAD5AF67F}" destId="{FE1D90A8-3446-A649-8EF0-187C97256403}" srcOrd="0" destOrd="0" presId="urn:microsoft.com/office/officeart/2005/8/layout/process4"/>
    <dgm:cxn modelId="{7592AB87-BFD0-4904-AC76-791BC4AE5A45}" type="presParOf" srcId="{7A5535D4-F381-1948-AED6-0B2805387635}" destId="{68BCE45B-3CD1-AA4C-9D4B-333121C15C35}" srcOrd="0" destOrd="0" presId="urn:microsoft.com/office/officeart/2005/8/layout/process4"/>
    <dgm:cxn modelId="{590B046B-8283-4C48-91FC-FF979B3A91EE}" type="presParOf" srcId="{68BCE45B-3CD1-AA4C-9D4B-333121C15C35}" destId="{3795ADC2-EF66-6C46-BFFD-58A35B70585A}" srcOrd="0" destOrd="0" presId="urn:microsoft.com/office/officeart/2005/8/layout/process4"/>
    <dgm:cxn modelId="{8F483973-29DC-43D5-BC65-C0F4BF197B52}" type="presParOf" srcId="{68BCE45B-3CD1-AA4C-9D4B-333121C15C35}" destId="{B6E4A65B-6A3D-E945-891E-E47D083C97DE}" srcOrd="1" destOrd="0" presId="urn:microsoft.com/office/officeart/2005/8/layout/process4"/>
    <dgm:cxn modelId="{8F2CD0A6-A0BE-48AB-A071-BE72B2C5D267}" type="presParOf" srcId="{68BCE45B-3CD1-AA4C-9D4B-333121C15C35}" destId="{960A06ED-26F7-DD4C-BF0C-3F7A112DEB39}" srcOrd="2" destOrd="0" presId="urn:microsoft.com/office/officeart/2005/8/layout/process4"/>
    <dgm:cxn modelId="{267200E4-1DC4-4CB9-A948-5E3DFB9272BB}" type="presParOf" srcId="{960A06ED-26F7-DD4C-BF0C-3F7A112DEB39}" destId="{874661E7-10A0-BE42-9740-DA631DEADEC7}" srcOrd="0" destOrd="0" presId="urn:microsoft.com/office/officeart/2005/8/layout/process4"/>
    <dgm:cxn modelId="{9A3C0714-7D1A-44D5-9672-EB43530E4331}" type="presParOf" srcId="{7A5535D4-F381-1948-AED6-0B2805387635}" destId="{1F5AB568-3ECA-A64B-80A8-06A2BF8E6845}" srcOrd="1" destOrd="0" presId="urn:microsoft.com/office/officeart/2005/8/layout/process4"/>
    <dgm:cxn modelId="{7D27EA99-8748-4546-A54B-7C361CEFE78B}" type="presParOf" srcId="{7A5535D4-F381-1948-AED6-0B2805387635}" destId="{D43F95BC-82A5-7F47-A150-B6F65D8D9F4F}" srcOrd="2" destOrd="0" presId="urn:microsoft.com/office/officeart/2005/8/layout/process4"/>
    <dgm:cxn modelId="{85BCFA29-4DD4-4FF6-B161-04D5018DED28}" type="presParOf" srcId="{D43F95BC-82A5-7F47-A150-B6F65D8D9F4F}" destId="{557CA937-64F9-7F41-8DA2-8E6B6FECCE1D}" srcOrd="0" destOrd="0" presId="urn:microsoft.com/office/officeart/2005/8/layout/process4"/>
    <dgm:cxn modelId="{AF28F0D0-C680-432F-A462-19194C4AD169}" type="presParOf" srcId="{D43F95BC-82A5-7F47-A150-B6F65D8D9F4F}" destId="{8700EBA3-F5A3-3B4B-91C0-096E2F0FD9C0}" srcOrd="1" destOrd="0" presId="urn:microsoft.com/office/officeart/2005/8/layout/process4"/>
    <dgm:cxn modelId="{2E157C40-AE1D-4AE9-83D4-23C8D323B182}" type="presParOf" srcId="{D43F95BC-82A5-7F47-A150-B6F65D8D9F4F}" destId="{7BF07EFE-4C00-D146-B603-BE99DEC2BF2A}" srcOrd="2" destOrd="0" presId="urn:microsoft.com/office/officeart/2005/8/layout/process4"/>
    <dgm:cxn modelId="{BDCAAB87-F0A2-492C-9703-0B7F80EDFD3F}" type="presParOf" srcId="{7BF07EFE-4C00-D146-B603-BE99DEC2BF2A}" destId="{E6AE0315-93CC-F945-80FD-44357754F6E2}" srcOrd="0" destOrd="0" presId="urn:microsoft.com/office/officeart/2005/8/layout/process4"/>
    <dgm:cxn modelId="{FA38911C-7C55-45EA-9648-504862037A7E}" type="presParOf" srcId="{7A5535D4-F381-1948-AED6-0B2805387635}" destId="{F43F718E-E24F-1842-A1B1-9167B9CFF660}" srcOrd="3" destOrd="0" presId="urn:microsoft.com/office/officeart/2005/8/layout/process4"/>
    <dgm:cxn modelId="{8B5320EA-6D3F-4EDF-A694-08EDF27082EA}" type="presParOf" srcId="{7A5535D4-F381-1948-AED6-0B2805387635}" destId="{67A6E48A-40C4-BF4F-92E8-A12878E678E0}" srcOrd="4" destOrd="0" presId="urn:microsoft.com/office/officeart/2005/8/layout/process4"/>
    <dgm:cxn modelId="{6D5E0039-E510-4FA8-9598-6CD6DF59C174}" type="presParOf" srcId="{67A6E48A-40C4-BF4F-92E8-A12878E678E0}" destId="{958A7C26-9B42-1944-8BFE-8967A8702521}" srcOrd="0" destOrd="0" presId="urn:microsoft.com/office/officeart/2005/8/layout/process4"/>
    <dgm:cxn modelId="{E30E233C-77DC-447B-9E73-FF6B4C4FD695}" type="presParOf" srcId="{67A6E48A-40C4-BF4F-92E8-A12878E678E0}" destId="{7324A5C2-A38D-E64E-BF04-4B4BD82FB026}" srcOrd="1" destOrd="0" presId="urn:microsoft.com/office/officeart/2005/8/layout/process4"/>
    <dgm:cxn modelId="{C75BCD9C-54F0-4A83-9F73-F572EF82F0D1}" type="presParOf" srcId="{67A6E48A-40C4-BF4F-92E8-A12878E678E0}" destId="{58D3CFDE-8608-6244-9454-B3B24F20D016}" srcOrd="2" destOrd="0" presId="urn:microsoft.com/office/officeart/2005/8/layout/process4"/>
    <dgm:cxn modelId="{BCD292AA-A6EC-4F38-A491-1EB938BF1956}" type="presParOf" srcId="{58D3CFDE-8608-6244-9454-B3B24F20D016}" destId="{FBCFB8DB-DDB9-6B44-8CC8-3D9FD6FFC68D}" srcOrd="0" destOrd="0" presId="urn:microsoft.com/office/officeart/2005/8/layout/process4"/>
    <dgm:cxn modelId="{A2010383-985C-493E-908A-7C9E449B2825}" type="presParOf" srcId="{7A5535D4-F381-1948-AED6-0B2805387635}" destId="{2F78DD2A-67FE-F54F-B8E0-4B38FECD583C}" srcOrd="5" destOrd="0" presId="urn:microsoft.com/office/officeart/2005/8/layout/process4"/>
    <dgm:cxn modelId="{7D62A71F-340C-431B-A320-0F3779F727E2}" type="presParOf" srcId="{7A5535D4-F381-1948-AED6-0B2805387635}" destId="{87E46D00-819F-6D4C-B838-5F0C798E8467}" srcOrd="6" destOrd="0" presId="urn:microsoft.com/office/officeart/2005/8/layout/process4"/>
    <dgm:cxn modelId="{1A35ABD9-BD8A-4A35-9C88-7162BF92DA43}" type="presParOf" srcId="{87E46D00-819F-6D4C-B838-5F0C798E8467}" destId="{617540AA-1597-614E-B1B7-DBE53F0269C9}" srcOrd="0" destOrd="0" presId="urn:microsoft.com/office/officeart/2005/8/layout/process4"/>
    <dgm:cxn modelId="{E07B41B5-F97B-411D-97F1-9AF3DFBF692E}" type="presParOf" srcId="{87E46D00-819F-6D4C-B838-5F0C798E8467}" destId="{9C38FD80-8A1D-7943-98FD-0C3F3F581117}" srcOrd="1" destOrd="0" presId="urn:microsoft.com/office/officeart/2005/8/layout/process4"/>
    <dgm:cxn modelId="{BF719687-7D56-4C3A-86D1-FD6BF3A48DA7}" type="presParOf" srcId="{87E46D00-819F-6D4C-B838-5F0C798E8467}" destId="{06D64148-825F-F241-A773-2FFF62C4759C}" srcOrd="2" destOrd="0" presId="urn:microsoft.com/office/officeart/2005/8/layout/process4"/>
    <dgm:cxn modelId="{BC2F02D4-003D-473C-AB3C-94C4148FEB3A}" type="presParOf" srcId="{06D64148-825F-F241-A773-2FFF62C4759C}" destId="{FE1D90A8-3446-A649-8EF0-187C972564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59EA6-3FE6-8C44-B3FF-C80B6D6B2B92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07BD1-1577-6043-95B0-3D36AF0983C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Lancar</a:t>
          </a:r>
          <a:endParaRPr lang="en-US" dirty="0"/>
        </a:p>
      </dgm:t>
    </dgm:pt>
    <dgm:pt modelId="{E5CF637D-1A48-1541-9927-7DFBBA470C84}" type="parTrans" cxnId="{AB19C744-7F72-1848-B96B-1E7616FEFCDD}">
      <dgm:prSet/>
      <dgm:spPr/>
      <dgm:t>
        <a:bodyPr/>
        <a:lstStyle/>
        <a:p>
          <a:endParaRPr lang="en-US"/>
        </a:p>
      </dgm:t>
    </dgm:pt>
    <dgm:pt modelId="{893B7A87-0F2B-5B44-8CC0-9F7366C25D20}" type="sibTrans" cxnId="{AB19C744-7F72-1848-B96B-1E7616FEFCDD}">
      <dgm:prSet/>
      <dgm:spPr/>
      <dgm:t>
        <a:bodyPr/>
        <a:lstStyle/>
        <a:p>
          <a:endParaRPr lang="en-US"/>
        </a:p>
      </dgm:t>
    </dgm:pt>
    <dgm:pt modelId="{1939FBE4-DAEA-D04F-853B-80F1EA1909E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/>
            <a:t>Kas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yang </a:t>
          </a:r>
          <a:r>
            <a:rPr lang="en-US" dirty="0" err="1" smtClean="0"/>
            <a:t>diharapkan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diubah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uang</a:t>
          </a:r>
          <a:r>
            <a:rPr lang="en-US" dirty="0" smtClean="0"/>
            <a:t> </a:t>
          </a:r>
          <a:r>
            <a:rPr lang="en-US" dirty="0" err="1" smtClean="0"/>
            <a:t>tunai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dijual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operasi</a:t>
          </a:r>
          <a:r>
            <a:rPr lang="en-US" dirty="0" smtClean="0"/>
            <a:t> normal </a:t>
          </a:r>
          <a:r>
            <a:rPr lang="en-US" dirty="0" err="1" smtClean="0"/>
            <a:t>perusahaan</a:t>
          </a:r>
          <a:r>
            <a:rPr lang="en-US" dirty="0" smtClean="0"/>
            <a:t>.</a:t>
          </a:r>
          <a:endParaRPr lang="en-US" dirty="0"/>
        </a:p>
      </dgm:t>
    </dgm:pt>
    <dgm:pt modelId="{D69595A4-FD76-3344-8CC1-2203CAE9AFB0}" type="parTrans" cxnId="{7134912A-7FD8-E842-ACCA-28998BA8FD01}">
      <dgm:prSet/>
      <dgm:spPr/>
      <dgm:t>
        <a:bodyPr/>
        <a:lstStyle/>
        <a:p>
          <a:endParaRPr lang="en-US"/>
        </a:p>
      </dgm:t>
    </dgm:pt>
    <dgm:pt modelId="{9C6FCC7F-D2D6-1542-BBF8-DDCC7465191A}" type="sibTrans" cxnId="{7134912A-7FD8-E842-ACCA-28998BA8FD01}">
      <dgm:prSet/>
      <dgm:spPr/>
      <dgm:t>
        <a:bodyPr/>
        <a:lstStyle/>
        <a:p>
          <a:endParaRPr lang="en-US"/>
        </a:p>
      </dgm:t>
    </dgm:pt>
    <dgm:pt modelId="{5EDB7201-4703-B74A-8018-83E69D92B05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/>
            <a:t>Kas</a:t>
          </a:r>
          <a:r>
            <a:rPr lang="en-US" dirty="0" smtClean="0"/>
            <a:t>, </a:t>
          </a:r>
          <a:r>
            <a:rPr lang="en-US" dirty="0" err="1" smtClean="0"/>
            <a:t>wesel</a:t>
          </a:r>
          <a:r>
            <a:rPr lang="en-US" dirty="0" smtClean="0"/>
            <a:t> </a:t>
          </a:r>
          <a:r>
            <a:rPr lang="en-US" dirty="0" err="1" smtClean="0"/>
            <a:t>tagih</a:t>
          </a:r>
          <a:r>
            <a:rPr lang="en-US" dirty="0" smtClean="0"/>
            <a:t>, </a:t>
          </a:r>
          <a:r>
            <a:rPr lang="en-US" dirty="0" err="1" smtClean="0"/>
            <a:t>piutang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, </a:t>
          </a:r>
          <a:r>
            <a:rPr lang="en-US" dirty="0" err="1" smtClean="0"/>
            <a:t>perlengkapan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muka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.</a:t>
          </a:r>
          <a:endParaRPr lang="en-US" dirty="0"/>
        </a:p>
      </dgm:t>
    </dgm:pt>
    <dgm:pt modelId="{45B3D642-7D79-6D43-A479-371F0E9BE37B}" type="parTrans" cxnId="{3FE98976-9138-6840-9D24-A773DCFD5A74}">
      <dgm:prSet/>
      <dgm:spPr/>
      <dgm:t>
        <a:bodyPr/>
        <a:lstStyle/>
        <a:p>
          <a:endParaRPr lang="en-US"/>
        </a:p>
      </dgm:t>
    </dgm:pt>
    <dgm:pt modelId="{62D8879F-2690-D44C-B4E4-4B87AE2F5773}" type="sibTrans" cxnId="{3FE98976-9138-6840-9D24-A773DCFD5A74}">
      <dgm:prSet/>
      <dgm:spPr/>
      <dgm:t>
        <a:bodyPr/>
        <a:lstStyle/>
        <a:p>
          <a:endParaRPr lang="en-US"/>
        </a:p>
      </dgm:t>
    </dgm:pt>
    <dgm:pt modelId="{0A743FDB-9B7F-4E44-AFAE-F3A63DE9596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endParaRPr lang="en-US" dirty="0"/>
        </a:p>
      </dgm:t>
    </dgm:pt>
    <dgm:pt modelId="{A3417166-E9D6-B446-8951-15700F9E241E}" type="parTrans" cxnId="{8B9B8551-4192-3D42-A913-1904FA3E8CCA}">
      <dgm:prSet/>
      <dgm:spPr/>
      <dgm:t>
        <a:bodyPr/>
        <a:lstStyle/>
        <a:p>
          <a:endParaRPr lang="en-US"/>
        </a:p>
      </dgm:t>
    </dgm:pt>
    <dgm:pt modelId="{7094590F-6262-0844-9660-C09E39D08CC6}" type="sibTrans" cxnId="{8B9B8551-4192-3D42-A913-1904FA3E8CCA}">
      <dgm:prSet/>
      <dgm:spPr/>
      <dgm:t>
        <a:bodyPr/>
        <a:lstStyle/>
        <a:p>
          <a:endParaRPr lang="en-US"/>
        </a:p>
      </dgm:t>
    </dgm:pt>
    <dgm:pt modelId="{8D92E8F0-5858-8F4F-8C94-B8B544851FF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/>
            <a:t>Kegunaan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nilainya</a:t>
          </a:r>
          <a:r>
            <a:rPr lang="en-US" dirty="0" smtClean="0"/>
            <a:t> </a:t>
          </a:r>
          <a:r>
            <a:rPr lang="en-US" dirty="0" err="1" smtClean="0"/>
            <a:t>biasanya</a:t>
          </a:r>
          <a:r>
            <a:rPr lang="en-US" dirty="0" smtClean="0"/>
            <a:t> </a:t>
          </a:r>
          <a:r>
            <a:rPr lang="en-US" dirty="0" err="1" smtClean="0"/>
            <a:t>menyusut</a:t>
          </a:r>
          <a:r>
            <a:rPr lang="en-US" dirty="0" smtClean="0"/>
            <a:t> </a:t>
          </a:r>
          <a:r>
            <a:rPr lang="en-US" dirty="0" err="1" smtClean="0"/>
            <a:t>seiring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.</a:t>
          </a:r>
          <a:endParaRPr lang="en-US" dirty="0"/>
        </a:p>
      </dgm:t>
    </dgm:pt>
    <dgm:pt modelId="{BADFFA56-1792-9343-9B1E-D38B2F5C7064}" type="parTrans" cxnId="{5FB66D88-DA1F-B748-821A-0F501A310906}">
      <dgm:prSet/>
      <dgm:spPr/>
      <dgm:t>
        <a:bodyPr/>
        <a:lstStyle/>
        <a:p>
          <a:endParaRPr lang="en-US"/>
        </a:p>
      </dgm:t>
    </dgm:pt>
    <dgm:pt modelId="{B4E6C06F-9D40-4F47-9A5B-DE8B1C5CF2C2}" type="sibTrans" cxnId="{5FB66D88-DA1F-B748-821A-0F501A310906}">
      <dgm:prSet/>
      <dgm:spPr/>
      <dgm:t>
        <a:bodyPr/>
        <a:lstStyle/>
        <a:p>
          <a:endParaRPr lang="en-US"/>
        </a:p>
      </dgm:t>
    </dgm:pt>
    <dgm:pt modelId="{EFA66706-7D23-CA48-B696-57D8EA9AD12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/>
            <a:t>Contoh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lain:  </a:t>
          </a:r>
          <a:r>
            <a:rPr lang="en-US" dirty="0" err="1" smtClean="0"/>
            <a:t>peralatan</a:t>
          </a:r>
          <a:r>
            <a:rPr lang="en-US" dirty="0" smtClean="0"/>
            <a:t>, </a:t>
          </a:r>
          <a:r>
            <a:rPr lang="en-US" dirty="0" err="1" smtClean="0"/>
            <a:t>mesin</a:t>
          </a:r>
          <a:r>
            <a:rPr lang="en-US" dirty="0" smtClean="0"/>
            <a:t>, </a:t>
          </a:r>
          <a:r>
            <a:rPr lang="en-US" dirty="0" err="1" smtClean="0"/>
            <a:t>gedung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tanah</a:t>
          </a:r>
          <a:r>
            <a:rPr lang="en-US" dirty="0" smtClean="0"/>
            <a:t>.</a:t>
          </a:r>
          <a:endParaRPr lang="en-US" dirty="0"/>
        </a:p>
      </dgm:t>
    </dgm:pt>
    <dgm:pt modelId="{3650FD4F-E398-1143-8EB9-C683FAF3A204}" type="parTrans" cxnId="{DAF51ABD-219F-5E45-819F-3003A8B81335}">
      <dgm:prSet/>
      <dgm:spPr/>
      <dgm:t>
        <a:bodyPr/>
        <a:lstStyle/>
        <a:p>
          <a:endParaRPr lang="en-US"/>
        </a:p>
      </dgm:t>
    </dgm:pt>
    <dgm:pt modelId="{25CCD14C-5CBB-DF41-B5C5-D4674F58FBB9}" type="sibTrans" cxnId="{DAF51ABD-219F-5E45-819F-3003A8B81335}">
      <dgm:prSet/>
      <dgm:spPr/>
      <dgm:t>
        <a:bodyPr/>
        <a:lstStyle/>
        <a:p>
          <a:endParaRPr lang="en-US"/>
        </a:p>
      </dgm:t>
    </dgm:pt>
    <dgm:pt modelId="{253F2EBF-CA65-5B42-9F63-AA537D601C2F}" type="pres">
      <dgm:prSet presAssocID="{F2359EA6-3FE6-8C44-B3FF-C80B6D6B2B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62B68-99A4-5249-9CAF-7B351F6A61B9}" type="pres">
      <dgm:prSet presAssocID="{D5907BD1-1577-6043-95B0-3D36AF0983CB}" presName="composite" presStyleCnt="0"/>
      <dgm:spPr/>
    </dgm:pt>
    <dgm:pt modelId="{CADB5403-744E-BB4F-9AA2-908DA4E6E5CD}" type="pres">
      <dgm:prSet presAssocID="{D5907BD1-1577-6043-95B0-3D36AF0983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B8E50-162F-EE41-9F8C-F44A8554AE36}" type="pres">
      <dgm:prSet presAssocID="{D5907BD1-1577-6043-95B0-3D36AF0983C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E00A3-C23C-5F44-BBFF-7B3D4D7925C8}" type="pres">
      <dgm:prSet presAssocID="{893B7A87-0F2B-5B44-8CC0-9F7366C25D20}" presName="space" presStyleCnt="0"/>
      <dgm:spPr/>
    </dgm:pt>
    <dgm:pt modelId="{686984B0-3AA8-A141-8406-0B7FEEC62133}" type="pres">
      <dgm:prSet presAssocID="{0A743FDB-9B7F-4E44-AFAE-F3A63DE95961}" presName="composite" presStyleCnt="0"/>
      <dgm:spPr/>
    </dgm:pt>
    <dgm:pt modelId="{27CD02EB-C0D6-5A40-B349-7358BCB09D7A}" type="pres">
      <dgm:prSet presAssocID="{0A743FDB-9B7F-4E44-AFAE-F3A63DE959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C0F2D-EE23-3F42-8205-597750E968AC}" type="pres">
      <dgm:prSet presAssocID="{0A743FDB-9B7F-4E44-AFAE-F3A63DE959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62EAE-9068-4AE8-9C88-90041BAF3203}" type="presOf" srcId="{F2359EA6-3FE6-8C44-B3FF-C80B6D6B2B92}" destId="{253F2EBF-CA65-5B42-9F63-AA537D601C2F}" srcOrd="0" destOrd="0" presId="urn:microsoft.com/office/officeart/2005/8/layout/hList1"/>
    <dgm:cxn modelId="{3FE98976-9138-6840-9D24-A773DCFD5A74}" srcId="{D5907BD1-1577-6043-95B0-3D36AF0983CB}" destId="{5EDB7201-4703-B74A-8018-83E69D92B058}" srcOrd="1" destOrd="0" parTransId="{45B3D642-7D79-6D43-A479-371F0E9BE37B}" sibTransId="{62D8879F-2690-D44C-B4E4-4B87AE2F5773}"/>
    <dgm:cxn modelId="{91F7F240-5663-4EE6-B5E3-F6D1ADB0950C}" type="presOf" srcId="{5EDB7201-4703-B74A-8018-83E69D92B058}" destId="{010B8E50-162F-EE41-9F8C-F44A8554AE36}" srcOrd="0" destOrd="1" presId="urn:microsoft.com/office/officeart/2005/8/layout/hList1"/>
    <dgm:cxn modelId="{D2FA9E1E-3D1D-43B2-8FC6-3F070D80A577}" type="presOf" srcId="{1939FBE4-DAEA-D04F-853B-80F1EA1909E6}" destId="{010B8E50-162F-EE41-9F8C-F44A8554AE36}" srcOrd="0" destOrd="0" presId="urn:microsoft.com/office/officeart/2005/8/layout/hList1"/>
    <dgm:cxn modelId="{39718B30-FD63-4E80-B61D-A212584C81DE}" type="presOf" srcId="{8D92E8F0-5858-8F4F-8C94-B8B544851FF4}" destId="{447C0F2D-EE23-3F42-8205-597750E968AC}" srcOrd="0" destOrd="0" presId="urn:microsoft.com/office/officeart/2005/8/layout/hList1"/>
    <dgm:cxn modelId="{DAF51ABD-219F-5E45-819F-3003A8B81335}" srcId="{0A743FDB-9B7F-4E44-AFAE-F3A63DE95961}" destId="{EFA66706-7D23-CA48-B696-57D8EA9AD122}" srcOrd="1" destOrd="0" parTransId="{3650FD4F-E398-1143-8EB9-C683FAF3A204}" sibTransId="{25CCD14C-5CBB-DF41-B5C5-D4674F58FBB9}"/>
    <dgm:cxn modelId="{AB19C744-7F72-1848-B96B-1E7616FEFCDD}" srcId="{F2359EA6-3FE6-8C44-B3FF-C80B6D6B2B92}" destId="{D5907BD1-1577-6043-95B0-3D36AF0983CB}" srcOrd="0" destOrd="0" parTransId="{E5CF637D-1A48-1541-9927-7DFBBA470C84}" sibTransId="{893B7A87-0F2B-5B44-8CC0-9F7366C25D20}"/>
    <dgm:cxn modelId="{1451540B-BD7A-4C7F-8F2F-A1777D0E13F6}" type="presOf" srcId="{EFA66706-7D23-CA48-B696-57D8EA9AD122}" destId="{447C0F2D-EE23-3F42-8205-597750E968AC}" srcOrd="0" destOrd="1" presId="urn:microsoft.com/office/officeart/2005/8/layout/hList1"/>
    <dgm:cxn modelId="{61360EB4-B62A-4E50-A1AE-B858BF57A1E8}" type="presOf" srcId="{0A743FDB-9B7F-4E44-AFAE-F3A63DE95961}" destId="{27CD02EB-C0D6-5A40-B349-7358BCB09D7A}" srcOrd="0" destOrd="0" presId="urn:microsoft.com/office/officeart/2005/8/layout/hList1"/>
    <dgm:cxn modelId="{8B9B8551-4192-3D42-A913-1904FA3E8CCA}" srcId="{F2359EA6-3FE6-8C44-B3FF-C80B6D6B2B92}" destId="{0A743FDB-9B7F-4E44-AFAE-F3A63DE95961}" srcOrd="1" destOrd="0" parTransId="{A3417166-E9D6-B446-8951-15700F9E241E}" sibTransId="{7094590F-6262-0844-9660-C09E39D08CC6}"/>
    <dgm:cxn modelId="{C042A613-BFC4-42FD-989D-498B957ADFAC}" type="presOf" srcId="{D5907BD1-1577-6043-95B0-3D36AF0983CB}" destId="{CADB5403-744E-BB4F-9AA2-908DA4E6E5CD}" srcOrd="0" destOrd="0" presId="urn:microsoft.com/office/officeart/2005/8/layout/hList1"/>
    <dgm:cxn modelId="{7134912A-7FD8-E842-ACCA-28998BA8FD01}" srcId="{D5907BD1-1577-6043-95B0-3D36AF0983CB}" destId="{1939FBE4-DAEA-D04F-853B-80F1EA1909E6}" srcOrd="0" destOrd="0" parTransId="{D69595A4-FD76-3344-8CC1-2203CAE9AFB0}" sibTransId="{9C6FCC7F-D2D6-1542-BBF8-DDCC7465191A}"/>
    <dgm:cxn modelId="{5FB66D88-DA1F-B748-821A-0F501A310906}" srcId="{0A743FDB-9B7F-4E44-AFAE-F3A63DE95961}" destId="{8D92E8F0-5858-8F4F-8C94-B8B544851FF4}" srcOrd="0" destOrd="0" parTransId="{BADFFA56-1792-9343-9B1E-D38B2F5C7064}" sibTransId="{B4E6C06F-9D40-4F47-9A5B-DE8B1C5CF2C2}"/>
    <dgm:cxn modelId="{9864B3FC-E8BF-4764-A673-0D07C4CFFA5B}" type="presParOf" srcId="{253F2EBF-CA65-5B42-9F63-AA537D601C2F}" destId="{47062B68-99A4-5249-9CAF-7B351F6A61B9}" srcOrd="0" destOrd="0" presId="urn:microsoft.com/office/officeart/2005/8/layout/hList1"/>
    <dgm:cxn modelId="{E26CCCB9-0456-4B49-B488-72D03475C517}" type="presParOf" srcId="{47062B68-99A4-5249-9CAF-7B351F6A61B9}" destId="{CADB5403-744E-BB4F-9AA2-908DA4E6E5CD}" srcOrd="0" destOrd="0" presId="urn:microsoft.com/office/officeart/2005/8/layout/hList1"/>
    <dgm:cxn modelId="{DD3FDBF4-7ADE-45F6-B744-3FFBF2FA106C}" type="presParOf" srcId="{47062B68-99A4-5249-9CAF-7B351F6A61B9}" destId="{010B8E50-162F-EE41-9F8C-F44A8554AE36}" srcOrd="1" destOrd="0" presId="urn:microsoft.com/office/officeart/2005/8/layout/hList1"/>
    <dgm:cxn modelId="{A2573D50-5A55-468F-83AD-F7959FF11D9C}" type="presParOf" srcId="{253F2EBF-CA65-5B42-9F63-AA537D601C2F}" destId="{1EEE00A3-C23C-5F44-BBFF-7B3D4D7925C8}" srcOrd="1" destOrd="0" presId="urn:microsoft.com/office/officeart/2005/8/layout/hList1"/>
    <dgm:cxn modelId="{A2842EEB-6EEB-4CD9-9916-61E29DB72345}" type="presParOf" srcId="{253F2EBF-CA65-5B42-9F63-AA537D601C2F}" destId="{686984B0-3AA8-A141-8406-0B7FEEC62133}" srcOrd="2" destOrd="0" presId="urn:microsoft.com/office/officeart/2005/8/layout/hList1"/>
    <dgm:cxn modelId="{6F53B332-3222-49B5-8BAD-B3A06335EACE}" type="presParOf" srcId="{686984B0-3AA8-A141-8406-0B7FEEC62133}" destId="{27CD02EB-C0D6-5A40-B349-7358BCB09D7A}" srcOrd="0" destOrd="0" presId="urn:microsoft.com/office/officeart/2005/8/layout/hList1"/>
    <dgm:cxn modelId="{A4978959-DC4E-4EED-BA59-F7271B433017}" type="presParOf" srcId="{686984B0-3AA8-A141-8406-0B7FEEC62133}" destId="{447C0F2D-EE23-3F42-8205-597750E968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5DCF0-CD27-C24A-9978-530D8F2A88FD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736E1-D3A3-094C-BB1F-694CF2FF63D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 err="1" smtClean="0"/>
            <a:t>Jumlah</a:t>
          </a:r>
          <a:r>
            <a:rPr lang="en-US" sz="2000" dirty="0" smtClean="0"/>
            <a:t> </a:t>
          </a:r>
          <a:r>
            <a:rPr lang="en-US" sz="2000" dirty="0" err="1" smtClean="0"/>
            <a:t>utang</a:t>
          </a:r>
          <a:r>
            <a:rPr lang="en-US" sz="2000" dirty="0" smtClean="0"/>
            <a:t> </a:t>
          </a:r>
          <a:r>
            <a:rPr lang="en-US" sz="2000" dirty="0" err="1" smtClean="0"/>
            <a:t>perusahaan</a:t>
          </a:r>
          <a:r>
            <a:rPr lang="en-US" sz="2000" dirty="0" smtClean="0"/>
            <a:t> </a:t>
          </a:r>
          <a:r>
            <a:rPr lang="en-US" sz="2000" dirty="0" err="1" smtClean="0"/>
            <a:t>kepada</a:t>
          </a:r>
          <a:r>
            <a:rPr lang="en-US" sz="2000" dirty="0" smtClean="0"/>
            <a:t> </a:t>
          </a:r>
          <a:r>
            <a:rPr lang="en-US" sz="2000" dirty="0" err="1" smtClean="0"/>
            <a:t>kreditor</a:t>
          </a:r>
          <a:endParaRPr lang="en-US" sz="2000" dirty="0"/>
        </a:p>
      </dgm:t>
    </dgm:pt>
    <dgm:pt modelId="{8E5381EF-6704-1C4D-A3C8-2A1DD99351D8}" type="parTrans" cxnId="{C43C8069-05B8-AB4E-989A-669AE936326E}">
      <dgm:prSet/>
      <dgm:spPr/>
      <dgm:t>
        <a:bodyPr/>
        <a:lstStyle/>
        <a:p>
          <a:endParaRPr lang="en-US" sz="2000"/>
        </a:p>
      </dgm:t>
    </dgm:pt>
    <dgm:pt modelId="{13821B88-7404-6A4D-9E42-119CF1C27AB8}" type="sibTrans" cxnId="{C43C8069-05B8-AB4E-989A-669AE936326E}">
      <dgm:prSet/>
      <dgm:spPr/>
      <dgm:t>
        <a:bodyPr/>
        <a:lstStyle/>
        <a:p>
          <a:endParaRPr lang="en-US" sz="2000"/>
        </a:p>
      </dgm:t>
    </dgm:pt>
    <dgm:pt modelId="{968041FD-2B95-2541-8E2C-82729682BDD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Liabilitas</a:t>
          </a:r>
          <a:r>
            <a:rPr lang="en-US" sz="2000" dirty="0" smtClean="0"/>
            <a:t> </a:t>
          </a:r>
          <a:r>
            <a:rPr lang="en-US" sz="2000" dirty="0" err="1" smtClean="0"/>
            <a:t>Lancar</a:t>
          </a:r>
          <a:endParaRPr lang="en-US" sz="2000" dirty="0"/>
        </a:p>
      </dgm:t>
    </dgm:pt>
    <dgm:pt modelId="{A552BC33-3CF4-6244-BB89-1D1CED09472C}" type="parTrans" cxnId="{102EBD5D-F28A-0A44-B64D-F25D20769DD9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000"/>
        </a:p>
      </dgm:t>
    </dgm:pt>
    <dgm:pt modelId="{33A741B2-9315-BE4A-994A-9CA35BA3ECAC}" type="sibTrans" cxnId="{102EBD5D-F28A-0A44-B64D-F25D20769DD9}">
      <dgm:prSet/>
      <dgm:spPr/>
      <dgm:t>
        <a:bodyPr/>
        <a:lstStyle/>
        <a:p>
          <a:endParaRPr lang="en-US" sz="2000"/>
        </a:p>
      </dgm:t>
    </dgm:pt>
    <dgm:pt modelId="{A261D677-1C3F-D545-AC36-0D6A2373469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dirty="0" err="1" smtClean="0"/>
            <a:t>Liabilitas</a:t>
          </a:r>
          <a:r>
            <a:rPr lang="en-US" sz="1600" dirty="0" smtClean="0"/>
            <a:t> yang </a:t>
          </a:r>
          <a:r>
            <a:rPr lang="en-US" sz="1600" dirty="0" err="1" smtClean="0"/>
            <a:t>akan</a:t>
          </a:r>
          <a:r>
            <a:rPr lang="en-US" sz="1600" dirty="0" smtClean="0"/>
            <a:t> </a:t>
          </a:r>
          <a:r>
            <a:rPr lang="en-US" sz="1600" dirty="0" err="1" smtClean="0"/>
            <a:t>jatuh</a:t>
          </a:r>
          <a:r>
            <a:rPr lang="en-US" sz="1600" dirty="0" smtClean="0"/>
            <a:t> tempo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jangka</a:t>
          </a:r>
          <a:r>
            <a:rPr lang="en-US" sz="1600" dirty="0" smtClean="0"/>
            <a:t> </a:t>
          </a:r>
          <a:r>
            <a:rPr lang="en-US" sz="1600" dirty="0" err="1" smtClean="0"/>
            <a:t>waktu</a:t>
          </a:r>
          <a:r>
            <a:rPr lang="en-US" sz="1600" dirty="0" smtClean="0"/>
            <a:t> </a:t>
          </a:r>
          <a:r>
            <a:rPr lang="en-US" sz="1600" dirty="0" err="1" smtClean="0"/>
            <a:t>pendek</a:t>
          </a:r>
          <a:r>
            <a:rPr lang="en-US" sz="1600" dirty="0" smtClean="0"/>
            <a:t> </a:t>
          </a:r>
          <a:r>
            <a:rPr lang="fi-FI" sz="1600" dirty="0" smtClean="0"/>
            <a:t>(biasanya satu tahun atau kurang)</a:t>
          </a:r>
          <a:endParaRPr lang="en-US" sz="1600" dirty="0"/>
        </a:p>
      </dgm:t>
    </dgm:pt>
    <dgm:pt modelId="{3FB9C186-5FA7-AC47-A942-03D32B48BC5A}" type="parTrans" cxnId="{A8DD4CB4-FC7C-B243-B8D9-6799D5B95124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000"/>
        </a:p>
      </dgm:t>
    </dgm:pt>
    <dgm:pt modelId="{D90BE404-95E1-E74E-9BE7-A5F49CB5517B}" type="sibTrans" cxnId="{A8DD4CB4-FC7C-B243-B8D9-6799D5B95124}">
      <dgm:prSet/>
      <dgm:spPr/>
      <dgm:t>
        <a:bodyPr/>
        <a:lstStyle/>
        <a:p>
          <a:endParaRPr lang="en-US" sz="2000"/>
        </a:p>
      </dgm:t>
    </dgm:pt>
    <dgm:pt modelId="{0125E0B9-D343-0543-99A2-4C4F167042A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dirty="0" err="1" smtClean="0"/>
            <a:t>Utang</a:t>
          </a:r>
          <a:r>
            <a:rPr lang="en-US" sz="1600" dirty="0" smtClean="0"/>
            <a:t> </a:t>
          </a:r>
          <a:r>
            <a:rPr lang="en-US" sz="1600" dirty="0" err="1" smtClean="0"/>
            <a:t>gaji</a:t>
          </a:r>
          <a:r>
            <a:rPr lang="en-US" sz="1600" dirty="0" smtClean="0"/>
            <a:t>, </a:t>
          </a:r>
          <a:r>
            <a:rPr lang="en-US" sz="1600" dirty="0" err="1" smtClean="0"/>
            <a:t>utang</a:t>
          </a:r>
          <a:r>
            <a:rPr lang="en-US" sz="1600" dirty="0" smtClean="0"/>
            <a:t> </a:t>
          </a:r>
          <a:r>
            <a:rPr lang="en-US" sz="1600" dirty="0" err="1" smtClean="0"/>
            <a:t>bunga</a:t>
          </a:r>
          <a:r>
            <a:rPr lang="en-US" sz="1600" dirty="0" smtClean="0"/>
            <a:t>, </a:t>
          </a:r>
          <a:r>
            <a:rPr lang="en-US" sz="1600" dirty="0" err="1" smtClean="0"/>
            <a:t>utang</a:t>
          </a:r>
          <a:r>
            <a:rPr lang="en-US" sz="1600" dirty="0" smtClean="0"/>
            <a:t> </a:t>
          </a:r>
          <a:r>
            <a:rPr lang="en-US" sz="1600" dirty="0" err="1" smtClean="0"/>
            <a:t>pajak</a:t>
          </a:r>
          <a:r>
            <a:rPr lang="en-US" sz="1600" dirty="0" smtClean="0"/>
            <a:t>,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pendapatan</a:t>
          </a:r>
          <a:r>
            <a:rPr lang="en-US" sz="1600" dirty="0" smtClean="0"/>
            <a:t> </a:t>
          </a:r>
          <a:r>
            <a:rPr lang="en-US" sz="1600" dirty="0" err="1" smtClean="0"/>
            <a:t>diterima</a:t>
          </a:r>
          <a:r>
            <a:rPr lang="en-US" sz="1600" dirty="0" smtClean="0"/>
            <a:t> </a:t>
          </a:r>
          <a:r>
            <a:rPr lang="en-US" sz="1600" dirty="0" err="1" smtClean="0"/>
            <a:t>di</a:t>
          </a:r>
          <a:r>
            <a:rPr lang="en-US" sz="1600" dirty="0" smtClean="0"/>
            <a:t> </a:t>
          </a:r>
          <a:r>
            <a:rPr lang="en-US" sz="1600" dirty="0" err="1" smtClean="0"/>
            <a:t>muka</a:t>
          </a:r>
          <a:endParaRPr lang="en-US" sz="1600" dirty="0"/>
        </a:p>
      </dgm:t>
    </dgm:pt>
    <dgm:pt modelId="{A82368F5-63BD-764C-B645-0C5676735BEC}" type="parTrans" cxnId="{FBB55A1E-8F6F-384B-92CF-5EF2D5E773E6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000"/>
        </a:p>
      </dgm:t>
    </dgm:pt>
    <dgm:pt modelId="{B74F6770-5EC2-5D4D-B335-962D203DAB1D}" type="sibTrans" cxnId="{FBB55A1E-8F6F-384B-92CF-5EF2D5E773E6}">
      <dgm:prSet/>
      <dgm:spPr/>
      <dgm:t>
        <a:bodyPr/>
        <a:lstStyle/>
        <a:p>
          <a:endParaRPr lang="en-US" sz="2000"/>
        </a:p>
      </dgm:t>
    </dgm:pt>
    <dgm:pt modelId="{9A5D01CE-C77A-F349-B7AC-EA1206B331E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Liabilitas</a:t>
          </a:r>
          <a:r>
            <a:rPr lang="en-US" sz="2000" dirty="0" smtClean="0"/>
            <a:t> </a:t>
          </a:r>
          <a:r>
            <a:rPr lang="en-US" sz="2000" dirty="0" err="1" smtClean="0"/>
            <a:t>Jangka</a:t>
          </a:r>
          <a:r>
            <a:rPr lang="en-US" sz="2000" dirty="0" smtClean="0"/>
            <a:t> </a:t>
          </a:r>
          <a:r>
            <a:rPr lang="en-US" sz="2000" dirty="0" err="1" smtClean="0"/>
            <a:t>Panjang</a:t>
          </a:r>
          <a:endParaRPr lang="en-US" sz="2000" dirty="0"/>
        </a:p>
      </dgm:t>
    </dgm:pt>
    <dgm:pt modelId="{A538FEE3-40E4-324F-B7F1-C147DBD49639}" type="parTrans" cxnId="{5924E8E1-7CE8-1A41-A563-F1931C9A6DD8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000"/>
        </a:p>
      </dgm:t>
    </dgm:pt>
    <dgm:pt modelId="{12A7DD3C-427A-7344-8D54-032ECF9D9B94}" type="sibTrans" cxnId="{5924E8E1-7CE8-1A41-A563-F1931C9A6DD8}">
      <dgm:prSet/>
      <dgm:spPr/>
      <dgm:t>
        <a:bodyPr/>
        <a:lstStyle/>
        <a:p>
          <a:endParaRPr lang="en-US" sz="2000"/>
        </a:p>
      </dgm:t>
    </dgm:pt>
    <dgm:pt modelId="{CE2DD2A3-AB00-3543-B50A-A172018FAF5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dirty="0" err="1" smtClean="0"/>
            <a:t>Jatuh</a:t>
          </a:r>
          <a:r>
            <a:rPr lang="en-US" sz="1600" dirty="0" smtClean="0"/>
            <a:t> tempo </a:t>
          </a:r>
          <a:r>
            <a:rPr lang="fi-FI" sz="1600" dirty="0" smtClean="0"/>
            <a:t>lebih dari satu tahun)</a:t>
          </a:r>
          <a:endParaRPr lang="en-US" sz="1600" dirty="0"/>
        </a:p>
      </dgm:t>
    </dgm:pt>
    <dgm:pt modelId="{7D2DF091-E69E-EE42-A98C-40554C0A323A}" type="parTrans" cxnId="{589B5D8B-9C63-8641-B3A3-16586F08E2A4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000"/>
        </a:p>
      </dgm:t>
    </dgm:pt>
    <dgm:pt modelId="{A78DD890-1D29-224A-B9CB-0A970C8F4DEA}" type="sibTrans" cxnId="{589B5D8B-9C63-8641-B3A3-16586F08E2A4}">
      <dgm:prSet/>
      <dgm:spPr/>
      <dgm:t>
        <a:bodyPr/>
        <a:lstStyle/>
        <a:p>
          <a:endParaRPr lang="en-US" sz="2000"/>
        </a:p>
      </dgm:t>
    </dgm:pt>
    <dgm:pt modelId="{8B0825CB-C45B-574C-A4A6-0AED2D75506B}" type="pres">
      <dgm:prSet presAssocID="{05E5DCF0-CD27-C24A-9978-530D8F2A88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C9BC7-7C00-9C4C-ACB5-00E3A3E77085}" type="pres">
      <dgm:prSet presAssocID="{8D5736E1-D3A3-094C-BB1F-694CF2FF63D9}" presName="root1" presStyleCnt="0"/>
      <dgm:spPr/>
    </dgm:pt>
    <dgm:pt modelId="{45F2CC6C-8E51-1048-BA06-E2ABC9B5F70D}" type="pres">
      <dgm:prSet presAssocID="{8D5736E1-D3A3-094C-BB1F-694CF2FF63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93DC0-1EE2-8144-8851-D7366A4102C2}" type="pres">
      <dgm:prSet presAssocID="{8D5736E1-D3A3-094C-BB1F-694CF2FF63D9}" presName="level2hierChild" presStyleCnt="0"/>
      <dgm:spPr/>
    </dgm:pt>
    <dgm:pt modelId="{2541B0AF-76D3-2045-B2AC-2E1B7FCA8396}" type="pres">
      <dgm:prSet presAssocID="{A552BC33-3CF4-6244-BB89-1D1CED09472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84855A6-F0EA-DD42-9580-E1D3DC298DA2}" type="pres">
      <dgm:prSet presAssocID="{A552BC33-3CF4-6244-BB89-1D1CED09472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C12AA78-2A86-274A-8F41-A0128E76BF3A}" type="pres">
      <dgm:prSet presAssocID="{968041FD-2B95-2541-8E2C-82729682BDD7}" presName="root2" presStyleCnt="0"/>
      <dgm:spPr/>
    </dgm:pt>
    <dgm:pt modelId="{34D134D1-880C-2248-B663-8B5989C6AEF6}" type="pres">
      <dgm:prSet presAssocID="{968041FD-2B95-2541-8E2C-82729682BDD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51C2D-B181-994D-B859-66A90C299981}" type="pres">
      <dgm:prSet presAssocID="{968041FD-2B95-2541-8E2C-82729682BDD7}" presName="level3hierChild" presStyleCnt="0"/>
      <dgm:spPr/>
    </dgm:pt>
    <dgm:pt modelId="{F18839BE-7B61-4344-8747-050FB8AEDFD2}" type="pres">
      <dgm:prSet presAssocID="{3FB9C186-5FA7-AC47-A942-03D32B48BC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760D86A-4C3C-F741-96D8-1FD765E60BAA}" type="pres">
      <dgm:prSet presAssocID="{3FB9C186-5FA7-AC47-A942-03D32B48BC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7C3160F-F2E0-474F-8183-7DDE6ABB4F59}" type="pres">
      <dgm:prSet presAssocID="{A261D677-1C3F-D545-AC36-0D6A23734693}" presName="root2" presStyleCnt="0"/>
      <dgm:spPr/>
    </dgm:pt>
    <dgm:pt modelId="{684BF4FF-5BC8-384C-B980-CA32AD972C87}" type="pres">
      <dgm:prSet presAssocID="{A261D677-1C3F-D545-AC36-0D6A23734693}" presName="LevelTwoTextNode" presStyleLbl="node3" presStyleIdx="0" presStyleCnt="3" custScaleY="118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C031D-F8C8-B948-AA4E-8C72E04FB1E4}" type="pres">
      <dgm:prSet presAssocID="{A261D677-1C3F-D545-AC36-0D6A23734693}" presName="level3hierChild" presStyleCnt="0"/>
      <dgm:spPr/>
    </dgm:pt>
    <dgm:pt modelId="{F5B94682-A4FA-6A44-93FA-273CA9670943}" type="pres">
      <dgm:prSet presAssocID="{A82368F5-63BD-764C-B645-0C5676735BE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B50C781-FBD5-D74E-8CED-27A470949BB6}" type="pres">
      <dgm:prSet presAssocID="{A82368F5-63BD-764C-B645-0C5676735BE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F6ED42A-75FB-374F-BE0C-A52A256FED57}" type="pres">
      <dgm:prSet presAssocID="{0125E0B9-D343-0543-99A2-4C4F167042AC}" presName="root2" presStyleCnt="0"/>
      <dgm:spPr/>
    </dgm:pt>
    <dgm:pt modelId="{92BA2B29-C61D-5846-8B88-B1CEFD1C4E8D}" type="pres">
      <dgm:prSet presAssocID="{0125E0B9-D343-0543-99A2-4C4F167042A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55A8C-5486-3544-97AD-7BC2B3E7FBCE}" type="pres">
      <dgm:prSet presAssocID="{0125E0B9-D343-0543-99A2-4C4F167042AC}" presName="level3hierChild" presStyleCnt="0"/>
      <dgm:spPr/>
    </dgm:pt>
    <dgm:pt modelId="{F55C3964-A6C6-F44C-9E1C-015929BA589A}" type="pres">
      <dgm:prSet presAssocID="{A538FEE3-40E4-324F-B7F1-C147DBD4963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8EA4084-95C4-5345-8064-4D4F6FDDF5BE}" type="pres">
      <dgm:prSet presAssocID="{A538FEE3-40E4-324F-B7F1-C147DBD4963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5E879A3-60D2-5847-9237-932A0FB54009}" type="pres">
      <dgm:prSet presAssocID="{9A5D01CE-C77A-F349-B7AC-EA1206B331E8}" presName="root2" presStyleCnt="0"/>
      <dgm:spPr/>
    </dgm:pt>
    <dgm:pt modelId="{16E88A2C-388E-D84A-A882-E467D4D78EA6}" type="pres">
      <dgm:prSet presAssocID="{9A5D01CE-C77A-F349-B7AC-EA1206B331E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03E0B-2A27-AA42-A7EB-3D148BF33652}" type="pres">
      <dgm:prSet presAssocID="{9A5D01CE-C77A-F349-B7AC-EA1206B331E8}" presName="level3hierChild" presStyleCnt="0"/>
      <dgm:spPr/>
    </dgm:pt>
    <dgm:pt modelId="{BDC43FC2-95C4-D443-84B4-FD22B0AB8A9F}" type="pres">
      <dgm:prSet presAssocID="{7D2DF091-E69E-EE42-A98C-40554C0A323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044A41B-0F13-944E-850C-08823E940412}" type="pres">
      <dgm:prSet presAssocID="{7D2DF091-E69E-EE42-A98C-40554C0A323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F8A4C9C-1082-1A47-AD82-AE8600413EFC}" type="pres">
      <dgm:prSet presAssocID="{CE2DD2A3-AB00-3543-B50A-A172018FAF51}" presName="root2" presStyleCnt="0"/>
      <dgm:spPr/>
    </dgm:pt>
    <dgm:pt modelId="{3239B747-34D5-B147-8D5B-E353D9ECFB68}" type="pres">
      <dgm:prSet presAssocID="{CE2DD2A3-AB00-3543-B50A-A172018FAF5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5050D9-A1D9-054F-921C-928E083833D1}" type="pres">
      <dgm:prSet presAssocID="{CE2DD2A3-AB00-3543-B50A-A172018FAF51}" presName="level3hierChild" presStyleCnt="0"/>
      <dgm:spPr/>
    </dgm:pt>
  </dgm:ptLst>
  <dgm:cxnLst>
    <dgm:cxn modelId="{E114D140-D6A8-4A9C-AFAC-632C28A54CE9}" type="presOf" srcId="{0125E0B9-D343-0543-99A2-4C4F167042AC}" destId="{92BA2B29-C61D-5846-8B88-B1CEFD1C4E8D}" srcOrd="0" destOrd="0" presId="urn:microsoft.com/office/officeart/2005/8/layout/hierarchy2"/>
    <dgm:cxn modelId="{102EBD5D-F28A-0A44-B64D-F25D20769DD9}" srcId="{8D5736E1-D3A3-094C-BB1F-694CF2FF63D9}" destId="{968041FD-2B95-2541-8E2C-82729682BDD7}" srcOrd="0" destOrd="0" parTransId="{A552BC33-3CF4-6244-BB89-1D1CED09472C}" sibTransId="{33A741B2-9315-BE4A-994A-9CA35BA3ECAC}"/>
    <dgm:cxn modelId="{FBB55A1E-8F6F-384B-92CF-5EF2D5E773E6}" srcId="{968041FD-2B95-2541-8E2C-82729682BDD7}" destId="{0125E0B9-D343-0543-99A2-4C4F167042AC}" srcOrd="1" destOrd="0" parTransId="{A82368F5-63BD-764C-B645-0C5676735BEC}" sibTransId="{B74F6770-5EC2-5D4D-B335-962D203DAB1D}"/>
    <dgm:cxn modelId="{68FEACEE-0136-4719-8066-836F9453ADC4}" type="presOf" srcId="{A538FEE3-40E4-324F-B7F1-C147DBD49639}" destId="{F55C3964-A6C6-F44C-9E1C-015929BA589A}" srcOrd="0" destOrd="0" presId="urn:microsoft.com/office/officeart/2005/8/layout/hierarchy2"/>
    <dgm:cxn modelId="{9E37FC07-2B0F-441A-B7DB-7AAD51B12A4B}" type="presOf" srcId="{A552BC33-3CF4-6244-BB89-1D1CED09472C}" destId="{084855A6-F0EA-DD42-9580-E1D3DC298DA2}" srcOrd="1" destOrd="0" presId="urn:microsoft.com/office/officeart/2005/8/layout/hierarchy2"/>
    <dgm:cxn modelId="{1D57503C-40DE-48A8-BDA1-FB3A5A50F729}" type="presOf" srcId="{7D2DF091-E69E-EE42-A98C-40554C0A323A}" destId="{BDC43FC2-95C4-D443-84B4-FD22B0AB8A9F}" srcOrd="0" destOrd="0" presId="urn:microsoft.com/office/officeart/2005/8/layout/hierarchy2"/>
    <dgm:cxn modelId="{15494168-3423-41D8-8C3B-0C96244648D7}" type="presOf" srcId="{A552BC33-3CF4-6244-BB89-1D1CED09472C}" destId="{2541B0AF-76D3-2045-B2AC-2E1B7FCA8396}" srcOrd="0" destOrd="0" presId="urn:microsoft.com/office/officeart/2005/8/layout/hierarchy2"/>
    <dgm:cxn modelId="{C43C8069-05B8-AB4E-989A-669AE936326E}" srcId="{05E5DCF0-CD27-C24A-9978-530D8F2A88FD}" destId="{8D5736E1-D3A3-094C-BB1F-694CF2FF63D9}" srcOrd="0" destOrd="0" parTransId="{8E5381EF-6704-1C4D-A3C8-2A1DD99351D8}" sibTransId="{13821B88-7404-6A4D-9E42-119CF1C27AB8}"/>
    <dgm:cxn modelId="{257B9DBB-D082-4FF9-BFBB-96C7567570D9}" type="presOf" srcId="{8D5736E1-D3A3-094C-BB1F-694CF2FF63D9}" destId="{45F2CC6C-8E51-1048-BA06-E2ABC9B5F70D}" srcOrd="0" destOrd="0" presId="urn:microsoft.com/office/officeart/2005/8/layout/hierarchy2"/>
    <dgm:cxn modelId="{5924E8E1-7CE8-1A41-A563-F1931C9A6DD8}" srcId="{8D5736E1-D3A3-094C-BB1F-694CF2FF63D9}" destId="{9A5D01CE-C77A-F349-B7AC-EA1206B331E8}" srcOrd="1" destOrd="0" parTransId="{A538FEE3-40E4-324F-B7F1-C147DBD49639}" sibTransId="{12A7DD3C-427A-7344-8D54-032ECF9D9B94}"/>
    <dgm:cxn modelId="{312DE3FD-DA2A-4CF1-882C-061A18CE0FCF}" type="presOf" srcId="{A261D677-1C3F-D545-AC36-0D6A23734693}" destId="{684BF4FF-5BC8-384C-B980-CA32AD972C87}" srcOrd="0" destOrd="0" presId="urn:microsoft.com/office/officeart/2005/8/layout/hierarchy2"/>
    <dgm:cxn modelId="{2E3852D7-A6AB-41F2-B1E7-79E386D47711}" type="presOf" srcId="{05E5DCF0-CD27-C24A-9978-530D8F2A88FD}" destId="{8B0825CB-C45B-574C-A4A6-0AED2D75506B}" srcOrd="0" destOrd="0" presId="urn:microsoft.com/office/officeart/2005/8/layout/hierarchy2"/>
    <dgm:cxn modelId="{F4023E41-1042-410F-9B58-C40B728131B0}" type="presOf" srcId="{A82368F5-63BD-764C-B645-0C5676735BEC}" destId="{F5B94682-A4FA-6A44-93FA-273CA9670943}" srcOrd="0" destOrd="0" presId="urn:microsoft.com/office/officeart/2005/8/layout/hierarchy2"/>
    <dgm:cxn modelId="{D561A59E-B8DD-4921-81D9-8B575778A1AC}" type="presOf" srcId="{A538FEE3-40E4-324F-B7F1-C147DBD49639}" destId="{58EA4084-95C4-5345-8064-4D4F6FDDF5BE}" srcOrd="1" destOrd="0" presId="urn:microsoft.com/office/officeart/2005/8/layout/hierarchy2"/>
    <dgm:cxn modelId="{EC3C6BD3-93A2-4C6A-A1BB-26F64D1D8FD7}" type="presOf" srcId="{3FB9C186-5FA7-AC47-A942-03D32B48BC5A}" destId="{F18839BE-7B61-4344-8747-050FB8AEDFD2}" srcOrd="0" destOrd="0" presId="urn:microsoft.com/office/officeart/2005/8/layout/hierarchy2"/>
    <dgm:cxn modelId="{901BE898-3BAD-4857-A2F5-35F686AED6CD}" type="presOf" srcId="{A82368F5-63BD-764C-B645-0C5676735BEC}" destId="{3B50C781-FBD5-D74E-8CED-27A470949BB6}" srcOrd="1" destOrd="0" presId="urn:microsoft.com/office/officeart/2005/8/layout/hierarchy2"/>
    <dgm:cxn modelId="{0E300515-F9BC-43F1-BA61-48160EA07F0C}" type="presOf" srcId="{9A5D01CE-C77A-F349-B7AC-EA1206B331E8}" destId="{16E88A2C-388E-D84A-A882-E467D4D78EA6}" srcOrd="0" destOrd="0" presId="urn:microsoft.com/office/officeart/2005/8/layout/hierarchy2"/>
    <dgm:cxn modelId="{A8DD4CB4-FC7C-B243-B8D9-6799D5B95124}" srcId="{968041FD-2B95-2541-8E2C-82729682BDD7}" destId="{A261D677-1C3F-D545-AC36-0D6A23734693}" srcOrd="0" destOrd="0" parTransId="{3FB9C186-5FA7-AC47-A942-03D32B48BC5A}" sibTransId="{D90BE404-95E1-E74E-9BE7-A5F49CB5517B}"/>
    <dgm:cxn modelId="{3A86CCDE-9562-4368-9161-40DB9BA77182}" type="presOf" srcId="{3FB9C186-5FA7-AC47-A942-03D32B48BC5A}" destId="{2760D86A-4C3C-F741-96D8-1FD765E60BAA}" srcOrd="1" destOrd="0" presId="urn:microsoft.com/office/officeart/2005/8/layout/hierarchy2"/>
    <dgm:cxn modelId="{C96B3E7D-92A5-42D1-9EAE-6C5B583E3BC7}" type="presOf" srcId="{7D2DF091-E69E-EE42-A98C-40554C0A323A}" destId="{6044A41B-0F13-944E-850C-08823E940412}" srcOrd="1" destOrd="0" presId="urn:microsoft.com/office/officeart/2005/8/layout/hierarchy2"/>
    <dgm:cxn modelId="{6CB8E563-F66B-4F0A-AE22-EF3BA4867DED}" type="presOf" srcId="{968041FD-2B95-2541-8E2C-82729682BDD7}" destId="{34D134D1-880C-2248-B663-8B5989C6AEF6}" srcOrd="0" destOrd="0" presId="urn:microsoft.com/office/officeart/2005/8/layout/hierarchy2"/>
    <dgm:cxn modelId="{589B5D8B-9C63-8641-B3A3-16586F08E2A4}" srcId="{9A5D01CE-C77A-F349-B7AC-EA1206B331E8}" destId="{CE2DD2A3-AB00-3543-B50A-A172018FAF51}" srcOrd="0" destOrd="0" parTransId="{7D2DF091-E69E-EE42-A98C-40554C0A323A}" sibTransId="{A78DD890-1D29-224A-B9CB-0A970C8F4DEA}"/>
    <dgm:cxn modelId="{B8848393-C05B-47BF-90B8-0600F5523D4F}" type="presOf" srcId="{CE2DD2A3-AB00-3543-B50A-A172018FAF51}" destId="{3239B747-34D5-B147-8D5B-E353D9ECFB68}" srcOrd="0" destOrd="0" presId="urn:microsoft.com/office/officeart/2005/8/layout/hierarchy2"/>
    <dgm:cxn modelId="{E64BCF59-7893-45D3-A2AE-6C38C07093A3}" type="presParOf" srcId="{8B0825CB-C45B-574C-A4A6-0AED2D75506B}" destId="{A13C9BC7-7C00-9C4C-ACB5-00E3A3E77085}" srcOrd="0" destOrd="0" presId="urn:microsoft.com/office/officeart/2005/8/layout/hierarchy2"/>
    <dgm:cxn modelId="{01C070FC-7DEB-4E82-871E-29936089A97A}" type="presParOf" srcId="{A13C9BC7-7C00-9C4C-ACB5-00E3A3E77085}" destId="{45F2CC6C-8E51-1048-BA06-E2ABC9B5F70D}" srcOrd="0" destOrd="0" presId="urn:microsoft.com/office/officeart/2005/8/layout/hierarchy2"/>
    <dgm:cxn modelId="{29E8FEEE-A515-4D5A-9A08-D34DDD6B7CE1}" type="presParOf" srcId="{A13C9BC7-7C00-9C4C-ACB5-00E3A3E77085}" destId="{AD193DC0-1EE2-8144-8851-D7366A4102C2}" srcOrd="1" destOrd="0" presId="urn:microsoft.com/office/officeart/2005/8/layout/hierarchy2"/>
    <dgm:cxn modelId="{C9D860FC-E624-40DD-93BA-023729D334EB}" type="presParOf" srcId="{AD193DC0-1EE2-8144-8851-D7366A4102C2}" destId="{2541B0AF-76D3-2045-B2AC-2E1B7FCA8396}" srcOrd="0" destOrd="0" presId="urn:microsoft.com/office/officeart/2005/8/layout/hierarchy2"/>
    <dgm:cxn modelId="{E9EEF439-7D6C-4EDC-8471-0FDD4522F6BE}" type="presParOf" srcId="{2541B0AF-76D3-2045-B2AC-2E1B7FCA8396}" destId="{084855A6-F0EA-DD42-9580-E1D3DC298DA2}" srcOrd="0" destOrd="0" presId="urn:microsoft.com/office/officeart/2005/8/layout/hierarchy2"/>
    <dgm:cxn modelId="{0976938B-0F27-45D0-9F58-F6E1FC72F95A}" type="presParOf" srcId="{AD193DC0-1EE2-8144-8851-D7366A4102C2}" destId="{1C12AA78-2A86-274A-8F41-A0128E76BF3A}" srcOrd="1" destOrd="0" presId="urn:microsoft.com/office/officeart/2005/8/layout/hierarchy2"/>
    <dgm:cxn modelId="{F202CE26-CABF-47FA-AB78-06D023BE698B}" type="presParOf" srcId="{1C12AA78-2A86-274A-8F41-A0128E76BF3A}" destId="{34D134D1-880C-2248-B663-8B5989C6AEF6}" srcOrd="0" destOrd="0" presId="urn:microsoft.com/office/officeart/2005/8/layout/hierarchy2"/>
    <dgm:cxn modelId="{5082DD7A-56FB-4D18-B38F-23215BC36116}" type="presParOf" srcId="{1C12AA78-2A86-274A-8F41-A0128E76BF3A}" destId="{ED051C2D-B181-994D-B859-66A90C299981}" srcOrd="1" destOrd="0" presId="urn:microsoft.com/office/officeart/2005/8/layout/hierarchy2"/>
    <dgm:cxn modelId="{270FE323-60D2-44BA-8902-A846AAADA18B}" type="presParOf" srcId="{ED051C2D-B181-994D-B859-66A90C299981}" destId="{F18839BE-7B61-4344-8747-050FB8AEDFD2}" srcOrd="0" destOrd="0" presId="urn:microsoft.com/office/officeart/2005/8/layout/hierarchy2"/>
    <dgm:cxn modelId="{22D31329-A5EA-45B6-8A99-20DE8F341927}" type="presParOf" srcId="{F18839BE-7B61-4344-8747-050FB8AEDFD2}" destId="{2760D86A-4C3C-F741-96D8-1FD765E60BAA}" srcOrd="0" destOrd="0" presId="urn:microsoft.com/office/officeart/2005/8/layout/hierarchy2"/>
    <dgm:cxn modelId="{FAD6F2BA-2938-4E5B-B1A8-C13B2B1FAC39}" type="presParOf" srcId="{ED051C2D-B181-994D-B859-66A90C299981}" destId="{F7C3160F-F2E0-474F-8183-7DDE6ABB4F59}" srcOrd="1" destOrd="0" presId="urn:microsoft.com/office/officeart/2005/8/layout/hierarchy2"/>
    <dgm:cxn modelId="{A3A4F265-B0B1-4A06-A097-1DD3447A313D}" type="presParOf" srcId="{F7C3160F-F2E0-474F-8183-7DDE6ABB4F59}" destId="{684BF4FF-5BC8-384C-B980-CA32AD972C87}" srcOrd="0" destOrd="0" presId="urn:microsoft.com/office/officeart/2005/8/layout/hierarchy2"/>
    <dgm:cxn modelId="{CCF866B1-4C6D-4DFC-9075-01B209BF0701}" type="presParOf" srcId="{F7C3160F-F2E0-474F-8183-7DDE6ABB4F59}" destId="{C6FC031D-F8C8-B948-AA4E-8C72E04FB1E4}" srcOrd="1" destOrd="0" presId="urn:microsoft.com/office/officeart/2005/8/layout/hierarchy2"/>
    <dgm:cxn modelId="{064D97ED-4EC4-4D4B-BC2F-D987D8918771}" type="presParOf" srcId="{ED051C2D-B181-994D-B859-66A90C299981}" destId="{F5B94682-A4FA-6A44-93FA-273CA9670943}" srcOrd="2" destOrd="0" presId="urn:microsoft.com/office/officeart/2005/8/layout/hierarchy2"/>
    <dgm:cxn modelId="{0032BCE0-0592-49E9-A82E-B019FA750D95}" type="presParOf" srcId="{F5B94682-A4FA-6A44-93FA-273CA9670943}" destId="{3B50C781-FBD5-D74E-8CED-27A470949BB6}" srcOrd="0" destOrd="0" presId="urn:microsoft.com/office/officeart/2005/8/layout/hierarchy2"/>
    <dgm:cxn modelId="{F45023D9-5EAF-4ED8-8B7F-345BFAEF9EDC}" type="presParOf" srcId="{ED051C2D-B181-994D-B859-66A90C299981}" destId="{2F6ED42A-75FB-374F-BE0C-A52A256FED57}" srcOrd="3" destOrd="0" presId="urn:microsoft.com/office/officeart/2005/8/layout/hierarchy2"/>
    <dgm:cxn modelId="{CC883BCE-83C7-465B-9547-DBCCB89DC6C0}" type="presParOf" srcId="{2F6ED42A-75FB-374F-BE0C-A52A256FED57}" destId="{92BA2B29-C61D-5846-8B88-B1CEFD1C4E8D}" srcOrd="0" destOrd="0" presId="urn:microsoft.com/office/officeart/2005/8/layout/hierarchy2"/>
    <dgm:cxn modelId="{965A00B0-F287-4814-823E-67E34BA28BCD}" type="presParOf" srcId="{2F6ED42A-75FB-374F-BE0C-A52A256FED57}" destId="{2F555A8C-5486-3544-97AD-7BC2B3E7FBCE}" srcOrd="1" destOrd="0" presId="urn:microsoft.com/office/officeart/2005/8/layout/hierarchy2"/>
    <dgm:cxn modelId="{EF034980-0C93-4D23-AF6F-8C129A6903E6}" type="presParOf" srcId="{AD193DC0-1EE2-8144-8851-D7366A4102C2}" destId="{F55C3964-A6C6-F44C-9E1C-015929BA589A}" srcOrd="2" destOrd="0" presId="urn:microsoft.com/office/officeart/2005/8/layout/hierarchy2"/>
    <dgm:cxn modelId="{02F75D6C-C910-4E40-A6C1-596396F14566}" type="presParOf" srcId="{F55C3964-A6C6-F44C-9E1C-015929BA589A}" destId="{58EA4084-95C4-5345-8064-4D4F6FDDF5BE}" srcOrd="0" destOrd="0" presId="urn:microsoft.com/office/officeart/2005/8/layout/hierarchy2"/>
    <dgm:cxn modelId="{8A3D7218-BEED-4162-A8B6-14FA395A3AE6}" type="presParOf" srcId="{AD193DC0-1EE2-8144-8851-D7366A4102C2}" destId="{15E879A3-60D2-5847-9237-932A0FB54009}" srcOrd="3" destOrd="0" presId="urn:microsoft.com/office/officeart/2005/8/layout/hierarchy2"/>
    <dgm:cxn modelId="{0ED6C1CA-1523-415E-A889-52194595D47A}" type="presParOf" srcId="{15E879A3-60D2-5847-9237-932A0FB54009}" destId="{16E88A2C-388E-D84A-A882-E467D4D78EA6}" srcOrd="0" destOrd="0" presId="urn:microsoft.com/office/officeart/2005/8/layout/hierarchy2"/>
    <dgm:cxn modelId="{F069DF14-DAE5-443F-8A93-36D660E6909D}" type="presParOf" srcId="{15E879A3-60D2-5847-9237-932A0FB54009}" destId="{E3203E0B-2A27-AA42-A7EB-3D148BF33652}" srcOrd="1" destOrd="0" presId="urn:microsoft.com/office/officeart/2005/8/layout/hierarchy2"/>
    <dgm:cxn modelId="{280726F2-0954-449C-A572-11856CF805E4}" type="presParOf" srcId="{E3203E0B-2A27-AA42-A7EB-3D148BF33652}" destId="{BDC43FC2-95C4-D443-84B4-FD22B0AB8A9F}" srcOrd="0" destOrd="0" presId="urn:microsoft.com/office/officeart/2005/8/layout/hierarchy2"/>
    <dgm:cxn modelId="{DD58D325-BD8D-43A7-80C5-C939AD49F238}" type="presParOf" srcId="{BDC43FC2-95C4-D443-84B4-FD22B0AB8A9F}" destId="{6044A41B-0F13-944E-850C-08823E940412}" srcOrd="0" destOrd="0" presId="urn:microsoft.com/office/officeart/2005/8/layout/hierarchy2"/>
    <dgm:cxn modelId="{2B82E719-7A60-4E56-AFF0-EB0039A95E8B}" type="presParOf" srcId="{E3203E0B-2A27-AA42-A7EB-3D148BF33652}" destId="{6F8A4C9C-1082-1A47-AD82-AE8600413EFC}" srcOrd="1" destOrd="0" presId="urn:microsoft.com/office/officeart/2005/8/layout/hierarchy2"/>
    <dgm:cxn modelId="{89D25F87-BE64-40CA-8F2A-B48D50E43074}" type="presParOf" srcId="{6F8A4C9C-1082-1A47-AD82-AE8600413EFC}" destId="{3239B747-34D5-B147-8D5B-E353D9ECFB68}" srcOrd="0" destOrd="0" presId="urn:microsoft.com/office/officeart/2005/8/layout/hierarchy2"/>
    <dgm:cxn modelId="{DB719E31-25F6-486A-8A06-4B08BE65E1AE}" type="presParOf" srcId="{6F8A4C9C-1082-1A47-AD82-AE8600413EFC}" destId="{325050D9-A1D9-054F-921C-928E083833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CFF78-BE2C-4845-8512-A47D8689CC6A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49F3EB26-F0E0-AE46-9421-7B688590C8E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Total </a:t>
          </a:r>
          <a:r>
            <a:rPr lang="en-US" sz="2000" dirty="0" err="1" smtClean="0"/>
            <a:t>ekuitas</a:t>
          </a:r>
          <a:r>
            <a:rPr lang="en-US" sz="2000" dirty="0" smtClean="0"/>
            <a:t> </a:t>
          </a:r>
          <a:r>
            <a:rPr lang="en-US" sz="2000" dirty="0" err="1" smtClean="0"/>
            <a:t>pemilik</a:t>
          </a:r>
          <a:endParaRPr lang="en-US" sz="2000" dirty="0"/>
        </a:p>
      </dgm:t>
    </dgm:pt>
    <dgm:pt modelId="{5894C93A-1097-0E48-8F35-645428E558EF}" type="parTrans" cxnId="{81271910-8E1D-EF44-891A-BEB7D9929155}">
      <dgm:prSet/>
      <dgm:spPr/>
      <dgm:t>
        <a:bodyPr/>
        <a:lstStyle/>
        <a:p>
          <a:endParaRPr lang="en-US" sz="2000"/>
        </a:p>
      </dgm:t>
    </dgm:pt>
    <dgm:pt modelId="{83B1FB69-3E79-DA4C-8FDC-99440858A1EE}" type="sibTrans" cxnId="{81271910-8E1D-EF44-891A-BEB7D992915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F8A56CEA-B46C-3B42-96B5-E405F75AABB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Total </a:t>
          </a:r>
          <a:r>
            <a:rPr lang="en-US" sz="2000" dirty="0" err="1" smtClean="0"/>
            <a:t>Liabilitas</a:t>
          </a:r>
          <a:endParaRPr lang="en-US" sz="2000" dirty="0"/>
        </a:p>
      </dgm:t>
    </dgm:pt>
    <dgm:pt modelId="{4D8B267A-289E-E94D-A57B-B44F008E05D3}" type="parTrans" cxnId="{03FA818E-1B9C-CB4D-A08A-AB35C1BC9EED}">
      <dgm:prSet/>
      <dgm:spPr/>
      <dgm:t>
        <a:bodyPr/>
        <a:lstStyle/>
        <a:p>
          <a:endParaRPr lang="en-US" sz="2000"/>
        </a:p>
      </dgm:t>
    </dgm:pt>
    <dgm:pt modelId="{0AA83853-55FA-4643-BFE2-99F21C816047}" type="sibTrans" cxnId="{03FA818E-1B9C-CB4D-A08A-AB35C1BC9EE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007FCCE9-0BE4-4F4C-A63A-85C259842B9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Total </a:t>
          </a:r>
          <a:r>
            <a:rPr lang="en-US" sz="2000" dirty="0" err="1" smtClean="0"/>
            <a:t>Aset</a:t>
          </a:r>
          <a:endParaRPr lang="en-US" sz="2000" dirty="0"/>
        </a:p>
      </dgm:t>
    </dgm:pt>
    <dgm:pt modelId="{1308449B-6E45-9148-9AD5-BDB4A9BDB9D6}" type="parTrans" cxnId="{56AB0276-31C0-8345-BB3E-D0116813C04D}">
      <dgm:prSet/>
      <dgm:spPr/>
      <dgm:t>
        <a:bodyPr/>
        <a:lstStyle/>
        <a:p>
          <a:endParaRPr lang="en-US" sz="2000"/>
        </a:p>
      </dgm:t>
    </dgm:pt>
    <dgm:pt modelId="{4A63B49C-A59B-FE41-B7D5-0218B9DD1CEE}" type="sibTrans" cxnId="{56AB0276-31C0-8345-BB3E-D0116813C04D}">
      <dgm:prSet/>
      <dgm:spPr/>
      <dgm:t>
        <a:bodyPr/>
        <a:lstStyle/>
        <a:p>
          <a:endParaRPr lang="en-US" sz="2000"/>
        </a:p>
      </dgm:t>
    </dgm:pt>
    <dgm:pt modelId="{DEAD57B4-0CFA-C94E-8891-449C9C8AADFD}" type="pres">
      <dgm:prSet presAssocID="{4BACFF78-BE2C-4845-8512-A47D8689CC6A}" presName="linearFlow" presStyleCnt="0">
        <dgm:presLayoutVars>
          <dgm:dir/>
          <dgm:resizeHandles val="exact"/>
        </dgm:presLayoutVars>
      </dgm:prSet>
      <dgm:spPr/>
    </dgm:pt>
    <dgm:pt modelId="{91235D99-C0B6-7048-82CD-A494C9C1F347}" type="pres">
      <dgm:prSet presAssocID="{49F3EB26-F0E0-AE46-9421-7B688590C8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D6738-A4FA-A345-B62E-D4F83567B4D4}" type="pres">
      <dgm:prSet presAssocID="{83B1FB69-3E79-DA4C-8FDC-99440858A1EE}" presName="spacerL" presStyleCnt="0"/>
      <dgm:spPr/>
    </dgm:pt>
    <dgm:pt modelId="{27B30B9F-DB0E-CD49-B3D1-C58EE380BCE1}" type="pres">
      <dgm:prSet presAssocID="{83B1FB69-3E79-DA4C-8FDC-99440858A1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84CD300-72AF-0040-9A86-5C9CC1D81663}" type="pres">
      <dgm:prSet presAssocID="{83B1FB69-3E79-DA4C-8FDC-99440858A1EE}" presName="spacerR" presStyleCnt="0"/>
      <dgm:spPr/>
    </dgm:pt>
    <dgm:pt modelId="{D54A6845-ED13-1948-95DD-6C9758BA92CF}" type="pres">
      <dgm:prSet presAssocID="{F8A56CEA-B46C-3B42-96B5-E405F75AAB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ACB7A-0DEB-8449-A164-DC5355EF7118}" type="pres">
      <dgm:prSet presAssocID="{0AA83853-55FA-4643-BFE2-99F21C816047}" presName="spacerL" presStyleCnt="0"/>
      <dgm:spPr/>
    </dgm:pt>
    <dgm:pt modelId="{D1DC6526-E70B-2548-9323-8E88131936A6}" type="pres">
      <dgm:prSet presAssocID="{0AA83853-55FA-4643-BFE2-99F21C81604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F979576-866A-DA49-B97D-DC039F7E2D03}" type="pres">
      <dgm:prSet presAssocID="{0AA83853-55FA-4643-BFE2-99F21C816047}" presName="spacerR" presStyleCnt="0"/>
      <dgm:spPr/>
    </dgm:pt>
    <dgm:pt modelId="{6EFFE2D4-7F86-974B-A76A-B1805B3F1503}" type="pres">
      <dgm:prSet presAssocID="{007FCCE9-0BE4-4F4C-A63A-85C259842B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29627-C27B-4536-81ED-9FF3004BEE32}" type="presOf" srcId="{007FCCE9-0BE4-4F4C-A63A-85C259842B90}" destId="{6EFFE2D4-7F86-974B-A76A-B1805B3F1503}" srcOrd="0" destOrd="0" presId="urn:microsoft.com/office/officeart/2005/8/layout/equation1"/>
    <dgm:cxn modelId="{56AB0276-31C0-8345-BB3E-D0116813C04D}" srcId="{4BACFF78-BE2C-4845-8512-A47D8689CC6A}" destId="{007FCCE9-0BE4-4F4C-A63A-85C259842B90}" srcOrd="2" destOrd="0" parTransId="{1308449B-6E45-9148-9AD5-BDB4A9BDB9D6}" sibTransId="{4A63B49C-A59B-FE41-B7D5-0218B9DD1CEE}"/>
    <dgm:cxn modelId="{F5702055-1835-4DF4-968C-1A3856B55421}" type="presOf" srcId="{4BACFF78-BE2C-4845-8512-A47D8689CC6A}" destId="{DEAD57B4-0CFA-C94E-8891-449C9C8AADFD}" srcOrd="0" destOrd="0" presId="urn:microsoft.com/office/officeart/2005/8/layout/equation1"/>
    <dgm:cxn modelId="{03FA818E-1B9C-CB4D-A08A-AB35C1BC9EED}" srcId="{4BACFF78-BE2C-4845-8512-A47D8689CC6A}" destId="{F8A56CEA-B46C-3B42-96B5-E405F75AABB2}" srcOrd="1" destOrd="0" parTransId="{4D8B267A-289E-E94D-A57B-B44F008E05D3}" sibTransId="{0AA83853-55FA-4643-BFE2-99F21C816047}"/>
    <dgm:cxn modelId="{576B810E-CB68-45CC-98C5-321AD983A022}" type="presOf" srcId="{83B1FB69-3E79-DA4C-8FDC-99440858A1EE}" destId="{27B30B9F-DB0E-CD49-B3D1-C58EE380BCE1}" srcOrd="0" destOrd="0" presId="urn:microsoft.com/office/officeart/2005/8/layout/equation1"/>
    <dgm:cxn modelId="{1D747E3D-BAC6-4E14-B346-92F94200A099}" type="presOf" srcId="{0AA83853-55FA-4643-BFE2-99F21C816047}" destId="{D1DC6526-E70B-2548-9323-8E88131936A6}" srcOrd="0" destOrd="0" presId="urn:microsoft.com/office/officeart/2005/8/layout/equation1"/>
    <dgm:cxn modelId="{7A027B52-F307-4CC2-8960-7F408C8AB97A}" type="presOf" srcId="{F8A56CEA-B46C-3B42-96B5-E405F75AABB2}" destId="{D54A6845-ED13-1948-95DD-6C9758BA92CF}" srcOrd="0" destOrd="0" presId="urn:microsoft.com/office/officeart/2005/8/layout/equation1"/>
    <dgm:cxn modelId="{81271910-8E1D-EF44-891A-BEB7D9929155}" srcId="{4BACFF78-BE2C-4845-8512-A47D8689CC6A}" destId="{49F3EB26-F0E0-AE46-9421-7B688590C8E0}" srcOrd="0" destOrd="0" parTransId="{5894C93A-1097-0E48-8F35-645428E558EF}" sibTransId="{83B1FB69-3E79-DA4C-8FDC-99440858A1EE}"/>
    <dgm:cxn modelId="{24226CD5-5036-4716-B0D3-D360144C7C3C}" type="presOf" srcId="{49F3EB26-F0E0-AE46-9421-7B688590C8E0}" destId="{91235D99-C0B6-7048-82CD-A494C9C1F347}" srcOrd="0" destOrd="0" presId="urn:microsoft.com/office/officeart/2005/8/layout/equation1"/>
    <dgm:cxn modelId="{5F8EB2FD-1C04-48D7-8E38-858B2ABB3506}" type="presParOf" srcId="{DEAD57B4-0CFA-C94E-8891-449C9C8AADFD}" destId="{91235D99-C0B6-7048-82CD-A494C9C1F347}" srcOrd="0" destOrd="0" presId="urn:microsoft.com/office/officeart/2005/8/layout/equation1"/>
    <dgm:cxn modelId="{739856BC-07E1-4EF6-8442-869C14E36B6D}" type="presParOf" srcId="{DEAD57B4-0CFA-C94E-8891-449C9C8AADFD}" destId="{4D3D6738-A4FA-A345-B62E-D4F83567B4D4}" srcOrd="1" destOrd="0" presId="urn:microsoft.com/office/officeart/2005/8/layout/equation1"/>
    <dgm:cxn modelId="{E5F8A8FF-630E-4FA6-B38C-EFAC331742B0}" type="presParOf" srcId="{DEAD57B4-0CFA-C94E-8891-449C9C8AADFD}" destId="{27B30B9F-DB0E-CD49-B3D1-C58EE380BCE1}" srcOrd="2" destOrd="0" presId="urn:microsoft.com/office/officeart/2005/8/layout/equation1"/>
    <dgm:cxn modelId="{629B6990-5781-4463-A4B4-57E2188EA61D}" type="presParOf" srcId="{DEAD57B4-0CFA-C94E-8891-449C9C8AADFD}" destId="{684CD300-72AF-0040-9A86-5C9CC1D81663}" srcOrd="3" destOrd="0" presId="urn:microsoft.com/office/officeart/2005/8/layout/equation1"/>
    <dgm:cxn modelId="{E3E24D3E-A242-41B0-A299-FA24F9521FFE}" type="presParOf" srcId="{DEAD57B4-0CFA-C94E-8891-449C9C8AADFD}" destId="{D54A6845-ED13-1948-95DD-6C9758BA92CF}" srcOrd="4" destOrd="0" presId="urn:microsoft.com/office/officeart/2005/8/layout/equation1"/>
    <dgm:cxn modelId="{BE2D367D-68B7-4357-8C43-8F4A2F9B0E5B}" type="presParOf" srcId="{DEAD57B4-0CFA-C94E-8891-449C9C8AADFD}" destId="{AE0ACB7A-0DEB-8449-A164-DC5355EF7118}" srcOrd="5" destOrd="0" presId="urn:microsoft.com/office/officeart/2005/8/layout/equation1"/>
    <dgm:cxn modelId="{FE503632-1C32-46BC-B746-DB12055EA138}" type="presParOf" srcId="{DEAD57B4-0CFA-C94E-8891-449C9C8AADFD}" destId="{D1DC6526-E70B-2548-9323-8E88131936A6}" srcOrd="6" destOrd="0" presId="urn:microsoft.com/office/officeart/2005/8/layout/equation1"/>
    <dgm:cxn modelId="{FC63BEDF-E3C4-40BC-8376-F7BB86D27392}" type="presParOf" srcId="{DEAD57B4-0CFA-C94E-8891-449C9C8AADFD}" destId="{5F979576-866A-DA49-B97D-DC039F7E2D03}" srcOrd="7" destOrd="0" presId="urn:microsoft.com/office/officeart/2005/8/layout/equation1"/>
    <dgm:cxn modelId="{5B32EA85-6565-4610-A8D0-DCEF4E9B1368}" type="presParOf" srcId="{DEAD57B4-0CFA-C94E-8891-449C9C8AADFD}" destId="{6EFFE2D4-7F86-974B-A76A-B1805B3F150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DCF440-5350-1544-AB79-F3D680C08F3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47368-DBB7-7C49-82E5-03D3BCE3F5A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b="1" i="0" dirty="0" err="1" smtClean="0"/>
            <a:t>Akun</a:t>
          </a:r>
          <a:r>
            <a:rPr lang="en-US" b="1" i="0" dirty="0" smtClean="0"/>
            <a:t> </a:t>
          </a:r>
          <a:r>
            <a:rPr lang="en-US" b="1" i="0" dirty="0" err="1" smtClean="0"/>
            <a:t>permanen</a:t>
          </a:r>
          <a:r>
            <a:rPr lang="en-US" b="1" i="0" dirty="0" smtClean="0"/>
            <a:t> </a:t>
          </a:r>
          <a:r>
            <a:rPr lang="en-US" b="0" i="0" dirty="0" smtClean="0"/>
            <a:t>(</a:t>
          </a:r>
          <a:r>
            <a:rPr lang="en-US" b="0" i="1" dirty="0" smtClean="0"/>
            <a:t>permanent account</a:t>
          </a:r>
          <a:r>
            <a:rPr lang="en-US" b="0" i="0" dirty="0" smtClean="0"/>
            <a:t>)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b="1" i="0" dirty="0" err="1" smtClean="0"/>
            <a:t>akun</a:t>
          </a:r>
          <a:r>
            <a:rPr lang="en-US" b="1" i="0" dirty="0" smtClean="0"/>
            <a:t> </a:t>
          </a:r>
          <a:r>
            <a:rPr lang="en-US" b="1" i="0" dirty="0" err="1" smtClean="0"/>
            <a:t>riil</a:t>
          </a:r>
          <a:r>
            <a:rPr lang="en-US" b="1" i="0" dirty="0" smtClean="0"/>
            <a:t> </a:t>
          </a:r>
          <a:r>
            <a:rPr lang="en-US" b="0" i="0" dirty="0" smtClean="0"/>
            <a:t>(</a:t>
          </a:r>
          <a:r>
            <a:rPr lang="en-US" b="0" i="1" dirty="0" smtClean="0"/>
            <a:t>real account</a:t>
          </a:r>
          <a:r>
            <a:rPr lang="en-US" b="0" i="0" dirty="0" smtClean="0"/>
            <a:t>)</a:t>
          </a:r>
          <a:r>
            <a:rPr lang="en-US" b="1" i="1" dirty="0" smtClean="0"/>
            <a:t> </a:t>
          </a:r>
          <a:r>
            <a:rPr lang="en-US" b="0" i="0" dirty="0" err="1" smtClean="0"/>
            <a:t>dilaporkan</a:t>
          </a:r>
          <a:r>
            <a:rPr lang="en-US" b="0" i="0" dirty="0" smtClean="0"/>
            <a:t> </a:t>
          </a:r>
          <a:r>
            <a:rPr lang="en-US" b="0" i="0" dirty="0" err="1" smtClean="0"/>
            <a:t>di</a:t>
          </a:r>
          <a:r>
            <a:rPr lang="en-US" b="0" i="0" dirty="0" smtClean="0"/>
            <a:t> </a:t>
          </a:r>
          <a:r>
            <a:rPr lang="en-US" b="0" i="0" dirty="0" err="1" smtClean="0"/>
            <a:t>Laporan</a:t>
          </a:r>
          <a:r>
            <a:rPr lang="en-US" b="0" i="0" dirty="0" smtClean="0"/>
            <a:t> </a:t>
          </a:r>
          <a:r>
            <a:rPr lang="en-US" b="0" i="0" dirty="0" err="1" smtClean="0"/>
            <a:t>Posisi</a:t>
          </a:r>
          <a:r>
            <a:rPr lang="en-US" b="0" i="0" dirty="0" smtClean="0"/>
            <a:t> </a:t>
          </a:r>
          <a:r>
            <a:rPr lang="en-US" b="0" i="0" dirty="0" err="1" smtClean="0"/>
            <a:t>Keuangan</a:t>
          </a:r>
          <a:r>
            <a:rPr lang="en-US" b="0" i="0" dirty="0" smtClean="0"/>
            <a:t>.</a:t>
          </a:r>
          <a:endParaRPr lang="en-US" b="0" i="0" dirty="0"/>
        </a:p>
      </dgm:t>
    </dgm:pt>
    <dgm:pt modelId="{151428AE-B688-704D-BDD8-9E6253C65E4D}" type="parTrans" cxnId="{CBE3B687-26F5-9841-A437-F614F904500F}">
      <dgm:prSet/>
      <dgm:spPr/>
      <dgm:t>
        <a:bodyPr/>
        <a:lstStyle/>
        <a:p>
          <a:endParaRPr lang="en-US"/>
        </a:p>
      </dgm:t>
    </dgm:pt>
    <dgm:pt modelId="{0C5E6F36-3CB2-6946-BD6D-C2C0D6B3A331}" type="sibTrans" cxnId="{CBE3B687-26F5-9841-A437-F614F904500F}">
      <dgm:prSet/>
      <dgm:spPr/>
      <dgm:t>
        <a:bodyPr/>
        <a:lstStyle/>
        <a:p>
          <a:endParaRPr lang="en-US"/>
        </a:p>
      </dgm:t>
    </dgm:pt>
    <dgm:pt modelId="{09B0D7A3-7423-2A4C-A005-9C1154553F57}">
      <dgm:prSet/>
      <dgm:spPr/>
      <dgm:t>
        <a:bodyPr/>
        <a:lstStyle/>
        <a:p>
          <a:pPr algn="just" rtl="0"/>
          <a:r>
            <a:rPr lang="en-US" dirty="0" err="1" smtClean="0"/>
            <a:t>Akun-akun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disertakan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.</a:t>
          </a:r>
          <a:endParaRPr lang="en-US" dirty="0"/>
        </a:p>
      </dgm:t>
    </dgm:pt>
    <dgm:pt modelId="{50539C18-FF51-1E47-A1F9-A3917A3D72DC}" type="parTrans" cxnId="{B2FEA3C2-90BB-7E42-9C77-EDF4708ACD60}">
      <dgm:prSet/>
      <dgm:spPr/>
      <dgm:t>
        <a:bodyPr/>
        <a:lstStyle/>
        <a:p>
          <a:endParaRPr lang="en-US"/>
        </a:p>
      </dgm:t>
    </dgm:pt>
    <dgm:pt modelId="{EE07ACE2-E925-7A48-AC33-7FD98A214EFB}" type="sibTrans" cxnId="{B2FEA3C2-90BB-7E42-9C77-EDF4708ACD60}">
      <dgm:prSet/>
      <dgm:spPr/>
      <dgm:t>
        <a:bodyPr/>
        <a:lstStyle/>
        <a:p>
          <a:endParaRPr lang="en-US"/>
        </a:p>
      </dgm:t>
    </dgm:pt>
    <dgm:pt modelId="{F454FCC7-4312-3F46-A422-57164210DC3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akun-akun</a:t>
          </a:r>
          <a:r>
            <a:rPr lang="en-US" dirty="0" smtClean="0"/>
            <a:t> yang </a:t>
          </a:r>
          <a:r>
            <a:rPr lang="en-US" dirty="0" err="1" smtClean="0"/>
            <a:t>dilaporkan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Prive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disertakan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. </a:t>
          </a:r>
          <a:endParaRPr lang="en-US" dirty="0"/>
        </a:p>
      </dgm:t>
    </dgm:pt>
    <dgm:pt modelId="{6B9141B8-1B17-7241-B622-D7F9B27D7883}" type="parTrans" cxnId="{8B262587-B23C-0B4B-B7E1-B17A13566E8E}">
      <dgm:prSet/>
      <dgm:spPr/>
      <dgm:t>
        <a:bodyPr/>
        <a:lstStyle/>
        <a:p>
          <a:endParaRPr lang="en-US"/>
        </a:p>
      </dgm:t>
    </dgm:pt>
    <dgm:pt modelId="{CFEBCD4E-0B5E-2D4F-B13E-FA36653D436B}" type="sibTrans" cxnId="{8B262587-B23C-0B4B-B7E1-B17A13566E8E}">
      <dgm:prSet/>
      <dgm:spPr/>
      <dgm:t>
        <a:bodyPr/>
        <a:lstStyle/>
        <a:p>
          <a:endParaRPr lang="en-US"/>
        </a:p>
      </dgm:t>
    </dgm:pt>
    <dgm:pt modelId="{C3A500C4-1143-0A44-B6C9-13B26758A2C2}">
      <dgm:prSet/>
      <dgm:spPr/>
      <dgm:t>
        <a:bodyPr/>
        <a:lstStyle/>
        <a:p>
          <a:pPr algn="just" rtl="0"/>
          <a:r>
            <a:rPr lang="en-US" dirty="0" err="1" smtClean="0"/>
            <a:t>Akun-akun</a:t>
          </a:r>
          <a:r>
            <a:rPr lang="en-US" dirty="0" smtClean="0"/>
            <a:t> yang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melaporkan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b="1" dirty="0" err="1" smtClean="0"/>
            <a:t>akun</a:t>
          </a:r>
          <a:r>
            <a:rPr lang="en-US" b="1" dirty="0" smtClean="0"/>
            <a:t> </a:t>
          </a:r>
          <a:r>
            <a:rPr lang="en-US" b="1" dirty="0" err="1" smtClean="0"/>
            <a:t>sementara</a:t>
          </a:r>
          <a:r>
            <a:rPr lang="en-US" dirty="0" smtClean="0"/>
            <a:t> (</a:t>
          </a:r>
          <a:r>
            <a:rPr lang="en-US" i="1" dirty="0" smtClean="0"/>
            <a:t>temporary account</a:t>
          </a:r>
          <a:r>
            <a:rPr lang="en-US" dirty="0" smtClean="0"/>
            <a:t>)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b="1" dirty="0" err="1" smtClean="0"/>
            <a:t>akun</a:t>
          </a:r>
          <a:r>
            <a:rPr lang="en-US" b="1" dirty="0" smtClean="0"/>
            <a:t> nominal</a:t>
          </a:r>
          <a:r>
            <a:rPr lang="en-US" dirty="0" smtClean="0"/>
            <a:t> (</a:t>
          </a:r>
          <a:r>
            <a:rPr lang="en-US" i="1" dirty="0" smtClean="0"/>
            <a:t>nominal account</a:t>
          </a:r>
          <a:r>
            <a:rPr lang="en-US" dirty="0" smtClean="0"/>
            <a:t>).</a:t>
          </a:r>
          <a:endParaRPr lang="en-US" dirty="0"/>
        </a:p>
      </dgm:t>
    </dgm:pt>
    <dgm:pt modelId="{58FB407A-570D-9D4B-B225-E777B20E08DB}" type="parTrans" cxnId="{75C3BD98-2F1F-DC42-BBFC-A3B5FE803385}">
      <dgm:prSet/>
      <dgm:spPr/>
      <dgm:t>
        <a:bodyPr/>
        <a:lstStyle/>
        <a:p>
          <a:endParaRPr lang="en-US"/>
        </a:p>
      </dgm:t>
    </dgm:pt>
    <dgm:pt modelId="{B8C48936-0A38-A641-8AA0-539E7FFA4ED3}" type="sibTrans" cxnId="{75C3BD98-2F1F-DC42-BBFC-A3B5FE803385}">
      <dgm:prSet/>
      <dgm:spPr/>
      <dgm:t>
        <a:bodyPr/>
        <a:lstStyle/>
        <a:p>
          <a:endParaRPr lang="en-US"/>
        </a:p>
      </dgm:t>
    </dgm:pt>
    <dgm:pt modelId="{FF68E260-80B9-4646-BC95-6E666B23B5AD}">
      <dgm:prSet/>
      <dgm:spPr/>
      <dgm:t>
        <a:bodyPr/>
        <a:lstStyle/>
        <a:p>
          <a:pPr algn="just" rtl="0"/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sementara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disertakan</a:t>
          </a:r>
          <a:r>
            <a:rPr lang="en-US" dirty="0" smtClean="0"/>
            <a:t> </a:t>
          </a:r>
          <a:r>
            <a:rPr lang="en-US" dirty="0" err="1" smtClean="0"/>
            <a:t>terus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berkaitan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.</a:t>
          </a:r>
          <a:endParaRPr lang="en-US" dirty="0"/>
        </a:p>
      </dgm:t>
    </dgm:pt>
    <dgm:pt modelId="{AE7EF0A5-AD6E-0B4D-9E9F-51397A0AFDB8}" type="parTrans" cxnId="{1BD38BE6-AA86-5748-8A4B-DBA23D3A0FE0}">
      <dgm:prSet/>
      <dgm:spPr/>
      <dgm:t>
        <a:bodyPr/>
        <a:lstStyle/>
        <a:p>
          <a:endParaRPr lang="en-US"/>
        </a:p>
      </dgm:t>
    </dgm:pt>
    <dgm:pt modelId="{36C6D4CD-8EAE-0342-91F4-FEA961B43CE4}" type="sibTrans" cxnId="{1BD38BE6-AA86-5748-8A4B-DBA23D3A0FE0}">
      <dgm:prSet/>
      <dgm:spPr/>
      <dgm:t>
        <a:bodyPr/>
        <a:lstStyle/>
        <a:p>
          <a:endParaRPr lang="en-US"/>
        </a:p>
      </dgm:t>
    </dgm:pt>
    <dgm:pt modelId="{E5FB6BB9-A26E-294D-B463-F5A12E3705A9}" type="pres">
      <dgm:prSet presAssocID="{7FDCF440-5350-1544-AB79-F3D680C08F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0529E-9572-EE46-A121-5928541DFE2D}" type="pres">
      <dgm:prSet presAssocID="{EA747368-DBB7-7C49-82E5-03D3BCE3F5A0}" presName="parentText" presStyleLbl="node1" presStyleIdx="0" presStyleCnt="2" custLinFactNeighborY="-28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5FC30-6E85-414F-8BC6-E8AA8E4E9BDE}" type="pres">
      <dgm:prSet presAssocID="{EA747368-DBB7-7C49-82E5-03D3BCE3F5A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86E6-55DF-B243-9466-34ED81944E01}" type="pres">
      <dgm:prSet presAssocID="{F454FCC7-4312-3F46-A422-57164210DC38}" presName="parentText" presStyleLbl="node1" presStyleIdx="1" presStyleCnt="2" custLinFactNeighborY="6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36179-F1B7-1049-9551-096479A0D17C}" type="pres">
      <dgm:prSet presAssocID="{F454FCC7-4312-3F46-A422-57164210DC38}" presName="childText" presStyleLbl="revTx" presStyleIdx="1" presStyleCnt="2" custLinFactNeighborY="9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3FFD6-5B32-4E8C-BFE4-E5DE2146B6A4}" type="presOf" srcId="{EA747368-DBB7-7C49-82E5-03D3BCE3F5A0}" destId="{BB80529E-9572-EE46-A121-5928541DFE2D}" srcOrd="0" destOrd="0" presId="urn:microsoft.com/office/officeart/2005/8/layout/vList2"/>
    <dgm:cxn modelId="{B2FEA3C2-90BB-7E42-9C77-EDF4708ACD60}" srcId="{EA747368-DBB7-7C49-82E5-03D3BCE3F5A0}" destId="{09B0D7A3-7423-2A4C-A005-9C1154553F57}" srcOrd="0" destOrd="0" parTransId="{50539C18-FF51-1E47-A1F9-A3917A3D72DC}" sibTransId="{EE07ACE2-E925-7A48-AC33-7FD98A214EFB}"/>
    <dgm:cxn modelId="{ECDD63AF-E522-4E02-B57C-0C1AAE8E8092}" type="presOf" srcId="{FF68E260-80B9-4646-BC95-6E666B23B5AD}" destId="{41D36179-F1B7-1049-9551-096479A0D17C}" srcOrd="0" destOrd="1" presId="urn:microsoft.com/office/officeart/2005/8/layout/vList2"/>
    <dgm:cxn modelId="{1BD38BE6-AA86-5748-8A4B-DBA23D3A0FE0}" srcId="{F454FCC7-4312-3F46-A422-57164210DC38}" destId="{FF68E260-80B9-4646-BC95-6E666B23B5AD}" srcOrd="1" destOrd="0" parTransId="{AE7EF0A5-AD6E-0B4D-9E9F-51397A0AFDB8}" sibTransId="{36C6D4CD-8EAE-0342-91F4-FEA961B43CE4}"/>
    <dgm:cxn modelId="{A8D16537-C709-4A7A-A87C-4A4DCB059CDB}" type="presOf" srcId="{C3A500C4-1143-0A44-B6C9-13B26758A2C2}" destId="{41D36179-F1B7-1049-9551-096479A0D17C}" srcOrd="0" destOrd="0" presId="urn:microsoft.com/office/officeart/2005/8/layout/vList2"/>
    <dgm:cxn modelId="{A60C4C48-3C6B-4C73-ABC7-BCD1DDD7848F}" type="presOf" srcId="{F454FCC7-4312-3F46-A422-57164210DC38}" destId="{D1FF86E6-55DF-B243-9466-34ED81944E01}" srcOrd="0" destOrd="0" presId="urn:microsoft.com/office/officeart/2005/8/layout/vList2"/>
    <dgm:cxn modelId="{17D19594-0925-423D-98D5-EF9F87B761CC}" type="presOf" srcId="{09B0D7A3-7423-2A4C-A005-9C1154553F57}" destId="{0585FC30-6E85-414F-8BC6-E8AA8E4E9BDE}" srcOrd="0" destOrd="0" presId="urn:microsoft.com/office/officeart/2005/8/layout/vList2"/>
    <dgm:cxn modelId="{CBE3B687-26F5-9841-A437-F614F904500F}" srcId="{7FDCF440-5350-1544-AB79-F3D680C08F3E}" destId="{EA747368-DBB7-7C49-82E5-03D3BCE3F5A0}" srcOrd="0" destOrd="0" parTransId="{151428AE-B688-704D-BDD8-9E6253C65E4D}" sibTransId="{0C5E6F36-3CB2-6946-BD6D-C2C0D6B3A331}"/>
    <dgm:cxn modelId="{8B262587-B23C-0B4B-B7E1-B17A13566E8E}" srcId="{7FDCF440-5350-1544-AB79-F3D680C08F3E}" destId="{F454FCC7-4312-3F46-A422-57164210DC38}" srcOrd="1" destOrd="0" parTransId="{6B9141B8-1B17-7241-B622-D7F9B27D7883}" sibTransId="{CFEBCD4E-0B5E-2D4F-B13E-FA36653D436B}"/>
    <dgm:cxn modelId="{26526139-E89E-49C6-B18B-C0C626823B54}" type="presOf" srcId="{7FDCF440-5350-1544-AB79-F3D680C08F3E}" destId="{E5FB6BB9-A26E-294D-B463-F5A12E3705A9}" srcOrd="0" destOrd="0" presId="urn:microsoft.com/office/officeart/2005/8/layout/vList2"/>
    <dgm:cxn modelId="{75C3BD98-2F1F-DC42-BBFC-A3B5FE803385}" srcId="{F454FCC7-4312-3F46-A422-57164210DC38}" destId="{C3A500C4-1143-0A44-B6C9-13B26758A2C2}" srcOrd="0" destOrd="0" parTransId="{58FB407A-570D-9D4B-B225-E777B20E08DB}" sibTransId="{B8C48936-0A38-A641-8AA0-539E7FFA4ED3}"/>
    <dgm:cxn modelId="{62DC860C-25B6-483A-BA4B-405248DCBF76}" type="presParOf" srcId="{E5FB6BB9-A26E-294D-B463-F5A12E3705A9}" destId="{BB80529E-9572-EE46-A121-5928541DFE2D}" srcOrd="0" destOrd="0" presId="urn:microsoft.com/office/officeart/2005/8/layout/vList2"/>
    <dgm:cxn modelId="{C405C2E6-2A00-4F64-99FA-49882CDB9130}" type="presParOf" srcId="{E5FB6BB9-A26E-294D-B463-F5A12E3705A9}" destId="{0585FC30-6E85-414F-8BC6-E8AA8E4E9BDE}" srcOrd="1" destOrd="0" presId="urn:microsoft.com/office/officeart/2005/8/layout/vList2"/>
    <dgm:cxn modelId="{C5E33278-C1C6-4966-A631-FD4B88E49E8B}" type="presParOf" srcId="{E5FB6BB9-A26E-294D-B463-F5A12E3705A9}" destId="{D1FF86E6-55DF-B243-9466-34ED81944E01}" srcOrd="2" destOrd="0" presId="urn:microsoft.com/office/officeart/2005/8/layout/vList2"/>
    <dgm:cxn modelId="{2B32F146-876B-4073-91C0-350BEEAC2B3A}" type="presParOf" srcId="{E5FB6BB9-A26E-294D-B463-F5A12E3705A9}" destId="{41D36179-F1B7-1049-9551-096479A0D1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BFD20F-20E1-C445-BA8A-634C7D181177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A2C19-9F39-F94F-B752-C9D394095E4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Saldo</a:t>
          </a:r>
          <a:r>
            <a:rPr lang="en-US" sz="2000" dirty="0" smtClean="0"/>
            <a:t> </a:t>
          </a:r>
          <a:r>
            <a:rPr lang="en-US" sz="2000" dirty="0" err="1" smtClean="0"/>
            <a:t>akun</a:t>
          </a:r>
          <a:r>
            <a:rPr lang="en-US" sz="2000" dirty="0" smtClean="0"/>
            <a:t> </a:t>
          </a:r>
          <a:r>
            <a:rPr lang="en-US" sz="2000" dirty="0" err="1" smtClean="0"/>
            <a:t>Pendapatan</a:t>
          </a:r>
          <a:endParaRPr lang="en-US" sz="2000" dirty="0"/>
        </a:p>
      </dgm:t>
    </dgm:pt>
    <dgm:pt modelId="{99223E60-F97E-D548-B4FB-EC46E409559F}" type="parTrans" cxnId="{227549BC-63D8-F54C-9B25-DC21902DECC8}">
      <dgm:prSet/>
      <dgm:spPr/>
      <dgm:t>
        <a:bodyPr/>
        <a:lstStyle/>
        <a:p>
          <a:endParaRPr lang="en-US" sz="2000"/>
        </a:p>
      </dgm:t>
    </dgm:pt>
    <dgm:pt modelId="{36817BED-F78B-444F-84D1-8E61C7230A68}" type="sibTrans" cxnId="{227549BC-63D8-F54C-9B25-DC21902DECC8}">
      <dgm:prSet/>
      <dgm:spPr/>
      <dgm:t>
        <a:bodyPr/>
        <a:lstStyle/>
        <a:p>
          <a:endParaRPr lang="en-US" sz="2000"/>
        </a:p>
      </dgm:t>
    </dgm:pt>
    <dgm:pt modelId="{86FFCC62-5001-A34D-B1CF-4F2CAD5AF67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sz="2000" dirty="0" smtClean="0"/>
            <a:t>dipindahkan ke sebuah akun yang disebut Ikhtisar Laba Rugi</a:t>
          </a:r>
          <a:endParaRPr lang="en-US" sz="2000" dirty="0" smtClean="0"/>
        </a:p>
      </dgm:t>
    </dgm:pt>
    <dgm:pt modelId="{89DD1025-68E1-E049-B296-531A188DAA53}" type="parTrans" cxnId="{171C5CCD-DCA4-C844-ADA8-7FC2D7E72E83}">
      <dgm:prSet/>
      <dgm:spPr/>
      <dgm:t>
        <a:bodyPr/>
        <a:lstStyle/>
        <a:p>
          <a:endParaRPr lang="en-US" sz="2000"/>
        </a:p>
      </dgm:t>
    </dgm:pt>
    <dgm:pt modelId="{680C50B6-4E5A-7F47-9443-3457CD4F1E79}" type="sibTrans" cxnId="{171C5CCD-DCA4-C844-ADA8-7FC2D7E72E83}">
      <dgm:prSet/>
      <dgm:spPr/>
      <dgm:t>
        <a:bodyPr/>
        <a:lstStyle/>
        <a:p>
          <a:endParaRPr lang="en-US" sz="2000"/>
        </a:p>
      </dgm:t>
    </dgm:pt>
    <dgm:pt modelId="{DEEDAEE6-58FB-5B42-B82E-4F9E42C41CC4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Saldo</a:t>
          </a:r>
          <a:r>
            <a:rPr lang="en-US" sz="2000" dirty="0" smtClean="0"/>
            <a:t> </a:t>
          </a:r>
          <a:r>
            <a:rPr lang="en-US" sz="2000" dirty="0" err="1" smtClean="0"/>
            <a:t>akun</a:t>
          </a:r>
          <a:r>
            <a:rPr lang="en-US" sz="2000" dirty="0" smtClean="0"/>
            <a:t> </a:t>
          </a:r>
          <a:r>
            <a:rPr lang="en-US" sz="2000" dirty="0" err="1" smtClean="0"/>
            <a:t>Beban</a:t>
          </a:r>
          <a:endParaRPr lang="en-US" sz="2000" dirty="0"/>
        </a:p>
      </dgm:t>
    </dgm:pt>
    <dgm:pt modelId="{D6C77B6B-CEE3-5344-A00B-1D997D35D472}" type="parTrans" cxnId="{6BE3FD97-AD11-074A-80CB-D657BA3F9E24}">
      <dgm:prSet/>
      <dgm:spPr/>
      <dgm:t>
        <a:bodyPr/>
        <a:lstStyle/>
        <a:p>
          <a:endParaRPr lang="en-US" sz="2000"/>
        </a:p>
      </dgm:t>
    </dgm:pt>
    <dgm:pt modelId="{3760B182-C278-BE4B-B8DD-F53327C90991}" type="sibTrans" cxnId="{6BE3FD97-AD11-074A-80CB-D657BA3F9E24}">
      <dgm:prSet/>
      <dgm:spPr/>
      <dgm:t>
        <a:bodyPr/>
        <a:lstStyle/>
        <a:p>
          <a:endParaRPr lang="en-US" sz="2000"/>
        </a:p>
      </dgm:t>
    </dgm:pt>
    <dgm:pt modelId="{F917E5A7-3E20-2345-98AA-58C40AE0014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Saldo</a:t>
          </a:r>
          <a:r>
            <a:rPr lang="en-US" sz="2000" dirty="0" smtClean="0"/>
            <a:t> </a:t>
          </a:r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 (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neto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 </a:t>
          </a:r>
          <a:r>
            <a:rPr lang="en-US" sz="2000" dirty="0" err="1" smtClean="0"/>
            <a:t>neto</a:t>
          </a:r>
          <a:r>
            <a:rPr lang="en-US" sz="2000" dirty="0" smtClean="0"/>
            <a:t>)</a:t>
          </a:r>
          <a:endParaRPr lang="en-US" sz="2000" dirty="0"/>
        </a:p>
      </dgm:t>
    </dgm:pt>
    <dgm:pt modelId="{C5CE6588-5176-EF46-A4B7-40EAF4835DC5}" type="parTrans" cxnId="{D7CFC59C-484F-0B4B-94E9-D7687E962E51}">
      <dgm:prSet/>
      <dgm:spPr/>
      <dgm:t>
        <a:bodyPr/>
        <a:lstStyle/>
        <a:p>
          <a:endParaRPr lang="en-US" sz="2000"/>
        </a:p>
      </dgm:t>
    </dgm:pt>
    <dgm:pt modelId="{C2F2A5F9-6C4A-C145-A798-7286E48A2522}" type="sibTrans" cxnId="{D7CFC59C-484F-0B4B-94E9-D7687E962E51}">
      <dgm:prSet/>
      <dgm:spPr/>
      <dgm:t>
        <a:bodyPr/>
        <a:lstStyle/>
        <a:p>
          <a:endParaRPr lang="en-US" sz="2000"/>
        </a:p>
      </dgm:t>
    </dgm:pt>
    <dgm:pt modelId="{1D592EAD-A549-BD41-8152-8693EFF1816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dipindahkan</a:t>
          </a:r>
          <a:r>
            <a:rPr lang="en-US" sz="2000" dirty="0" smtClean="0"/>
            <a:t> </a:t>
          </a:r>
          <a:r>
            <a:rPr lang="en-US" sz="2000" dirty="0" err="1" smtClean="0"/>
            <a:t>ke</a:t>
          </a:r>
          <a:r>
            <a:rPr lang="en-US" sz="2000" dirty="0" smtClean="0"/>
            <a:t> </a:t>
          </a:r>
          <a:r>
            <a:rPr lang="en-US" sz="2000" dirty="0" err="1" smtClean="0"/>
            <a:t>akun</a:t>
          </a:r>
          <a:r>
            <a:rPr lang="en-US" sz="2000" dirty="0" smtClean="0"/>
            <a:t> Modal </a:t>
          </a:r>
          <a:r>
            <a:rPr lang="en-US" sz="2000" dirty="0" err="1" smtClean="0"/>
            <a:t>Pemilik</a:t>
          </a:r>
          <a:endParaRPr lang="en-US" sz="2000" dirty="0"/>
        </a:p>
      </dgm:t>
    </dgm:pt>
    <dgm:pt modelId="{DD344455-B78B-2B40-AB00-4A8275DCD2EE}" type="parTrans" cxnId="{81F42849-EFC7-AC4A-A164-086C22270320}">
      <dgm:prSet/>
      <dgm:spPr/>
      <dgm:t>
        <a:bodyPr/>
        <a:lstStyle/>
        <a:p>
          <a:endParaRPr lang="en-US" sz="2000"/>
        </a:p>
      </dgm:t>
    </dgm:pt>
    <dgm:pt modelId="{6FCC14AF-78D6-5D4D-8DFF-F9B01D4A9F38}" type="sibTrans" cxnId="{81F42849-EFC7-AC4A-A164-086C22270320}">
      <dgm:prSet/>
      <dgm:spPr/>
      <dgm:t>
        <a:bodyPr/>
        <a:lstStyle/>
        <a:p>
          <a:endParaRPr lang="en-US" sz="2000"/>
        </a:p>
      </dgm:t>
    </dgm:pt>
    <dgm:pt modelId="{E5560E35-74F6-1A49-B9ED-4BB2BADD81B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sz="2000" dirty="0" smtClean="0"/>
            <a:t>dipindahkan ke sebuah akun yang disebut Ikhtisar Laba Rugi</a:t>
          </a:r>
          <a:endParaRPr lang="en-US" sz="2000" dirty="0"/>
        </a:p>
      </dgm:t>
    </dgm:pt>
    <dgm:pt modelId="{863EAE0C-DF8F-3F4E-A6C2-1C9A464FDD53}" type="parTrans" cxnId="{4849E067-4482-2E47-B856-7CF445FE29B8}">
      <dgm:prSet/>
      <dgm:spPr/>
      <dgm:t>
        <a:bodyPr/>
        <a:lstStyle/>
        <a:p>
          <a:endParaRPr lang="en-US" sz="2000"/>
        </a:p>
      </dgm:t>
    </dgm:pt>
    <dgm:pt modelId="{E30D8673-D784-7B42-A427-B9F60141D365}" type="sibTrans" cxnId="{4849E067-4482-2E47-B856-7CF445FE29B8}">
      <dgm:prSet/>
      <dgm:spPr/>
      <dgm:t>
        <a:bodyPr/>
        <a:lstStyle/>
        <a:p>
          <a:endParaRPr lang="en-US" sz="2000"/>
        </a:p>
      </dgm:t>
    </dgm:pt>
    <dgm:pt modelId="{C7683F6A-EBF8-3042-8256-CFB7CB41BEB6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Saldo</a:t>
          </a:r>
          <a:r>
            <a:rPr lang="en-US" sz="2000" dirty="0" smtClean="0"/>
            <a:t> </a:t>
          </a:r>
          <a:r>
            <a:rPr lang="en-US" sz="2000" dirty="0" err="1" smtClean="0"/>
            <a:t>Prive</a:t>
          </a:r>
          <a:r>
            <a:rPr lang="en-US" sz="2000" dirty="0" smtClean="0"/>
            <a:t> </a:t>
          </a:r>
          <a:r>
            <a:rPr lang="en-US" sz="2000" dirty="0" err="1" smtClean="0"/>
            <a:t>Pemilik</a:t>
          </a:r>
          <a:endParaRPr lang="en-US" sz="2000" dirty="0"/>
        </a:p>
      </dgm:t>
    </dgm:pt>
    <dgm:pt modelId="{4ABC405A-C1E0-B34A-8D40-F410C341898E}" type="parTrans" cxnId="{9FC06B92-5B14-2744-B905-BD5C746AFEA2}">
      <dgm:prSet/>
      <dgm:spPr/>
      <dgm:t>
        <a:bodyPr/>
        <a:lstStyle/>
        <a:p>
          <a:endParaRPr lang="en-US" sz="2000"/>
        </a:p>
      </dgm:t>
    </dgm:pt>
    <dgm:pt modelId="{DF72CC29-1E45-0F44-AF28-CE8BC4C5D9BC}" type="sibTrans" cxnId="{9FC06B92-5B14-2744-B905-BD5C746AFEA2}">
      <dgm:prSet/>
      <dgm:spPr/>
      <dgm:t>
        <a:bodyPr/>
        <a:lstStyle/>
        <a:p>
          <a:endParaRPr lang="en-US" sz="2000"/>
        </a:p>
      </dgm:t>
    </dgm:pt>
    <dgm:pt modelId="{A2CFAF8F-0F8D-E442-BDB0-3AC6DBD7B1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dipindahkan</a:t>
          </a:r>
          <a:r>
            <a:rPr lang="en-US" sz="2000" dirty="0" smtClean="0"/>
            <a:t> </a:t>
          </a:r>
          <a:r>
            <a:rPr lang="en-US" sz="2000" dirty="0" err="1" smtClean="0"/>
            <a:t>ke</a:t>
          </a:r>
          <a:r>
            <a:rPr lang="en-US" sz="2000" dirty="0" smtClean="0"/>
            <a:t> </a:t>
          </a:r>
          <a:r>
            <a:rPr lang="en-US" sz="2000" dirty="0" err="1" smtClean="0"/>
            <a:t>akun</a:t>
          </a:r>
          <a:r>
            <a:rPr lang="en-US" sz="2000" dirty="0" smtClean="0"/>
            <a:t> Modal</a:t>
          </a:r>
          <a:endParaRPr lang="en-US" sz="2000" dirty="0"/>
        </a:p>
      </dgm:t>
    </dgm:pt>
    <dgm:pt modelId="{9EBBCFCB-752F-F146-8DFE-314A2C4A09E6}" type="parTrans" cxnId="{996652CA-16FD-1646-874E-56FC7154F5FE}">
      <dgm:prSet/>
      <dgm:spPr/>
      <dgm:t>
        <a:bodyPr/>
        <a:lstStyle/>
        <a:p>
          <a:endParaRPr lang="en-US" sz="2000"/>
        </a:p>
      </dgm:t>
    </dgm:pt>
    <dgm:pt modelId="{0C86B491-295D-FB4C-A42D-C4BEA3B3C763}" type="sibTrans" cxnId="{996652CA-16FD-1646-874E-56FC7154F5FE}">
      <dgm:prSet/>
      <dgm:spPr/>
      <dgm:t>
        <a:bodyPr/>
        <a:lstStyle/>
        <a:p>
          <a:endParaRPr lang="en-US" sz="2000"/>
        </a:p>
      </dgm:t>
    </dgm:pt>
    <dgm:pt modelId="{7A5535D4-F381-1948-AED6-0B2805387635}" type="pres">
      <dgm:prSet presAssocID="{DABFD20F-20E1-C445-BA8A-634C7D1811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BCE45B-3CD1-AA4C-9D4B-333121C15C35}" type="pres">
      <dgm:prSet presAssocID="{C7683F6A-EBF8-3042-8256-CFB7CB41BEB6}" presName="boxAndChildren" presStyleCnt="0"/>
      <dgm:spPr/>
    </dgm:pt>
    <dgm:pt modelId="{3795ADC2-EF66-6C46-BFFD-58A35B70585A}" type="pres">
      <dgm:prSet presAssocID="{C7683F6A-EBF8-3042-8256-CFB7CB41BEB6}" presName="parentTextBox" presStyleLbl="node1" presStyleIdx="0" presStyleCnt="4"/>
      <dgm:spPr/>
      <dgm:t>
        <a:bodyPr/>
        <a:lstStyle/>
        <a:p>
          <a:endParaRPr lang="en-US"/>
        </a:p>
      </dgm:t>
    </dgm:pt>
    <dgm:pt modelId="{B6E4A65B-6A3D-E945-891E-E47D083C97DE}" type="pres">
      <dgm:prSet presAssocID="{C7683F6A-EBF8-3042-8256-CFB7CB41BEB6}" presName="entireBox" presStyleLbl="node1" presStyleIdx="0" presStyleCnt="4"/>
      <dgm:spPr/>
      <dgm:t>
        <a:bodyPr/>
        <a:lstStyle/>
        <a:p>
          <a:endParaRPr lang="en-US"/>
        </a:p>
      </dgm:t>
    </dgm:pt>
    <dgm:pt modelId="{960A06ED-26F7-DD4C-BF0C-3F7A112DEB39}" type="pres">
      <dgm:prSet presAssocID="{C7683F6A-EBF8-3042-8256-CFB7CB41BEB6}" presName="descendantBox" presStyleCnt="0"/>
      <dgm:spPr/>
    </dgm:pt>
    <dgm:pt modelId="{874661E7-10A0-BE42-9740-DA631DEADEC7}" type="pres">
      <dgm:prSet presAssocID="{A2CFAF8F-0F8D-E442-BDB0-3AC6DBD7B15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AB568-3ECA-A64B-80A8-06A2BF8E6845}" type="pres">
      <dgm:prSet presAssocID="{C2F2A5F9-6C4A-C145-A798-7286E48A2522}" presName="sp" presStyleCnt="0"/>
      <dgm:spPr/>
    </dgm:pt>
    <dgm:pt modelId="{D43F95BC-82A5-7F47-A150-B6F65D8D9F4F}" type="pres">
      <dgm:prSet presAssocID="{F917E5A7-3E20-2345-98AA-58C40AE00143}" presName="arrowAndChildren" presStyleCnt="0"/>
      <dgm:spPr/>
    </dgm:pt>
    <dgm:pt modelId="{557CA937-64F9-7F41-8DA2-8E6B6FECCE1D}" type="pres">
      <dgm:prSet presAssocID="{F917E5A7-3E20-2345-98AA-58C40AE00143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8700EBA3-F5A3-3B4B-91C0-096E2F0FD9C0}" type="pres">
      <dgm:prSet presAssocID="{F917E5A7-3E20-2345-98AA-58C40AE00143}" presName="arrow" presStyleLbl="node1" presStyleIdx="1" presStyleCnt="4"/>
      <dgm:spPr/>
      <dgm:t>
        <a:bodyPr/>
        <a:lstStyle/>
        <a:p>
          <a:endParaRPr lang="en-US"/>
        </a:p>
      </dgm:t>
    </dgm:pt>
    <dgm:pt modelId="{7BF07EFE-4C00-D146-B603-BE99DEC2BF2A}" type="pres">
      <dgm:prSet presAssocID="{F917E5A7-3E20-2345-98AA-58C40AE00143}" presName="descendantArrow" presStyleCnt="0"/>
      <dgm:spPr/>
    </dgm:pt>
    <dgm:pt modelId="{E6AE0315-93CC-F945-80FD-44357754F6E2}" type="pres">
      <dgm:prSet presAssocID="{1D592EAD-A549-BD41-8152-8693EFF18166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F718E-E24F-1842-A1B1-9167B9CFF660}" type="pres">
      <dgm:prSet presAssocID="{3760B182-C278-BE4B-B8DD-F53327C90991}" presName="sp" presStyleCnt="0"/>
      <dgm:spPr/>
    </dgm:pt>
    <dgm:pt modelId="{67A6E48A-40C4-BF4F-92E8-A12878E678E0}" type="pres">
      <dgm:prSet presAssocID="{DEEDAEE6-58FB-5B42-B82E-4F9E42C41CC4}" presName="arrowAndChildren" presStyleCnt="0"/>
      <dgm:spPr/>
    </dgm:pt>
    <dgm:pt modelId="{958A7C26-9B42-1944-8BFE-8967A8702521}" type="pres">
      <dgm:prSet presAssocID="{DEEDAEE6-58FB-5B42-B82E-4F9E42C41CC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324A5C2-A38D-E64E-BF04-4B4BD82FB026}" type="pres">
      <dgm:prSet presAssocID="{DEEDAEE6-58FB-5B42-B82E-4F9E42C41CC4}" presName="arrow" presStyleLbl="node1" presStyleIdx="2" presStyleCnt="4"/>
      <dgm:spPr/>
      <dgm:t>
        <a:bodyPr/>
        <a:lstStyle/>
        <a:p>
          <a:endParaRPr lang="en-US"/>
        </a:p>
      </dgm:t>
    </dgm:pt>
    <dgm:pt modelId="{58D3CFDE-8608-6244-9454-B3B24F20D016}" type="pres">
      <dgm:prSet presAssocID="{DEEDAEE6-58FB-5B42-B82E-4F9E42C41CC4}" presName="descendantArrow" presStyleCnt="0"/>
      <dgm:spPr/>
    </dgm:pt>
    <dgm:pt modelId="{FBCFB8DB-DDB9-6B44-8CC8-3D9FD6FFC68D}" type="pres">
      <dgm:prSet presAssocID="{E5560E35-74F6-1A49-B9ED-4BB2BADD81B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8DD2A-67FE-F54F-B8E0-4B38FECD583C}" type="pres">
      <dgm:prSet presAssocID="{36817BED-F78B-444F-84D1-8E61C7230A68}" presName="sp" presStyleCnt="0"/>
      <dgm:spPr/>
    </dgm:pt>
    <dgm:pt modelId="{87E46D00-819F-6D4C-B838-5F0C798E8467}" type="pres">
      <dgm:prSet presAssocID="{AB2A2C19-9F39-F94F-B752-C9D394095E42}" presName="arrowAndChildren" presStyleCnt="0"/>
      <dgm:spPr/>
    </dgm:pt>
    <dgm:pt modelId="{617540AA-1597-614E-B1B7-DBE53F0269C9}" type="pres">
      <dgm:prSet presAssocID="{AB2A2C19-9F39-F94F-B752-C9D394095E4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C38FD80-8A1D-7943-98FD-0C3F3F581117}" type="pres">
      <dgm:prSet presAssocID="{AB2A2C19-9F39-F94F-B752-C9D394095E42}" presName="arrow" presStyleLbl="node1" presStyleIdx="3" presStyleCnt="4"/>
      <dgm:spPr/>
      <dgm:t>
        <a:bodyPr/>
        <a:lstStyle/>
        <a:p>
          <a:endParaRPr lang="en-US"/>
        </a:p>
      </dgm:t>
    </dgm:pt>
    <dgm:pt modelId="{06D64148-825F-F241-A773-2FFF62C4759C}" type="pres">
      <dgm:prSet presAssocID="{AB2A2C19-9F39-F94F-B752-C9D394095E42}" presName="descendantArrow" presStyleCnt="0"/>
      <dgm:spPr/>
    </dgm:pt>
    <dgm:pt modelId="{FE1D90A8-3446-A649-8EF0-187C97256403}" type="pres">
      <dgm:prSet presAssocID="{86FFCC62-5001-A34D-B1CF-4F2CAD5AF67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01B24-5975-4ABF-ACF0-AC7283F57BEF}" type="presOf" srcId="{AB2A2C19-9F39-F94F-B752-C9D394095E42}" destId="{617540AA-1597-614E-B1B7-DBE53F0269C9}" srcOrd="0" destOrd="0" presId="urn:microsoft.com/office/officeart/2005/8/layout/process4"/>
    <dgm:cxn modelId="{171C5CCD-DCA4-C844-ADA8-7FC2D7E72E83}" srcId="{AB2A2C19-9F39-F94F-B752-C9D394095E42}" destId="{86FFCC62-5001-A34D-B1CF-4F2CAD5AF67F}" srcOrd="0" destOrd="0" parTransId="{89DD1025-68E1-E049-B296-531A188DAA53}" sibTransId="{680C50B6-4E5A-7F47-9443-3457CD4F1E79}"/>
    <dgm:cxn modelId="{58368D46-073C-4734-99CF-6314E5C7FBFC}" type="presOf" srcId="{86FFCC62-5001-A34D-B1CF-4F2CAD5AF67F}" destId="{FE1D90A8-3446-A649-8EF0-187C97256403}" srcOrd="0" destOrd="0" presId="urn:microsoft.com/office/officeart/2005/8/layout/process4"/>
    <dgm:cxn modelId="{38341168-556C-45D6-8E79-7489E51BA7F2}" type="presOf" srcId="{A2CFAF8F-0F8D-E442-BDB0-3AC6DBD7B154}" destId="{874661E7-10A0-BE42-9740-DA631DEADEC7}" srcOrd="0" destOrd="0" presId="urn:microsoft.com/office/officeart/2005/8/layout/process4"/>
    <dgm:cxn modelId="{4849E067-4482-2E47-B856-7CF445FE29B8}" srcId="{DEEDAEE6-58FB-5B42-B82E-4F9E42C41CC4}" destId="{E5560E35-74F6-1A49-B9ED-4BB2BADD81B1}" srcOrd="0" destOrd="0" parTransId="{863EAE0C-DF8F-3F4E-A6C2-1C9A464FDD53}" sibTransId="{E30D8673-D784-7B42-A427-B9F60141D365}"/>
    <dgm:cxn modelId="{227549BC-63D8-F54C-9B25-DC21902DECC8}" srcId="{DABFD20F-20E1-C445-BA8A-634C7D181177}" destId="{AB2A2C19-9F39-F94F-B752-C9D394095E42}" srcOrd="0" destOrd="0" parTransId="{99223E60-F97E-D548-B4FB-EC46E409559F}" sibTransId="{36817BED-F78B-444F-84D1-8E61C7230A68}"/>
    <dgm:cxn modelId="{D7CFC59C-484F-0B4B-94E9-D7687E962E51}" srcId="{DABFD20F-20E1-C445-BA8A-634C7D181177}" destId="{F917E5A7-3E20-2345-98AA-58C40AE00143}" srcOrd="2" destOrd="0" parTransId="{C5CE6588-5176-EF46-A4B7-40EAF4835DC5}" sibTransId="{C2F2A5F9-6C4A-C145-A798-7286E48A2522}"/>
    <dgm:cxn modelId="{E6E4E438-F910-41CF-BF92-E90124D20D87}" type="presOf" srcId="{E5560E35-74F6-1A49-B9ED-4BB2BADD81B1}" destId="{FBCFB8DB-DDB9-6B44-8CC8-3D9FD6FFC68D}" srcOrd="0" destOrd="0" presId="urn:microsoft.com/office/officeart/2005/8/layout/process4"/>
    <dgm:cxn modelId="{996652CA-16FD-1646-874E-56FC7154F5FE}" srcId="{C7683F6A-EBF8-3042-8256-CFB7CB41BEB6}" destId="{A2CFAF8F-0F8D-E442-BDB0-3AC6DBD7B154}" srcOrd="0" destOrd="0" parTransId="{9EBBCFCB-752F-F146-8DFE-314A2C4A09E6}" sibTransId="{0C86B491-295D-FB4C-A42D-C4BEA3B3C763}"/>
    <dgm:cxn modelId="{40BEA431-5AF7-49AF-BDB2-BD5922A991FC}" type="presOf" srcId="{AB2A2C19-9F39-F94F-B752-C9D394095E42}" destId="{9C38FD80-8A1D-7943-98FD-0C3F3F581117}" srcOrd="1" destOrd="0" presId="urn:microsoft.com/office/officeart/2005/8/layout/process4"/>
    <dgm:cxn modelId="{3C2ABDB8-9E17-4AB9-97D8-F65EA44D0AD5}" type="presOf" srcId="{DABFD20F-20E1-C445-BA8A-634C7D181177}" destId="{7A5535D4-F381-1948-AED6-0B2805387635}" srcOrd="0" destOrd="0" presId="urn:microsoft.com/office/officeart/2005/8/layout/process4"/>
    <dgm:cxn modelId="{81F42849-EFC7-AC4A-A164-086C22270320}" srcId="{F917E5A7-3E20-2345-98AA-58C40AE00143}" destId="{1D592EAD-A549-BD41-8152-8693EFF18166}" srcOrd="0" destOrd="0" parTransId="{DD344455-B78B-2B40-AB00-4A8275DCD2EE}" sibTransId="{6FCC14AF-78D6-5D4D-8DFF-F9B01D4A9F38}"/>
    <dgm:cxn modelId="{BCB4B079-D06F-4772-8106-CC066ABC6267}" type="presOf" srcId="{DEEDAEE6-58FB-5B42-B82E-4F9E42C41CC4}" destId="{7324A5C2-A38D-E64E-BF04-4B4BD82FB026}" srcOrd="1" destOrd="0" presId="urn:microsoft.com/office/officeart/2005/8/layout/process4"/>
    <dgm:cxn modelId="{75704E91-6339-4C7B-9201-AB93090A4039}" type="presOf" srcId="{F917E5A7-3E20-2345-98AA-58C40AE00143}" destId="{557CA937-64F9-7F41-8DA2-8E6B6FECCE1D}" srcOrd="0" destOrd="0" presId="urn:microsoft.com/office/officeart/2005/8/layout/process4"/>
    <dgm:cxn modelId="{2B8CE42B-D0C7-4F14-86AE-5E7268D299BE}" type="presOf" srcId="{1D592EAD-A549-BD41-8152-8693EFF18166}" destId="{E6AE0315-93CC-F945-80FD-44357754F6E2}" srcOrd="0" destOrd="0" presId="urn:microsoft.com/office/officeart/2005/8/layout/process4"/>
    <dgm:cxn modelId="{9FC06B92-5B14-2744-B905-BD5C746AFEA2}" srcId="{DABFD20F-20E1-C445-BA8A-634C7D181177}" destId="{C7683F6A-EBF8-3042-8256-CFB7CB41BEB6}" srcOrd="3" destOrd="0" parTransId="{4ABC405A-C1E0-B34A-8D40-F410C341898E}" sibTransId="{DF72CC29-1E45-0F44-AF28-CE8BC4C5D9BC}"/>
    <dgm:cxn modelId="{6BE3FD97-AD11-074A-80CB-D657BA3F9E24}" srcId="{DABFD20F-20E1-C445-BA8A-634C7D181177}" destId="{DEEDAEE6-58FB-5B42-B82E-4F9E42C41CC4}" srcOrd="1" destOrd="0" parTransId="{D6C77B6B-CEE3-5344-A00B-1D997D35D472}" sibTransId="{3760B182-C278-BE4B-B8DD-F53327C90991}"/>
    <dgm:cxn modelId="{7F8164EA-4EEF-4721-B893-E065761BD2C2}" type="presOf" srcId="{C7683F6A-EBF8-3042-8256-CFB7CB41BEB6}" destId="{3795ADC2-EF66-6C46-BFFD-58A35B70585A}" srcOrd="0" destOrd="0" presId="urn:microsoft.com/office/officeart/2005/8/layout/process4"/>
    <dgm:cxn modelId="{D716B2A5-8D18-4A04-BCB3-6790F1A714D4}" type="presOf" srcId="{C7683F6A-EBF8-3042-8256-CFB7CB41BEB6}" destId="{B6E4A65B-6A3D-E945-891E-E47D083C97DE}" srcOrd="1" destOrd="0" presId="urn:microsoft.com/office/officeart/2005/8/layout/process4"/>
    <dgm:cxn modelId="{9093D7B1-B132-4708-9D30-C79B512B4FE4}" type="presOf" srcId="{F917E5A7-3E20-2345-98AA-58C40AE00143}" destId="{8700EBA3-F5A3-3B4B-91C0-096E2F0FD9C0}" srcOrd="1" destOrd="0" presId="urn:microsoft.com/office/officeart/2005/8/layout/process4"/>
    <dgm:cxn modelId="{7EEA13C4-BDD9-4645-86D9-FBA30C87BB57}" type="presOf" srcId="{DEEDAEE6-58FB-5B42-B82E-4F9E42C41CC4}" destId="{958A7C26-9B42-1944-8BFE-8967A8702521}" srcOrd="0" destOrd="0" presId="urn:microsoft.com/office/officeart/2005/8/layout/process4"/>
    <dgm:cxn modelId="{ED37E184-46E3-4E61-B4CE-43E36AAF25B8}" type="presParOf" srcId="{7A5535D4-F381-1948-AED6-0B2805387635}" destId="{68BCE45B-3CD1-AA4C-9D4B-333121C15C35}" srcOrd="0" destOrd="0" presId="urn:microsoft.com/office/officeart/2005/8/layout/process4"/>
    <dgm:cxn modelId="{4A76EBD5-B712-45BA-967A-758E0DE322A1}" type="presParOf" srcId="{68BCE45B-3CD1-AA4C-9D4B-333121C15C35}" destId="{3795ADC2-EF66-6C46-BFFD-58A35B70585A}" srcOrd="0" destOrd="0" presId="urn:microsoft.com/office/officeart/2005/8/layout/process4"/>
    <dgm:cxn modelId="{6FCB257C-C21F-4211-B555-59BEC2A576AE}" type="presParOf" srcId="{68BCE45B-3CD1-AA4C-9D4B-333121C15C35}" destId="{B6E4A65B-6A3D-E945-891E-E47D083C97DE}" srcOrd="1" destOrd="0" presId="urn:microsoft.com/office/officeart/2005/8/layout/process4"/>
    <dgm:cxn modelId="{00A2397F-E554-4944-BF05-5C3A8F89303D}" type="presParOf" srcId="{68BCE45B-3CD1-AA4C-9D4B-333121C15C35}" destId="{960A06ED-26F7-DD4C-BF0C-3F7A112DEB39}" srcOrd="2" destOrd="0" presId="urn:microsoft.com/office/officeart/2005/8/layout/process4"/>
    <dgm:cxn modelId="{9B1F6606-2E85-4478-949C-0C3B09D5BF33}" type="presParOf" srcId="{960A06ED-26F7-DD4C-BF0C-3F7A112DEB39}" destId="{874661E7-10A0-BE42-9740-DA631DEADEC7}" srcOrd="0" destOrd="0" presId="urn:microsoft.com/office/officeart/2005/8/layout/process4"/>
    <dgm:cxn modelId="{16FDC192-9431-4E3A-9696-FCF3F21BE25A}" type="presParOf" srcId="{7A5535D4-F381-1948-AED6-0B2805387635}" destId="{1F5AB568-3ECA-A64B-80A8-06A2BF8E6845}" srcOrd="1" destOrd="0" presId="urn:microsoft.com/office/officeart/2005/8/layout/process4"/>
    <dgm:cxn modelId="{3D3E6F60-AB2A-4D72-8D0B-31A7CA03C425}" type="presParOf" srcId="{7A5535D4-F381-1948-AED6-0B2805387635}" destId="{D43F95BC-82A5-7F47-A150-B6F65D8D9F4F}" srcOrd="2" destOrd="0" presId="urn:microsoft.com/office/officeart/2005/8/layout/process4"/>
    <dgm:cxn modelId="{D457F6EE-83B8-4FA8-953F-3B8BC8EB84B9}" type="presParOf" srcId="{D43F95BC-82A5-7F47-A150-B6F65D8D9F4F}" destId="{557CA937-64F9-7F41-8DA2-8E6B6FECCE1D}" srcOrd="0" destOrd="0" presId="urn:microsoft.com/office/officeart/2005/8/layout/process4"/>
    <dgm:cxn modelId="{6227ACB9-A66F-4718-85C1-AD7C16B7E7FE}" type="presParOf" srcId="{D43F95BC-82A5-7F47-A150-B6F65D8D9F4F}" destId="{8700EBA3-F5A3-3B4B-91C0-096E2F0FD9C0}" srcOrd="1" destOrd="0" presId="urn:microsoft.com/office/officeart/2005/8/layout/process4"/>
    <dgm:cxn modelId="{42A82B8F-9597-47FC-A23B-FFFF3E2323EA}" type="presParOf" srcId="{D43F95BC-82A5-7F47-A150-B6F65D8D9F4F}" destId="{7BF07EFE-4C00-D146-B603-BE99DEC2BF2A}" srcOrd="2" destOrd="0" presId="urn:microsoft.com/office/officeart/2005/8/layout/process4"/>
    <dgm:cxn modelId="{44805993-9147-4F00-9FA0-866CB27D7E36}" type="presParOf" srcId="{7BF07EFE-4C00-D146-B603-BE99DEC2BF2A}" destId="{E6AE0315-93CC-F945-80FD-44357754F6E2}" srcOrd="0" destOrd="0" presId="urn:microsoft.com/office/officeart/2005/8/layout/process4"/>
    <dgm:cxn modelId="{6ECB239A-8226-4F53-8199-AE281A2783B0}" type="presParOf" srcId="{7A5535D4-F381-1948-AED6-0B2805387635}" destId="{F43F718E-E24F-1842-A1B1-9167B9CFF660}" srcOrd="3" destOrd="0" presId="urn:microsoft.com/office/officeart/2005/8/layout/process4"/>
    <dgm:cxn modelId="{D1F1D10A-5F9E-401F-8006-AA49E21123EE}" type="presParOf" srcId="{7A5535D4-F381-1948-AED6-0B2805387635}" destId="{67A6E48A-40C4-BF4F-92E8-A12878E678E0}" srcOrd="4" destOrd="0" presId="urn:microsoft.com/office/officeart/2005/8/layout/process4"/>
    <dgm:cxn modelId="{05279C4D-FEBC-43F1-B0E3-A24B738953DB}" type="presParOf" srcId="{67A6E48A-40C4-BF4F-92E8-A12878E678E0}" destId="{958A7C26-9B42-1944-8BFE-8967A8702521}" srcOrd="0" destOrd="0" presId="urn:microsoft.com/office/officeart/2005/8/layout/process4"/>
    <dgm:cxn modelId="{5E637A4A-70F3-4E43-AA17-73C22A916FC5}" type="presParOf" srcId="{67A6E48A-40C4-BF4F-92E8-A12878E678E0}" destId="{7324A5C2-A38D-E64E-BF04-4B4BD82FB026}" srcOrd="1" destOrd="0" presId="urn:microsoft.com/office/officeart/2005/8/layout/process4"/>
    <dgm:cxn modelId="{DE204609-C9B9-4856-8841-5C424860F722}" type="presParOf" srcId="{67A6E48A-40C4-BF4F-92E8-A12878E678E0}" destId="{58D3CFDE-8608-6244-9454-B3B24F20D016}" srcOrd="2" destOrd="0" presId="urn:microsoft.com/office/officeart/2005/8/layout/process4"/>
    <dgm:cxn modelId="{09CE61C7-0AB1-44B5-ADD5-F3512D71C13E}" type="presParOf" srcId="{58D3CFDE-8608-6244-9454-B3B24F20D016}" destId="{FBCFB8DB-DDB9-6B44-8CC8-3D9FD6FFC68D}" srcOrd="0" destOrd="0" presId="urn:microsoft.com/office/officeart/2005/8/layout/process4"/>
    <dgm:cxn modelId="{0F6C908E-A0FE-4DB6-A89D-57D425BB500B}" type="presParOf" srcId="{7A5535D4-F381-1948-AED6-0B2805387635}" destId="{2F78DD2A-67FE-F54F-B8E0-4B38FECD583C}" srcOrd="5" destOrd="0" presId="urn:microsoft.com/office/officeart/2005/8/layout/process4"/>
    <dgm:cxn modelId="{F941C922-7FDE-4C7D-AFD4-217D7BE59A6B}" type="presParOf" srcId="{7A5535D4-F381-1948-AED6-0B2805387635}" destId="{87E46D00-819F-6D4C-B838-5F0C798E8467}" srcOrd="6" destOrd="0" presId="urn:microsoft.com/office/officeart/2005/8/layout/process4"/>
    <dgm:cxn modelId="{244A6CA9-6968-41C9-8970-191382FA54B2}" type="presParOf" srcId="{87E46D00-819F-6D4C-B838-5F0C798E8467}" destId="{617540AA-1597-614E-B1B7-DBE53F0269C9}" srcOrd="0" destOrd="0" presId="urn:microsoft.com/office/officeart/2005/8/layout/process4"/>
    <dgm:cxn modelId="{412436E2-631B-436D-BA85-113150A9F833}" type="presParOf" srcId="{87E46D00-819F-6D4C-B838-5F0C798E8467}" destId="{9C38FD80-8A1D-7943-98FD-0C3F3F581117}" srcOrd="1" destOrd="0" presId="urn:microsoft.com/office/officeart/2005/8/layout/process4"/>
    <dgm:cxn modelId="{D962E5D9-73DF-41E4-957C-FEB7E89E8112}" type="presParOf" srcId="{87E46D00-819F-6D4C-B838-5F0C798E8467}" destId="{06D64148-825F-F241-A773-2FFF62C4759C}" srcOrd="2" destOrd="0" presId="urn:microsoft.com/office/officeart/2005/8/layout/process4"/>
    <dgm:cxn modelId="{479AB65D-F611-4FE7-BF56-9058488A3A7B}" type="presParOf" srcId="{06D64148-825F-F241-A773-2FFF62C4759C}" destId="{FE1D90A8-3446-A649-8EF0-187C972564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2DB4C1-1F15-9746-8677-AF0A487AABA9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B1359-7A75-464C-8E89-FF897800242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i="0" dirty="0" err="1" smtClean="0"/>
            <a:t>Ikhtisar</a:t>
          </a:r>
          <a:r>
            <a:rPr lang="en-US" b="1" i="0" dirty="0" smtClean="0"/>
            <a:t> </a:t>
          </a:r>
          <a:r>
            <a:rPr lang="en-US" b="1" i="0" dirty="0" err="1" smtClean="0"/>
            <a:t>Laba</a:t>
          </a:r>
          <a:r>
            <a:rPr lang="en-US" b="1" i="0" dirty="0" smtClean="0"/>
            <a:t> </a:t>
          </a:r>
          <a:r>
            <a:rPr lang="en-US" b="1" i="0" dirty="0" err="1" smtClean="0"/>
            <a:t>Rugi</a:t>
          </a:r>
          <a:r>
            <a:rPr lang="en-US" b="1" i="1" dirty="0" smtClean="0"/>
            <a:t> </a:t>
          </a:r>
          <a:r>
            <a:rPr lang="en-US" b="0" i="0" dirty="0" smtClean="0"/>
            <a:t>(</a:t>
          </a:r>
          <a:r>
            <a:rPr lang="en-US" b="0" i="1" dirty="0" smtClean="0"/>
            <a:t>Income Summary</a:t>
          </a:r>
          <a:r>
            <a:rPr lang="en-US" b="0" i="0" dirty="0" smtClean="0"/>
            <a:t>) </a:t>
          </a:r>
          <a:r>
            <a:rPr lang="en-US" b="0" i="0" dirty="0" err="1" smtClean="0"/>
            <a:t>adalah</a:t>
          </a:r>
          <a:r>
            <a:rPr lang="en-US" b="0" i="0" dirty="0" smtClean="0"/>
            <a:t> </a:t>
          </a:r>
          <a:r>
            <a:rPr lang="en-US" b="0" i="0" dirty="0" err="1" smtClean="0"/>
            <a:t>akun</a:t>
          </a:r>
          <a:r>
            <a:rPr lang="en-US" b="0" i="0" dirty="0" smtClean="0"/>
            <a:t> </a:t>
          </a:r>
          <a:r>
            <a:rPr lang="en-US" b="0" i="0" dirty="0" err="1" smtClean="0"/>
            <a:t>sementara</a:t>
          </a:r>
          <a:r>
            <a:rPr lang="en-US" b="0" i="0" dirty="0" smtClean="0"/>
            <a:t> yang </a:t>
          </a:r>
          <a:r>
            <a:rPr lang="en-US" b="0" i="0" dirty="0" err="1" smtClean="0"/>
            <a:t>digunakan</a:t>
          </a:r>
          <a:endParaRPr lang="en-US" b="0" i="0" dirty="0" smtClean="0"/>
        </a:p>
        <a:p>
          <a:r>
            <a:rPr lang="sv-SE" b="0" i="0" dirty="0" smtClean="0"/>
            <a:t>hanya pada saat akhir periode.</a:t>
          </a:r>
          <a:endParaRPr lang="en-US" b="0" i="0" dirty="0"/>
        </a:p>
      </dgm:t>
    </dgm:pt>
    <dgm:pt modelId="{5766D5F7-4940-A545-854C-AA40ED4AF2AB}" type="parTrans" cxnId="{983717E5-89DE-DE42-95FE-CE831DBC3F6A}">
      <dgm:prSet/>
      <dgm:spPr/>
      <dgm:t>
        <a:bodyPr/>
        <a:lstStyle/>
        <a:p>
          <a:endParaRPr lang="en-US"/>
        </a:p>
      </dgm:t>
    </dgm:pt>
    <dgm:pt modelId="{C85BD6BB-F4B1-0A4E-98E5-2656D39A797F}" type="sibTrans" cxnId="{983717E5-89DE-DE42-95FE-CE831DBC3F6A}">
      <dgm:prSet/>
      <dgm:spPr/>
      <dgm:t>
        <a:bodyPr/>
        <a:lstStyle/>
        <a:p>
          <a:endParaRPr lang="en-US"/>
        </a:p>
      </dgm:t>
    </dgm:pt>
    <dgm:pt modelId="{1B1964E7-36E4-4443-A6BF-CBCEF6FA305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penutupan</a:t>
          </a:r>
          <a:r>
            <a:rPr lang="en-US" dirty="0" smtClean="0"/>
            <a:t>,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Ikhtisar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. </a:t>
          </a:r>
          <a:endParaRPr lang="en-US" dirty="0"/>
        </a:p>
      </dgm:t>
    </dgm:pt>
    <dgm:pt modelId="{E956F270-D927-C74F-B757-F61122BB09FC}" type="parTrans" cxnId="{34866126-E266-6D42-9AA1-260A07B736C4}">
      <dgm:prSet/>
      <dgm:spPr/>
      <dgm:t>
        <a:bodyPr/>
        <a:lstStyle/>
        <a:p>
          <a:endParaRPr lang="en-US"/>
        </a:p>
      </dgm:t>
    </dgm:pt>
    <dgm:pt modelId="{A369DC70-FA0E-EB42-B799-9E49F03CCC7F}" type="sibTrans" cxnId="{34866126-E266-6D42-9AA1-260A07B736C4}">
      <dgm:prSet/>
      <dgm:spPr/>
      <dgm:t>
        <a:bodyPr/>
        <a:lstStyle/>
        <a:p>
          <a:endParaRPr lang="en-US"/>
        </a:p>
      </dgm:t>
    </dgm:pt>
    <dgm:pt modelId="{A390F7D9-4AD2-5845-A1B8-42B9678FDB1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penutupan</a:t>
          </a:r>
          <a:r>
            <a:rPr lang="en-US" dirty="0" smtClean="0"/>
            <a:t>, </a:t>
          </a:r>
          <a:r>
            <a:rPr lang="en-US" dirty="0" err="1" smtClean="0"/>
            <a:t>Ikhtisar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didebit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dikredit</a:t>
          </a:r>
          <a:r>
            <a:rPr lang="en-US" dirty="0" smtClean="0"/>
            <a:t> </a:t>
          </a:r>
        </a:p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yang </a:t>
          </a:r>
          <a:r>
            <a:rPr lang="en-US" dirty="0" err="1" smtClean="0"/>
            <a:t>berbeda-beda</a:t>
          </a:r>
          <a:r>
            <a:rPr lang="en-US" dirty="0" smtClean="0"/>
            <a:t>. </a:t>
          </a:r>
          <a:endParaRPr lang="en-US" dirty="0"/>
        </a:p>
      </dgm:t>
    </dgm:pt>
    <dgm:pt modelId="{0B958B99-129A-B047-BF99-93E79D6526EE}" type="parTrans" cxnId="{35548462-6F37-EB4D-AB82-B5128BCE995C}">
      <dgm:prSet/>
      <dgm:spPr/>
      <dgm:t>
        <a:bodyPr/>
        <a:lstStyle/>
        <a:p>
          <a:endParaRPr lang="en-US"/>
        </a:p>
      </dgm:t>
    </dgm:pt>
    <dgm:pt modelId="{DFBB6059-2ACD-F64C-AAF5-9DF4C6BECD3F}" type="sibTrans" cxnId="{35548462-6F37-EB4D-AB82-B5128BCE995C}">
      <dgm:prSet/>
      <dgm:spPr/>
      <dgm:t>
        <a:bodyPr/>
        <a:lstStyle/>
        <a:p>
          <a:endParaRPr lang="en-US"/>
        </a:p>
      </dgm:t>
    </dgm:pt>
    <dgm:pt modelId="{67D0432F-01F7-6943-B35E-EA5030E4D41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penutupan</a:t>
          </a:r>
          <a:r>
            <a:rPr lang="en-US" dirty="0" smtClean="0"/>
            <a:t>, </a:t>
          </a:r>
          <a:r>
            <a:rPr lang="en-US" dirty="0" err="1" smtClean="0"/>
            <a:t>Ikhtisar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.</a:t>
          </a:r>
          <a:endParaRPr lang="en-US" dirty="0"/>
        </a:p>
      </dgm:t>
    </dgm:pt>
    <dgm:pt modelId="{BF8601F6-AAF6-4C4C-851F-2D0F9AB5A072}" type="parTrans" cxnId="{54D7EC44-C1CD-034C-8281-ECF09A66D402}">
      <dgm:prSet/>
      <dgm:spPr/>
      <dgm:t>
        <a:bodyPr/>
        <a:lstStyle/>
        <a:p>
          <a:endParaRPr lang="en-US"/>
        </a:p>
      </dgm:t>
    </dgm:pt>
    <dgm:pt modelId="{4948001F-6710-7F49-9736-1F65FDCDA4D0}" type="sibTrans" cxnId="{54D7EC44-C1CD-034C-8281-ECF09A66D402}">
      <dgm:prSet/>
      <dgm:spPr/>
      <dgm:t>
        <a:bodyPr/>
        <a:lstStyle/>
        <a:p>
          <a:endParaRPr lang="en-US"/>
        </a:p>
      </dgm:t>
    </dgm:pt>
    <dgm:pt modelId="{44E463C4-DE6B-7D4D-9150-CC2D2B4A7C5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Ikhtisar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“</a:t>
          </a:r>
          <a:r>
            <a:rPr lang="en-US" dirty="0" err="1" smtClean="0"/>
            <a:t>membersihkan</a:t>
          </a:r>
          <a:r>
            <a:rPr lang="en-US" dirty="0" smtClean="0"/>
            <a:t>”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menihilkan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pendapatan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kadang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b="1" dirty="0" err="1" smtClean="0"/>
            <a:t>akun</a:t>
          </a:r>
          <a:r>
            <a:rPr lang="en-US" b="1" dirty="0" smtClean="0"/>
            <a:t> </a:t>
          </a:r>
          <a:r>
            <a:rPr lang="en-US" b="1" dirty="0" err="1" smtClean="0"/>
            <a:t>kliring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i="1" dirty="0" smtClean="0"/>
            <a:t>clearing account</a:t>
          </a:r>
          <a:r>
            <a:rPr lang="en-US" dirty="0" smtClean="0"/>
            <a:t>).</a:t>
          </a:r>
          <a:endParaRPr lang="en-US" dirty="0"/>
        </a:p>
      </dgm:t>
    </dgm:pt>
    <dgm:pt modelId="{09BEED41-0ED3-9F49-9114-3DE0C9D3DEED}" type="parTrans" cxnId="{DC74D215-1A48-6B4E-B686-E7101DD4E941}">
      <dgm:prSet/>
      <dgm:spPr/>
      <dgm:t>
        <a:bodyPr/>
        <a:lstStyle/>
        <a:p>
          <a:endParaRPr lang="en-US"/>
        </a:p>
      </dgm:t>
    </dgm:pt>
    <dgm:pt modelId="{5EDEEF78-A809-6341-9B18-4DFC3A11DDF5}" type="sibTrans" cxnId="{DC74D215-1A48-6B4E-B686-E7101DD4E941}">
      <dgm:prSet/>
      <dgm:spPr/>
      <dgm:t>
        <a:bodyPr/>
        <a:lstStyle/>
        <a:p>
          <a:endParaRPr lang="en-US"/>
        </a:p>
      </dgm:t>
    </dgm:pt>
    <dgm:pt modelId="{4C582BC5-B47F-0143-B301-A7CC918FC447}" type="pres">
      <dgm:prSet presAssocID="{772DB4C1-1F15-9746-8677-AF0A487AA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6CA5F-0D2F-244F-BA6C-9463DC9970B6}" type="pres">
      <dgm:prSet presAssocID="{4B1B1359-7A75-464C-8E89-FF89780024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3824-8284-BD4C-8A70-DD750D7E6097}" type="pres">
      <dgm:prSet presAssocID="{C85BD6BB-F4B1-0A4E-98E5-2656D39A797F}" presName="spacer" presStyleCnt="0"/>
      <dgm:spPr/>
    </dgm:pt>
    <dgm:pt modelId="{5ADE34D9-FC5E-7845-A972-5C3727F7B261}" type="pres">
      <dgm:prSet presAssocID="{1B1964E7-36E4-4443-A6BF-CBCEF6FA30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B6B5-9A1C-0F40-8581-D33F60C42D78}" type="pres">
      <dgm:prSet presAssocID="{A369DC70-FA0E-EB42-B799-9E49F03CCC7F}" presName="spacer" presStyleCnt="0"/>
      <dgm:spPr/>
    </dgm:pt>
    <dgm:pt modelId="{F272C384-81A8-794B-BD96-CBC6C64F2136}" type="pres">
      <dgm:prSet presAssocID="{A390F7D9-4AD2-5845-A1B8-42B9678FDB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D2A57-750B-B847-A1A8-B497A8E970B5}" type="pres">
      <dgm:prSet presAssocID="{DFBB6059-2ACD-F64C-AAF5-9DF4C6BECD3F}" presName="spacer" presStyleCnt="0"/>
      <dgm:spPr/>
    </dgm:pt>
    <dgm:pt modelId="{1D760A90-5092-4C45-A6B8-80E91661B928}" type="pres">
      <dgm:prSet presAssocID="{67D0432F-01F7-6943-B35E-EA5030E4D41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9D3A6-621F-974E-9217-143D632C98E2}" type="pres">
      <dgm:prSet presAssocID="{4948001F-6710-7F49-9736-1F65FDCDA4D0}" presName="spacer" presStyleCnt="0"/>
      <dgm:spPr/>
    </dgm:pt>
    <dgm:pt modelId="{AF79E1F2-247C-544B-8D44-B18F3F174388}" type="pres">
      <dgm:prSet presAssocID="{44E463C4-DE6B-7D4D-9150-CC2D2B4A7C5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144F3-E01D-4240-A1C3-0CB8C49412B5}" type="presOf" srcId="{44E463C4-DE6B-7D4D-9150-CC2D2B4A7C5F}" destId="{AF79E1F2-247C-544B-8D44-B18F3F174388}" srcOrd="0" destOrd="0" presId="urn:microsoft.com/office/officeart/2005/8/layout/vList2"/>
    <dgm:cxn modelId="{54D7EC44-C1CD-034C-8281-ECF09A66D402}" srcId="{772DB4C1-1F15-9746-8677-AF0A487AABA9}" destId="{67D0432F-01F7-6943-B35E-EA5030E4D417}" srcOrd="3" destOrd="0" parTransId="{BF8601F6-AAF6-4C4C-851F-2D0F9AB5A072}" sibTransId="{4948001F-6710-7F49-9736-1F65FDCDA4D0}"/>
    <dgm:cxn modelId="{35548462-6F37-EB4D-AB82-B5128BCE995C}" srcId="{772DB4C1-1F15-9746-8677-AF0A487AABA9}" destId="{A390F7D9-4AD2-5845-A1B8-42B9678FDB1D}" srcOrd="2" destOrd="0" parTransId="{0B958B99-129A-B047-BF99-93E79D6526EE}" sibTransId="{DFBB6059-2ACD-F64C-AAF5-9DF4C6BECD3F}"/>
    <dgm:cxn modelId="{A35F8E51-3AD3-4581-9F41-C26925907F5E}" type="presOf" srcId="{4B1B1359-7A75-464C-8E89-FF897800242B}" destId="{CE86CA5F-0D2F-244F-BA6C-9463DC9970B6}" srcOrd="0" destOrd="0" presId="urn:microsoft.com/office/officeart/2005/8/layout/vList2"/>
    <dgm:cxn modelId="{0C046512-67BB-49EE-BE18-48FE0FDA8684}" type="presOf" srcId="{A390F7D9-4AD2-5845-A1B8-42B9678FDB1D}" destId="{F272C384-81A8-794B-BD96-CBC6C64F2136}" srcOrd="0" destOrd="0" presId="urn:microsoft.com/office/officeart/2005/8/layout/vList2"/>
    <dgm:cxn modelId="{34866126-E266-6D42-9AA1-260A07B736C4}" srcId="{772DB4C1-1F15-9746-8677-AF0A487AABA9}" destId="{1B1964E7-36E4-4443-A6BF-CBCEF6FA3058}" srcOrd="1" destOrd="0" parTransId="{E956F270-D927-C74F-B757-F61122BB09FC}" sibTransId="{A369DC70-FA0E-EB42-B799-9E49F03CCC7F}"/>
    <dgm:cxn modelId="{82C98CBE-56E9-4134-896F-CE77F8514447}" type="presOf" srcId="{1B1964E7-36E4-4443-A6BF-CBCEF6FA3058}" destId="{5ADE34D9-FC5E-7845-A972-5C3727F7B261}" srcOrd="0" destOrd="0" presId="urn:microsoft.com/office/officeart/2005/8/layout/vList2"/>
    <dgm:cxn modelId="{983717E5-89DE-DE42-95FE-CE831DBC3F6A}" srcId="{772DB4C1-1F15-9746-8677-AF0A487AABA9}" destId="{4B1B1359-7A75-464C-8E89-FF897800242B}" srcOrd="0" destOrd="0" parTransId="{5766D5F7-4940-A545-854C-AA40ED4AF2AB}" sibTransId="{C85BD6BB-F4B1-0A4E-98E5-2656D39A797F}"/>
    <dgm:cxn modelId="{DC74D215-1A48-6B4E-B686-E7101DD4E941}" srcId="{772DB4C1-1F15-9746-8677-AF0A487AABA9}" destId="{44E463C4-DE6B-7D4D-9150-CC2D2B4A7C5F}" srcOrd="4" destOrd="0" parTransId="{09BEED41-0ED3-9F49-9114-3DE0C9D3DEED}" sibTransId="{5EDEEF78-A809-6341-9B18-4DFC3A11DDF5}"/>
    <dgm:cxn modelId="{0A31995E-F52E-45F5-B04E-A02D2AF773E9}" type="presOf" srcId="{67D0432F-01F7-6943-B35E-EA5030E4D417}" destId="{1D760A90-5092-4C45-A6B8-80E91661B928}" srcOrd="0" destOrd="0" presId="urn:microsoft.com/office/officeart/2005/8/layout/vList2"/>
    <dgm:cxn modelId="{FC0C6562-CD26-4830-AA8A-EA7C78EAB76A}" type="presOf" srcId="{772DB4C1-1F15-9746-8677-AF0A487AABA9}" destId="{4C582BC5-B47F-0143-B301-A7CC918FC447}" srcOrd="0" destOrd="0" presId="urn:microsoft.com/office/officeart/2005/8/layout/vList2"/>
    <dgm:cxn modelId="{79AD7DF8-B36F-4F4B-A370-3932A05A53B7}" type="presParOf" srcId="{4C582BC5-B47F-0143-B301-A7CC918FC447}" destId="{CE86CA5F-0D2F-244F-BA6C-9463DC9970B6}" srcOrd="0" destOrd="0" presId="urn:microsoft.com/office/officeart/2005/8/layout/vList2"/>
    <dgm:cxn modelId="{1F3A1408-8366-49A0-9AEA-4A16ECF0BCFC}" type="presParOf" srcId="{4C582BC5-B47F-0143-B301-A7CC918FC447}" destId="{A9FB3824-8284-BD4C-8A70-DD750D7E6097}" srcOrd="1" destOrd="0" presId="urn:microsoft.com/office/officeart/2005/8/layout/vList2"/>
    <dgm:cxn modelId="{FCFD0B83-9970-490E-9D97-133FB29165A2}" type="presParOf" srcId="{4C582BC5-B47F-0143-B301-A7CC918FC447}" destId="{5ADE34D9-FC5E-7845-A972-5C3727F7B261}" srcOrd="2" destOrd="0" presId="urn:microsoft.com/office/officeart/2005/8/layout/vList2"/>
    <dgm:cxn modelId="{FDBDB8F1-A1BC-4935-9F91-24514793096D}" type="presParOf" srcId="{4C582BC5-B47F-0143-B301-A7CC918FC447}" destId="{1C8FB6B5-9A1C-0F40-8581-D33F60C42D78}" srcOrd="3" destOrd="0" presId="urn:microsoft.com/office/officeart/2005/8/layout/vList2"/>
    <dgm:cxn modelId="{F846387C-8002-4CBF-B491-69FA49C7E4F7}" type="presParOf" srcId="{4C582BC5-B47F-0143-B301-A7CC918FC447}" destId="{F272C384-81A8-794B-BD96-CBC6C64F2136}" srcOrd="4" destOrd="0" presId="urn:microsoft.com/office/officeart/2005/8/layout/vList2"/>
    <dgm:cxn modelId="{387E82E1-726F-404F-A931-65698CA79E2F}" type="presParOf" srcId="{4C582BC5-B47F-0143-B301-A7CC918FC447}" destId="{0A1D2A57-750B-B847-A1A8-B497A8E970B5}" srcOrd="5" destOrd="0" presId="urn:microsoft.com/office/officeart/2005/8/layout/vList2"/>
    <dgm:cxn modelId="{27F29D03-D664-4518-AC5A-EB9D19F543FA}" type="presParOf" srcId="{4C582BC5-B47F-0143-B301-A7CC918FC447}" destId="{1D760A90-5092-4C45-A6B8-80E91661B928}" srcOrd="6" destOrd="0" presId="urn:microsoft.com/office/officeart/2005/8/layout/vList2"/>
    <dgm:cxn modelId="{81C7F348-D657-4DB0-B716-16464222B96C}" type="presParOf" srcId="{4C582BC5-B47F-0143-B301-A7CC918FC447}" destId="{9F09D3A6-621F-974E-9217-143D632C98E2}" srcOrd="7" destOrd="0" presId="urn:microsoft.com/office/officeart/2005/8/layout/vList2"/>
    <dgm:cxn modelId="{DFB5E3AF-E0FB-4FE2-A1A5-FBFE6C8787CE}" type="presParOf" srcId="{4C582BC5-B47F-0143-B301-A7CC918FC447}" destId="{AF79E1F2-247C-544B-8D44-B18F3F1743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2DC8BD-04C0-5543-9B88-6C8DBBC28C5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4C52B-9455-2342-942B-B4CE7C4BE60E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BFF14BF-F062-BC43-8641-132B7E85725C}" type="parTrans" cxnId="{BCF14E16-A256-1349-B4F9-17A856231352}">
      <dgm:prSet/>
      <dgm:spPr/>
      <dgm:t>
        <a:bodyPr/>
        <a:lstStyle/>
        <a:p>
          <a:endParaRPr lang="en-US"/>
        </a:p>
      </dgm:t>
    </dgm:pt>
    <dgm:pt modelId="{F150A650-ABC2-5E4C-85BE-86B6D6BC09BB}" type="sibTrans" cxnId="{BCF14E16-A256-1349-B4F9-17A856231352}">
      <dgm:prSet/>
      <dgm:spPr/>
      <dgm:t>
        <a:bodyPr/>
        <a:lstStyle/>
        <a:p>
          <a:endParaRPr lang="en-US"/>
        </a:p>
      </dgm:t>
    </dgm:pt>
    <dgm:pt modelId="{B09C9487-6018-F243-8988-D3B283AB3EF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Semua</a:t>
          </a:r>
          <a:r>
            <a:rPr lang="en-US" sz="2000" dirty="0" smtClean="0"/>
            <a:t> </a:t>
          </a:r>
          <a:r>
            <a:rPr lang="en-US" sz="2000" dirty="0" err="1" smtClean="0"/>
            <a:t>pendapatan</a:t>
          </a:r>
          <a:r>
            <a:rPr lang="en-US" sz="2000" dirty="0" smtClean="0"/>
            <a:t> </a:t>
          </a:r>
          <a:r>
            <a:rPr lang="en-US" sz="2000" dirty="0" err="1" smtClean="0"/>
            <a:t>didebit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mengkredit</a:t>
          </a:r>
          <a:r>
            <a:rPr lang="en-US" sz="2000" dirty="0" smtClean="0"/>
            <a:t> </a:t>
          </a:r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.</a:t>
          </a:r>
          <a:endParaRPr lang="en-US" sz="2000" dirty="0"/>
        </a:p>
      </dgm:t>
    </dgm:pt>
    <dgm:pt modelId="{B770FE6F-6778-834D-838D-CDAD5DB389A7}" type="parTrans" cxnId="{FFEF4DD4-428E-DD4E-8FAD-204AA2BC5EFF}">
      <dgm:prSet/>
      <dgm:spPr/>
      <dgm:t>
        <a:bodyPr/>
        <a:lstStyle/>
        <a:p>
          <a:endParaRPr lang="en-US"/>
        </a:p>
      </dgm:t>
    </dgm:pt>
    <dgm:pt modelId="{EB5FC7E6-05CF-D34C-9884-B4D8E32CD3AF}" type="sibTrans" cxnId="{FFEF4DD4-428E-DD4E-8FAD-204AA2BC5EFF}">
      <dgm:prSet/>
      <dgm:spPr/>
      <dgm:t>
        <a:bodyPr/>
        <a:lstStyle/>
        <a:p>
          <a:endParaRPr lang="en-US"/>
        </a:p>
      </dgm:t>
    </dgm:pt>
    <dgm:pt modelId="{2D420996-6720-C347-9436-303C05A6D8A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03880D7-FAE9-4947-9A1F-3605D4875D35}" type="parTrans" cxnId="{5205C9ED-4EEE-174F-A90E-35F4BBD32827}">
      <dgm:prSet/>
      <dgm:spPr/>
      <dgm:t>
        <a:bodyPr/>
        <a:lstStyle/>
        <a:p>
          <a:endParaRPr lang="en-US"/>
        </a:p>
      </dgm:t>
    </dgm:pt>
    <dgm:pt modelId="{2F100B54-9A9A-FA4A-A21B-79667F2A1AFC}" type="sibTrans" cxnId="{5205C9ED-4EEE-174F-A90E-35F4BBD32827}">
      <dgm:prSet/>
      <dgm:spPr/>
      <dgm:t>
        <a:bodyPr/>
        <a:lstStyle/>
        <a:p>
          <a:endParaRPr lang="en-US"/>
        </a:p>
      </dgm:t>
    </dgm:pt>
    <dgm:pt modelId="{8E6A8B20-6732-0340-8EE9-2FBEAA7002A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Semua</a:t>
          </a:r>
          <a:r>
            <a:rPr lang="en-US" sz="2000" dirty="0" smtClean="0"/>
            <a:t> </a:t>
          </a:r>
          <a:r>
            <a:rPr lang="en-US" sz="2000" dirty="0" err="1" smtClean="0"/>
            <a:t>beban</a:t>
          </a:r>
          <a:r>
            <a:rPr lang="en-US" sz="2000" dirty="0" smtClean="0"/>
            <a:t> </a:t>
          </a:r>
          <a:r>
            <a:rPr lang="en-US" sz="2000" dirty="0" err="1" smtClean="0"/>
            <a:t>dikredit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mendebit</a:t>
          </a:r>
          <a:r>
            <a:rPr lang="en-US" sz="2000" dirty="0" smtClean="0"/>
            <a:t> </a:t>
          </a:r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.</a:t>
          </a:r>
          <a:endParaRPr lang="en-US" sz="2000" dirty="0"/>
        </a:p>
      </dgm:t>
    </dgm:pt>
    <dgm:pt modelId="{F217E4C3-7239-1C45-B2D9-DDC962438647}" type="parTrans" cxnId="{34E6A1AC-BBE1-C941-833E-64F9CABEA175}">
      <dgm:prSet/>
      <dgm:spPr/>
      <dgm:t>
        <a:bodyPr/>
        <a:lstStyle/>
        <a:p>
          <a:endParaRPr lang="en-US"/>
        </a:p>
      </dgm:t>
    </dgm:pt>
    <dgm:pt modelId="{43A4F9D8-2C0A-DE44-8F57-ECE51EF1B0ED}" type="sibTrans" cxnId="{34E6A1AC-BBE1-C941-833E-64F9CABEA175}">
      <dgm:prSet/>
      <dgm:spPr/>
      <dgm:t>
        <a:bodyPr/>
        <a:lstStyle/>
        <a:p>
          <a:endParaRPr lang="en-US"/>
        </a:p>
      </dgm:t>
    </dgm:pt>
    <dgm:pt modelId="{B95B6B9E-C8DA-6A48-B976-B33E66112036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AF68E32-5E76-6445-81DB-BCEE2B1EEC8F}" type="parTrans" cxnId="{4DB851C0-550B-594D-8DF9-AF4D4ECD4198}">
      <dgm:prSet/>
      <dgm:spPr/>
      <dgm:t>
        <a:bodyPr/>
        <a:lstStyle/>
        <a:p>
          <a:endParaRPr lang="en-US"/>
        </a:p>
      </dgm:t>
    </dgm:pt>
    <dgm:pt modelId="{890829E7-5098-924F-B73C-8BE77D6CD7BF}" type="sibTrans" cxnId="{4DB851C0-550B-594D-8DF9-AF4D4ECD4198}">
      <dgm:prSet/>
      <dgm:spPr/>
      <dgm:t>
        <a:bodyPr/>
        <a:lstStyle/>
        <a:p>
          <a:endParaRPr lang="en-US"/>
        </a:p>
      </dgm:t>
    </dgm:pt>
    <dgm:pt modelId="{893D5417-FC48-D347-A92C-D2C14E70E3B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Ikhtisar</a:t>
          </a:r>
          <a:r>
            <a:rPr lang="en-US" sz="2000" dirty="0" smtClean="0"/>
            <a:t> </a:t>
          </a:r>
          <a:r>
            <a:rPr lang="en-US" sz="2000" dirty="0" err="1" smtClean="0"/>
            <a:t>laba</a:t>
          </a:r>
          <a:r>
            <a:rPr lang="en-US" sz="2000" dirty="0" smtClean="0"/>
            <a:t> </a:t>
          </a:r>
          <a:r>
            <a:rPr lang="en-US" sz="2000" dirty="0" err="1" smtClean="0"/>
            <a:t>rugi</a:t>
          </a:r>
          <a:r>
            <a:rPr lang="en-US" sz="2000" dirty="0" smtClean="0"/>
            <a:t> </a:t>
          </a:r>
          <a:r>
            <a:rPr lang="en-US" sz="2000" dirty="0" err="1" smtClean="0"/>
            <a:t>didebit</a:t>
          </a:r>
          <a:r>
            <a:rPr lang="en-US" sz="2000" dirty="0" smtClean="0"/>
            <a:t> </a:t>
          </a:r>
          <a:r>
            <a:rPr lang="en-US" sz="2000" dirty="0" err="1" smtClean="0"/>
            <a:t>sebesar</a:t>
          </a:r>
          <a:r>
            <a:rPr lang="en-US" sz="2000" dirty="0" smtClean="0"/>
            <a:t> </a:t>
          </a:r>
          <a:r>
            <a:rPr lang="en-US" sz="2000" dirty="0" err="1" smtClean="0"/>
            <a:t>saldonya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mengkredit</a:t>
          </a:r>
          <a:r>
            <a:rPr lang="en-US" sz="2000" dirty="0" smtClean="0"/>
            <a:t> modal </a:t>
          </a:r>
          <a:r>
            <a:rPr lang="en-US" sz="2000" dirty="0" err="1" smtClean="0"/>
            <a:t>pemilik</a:t>
          </a:r>
          <a:r>
            <a:rPr lang="en-US" sz="2000" dirty="0" smtClean="0"/>
            <a:t>.</a:t>
          </a:r>
          <a:endParaRPr lang="en-US" sz="2000" dirty="0"/>
        </a:p>
      </dgm:t>
    </dgm:pt>
    <dgm:pt modelId="{EDFA92B7-2695-8047-98C8-9D35BD258D4D}" type="parTrans" cxnId="{01C548A2-3B89-894F-93C8-F97965BBA1C0}">
      <dgm:prSet/>
      <dgm:spPr/>
      <dgm:t>
        <a:bodyPr/>
        <a:lstStyle/>
        <a:p>
          <a:endParaRPr lang="en-US"/>
        </a:p>
      </dgm:t>
    </dgm:pt>
    <dgm:pt modelId="{ADB41199-3A4D-644F-B5B4-3312332D37DA}" type="sibTrans" cxnId="{01C548A2-3B89-894F-93C8-F97965BBA1C0}">
      <dgm:prSet/>
      <dgm:spPr/>
      <dgm:t>
        <a:bodyPr/>
        <a:lstStyle/>
        <a:p>
          <a:endParaRPr lang="en-US"/>
        </a:p>
      </dgm:t>
    </dgm:pt>
    <dgm:pt modelId="{46127654-5DE6-F241-A213-E785026F0E1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3CD39363-92BB-DF4E-99F3-7E2127449A86}" type="parTrans" cxnId="{D250CD1C-1C52-4140-846D-C67B772A9415}">
      <dgm:prSet/>
      <dgm:spPr/>
      <dgm:t>
        <a:bodyPr/>
        <a:lstStyle/>
        <a:p>
          <a:endParaRPr lang="en-US"/>
        </a:p>
      </dgm:t>
    </dgm:pt>
    <dgm:pt modelId="{24304E29-372D-5141-B4FE-3B0AB264BD9D}" type="sibTrans" cxnId="{D250CD1C-1C52-4140-846D-C67B772A9415}">
      <dgm:prSet/>
      <dgm:spPr/>
      <dgm:t>
        <a:bodyPr/>
        <a:lstStyle/>
        <a:p>
          <a:endParaRPr lang="en-US"/>
        </a:p>
      </dgm:t>
    </dgm:pt>
    <dgm:pt modelId="{9852BF63-0187-FA47-B898-147E76CC935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700" dirty="0"/>
        </a:p>
      </dgm:t>
    </dgm:pt>
    <dgm:pt modelId="{E0BECAB5-54EB-E94C-AA59-FD3AA1F8D605}" type="parTrans" cxnId="{E678212F-1455-6D4A-8109-7E5EE003843B}">
      <dgm:prSet/>
      <dgm:spPr/>
      <dgm:t>
        <a:bodyPr/>
        <a:lstStyle/>
        <a:p>
          <a:endParaRPr lang="en-US"/>
        </a:p>
      </dgm:t>
    </dgm:pt>
    <dgm:pt modelId="{EDD98A9A-D635-C648-86D7-F163651F47D8}" type="sibTrans" cxnId="{E678212F-1455-6D4A-8109-7E5EE003843B}">
      <dgm:prSet/>
      <dgm:spPr/>
      <dgm:t>
        <a:bodyPr/>
        <a:lstStyle/>
        <a:p>
          <a:endParaRPr lang="en-US"/>
        </a:p>
      </dgm:t>
    </dgm:pt>
    <dgm:pt modelId="{609C7478-6370-D140-981F-847EB2D1665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2000" dirty="0" smtClean="0"/>
            <a:t>Prive pemilik dikredit dan mendebit modal pemilik.</a:t>
          </a:r>
          <a:endParaRPr lang="en-US" sz="2000" dirty="0"/>
        </a:p>
      </dgm:t>
    </dgm:pt>
    <dgm:pt modelId="{A1CDF1CD-1A52-3B4A-B664-ABC5DDD8CBF4}" type="parTrans" cxnId="{924B4C3A-0E09-8D4B-90AA-668196C4E81B}">
      <dgm:prSet/>
      <dgm:spPr/>
      <dgm:t>
        <a:bodyPr/>
        <a:lstStyle/>
        <a:p>
          <a:endParaRPr lang="en-US"/>
        </a:p>
      </dgm:t>
    </dgm:pt>
    <dgm:pt modelId="{75120685-4C86-A94B-B932-E8A2FF3182A6}" type="sibTrans" cxnId="{924B4C3A-0E09-8D4B-90AA-668196C4E81B}">
      <dgm:prSet/>
      <dgm:spPr/>
      <dgm:t>
        <a:bodyPr/>
        <a:lstStyle/>
        <a:p>
          <a:endParaRPr lang="en-US"/>
        </a:p>
      </dgm:t>
    </dgm:pt>
    <dgm:pt modelId="{CCACF46F-5D2D-844B-8F40-464647183EFE}" type="pres">
      <dgm:prSet presAssocID="{DE2DC8BD-04C0-5543-9B88-6C8DBBC28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BF2A4-C1DC-A846-B133-2BF761383283}" type="pres">
      <dgm:prSet presAssocID="{AE34C52B-9455-2342-942B-B4CE7C4BE60E}" presName="linNode" presStyleCnt="0"/>
      <dgm:spPr/>
    </dgm:pt>
    <dgm:pt modelId="{98F26FEB-E72B-4C45-B3F8-726ED00FD33D}" type="pres">
      <dgm:prSet presAssocID="{AE34C52B-9455-2342-942B-B4CE7C4BE60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86B39-DD38-FE49-8EF4-623917AEA6CB}" type="pres">
      <dgm:prSet presAssocID="{AE34C52B-9455-2342-942B-B4CE7C4BE60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27CA1-EB47-F94F-81E2-C8AACB0FA8C0}" type="pres">
      <dgm:prSet presAssocID="{F150A650-ABC2-5E4C-85BE-86B6D6BC09BB}" presName="sp" presStyleCnt="0"/>
      <dgm:spPr/>
    </dgm:pt>
    <dgm:pt modelId="{4B1734BB-4FC7-3C4D-AE2A-90420D7D4038}" type="pres">
      <dgm:prSet presAssocID="{2D420996-6720-C347-9436-303C05A6D8A4}" presName="linNode" presStyleCnt="0"/>
      <dgm:spPr/>
    </dgm:pt>
    <dgm:pt modelId="{50DB6A9A-AAC7-C443-926A-347CB7DFCAE7}" type="pres">
      <dgm:prSet presAssocID="{2D420996-6720-C347-9436-303C05A6D8A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4CFBA-AF7D-4449-8B04-0CCB99294090}" type="pres">
      <dgm:prSet presAssocID="{2D420996-6720-C347-9436-303C05A6D8A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BEC3E-6436-444F-91E7-4778D8B12BDA}" type="pres">
      <dgm:prSet presAssocID="{2F100B54-9A9A-FA4A-A21B-79667F2A1AFC}" presName="sp" presStyleCnt="0"/>
      <dgm:spPr/>
    </dgm:pt>
    <dgm:pt modelId="{3A57272A-7E69-5B47-A60A-6816E07660B3}" type="pres">
      <dgm:prSet presAssocID="{B95B6B9E-C8DA-6A48-B976-B33E66112036}" presName="linNode" presStyleCnt="0"/>
      <dgm:spPr/>
    </dgm:pt>
    <dgm:pt modelId="{92C84F0F-6894-4448-A424-B3A859FC1CF5}" type="pres">
      <dgm:prSet presAssocID="{B95B6B9E-C8DA-6A48-B976-B33E6611203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CBCE2-E7B7-E543-BBD6-66027D207835}" type="pres">
      <dgm:prSet presAssocID="{B95B6B9E-C8DA-6A48-B976-B33E6611203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3F1AD-F837-BD45-8550-E997AA8EDB91}" type="pres">
      <dgm:prSet presAssocID="{890829E7-5098-924F-B73C-8BE77D6CD7BF}" presName="sp" presStyleCnt="0"/>
      <dgm:spPr/>
    </dgm:pt>
    <dgm:pt modelId="{AADA24F8-0BEB-D742-952C-F995EA49651B}" type="pres">
      <dgm:prSet presAssocID="{46127654-5DE6-F241-A213-E785026F0E1B}" presName="linNode" presStyleCnt="0"/>
      <dgm:spPr/>
    </dgm:pt>
    <dgm:pt modelId="{CE8E7D1F-31D7-A948-B1A9-454492E0B5E7}" type="pres">
      <dgm:prSet presAssocID="{46127654-5DE6-F241-A213-E785026F0E1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2606A-5640-A547-82D2-2EE17620F42F}" type="pres">
      <dgm:prSet presAssocID="{46127654-5DE6-F241-A213-E785026F0E1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C388E-69A7-4828-886A-E516A8EEC94E}" type="presOf" srcId="{B09C9487-6018-F243-8988-D3B283AB3EF3}" destId="{22B86B39-DD38-FE49-8EF4-623917AEA6CB}" srcOrd="0" destOrd="0" presId="urn:microsoft.com/office/officeart/2005/8/layout/vList5"/>
    <dgm:cxn modelId="{5205C9ED-4EEE-174F-A90E-35F4BBD32827}" srcId="{DE2DC8BD-04C0-5543-9B88-6C8DBBC28C5B}" destId="{2D420996-6720-C347-9436-303C05A6D8A4}" srcOrd="1" destOrd="0" parTransId="{E03880D7-FAE9-4947-9A1F-3605D4875D35}" sibTransId="{2F100B54-9A9A-FA4A-A21B-79667F2A1AFC}"/>
    <dgm:cxn modelId="{F952E887-3CEE-451F-AA5B-354B13145A54}" type="presOf" srcId="{9852BF63-0187-FA47-B898-147E76CC935B}" destId="{DF42606A-5640-A547-82D2-2EE17620F42F}" srcOrd="0" destOrd="0" presId="urn:microsoft.com/office/officeart/2005/8/layout/vList5"/>
    <dgm:cxn modelId="{6F9C95F4-8D4C-4753-90B2-189FD905FB56}" type="presOf" srcId="{46127654-5DE6-F241-A213-E785026F0E1B}" destId="{CE8E7D1F-31D7-A948-B1A9-454492E0B5E7}" srcOrd="0" destOrd="0" presId="urn:microsoft.com/office/officeart/2005/8/layout/vList5"/>
    <dgm:cxn modelId="{96003D6F-49FA-4506-AB0C-9FD763A1AD60}" type="presOf" srcId="{609C7478-6370-D140-981F-847EB2D16656}" destId="{DF42606A-5640-A547-82D2-2EE17620F42F}" srcOrd="0" destOrd="1" presId="urn:microsoft.com/office/officeart/2005/8/layout/vList5"/>
    <dgm:cxn modelId="{9E8063AF-2491-48E4-9734-44E85E6495D2}" type="presOf" srcId="{AE34C52B-9455-2342-942B-B4CE7C4BE60E}" destId="{98F26FEB-E72B-4C45-B3F8-726ED00FD33D}" srcOrd="0" destOrd="0" presId="urn:microsoft.com/office/officeart/2005/8/layout/vList5"/>
    <dgm:cxn modelId="{4DB851C0-550B-594D-8DF9-AF4D4ECD4198}" srcId="{DE2DC8BD-04C0-5543-9B88-6C8DBBC28C5B}" destId="{B95B6B9E-C8DA-6A48-B976-B33E66112036}" srcOrd="2" destOrd="0" parTransId="{EAF68E32-5E76-6445-81DB-BCEE2B1EEC8F}" sibTransId="{890829E7-5098-924F-B73C-8BE77D6CD7BF}"/>
    <dgm:cxn modelId="{3A9B68DA-DC42-4A8B-8E29-74A37430E02B}" type="presOf" srcId="{8E6A8B20-6732-0340-8EE9-2FBEAA7002A0}" destId="{0E74CFBA-AF7D-4449-8B04-0CCB99294090}" srcOrd="0" destOrd="0" presId="urn:microsoft.com/office/officeart/2005/8/layout/vList5"/>
    <dgm:cxn modelId="{FFEF4DD4-428E-DD4E-8FAD-204AA2BC5EFF}" srcId="{AE34C52B-9455-2342-942B-B4CE7C4BE60E}" destId="{B09C9487-6018-F243-8988-D3B283AB3EF3}" srcOrd="0" destOrd="0" parTransId="{B770FE6F-6778-834D-838D-CDAD5DB389A7}" sibTransId="{EB5FC7E6-05CF-D34C-9884-B4D8E32CD3AF}"/>
    <dgm:cxn modelId="{01C548A2-3B89-894F-93C8-F97965BBA1C0}" srcId="{B95B6B9E-C8DA-6A48-B976-B33E66112036}" destId="{893D5417-FC48-D347-A92C-D2C14E70E3BA}" srcOrd="0" destOrd="0" parTransId="{EDFA92B7-2695-8047-98C8-9D35BD258D4D}" sibTransId="{ADB41199-3A4D-644F-B5B4-3312332D37DA}"/>
    <dgm:cxn modelId="{DF8A79B3-8603-4313-BE9F-F32741A15875}" type="presOf" srcId="{893D5417-FC48-D347-A92C-D2C14E70E3BA}" destId="{9E2CBCE2-E7B7-E543-BBD6-66027D207835}" srcOrd="0" destOrd="0" presId="urn:microsoft.com/office/officeart/2005/8/layout/vList5"/>
    <dgm:cxn modelId="{E678212F-1455-6D4A-8109-7E5EE003843B}" srcId="{46127654-5DE6-F241-A213-E785026F0E1B}" destId="{9852BF63-0187-FA47-B898-147E76CC935B}" srcOrd="0" destOrd="0" parTransId="{E0BECAB5-54EB-E94C-AA59-FD3AA1F8D605}" sibTransId="{EDD98A9A-D635-C648-86D7-F163651F47D8}"/>
    <dgm:cxn modelId="{BCF14E16-A256-1349-B4F9-17A856231352}" srcId="{DE2DC8BD-04C0-5543-9B88-6C8DBBC28C5B}" destId="{AE34C52B-9455-2342-942B-B4CE7C4BE60E}" srcOrd="0" destOrd="0" parTransId="{ABFF14BF-F062-BC43-8641-132B7E85725C}" sibTransId="{F150A650-ABC2-5E4C-85BE-86B6D6BC09BB}"/>
    <dgm:cxn modelId="{34E6A1AC-BBE1-C941-833E-64F9CABEA175}" srcId="{2D420996-6720-C347-9436-303C05A6D8A4}" destId="{8E6A8B20-6732-0340-8EE9-2FBEAA7002A0}" srcOrd="0" destOrd="0" parTransId="{F217E4C3-7239-1C45-B2D9-DDC962438647}" sibTransId="{43A4F9D8-2C0A-DE44-8F57-ECE51EF1B0ED}"/>
    <dgm:cxn modelId="{D250CD1C-1C52-4140-846D-C67B772A9415}" srcId="{DE2DC8BD-04C0-5543-9B88-6C8DBBC28C5B}" destId="{46127654-5DE6-F241-A213-E785026F0E1B}" srcOrd="3" destOrd="0" parTransId="{3CD39363-92BB-DF4E-99F3-7E2127449A86}" sibTransId="{24304E29-372D-5141-B4FE-3B0AB264BD9D}"/>
    <dgm:cxn modelId="{131E22A0-AD3D-4574-BEFE-BF3B0D85AD36}" type="presOf" srcId="{2D420996-6720-C347-9436-303C05A6D8A4}" destId="{50DB6A9A-AAC7-C443-926A-347CB7DFCAE7}" srcOrd="0" destOrd="0" presId="urn:microsoft.com/office/officeart/2005/8/layout/vList5"/>
    <dgm:cxn modelId="{924B4C3A-0E09-8D4B-90AA-668196C4E81B}" srcId="{46127654-5DE6-F241-A213-E785026F0E1B}" destId="{609C7478-6370-D140-981F-847EB2D16656}" srcOrd="1" destOrd="0" parTransId="{A1CDF1CD-1A52-3B4A-B664-ABC5DDD8CBF4}" sibTransId="{75120685-4C86-A94B-B932-E8A2FF3182A6}"/>
    <dgm:cxn modelId="{D10E42A7-F7AA-4686-AF78-E722F681739E}" type="presOf" srcId="{B95B6B9E-C8DA-6A48-B976-B33E66112036}" destId="{92C84F0F-6894-4448-A424-B3A859FC1CF5}" srcOrd="0" destOrd="0" presId="urn:microsoft.com/office/officeart/2005/8/layout/vList5"/>
    <dgm:cxn modelId="{63A61E57-6E60-4273-9675-46F2B4B793BA}" type="presOf" srcId="{DE2DC8BD-04C0-5543-9B88-6C8DBBC28C5B}" destId="{CCACF46F-5D2D-844B-8F40-464647183EFE}" srcOrd="0" destOrd="0" presId="urn:microsoft.com/office/officeart/2005/8/layout/vList5"/>
    <dgm:cxn modelId="{0EA8762E-BDDC-49AE-AFDA-6F8546F8F55B}" type="presParOf" srcId="{CCACF46F-5D2D-844B-8F40-464647183EFE}" destId="{600BF2A4-C1DC-A846-B133-2BF761383283}" srcOrd="0" destOrd="0" presId="urn:microsoft.com/office/officeart/2005/8/layout/vList5"/>
    <dgm:cxn modelId="{9E6D0225-00F2-4FF8-B54F-3286EB3073E9}" type="presParOf" srcId="{600BF2A4-C1DC-A846-B133-2BF761383283}" destId="{98F26FEB-E72B-4C45-B3F8-726ED00FD33D}" srcOrd="0" destOrd="0" presId="urn:microsoft.com/office/officeart/2005/8/layout/vList5"/>
    <dgm:cxn modelId="{56D67400-BC83-48AE-A8A1-BB2C872EF1E1}" type="presParOf" srcId="{600BF2A4-C1DC-A846-B133-2BF761383283}" destId="{22B86B39-DD38-FE49-8EF4-623917AEA6CB}" srcOrd="1" destOrd="0" presId="urn:microsoft.com/office/officeart/2005/8/layout/vList5"/>
    <dgm:cxn modelId="{04699844-9ADC-4930-BC1A-8BE95A9F05E0}" type="presParOf" srcId="{CCACF46F-5D2D-844B-8F40-464647183EFE}" destId="{90C27CA1-EB47-F94F-81E2-C8AACB0FA8C0}" srcOrd="1" destOrd="0" presId="urn:microsoft.com/office/officeart/2005/8/layout/vList5"/>
    <dgm:cxn modelId="{2B24AD3B-B7A1-4281-9EDB-A087BCF2B1F0}" type="presParOf" srcId="{CCACF46F-5D2D-844B-8F40-464647183EFE}" destId="{4B1734BB-4FC7-3C4D-AE2A-90420D7D4038}" srcOrd="2" destOrd="0" presId="urn:microsoft.com/office/officeart/2005/8/layout/vList5"/>
    <dgm:cxn modelId="{FF398BDB-1717-4FB5-893F-74CED67C5138}" type="presParOf" srcId="{4B1734BB-4FC7-3C4D-AE2A-90420D7D4038}" destId="{50DB6A9A-AAC7-C443-926A-347CB7DFCAE7}" srcOrd="0" destOrd="0" presId="urn:microsoft.com/office/officeart/2005/8/layout/vList5"/>
    <dgm:cxn modelId="{1C9FB4AE-6A3E-4FC4-AA0F-0EF550A47E9B}" type="presParOf" srcId="{4B1734BB-4FC7-3C4D-AE2A-90420D7D4038}" destId="{0E74CFBA-AF7D-4449-8B04-0CCB99294090}" srcOrd="1" destOrd="0" presId="urn:microsoft.com/office/officeart/2005/8/layout/vList5"/>
    <dgm:cxn modelId="{8C0FA10E-24A6-4A0A-A4B7-2A29FCE73049}" type="presParOf" srcId="{CCACF46F-5D2D-844B-8F40-464647183EFE}" destId="{4E5BEC3E-6436-444F-91E7-4778D8B12BDA}" srcOrd="3" destOrd="0" presId="urn:microsoft.com/office/officeart/2005/8/layout/vList5"/>
    <dgm:cxn modelId="{4783B86D-D636-4AA5-B803-75638492F93E}" type="presParOf" srcId="{CCACF46F-5D2D-844B-8F40-464647183EFE}" destId="{3A57272A-7E69-5B47-A60A-6816E07660B3}" srcOrd="4" destOrd="0" presId="urn:microsoft.com/office/officeart/2005/8/layout/vList5"/>
    <dgm:cxn modelId="{2E4F6CD2-663B-4149-A15A-4E10AF15CC51}" type="presParOf" srcId="{3A57272A-7E69-5B47-A60A-6816E07660B3}" destId="{92C84F0F-6894-4448-A424-B3A859FC1CF5}" srcOrd="0" destOrd="0" presId="urn:microsoft.com/office/officeart/2005/8/layout/vList5"/>
    <dgm:cxn modelId="{99B3B0E6-392B-48A1-86A1-331A83F939CE}" type="presParOf" srcId="{3A57272A-7E69-5B47-A60A-6816E07660B3}" destId="{9E2CBCE2-E7B7-E543-BBD6-66027D207835}" srcOrd="1" destOrd="0" presId="urn:microsoft.com/office/officeart/2005/8/layout/vList5"/>
    <dgm:cxn modelId="{EEA90CBD-C857-4626-AD57-736C26748D76}" type="presParOf" srcId="{CCACF46F-5D2D-844B-8F40-464647183EFE}" destId="{F553F1AD-F837-BD45-8550-E997AA8EDB91}" srcOrd="5" destOrd="0" presId="urn:microsoft.com/office/officeart/2005/8/layout/vList5"/>
    <dgm:cxn modelId="{110D9225-334D-42EB-BCBC-C444094B4905}" type="presParOf" srcId="{CCACF46F-5D2D-844B-8F40-464647183EFE}" destId="{AADA24F8-0BEB-D742-952C-F995EA49651B}" srcOrd="6" destOrd="0" presId="urn:microsoft.com/office/officeart/2005/8/layout/vList5"/>
    <dgm:cxn modelId="{CE7E66D1-EBF1-4335-81B3-07B6C5B63715}" type="presParOf" srcId="{AADA24F8-0BEB-D742-952C-F995EA49651B}" destId="{CE8E7D1F-31D7-A948-B1A9-454492E0B5E7}" srcOrd="0" destOrd="0" presId="urn:microsoft.com/office/officeart/2005/8/layout/vList5"/>
    <dgm:cxn modelId="{BE7FA1FC-2AB9-4DB8-AF9A-300A47736FB4}" type="presParOf" srcId="{AADA24F8-0BEB-D742-952C-F995EA49651B}" destId="{DF42606A-5640-A547-82D2-2EE17620F4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6D91E9-B7B8-6640-A272-C958C2F4DAD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C3D2C-9C9A-D347-865C-A9E67CDB71B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disesuaikan</a:t>
          </a:r>
          <a:r>
            <a:rPr lang="en-US" dirty="0" smtClean="0"/>
            <a:t> </a:t>
          </a:r>
          <a:r>
            <a:rPr lang="en-US" dirty="0" err="1" smtClean="0"/>
            <a:t>disiapkan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kesalahan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i="1" dirty="0" smtClean="0"/>
            <a:t>posting</a:t>
          </a:r>
          <a:r>
            <a:rPr lang="en-US" dirty="0" smtClean="0"/>
            <a:t> debit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.</a:t>
          </a:r>
          <a:endParaRPr lang="en-US" dirty="0"/>
        </a:p>
      </dgm:t>
    </dgm:pt>
    <dgm:pt modelId="{040DECCF-33C5-864C-B6B8-B6B4B744F45D}" type="parTrans" cxnId="{FF6D77DC-0D70-B94E-9A63-9BE92B9B6A4A}">
      <dgm:prSet/>
      <dgm:spPr/>
      <dgm:t>
        <a:bodyPr/>
        <a:lstStyle/>
        <a:p>
          <a:endParaRPr lang="en-US"/>
        </a:p>
      </dgm:t>
    </dgm:pt>
    <dgm:pt modelId="{F5F39B4B-EBC0-4C4A-84A5-9D78073DD074}" type="sibTrans" cxnId="{FF6D77DC-0D70-B94E-9A63-9BE92B9B6A4A}">
      <dgm:prSet/>
      <dgm:spPr/>
      <dgm:t>
        <a:bodyPr/>
        <a:lstStyle/>
        <a:p>
          <a:endParaRPr lang="en-US"/>
        </a:p>
      </dgm:t>
    </dgm:pt>
    <dgm:pt modelId="{2E301BB0-E0C4-2B46-9FAE-C1DBAC2DF928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menunjukkan</a:t>
          </a:r>
          <a:r>
            <a:rPr lang="en-US" dirty="0" smtClean="0"/>
            <a:t> </a:t>
          </a:r>
          <a:r>
            <a:rPr lang="en-US" dirty="0" err="1" smtClean="0"/>
            <a:t>bahwa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debit</a:t>
          </a:r>
        </a:p>
        <a:p>
          <a:pPr algn="just"/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.</a:t>
          </a:r>
          <a:endParaRPr lang="en-US" dirty="0"/>
        </a:p>
      </dgm:t>
    </dgm:pt>
    <dgm:pt modelId="{B2A3B0E8-A38A-6346-B5DA-5937307DC7C6}" type="parTrans" cxnId="{92862D05-A6CD-BC45-B4AB-D74EB5299EEA}">
      <dgm:prSet/>
      <dgm:spPr/>
      <dgm:t>
        <a:bodyPr/>
        <a:lstStyle/>
        <a:p>
          <a:endParaRPr lang="en-US"/>
        </a:p>
      </dgm:t>
    </dgm:pt>
    <dgm:pt modelId="{4F226AD6-C626-FB42-AF71-DA1390C08E8A}" type="sibTrans" cxnId="{92862D05-A6CD-BC45-B4AB-D74EB5299EEA}">
      <dgm:prSet/>
      <dgm:spPr/>
      <dgm:t>
        <a:bodyPr/>
        <a:lstStyle/>
        <a:p>
          <a:endParaRPr lang="en-US"/>
        </a:p>
      </dgm:t>
    </dgm:pt>
    <dgm:pt modelId="{CFC977B7-662F-5846-A112-1D502259920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kesalahan</a:t>
          </a:r>
          <a:r>
            <a:rPr lang="en-US" dirty="0" smtClean="0"/>
            <a:t> yang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ditemukan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dikoreksi</a:t>
          </a:r>
          <a:r>
            <a:rPr lang="en-US" dirty="0" smtClean="0"/>
            <a:t>.</a:t>
          </a:r>
          <a:endParaRPr lang="en-US" dirty="0"/>
        </a:p>
      </dgm:t>
    </dgm:pt>
    <dgm:pt modelId="{20845914-3A62-4249-B35E-AE1777B9A45F}" type="parTrans" cxnId="{02C2E9CE-7CAE-3D42-820B-778A30E946C0}">
      <dgm:prSet/>
      <dgm:spPr/>
      <dgm:t>
        <a:bodyPr/>
        <a:lstStyle/>
        <a:p>
          <a:endParaRPr lang="en-US"/>
        </a:p>
      </dgm:t>
    </dgm:pt>
    <dgm:pt modelId="{9CD22CAA-BC40-D544-A15E-0C50DD736679}" type="sibTrans" cxnId="{02C2E9CE-7CAE-3D42-820B-778A30E946C0}">
      <dgm:prSet/>
      <dgm:spPr/>
      <dgm:t>
        <a:bodyPr/>
        <a:lstStyle/>
        <a:p>
          <a:endParaRPr lang="en-US"/>
        </a:p>
      </dgm:t>
    </dgm:pt>
    <dgm:pt modelId="{EB66CA1A-E03A-8844-A3B2-1AF3C6172250}" type="pres">
      <dgm:prSet presAssocID="{336D91E9-B7B8-6640-A272-C958C2F4D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5A615-82CE-A942-877C-89D6A0F3FCA8}" type="pres">
      <dgm:prSet presAssocID="{8D0C3D2C-9C9A-D347-865C-A9E67CDB71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A893D-6B3D-8B46-BE32-1464FC5F3D0C}" type="pres">
      <dgm:prSet presAssocID="{F5F39B4B-EBC0-4C4A-84A5-9D78073DD074}" presName="spacer" presStyleCnt="0"/>
      <dgm:spPr/>
    </dgm:pt>
    <dgm:pt modelId="{E9F36D48-7B82-7942-AF00-04756779E275}" type="pres">
      <dgm:prSet presAssocID="{2E301BB0-E0C4-2B46-9FAE-C1DBAC2DF9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CB912-01D5-0F4A-8CAD-132E2AA68992}" type="pres">
      <dgm:prSet presAssocID="{4F226AD6-C626-FB42-AF71-DA1390C08E8A}" presName="spacer" presStyleCnt="0"/>
      <dgm:spPr/>
    </dgm:pt>
    <dgm:pt modelId="{67B0B019-470D-3745-942A-AA917CD65D2C}" type="pres">
      <dgm:prSet presAssocID="{CFC977B7-662F-5846-A112-1D50225992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D77DC-0D70-B94E-9A63-9BE92B9B6A4A}" srcId="{336D91E9-B7B8-6640-A272-C958C2F4DAD5}" destId="{8D0C3D2C-9C9A-D347-865C-A9E67CDB71BA}" srcOrd="0" destOrd="0" parTransId="{040DECCF-33C5-864C-B6B8-B6B4B744F45D}" sibTransId="{F5F39B4B-EBC0-4C4A-84A5-9D78073DD074}"/>
    <dgm:cxn modelId="{63D2B75E-3E8A-459C-92C1-3813BB9626E8}" type="presOf" srcId="{8D0C3D2C-9C9A-D347-865C-A9E67CDB71BA}" destId="{1D55A615-82CE-A942-877C-89D6A0F3FCA8}" srcOrd="0" destOrd="0" presId="urn:microsoft.com/office/officeart/2005/8/layout/vList2"/>
    <dgm:cxn modelId="{F7ACC50A-32F0-49D6-BC65-9D99C712318A}" type="presOf" srcId="{CFC977B7-662F-5846-A112-1D5022599200}" destId="{67B0B019-470D-3745-942A-AA917CD65D2C}" srcOrd="0" destOrd="0" presId="urn:microsoft.com/office/officeart/2005/8/layout/vList2"/>
    <dgm:cxn modelId="{02C2E9CE-7CAE-3D42-820B-778A30E946C0}" srcId="{336D91E9-B7B8-6640-A272-C958C2F4DAD5}" destId="{CFC977B7-662F-5846-A112-1D5022599200}" srcOrd="2" destOrd="0" parTransId="{20845914-3A62-4249-B35E-AE1777B9A45F}" sibTransId="{9CD22CAA-BC40-D544-A15E-0C50DD736679}"/>
    <dgm:cxn modelId="{6E12CA32-E8C9-4485-B4FB-24A3334877C8}" type="presOf" srcId="{336D91E9-B7B8-6640-A272-C958C2F4DAD5}" destId="{EB66CA1A-E03A-8844-A3B2-1AF3C6172250}" srcOrd="0" destOrd="0" presId="urn:microsoft.com/office/officeart/2005/8/layout/vList2"/>
    <dgm:cxn modelId="{7808EA34-45F0-4DCE-B9AC-19CE3D472E22}" type="presOf" srcId="{2E301BB0-E0C4-2B46-9FAE-C1DBAC2DF928}" destId="{E9F36D48-7B82-7942-AF00-04756779E275}" srcOrd="0" destOrd="0" presId="urn:microsoft.com/office/officeart/2005/8/layout/vList2"/>
    <dgm:cxn modelId="{92862D05-A6CD-BC45-B4AB-D74EB5299EEA}" srcId="{336D91E9-B7B8-6640-A272-C958C2F4DAD5}" destId="{2E301BB0-E0C4-2B46-9FAE-C1DBAC2DF928}" srcOrd="1" destOrd="0" parTransId="{B2A3B0E8-A38A-6346-B5DA-5937307DC7C6}" sibTransId="{4F226AD6-C626-FB42-AF71-DA1390C08E8A}"/>
    <dgm:cxn modelId="{7C2CC77A-F5E5-475C-A714-4EE9D5F456D9}" type="presParOf" srcId="{EB66CA1A-E03A-8844-A3B2-1AF3C6172250}" destId="{1D55A615-82CE-A942-877C-89D6A0F3FCA8}" srcOrd="0" destOrd="0" presId="urn:microsoft.com/office/officeart/2005/8/layout/vList2"/>
    <dgm:cxn modelId="{F6ACD0CE-A70C-43DB-8A72-DE4E6F8A3E66}" type="presParOf" srcId="{EB66CA1A-E03A-8844-A3B2-1AF3C6172250}" destId="{96BA893D-6B3D-8B46-BE32-1464FC5F3D0C}" srcOrd="1" destOrd="0" presId="urn:microsoft.com/office/officeart/2005/8/layout/vList2"/>
    <dgm:cxn modelId="{4FD4505E-B4B5-4C4E-A456-8D058083AAA4}" type="presParOf" srcId="{EB66CA1A-E03A-8844-A3B2-1AF3C6172250}" destId="{E9F36D48-7B82-7942-AF00-04756779E275}" srcOrd="2" destOrd="0" presId="urn:microsoft.com/office/officeart/2005/8/layout/vList2"/>
    <dgm:cxn modelId="{13130ECD-8139-4FEC-B3E0-7EB99DF9DD9F}" type="presParOf" srcId="{EB66CA1A-E03A-8844-A3B2-1AF3C6172250}" destId="{954CB912-01D5-0F4A-8CAD-132E2AA68992}" srcOrd="3" destOrd="0" presId="urn:microsoft.com/office/officeart/2005/8/layout/vList2"/>
    <dgm:cxn modelId="{B9ECE856-1744-4C83-A27C-244A4DF8509B}" type="presParOf" srcId="{EB66CA1A-E03A-8844-A3B2-1AF3C6172250}" destId="{67B0B019-470D-3745-942A-AA917CD65D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A342B-2417-654F-B42B-E10E82F0EFE5}">
      <dsp:nvSpPr>
        <dsp:cNvPr id="0" name=""/>
        <dsp:cNvSpPr/>
      </dsp:nvSpPr>
      <dsp:spPr>
        <a:xfrm>
          <a:off x="0" y="344084"/>
          <a:ext cx="8229600" cy="2075287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dirty="0" smtClean="0"/>
            <a:t>Neraca saldo yang belum disesuaikan menguji apakah total saldo debit sama </a:t>
          </a:r>
          <a:r>
            <a:rPr lang="en-US" sz="3000" kern="1200" dirty="0" err="1" smtClean="0"/>
            <a:t>dengan</a:t>
          </a:r>
          <a:r>
            <a:rPr lang="en-US" sz="3000" kern="1200" dirty="0" smtClean="0"/>
            <a:t> total </a:t>
          </a:r>
          <a:r>
            <a:rPr lang="en-US" sz="3000" kern="1200" dirty="0" err="1" smtClean="0"/>
            <a:t>saldo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kredit</a:t>
          </a:r>
          <a:r>
            <a:rPr lang="en-US" sz="3000" kern="1200" dirty="0" smtClean="0"/>
            <a:t>. </a:t>
          </a:r>
          <a:endParaRPr lang="en-US" sz="3000" kern="1200" dirty="0"/>
        </a:p>
      </dsp:txBody>
      <dsp:txXfrm>
        <a:off x="0" y="344084"/>
        <a:ext cx="8229600" cy="2075287"/>
      </dsp:txXfrm>
    </dsp:sp>
    <dsp:sp modelId="{82D353CD-FFF4-1641-9F73-0E048FC44FAF}">
      <dsp:nvSpPr>
        <dsp:cNvPr id="0" name=""/>
        <dsp:cNvSpPr/>
      </dsp:nvSpPr>
      <dsp:spPr>
        <a:xfrm>
          <a:off x="0" y="2505772"/>
          <a:ext cx="8229600" cy="2075287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 smtClean="0"/>
            <a:t>Jika totalnya tidak sama, maka pasti telah terjadi kesalahan. </a:t>
          </a:r>
          <a:r>
            <a:rPr lang="en-US" sz="3000" kern="1200" dirty="0" err="1" smtClean="0"/>
            <a:t>Kesalahan-kesalahan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tersebut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ditemukan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dikoreksi</a:t>
          </a:r>
          <a:r>
            <a:rPr lang="en-US" sz="3000" kern="1200" dirty="0" smtClean="0"/>
            <a:t> (</a:t>
          </a:r>
          <a:r>
            <a:rPr lang="en-US" sz="3000" kern="1200" dirty="0" err="1" smtClean="0"/>
            <a:t>diperbaiki</a:t>
          </a:r>
          <a:r>
            <a:rPr lang="en-US" sz="3000" kern="1200" dirty="0" smtClean="0"/>
            <a:t>) </a:t>
          </a:r>
          <a:r>
            <a:rPr lang="en-US" sz="3000" kern="1200" dirty="0" err="1" smtClean="0"/>
            <a:t>sebelum</a:t>
          </a:r>
          <a:endParaRPr lang="en-US" sz="3000" kern="1200" dirty="0" smtClean="0"/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proses pada akhir periode dapat dilanjutkan.</a:t>
          </a:r>
          <a:endParaRPr lang="en-US" sz="3000" kern="1200" dirty="0"/>
        </a:p>
      </dsp:txBody>
      <dsp:txXfrm>
        <a:off x="0" y="2505772"/>
        <a:ext cx="8229600" cy="20752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B5403-744E-BB4F-9AA2-908DA4E6E5CD}">
      <dsp:nvSpPr>
        <dsp:cNvPr id="0" name=""/>
        <dsp:cNvSpPr/>
      </dsp:nvSpPr>
      <dsp:spPr>
        <a:xfrm>
          <a:off x="40" y="7259"/>
          <a:ext cx="3916784" cy="691200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Lancar</a:t>
          </a:r>
          <a:endParaRPr lang="en-US" sz="2400" kern="1200" dirty="0"/>
        </a:p>
      </dsp:txBody>
      <dsp:txXfrm>
        <a:off x="40" y="7259"/>
        <a:ext cx="3916784" cy="691200"/>
      </dsp:txXfrm>
    </dsp:sp>
    <dsp:sp modelId="{010B8E50-162F-EE41-9F8C-F44A8554AE36}">
      <dsp:nvSpPr>
        <dsp:cNvPr id="0" name=""/>
        <dsp:cNvSpPr/>
      </dsp:nvSpPr>
      <dsp:spPr>
        <a:xfrm>
          <a:off x="40" y="698459"/>
          <a:ext cx="3916784" cy="401868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lainnya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diharapkan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diubah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tunai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dijual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digunakan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waktu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tahun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kurang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kegiatan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operasi</a:t>
          </a:r>
          <a:r>
            <a:rPr lang="en-US" sz="2400" kern="1200" dirty="0" smtClean="0"/>
            <a:t> normal </a:t>
          </a:r>
          <a:r>
            <a:rPr lang="en-US" sz="2400" kern="1200" dirty="0" err="1" smtClean="0"/>
            <a:t>perusahaan</a:t>
          </a:r>
          <a:r>
            <a:rPr lang="en-US" sz="2400" kern="1200" dirty="0" smtClean="0"/>
            <a:t>.</a:t>
          </a:r>
          <a:endParaRPr lang="en-U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Kas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wesel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tagih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piutang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usaha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perlengkapan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beban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dibayar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muka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lainnya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40" y="698459"/>
        <a:ext cx="3916784" cy="4018680"/>
      </dsp:txXfrm>
    </dsp:sp>
    <dsp:sp modelId="{27CD02EB-C0D6-5A40-B349-7358BCB09D7A}">
      <dsp:nvSpPr>
        <dsp:cNvPr id="0" name=""/>
        <dsp:cNvSpPr/>
      </dsp:nvSpPr>
      <dsp:spPr>
        <a:xfrm>
          <a:off x="4465174" y="7259"/>
          <a:ext cx="3916784" cy="691200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Tetap</a:t>
          </a:r>
          <a:endParaRPr lang="en-US" sz="2400" kern="1200" dirty="0"/>
        </a:p>
      </dsp:txBody>
      <dsp:txXfrm>
        <a:off x="4465174" y="7259"/>
        <a:ext cx="3916784" cy="691200"/>
      </dsp:txXfrm>
    </dsp:sp>
    <dsp:sp modelId="{447C0F2D-EE23-3F42-8205-597750E968AC}">
      <dsp:nvSpPr>
        <dsp:cNvPr id="0" name=""/>
        <dsp:cNvSpPr/>
      </dsp:nvSpPr>
      <dsp:spPr>
        <a:xfrm>
          <a:off x="4465174" y="698459"/>
          <a:ext cx="3916784" cy="401868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Kegunaan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tahun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nilainya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biasanya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menyusut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seiring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waktu</a:t>
          </a:r>
          <a:r>
            <a:rPr lang="en-US" sz="2400" kern="1200" dirty="0" smtClean="0"/>
            <a:t>.</a:t>
          </a:r>
          <a:endParaRPr lang="en-U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Contoh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tetap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antara</a:t>
          </a:r>
          <a:r>
            <a:rPr lang="en-US" sz="2400" kern="1200" dirty="0" smtClean="0"/>
            <a:t> lain:  </a:t>
          </a:r>
          <a:r>
            <a:rPr lang="en-US" sz="2400" kern="1200" dirty="0" err="1" smtClean="0"/>
            <a:t>peralatan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mesin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gedung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tanah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4465174" y="698459"/>
        <a:ext cx="3916784" cy="4018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2CC6C-8E51-1048-BA06-E2ABC9B5F70D}">
      <dsp:nvSpPr>
        <dsp:cNvPr id="0" name=""/>
        <dsp:cNvSpPr/>
      </dsp:nvSpPr>
      <dsp:spPr>
        <a:xfrm>
          <a:off x="7118" y="2186302"/>
          <a:ext cx="2101779" cy="1050889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Jumlah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perusahaan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kreditor</a:t>
          </a:r>
          <a:endParaRPr lang="en-US" sz="2000" kern="1200" dirty="0"/>
        </a:p>
      </dsp:txBody>
      <dsp:txXfrm>
        <a:off x="7118" y="2186302"/>
        <a:ext cx="2101779" cy="1050889"/>
      </dsp:txXfrm>
    </dsp:sp>
    <dsp:sp modelId="{2541B0AF-76D3-2045-B2AC-2E1B7FCA8396}">
      <dsp:nvSpPr>
        <dsp:cNvPr id="0" name=""/>
        <dsp:cNvSpPr/>
      </dsp:nvSpPr>
      <dsp:spPr>
        <a:xfrm rot="18683628">
          <a:off x="1893536" y="2214823"/>
          <a:ext cx="1271435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271435" y="20019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8683628">
        <a:off x="2497468" y="2203056"/>
        <a:ext cx="63571" cy="63571"/>
      </dsp:txXfrm>
    </dsp:sp>
    <dsp:sp modelId="{34D134D1-880C-2248-B663-8B5989C6AEF6}">
      <dsp:nvSpPr>
        <dsp:cNvPr id="0" name=""/>
        <dsp:cNvSpPr/>
      </dsp:nvSpPr>
      <dsp:spPr>
        <a:xfrm>
          <a:off x="2949610" y="1232493"/>
          <a:ext cx="2101779" cy="1050889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Liabilitas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Lancar</a:t>
          </a:r>
          <a:endParaRPr lang="en-US" sz="2000" kern="1200" dirty="0"/>
        </a:p>
      </dsp:txBody>
      <dsp:txXfrm>
        <a:off x="2949610" y="1232493"/>
        <a:ext cx="2101779" cy="1050889"/>
      </dsp:txXfrm>
    </dsp:sp>
    <dsp:sp modelId="{F18839BE-7B61-4344-8747-050FB8AEDFD2}">
      <dsp:nvSpPr>
        <dsp:cNvPr id="0" name=""/>
        <dsp:cNvSpPr/>
      </dsp:nvSpPr>
      <dsp:spPr>
        <a:xfrm rot="19457599">
          <a:off x="4954075" y="1435787"/>
          <a:ext cx="1035339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035339" y="20019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9457599">
        <a:off x="5445862" y="1429923"/>
        <a:ext cx="51766" cy="51766"/>
      </dsp:txXfrm>
    </dsp:sp>
    <dsp:sp modelId="{684BF4FF-5BC8-384C-B980-CA32AD972C87}">
      <dsp:nvSpPr>
        <dsp:cNvPr id="0" name=""/>
        <dsp:cNvSpPr/>
      </dsp:nvSpPr>
      <dsp:spPr>
        <a:xfrm>
          <a:off x="5892101" y="533399"/>
          <a:ext cx="2101779" cy="1240554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Liabilitas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jatuh</a:t>
          </a:r>
          <a:r>
            <a:rPr lang="en-US" sz="1600" kern="1200" dirty="0" smtClean="0"/>
            <a:t> tempo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waktu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pendek</a:t>
          </a:r>
          <a:r>
            <a:rPr lang="en-US" sz="1600" kern="1200" dirty="0" smtClean="0"/>
            <a:t> </a:t>
          </a:r>
          <a:r>
            <a:rPr lang="fi-FI" sz="1600" kern="1200" dirty="0" smtClean="0"/>
            <a:t>(biasanya satu tahun atau kurang)</a:t>
          </a:r>
          <a:endParaRPr lang="en-US" sz="1600" kern="1200" dirty="0"/>
        </a:p>
      </dsp:txBody>
      <dsp:txXfrm>
        <a:off x="5892101" y="533399"/>
        <a:ext cx="2101779" cy="1240554"/>
      </dsp:txXfrm>
    </dsp:sp>
    <dsp:sp modelId="{F5B94682-A4FA-6A44-93FA-273CA9670943}">
      <dsp:nvSpPr>
        <dsp:cNvPr id="0" name=""/>
        <dsp:cNvSpPr/>
      </dsp:nvSpPr>
      <dsp:spPr>
        <a:xfrm rot="2384713">
          <a:off x="4925044" y="2087465"/>
          <a:ext cx="1093402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093402" y="20019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384713">
        <a:off x="5444410" y="2080150"/>
        <a:ext cx="54670" cy="54670"/>
      </dsp:txXfrm>
    </dsp:sp>
    <dsp:sp modelId="{92BA2B29-C61D-5846-8B88-B1CEFD1C4E8D}">
      <dsp:nvSpPr>
        <dsp:cNvPr id="0" name=""/>
        <dsp:cNvSpPr/>
      </dsp:nvSpPr>
      <dsp:spPr>
        <a:xfrm>
          <a:off x="5892101" y="1931587"/>
          <a:ext cx="2101779" cy="1050889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Utang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gaji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utang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bunga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utang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pajak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pendapatan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diterima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muka</a:t>
          </a:r>
          <a:endParaRPr lang="en-US" sz="1600" kern="1200" dirty="0"/>
        </a:p>
      </dsp:txBody>
      <dsp:txXfrm>
        <a:off x="5892101" y="1931587"/>
        <a:ext cx="2101779" cy="1050889"/>
      </dsp:txXfrm>
    </dsp:sp>
    <dsp:sp modelId="{F55C3964-A6C6-F44C-9E1C-015929BA589A}">
      <dsp:nvSpPr>
        <dsp:cNvPr id="0" name=""/>
        <dsp:cNvSpPr/>
      </dsp:nvSpPr>
      <dsp:spPr>
        <a:xfrm rot="2916372">
          <a:off x="1893536" y="3168631"/>
          <a:ext cx="1271435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271435" y="20019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916372">
        <a:off x="2497468" y="3156865"/>
        <a:ext cx="63571" cy="63571"/>
      </dsp:txXfrm>
    </dsp:sp>
    <dsp:sp modelId="{16E88A2C-388E-D84A-A882-E467D4D78EA6}">
      <dsp:nvSpPr>
        <dsp:cNvPr id="0" name=""/>
        <dsp:cNvSpPr/>
      </dsp:nvSpPr>
      <dsp:spPr>
        <a:xfrm>
          <a:off x="2949610" y="3140110"/>
          <a:ext cx="2101779" cy="1050889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Liabilitas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Panjang</a:t>
          </a:r>
          <a:endParaRPr lang="en-US" sz="2000" kern="1200" dirty="0"/>
        </a:p>
      </dsp:txBody>
      <dsp:txXfrm>
        <a:off x="2949610" y="3140110"/>
        <a:ext cx="2101779" cy="1050889"/>
      </dsp:txXfrm>
    </dsp:sp>
    <dsp:sp modelId="{BDC43FC2-95C4-D443-84B4-FD22B0AB8A9F}">
      <dsp:nvSpPr>
        <dsp:cNvPr id="0" name=""/>
        <dsp:cNvSpPr/>
      </dsp:nvSpPr>
      <dsp:spPr>
        <a:xfrm>
          <a:off x="5051389" y="3645536"/>
          <a:ext cx="840711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840711" y="20019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450728" y="3644537"/>
        <a:ext cx="42035" cy="42035"/>
      </dsp:txXfrm>
    </dsp:sp>
    <dsp:sp modelId="{3239B747-34D5-B147-8D5B-E353D9ECFB68}">
      <dsp:nvSpPr>
        <dsp:cNvPr id="0" name=""/>
        <dsp:cNvSpPr/>
      </dsp:nvSpPr>
      <dsp:spPr>
        <a:xfrm>
          <a:off x="5892101" y="3140110"/>
          <a:ext cx="2101779" cy="1050889"/>
        </a:xfrm>
        <a:prstGeom prst="roundRect">
          <a:avLst>
            <a:gd name="adj" fmla="val 10000"/>
          </a:avLst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Jatuh</a:t>
          </a:r>
          <a:r>
            <a:rPr lang="en-US" sz="1600" kern="1200" dirty="0" smtClean="0"/>
            <a:t> tempo </a:t>
          </a:r>
          <a:r>
            <a:rPr lang="fi-FI" sz="1600" kern="1200" dirty="0" smtClean="0"/>
            <a:t>lebih dari satu tahun)</a:t>
          </a:r>
          <a:endParaRPr lang="en-US" sz="1600" kern="1200" dirty="0"/>
        </a:p>
      </dsp:txBody>
      <dsp:txXfrm>
        <a:off x="5892101" y="3140110"/>
        <a:ext cx="2101779" cy="10508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5D99-C0B6-7048-82CD-A494C9C1F347}">
      <dsp:nvSpPr>
        <dsp:cNvPr id="0" name=""/>
        <dsp:cNvSpPr/>
      </dsp:nvSpPr>
      <dsp:spPr>
        <a:xfrm>
          <a:off x="1204" y="1259104"/>
          <a:ext cx="1596590" cy="1596590"/>
        </a:xfrm>
        <a:prstGeom prst="ellipse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</a:t>
          </a:r>
          <a:r>
            <a:rPr lang="en-US" sz="2000" kern="1200" dirty="0" err="1" smtClean="0"/>
            <a:t>ekuitas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pemilik</a:t>
          </a:r>
          <a:endParaRPr lang="en-US" sz="2000" kern="1200" dirty="0"/>
        </a:p>
      </dsp:txBody>
      <dsp:txXfrm>
        <a:off x="1204" y="1259104"/>
        <a:ext cx="1596590" cy="1596590"/>
      </dsp:txXfrm>
    </dsp:sp>
    <dsp:sp modelId="{27B30B9F-DB0E-CD49-B3D1-C58EE380BCE1}">
      <dsp:nvSpPr>
        <dsp:cNvPr id="0" name=""/>
        <dsp:cNvSpPr/>
      </dsp:nvSpPr>
      <dsp:spPr>
        <a:xfrm>
          <a:off x="1727438" y="1594388"/>
          <a:ext cx="926022" cy="926022"/>
        </a:xfrm>
        <a:prstGeom prst="mathPlus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727438" y="1594388"/>
        <a:ext cx="926022" cy="926022"/>
      </dsp:txXfrm>
    </dsp:sp>
    <dsp:sp modelId="{D54A6845-ED13-1948-95DD-6C9758BA92CF}">
      <dsp:nvSpPr>
        <dsp:cNvPr id="0" name=""/>
        <dsp:cNvSpPr/>
      </dsp:nvSpPr>
      <dsp:spPr>
        <a:xfrm>
          <a:off x="2783104" y="1259104"/>
          <a:ext cx="1596590" cy="1596590"/>
        </a:xfrm>
        <a:prstGeom prst="ellipse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</a:t>
          </a:r>
          <a:r>
            <a:rPr lang="en-US" sz="2000" kern="1200" dirty="0" err="1" smtClean="0"/>
            <a:t>Liabilitas</a:t>
          </a:r>
          <a:endParaRPr lang="en-US" sz="2000" kern="1200" dirty="0"/>
        </a:p>
      </dsp:txBody>
      <dsp:txXfrm>
        <a:off x="2783104" y="1259104"/>
        <a:ext cx="1596590" cy="1596590"/>
      </dsp:txXfrm>
    </dsp:sp>
    <dsp:sp modelId="{D1DC6526-E70B-2548-9323-8E88131936A6}">
      <dsp:nvSpPr>
        <dsp:cNvPr id="0" name=""/>
        <dsp:cNvSpPr/>
      </dsp:nvSpPr>
      <dsp:spPr>
        <a:xfrm>
          <a:off x="4509338" y="1594388"/>
          <a:ext cx="926022" cy="926022"/>
        </a:xfrm>
        <a:prstGeom prst="mathEqual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09338" y="1594388"/>
        <a:ext cx="926022" cy="926022"/>
      </dsp:txXfrm>
    </dsp:sp>
    <dsp:sp modelId="{6EFFE2D4-7F86-974B-A76A-B1805B3F1503}">
      <dsp:nvSpPr>
        <dsp:cNvPr id="0" name=""/>
        <dsp:cNvSpPr/>
      </dsp:nvSpPr>
      <dsp:spPr>
        <a:xfrm>
          <a:off x="5565004" y="1259104"/>
          <a:ext cx="1596590" cy="1596590"/>
        </a:xfrm>
        <a:prstGeom prst="ellipse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</a:t>
          </a:r>
          <a:r>
            <a:rPr lang="en-US" sz="2000" kern="1200" dirty="0" err="1" smtClean="0"/>
            <a:t>Aset</a:t>
          </a:r>
          <a:endParaRPr lang="en-US" sz="2000" kern="1200" dirty="0"/>
        </a:p>
      </dsp:txBody>
      <dsp:txXfrm>
        <a:off x="5565004" y="1259104"/>
        <a:ext cx="1596590" cy="15965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0529E-9572-EE46-A121-5928541DFE2D}">
      <dsp:nvSpPr>
        <dsp:cNvPr id="0" name=""/>
        <dsp:cNvSpPr/>
      </dsp:nvSpPr>
      <dsp:spPr>
        <a:xfrm>
          <a:off x="0" y="0"/>
          <a:ext cx="8381999" cy="1346523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err="1" smtClean="0"/>
            <a:t>Akun</a:t>
          </a:r>
          <a:r>
            <a:rPr lang="en-US" sz="2700" b="1" i="0" kern="1200" dirty="0" smtClean="0"/>
            <a:t> </a:t>
          </a:r>
          <a:r>
            <a:rPr lang="en-US" sz="2700" b="1" i="0" kern="1200" dirty="0" err="1" smtClean="0"/>
            <a:t>permanen</a:t>
          </a:r>
          <a:r>
            <a:rPr lang="en-US" sz="2700" b="1" i="0" kern="1200" dirty="0" smtClean="0"/>
            <a:t> </a:t>
          </a:r>
          <a:r>
            <a:rPr lang="en-US" sz="2700" b="0" i="0" kern="1200" dirty="0" smtClean="0"/>
            <a:t>(</a:t>
          </a:r>
          <a:r>
            <a:rPr lang="en-US" sz="2700" b="0" i="1" kern="1200" dirty="0" smtClean="0"/>
            <a:t>permanent account</a:t>
          </a:r>
          <a:r>
            <a:rPr lang="en-US" sz="2700" b="0" i="0" kern="1200" dirty="0" smtClean="0"/>
            <a:t>) </a:t>
          </a:r>
          <a:r>
            <a:rPr lang="en-US" sz="2700" kern="1200" dirty="0" err="1" smtClean="0"/>
            <a:t>atau</a:t>
          </a:r>
          <a:r>
            <a:rPr lang="en-US" sz="2700" kern="1200" dirty="0" smtClean="0"/>
            <a:t> </a:t>
          </a:r>
          <a:r>
            <a:rPr lang="en-US" sz="2700" b="1" i="0" kern="1200" dirty="0" err="1" smtClean="0"/>
            <a:t>akun</a:t>
          </a:r>
          <a:r>
            <a:rPr lang="en-US" sz="2700" b="1" i="0" kern="1200" dirty="0" smtClean="0"/>
            <a:t> </a:t>
          </a:r>
          <a:r>
            <a:rPr lang="en-US" sz="2700" b="1" i="0" kern="1200" dirty="0" err="1" smtClean="0"/>
            <a:t>riil</a:t>
          </a:r>
          <a:r>
            <a:rPr lang="en-US" sz="2700" b="1" i="0" kern="1200" dirty="0" smtClean="0"/>
            <a:t> </a:t>
          </a:r>
          <a:r>
            <a:rPr lang="en-US" sz="2700" b="0" i="0" kern="1200" dirty="0" smtClean="0"/>
            <a:t>(</a:t>
          </a:r>
          <a:r>
            <a:rPr lang="en-US" sz="2700" b="0" i="1" kern="1200" dirty="0" smtClean="0"/>
            <a:t>real account</a:t>
          </a:r>
          <a:r>
            <a:rPr lang="en-US" sz="2700" b="0" i="0" kern="1200" dirty="0" smtClean="0"/>
            <a:t>)</a:t>
          </a:r>
          <a:r>
            <a:rPr lang="en-US" sz="2700" b="1" i="1" kern="1200" dirty="0" smtClean="0"/>
            <a:t> </a:t>
          </a:r>
          <a:r>
            <a:rPr lang="en-US" sz="2700" b="0" i="0" kern="1200" dirty="0" err="1" smtClean="0"/>
            <a:t>dilaporkan</a:t>
          </a:r>
          <a:r>
            <a:rPr lang="en-US" sz="2700" b="0" i="0" kern="1200" dirty="0" smtClean="0"/>
            <a:t> </a:t>
          </a:r>
          <a:r>
            <a:rPr lang="en-US" sz="2700" b="0" i="0" kern="1200" dirty="0" err="1" smtClean="0"/>
            <a:t>di</a:t>
          </a:r>
          <a:r>
            <a:rPr lang="en-US" sz="2700" b="0" i="0" kern="1200" dirty="0" smtClean="0"/>
            <a:t> </a:t>
          </a:r>
          <a:r>
            <a:rPr lang="en-US" sz="2700" b="0" i="0" kern="1200" dirty="0" err="1" smtClean="0"/>
            <a:t>Laporan</a:t>
          </a:r>
          <a:r>
            <a:rPr lang="en-US" sz="2700" b="0" i="0" kern="1200" dirty="0" smtClean="0"/>
            <a:t> </a:t>
          </a:r>
          <a:r>
            <a:rPr lang="en-US" sz="2700" b="0" i="0" kern="1200" dirty="0" err="1" smtClean="0"/>
            <a:t>Posisi</a:t>
          </a:r>
          <a:r>
            <a:rPr lang="en-US" sz="2700" b="0" i="0" kern="1200" dirty="0" smtClean="0"/>
            <a:t> </a:t>
          </a:r>
          <a:r>
            <a:rPr lang="en-US" sz="2700" b="0" i="0" kern="1200" dirty="0" err="1" smtClean="0"/>
            <a:t>Keuangan</a:t>
          </a:r>
          <a:r>
            <a:rPr lang="en-US" sz="2700" b="0" i="0" kern="1200" dirty="0" smtClean="0"/>
            <a:t>.</a:t>
          </a:r>
          <a:endParaRPr lang="en-US" sz="2700" b="0" i="0" kern="1200" dirty="0"/>
        </a:p>
      </dsp:txBody>
      <dsp:txXfrm>
        <a:off x="0" y="0"/>
        <a:ext cx="8381999" cy="1346523"/>
      </dsp:txXfrm>
    </dsp:sp>
    <dsp:sp modelId="{0585FC30-6E85-414F-8BC6-E8AA8E4E9BDE}">
      <dsp:nvSpPr>
        <dsp:cNvPr id="0" name=""/>
        <dsp:cNvSpPr/>
      </dsp:nvSpPr>
      <dsp:spPr>
        <a:xfrm>
          <a:off x="0" y="1412069"/>
          <a:ext cx="83819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8" tIns="34290" rIns="192024" bIns="34290" numCol="1" spcCol="1270" anchor="t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Akun-akun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disertakan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tahun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tahun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0" y="1412069"/>
        <a:ext cx="8381999" cy="447120"/>
      </dsp:txXfrm>
    </dsp:sp>
    <dsp:sp modelId="{D1FF86E6-55DF-B243-9466-34ED81944E01}">
      <dsp:nvSpPr>
        <dsp:cNvPr id="0" name=""/>
        <dsp:cNvSpPr/>
      </dsp:nvSpPr>
      <dsp:spPr>
        <a:xfrm>
          <a:off x="0" y="1868301"/>
          <a:ext cx="8381999" cy="1346523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Saldo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akun-akun</a:t>
          </a:r>
          <a:r>
            <a:rPr lang="en-US" sz="2700" kern="1200" dirty="0" smtClean="0"/>
            <a:t> yang </a:t>
          </a:r>
          <a:r>
            <a:rPr lang="en-US" sz="2700" kern="1200" dirty="0" err="1" smtClean="0"/>
            <a:t>dilaporkan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Laporan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Laba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Rugi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saldo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akun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Prive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Pemilik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tidak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disertakan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dari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tahun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tahun</a:t>
          </a:r>
          <a:r>
            <a:rPr lang="en-US" sz="2700" kern="1200" dirty="0" smtClean="0"/>
            <a:t>. </a:t>
          </a:r>
          <a:endParaRPr lang="en-US" sz="2700" kern="1200" dirty="0"/>
        </a:p>
      </dsp:txBody>
      <dsp:txXfrm>
        <a:off x="0" y="1868301"/>
        <a:ext cx="8381999" cy="1346523"/>
      </dsp:txXfrm>
    </dsp:sp>
    <dsp:sp modelId="{41D36179-F1B7-1049-9551-096479A0D17C}">
      <dsp:nvSpPr>
        <dsp:cNvPr id="0" name=""/>
        <dsp:cNvSpPr/>
      </dsp:nvSpPr>
      <dsp:spPr>
        <a:xfrm>
          <a:off x="0" y="3271259"/>
          <a:ext cx="8381999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8" tIns="34290" rIns="192024" bIns="34290" numCol="1" spcCol="1270" anchor="t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Akun-akun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hanya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melaporkan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jumlah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periode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disebut</a:t>
          </a:r>
          <a:r>
            <a:rPr lang="en-US" sz="2100" kern="1200" dirty="0" smtClean="0"/>
            <a:t> </a:t>
          </a:r>
          <a:r>
            <a:rPr lang="en-US" sz="2100" b="1" kern="1200" dirty="0" err="1" smtClean="0"/>
            <a:t>akun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sementara</a:t>
          </a:r>
          <a:r>
            <a:rPr lang="en-US" sz="2100" kern="1200" dirty="0" smtClean="0"/>
            <a:t> (</a:t>
          </a:r>
          <a:r>
            <a:rPr lang="en-US" sz="2100" i="1" kern="1200" dirty="0" smtClean="0"/>
            <a:t>temporary account</a:t>
          </a:r>
          <a:r>
            <a:rPr lang="en-US" sz="2100" kern="1200" dirty="0" smtClean="0"/>
            <a:t>)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b="1" kern="1200" dirty="0" err="1" smtClean="0"/>
            <a:t>akun</a:t>
          </a:r>
          <a:r>
            <a:rPr lang="en-US" sz="2100" b="1" kern="1200" dirty="0" smtClean="0"/>
            <a:t> nominal</a:t>
          </a:r>
          <a:r>
            <a:rPr lang="en-US" sz="2100" kern="1200" dirty="0" smtClean="0"/>
            <a:t> (</a:t>
          </a:r>
          <a:r>
            <a:rPr lang="en-US" sz="2100" i="1" kern="1200" dirty="0" smtClean="0"/>
            <a:t>nominal account</a:t>
          </a:r>
          <a:r>
            <a:rPr lang="en-US" sz="2100" kern="1200" dirty="0" smtClean="0"/>
            <a:t>).</a:t>
          </a:r>
          <a:endParaRPr lang="en-US" sz="2100" kern="1200" dirty="0"/>
        </a:p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Akun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sementara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disertakan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terus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karena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hanya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berkaitan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periode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0" y="3271259"/>
        <a:ext cx="8381999" cy="14531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4A65B-6A3D-E945-891E-E47D083C97DE}">
      <dsp:nvSpPr>
        <dsp:cNvPr id="0" name=""/>
        <dsp:cNvSpPr/>
      </dsp:nvSpPr>
      <dsp:spPr>
        <a:xfrm>
          <a:off x="0" y="2637709"/>
          <a:ext cx="7772400" cy="577066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Saldo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Prive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Pemilik</a:t>
          </a:r>
          <a:endParaRPr lang="en-US" sz="2000" kern="1200" dirty="0"/>
        </a:p>
      </dsp:txBody>
      <dsp:txXfrm>
        <a:off x="0" y="2637709"/>
        <a:ext cx="7772400" cy="311615"/>
      </dsp:txXfrm>
    </dsp:sp>
    <dsp:sp modelId="{874661E7-10A0-BE42-9740-DA631DEADEC7}">
      <dsp:nvSpPr>
        <dsp:cNvPr id="0" name=""/>
        <dsp:cNvSpPr/>
      </dsp:nvSpPr>
      <dsp:spPr>
        <a:xfrm>
          <a:off x="0" y="2937783"/>
          <a:ext cx="7772400" cy="26545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dipindahkan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</a:t>
          </a:r>
          <a:r>
            <a:rPr lang="en-US" sz="2000" kern="1200" dirty="0" smtClean="0"/>
            <a:t> Modal</a:t>
          </a:r>
          <a:endParaRPr lang="en-US" sz="2000" kern="1200" dirty="0"/>
        </a:p>
      </dsp:txBody>
      <dsp:txXfrm>
        <a:off x="0" y="2937783"/>
        <a:ext cx="7772400" cy="265450"/>
      </dsp:txXfrm>
    </dsp:sp>
    <dsp:sp modelId="{8700EBA3-F5A3-3B4B-91C0-096E2F0FD9C0}">
      <dsp:nvSpPr>
        <dsp:cNvPr id="0" name=""/>
        <dsp:cNvSpPr/>
      </dsp:nvSpPr>
      <dsp:spPr>
        <a:xfrm rot="10800000">
          <a:off x="0" y="1758837"/>
          <a:ext cx="7772400" cy="887528"/>
        </a:xfrm>
        <a:prstGeom prst="upArrowCallou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Saldo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Ikhtisar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Laba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Rugi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laba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neto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0" y="1758837"/>
        <a:ext cx="7772400" cy="311522"/>
      </dsp:txXfrm>
    </dsp:sp>
    <dsp:sp modelId="{E6AE0315-93CC-F945-80FD-44357754F6E2}">
      <dsp:nvSpPr>
        <dsp:cNvPr id="0" name=""/>
        <dsp:cNvSpPr/>
      </dsp:nvSpPr>
      <dsp:spPr>
        <a:xfrm>
          <a:off x="0" y="2070359"/>
          <a:ext cx="7772400" cy="26537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dipindahkan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</a:t>
          </a:r>
          <a:r>
            <a:rPr lang="en-US" sz="2000" kern="1200" dirty="0" smtClean="0"/>
            <a:t> Modal </a:t>
          </a:r>
          <a:r>
            <a:rPr lang="en-US" sz="2000" kern="1200" dirty="0" err="1" smtClean="0"/>
            <a:t>Pemilik</a:t>
          </a:r>
          <a:endParaRPr lang="en-US" sz="2000" kern="1200" dirty="0"/>
        </a:p>
      </dsp:txBody>
      <dsp:txXfrm>
        <a:off x="0" y="2070359"/>
        <a:ext cx="7772400" cy="265370"/>
      </dsp:txXfrm>
    </dsp:sp>
    <dsp:sp modelId="{7324A5C2-A38D-E64E-BF04-4B4BD82FB026}">
      <dsp:nvSpPr>
        <dsp:cNvPr id="0" name=""/>
        <dsp:cNvSpPr/>
      </dsp:nvSpPr>
      <dsp:spPr>
        <a:xfrm rot="10800000">
          <a:off x="0" y="879965"/>
          <a:ext cx="7772400" cy="887528"/>
        </a:xfrm>
        <a:prstGeom prst="upArrowCallou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Saldo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Beban</a:t>
          </a:r>
          <a:endParaRPr lang="en-US" sz="2000" kern="1200" dirty="0"/>
        </a:p>
      </dsp:txBody>
      <dsp:txXfrm>
        <a:off x="0" y="879965"/>
        <a:ext cx="7772400" cy="311522"/>
      </dsp:txXfrm>
    </dsp:sp>
    <dsp:sp modelId="{FBCFB8DB-DDB9-6B44-8CC8-3D9FD6FFC68D}">
      <dsp:nvSpPr>
        <dsp:cNvPr id="0" name=""/>
        <dsp:cNvSpPr/>
      </dsp:nvSpPr>
      <dsp:spPr>
        <a:xfrm>
          <a:off x="0" y="1191487"/>
          <a:ext cx="7772400" cy="26537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dipindahkan ke sebuah akun yang disebut Ikhtisar Laba Rugi</a:t>
          </a:r>
          <a:endParaRPr lang="en-US" sz="2000" kern="1200" dirty="0"/>
        </a:p>
      </dsp:txBody>
      <dsp:txXfrm>
        <a:off x="0" y="1191487"/>
        <a:ext cx="7772400" cy="265370"/>
      </dsp:txXfrm>
    </dsp:sp>
    <dsp:sp modelId="{9C38FD80-8A1D-7943-98FD-0C3F3F581117}">
      <dsp:nvSpPr>
        <dsp:cNvPr id="0" name=""/>
        <dsp:cNvSpPr/>
      </dsp:nvSpPr>
      <dsp:spPr>
        <a:xfrm rot="10800000">
          <a:off x="0" y="1093"/>
          <a:ext cx="7772400" cy="887528"/>
        </a:xfrm>
        <a:prstGeom prst="upArrowCallou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Saldo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Pendapatan</a:t>
          </a:r>
          <a:endParaRPr lang="en-US" sz="2000" kern="1200" dirty="0"/>
        </a:p>
      </dsp:txBody>
      <dsp:txXfrm>
        <a:off x="0" y="1093"/>
        <a:ext cx="7772400" cy="311522"/>
      </dsp:txXfrm>
    </dsp:sp>
    <dsp:sp modelId="{FE1D90A8-3446-A649-8EF0-187C97256403}">
      <dsp:nvSpPr>
        <dsp:cNvPr id="0" name=""/>
        <dsp:cNvSpPr/>
      </dsp:nvSpPr>
      <dsp:spPr>
        <a:xfrm>
          <a:off x="0" y="312615"/>
          <a:ext cx="7772400" cy="26537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dipindahkan ke sebuah akun yang disebut Ikhtisar Laba Rugi</a:t>
          </a:r>
          <a:endParaRPr lang="en-US" sz="2000" kern="1200" dirty="0" smtClean="0"/>
        </a:p>
      </dsp:txBody>
      <dsp:txXfrm>
        <a:off x="0" y="312615"/>
        <a:ext cx="7772400" cy="2653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6CA5F-0D2F-244F-BA6C-9463DC9970B6}">
      <dsp:nvSpPr>
        <dsp:cNvPr id="0" name=""/>
        <dsp:cNvSpPr/>
      </dsp:nvSpPr>
      <dsp:spPr>
        <a:xfrm>
          <a:off x="0" y="260661"/>
          <a:ext cx="7583488" cy="716040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/>
            <a:t>Ikhtisar</a:t>
          </a:r>
          <a:r>
            <a:rPr lang="en-US" sz="1700" b="1" i="0" kern="1200" dirty="0" smtClean="0"/>
            <a:t> </a:t>
          </a:r>
          <a:r>
            <a:rPr lang="en-US" sz="1700" b="1" i="0" kern="1200" dirty="0" err="1" smtClean="0"/>
            <a:t>Laba</a:t>
          </a:r>
          <a:r>
            <a:rPr lang="en-US" sz="1700" b="1" i="0" kern="1200" dirty="0" smtClean="0"/>
            <a:t> </a:t>
          </a:r>
          <a:r>
            <a:rPr lang="en-US" sz="1700" b="1" i="0" kern="1200" dirty="0" err="1" smtClean="0"/>
            <a:t>Rugi</a:t>
          </a:r>
          <a:r>
            <a:rPr lang="en-US" sz="1700" b="1" i="1" kern="1200" dirty="0" smtClean="0"/>
            <a:t> </a:t>
          </a:r>
          <a:r>
            <a:rPr lang="en-US" sz="1700" b="0" i="0" kern="1200" dirty="0" smtClean="0"/>
            <a:t>(</a:t>
          </a:r>
          <a:r>
            <a:rPr lang="en-US" sz="1700" b="0" i="1" kern="1200" dirty="0" smtClean="0"/>
            <a:t>Income Summary</a:t>
          </a:r>
          <a:r>
            <a:rPr lang="en-US" sz="1700" b="0" i="0" kern="1200" dirty="0" smtClean="0"/>
            <a:t>) </a:t>
          </a:r>
          <a:r>
            <a:rPr lang="en-US" sz="1700" b="0" i="0" kern="1200" dirty="0" err="1" smtClean="0"/>
            <a:t>adalah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akun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sementara</a:t>
          </a:r>
          <a:r>
            <a:rPr lang="en-US" sz="1700" b="0" i="0" kern="1200" dirty="0" smtClean="0"/>
            <a:t> yang </a:t>
          </a:r>
          <a:r>
            <a:rPr lang="en-US" sz="1700" b="0" i="0" kern="1200" dirty="0" err="1" smtClean="0"/>
            <a:t>digunakan</a:t>
          </a:r>
          <a:endParaRPr lang="en-US" sz="1700" b="0" i="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b="0" i="0" kern="1200" dirty="0" smtClean="0"/>
            <a:t>hanya pada saat akhir periode.</a:t>
          </a:r>
          <a:endParaRPr lang="en-US" sz="1700" b="0" i="0" kern="1200" dirty="0"/>
        </a:p>
      </dsp:txBody>
      <dsp:txXfrm>
        <a:off x="0" y="260661"/>
        <a:ext cx="7583488" cy="716040"/>
      </dsp:txXfrm>
    </dsp:sp>
    <dsp:sp modelId="{5ADE34D9-FC5E-7845-A972-5C3727F7B261}">
      <dsp:nvSpPr>
        <dsp:cNvPr id="0" name=""/>
        <dsp:cNvSpPr/>
      </dsp:nvSpPr>
      <dsp:spPr>
        <a:xfrm>
          <a:off x="0" y="1025661"/>
          <a:ext cx="7583488" cy="716040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awal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proses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penutupan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saldo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Ikhtisar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Rugi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0" y="1025661"/>
        <a:ext cx="7583488" cy="716040"/>
      </dsp:txXfrm>
    </dsp:sp>
    <dsp:sp modelId="{F272C384-81A8-794B-BD96-CBC6C64F2136}">
      <dsp:nvSpPr>
        <dsp:cNvPr id="0" name=""/>
        <dsp:cNvSpPr/>
      </dsp:nvSpPr>
      <dsp:spPr>
        <a:xfrm>
          <a:off x="0" y="1790661"/>
          <a:ext cx="7583488" cy="716040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Selama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proses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penutupan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Ikhtisar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Rugi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didebit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dikredit</a:t>
          </a:r>
          <a:r>
            <a:rPr lang="en-US" sz="1700" kern="1200" dirty="0" smtClean="0"/>
            <a:t>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jumlah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berbeda-beda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0" y="1790661"/>
        <a:ext cx="7583488" cy="716040"/>
      </dsp:txXfrm>
    </dsp:sp>
    <dsp:sp modelId="{1D760A90-5092-4C45-A6B8-80E91661B928}">
      <dsp:nvSpPr>
        <dsp:cNvPr id="0" name=""/>
        <dsp:cNvSpPr/>
      </dsp:nvSpPr>
      <dsp:spPr>
        <a:xfrm>
          <a:off x="0" y="2555661"/>
          <a:ext cx="7583488" cy="716040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akhir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proses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penutupan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Ikhtisar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Rugi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memiliki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saldo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lagi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0" y="2555661"/>
        <a:ext cx="7583488" cy="716040"/>
      </dsp:txXfrm>
    </dsp:sp>
    <dsp:sp modelId="{AF79E1F2-247C-544B-8D44-B18F3F174388}">
      <dsp:nvSpPr>
        <dsp:cNvPr id="0" name=""/>
        <dsp:cNvSpPr/>
      </dsp:nvSpPr>
      <dsp:spPr>
        <a:xfrm>
          <a:off x="0" y="3320661"/>
          <a:ext cx="7583488" cy="716040"/>
        </a:xfrm>
        <a:prstGeom prst="round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Ikhtisar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Rugi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memiliki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efek</a:t>
          </a:r>
          <a:r>
            <a:rPr lang="en-US" sz="1700" kern="1200" dirty="0" smtClean="0"/>
            <a:t> “</a:t>
          </a:r>
          <a:r>
            <a:rPr lang="en-US" sz="1700" kern="1200" dirty="0" err="1" smtClean="0"/>
            <a:t>membersihkan</a:t>
          </a:r>
          <a:r>
            <a:rPr lang="en-US" sz="1700" kern="1200" dirty="0" smtClean="0"/>
            <a:t>”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menihilkan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saldo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akun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pendapatan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beban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maka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kadang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disebut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juga</a:t>
          </a:r>
          <a:r>
            <a:rPr lang="en-US" sz="1700" kern="1200" dirty="0" smtClean="0"/>
            <a:t> </a:t>
          </a:r>
          <a:r>
            <a:rPr lang="en-US" sz="1700" b="1" kern="1200" dirty="0" err="1" smtClean="0"/>
            <a:t>akun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kliring</a:t>
          </a:r>
          <a:r>
            <a:rPr lang="en-US" sz="1700" b="1" kern="1200" dirty="0" smtClean="0"/>
            <a:t> </a:t>
          </a:r>
          <a:r>
            <a:rPr lang="en-US" sz="1700" kern="1200" dirty="0" smtClean="0"/>
            <a:t>(</a:t>
          </a:r>
          <a:r>
            <a:rPr lang="en-US" sz="1700" i="1" kern="1200" dirty="0" smtClean="0"/>
            <a:t>clearing account</a:t>
          </a:r>
          <a:r>
            <a:rPr lang="en-US" sz="1700" kern="1200" dirty="0" smtClean="0"/>
            <a:t>).</a:t>
          </a:r>
          <a:endParaRPr lang="en-US" sz="1700" kern="1200" dirty="0"/>
        </a:p>
      </dsp:txBody>
      <dsp:txXfrm>
        <a:off x="0" y="3320661"/>
        <a:ext cx="7583488" cy="7160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86B39-DD38-FE49-8EF4-623917AEA6CB}">
      <dsp:nvSpPr>
        <dsp:cNvPr id="0" name=""/>
        <dsp:cNvSpPr/>
      </dsp:nvSpPr>
      <dsp:spPr>
        <a:xfrm rot="5400000">
          <a:off x="5277742" y="-2102720"/>
          <a:ext cx="970986" cy="5424222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Semua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pendapatan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didebit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sebesar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saldonya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mengkredit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ikhtisar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laba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rugi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5400000">
        <a:off x="5277742" y="-2102720"/>
        <a:ext cx="970986" cy="5424222"/>
      </dsp:txXfrm>
    </dsp:sp>
    <dsp:sp modelId="{98F26FEB-E72B-4C45-B3F8-726ED00FD33D}">
      <dsp:nvSpPr>
        <dsp:cNvPr id="0" name=""/>
        <dsp:cNvSpPr/>
      </dsp:nvSpPr>
      <dsp:spPr>
        <a:xfrm>
          <a:off x="0" y="2523"/>
          <a:ext cx="3051124" cy="1213733"/>
        </a:xfrm>
        <a:prstGeom prst="round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0" y="2523"/>
        <a:ext cx="3051124" cy="1213733"/>
      </dsp:txXfrm>
    </dsp:sp>
    <dsp:sp modelId="{0E74CFBA-AF7D-4449-8B04-0CCB99294090}">
      <dsp:nvSpPr>
        <dsp:cNvPr id="0" name=""/>
        <dsp:cNvSpPr/>
      </dsp:nvSpPr>
      <dsp:spPr>
        <a:xfrm rot="5400000">
          <a:off x="5277742" y="-828300"/>
          <a:ext cx="970986" cy="5424222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Semua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dikredit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sebesar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saldonya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mendebit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ikhtisar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laba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rugi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5400000">
        <a:off x="5277742" y="-828300"/>
        <a:ext cx="970986" cy="5424222"/>
      </dsp:txXfrm>
    </dsp:sp>
    <dsp:sp modelId="{50DB6A9A-AAC7-C443-926A-347CB7DFCAE7}">
      <dsp:nvSpPr>
        <dsp:cNvPr id="0" name=""/>
        <dsp:cNvSpPr/>
      </dsp:nvSpPr>
      <dsp:spPr>
        <a:xfrm>
          <a:off x="0" y="1276943"/>
          <a:ext cx="3051124" cy="1213733"/>
        </a:xfrm>
        <a:prstGeom prst="round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0" y="1276943"/>
        <a:ext cx="3051124" cy="1213733"/>
      </dsp:txXfrm>
    </dsp:sp>
    <dsp:sp modelId="{9E2CBCE2-E7B7-E543-BBD6-66027D207835}">
      <dsp:nvSpPr>
        <dsp:cNvPr id="0" name=""/>
        <dsp:cNvSpPr/>
      </dsp:nvSpPr>
      <dsp:spPr>
        <a:xfrm rot="5400000">
          <a:off x="5277742" y="446120"/>
          <a:ext cx="970986" cy="5424222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Ikhtisar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laba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didebit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sebesar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saldonya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mengkredit</a:t>
          </a:r>
          <a:r>
            <a:rPr lang="en-US" sz="2000" kern="1200" dirty="0" smtClean="0"/>
            <a:t> modal </a:t>
          </a:r>
          <a:r>
            <a:rPr lang="en-US" sz="2000" kern="1200" dirty="0" err="1" smtClean="0"/>
            <a:t>pemilik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5400000">
        <a:off x="5277742" y="446120"/>
        <a:ext cx="970986" cy="5424222"/>
      </dsp:txXfrm>
    </dsp:sp>
    <dsp:sp modelId="{92C84F0F-6894-4448-A424-B3A859FC1CF5}">
      <dsp:nvSpPr>
        <dsp:cNvPr id="0" name=""/>
        <dsp:cNvSpPr/>
      </dsp:nvSpPr>
      <dsp:spPr>
        <a:xfrm>
          <a:off x="0" y="2551364"/>
          <a:ext cx="3051124" cy="1213733"/>
        </a:xfrm>
        <a:prstGeom prst="round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0" y="2551364"/>
        <a:ext cx="3051124" cy="1213733"/>
      </dsp:txXfrm>
    </dsp:sp>
    <dsp:sp modelId="{DF42606A-5640-A547-82D2-2EE17620F42F}">
      <dsp:nvSpPr>
        <dsp:cNvPr id="0" name=""/>
        <dsp:cNvSpPr/>
      </dsp:nvSpPr>
      <dsp:spPr>
        <a:xfrm rot="5400000">
          <a:off x="5277742" y="1720540"/>
          <a:ext cx="970986" cy="5424222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Prive pemilik dikredit dan mendebit modal pemilik.</a:t>
          </a:r>
          <a:endParaRPr lang="en-US" sz="2000" kern="1200" dirty="0"/>
        </a:p>
      </dsp:txBody>
      <dsp:txXfrm rot="5400000">
        <a:off x="5277742" y="1720540"/>
        <a:ext cx="970986" cy="5424222"/>
      </dsp:txXfrm>
    </dsp:sp>
    <dsp:sp modelId="{CE8E7D1F-31D7-A948-B1A9-454492E0B5E7}">
      <dsp:nvSpPr>
        <dsp:cNvPr id="0" name=""/>
        <dsp:cNvSpPr/>
      </dsp:nvSpPr>
      <dsp:spPr>
        <a:xfrm>
          <a:off x="0" y="3825784"/>
          <a:ext cx="3051124" cy="1213733"/>
        </a:xfrm>
        <a:prstGeom prst="round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4</a:t>
          </a:r>
          <a:endParaRPr lang="en-US" sz="6500" kern="1200" dirty="0"/>
        </a:p>
      </dsp:txBody>
      <dsp:txXfrm>
        <a:off x="0" y="3825784"/>
        <a:ext cx="3051124" cy="121373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D369-EF88-4672-9319-68BE6295BC8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B8DD-C5C1-47F8-89B9-4F66E483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1B8DD-C5C1-47F8-89B9-4F66E483F5A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8801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3276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b="1" dirty="0" smtClean="0">
                <a:latin typeface="Nueva Std Cond" pitchFamily="50" charset="0"/>
              </a:rPr>
              <a:t>PENGANTAR AKUNTANSI 1</a:t>
            </a:r>
            <a:r>
              <a:rPr lang="en-US" sz="4800" dirty="0" smtClean="0"/>
              <a:t>—</a:t>
            </a:r>
            <a:br>
              <a:rPr lang="en-US" sz="4800" dirty="0" smtClean="0"/>
            </a:br>
            <a:r>
              <a:rPr lang="en-US" sz="5300" b="1" dirty="0" smtClean="0">
                <a:latin typeface="Nueva Std Cond" pitchFamily="50" charset="0"/>
              </a:rPr>
              <a:t>ADAPTASI INDONESIA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err="1" smtClean="0">
                <a:latin typeface="Nueva Std Cond" pitchFamily="50" charset="0"/>
              </a:rPr>
              <a:t>Edisi</a:t>
            </a:r>
            <a:r>
              <a:rPr lang="en-US" sz="5300" b="1" dirty="0" smtClean="0">
                <a:latin typeface="Nueva Std Cond" pitchFamily="50" charset="0"/>
              </a:rPr>
              <a:t>  4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smtClean="0">
                <a:latin typeface="Nueva Std Cond" pitchFamily="50" charset="0"/>
              </a:rPr>
              <a:t/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Carl S. Warren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James M. Reeve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Jonathan  </a:t>
            </a:r>
            <a:r>
              <a:rPr lang="en-US" sz="2700" b="1" cap="none" dirty="0" err="1" smtClean="0">
                <a:latin typeface="Monotype Corsiva" pitchFamily="66" charset="0"/>
              </a:rPr>
              <a:t>E.Duchac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err="1" smtClean="0">
                <a:latin typeface="Monotype Corsiva" pitchFamily="66" charset="0"/>
              </a:rPr>
              <a:t>Ersa</a:t>
            </a:r>
            <a:r>
              <a:rPr lang="en-US" sz="2700" b="1" cap="none" dirty="0" smtClean="0">
                <a:latin typeface="Monotype Corsiva" pitchFamily="66" charset="0"/>
              </a:rPr>
              <a:t> Tri </a:t>
            </a:r>
            <a:r>
              <a:rPr lang="en-US" sz="2700" b="1" cap="none" dirty="0" err="1" smtClean="0">
                <a:latin typeface="Monotype Corsiva" pitchFamily="66" charset="0"/>
              </a:rPr>
              <a:t>Wahyuni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Amir </a:t>
            </a:r>
            <a:r>
              <a:rPr lang="en-US" sz="2700" b="1" cap="none" dirty="0" err="1" smtClean="0">
                <a:latin typeface="Monotype Corsiva" pitchFamily="66" charset="0"/>
              </a:rPr>
              <a:t>Abadi</a:t>
            </a:r>
            <a:r>
              <a:rPr lang="en-US" sz="2700" b="1" cap="none" dirty="0" smtClean="0">
                <a:latin typeface="Monotype Corsiva" pitchFamily="66" charset="0"/>
              </a:rPr>
              <a:t> </a:t>
            </a:r>
            <a:r>
              <a:rPr lang="en-US" sz="2700" b="1" cap="none" dirty="0" err="1" smtClean="0">
                <a:latin typeface="Monotype Corsiva" pitchFamily="66" charset="0"/>
              </a:rPr>
              <a:t>Jusuf</a:t>
            </a:r>
            <a:r>
              <a:rPr lang="en-US" sz="2700" b="1" dirty="0" smtClean="0">
                <a:latin typeface="Nueva Std Cond" pitchFamily="50" charset="0"/>
              </a:rPr>
              <a:t/>
            </a:r>
            <a:br>
              <a:rPr lang="en-US" sz="2700" b="1" dirty="0" smtClean="0">
                <a:latin typeface="Nueva Std Cond" pitchFamily="50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LaporanEkuitas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Pemilik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sz="2200" dirty="0" smtClean="0"/>
              <a:t>Pos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ditampilkan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ekuitas</a:t>
            </a:r>
            <a:r>
              <a:rPr lang="en-US" sz="2200" dirty="0" smtClean="0"/>
              <a:t> </a:t>
            </a:r>
            <a:r>
              <a:rPr lang="en-US" sz="2200" dirty="0" err="1" smtClean="0"/>
              <a:t>pemilik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akun</a:t>
            </a:r>
            <a:r>
              <a:rPr lang="en-US" sz="2200" dirty="0" smtClean="0"/>
              <a:t> modal </a:t>
            </a:r>
            <a:r>
              <a:rPr lang="en-US" sz="2200" dirty="0" err="1" smtClean="0"/>
              <a:t>pemilik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,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dilanjutkan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laba</a:t>
            </a:r>
            <a:r>
              <a:rPr lang="en-US" sz="2200" dirty="0" smtClean="0"/>
              <a:t> </a:t>
            </a:r>
            <a:r>
              <a:rPr lang="en-US" sz="2200" dirty="0" err="1" smtClean="0"/>
              <a:t>neto</a:t>
            </a:r>
            <a:r>
              <a:rPr lang="en-US" sz="2200" dirty="0" smtClean="0"/>
              <a:t> (</a:t>
            </a:r>
            <a:r>
              <a:rPr lang="en-US" sz="2200" dirty="0" err="1" smtClean="0"/>
              <a:t>rugi</a:t>
            </a:r>
            <a:r>
              <a:rPr lang="en-US" sz="2200" dirty="0" smtClean="0"/>
              <a:t> </a:t>
            </a:r>
            <a:r>
              <a:rPr lang="en-US" sz="2200" dirty="0" err="1" smtClean="0"/>
              <a:t>neto</a:t>
            </a:r>
            <a:r>
              <a:rPr lang="en-US" sz="2200" dirty="0" smtClean="0"/>
              <a:t>) </a:t>
            </a: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prive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neraca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disesuaikan</a:t>
            </a:r>
            <a:r>
              <a:rPr lang="en-US" sz="2200" dirty="0" smtClean="0"/>
              <a:t>,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 modal </a:t>
            </a:r>
            <a:r>
              <a:rPr lang="en-US" sz="2200" dirty="0" err="1" smtClean="0"/>
              <a:t>pemilik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56813"/>
            <a:ext cx="7315200" cy="24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Laporan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Posisi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Keuangan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06" y="1790700"/>
            <a:ext cx="7873894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000" b="1" dirty="0" smtClean="0"/>
              <a:t>As</a:t>
            </a:r>
            <a:r>
              <a:rPr lang="en-US" sz="5000" b="1" dirty="0" smtClean="0"/>
              <a:t>et</a:t>
            </a:r>
            <a:endParaRPr lang="en-US" sz="5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90618848"/>
              </p:ext>
            </p:extLst>
          </p:nvPr>
        </p:nvGraphicFramePr>
        <p:xfrm>
          <a:off x="533400" y="16764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Liabilit</a:t>
            </a:r>
            <a:r>
              <a:rPr lang="en-US" b="1" dirty="0" smtClean="0"/>
              <a:t>as</a:t>
            </a:r>
            <a:r>
              <a:rPr lang="id-ID" b="1" dirty="0" smtClean="0"/>
              <a:t>  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98792165"/>
              </p:ext>
            </p:extLst>
          </p:nvPr>
        </p:nvGraphicFramePr>
        <p:xfrm>
          <a:off x="685800" y="16764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Ekuitas</a:t>
            </a:r>
            <a:r>
              <a:rPr lang="en-US" b="1" dirty="0" smtClean="0"/>
              <a:t> </a:t>
            </a:r>
            <a:r>
              <a:rPr lang="en-US" b="1" dirty="0" err="1" smtClean="0"/>
              <a:t>Pemilik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>
              <a:buFont typeface="Wingdings" pitchFamily="2" charset="2"/>
              <a:buChar char="v"/>
            </a:pPr>
            <a:r>
              <a:rPr lang="fi-FI" dirty="0" smtClean="0"/>
              <a:t>Hak pemilik terhadap aset perusahaan disajikan di laporan posisi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619430721"/>
              </p:ext>
            </p:extLst>
          </p:nvPr>
        </p:nvGraphicFramePr>
        <p:xfrm>
          <a:off x="1066800" y="2286000"/>
          <a:ext cx="716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Akun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Permanen</a:t>
            </a:r>
            <a:r>
              <a:rPr lang="en-US" sz="3200" b="1" dirty="0" smtClean="0"/>
              <a:t> </a:t>
            </a:r>
            <a:r>
              <a:rPr lang="id-ID" sz="3200" b="1" dirty="0" smtClean="0"/>
              <a:t>V</a:t>
            </a:r>
            <a:r>
              <a:rPr lang="en-US" sz="3200" b="1" dirty="0" err="1" smtClean="0"/>
              <a:t>er</a:t>
            </a:r>
            <a:r>
              <a:rPr lang="id-ID" sz="3200" b="1" dirty="0" smtClean="0"/>
              <a:t>s</a:t>
            </a:r>
            <a:r>
              <a:rPr lang="en-US" sz="3200" b="1" dirty="0" smtClean="0"/>
              <a:t>us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Akun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Sementara</a:t>
            </a:r>
            <a:endParaRPr lang="en-US" sz="32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7358682"/>
              </p:ext>
            </p:extLst>
          </p:nvPr>
        </p:nvGraphicFramePr>
        <p:xfrm>
          <a:off x="533400" y="1752600"/>
          <a:ext cx="838199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Ayat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Penutup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44500" indent="-4841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/>
              <a:t>Ayat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dirty="0" err="1" smtClean="0"/>
              <a:t>riil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penutup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closing entries</a:t>
            </a:r>
            <a:r>
              <a:rPr lang="en-US" sz="2000" dirty="0" smtClean="0"/>
              <a:t>).</a:t>
            </a:r>
          </a:p>
          <a:p>
            <a:pPr marL="444500" indent="-4841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i-FI" sz="2000" dirty="0" smtClean="0"/>
              <a:t>Proses penutupan meliputi empat tahap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54854462"/>
              </p:ext>
            </p:extLst>
          </p:nvPr>
        </p:nvGraphicFramePr>
        <p:xfrm>
          <a:off x="1219200" y="3276600"/>
          <a:ext cx="7772400" cy="321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Tampilan</a:t>
            </a:r>
            <a:r>
              <a:rPr lang="en-US" sz="3600" b="1" dirty="0" smtClean="0"/>
              <a:t> 3</a:t>
            </a:r>
            <a:r>
              <a:rPr lang="id-ID" sz="3600" b="1" dirty="0" smtClean="0"/>
              <a:t>: </a:t>
            </a:r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Penutupan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18447"/>
            <a:ext cx="5867400" cy="37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Ikhtisar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Rugi</a:t>
            </a:r>
            <a:endParaRPr lang="en-US" sz="40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2214128"/>
              </p:ext>
            </p:extLst>
          </p:nvPr>
        </p:nvGraphicFramePr>
        <p:xfrm>
          <a:off x="685800" y="1828800"/>
          <a:ext cx="7583488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Empat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Ayat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Penutup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08012231"/>
              </p:ext>
            </p:extLst>
          </p:nvPr>
        </p:nvGraphicFramePr>
        <p:xfrm>
          <a:off x="363852" y="1663558"/>
          <a:ext cx="8475347" cy="504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BAB 4</a:t>
            </a:r>
          </a:p>
          <a:p>
            <a:pPr algn="ctr"/>
            <a:endParaRPr lang="en-US" sz="5400" b="1" dirty="0" smtClean="0">
              <a:latin typeface="Mongolian Baiti" pitchFamily="66" charset="0"/>
              <a:cs typeface="Mongolian Baiti" pitchFamily="66" charset="0"/>
            </a:endParaRPr>
          </a:p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MENYELESAIKAN SIKLUS AKUNTANSI</a:t>
            </a:r>
            <a:endParaRPr lang="en-US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en-US" sz="3000" b="1" dirty="0" smtClean="0"/>
              <a:t> 4: </a:t>
            </a:r>
            <a:r>
              <a:rPr lang="en-US" sz="3000" b="1" dirty="0" err="1" smtClean="0"/>
              <a:t>Bagan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Arus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Ayat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Penutup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SolusiNet</a:t>
            </a:r>
            <a:endParaRPr lang="en-US" sz="3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572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/>
              <a:t>Tampilan</a:t>
            </a:r>
            <a:r>
              <a:rPr lang="en-US" sz="3000" b="1" dirty="0" smtClean="0"/>
              <a:t> 5: </a:t>
            </a:r>
            <a:r>
              <a:rPr lang="en-US" sz="3000" b="1" dirty="0" err="1" smtClean="0"/>
              <a:t>Ayat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Penutup</a:t>
            </a:r>
            <a:r>
              <a:rPr lang="en-US" sz="3000" b="1" dirty="0" smtClean="0"/>
              <a:t>,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Solusinet</a:t>
            </a:r>
            <a:endParaRPr lang="en-US" sz="3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600200"/>
            <a:ext cx="6686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Ayat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Penutup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Solusinet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sz="2200" dirty="0" err="1" smtClean="0"/>
              <a:t>Ayat</a:t>
            </a:r>
            <a:r>
              <a:rPr lang="en-US" sz="2200" dirty="0" smtClean="0"/>
              <a:t> </a:t>
            </a:r>
            <a:r>
              <a:rPr lang="en-US" sz="2200" dirty="0" err="1" smtClean="0"/>
              <a:t>jurnal</a:t>
            </a:r>
            <a:r>
              <a:rPr lang="en-US" sz="2200" dirty="0" smtClean="0"/>
              <a:t> </a:t>
            </a:r>
            <a:r>
              <a:rPr lang="en-US" sz="2200" dirty="0" err="1" smtClean="0"/>
              <a:t>penutup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SolusiNet</a:t>
            </a:r>
            <a:r>
              <a:rPr lang="en-US" sz="2200" dirty="0" smtClean="0"/>
              <a:t> </a:t>
            </a:r>
            <a:r>
              <a:rPr lang="en-US" sz="2200" dirty="0" err="1" smtClean="0"/>
              <a:t>ditunjukkan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5.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Ikhtisar</a:t>
            </a:r>
            <a:r>
              <a:rPr lang="en-US" sz="2200" dirty="0" smtClean="0"/>
              <a:t> </a:t>
            </a:r>
            <a:r>
              <a:rPr lang="en-US" sz="2200" dirty="0" err="1" smtClean="0"/>
              <a:t>Laba</a:t>
            </a:r>
            <a:r>
              <a:rPr lang="en-US" sz="2200" dirty="0" smtClean="0"/>
              <a:t> </a:t>
            </a:r>
            <a:r>
              <a:rPr lang="en-US" sz="2200" dirty="0" err="1" smtClean="0"/>
              <a:t>Rugi</a:t>
            </a:r>
            <a:r>
              <a:rPr lang="en-US" sz="2200" dirty="0" smtClean="0"/>
              <a:t>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ditambahkan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SolusiNet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6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nomor</a:t>
            </a:r>
            <a:r>
              <a:rPr lang="en-US" sz="2200" dirty="0" smtClean="0"/>
              <a:t> 33. </a:t>
            </a:r>
            <a:r>
              <a:rPr lang="en-US" sz="2200" dirty="0" err="1" smtClean="0"/>
              <a:t>Setelah</a:t>
            </a:r>
            <a:r>
              <a:rPr lang="en-US" sz="2200" dirty="0" smtClean="0"/>
              <a:t> </a:t>
            </a:r>
            <a:r>
              <a:rPr lang="en-US" sz="2200" dirty="0" err="1" smtClean="0"/>
              <a:t>ayat</a:t>
            </a:r>
            <a:r>
              <a:rPr lang="en-US" sz="2200" dirty="0" smtClean="0"/>
              <a:t> </a:t>
            </a:r>
            <a:r>
              <a:rPr lang="en-US" sz="2200" dirty="0" err="1" smtClean="0"/>
              <a:t>jurnal</a:t>
            </a:r>
            <a:r>
              <a:rPr lang="en-US" sz="2200" dirty="0" smtClean="0"/>
              <a:t> </a:t>
            </a:r>
            <a:r>
              <a:rPr lang="en-US" sz="2200" dirty="0" err="1" smtClean="0"/>
              <a:t>penutup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-</a:t>
            </a:r>
            <a:r>
              <a:rPr lang="en-US" sz="2200" i="1" dirty="0" smtClean="0"/>
              <a:t>posting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SolusiNet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: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en-US" sz="2200" dirty="0" err="1" smtClean="0"/>
              <a:t>Saldo</a:t>
            </a:r>
            <a:r>
              <a:rPr lang="en-US" sz="2200" dirty="0" smtClean="0"/>
              <a:t> Modal, Cristina Rp28.105.000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dilaporkan</a:t>
            </a:r>
            <a:r>
              <a:rPr lang="en-US" sz="2200" dirty="0" smtClean="0"/>
              <a:t> </a:t>
            </a:r>
            <a:r>
              <a:rPr lang="fi-FI" sz="2200" dirty="0" smtClean="0"/>
              <a:t>dalam Laporan Ekuitas Pemilik dan Laporan Posisi Keuangan.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pendapatan</a:t>
            </a:r>
            <a:r>
              <a:rPr lang="en-US" sz="2200" dirty="0" smtClean="0"/>
              <a:t>, </a:t>
            </a:r>
            <a:r>
              <a:rPr lang="en-US" sz="2200" dirty="0" err="1" smtClean="0"/>
              <a:t>beban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prive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nol.</a:t>
            </a:r>
            <a:endParaRPr lang="id-ID" sz="2200" dirty="0" smtClean="0"/>
          </a:p>
          <a:p>
            <a:pPr marL="627063" indent="-360363"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Neraca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Saldo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setelah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Penutup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sz="2300" dirty="0" err="1" smtClean="0"/>
              <a:t>Prosedur</a:t>
            </a:r>
            <a:r>
              <a:rPr lang="en-US" sz="2300" dirty="0" smtClean="0"/>
              <a:t> </a:t>
            </a:r>
            <a:r>
              <a:rPr lang="en-US" sz="2300" dirty="0" err="1" smtClean="0"/>
              <a:t>akuntansi</a:t>
            </a:r>
            <a:r>
              <a:rPr lang="en-US" sz="2300" dirty="0" smtClean="0"/>
              <a:t> </a:t>
            </a:r>
            <a:r>
              <a:rPr lang="en-US" sz="2300" dirty="0" err="1" smtClean="0"/>
              <a:t>terakhir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suatu</a:t>
            </a:r>
            <a:r>
              <a:rPr lang="en-US" sz="2300" dirty="0" smtClean="0"/>
              <a:t> </a:t>
            </a:r>
            <a:r>
              <a:rPr lang="en-US" sz="2300" dirty="0" err="1" smtClean="0"/>
              <a:t>periode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menyiapkan</a:t>
            </a:r>
            <a:r>
              <a:rPr lang="en-US" sz="2300" dirty="0" smtClean="0"/>
              <a:t> </a:t>
            </a:r>
            <a:r>
              <a:rPr lang="en-US" sz="2300" dirty="0" err="1" smtClean="0"/>
              <a:t>neraca</a:t>
            </a:r>
            <a:r>
              <a:rPr lang="en-US" sz="2300" dirty="0" smtClean="0"/>
              <a:t> </a:t>
            </a:r>
            <a:r>
              <a:rPr lang="en-US" sz="2300" dirty="0" err="1" smtClean="0"/>
              <a:t>saldo</a:t>
            </a:r>
            <a:r>
              <a:rPr lang="en-US" sz="2300" dirty="0" smtClean="0"/>
              <a:t> </a:t>
            </a:r>
            <a:r>
              <a:rPr lang="en-US" sz="2300" dirty="0" err="1" smtClean="0"/>
              <a:t>setelah</a:t>
            </a:r>
            <a:r>
              <a:rPr lang="en-US" sz="2300" dirty="0" smtClean="0"/>
              <a:t> </a:t>
            </a:r>
            <a:r>
              <a:rPr lang="en-US" sz="2300" dirty="0" err="1" smtClean="0"/>
              <a:t>ayat</a:t>
            </a:r>
            <a:r>
              <a:rPr lang="en-US" sz="2300" dirty="0" smtClean="0"/>
              <a:t> </a:t>
            </a:r>
            <a:r>
              <a:rPr lang="en-US" sz="2300" dirty="0" err="1" smtClean="0"/>
              <a:t>jurnal</a:t>
            </a:r>
            <a:r>
              <a:rPr lang="en-US" sz="2300" dirty="0" smtClean="0"/>
              <a:t> </a:t>
            </a:r>
            <a:r>
              <a:rPr lang="en-US" sz="2300" dirty="0" err="1" smtClean="0"/>
              <a:t>penutup</a:t>
            </a:r>
            <a:r>
              <a:rPr lang="en-US" sz="2300" dirty="0" smtClean="0"/>
              <a:t> </a:t>
            </a:r>
            <a:r>
              <a:rPr lang="en-US" sz="2300" dirty="0" err="1" smtClean="0"/>
              <a:t>dimasukkan</a:t>
            </a:r>
            <a:r>
              <a:rPr lang="en-US" sz="2300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300" dirty="0" err="1" smtClean="0"/>
              <a:t>Tujuannya</a:t>
            </a:r>
            <a:r>
              <a:rPr lang="en-US" sz="2300" dirty="0" smtClean="0"/>
              <a:t> </a:t>
            </a:r>
            <a:r>
              <a:rPr lang="en-US" sz="2300" dirty="0" err="1" smtClean="0"/>
              <a:t>memastikan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 smtClean="0"/>
              <a:t>buku</a:t>
            </a:r>
            <a:r>
              <a:rPr lang="en-US" sz="2300" dirty="0" smtClean="0"/>
              <a:t> </a:t>
            </a:r>
            <a:r>
              <a:rPr lang="en-US" sz="2300" dirty="0" err="1" smtClean="0"/>
              <a:t>besar</a:t>
            </a:r>
            <a:r>
              <a:rPr lang="en-US" sz="2300" dirty="0" smtClean="0"/>
              <a:t>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memiliki</a:t>
            </a:r>
            <a:r>
              <a:rPr lang="en-US" sz="2300" dirty="0" smtClean="0"/>
              <a:t> </a:t>
            </a:r>
            <a:r>
              <a:rPr lang="en-US" sz="2300" dirty="0" err="1" smtClean="0"/>
              <a:t>saldo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awal</a:t>
            </a:r>
            <a:r>
              <a:rPr lang="en-US" sz="2300" dirty="0" smtClean="0"/>
              <a:t> </a:t>
            </a:r>
            <a:r>
              <a:rPr lang="en-US" sz="2300" dirty="0" err="1" smtClean="0"/>
              <a:t>periode</a:t>
            </a:r>
            <a:r>
              <a:rPr lang="en-US" sz="2300" dirty="0" smtClean="0"/>
              <a:t> </a:t>
            </a:r>
            <a:r>
              <a:rPr lang="en-US" sz="2300" dirty="0" err="1" smtClean="0"/>
              <a:t>berikutnya</a:t>
            </a:r>
            <a:r>
              <a:rPr lang="en-US" sz="2300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300" dirty="0" err="1" smtClean="0"/>
              <a:t>Akun-akun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 </a:t>
            </a:r>
            <a:r>
              <a:rPr lang="en-US" sz="2300" dirty="0" err="1" smtClean="0"/>
              <a:t>jumlahnya</a:t>
            </a:r>
            <a:r>
              <a:rPr lang="en-US" sz="2300" dirty="0" smtClean="0"/>
              <a:t> </a:t>
            </a:r>
            <a:r>
              <a:rPr lang="en-US" sz="2300" dirty="0" err="1" smtClean="0"/>
              <a:t>harus</a:t>
            </a:r>
            <a:r>
              <a:rPr lang="en-US" sz="2300" dirty="0" smtClean="0"/>
              <a:t> </a:t>
            </a:r>
            <a:r>
              <a:rPr lang="en-US" sz="2300" dirty="0" err="1" smtClean="0"/>
              <a:t>sesuai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akun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jumlah</a:t>
            </a:r>
            <a:r>
              <a:rPr lang="en-US" sz="2300" dirty="0" smtClean="0"/>
              <a:t> </a:t>
            </a:r>
            <a:r>
              <a:rPr lang="en-US" sz="2300" dirty="0" err="1" smtClean="0"/>
              <a:t>di</a:t>
            </a:r>
            <a:r>
              <a:rPr lang="en-US" sz="2300" dirty="0" smtClean="0"/>
              <a:t> </a:t>
            </a:r>
            <a:r>
              <a:rPr lang="en-US" sz="2300" dirty="0" err="1" smtClean="0"/>
              <a:t>Laporan</a:t>
            </a:r>
            <a:r>
              <a:rPr lang="en-US" sz="2300" dirty="0" smtClean="0"/>
              <a:t> </a:t>
            </a:r>
            <a:r>
              <a:rPr lang="en-US" sz="2300" dirty="0" err="1" smtClean="0"/>
              <a:t>Posisi</a:t>
            </a:r>
            <a:r>
              <a:rPr lang="en-US" sz="2300" dirty="0" smtClean="0"/>
              <a:t> </a:t>
            </a:r>
            <a:r>
              <a:rPr lang="en-US" sz="2300" dirty="0" err="1" smtClean="0"/>
              <a:t>Keuangan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akhir</a:t>
            </a:r>
            <a:r>
              <a:rPr lang="en-US" sz="2300" dirty="0" smtClean="0"/>
              <a:t> </a:t>
            </a:r>
            <a:r>
              <a:rPr lang="en-US" sz="2300" dirty="0" err="1" smtClean="0"/>
              <a:t>periode</a:t>
            </a:r>
            <a:r>
              <a:rPr lang="en-US" sz="2300" dirty="0" smtClean="0"/>
              <a:t>. </a:t>
            </a:r>
            <a:endParaRPr lang="id-ID" sz="2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Tampilan</a:t>
            </a:r>
            <a:r>
              <a:rPr lang="id-ID" sz="3600" b="1" dirty="0" smtClean="0"/>
              <a:t> 6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Buku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Besar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Solusinet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(slide 1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4)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20" y="1600200"/>
            <a:ext cx="3849180" cy="518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371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id-ID" sz="3200" b="1" dirty="0" smtClean="0"/>
              <a:t> 6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Besar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Solusinet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752600"/>
            <a:ext cx="33623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455" y="1752600"/>
            <a:ext cx="400794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id-ID" sz="3200" b="1" dirty="0" smtClean="0"/>
              <a:t> 6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Besar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Solusinet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3253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97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id-ID" sz="3200" b="1" dirty="0" smtClean="0"/>
              <a:t> 6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Besar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Solusinet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4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581400" cy="330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93156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id-ID" sz="3200" b="1" dirty="0" smtClean="0"/>
              <a:t> 7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Neraca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Saldo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setelah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Penutupan</a:t>
            </a:r>
            <a:r>
              <a:rPr lang="id-ID" sz="3200" b="1" dirty="0" smtClean="0"/>
              <a:t> Solusinet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029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Siklus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600200"/>
            <a:ext cx="5295900" cy="51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600200"/>
            <a:ext cx="7277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fi-FI" dirty="0" smtClean="0"/>
              <a:t>Kita asumsikan bahwa Rahma Lulu telah menjalankan usaha konsultasi </a:t>
            </a:r>
            <a:r>
              <a:rPr lang="en-US" dirty="0" err="1" smtClean="0"/>
              <a:t>paruh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rumahnya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April 2016, </a:t>
            </a:r>
            <a:r>
              <a:rPr lang="fi-FI" dirty="0" smtClean="0"/>
              <a:t>Rahma Lulu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sewaan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usahanya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purna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Rahma</a:t>
            </a:r>
            <a:r>
              <a:rPr lang="en-US" dirty="0" smtClean="0"/>
              <a:t> Consulting.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April, </a:t>
            </a:r>
            <a:r>
              <a:rPr lang="en-US" dirty="0" err="1" smtClean="0"/>
              <a:t>Rahma</a:t>
            </a:r>
            <a:r>
              <a:rPr lang="en-US" dirty="0" smtClean="0"/>
              <a:t> Consulting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-</a:t>
            </a:r>
          </a:p>
          <a:p>
            <a:pPr algn="just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1 Apr 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Aset-aset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Rahma</a:t>
            </a:r>
            <a:r>
              <a:rPr lang="en-US" dirty="0" smtClean="0"/>
              <a:t> Lulu: </a:t>
            </a:r>
            <a:r>
              <a:rPr lang="en-US" dirty="0" err="1" smtClean="0"/>
              <a:t>kas</a:t>
            </a:r>
            <a:r>
              <a:rPr lang="en-US" dirty="0" smtClean="0"/>
              <a:t> Rp13.100.000;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fi-FI" dirty="0" smtClean="0"/>
              <a:t>usaha Rp3.000.000; perlengkapan Rp1.400.000; dan peralatan kantor </a:t>
            </a:r>
            <a:r>
              <a:rPr lang="es-ES" dirty="0" smtClean="0"/>
              <a:t>Rp12.500.000. </a:t>
            </a:r>
            <a:r>
              <a:rPr lang="es-ES" dirty="0" err="1" smtClean="0"/>
              <a:t>Tidak</a:t>
            </a:r>
            <a:r>
              <a:rPr lang="es-ES" dirty="0" smtClean="0"/>
              <a:t> </a:t>
            </a:r>
            <a:r>
              <a:rPr lang="es-ES" dirty="0" err="1" smtClean="0"/>
              <a:t>ada</a:t>
            </a:r>
            <a:r>
              <a:rPr lang="es-ES" dirty="0" smtClean="0"/>
              <a:t> </a:t>
            </a:r>
            <a:r>
              <a:rPr lang="es-ES" dirty="0" err="1" smtClean="0"/>
              <a:t>liabilitas</a:t>
            </a:r>
            <a:r>
              <a:rPr lang="es-ES" dirty="0" smtClean="0"/>
              <a:t> yang </a:t>
            </a:r>
            <a:r>
              <a:rPr lang="es-ES" dirty="0" err="1" smtClean="0"/>
              <a:t>diterima</a:t>
            </a:r>
            <a:r>
              <a:rPr lang="en-US" dirty="0" smtClean="0"/>
              <a:t>.</a:t>
            </a:r>
          </a:p>
          <a:p>
            <a:pPr marL="282575" lvl="1" indent="0" algn="ctr">
              <a:spcBef>
                <a:spcPts val="0"/>
              </a:spcBef>
              <a:buNone/>
            </a:pPr>
            <a:r>
              <a:rPr lang="en-US" b="1" dirty="0" smtClean="0"/>
              <a:t>1 Apr</a:t>
            </a:r>
          </a:p>
          <a:p>
            <a:pPr marL="282575" lvl="1" indent="0" algn="ctr">
              <a:spcBef>
                <a:spcPts val="0"/>
              </a:spcBef>
              <a:buNone/>
            </a:pP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Rp4.800.000.</a:t>
            </a:r>
          </a:p>
          <a:p>
            <a:pPr marL="282575" lvl="1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282575" lvl="1" indent="0" algn="ctr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b="1" dirty="0" smtClean="0"/>
              <a:t>2 Apr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Rp1.800.000.</a:t>
            </a:r>
            <a:endParaRPr lang="en-US" sz="6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4 Apr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klien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pembayaran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muka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jasa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it-IT" sz="2200" dirty="0" smtClean="0"/>
              <a:t>disediakan dan dicatat sebagai pendapatan diterima di muka Rp5.000.000.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5 Apr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Membeli</a:t>
            </a:r>
            <a:r>
              <a:rPr lang="en-US" sz="2200" dirty="0" smtClean="0"/>
              <a:t> </a:t>
            </a:r>
            <a:r>
              <a:rPr lang="en-US" sz="2200" dirty="0" err="1" smtClean="0"/>
              <a:t>tambahan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kantor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Data Media Rp2.000.000.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6 Apr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2200" dirty="0" smtClean="0"/>
              <a:t>Menerima kas dari klien atas pelunasan piutang usaha Rp1.800.000.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10 Apr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tunai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iklan</a:t>
            </a:r>
            <a:r>
              <a:rPr lang="en-US" sz="2200" dirty="0" smtClean="0"/>
              <a:t> </a:t>
            </a:r>
            <a:r>
              <a:rPr lang="en-US" sz="2200" dirty="0" err="1" smtClean="0"/>
              <a:t>koran</a:t>
            </a:r>
            <a:r>
              <a:rPr lang="en-US" sz="2200" dirty="0" smtClean="0"/>
              <a:t> Rp120.000.</a:t>
            </a:r>
            <a:endParaRPr lang="id-ID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4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12 Apr.</a:t>
            </a:r>
          </a:p>
          <a:p>
            <a:pPr algn="ctr">
              <a:buNone/>
            </a:pPr>
            <a:r>
              <a:rPr lang="en-US" sz="2200" dirty="0" err="1" smtClean="0"/>
              <a:t>Membayar</a:t>
            </a:r>
            <a:r>
              <a:rPr lang="en-US" sz="2200" dirty="0" smtClean="0"/>
              <a:t> Data Media </a:t>
            </a:r>
            <a:r>
              <a:rPr lang="en-US" sz="2200" dirty="0" err="1" smtClean="0"/>
              <a:t>sebagian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utang</a:t>
            </a:r>
            <a:r>
              <a:rPr lang="en-US" sz="2200" dirty="0" smtClean="0"/>
              <a:t>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5 April Rp1.200.000.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12 Apr.</a:t>
            </a:r>
          </a:p>
          <a:p>
            <a:pPr algn="ctr">
              <a:buNone/>
            </a:pPr>
            <a:r>
              <a:rPr lang="en-US" sz="2200" dirty="0" err="1" smtClean="0"/>
              <a:t>Mencatat</a:t>
            </a:r>
            <a:r>
              <a:rPr lang="en-US" sz="2200" dirty="0" smtClean="0"/>
              <a:t> </a:t>
            </a:r>
            <a:r>
              <a:rPr lang="en-US" sz="2200" dirty="0" err="1" smtClean="0"/>
              <a:t>jasa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1–12 April Rp4.200.000.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14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gaji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mingguan</a:t>
            </a:r>
            <a:r>
              <a:rPr lang="en-US" sz="2200" dirty="0" smtClean="0"/>
              <a:t> </a:t>
            </a:r>
            <a:r>
              <a:rPr lang="en-US" sz="2200" dirty="0" err="1" smtClean="0"/>
              <a:t>resepsionis</a:t>
            </a:r>
            <a:r>
              <a:rPr lang="en-US" sz="2200" dirty="0" smtClean="0"/>
              <a:t> </a:t>
            </a:r>
            <a:r>
              <a:rPr lang="en-US" sz="2200" dirty="0" err="1" smtClean="0"/>
              <a:t>paruh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Rp750.000.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17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  <a:r>
              <a:rPr lang="sv-SE" sz="2200" dirty="0" smtClean="0"/>
              <a:t>Menerima kas dari klien atas honor periode 1–16 April Rp6.250.000.</a:t>
            </a: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5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Apr18.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  <a:r>
              <a:rPr lang="pt-BR" sz="2200" dirty="0" smtClean="0"/>
              <a:t>Membayar tunai atas pembelian perlengkapan Rp800.000.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Apr  20.</a:t>
            </a:r>
          </a:p>
          <a:p>
            <a:pPr algn="ctr">
              <a:buNone/>
            </a:pPr>
            <a:r>
              <a:rPr lang="en-US" sz="2200" dirty="0" err="1" smtClean="0"/>
              <a:t>Mencatat</a:t>
            </a:r>
            <a:r>
              <a:rPr lang="en-US" sz="2200" dirty="0" smtClean="0"/>
              <a:t> </a:t>
            </a:r>
            <a:r>
              <a:rPr lang="en-US" sz="2200" dirty="0" err="1" smtClean="0"/>
              <a:t>pendapatan</a:t>
            </a:r>
            <a:r>
              <a:rPr lang="en-US" sz="2200" dirty="0" smtClean="0"/>
              <a:t> honor yang </a:t>
            </a:r>
            <a:r>
              <a:rPr lang="en-US" sz="2200" dirty="0" err="1" smtClean="0"/>
              <a:t>masih</a:t>
            </a:r>
            <a:r>
              <a:rPr lang="en-US" sz="2200" dirty="0" smtClean="0"/>
              <a:t> </a:t>
            </a:r>
            <a:r>
              <a:rPr lang="en-US" sz="2200" dirty="0" err="1" smtClean="0"/>
              <a:t>terutang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13–20 April Rp2.100.000.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Apr 24.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  <a:r>
              <a:rPr lang="sv-SE" sz="2200" dirty="0" smtClean="0"/>
              <a:t>Menerima kas dari klien atas honor periode 17–24 April Rp3.850.000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Apr 26.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2200" dirty="0" smtClean="0"/>
              <a:t>Menerima kas dari klien atas pelunasan piutang usaha Rp5.600.000.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/>
              <a:t>Apr 27.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gaji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mingguan</a:t>
            </a:r>
            <a:r>
              <a:rPr lang="en-US" sz="2200" dirty="0" smtClean="0"/>
              <a:t> </a:t>
            </a:r>
            <a:r>
              <a:rPr lang="en-US" sz="2200" dirty="0" err="1" smtClean="0"/>
              <a:t>resepsionis</a:t>
            </a:r>
            <a:r>
              <a:rPr lang="en-US" sz="2200" dirty="0" smtClean="0"/>
              <a:t> </a:t>
            </a:r>
            <a:r>
              <a:rPr lang="en-US" sz="2200" dirty="0" err="1" smtClean="0"/>
              <a:t>paruh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Rp750.000.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6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29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April Rp130.000.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30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April Rp200.000.</a:t>
            </a: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30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sv-SE" dirty="0" smtClean="0"/>
              <a:t>Menerima kas dari klien atas honor periode 25–30 April Rp3.050.000.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30 Apr.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honor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terutang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April Rp1.500.000.</a:t>
            </a: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30 Apr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Rahma melakukan penarikan tunai sebesar Rp6.000.000 untuk keperluan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Langkah</a:t>
            </a:r>
            <a:r>
              <a:rPr lang="en-US" sz="3200" b="1" dirty="0" smtClean="0"/>
              <a:t> 1. </a:t>
            </a:r>
            <a:r>
              <a:rPr lang="en-US" sz="3200" b="1" dirty="0" err="1" smtClean="0"/>
              <a:t>Menganalisis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Mencatat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Transaksi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transaksi-transaksi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berpasangan</a:t>
            </a:r>
            <a:r>
              <a:rPr lang="en-U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Baca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hati-hati</a:t>
            </a:r>
            <a:r>
              <a:rPr lang="en-US" sz="2000" dirty="0" smtClean="0"/>
              <a:t> </a:t>
            </a:r>
            <a:r>
              <a:rPr lang="en-US" sz="2000" dirty="0" err="1" smtClean="0"/>
              <a:t>penjelasan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memengaruhi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, </a:t>
            </a:r>
            <a:r>
              <a:rPr lang="en-US" sz="2000" dirty="0" err="1" smtClean="0"/>
              <a:t>Liabilitas</a:t>
            </a:r>
            <a:r>
              <a:rPr lang="en-US" sz="2000" dirty="0" smtClean="0"/>
              <a:t>, </a:t>
            </a:r>
            <a:r>
              <a:rPr lang="en-US" sz="2000" dirty="0" err="1" smtClean="0"/>
              <a:t>Ekuitas</a:t>
            </a:r>
            <a:r>
              <a:rPr lang="en-US" sz="2000" dirty="0" smtClean="0"/>
              <a:t> </a:t>
            </a:r>
            <a:r>
              <a:rPr lang="en-US" sz="2000" dirty="0" err="1" smtClean="0"/>
              <a:t>Pemilik</a:t>
            </a:r>
            <a:r>
              <a:rPr lang="en-US" sz="2000" dirty="0" smtClean="0"/>
              <a:t>,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, </a:t>
            </a:r>
            <a:r>
              <a:rPr lang="en-US" sz="2000" dirty="0" err="1" smtClean="0"/>
              <a:t>Beban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Prive</a:t>
            </a:r>
            <a:r>
              <a:rPr lang="en-U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,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naik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turun</a:t>
            </a:r>
            <a:r>
              <a:rPr lang="en-U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dicatat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debit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debit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3 </a:t>
            </a:r>
            <a:r>
              <a:rPr lang="en-US" sz="2000" dirty="0" err="1" smtClean="0"/>
              <a:t>Bab</a:t>
            </a:r>
            <a:r>
              <a:rPr lang="en-US" sz="2000" dirty="0" smtClean="0"/>
              <a:t> 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Catat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ayat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/>
              <a:t>Bagan akun untuk Rahma Consulting</a:t>
            </a:r>
            <a:endParaRPr lang="en-US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79726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3200" b="1" dirty="0" smtClean="0"/>
              <a:t>Langkah 2. Memindahkan Transaksi ke </a:t>
            </a:r>
            <a:br>
              <a:rPr lang="nn-NO" sz="3200" b="1" dirty="0" smtClean="0"/>
            </a:br>
            <a:r>
              <a:rPr lang="nn-NO" sz="3200" b="1" dirty="0" smtClean="0"/>
              <a:t>Buku Besar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, </a:t>
            </a:r>
            <a:r>
              <a:rPr lang="en-US" dirty="0" err="1" smtClean="0"/>
              <a:t>transaksi-transaksi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Tanggal dicatat di kolom Tanggal.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Debit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Halaman jurnal dicatat di kolom Referensi Posting.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Nomor akun dicatat di kolom Referensi Posting di dalam jurnal.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000" b="1" dirty="0" smtClean="0"/>
              <a:t>Tampilan </a:t>
            </a:r>
            <a:r>
              <a:rPr lang="en-US" sz="3000" b="1" dirty="0" smtClean="0"/>
              <a:t>10: </a:t>
            </a:r>
            <a:r>
              <a:rPr lang="en-US" sz="3000" b="1" dirty="0" err="1" smtClean="0"/>
              <a:t>Ayat-Ayat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Bulan</a:t>
            </a:r>
            <a:r>
              <a:rPr lang="en-US" sz="3000" b="1" dirty="0" smtClean="0"/>
              <a:t> April </a:t>
            </a:r>
            <a:br>
              <a:rPr lang="en-US" sz="3000" b="1" dirty="0" smtClean="0"/>
            </a:b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en-US" sz="3000" b="1" dirty="0" smtClean="0"/>
              <a:t> Consulting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3)</a:t>
            </a:r>
            <a:endParaRPr lang="en-US" sz="3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9" y="1600200"/>
            <a:ext cx="5148261" cy="515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0019" y="774219"/>
            <a:ext cx="500476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000" b="1" dirty="0" smtClean="0"/>
              <a:t>Tampilan </a:t>
            </a:r>
            <a:r>
              <a:rPr lang="en-US" sz="3000" b="1" dirty="0" smtClean="0"/>
              <a:t>10: </a:t>
            </a:r>
            <a:r>
              <a:rPr lang="en-US" sz="3000" b="1" dirty="0" err="1" smtClean="0"/>
              <a:t>Ayat-Ayat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Bulan</a:t>
            </a:r>
            <a:r>
              <a:rPr lang="en-US" sz="3000" b="1" dirty="0" smtClean="0"/>
              <a:t> April </a:t>
            </a:r>
            <a:br>
              <a:rPr lang="en-US" sz="3000" b="1" dirty="0" smtClean="0"/>
            </a:b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en-US" sz="3000" b="1" dirty="0" smtClean="0"/>
              <a:t> Consulting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3)</a:t>
            </a:r>
            <a:endParaRPr lang="en-US" sz="3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115050" cy="40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000" b="1" dirty="0" smtClean="0"/>
              <a:t>Tampilan </a:t>
            </a:r>
            <a:r>
              <a:rPr lang="en-US" sz="3000" b="1" dirty="0" smtClean="0"/>
              <a:t>10: </a:t>
            </a:r>
            <a:r>
              <a:rPr lang="en-US" sz="3000" b="1" dirty="0" err="1" smtClean="0"/>
              <a:t>Ayat-Ayat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Bulan</a:t>
            </a:r>
            <a:r>
              <a:rPr lang="en-US" sz="3000" b="1" dirty="0" smtClean="0"/>
              <a:t> April </a:t>
            </a:r>
            <a:br>
              <a:rPr lang="en-US" sz="3000" b="1" dirty="0" smtClean="0"/>
            </a:b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en-US" sz="3000" b="1" dirty="0" smtClean="0"/>
              <a:t> Consulting (slide 3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3)</a:t>
            </a:r>
            <a:endParaRPr lang="en-US" sz="3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11109"/>
            <a:ext cx="6715125" cy="365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3.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Neraca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Saldo</a:t>
            </a:r>
            <a:r>
              <a:rPr lang="en-US" sz="3000" b="1" dirty="0" smtClean="0"/>
              <a:t> yang </a:t>
            </a:r>
            <a:r>
              <a:rPr lang="en-US" sz="3000" b="1" dirty="0" err="1" smtClean="0"/>
              <a:t>Belum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Disesuaikan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4700933"/>
              </p:ext>
            </p:extLst>
          </p:nvPr>
        </p:nvGraphicFramePr>
        <p:xfrm>
          <a:off x="457200" y="17526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000" b="1" dirty="0" smtClean="0"/>
              <a:t>Tampilan 1</a:t>
            </a:r>
            <a:r>
              <a:rPr lang="en-US" sz="3000" b="1" dirty="0" smtClean="0"/>
              <a:t>1: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Neraca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Saldo</a:t>
            </a:r>
            <a:r>
              <a:rPr lang="en-US" sz="3000" b="1" dirty="0" smtClean="0"/>
              <a:t> yang </a:t>
            </a:r>
            <a:r>
              <a:rPr lang="en-US" sz="3000" b="1" dirty="0" err="1" smtClean="0"/>
              <a:t>Belum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Disesuaikan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en-US" sz="3000" b="1" dirty="0" smtClean="0"/>
              <a:t> Consulting</a:t>
            </a:r>
            <a:endParaRPr lang="en-US" sz="3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4364"/>
            <a:ext cx="6553200" cy="512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4.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Menganalisis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Data </a:t>
            </a:r>
            <a:r>
              <a:rPr lang="en-US" sz="3000" b="1" dirty="0" err="1" smtClean="0"/>
              <a:t>Penyesuaian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sv-SE" dirty="0" smtClean="0"/>
              <a:t>Sebelum laporan keuangan dapat disiapkan, akun-akun harus dimutakhirkan.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</a:p>
          <a:p>
            <a:pPr marL="914400" indent="-4508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b="1" dirty="0" err="1" smtClean="0"/>
              <a:t>beban</a:t>
            </a:r>
            <a:r>
              <a:rPr lang="en-US" b="1" dirty="0" smtClean="0"/>
              <a:t> </a:t>
            </a:r>
            <a:r>
              <a:rPr lang="en-US" b="1" dirty="0" err="1" smtClean="0"/>
              <a:t>dibayar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muka</a:t>
            </a:r>
            <a:r>
              <a:rPr lang="en-US" b="1" dirty="0" smtClean="0"/>
              <a:t>, </a:t>
            </a:r>
          </a:p>
          <a:p>
            <a:pPr marL="914400" indent="-4508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b="1" dirty="0" err="1" smtClean="0"/>
              <a:t>pendapatan</a:t>
            </a:r>
            <a:r>
              <a:rPr lang="en-US" b="1" dirty="0" smtClean="0"/>
              <a:t> </a:t>
            </a:r>
            <a:r>
              <a:rPr lang="en-US" b="1" dirty="0" err="1" smtClean="0"/>
              <a:t>diterima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muka</a:t>
            </a:r>
            <a:r>
              <a:rPr lang="en-US" b="1" dirty="0" smtClean="0"/>
              <a:t>,</a:t>
            </a:r>
          </a:p>
          <a:p>
            <a:pPr marL="914400" indent="-4508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v-SE" b="1" dirty="0" smtClean="0"/>
              <a:t>pendapatan yang masih akan diterima (piutang usaha)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endParaRPr lang="en-US" b="1" dirty="0" smtClean="0"/>
          </a:p>
          <a:p>
            <a:pPr marL="914400" indent="-4508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b="1" dirty="0" err="1" smtClean="0"/>
              <a:t>akruan</a:t>
            </a:r>
            <a:r>
              <a:rPr lang="en-US" b="1" dirty="0" smtClean="0"/>
              <a:t> </a:t>
            </a:r>
            <a:r>
              <a:rPr lang="en-US" b="1" dirty="0" err="1" smtClean="0"/>
              <a:t>beban</a:t>
            </a:r>
            <a:r>
              <a:rPr lang="en-US" b="1" dirty="0" smtClean="0"/>
              <a:t> (</a:t>
            </a:r>
            <a:r>
              <a:rPr lang="en-US" b="1" dirty="0" err="1" smtClean="0"/>
              <a:t>beban</a:t>
            </a:r>
            <a:r>
              <a:rPr lang="en-US" b="1" dirty="0" smtClean="0"/>
              <a:t> yang </a:t>
            </a:r>
            <a:r>
              <a:rPr lang="en-US" b="1" dirty="0" err="1" smtClean="0"/>
              <a:t>masih</a:t>
            </a:r>
            <a:r>
              <a:rPr lang="en-US" b="1" dirty="0" smtClean="0"/>
              <a:t> </a:t>
            </a:r>
            <a:r>
              <a:rPr lang="en-US" b="1" dirty="0" err="1" smtClean="0"/>
              <a:t>terutang</a:t>
            </a:r>
            <a:r>
              <a:rPr lang="en-US" dirty="0" smtClean="0"/>
              <a:t>).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4.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Menganalisis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Data </a:t>
            </a:r>
            <a:r>
              <a:rPr lang="en-US" sz="3000" b="1" dirty="0" err="1" smtClean="0"/>
              <a:t>Penyesuaian</a:t>
            </a:r>
            <a:r>
              <a:rPr lang="en-US" sz="3000" b="1" dirty="0" smtClean="0"/>
              <a:t>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30 April 2016,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Rahma</a:t>
            </a:r>
            <a:r>
              <a:rPr lang="en-US" dirty="0" smtClean="0"/>
              <a:t> Consulting: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nb-NO" dirty="0" smtClean="0"/>
              <a:t>Asuransi yang terpakai selama bulan April adalah Rp300.000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Sisa perlengkapan pada tanggal 30 April adalah Rp1.350.000.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dirty="0" smtClean="0"/>
              <a:t>Penyusutan peralatan kantor untuk bulan April adalah Rp330.000.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resepsionis</a:t>
            </a:r>
            <a:r>
              <a:rPr lang="en-US" dirty="0" smtClean="0"/>
              <a:t> yang </a:t>
            </a:r>
            <a:r>
              <a:rPr lang="en-US" dirty="0" err="1" smtClean="0"/>
              <a:t>terutang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30 April </a:t>
            </a:r>
            <a:r>
              <a:rPr lang="en-US" dirty="0" err="1" smtClean="0"/>
              <a:t>adalah</a:t>
            </a:r>
            <a:r>
              <a:rPr lang="en-US" dirty="0" smtClean="0"/>
              <a:t> Rp120.000.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Sewa</a:t>
            </a:r>
            <a:r>
              <a:rPr lang="en-US" dirty="0" smtClean="0"/>
              <a:t> yang </a:t>
            </a:r>
            <a:r>
              <a:rPr lang="en-US" dirty="0" err="1" smtClean="0"/>
              <a:t>terpakai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April </a:t>
            </a:r>
            <a:r>
              <a:rPr lang="en-US" dirty="0" err="1" smtClean="0"/>
              <a:t>adalah</a:t>
            </a:r>
            <a:r>
              <a:rPr lang="en-US" dirty="0" smtClean="0"/>
              <a:t> Rp1.600.000.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 smtClean="0"/>
              <a:t>Pendapatan diterima di muka pada tanggal 30 April adalah Rp2.500.000.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5.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(</a:t>
            </a:r>
            <a:r>
              <a:rPr lang="en-US" sz="3000" b="1" dirty="0" err="1" smtClean="0"/>
              <a:t>Opsional</a:t>
            </a:r>
            <a:r>
              <a:rPr lang="en-US" sz="3000" b="1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en-US" sz="3000" b="1" dirty="0" smtClean="0"/>
              <a:t> 12: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en-US" sz="3000" b="1" dirty="0" smtClean="0"/>
              <a:t> </a:t>
            </a:r>
            <a:r>
              <a:rPr lang="id-ID" sz="3000" b="1" dirty="0" smtClean="0"/>
              <a:t>Consulting </a:t>
            </a:r>
            <a:endParaRPr lang="en-US" sz="3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262687" cy="497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 smtClean="0"/>
              <a:t>Langkah</a:t>
            </a:r>
            <a:r>
              <a:rPr lang="en-US" sz="2700" b="1" dirty="0" smtClean="0"/>
              <a:t> 6. </a:t>
            </a:r>
            <a:r>
              <a:rPr lang="en-US" sz="2700" b="1" dirty="0" err="1" smtClean="0"/>
              <a:t>Membuat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Ayat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Jurnal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Penyesuaian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err="1" smtClean="0"/>
              <a:t>dan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Memindahkan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Buku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Besar</a:t>
            </a:r>
            <a:endParaRPr lang="en-US" sz="27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600200"/>
            <a:ext cx="5762625" cy="50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7.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Neraca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Saldo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yang </a:t>
            </a:r>
            <a:r>
              <a:rPr lang="en-US" sz="3000" b="1" dirty="0" err="1" smtClean="0"/>
              <a:t>Disesuaikan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,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2264997"/>
              </p:ext>
            </p:extLst>
          </p:nvPr>
        </p:nvGraphicFramePr>
        <p:xfrm>
          <a:off x="6858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Tampilan</a:t>
            </a:r>
            <a:r>
              <a:rPr lang="en-US" sz="2900" b="1" dirty="0" smtClean="0"/>
              <a:t> 14: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Neraca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Saldo</a:t>
            </a:r>
            <a:r>
              <a:rPr lang="en-US" sz="2900" b="1" dirty="0" smtClean="0"/>
              <a:t> yang </a:t>
            </a:r>
            <a:r>
              <a:rPr lang="en-US" sz="2900" b="1" dirty="0" err="1" smtClean="0"/>
              <a:t>Disesuaikan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untuk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Rahma</a:t>
            </a:r>
            <a:r>
              <a:rPr lang="en-US" sz="2900" b="1" dirty="0" smtClean="0"/>
              <a:t> </a:t>
            </a:r>
            <a:r>
              <a:rPr lang="id-ID" sz="2900" b="1" dirty="0" smtClean="0"/>
              <a:t>Consulting</a:t>
            </a:r>
            <a:endParaRPr lang="en-US" sz="29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671278"/>
            <a:ext cx="6429375" cy="50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Langkah</a:t>
            </a:r>
            <a:r>
              <a:rPr lang="en-US" sz="2900" b="1" dirty="0" smtClean="0"/>
              <a:t> 8. </a:t>
            </a:r>
            <a:r>
              <a:rPr lang="en-US" sz="2900" b="1" dirty="0" err="1" smtClean="0"/>
              <a:t>Menyiapkan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Laporan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Keuangan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724400" cy="1981200"/>
          </a:xfrm>
        </p:spPr>
        <p:txBody>
          <a:bodyPr>
            <a:normAutofit fontScale="92500" lnSpcReduction="20000"/>
          </a:bodyPr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,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39263554"/>
              </p:ext>
            </p:extLst>
          </p:nvPr>
        </p:nvGraphicFramePr>
        <p:xfrm>
          <a:off x="4648200" y="1752600"/>
          <a:ext cx="464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5: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Laporan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Rahma</a:t>
            </a:r>
            <a:r>
              <a:rPr lang="en-US" sz="3000" b="1" dirty="0" smtClean="0"/>
              <a:t> </a:t>
            </a:r>
            <a:r>
              <a:rPr lang="id-ID" sz="3000" b="1" dirty="0" smtClean="0"/>
              <a:t>Consulting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25325"/>
            <a:ext cx="5891211" cy="50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5: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Laporan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Rahma</a:t>
            </a:r>
            <a:r>
              <a:rPr lang="en-US" sz="3000" b="1" dirty="0" smtClean="0"/>
              <a:t> </a:t>
            </a:r>
            <a:r>
              <a:rPr lang="id-ID" sz="3000" b="1" dirty="0" smtClean="0"/>
              <a:t>Consulting</a:t>
            </a:r>
            <a:r>
              <a:rPr lang="en-US" sz="3000" b="1" dirty="0" smtClean="0"/>
              <a:t>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771650"/>
            <a:ext cx="8820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Langkah</a:t>
            </a:r>
            <a:r>
              <a:rPr lang="en-US" sz="2900" b="1" dirty="0" smtClean="0"/>
              <a:t> 9. </a:t>
            </a:r>
            <a:r>
              <a:rPr lang="en-US" sz="2900" b="1" dirty="0" err="1" smtClean="0"/>
              <a:t>Membuat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Ayat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Jurnal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Penutup</a:t>
            </a:r>
            <a:r>
              <a:rPr lang="en-US" sz="2900" b="1" dirty="0" smtClean="0"/>
              <a:t> </a:t>
            </a:r>
            <a:br>
              <a:rPr lang="en-US" sz="2900" b="1" dirty="0" smtClean="0"/>
            </a:br>
            <a:r>
              <a:rPr lang="en-US" sz="2900" b="1" dirty="0" err="1" smtClean="0"/>
              <a:t>dan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Memindahkan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Buku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Besar</a:t>
            </a:r>
            <a:endParaRPr lang="en-US" sz="29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071376170"/>
              </p:ext>
            </p:extLst>
          </p:nvPr>
        </p:nvGraphicFramePr>
        <p:xfrm>
          <a:off x="533400" y="17526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id-ID" sz="3200" b="1" dirty="0" smtClean="0"/>
              <a:t> 1</a:t>
            </a:r>
            <a:r>
              <a:rPr lang="en-US" sz="3200" b="1" dirty="0" smtClean="0"/>
              <a:t>6: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Ayat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Penutup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Rahma</a:t>
            </a:r>
            <a:r>
              <a:rPr lang="id-ID" sz="3200" b="1" dirty="0" smtClean="0"/>
              <a:t> Consulting</a:t>
            </a:r>
            <a:endParaRPr 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00225"/>
            <a:ext cx="7077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Langkah</a:t>
            </a:r>
            <a:r>
              <a:rPr lang="en-US" sz="3000" b="1" dirty="0" smtClean="0"/>
              <a:t> 10. </a:t>
            </a:r>
            <a:r>
              <a:rPr lang="en-US" sz="3000" b="1" dirty="0" err="1" smtClean="0"/>
              <a:t>Menyiapkan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Neraca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Saldo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setelah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Penutupan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penutupan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sv-SE" dirty="0" smtClean="0"/>
              <a:t>saldo dalam </a:t>
            </a:r>
            <a:r>
              <a:rPr lang="en-US" dirty="0" err="1" smtClean="0"/>
              <a:t>neraca</a:t>
            </a:r>
            <a:r>
              <a:rPr lang="sv-SE" dirty="0" smtClean="0"/>
              <a:t> saldo setelah penutupan harus sama dengan akun dan saldo di </a:t>
            </a:r>
            <a:r>
              <a:rPr lang="fi-FI" dirty="0" smtClean="0"/>
              <a:t>laporan posisi keuangan pada akhir periode.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Tampilan</a:t>
            </a:r>
            <a:r>
              <a:rPr lang="id-ID" sz="2800" b="1" dirty="0" smtClean="0"/>
              <a:t> 1</a:t>
            </a:r>
            <a:r>
              <a:rPr lang="en-US" sz="2800" b="1" dirty="0" smtClean="0"/>
              <a:t>7: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Neraca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Penutupan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Rahma</a:t>
            </a:r>
            <a:r>
              <a:rPr lang="en-US" sz="2800" b="1" dirty="0" smtClean="0"/>
              <a:t> </a:t>
            </a:r>
            <a:r>
              <a:rPr lang="id-ID" sz="2800" b="1" dirty="0" smtClean="0"/>
              <a:t>Consulting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65317"/>
            <a:ext cx="7258050" cy="41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8: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id-ID" sz="3000" b="1" dirty="0" smtClean="0"/>
              <a:t> Consulting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962400" cy="45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724" y="1905000"/>
            <a:ext cx="3871076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590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8: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id-ID" sz="3000" b="1" dirty="0" smtClean="0"/>
              <a:t> Consulting</a:t>
            </a:r>
            <a:r>
              <a:rPr lang="en-US" sz="3000" b="1" dirty="0" smtClean="0"/>
              <a:t>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0"/>
            <a:ext cx="1590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847850"/>
            <a:ext cx="33623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628" y="1897619"/>
            <a:ext cx="2955772" cy="48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(slide 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Penyesuaian-penyesuaian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dikurangkan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endParaRPr lang="en-US" dirty="0" smtClean="0"/>
          </a:p>
          <a:p>
            <a:pPr marL="463550" lvl="0" indent="-463550" algn="just">
              <a:buFont typeface="Wingdings" pitchFamily="2" charset="2"/>
              <a:buChar char="v"/>
            </a:pPr>
            <a:r>
              <a:rPr lang="en-US" dirty="0" smtClean="0"/>
              <a:t>Total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memverifikasi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8: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id-ID" sz="3000" b="1" dirty="0" smtClean="0"/>
              <a:t> Consulting</a:t>
            </a:r>
            <a:r>
              <a:rPr lang="en-US" sz="3000" b="1" dirty="0" smtClean="0"/>
              <a:t> (slide 3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71625"/>
            <a:ext cx="1590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37816"/>
            <a:ext cx="4343400" cy="42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3352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8: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untuk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Rahma</a:t>
            </a:r>
            <a:r>
              <a:rPr lang="id-ID" sz="3000" b="1" dirty="0" smtClean="0"/>
              <a:t> Consulting</a:t>
            </a:r>
            <a:r>
              <a:rPr lang="en-US" sz="3000" b="1" dirty="0" smtClean="0"/>
              <a:t> (slide 4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590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47875"/>
            <a:ext cx="33623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Fiskal</a:t>
            </a:r>
            <a:r>
              <a:rPr lang="en-US" b="1" dirty="0" smtClean="0"/>
              <a:t>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nb-NO" dirty="0" smtClean="0"/>
              <a:t>Periode akuntansi tahunan yang dipilih oleh suatu usaha disebut </a:t>
            </a:r>
            <a:r>
              <a:rPr lang="nb-NO" b="1" dirty="0" smtClean="0"/>
              <a:t>tahun fiskal</a:t>
            </a:r>
            <a:r>
              <a:rPr lang="nb-NO" dirty="0" smtClean="0"/>
              <a:t> (</a:t>
            </a:r>
            <a:r>
              <a:rPr lang="nb-NO" i="1" dirty="0" smtClean="0"/>
              <a:t>fiscal </a:t>
            </a:r>
            <a:r>
              <a:rPr lang="en-US" i="1" dirty="0" smtClean="0"/>
              <a:t>year)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fiskal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12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 </a:t>
            </a:r>
            <a:r>
              <a:rPr lang="en-US" dirty="0" err="1" smtClean="0"/>
              <a:t>Periode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kalender</a:t>
            </a:r>
            <a:r>
              <a:rPr lang="en-US" dirty="0" smtClean="0"/>
              <a:t> </a:t>
            </a:r>
            <a:r>
              <a:rPr lang="en-US" dirty="0" err="1" smtClean="0"/>
              <a:t>masehi</a:t>
            </a:r>
            <a:r>
              <a:rPr lang="en-US" dirty="0" smtClean="0"/>
              <a:t> (1 </a:t>
            </a:r>
            <a:r>
              <a:rPr lang="en-US" dirty="0" err="1" smtClean="0"/>
              <a:t>Januari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).</a:t>
            </a:r>
            <a:r>
              <a:rPr lang="id-ID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lain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endParaRPr lang="id-ID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fiskal</a:t>
            </a:r>
            <a:r>
              <a:rPr lang="en-US" dirty="0" smtClean="0"/>
              <a:t> yang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terendah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tahunannya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r>
              <a:rPr lang="en-US" b="1" dirty="0" smtClean="0"/>
              <a:t> </a:t>
            </a:r>
            <a:r>
              <a:rPr lang="en-US" b="1" dirty="0" err="1" smtClean="0"/>
              <a:t>alami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natural business year).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operasinya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Fiskal</a:t>
            </a:r>
            <a:r>
              <a:rPr lang="en-US" b="1" dirty="0" smtClean="0"/>
              <a:t>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perusahaan-perusahaan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nb-NO" sz="2000" dirty="0" smtClean="0"/>
              <a:t>tahun fiskal sering kali memiliki aktivitas operasi yang </a:t>
            </a:r>
            <a:r>
              <a:rPr lang="en-US" sz="2000" dirty="0" err="1" smtClean="0"/>
              <a:t>sifatnya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musiman</a:t>
            </a:r>
            <a:r>
              <a:rPr lang="en-US" sz="2000" dirty="0" smtClean="0"/>
              <a:t>, </a:t>
            </a:r>
            <a:r>
              <a:rPr lang="en-US" sz="2000" dirty="0" err="1" smtClean="0"/>
              <a:t>para</a:t>
            </a:r>
            <a:r>
              <a:rPr lang="en-US" sz="2000" dirty="0" smtClean="0"/>
              <a:t> investor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berhati-hati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menginterpretasikan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setengah</a:t>
            </a:r>
            <a:r>
              <a:rPr lang="en-US" sz="2000" dirty="0" smtClean="0"/>
              <a:t> </a:t>
            </a:r>
            <a:r>
              <a:rPr lang="en-US" sz="2000" dirty="0" err="1" smtClean="0"/>
              <a:t>tahunan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menyadari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operasional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fluktuatif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fiskal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algn="just">
              <a:buNone/>
            </a:pPr>
            <a:endParaRPr lang="id-ID" sz="23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70592"/>
            <a:ext cx="6843712" cy="25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Analisis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Interpretasi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: Modal </a:t>
            </a:r>
            <a:br>
              <a:rPr lang="en-US" sz="3000" b="1" dirty="0" smtClean="0"/>
            </a:b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likuiditas</a:t>
            </a:r>
            <a:r>
              <a:rPr lang="en-US" dirty="0" smtClean="0"/>
              <a:t> (</a:t>
            </a:r>
            <a:r>
              <a:rPr lang="en-US" i="1" dirty="0" smtClean="0"/>
              <a:t>liquidity</a:t>
            </a:r>
            <a:r>
              <a:rPr lang="en-US" dirty="0" smtClean="0"/>
              <a:t>).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liabilitasnya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solvabilitas</a:t>
            </a:r>
            <a:r>
              <a:rPr lang="en-US" dirty="0" smtClean="0"/>
              <a:t> (</a:t>
            </a:r>
            <a:r>
              <a:rPr lang="en-US" i="1" dirty="0" smtClean="0"/>
              <a:t>solvency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en-US" b="1" dirty="0" smtClean="0"/>
              <a:t>Modal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working capital</a:t>
            </a:r>
            <a:r>
              <a:rPr lang="en-US" dirty="0" smtClean="0"/>
              <a:t>)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4495800"/>
            <a:ext cx="80772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Modal </a:t>
            </a:r>
            <a:r>
              <a:rPr lang="en-US" sz="2800" dirty="0" err="1" smtClean="0"/>
              <a:t>Kerja</a:t>
            </a:r>
            <a:r>
              <a:rPr lang="en-US" sz="2800" dirty="0" smtClean="0"/>
              <a:t> = </a:t>
            </a:r>
            <a:r>
              <a:rPr lang="en-US" sz="2800" dirty="0" err="1" smtClean="0"/>
              <a:t>Aset</a:t>
            </a:r>
            <a:r>
              <a:rPr lang="en-US" sz="2800" dirty="0" smtClean="0"/>
              <a:t> </a:t>
            </a:r>
            <a:r>
              <a:rPr lang="en-US" sz="2800" dirty="0" err="1" smtClean="0"/>
              <a:t>Lancar</a:t>
            </a:r>
            <a:r>
              <a:rPr lang="en-US" sz="2800" dirty="0" smtClean="0"/>
              <a:t> –  </a:t>
            </a:r>
            <a:r>
              <a:rPr lang="en-US" sz="2800" dirty="0" err="1" smtClean="0"/>
              <a:t>Liabilitas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Lancar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Analisis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Interpretasi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: Modal </a:t>
            </a:r>
            <a:br>
              <a:rPr lang="en-US" sz="3000" b="1" dirty="0" smtClean="0"/>
            </a:b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i-FI" dirty="0" smtClean="0"/>
              <a:t>Peningkatan pada aset lancar perusahaan akan meningkatkan likuiditasnya.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modal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likuiditas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modal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s-ES" dirty="0" err="1" smtClean="0"/>
              <a:t>liabilitas</a:t>
            </a:r>
            <a:r>
              <a:rPr lang="es-ES" dirty="0" smtClean="0"/>
              <a:t> </a:t>
            </a:r>
            <a:r>
              <a:rPr lang="es-ES" dirty="0" err="1" smtClean="0"/>
              <a:t>lancarnya</a:t>
            </a:r>
            <a:r>
              <a:rPr lang="es-ES" dirty="0" smtClean="0"/>
              <a:t> dan </a:t>
            </a:r>
            <a:r>
              <a:rPr lang="es-ES" dirty="0" err="1" smtClean="0"/>
              <a:t>memiliki</a:t>
            </a:r>
            <a:r>
              <a:rPr lang="es-ES" dirty="0" smtClean="0"/>
              <a:t> </a:t>
            </a:r>
            <a:r>
              <a:rPr lang="es-ES" dirty="0" err="1" smtClean="0"/>
              <a:t>kemampuan</a:t>
            </a:r>
            <a:r>
              <a:rPr lang="es-ES" dirty="0" smtClean="0"/>
              <a:t> </a:t>
            </a:r>
            <a:r>
              <a:rPr lang="es-ES" dirty="0" err="1" smtClean="0"/>
              <a:t>solvabilitas</a:t>
            </a:r>
            <a:r>
              <a:rPr lang="es-ES" dirty="0" smtClean="0"/>
              <a:t>.</a:t>
            </a:r>
            <a:endParaRPr lang="id-ID" dirty="0" smtClean="0"/>
          </a:p>
          <a:p>
            <a:pPr marL="463550" indent="-463550"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Modal </a:t>
            </a:r>
            <a:r>
              <a:rPr lang="en-US" sz="4000" b="1" dirty="0" err="1" smtClean="0"/>
              <a:t>Kerja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SolusiNet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Net </a:t>
            </a:r>
            <a:r>
              <a:rPr lang="en-US" dirty="0" err="1" smtClean="0"/>
              <a:t>adalah</a:t>
            </a:r>
            <a:r>
              <a:rPr lang="en-US" dirty="0" smtClean="0"/>
              <a:t> Rp7.745.000 </a:t>
            </a:r>
            <a:r>
              <a:rPr lang="en-US" dirty="0" err="1" smtClean="0"/>
              <a:t>dan</a:t>
            </a:r>
            <a:r>
              <a:rPr lang="en-US" dirty="0" smtClean="0"/>
              <a:t> Rp1.390.000. Modal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2015 </a:t>
            </a:r>
            <a:r>
              <a:rPr lang="en-US" dirty="0" err="1" smtClean="0"/>
              <a:t>adalah</a:t>
            </a:r>
            <a:r>
              <a:rPr lang="en-US" dirty="0" smtClean="0"/>
              <a:t> Rp6.355.000</a:t>
            </a:r>
          </a:p>
          <a:p>
            <a:pPr marL="0" indent="0">
              <a:buNone/>
            </a:pPr>
            <a:r>
              <a:rPr lang="en-US" dirty="0" smtClean="0"/>
              <a:t>   	Modal </a:t>
            </a:r>
            <a:r>
              <a:rPr lang="en-US" dirty="0" err="1" smtClean="0"/>
              <a:t>Kerja</a:t>
            </a:r>
            <a:r>
              <a:rPr lang="id-ID" dirty="0" smtClean="0"/>
              <a:t>	</a:t>
            </a:r>
            <a:r>
              <a:rPr lang="en-US" dirty="0" smtClean="0"/>
              <a:t>=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–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endParaRPr lang="en-US" dirty="0" smtClean="0"/>
          </a:p>
          <a:p>
            <a:pPr marL="0" indent="0">
              <a:buNone/>
            </a:pPr>
            <a:r>
              <a:rPr lang="id-ID" dirty="0" smtClean="0"/>
              <a:t>			= Rp7</a:t>
            </a:r>
            <a:r>
              <a:rPr lang="en-US" dirty="0" smtClean="0"/>
              <a:t>.</a:t>
            </a:r>
            <a:r>
              <a:rPr lang="id-ID" dirty="0" smtClean="0"/>
              <a:t>745</a:t>
            </a:r>
            <a:r>
              <a:rPr lang="en-US" dirty="0" smtClean="0"/>
              <a:t>.</a:t>
            </a:r>
            <a:r>
              <a:rPr lang="id-ID" dirty="0" smtClean="0"/>
              <a:t>000 – Rp1</a:t>
            </a:r>
            <a:r>
              <a:rPr lang="en-US" dirty="0" smtClean="0"/>
              <a:t>.</a:t>
            </a:r>
            <a:r>
              <a:rPr lang="id-ID" dirty="0" smtClean="0"/>
              <a:t>390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</a:p>
          <a:p>
            <a:pPr marL="0" indent="0">
              <a:buNone/>
            </a:pPr>
            <a:r>
              <a:rPr lang="id-ID" dirty="0" smtClean="0"/>
              <a:t>			= Rp6</a:t>
            </a:r>
            <a:r>
              <a:rPr lang="en-US" dirty="0" smtClean="0"/>
              <a:t>.</a:t>
            </a:r>
            <a:r>
              <a:rPr lang="id-ID" dirty="0" smtClean="0"/>
              <a:t>355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Jumlah</a:t>
            </a:r>
            <a:r>
              <a:rPr lang="en-US" dirty="0" smtClean="0"/>
              <a:t> modal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Rasio</a:t>
            </a:r>
            <a:r>
              <a:rPr lang="en-US" b="1" dirty="0" smtClean="0"/>
              <a:t> </a:t>
            </a:r>
            <a:r>
              <a:rPr lang="en-US" b="1" dirty="0" err="1" smtClean="0"/>
              <a:t>Lancar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b="1" dirty="0" err="1" smtClean="0"/>
              <a:t>Rasio</a:t>
            </a:r>
            <a:r>
              <a:rPr lang="en-US" b="1" dirty="0" smtClean="0"/>
              <a:t> </a:t>
            </a:r>
            <a:r>
              <a:rPr lang="en-US" b="1" dirty="0" err="1" smtClean="0"/>
              <a:t>lancar</a:t>
            </a:r>
            <a:r>
              <a:rPr lang="en-US" dirty="0" smtClean="0"/>
              <a:t> (</a:t>
            </a:r>
            <a:r>
              <a:rPr lang="en-US" i="1" dirty="0" smtClean="0"/>
              <a:t>current ratio)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2015 </a:t>
            </a:r>
            <a:r>
              <a:rPr lang="en-US" dirty="0" err="1" smtClean="0"/>
              <a:t>adalah</a:t>
            </a:r>
            <a:r>
              <a:rPr lang="en-US" dirty="0" smtClean="0"/>
              <a:t> 5,6, yang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4" y="2820009"/>
            <a:ext cx="4238626" cy="68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35204"/>
            <a:ext cx="4191000" cy="19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Modal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vs.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modal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sv-SE" dirty="0" smtClean="0"/>
              <a:t>antarperusahaan dengan rata-rata industri.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data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)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smtClean="0"/>
              <a:t>PT Indofood </a:t>
            </a:r>
            <a:r>
              <a:rPr lang="en-US" b="1" dirty="0" err="1" smtClean="0"/>
              <a:t>Sukses</a:t>
            </a:r>
            <a:r>
              <a:rPr lang="en-US" b="1" dirty="0" smtClean="0"/>
              <a:t> </a:t>
            </a:r>
            <a:r>
              <a:rPr lang="en-US" b="1" dirty="0" err="1" smtClean="0"/>
              <a:t>Makmur</a:t>
            </a:r>
            <a:r>
              <a:rPr lang="en-US" b="1" dirty="0" smtClean="0"/>
              <a:t> </a:t>
            </a:r>
            <a:r>
              <a:rPr lang="en-US" b="1" dirty="0" err="1" smtClean="0"/>
              <a:t>Tbk</a:t>
            </a:r>
            <a:r>
              <a:rPr lang="en-US" b="1" dirty="0" smtClean="0"/>
              <a:t>., PT Nippon </a:t>
            </a:r>
            <a:r>
              <a:rPr lang="en-US" b="1" dirty="0" err="1" smtClean="0"/>
              <a:t>Indosari</a:t>
            </a:r>
            <a:r>
              <a:rPr lang="en-US" b="1" dirty="0" smtClean="0"/>
              <a:t> </a:t>
            </a:r>
            <a:r>
              <a:rPr lang="en-US" b="1" dirty="0" err="1" smtClean="0"/>
              <a:t>Corpindo</a:t>
            </a:r>
            <a:r>
              <a:rPr lang="en-US" b="1" dirty="0" smtClean="0"/>
              <a:t> </a:t>
            </a:r>
            <a:r>
              <a:rPr lang="en-US" b="1" dirty="0" err="1" smtClean="0"/>
              <a:t>Tbk</a:t>
            </a:r>
            <a:r>
              <a:rPr lang="en-US" b="1" dirty="0" smtClean="0"/>
              <a:t>., </a:t>
            </a:r>
            <a:r>
              <a:rPr lang="en-US" dirty="0" err="1" smtClean="0"/>
              <a:t>dan</a:t>
            </a:r>
            <a:r>
              <a:rPr lang="en-US" b="1" dirty="0" smtClean="0"/>
              <a:t> PT </a:t>
            </a:r>
            <a:r>
              <a:rPr lang="en-US" b="1" dirty="0" err="1" smtClean="0"/>
              <a:t>Tiga</a:t>
            </a:r>
            <a:r>
              <a:rPr lang="en-US" b="1" dirty="0" smtClean="0"/>
              <a:t> </a:t>
            </a:r>
            <a:r>
              <a:rPr lang="en-US" b="1" dirty="0" err="1" smtClean="0"/>
              <a:t>Pilar</a:t>
            </a:r>
            <a:r>
              <a:rPr lang="en-US" b="1" dirty="0" smtClean="0"/>
              <a:t> Sejahtera Food </a:t>
            </a:r>
            <a:r>
              <a:rPr lang="en-US" b="1" dirty="0" err="1" smtClean="0"/>
              <a:t>Tbk</a:t>
            </a:r>
            <a:r>
              <a:rPr lang="en-US" b="1" dirty="0" smtClean="0"/>
              <a:t>.: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Modal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vs.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85975"/>
            <a:ext cx="8606686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2: </a:t>
            </a:r>
            <a:r>
              <a:rPr lang="en-US" sz="3000" b="1" dirty="0" err="1" smtClean="0"/>
              <a:t>Laporan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SolusiNet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566248"/>
            <a:ext cx="5619750" cy="51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Modal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vs.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3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dirty="0" smtClean="0"/>
              <a:t>Indofood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53,7 kali (Rp42.816.745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Rp812.991) </a:t>
            </a:r>
            <a:r>
              <a:rPr lang="en-US" dirty="0" err="1" smtClean="0"/>
              <a:t>dari</a:t>
            </a:r>
            <a:r>
              <a:rPr lang="en-US" dirty="0" smtClean="0"/>
              <a:t> Nippon </a:t>
            </a:r>
            <a:r>
              <a:rPr lang="en-US" dirty="0" err="1" smtClean="0"/>
              <a:t>Indosari</a:t>
            </a:r>
            <a:r>
              <a:rPr lang="en-US" dirty="0" smtClean="0"/>
              <a:t> </a:t>
            </a:r>
            <a:r>
              <a:rPr lang="en-US" dirty="0" err="1" smtClean="0"/>
              <a:t>Corpindo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9,6 kali (Rp42.816.745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Rp4,463,645)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Sejahtera Food.  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antarperusahaan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Modal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vs. </a:t>
            </a:r>
            <a:r>
              <a:rPr lang="en-US" sz="3000" b="1" dirty="0" err="1" smtClean="0"/>
              <a:t>Rasio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Lancar</a:t>
            </a:r>
            <a:r>
              <a:rPr lang="en-US" sz="3000" b="1" dirty="0" smtClean="0"/>
              <a:t> (slide 4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4)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dirty="0" smtClean="0"/>
              <a:t>Nippon </a:t>
            </a:r>
            <a:r>
              <a:rPr lang="en-US" dirty="0" err="1" smtClean="0"/>
              <a:t>Indosari</a:t>
            </a:r>
            <a:r>
              <a:rPr lang="en-US" dirty="0" smtClean="0"/>
              <a:t> </a:t>
            </a:r>
            <a:r>
              <a:rPr lang="en-US" dirty="0" err="1" smtClean="0"/>
              <a:t>Corpindo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likuiditas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Sejahtera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Indofood.</a:t>
            </a:r>
          </a:p>
          <a:p>
            <a:pPr marL="457200" indent="-457200"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it-IT" dirty="0" smtClean="0"/>
              <a:t>Rasio lancar Indofood turun menjadi 1,71 dari 1,81 </a:t>
            </a:r>
            <a:r>
              <a:rPr lang="en-US" dirty="0" smtClean="0"/>
              <a:t>. </a:t>
            </a:r>
          </a:p>
          <a:p>
            <a:pPr marL="457200" indent="-457200"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it-IT" dirty="0" smtClean="0"/>
              <a:t>Rasio lancar Nippon Indosari Corpindo naik menjadi 2,05 dari 1,37 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Sejahtera Food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1,62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2,66 . 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sv-SE" dirty="0" smtClean="0"/>
              <a:t>Akuntan sering menggunakan kertas kerja untuk mengumpulkan dan merangkum data </a:t>
            </a:r>
            <a:r>
              <a:rPr lang="en-US" dirty="0" smtClean="0"/>
              <a:t>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formal.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1.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1. </a:t>
            </a:r>
            <a:r>
              <a:rPr lang="en-US" b="1" dirty="0" err="1" smtClean="0"/>
              <a:t>Memasukkan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b="1" dirty="0" smtClean="0"/>
              <a:t> </a:t>
            </a:r>
          </a:p>
          <a:p>
            <a:pPr algn="just">
              <a:buNone/>
            </a:pPr>
            <a:r>
              <a:rPr lang="fi-FI" dirty="0" smtClean="0"/>
              <a:t>Untuk memulai kertas kerja, masukkan data berikut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i-FI" dirty="0" smtClean="0"/>
              <a:t>Nama perusahaan di bagian atas: </a:t>
            </a:r>
            <a:r>
              <a:rPr lang="fi-FI" i="1" dirty="0" smtClean="0"/>
              <a:t>SolusiNet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i-FI" dirty="0" smtClean="0"/>
              <a:t>Jenis kertas kerja : </a:t>
            </a:r>
            <a:r>
              <a:rPr lang="fi-FI" i="1" dirty="0" smtClean="0"/>
              <a:t>Kertas kerja akhir periode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: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dua</a:t>
            </a:r>
            <a:r>
              <a:rPr lang="en-US" i="1" dirty="0" smtClean="0"/>
              <a:t> </a:t>
            </a:r>
            <a:r>
              <a:rPr lang="en-US" i="1" dirty="0" err="1" smtClean="0"/>
              <a:t>bulan</a:t>
            </a:r>
            <a:r>
              <a:rPr lang="en-US" i="1" dirty="0" smtClean="0"/>
              <a:t> yang </a:t>
            </a:r>
            <a:r>
              <a:rPr lang="en-US" i="1" dirty="0" err="1" smtClean="0"/>
              <a:t>berakhir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31 </a:t>
            </a:r>
            <a:r>
              <a:rPr lang="en-US" i="1" dirty="0" err="1" smtClean="0"/>
              <a:t>Desember</a:t>
            </a:r>
            <a:r>
              <a:rPr lang="en-US" i="1" dirty="0" smtClean="0"/>
              <a:t> 2015.</a:t>
            </a:r>
            <a:endParaRPr lang="id-ID" dirty="0" smtClean="0"/>
          </a:p>
          <a:p>
            <a:pPr marL="0" indent="0" algn="just">
              <a:buNone/>
            </a:pPr>
            <a:r>
              <a:rPr lang="fi-FI" dirty="0" smtClean="0"/>
              <a:t>Tampilan 20 menunjukkan data yang dimasukkan untuk SolusiNet.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3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2. </a:t>
            </a:r>
            <a:r>
              <a:rPr lang="en-US" b="1" dirty="0" err="1" smtClean="0"/>
              <a:t>Masukkan</a:t>
            </a:r>
            <a:r>
              <a:rPr lang="en-US" b="1" dirty="0" smtClean="0"/>
              <a:t> </a:t>
            </a:r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yang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Disesuaikan</a:t>
            </a:r>
            <a:endParaRPr lang="en-US" b="1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20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pt-BR" dirty="0" smtClean="0"/>
              <a:t>SolusiNet pada tanggal 31 Desember 2015</a:t>
            </a:r>
            <a:r>
              <a:rPr lang="en-US" dirty="0" smtClean="0"/>
              <a:t>.</a:t>
            </a:r>
            <a:endParaRPr lang="id-ID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4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3. </a:t>
            </a:r>
            <a:r>
              <a:rPr lang="en-US" b="1" dirty="0" err="1" smtClean="0"/>
              <a:t>Memasukkan</a:t>
            </a:r>
            <a:r>
              <a:rPr lang="en-US" b="1" dirty="0" smtClean="0"/>
              <a:t> </a:t>
            </a:r>
            <a:r>
              <a:rPr lang="en-US" b="1" dirty="0" err="1" smtClean="0"/>
              <a:t>Penyesuaian-Penyesuaian</a:t>
            </a:r>
            <a:r>
              <a:rPr lang="en-US" b="1" dirty="0" smtClean="0"/>
              <a:t>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yang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3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21.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) </a:t>
            </a:r>
            <a:r>
              <a:rPr lang="en-US" dirty="0" err="1" smtClean="0"/>
              <a:t>antara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ayat-ayat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(</a:t>
            </a:r>
            <a:r>
              <a:rPr lang="en-US" i="1" dirty="0" smtClean="0"/>
              <a:t>keying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5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4. </a:t>
            </a:r>
            <a:r>
              <a:rPr lang="en-US" b="1" dirty="0" err="1" smtClean="0"/>
              <a:t>Memasukkan</a:t>
            </a:r>
            <a:r>
              <a:rPr lang="en-US" b="1" dirty="0" smtClean="0"/>
              <a:t> </a:t>
            </a:r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yang </a:t>
            </a:r>
            <a:r>
              <a:rPr lang="en-US" b="1" dirty="0" err="1" smtClean="0"/>
              <a:t>Disesuaikan</a:t>
            </a:r>
            <a:r>
              <a:rPr lang="en-US" dirty="0" smtClean="0"/>
              <a:t> </a:t>
            </a:r>
            <a:endParaRPr lang="id-ID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smtClean="0"/>
              <a:t>Data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dikurangkan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.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22.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6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b="1" dirty="0" smtClean="0"/>
              <a:t>Langkah 5. Menempatkan Akun-Akun Laporan Laba Rugi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dirty="0" smtClean="0"/>
              <a:t> </a:t>
            </a:r>
            <a:endParaRPr lang="id-ID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, modal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prive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en-US" sz="3000" b="1" dirty="0" smtClean="0"/>
              <a:t> 20: </a:t>
            </a:r>
            <a:r>
              <a:rPr lang="sv-SE" sz="3000" b="1" dirty="0" smtClean="0"/>
              <a:t>Kertas Kerja dengan Neraca</a:t>
            </a:r>
            <a:br>
              <a:rPr lang="sv-SE" sz="3000" b="1" dirty="0" smtClean="0"/>
            </a:br>
            <a:r>
              <a:rPr lang="sv-SE" sz="3000" b="1" dirty="0" smtClean="0"/>
              <a:t>Saldo yang Belum Disesuaikan</a:t>
            </a:r>
            <a:endParaRPr lang="en-US" sz="3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28775"/>
            <a:ext cx="7010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 smtClean="0"/>
              <a:t>Tampilan</a:t>
            </a:r>
            <a:r>
              <a:rPr lang="en-US" sz="2700" b="1" dirty="0" smtClean="0"/>
              <a:t> 21: </a:t>
            </a:r>
            <a:r>
              <a:rPr lang="en-US" sz="2700" b="1" dirty="0" err="1" smtClean="0"/>
              <a:t>Kertas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Kerja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dengan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Neraca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Saldo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smtClean="0"/>
              <a:t>yang </a:t>
            </a:r>
            <a:r>
              <a:rPr lang="en-US" sz="2700" b="1" dirty="0" err="1" smtClean="0"/>
              <a:t>Belum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Disesuaikan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Penyesuaian</a:t>
            </a:r>
            <a:endParaRPr lang="en-US" sz="27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724025"/>
            <a:ext cx="70294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2: </a:t>
            </a:r>
            <a:r>
              <a:rPr lang="en-US" sz="3000" b="1" dirty="0" err="1" smtClean="0"/>
              <a:t>Laporan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Keuangan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SolusiNet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97" y="1981201"/>
            <a:ext cx="82068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Tampilan</a:t>
            </a:r>
            <a:r>
              <a:rPr lang="en-US" sz="2400" b="1" dirty="0" smtClean="0"/>
              <a:t> 22: </a:t>
            </a:r>
            <a:r>
              <a:rPr lang="en-US" sz="2400" b="1" dirty="0" err="1" smtClean="0"/>
              <a:t>Kertas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Neraca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Saldo</a:t>
            </a:r>
            <a:r>
              <a:rPr lang="en-US" sz="2400" b="1" dirty="0" smtClean="0"/>
              <a:t> yang </a:t>
            </a:r>
            <a:br>
              <a:rPr lang="en-US" sz="2400" b="1" dirty="0" smtClean="0"/>
            </a:br>
            <a:r>
              <a:rPr lang="en-US" sz="2400" b="1" dirty="0" err="1" smtClean="0"/>
              <a:t>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Disesuaikan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Penyesuaian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Neraca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Saldo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yang </a:t>
            </a:r>
            <a:r>
              <a:rPr lang="en-US" sz="2400" b="1" dirty="0" err="1" smtClean="0"/>
              <a:t>Disesuaikan</a:t>
            </a:r>
            <a:endParaRPr 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5886450" cy="51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Tampilan</a:t>
            </a:r>
            <a:r>
              <a:rPr lang="en-US" sz="2000" b="1" dirty="0" smtClean="0"/>
              <a:t> 23: </a:t>
            </a:r>
            <a:r>
              <a:rPr lang="en-US" sz="2000" b="1" dirty="0" err="1" smtClean="0"/>
              <a:t>Kertas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Dipindahkan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Keuangan</a:t>
            </a:r>
            <a:endParaRPr lang="en-US" sz="2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8961"/>
            <a:ext cx="5976937" cy="51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en-US" sz="3000" b="1" dirty="0" smtClean="0"/>
              <a:t> 24: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Lengkap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Laba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Neto</a:t>
            </a:r>
            <a:endParaRPr lang="en-US" sz="3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4901"/>
            <a:ext cx="5538787" cy="51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7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6. </a:t>
            </a:r>
            <a:r>
              <a:rPr lang="es-ES" b="1" dirty="0" err="1" smtClean="0"/>
              <a:t>Menjumlahkan</a:t>
            </a:r>
            <a:r>
              <a:rPr lang="es-ES" b="1" dirty="0" smtClean="0"/>
              <a:t> </a:t>
            </a:r>
            <a:r>
              <a:rPr lang="es-ES" b="1" dirty="0" err="1" smtClean="0"/>
              <a:t>Laporan</a:t>
            </a:r>
            <a:r>
              <a:rPr lang="es-ES" b="1" dirty="0" smtClean="0"/>
              <a:t> </a:t>
            </a:r>
            <a:r>
              <a:rPr lang="es-ES" b="1" dirty="0" err="1" smtClean="0"/>
              <a:t>Laba</a:t>
            </a:r>
            <a:r>
              <a:rPr lang="es-ES" b="1" dirty="0" smtClean="0"/>
              <a:t> </a:t>
            </a:r>
            <a:r>
              <a:rPr lang="es-ES" b="1" dirty="0" err="1" smtClean="0"/>
              <a:t>Rugi</a:t>
            </a:r>
            <a:r>
              <a:rPr lang="es-ES" b="1" dirty="0" smtClean="0"/>
              <a:t>, </a:t>
            </a:r>
            <a:r>
              <a:rPr lang="es-ES" b="1" dirty="0" err="1" smtClean="0"/>
              <a:t>Laporan</a:t>
            </a:r>
            <a:r>
              <a:rPr lang="es-E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, </a:t>
            </a:r>
            <a:r>
              <a:rPr lang="en-US" b="1" dirty="0" err="1" smtClean="0"/>
              <a:t>Menghitung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Neto</a:t>
            </a:r>
            <a:r>
              <a:rPr lang="en-US" b="1" dirty="0" smtClean="0"/>
              <a:t>, </a:t>
            </a:r>
            <a:r>
              <a:rPr lang="en-US" b="1" dirty="0" err="1" smtClean="0"/>
              <a:t>Rugi</a:t>
            </a:r>
            <a:r>
              <a:rPr lang="en-US" b="1" dirty="0" smtClean="0"/>
              <a:t> </a:t>
            </a:r>
            <a:r>
              <a:rPr lang="en-US" b="1" dirty="0" err="1" smtClean="0"/>
              <a:t>Neto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Melengkapi</a:t>
            </a:r>
            <a:r>
              <a:rPr lang="en-US" b="1" dirty="0" smtClean="0"/>
              <a:t> </a:t>
            </a:r>
            <a:r>
              <a:rPr lang="en-US" b="1" dirty="0" err="1" smtClean="0"/>
              <a:t>Kertas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id-ID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it-IT" dirty="0" smtClean="0"/>
              <a:t>Setelah semua saldo ditempatkan di kolom Laporan Laba Rugi dan Laporan Posisi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jumlahkan</a:t>
            </a:r>
            <a:r>
              <a:rPr lang="en-US" dirty="0" smtClean="0"/>
              <a:t> </a:t>
            </a:r>
            <a:r>
              <a:rPr lang="en-US" dirty="0" err="1" smtClean="0"/>
              <a:t>kolom-kolom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fi-FI" dirty="0" smtClean="0"/>
              <a:t>Selisih antara jumlah kedua kolom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fi-FI" dirty="0" smtClean="0"/>
              <a:t>Selisih antara jumlah kedua kolom Laporan posisi keuangan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(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)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Debit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(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), </a:t>
            </a:r>
            <a:r>
              <a:rPr lang="en-US" dirty="0" err="1" smtClean="0"/>
              <a:t>selisihnya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. </a:t>
            </a:r>
            <a:endParaRPr lang="id-ID" dirty="0" smtClean="0"/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Debit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sv-SE" dirty="0" smtClean="0"/>
              <a:t>besar dari jumlah kolom Kredit Laporan Laba Rugi, selisihnya adalah rugi neto.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Lampiran</a:t>
            </a:r>
            <a:r>
              <a:rPr lang="id-ID" sz="3000" b="1" dirty="0" smtClean="0"/>
              <a:t> 1</a:t>
            </a:r>
            <a:r>
              <a:rPr lang="en-US" sz="3000" b="1" dirty="0" smtClean="0"/>
              <a:t>:</a:t>
            </a:r>
            <a:r>
              <a:rPr lang="id-ID" sz="3000" b="1" dirty="0" smtClean="0"/>
              <a:t> </a:t>
            </a:r>
            <a:r>
              <a:rPr lang="en-US" sz="3000" b="1" dirty="0" err="1" smtClean="0"/>
              <a:t>Kertas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Kerja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Akhir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Periode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8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8)</a:t>
            </a:r>
            <a:r>
              <a:rPr lang="id-ID" sz="3000" b="1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sv-SE" sz="2000" dirty="0" smtClean="0"/>
              <a:t>Sebagaimana ditunjukkan Tampilan 24, total kolom kredit Laporan Laba Rugi adalah </a:t>
            </a:r>
            <a:r>
              <a:rPr lang="en-US" sz="2000" dirty="0" smtClean="0"/>
              <a:t>Rp16.960.000, </a:t>
            </a:r>
            <a:r>
              <a:rPr lang="en-US" sz="2000" dirty="0" err="1" smtClean="0"/>
              <a:t>dan</a:t>
            </a:r>
            <a:r>
              <a:rPr lang="en-US" sz="2000" dirty="0" smtClean="0"/>
              <a:t> total </a:t>
            </a:r>
            <a:r>
              <a:rPr lang="en-US" sz="2000" dirty="0" err="1" smtClean="0"/>
              <a:t>kolom</a:t>
            </a:r>
            <a:r>
              <a:rPr lang="en-US" sz="2000" dirty="0" smtClean="0"/>
              <a:t> debit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Rugi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Rp9.855.000. 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demikian</a:t>
            </a:r>
            <a:r>
              <a:rPr lang="en-US" sz="2000" dirty="0" smtClean="0"/>
              <a:t>,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neto</a:t>
            </a:r>
            <a:r>
              <a:rPr lang="en-US" sz="2000" dirty="0" smtClean="0"/>
              <a:t> </a:t>
            </a:r>
            <a:r>
              <a:rPr lang="en-US" sz="2000" dirty="0" err="1" smtClean="0"/>
              <a:t>SolusiNet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Rp7.105.000.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sv-SE" sz="2000" dirty="0" smtClean="0"/>
              <a:t>Jumlah kolom Kredit (pendapatan) 	  	Rp 16.960.000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sv-SE" sz="2000" dirty="0" smtClean="0"/>
              <a:t>Jumlah kolom Debit (beban) 			</a:t>
            </a:r>
            <a:r>
              <a:rPr lang="sv-SE" sz="2000" u="sng" dirty="0" smtClean="0"/>
              <a:t>Rp   9.855.000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neto</a:t>
            </a:r>
            <a:r>
              <a:rPr lang="en-US" sz="2000" dirty="0" smtClean="0"/>
              <a:t> (</a:t>
            </a:r>
            <a:r>
              <a:rPr lang="en-US" sz="2000" dirty="0" err="1" smtClean="0"/>
              <a:t>selisih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) 	</a:t>
            </a:r>
            <a:r>
              <a:rPr lang="en-US" sz="2000" dirty="0" err="1" smtClean="0"/>
              <a:t>Rp</a:t>
            </a:r>
            <a:r>
              <a:rPr lang="en-US" sz="2000" dirty="0" smtClean="0"/>
              <a:t>  7.105.000</a:t>
            </a:r>
            <a:endParaRPr lang="id-ID" sz="2000" dirty="0" smtClean="0"/>
          </a:p>
          <a:p>
            <a:pPr lvl="1" algn="just">
              <a:buFont typeface="Wingdings" pitchFamily="2" charset="2"/>
              <a:buChar char="ü"/>
            </a:pPr>
            <a:endParaRPr lang="id-ID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Laporan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Rugi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v"/>
            </a:pP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Rugi</a:t>
            </a:r>
            <a:r>
              <a:rPr lang="en-US" sz="2000" dirty="0" smtClean="0"/>
              <a:t> </a:t>
            </a:r>
            <a:r>
              <a:rPr lang="en-US" sz="2000" dirty="0" err="1" smtClean="0"/>
              <a:t>disiapkan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Neraca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.</a:t>
            </a:r>
          </a:p>
          <a:p>
            <a:pPr marL="463550" indent="-463550" algn="just">
              <a:buFont typeface="Wingdings" pitchFamily="2" charset="2"/>
              <a:buChar char="v"/>
            </a:pPr>
            <a:r>
              <a:rPr lang="en-US" sz="2000" dirty="0" err="1" smtClean="0"/>
              <a:t>Beban-beban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Rugi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2 </a:t>
            </a:r>
            <a:r>
              <a:rPr lang="en-US" sz="2000" dirty="0" err="1" smtClean="0"/>
              <a:t>disusun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,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pos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. </a:t>
            </a:r>
            <a:r>
              <a:rPr lang="en-US" sz="2000" dirty="0" err="1" smtClean="0"/>
              <a:t>Adapun</a:t>
            </a:r>
            <a:r>
              <a:rPr lang="en-US" sz="2000" dirty="0" smtClean="0"/>
              <a:t>, </a:t>
            </a:r>
            <a:r>
              <a:rPr lang="en-US" sz="2000" dirty="0" err="1" smtClean="0"/>
              <a:t>Beban</a:t>
            </a:r>
            <a:r>
              <a:rPr lang="en-US" sz="2000" dirty="0" smtClean="0"/>
              <a:t> Lain-Lain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akhir</a:t>
            </a:r>
            <a:r>
              <a:rPr lang="en-US" sz="2000" dirty="0" smtClean="0"/>
              <a:t>,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5905500" cy="31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2891</TotalTime>
  <Words>3062</Words>
  <Application>Microsoft Office PowerPoint</Application>
  <PresentationFormat>On-screen Show (4:3)</PresentationFormat>
  <Paragraphs>301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PPt-Template_S4</vt:lpstr>
      <vt:lpstr>PENGANTAR AKUNTANSI 1— ADAPTASI INDONESIA Edisi  4  Carl S. Warren James M. Reeve Jonathan  E.Duchac Ersa Tri Wahyuni Amir Abadi Jusuf  </vt:lpstr>
      <vt:lpstr>Slide 2</vt:lpstr>
      <vt:lpstr>Tujuan Pembelajaran</vt:lpstr>
      <vt:lpstr>Arus Informasi Akuntansi (slide 1 dari 3)</vt:lpstr>
      <vt:lpstr>Arus Informasi Akuntansi (slide 2 dari 3)</vt:lpstr>
      <vt:lpstr>Arus Informasi Akuntansi (slide 3 dari 3)</vt:lpstr>
      <vt:lpstr>Tampilan 2: Laporan Keuangan, SolusiNet  (slide 1 dari 2)</vt:lpstr>
      <vt:lpstr>Tampilan 2: Laporan Keuangan, SolusiNet  (slide 2 dari 2)</vt:lpstr>
      <vt:lpstr>Laporan Laba Rugi</vt:lpstr>
      <vt:lpstr>LaporanEkuitas Pemilik</vt:lpstr>
      <vt:lpstr>Laporan Posisi Keuangan</vt:lpstr>
      <vt:lpstr>Aset</vt:lpstr>
      <vt:lpstr>Liabilitas  </vt:lpstr>
      <vt:lpstr>Ekuitas Pemilik </vt:lpstr>
      <vt:lpstr>Akun Permanen Versus Akun Sementara</vt:lpstr>
      <vt:lpstr>Ayat Jurnal Penutup</vt:lpstr>
      <vt:lpstr>Tampilan 3: Proses Penutupan</vt:lpstr>
      <vt:lpstr>Ikhtisar Laba Rugi</vt:lpstr>
      <vt:lpstr>Empat Ayat Jurnal Penutup</vt:lpstr>
      <vt:lpstr>Tampilan 4: Bagan Arus Ayat Jurnal  Penutup untuk SolusiNet</vt:lpstr>
      <vt:lpstr>Tampilan 5: Ayat Jurnal Penutup, Solusinet</vt:lpstr>
      <vt:lpstr>Ayat Jurnal Penutup Solusinet</vt:lpstr>
      <vt:lpstr>Neraca Saldo setelah Jurnal Penutup</vt:lpstr>
      <vt:lpstr>Tampilan 6: Buku Besar, Solusinet  (slide 1 dari 4)</vt:lpstr>
      <vt:lpstr>Tampilan 6: Buku Besar, Solusinet  (slide 2 dari 4)</vt:lpstr>
      <vt:lpstr>Tampilan 6: Buku Besar, Solusinet  (slide 3 dari 4)</vt:lpstr>
      <vt:lpstr>Tampilan 6: Buku Besar, Solusinet  (slide 4 dari 4)</vt:lpstr>
      <vt:lpstr>Tampilan 7: Neraca Saldo setelah  Penutupan Solusinet</vt:lpstr>
      <vt:lpstr>Siklus Akuntansi</vt:lpstr>
      <vt:lpstr>Ilustrasi Siklus Akuntansi (slide 1 dari 6)</vt:lpstr>
      <vt:lpstr>Ilustrasi Siklus Akuntansi (slide 2 dari 6)</vt:lpstr>
      <vt:lpstr>Ilustrasi Siklus Akuntansi (slide 3 dari 6)</vt:lpstr>
      <vt:lpstr>Ilustrasi Siklus Akuntansi (slide 4 dari 6)</vt:lpstr>
      <vt:lpstr>Ilustrasi Siklus Akuntansi (slide 5 dari 6)</vt:lpstr>
      <vt:lpstr>Ilustrasi Siklus Akuntansi (slide 6 dari 6)</vt:lpstr>
      <vt:lpstr>Langkah 1. Menganalisis dan Mencatat Transaksi ke Dalam Jurnal</vt:lpstr>
      <vt:lpstr>Bagan akun untuk Rahma Consulting</vt:lpstr>
      <vt:lpstr>Langkah 2. Memindahkan Transaksi ke  Buku Besar</vt:lpstr>
      <vt:lpstr>Tampilan 10: Ayat-Ayat Jurnal Bulan April  untuk Rahma Consulting (slide 1 dari 3)</vt:lpstr>
      <vt:lpstr>Tampilan 10: Ayat-Ayat Jurnal Bulan April  untuk Rahma Consulting (slide 2 dari 3)</vt:lpstr>
      <vt:lpstr>Tampilan 10: Ayat-Ayat Jurnal Bulan April  untuk Rahma Consulting (slide 3 dari 3)</vt:lpstr>
      <vt:lpstr>Langkah 3. Menyiapkan Neraca Saldo yang Belum Disesuaikan</vt:lpstr>
      <vt:lpstr>Tampilan 11: Neraca Saldo yang Belum Disesuaikan untuk Rahma Consulting</vt:lpstr>
      <vt:lpstr>Langkah 4. Menyiapkan dan Menganalisis  Data Penyesuaian (slide 1 dari 2)</vt:lpstr>
      <vt:lpstr>Langkah 4. Menyiapkan dan Menganalisis  Data Penyesuaian (slide 2 dari 2)</vt:lpstr>
      <vt:lpstr>Langkah 5. Menyiapkan Kertas Kerja Akhir Periode (Opsional)</vt:lpstr>
      <vt:lpstr>Tampilan 12: Kertas Kerja Akhir Periode  untuk Rahma Consulting </vt:lpstr>
      <vt:lpstr>Langkah 6. Membuat Ayat Jurnal Penyesuaian  dan Memindahkan ke Buku Besar</vt:lpstr>
      <vt:lpstr>Langkah 7. Menyiapkan Neraca Saldo  yang Disesuaikan</vt:lpstr>
      <vt:lpstr>Tampilan 14: Neraca Saldo yang Disesuaikan untuk Rahma Consulting</vt:lpstr>
      <vt:lpstr>Langkah 8. Menyiapkan Laporan Keuangan</vt:lpstr>
      <vt:lpstr>Tampilan 15: Laporan Keuangan untuk  Rahma Consulting (slide 1 dari 2)</vt:lpstr>
      <vt:lpstr>Tampilan 15: Laporan Keuangan untuk  Rahma Consulting (slide 2 dari 2)</vt:lpstr>
      <vt:lpstr>Langkah 9. Membuat Ayat Jurnal Penutup  dan Memindahkan ke Buku Besar</vt:lpstr>
      <vt:lpstr>Tampilan 16: Ayat Jurnal Penutup untuk Rahma Consulting</vt:lpstr>
      <vt:lpstr>Langkah 10. Menyiapkan Neraca Saldo  setelah Penutupan</vt:lpstr>
      <vt:lpstr>Tampilan 17: Neraca Saldo setelah Penutupan  untuk Rahma Consulting</vt:lpstr>
      <vt:lpstr>Tampilan 18: Buku Besar untuk Rahma Consulting (slide 1 dari 4)</vt:lpstr>
      <vt:lpstr>Tampilan 18: Buku Besar untuk Rahma Consulting (slide 2 dari 4)</vt:lpstr>
      <vt:lpstr>Tampilan 18: Buku Besar untuk Rahma Consulting (slide 3 dari 4)</vt:lpstr>
      <vt:lpstr>Tampilan 18: Buku Besar untuk Rahma Consulting (slide 4 dari 4)</vt:lpstr>
      <vt:lpstr>Tahun Fiskal (slide 1 dari 2)</vt:lpstr>
      <vt:lpstr>Tahun Fiskal (slide 2 dari 2)</vt:lpstr>
      <vt:lpstr>Analisis dan Interpretasi Keuangan: Modal  Kerja dan Rasio Lancar (slide 1 dari 2)</vt:lpstr>
      <vt:lpstr>Analisis dan Interpretasi Keuangan: Modal  Kerja dan Rasio Lancar (slide 2 dari 2)</vt:lpstr>
      <vt:lpstr>Modal Kerja SolusiNet</vt:lpstr>
      <vt:lpstr>Rasio Lancar</vt:lpstr>
      <vt:lpstr>Modal Kerja vs. Rasio Lancar (slide 1 dari 4)</vt:lpstr>
      <vt:lpstr>Modal Kerja vs. Rasio Lancar (slide 2 dari 4)</vt:lpstr>
      <vt:lpstr>Modal Kerja vs. Rasio Lancar (slide 3 dari 4)</vt:lpstr>
      <vt:lpstr>Modal Kerja vs. Rasio Lancar (slide 4 dari 4)</vt:lpstr>
      <vt:lpstr>Lampiran 1: Kertas Kerja Akhir Periode  (slide 1 dari 8) </vt:lpstr>
      <vt:lpstr>Lampiran 1: Kertas Kerja Akhir Periode  (slide 2 dari 8) </vt:lpstr>
      <vt:lpstr>Lampiran 1: Kertas Kerja Akhir Periode  (slide 3 dari 8) </vt:lpstr>
      <vt:lpstr>Lampiran 1: Kertas Kerja Akhir Periode  (slide 4 dari 8) </vt:lpstr>
      <vt:lpstr>Lampiran 1: Kertas Kerja Akhir Periode  (slide 5 dari 8) </vt:lpstr>
      <vt:lpstr>Lampiran 1: Kertas Kerja Akhir Periode  (slide 6 dari 8) </vt:lpstr>
      <vt:lpstr>Tampilan 20: Kertas Kerja dengan Neraca Saldo yang Belum Disesuaikan</vt:lpstr>
      <vt:lpstr>Tampilan 21: Kertas Kerja dengan Neraca Saldo  yang Belum Disesuaikan dan Penyesuaian</vt:lpstr>
      <vt:lpstr>Tampilan 22: Kertas Kerja dengan Neraca Saldo yang  Belum Disesuaikan, Penyesuaian, dan Neraca Saldo  yang Disesuaikan</vt:lpstr>
      <vt:lpstr>Tampilan 23: Kertas Kerja dengan Jumlah Dipindahkan ke Kolom Laporan Laba Rugi dan Laporan Posisi Keuangan</vt:lpstr>
      <vt:lpstr>Tampilan 24: Kertas Kerja Lengkap dengan  Laba Neto</vt:lpstr>
      <vt:lpstr>Lampiran 1: Kertas Kerja Akhir Periode  (slide 7 dari 8) </vt:lpstr>
      <vt:lpstr>Lampiran 1: Kertas Kerja Akhir Periode  (slide 8 dari 8)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keuangan menengah  buku 1  Dwi Martani Sylvia Veronica NPS Ratna Wardhani Aria Farahmita Edward Tanujaya</dc:title>
  <dc:creator>S4Prio-18</dc:creator>
  <cp:lastModifiedBy>S4pro-04</cp:lastModifiedBy>
  <cp:revision>718</cp:revision>
  <dcterms:created xsi:type="dcterms:W3CDTF">2015-11-19T01:56:59Z</dcterms:created>
  <dcterms:modified xsi:type="dcterms:W3CDTF">2017-09-12T01:57:01Z</dcterms:modified>
</cp:coreProperties>
</file>