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7C2BBFF-FB30-4FB3-ABB2-3DF86E7C0A8A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4A674F5-21DB-43DA-852A-CCBD3F3ABB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C2BBFF-FB30-4FB3-ABB2-3DF86E7C0A8A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A674F5-21DB-43DA-852A-CCBD3F3ABB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C2BBFF-FB30-4FB3-ABB2-3DF86E7C0A8A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A674F5-21DB-43DA-852A-CCBD3F3ABB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C2BBFF-FB30-4FB3-ABB2-3DF86E7C0A8A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A674F5-21DB-43DA-852A-CCBD3F3ABBE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C2BBFF-FB30-4FB3-ABB2-3DF86E7C0A8A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A674F5-21DB-43DA-852A-CCBD3F3ABBE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C2BBFF-FB30-4FB3-ABB2-3DF86E7C0A8A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A674F5-21DB-43DA-852A-CCBD3F3ABBE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C2BBFF-FB30-4FB3-ABB2-3DF86E7C0A8A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A674F5-21DB-43DA-852A-CCBD3F3ABBE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C2BBFF-FB30-4FB3-ABB2-3DF86E7C0A8A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A674F5-21DB-43DA-852A-CCBD3F3ABBE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C2BBFF-FB30-4FB3-ABB2-3DF86E7C0A8A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A674F5-21DB-43DA-852A-CCBD3F3ABB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7C2BBFF-FB30-4FB3-ABB2-3DF86E7C0A8A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A674F5-21DB-43DA-852A-CCBD3F3ABBE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7C2BBFF-FB30-4FB3-ABB2-3DF86E7C0A8A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4A674F5-21DB-43DA-852A-CCBD3F3ABBE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7C2BBFF-FB30-4FB3-ABB2-3DF86E7C0A8A}" type="datetimeFigureOut">
              <a:rPr lang="en-US" smtClean="0"/>
              <a:t>5/30/2021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4A674F5-21DB-43DA-852A-CCBD3F3ABBE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PKN SEBAGAI PENDIDIKAN NILAI DAN MORAL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Lakukan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err="1" smtClean="0"/>
              <a:t>isi</a:t>
            </a:r>
            <a:r>
              <a:rPr lang="en-US" smtClean="0"/>
              <a:t> </a:t>
            </a:r>
            <a:r>
              <a:rPr lang="en-US" smtClean="0"/>
              <a:t>PPKn </a:t>
            </a:r>
            <a:r>
              <a:rPr lang="en-US" dirty="0" smtClean="0"/>
              <a:t>SD, </a:t>
            </a:r>
            <a:r>
              <a:rPr lang="en-US" dirty="0" err="1" smtClean="0"/>
              <a:t>kemudian</a:t>
            </a:r>
            <a:r>
              <a:rPr lang="en-US" dirty="0" smtClean="0"/>
              <a:t>  </a:t>
            </a:r>
            <a:r>
              <a:rPr lang="en-US" dirty="0" err="1" smtClean="0"/>
              <a:t>kemukakan</a:t>
            </a:r>
            <a:r>
              <a:rPr lang="en-US" dirty="0" smtClean="0"/>
              <a:t> </a:t>
            </a:r>
            <a:r>
              <a:rPr lang="en-US" dirty="0" err="1" smtClean="0"/>
              <a:t>muatan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moral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dirty="0" err="1" smtClean="0"/>
              <a:t>isi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!</a:t>
            </a:r>
          </a:p>
          <a:p>
            <a:r>
              <a:rPr lang="en-US" dirty="0" err="1" smtClean="0"/>
              <a:t>Contoh</a:t>
            </a:r>
            <a:r>
              <a:rPr lang="en-US" dirty="0" smtClean="0"/>
              <a:t> :               </a:t>
            </a:r>
            <a:r>
              <a:rPr lang="en-US" dirty="0" err="1" smtClean="0"/>
              <a:t>Kelas</a:t>
            </a:r>
            <a:r>
              <a:rPr lang="en-US" dirty="0" smtClean="0"/>
              <a:t> I Semester 1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moral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Standar</a:t>
            </a:r>
            <a:r>
              <a:rPr lang="en-US" dirty="0" smtClean="0"/>
              <a:t> </a:t>
            </a:r>
            <a:r>
              <a:rPr lang="en-US" err="1" smtClean="0"/>
              <a:t>isi</a:t>
            </a:r>
            <a:r>
              <a:rPr lang="en-US" smtClean="0"/>
              <a:t> </a:t>
            </a:r>
            <a:r>
              <a:rPr lang="en-US" smtClean="0"/>
              <a:t>PPKn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3276600"/>
          <a:ext cx="8382000" cy="304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8772"/>
                <a:gridCol w="4315485"/>
                <a:gridCol w="2157743"/>
              </a:tblGrid>
              <a:tr h="735725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Standar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Kompetensi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Kompetensi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Dasar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Muatan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Nilai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dan</a:t>
                      </a:r>
                      <a:r>
                        <a:rPr lang="en-US" dirty="0" smtClean="0"/>
                        <a:t> Moral</a:t>
                      </a:r>
                      <a:endParaRPr lang="en-US" dirty="0"/>
                    </a:p>
                  </a:txBody>
                  <a:tcPr/>
                </a:tc>
              </a:tr>
              <a:tr h="2312275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dirty="0" err="1" smtClean="0"/>
                        <a:t>Menerapkan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hidup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rukun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dalam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perbedaan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52425" indent="-352425"/>
                      <a:r>
                        <a:rPr lang="en-US" dirty="0" smtClean="0"/>
                        <a:t>1.1 </a:t>
                      </a:r>
                      <a:r>
                        <a:rPr lang="en-US" dirty="0" err="1" smtClean="0"/>
                        <a:t>menjelaskan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perbedaan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jenis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kelamin</a:t>
                      </a:r>
                      <a:r>
                        <a:rPr lang="en-US" baseline="0" dirty="0" smtClean="0"/>
                        <a:t>, agama,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suku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bangsa</a:t>
                      </a:r>
                      <a:endParaRPr lang="en-US" baseline="0" dirty="0" smtClean="0"/>
                    </a:p>
                    <a:p>
                      <a:pPr marL="352425" indent="-352425"/>
                      <a:r>
                        <a:rPr lang="en-US" baseline="0" dirty="0" smtClean="0"/>
                        <a:t>1.2 </a:t>
                      </a:r>
                      <a:r>
                        <a:rPr lang="en-US" baseline="0" dirty="0" err="1" smtClean="0"/>
                        <a:t>memberikan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contoh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hidup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rukun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melalui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kegiatan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rumah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sekolah</a:t>
                      </a:r>
                      <a:endParaRPr lang="en-US" baseline="0" dirty="0" smtClean="0"/>
                    </a:p>
                    <a:p>
                      <a:pPr marL="352425" indent="-352425"/>
                      <a:r>
                        <a:rPr lang="en-US" baseline="0" dirty="0" smtClean="0"/>
                        <a:t>1.3 </a:t>
                      </a:r>
                      <a:r>
                        <a:rPr lang="en-US" baseline="0" dirty="0" err="1" smtClean="0"/>
                        <a:t>menerapkan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hidup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rukun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rumah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di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sekolah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Wingdings" pitchFamily="2" charset="2"/>
                        <a:buChar char="q"/>
                      </a:pPr>
                      <a:r>
                        <a:rPr lang="en-US" dirty="0" err="1" smtClean="0"/>
                        <a:t>Kebersamaan</a:t>
                      </a:r>
                      <a:endParaRPr lang="en-US" dirty="0" smtClean="0"/>
                    </a:p>
                    <a:p>
                      <a:pPr>
                        <a:buFont typeface="Wingdings" pitchFamily="2" charset="2"/>
                        <a:buChar char="q"/>
                      </a:pPr>
                      <a:r>
                        <a:rPr lang="en-US" dirty="0" err="1" smtClean="0"/>
                        <a:t>Kerukunan</a:t>
                      </a:r>
                      <a:endParaRPr lang="en-US" dirty="0" smtClean="0"/>
                    </a:p>
                    <a:p>
                      <a:pPr>
                        <a:buFont typeface="Wingdings" pitchFamily="2" charset="2"/>
                        <a:buChar char="q"/>
                      </a:pPr>
                      <a:r>
                        <a:rPr lang="en-US" dirty="0" err="1" smtClean="0"/>
                        <a:t>Keberagaman</a:t>
                      </a:r>
                      <a:endParaRPr lang="en-US" dirty="0" smtClean="0"/>
                    </a:p>
                    <a:p>
                      <a:pPr>
                        <a:buFont typeface="Wingdings" pitchFamily="2" charset="2"/>
                        <a:buChar char="q"/>
                      </a:pPr>
                      <a:r>
                        <a:rPr lang="en-US" dirty="0" err="1" smtClean="0"/>
                        <a:t>Kekeluargaan</a:t>
                      </a:r>
                      <a:endParaRPr lang="en-US" dirty="0" smtClean="0"/>
                    </a:p>
                    <a:p>
                      <a:pPr>
                        <a:buFont typeface="Wingdings" pitchFamily="2" charset="2"/>
                        <a:buChar char="q"/>
                      </a:pPr>
                      <a:r>
                        <a:rPr lang="en-US" dirty="0" err="1" smtClean="0"/>
                        <a:t>Kesadaran</a:t>
                      </a:r>
                      <a:r>
                        <a:rPr lang="en-US" dirty="0" smtClean="0"/>
                        <a:t> gender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b="1" dirty="0" err="1" smtClean="0"/>
              <a:t>misi</a:t>
            </a:r>
            <a:r>
              <a:rPr lang="en-US" b="1" dirty="0" smtClean="0"/>
              <a:t> </a:t>
            </a:r>
            <a:r>
              <a:rPr lang="en-US" b="1" dirty="0" err="1" smtClean="0"/>
              <a:t>PKn</a:t>
            </a:r>
            <a:r>
              <a:rPr lang="en-US" b="1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b="1" dirty="0" err="1" smtClean="0"/>
              <a:t>pendidikan</a:t>
            </a:r>
            <a:r>
              <a:rPr lang="en-US" b="1" dirty="0" smtClean="0"/>
              <a:t> </a:t>
            </a:r>
            <a:r>
              <a:rPr lang="en-US" b="1" dirty="0" err="1" smtClean="0"/>
              <a:t>nilai</a:t>
            </a:r>
            <a:endParaRPr lang="en-US" b="1" dirty="0" smtClean="0"/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b="1" dirty="0" err="1" smtClean="0"/>
              <a:t>proses</a:t>
            </a:r>
            <a:r>
              <a:rPr lang="en-US" b="1" dirty="0" smtClean="0"/>
              <a:t> </a:t>
            </a:r>
            <a:r>
              <a:rPr lang="en-US" b="1" dirty="0" err="1" smtClean="0"/>
              <a:t>pendidikan</a:t>
            </a:r>
            <a:r>
              <a:rPr lang="en-US" b="1" dirty="0" smtClean="0"/>
              <a:t> </a:t>
            </a:r>
            <a:r>
              <a:rPr lang="en-US" b="1" dirty="0" err="1" smtClean="0"/>
              <a:t>nasional</a:t>
            </a:r>
            <a:r>
              <a:rPr lang="en-US" dirty="0" smtClean="0"/>
              <a:t>, </a:t>
            </a:r>
            <a:r>
              <a:rPr lang="en-US" dirty="0" err="1" smtClean="0"/>
              <a:t>PKn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wahana</a:t>
            </a:r>
            <a:r>
              <a:rPr lang="en-US" dirty="0" smtClean="0"/>
              <a:t> </a:t>
            </a:r>
            <a:r>
              <a:rPr lang="en-US" dirty="0" err="1" smtClean="0"/>
              <a:t>pedagogis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b="1" dirty="0" err="1" smtClean="0"/>
              <a:t>watak</a:t>
            </a:r>
            <a:r>
              <a:rPr lang="en-US" b="1" dirty="0" smtClean="0"/>
              <a:t> </a:t>
            </a:r>
            <a:r>
              <a:rPr lang="en-US" b="1" dirty="0" err="1" smtClean="0"/>
              <a:t>atau</a:t>
            </a:r>
            <a:r>
              <a:rPr lang="en-US" b="1" dirty="0" smtClean="0"/>
              <a:t> </a:t>
            </a:r>
            <a:r>
              <a:rPr lang="en-US" b="1" dirty="0" err="1" smtClean="0"/>
              <a:t>karakter</a:t>
            </a:r>
            <a:endParaRPr lang="en-US" b="1" dirty="0" smtClean="0"/>
          </a:p>
          <a:p>
            <a:r>
              <a:rPr lang="en-US" b="1" dirty="0" err="1" smtClean="0"/>
              <a:t>Secara</a:t>
            </a:r>
            <a:r>
              <a:rPr lang="en-US" b="1" dirty="0" smtClean="0"/>
              <a:t> </a:t>
            </a:r>
            <a:r>
              <a:rPr lang="en-US" b="1" dirty="0" err="1" smtClean="0"/>
              <a:t>makro</a:t>
            </a:r>
            <a:r>
              <a:rPr lang="en-US" dirty="0" smtClean="0"/>
              <a:t>, </a:t>
            </a:r>
            <a:r>
              <a:rPr lang="en-US" dirty="0" err="1" smtClean="0"/>
              <a:t>PKn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wahana</a:t>
            </a:r>
            <a:r>
              <a:rPr lang="en-US" dirty="0" smtClean="0"/>
              <a:t> </a:t>
            </a:r>
            <a:r>
              <a:rPr lang="en-US" dirty="0" err="1" smtClean="0"/>
              <a:t>sosio-pedagogis</a:t>
            </a:r>
            <a:r>
              <a:rPr lang="en-US" dirty="0" smtClean="0"/>
              <a:t> </a:t>
            </a:r>
            <a:r>
              <a:rPr lang="en-US" b="1" dirty="0" err="1" smtClean="0"/>
              <a:t>pencerdasan</a:t>
            </a:r>
            <a:r>
              <a:rPr lang="en-US" b="1" dirty="0" smtClean="0"/>
              <a:t> </a:t>
            </a:r>
            <a:r>
              <a:rPr lang="en-US" b="1" dirty="0" err="1" smtClean="0"/>
              <a:t>kehidupan</a:t>
            </a:r>
            <a:r>
              <a:rPr lang="en-US" b="1" dirty="0" smtClean="0"/>
              <a:t> </a:t>
            </a:r>
            <a:r>
              <a:rPr lang="en-US" b="1" dirty="0" err="1" smtClean="0"/>
              <a:t>bangsa</a:t>
            </a:r>
            <a:r>
              <a:rPr lang="en-US" b="1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sejalan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err="1" smtClean="0"/>
              <a:t>Misi</a:t>
            </a:r>
            <a:r>
              <a:rPr lang="en-US" smtClean="0"/>
              <a:t> </a:t>
            </a:r>
            <a:r>
              <a:rPr lang="en-US" smtClean="0"/>
              <a:t>PPKn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Moral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keberagamaan</a:t>
            </a:r>
            <a:r>
              <a:rPr lang="en-US" dirty="0" smtClean="0"/>
              <a:t> (</a:t>
            </a:r>
            <a:r>
              <a:rPr lang="en-US" dirty="0" err="1" smtClean="0"/>
              <a:t>beriman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bertakwa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TYME)</a:t>
            </a:r>
          </a:p>
          <a:p>
            <a:r>
              <a:rPr lang="en-US" dirty="0" smtClean="0"/>
              <a:t>Moral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keberagamaan</a:t>
            </a:r>
            <a:r>
              <a:rPr lang="en-US" dirty="0" smtClean="0"/>
              <a:t> (</a:t>
            </a:r>
            <a:r>
              <a:rPr lang="en-US" dirty="0" err="1" smtClean="0"/>
              <a:t>berakhlak</a:t>
            </a:r>
            <a:r>
              <a:rPr lang="en-US" dirty="0" smtClean="0"/>
              <a:t> </a:t>
            </a:r>
            <a:r>
              <a:rPr lang="en-US" dirty="0" err="1" smtClean="0"/>
              <a:t>mulia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jasmani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rohani</a:t>
            </a:r>
            <a:r>
              <a:rPr lang="en-US" dirty="0" smtClean="0"/>
              <a:t> (</a:t>
            </a:r>
            <a:r>
              <a:rPr lang="en-US" dirty="0" err="1" smtClean="0"/>
              <a:t>sehat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Kebenaran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kejujuran</a:t>
            </a:r>
            <a:r>
              <a:rPr lang="en-US" dirty="0" smtClean="0"/>
              <a:t> </a:t>
            </a:r>
            <a:r>
              <a:rPr lang="en-US" dirty="0" err="1" smtClean="0"/>
              <a:t>akademis</a:t>
            </a:r>
            <a:r>
              <a:rPr lang="en-US" dirty="0" smtClean="0"/>
              <a:t> (</a:t>
            </a:r>
            <a:r>
              <a:rPr lang="en-US" dirty="0" err="1" smtClean="0"/>
              <a:t>berilmu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Terampil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cermat</a:t>
            </a:r>
            <a:r>
              <a:rPr lang="en-US" dirty="0" smtClean="0"/>
              <a:t> (</a:t>
            </a:r>
            <a:r>
              <a:rPr lang="en-US" dirty="0" err="1" smtClean="0"/>
              <a:t>cakap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Kebaruan</a:t>
            </a:r>
            <a:r>
              <a:rPr lang="en-US" dirty="0" smtClean="0"/>
              <a:t>  (</a:t>
            </a:r>
            <a:r>
              <a:rPr lang="en-US" dirty="0" err="1" smtClean="0"/>
              <a:t>kreatif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Ketekunan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percaya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(</a:t>
            </a:r>
            <a:r>
              <a:rPr lang="en-US" dirty="0" err="1" smtClean="0"/>
              <a:t>mandiri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Kebangsaan</a:t>
            </a:r>
            <a:r>
              <a:rPr lang="en-US" dirty="0" smtClean="0"/>
              <a:t>,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patriotisme</a:t>
            </a:r>
            <a:r>
              <a:rPr lang="en-US" dirty="0" smtClean="0"/>
              <a:t> (WN yang </a:t>
            </a:r>
            <a:r>
              <a:rPr lang="en-US" dirty="0" err="1" smtClean="0"/>
              <a:t>demokratis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err="1" smtClean="0"/>
              <a:t>Kontribusi</a:t>
            </a:r>
            <a:r>
              <a:rPr lang="en-US" smtClean="0"/>
              <a:t> </a:t>
            </a:r>
            <a:r>
              <a:rPr lang="en-US" smtClean="0"/>
              <a:t>PPKn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Value is neither taught nor </a:t>
            </a:r>
            <a:r>
              <a:rPr lang="en-US" i="1" dirty="0" err="1" smtClean="0"/>
              <a:t>cought</a:t>
            </a:r>
            <a:r>
              <a:rPr lang="en-US" i="1" dirty="0" smtClean="0"/>
              <a:t>, it is learned </a:t>
            </a:r>
            <a:r>
              <a:rPr lang="en-US" dirty="0" smtClean="0"/>
              <a:t>(</a:t>
            </a:r>
            <a:r>
              <a:rPr lang="en-US" dirty="0" err="1" smtClean="0"/>
              <a:t>substansi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tidaklah</a:t>
            </a:r>
            <a:r>
              <a:rPr lang="en-US" dirty="0" smtClean="0"/>
              <a:t> </a:t>
            </a:r>
            <a:r>
              <a:rPr lang="en-US" dirty="0" err="1" smtClean="0"/>
              <a:t>semata-mata</a:t>
            </a:r>
            <a:r>
              <a:rPr lang="en-US" dirty="0" smtClean="0"/>
              <a:t> </a:t>
            </a:r>
            <a:r>
              <a:rPr lang="en-US" dirty="0" err="1" smtClean="0"/>
              <a:t>ditangkap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diajarkan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dicerna</a:t>
            </a:r>
            <a:r>
              <a:rPr lang="en-US" dirty="0" smtClean="0"/>
              <a:t> – </a:t>
            </a:r>
            <a:r>
              <a:rPr lang="en-US" dirty="0" err="1" smtClean="0"/>
              <a:t>ditangkap</a:t>
            </a:r>
            <a:r>
              <a:rPr lang="en-US" dirty="0" smtClean="0"/>
              <a:t>, </a:t>
            </a:r>
            <a:r>
              <a:rPr lang="en-US" dirty="0" err="1" smtClean="0"/>
              <a:t>diinternalisasi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dibakukan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yang </a:t>
            </a:r>
            <a:r>
              <a:rPr lang="en-US" dirty="0" err="1" smtClean="0"/>
              <a:t>melekat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– </a:t>
            </a:r>
          </a:p>
          <a:p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(</a:t>
            </a:r>
            <a:r>
              <a:rPr lang="en-US" i="1" dirty="0" smtClean="0"/>
              <a:t>value education, affective education, moral education, character education</a:t>
            </a:r>
            <a:r>
              <a:rPr lang="en-US" dirty="0" smtClean="0"/>
              <a:t>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yang </a:t>
            </a:r>
            <a:r>
              <a:rPr lang="en-US" dirty="0" err="1" smtClean="0"/>
              <a:t>memusatkan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konseptual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tak</a:t>
            </a:r>
            <a:r>
              <a:rPr lang="en-US" dirty="0" smtClean="0"/>
              <a:t> </a:t>
            </a:r>
            <a:r>
              <a:rPr lang="en-US" dirty="0" err="1" smtClean="0"/>
              <a:t>terpisahkan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, 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pasal</a:t>
            </a:r>
            <a:r>
              <a:rPr lang="en-US" dirty="0" smtClean="0"/>
              <a:t> 3 UU No. 20 </a:t>
            </a:r>
            <a:r>
              <a:rPr lang="en-US" dirty="0" err="1" smtClean="0"/>
              <a:t>Tahun</a:t>
            </a:r>
            <a:r>
              <a:rPr lang="en-US" dirty="0" smtClean="0"/>
              <a:t> 2003</a:t>
            </a:r>
          </a:p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substantif</a:t>
            </a:r>
            <a:r>
              <a:rPr lang="en-US" dirty="0" smtClean="0"/>
              <a:t>,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melekat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pedagogis</a:t>
            </a:r>
            <a:r>
              <a:rPr lang="en-US" dirty="0" smtClean="0"/>
              <a:t> </a:t>
            </a:r>
            <a:r>
              <a:rPr lang="en-US" dirty="0" err="1" smtClean="0"/>
              <a:t>praktis</a:t>
            </a:r>
            <a:r>
              <a:rPr lang="en-US" dirty="0" smtClean="0"/>
              <a:t> yang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komplek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teoretisnya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konteks</a:t>
            </a:r>
            <a:r>
              <a:rPr lang="en-US" dirty="0" smtClean="0"/>
              <a:t> </a:t>
            </a:r>
            <a:r>
              <a:rPr lang="en-US" dirty="0" err="1" smtClean="0"/>
              <a:t>sosial-kultural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Lickona</a:t>
            </a:r>
            <a:r>
              <a:rPr lang="en-US" dirty="0" smtClean="0"/>
              <a:t> (1992),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barat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persoalan</a:t>
            </a:r>
            <a:r>
              <a:rPr lang="en-US" dirty="0" smtClean="0"/>
              <a:t> moral yang </a:t>
            </a:r>
            <a:r>
              <a:rPr lang="en-US" dirty="0" err="1" smtClean="0"/>
              <a:t>dirasakan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err="1" smtClean="0"/>
              <a:t>pendidikan</a:t>
            </a:r>
            <a:r>
              <a:rPr lang="en-US" smtClean="0"/>
              <a:t> </a:t>
            </a:r>
            <a:r>
              <a:rPr lang="en-US" smtClean="0"/>
              <a:t>moral.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err="1" smtClean="0"/>
              <a:t>apa</a:t>
            </a:r>
            <a:r>
              <a:rPr lang="en-US" smtClean="0"/>
              <a:t> </a:t>
            </a:r>
            <a:r>
              <a:rPr lang="en-US" smtClean="0"/>
              <a:t>PPKn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moral?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Vandalisme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kekerasan</a:t>
            </a:r>
            <a:endParaRPr lang="en-US" dirty="0" smtClean="0"/>
          </a:p>
          <a:p>
            <a:r>
              <a:rPr lang="en-US" dirty="0" err="1" smtClean="0"/>
              <a:t>Mencuri</a:t>
            </a:r>
            <a:endParaRPr lang="en-US" dirty="0" smtClean="0"/>
          </a:p>
          <a:p>
            <a:r>
              <a:rPr lang="en-US" dirty="0" err="1" smtClean="0"/>
              <a:t>Menyontek</a:t>
            </a:r>
            <a:endParaRPr lang="en-US" dirty="0" smtClean="0"/>
          </a:p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hormat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 smtClean="0"/>
          </a:p>
          <a:p>
            <a:r>
              <a:rPr lang="en-US" dirty="0" err="1" smtClean="0"/>
              <a:t>Kekejaman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teman</a:t>
            </a:r>
            <a:r>
              <a:rPr lang="en-US" dirty="0" smtClean="0"/>
              <a:t> </a:t>
            </a:r>
            <a:r>
              <a:rPr lang="en-US" dirty="0" err="1" smtClean="0"/>
              <a:t>seusia</a:t>
            </a:r>
            <a:endParaRPr lang="en-US" dirty="0" smtClean="0"/>
          </a:p>
          <a:p>
            <a:r>
              <a:rPr lang="en-US" dirty="0" err="1" smtClean="0"/>
              <a:t>Menyerang</a:t>
            </a:r>
            <a:r>
              <a:rPr lang="en-US" dirty="0" smtClean="0"/>
              <a:t> </a:t>
            </a:r>
            <a:r>
              <a:rPr lang="en-US" dirty="0" err="1" smtClean="0"/>
              <a:t>keyakinan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 yang </a:t>
            </a:r>
            <a:r>
              <a:rPr lang="en-US" dirty="0" err="1" smtClean="0"/>
              <a:t>berbeda</a:t>
            </a:r>
            <a:endParaRPr lang="en-US" dirty="0" smtClean="0"/>
          </a:p>
          <a:p>
            <a:r>
              <a:rPr lang="en-US" dirty="0" err="1" smtClean="0"/>
              <a:t>Bicara</a:t>
            </a:r>
            <a:r>
              <a:rPr lang="en-US" dirty="0" smtClean="0"/>
              <a:t> </a:t>
            </a:r>
            <a:r>
              <a:rPr lang="en-US" dirty="0" err="1" smtClean="0"/>
              <a:t>kasar</a:t>
            </a:r>
            <a:r>
              <a:rPr lang="en-US" dirty="0" smtClean="0"/>
              <a:t>/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pantas</a:t>
            </a:r>
            <a:endParaRPr lang="en-US" dirty="0" smtClean="0"/>
          </a:p>
          <a:p>
            <a:r>
              <a:rPr lang="en-US" dirty="0" err="1" smtClean="0"/>
              <a:t>Perkosaan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pelecehan</a:t>
            </a:r>
            <a:r>
              <a:rPr lang="en-US" dirty="0" smtClean="0"/>
              <a:t> </a:t>
            </a:r>
            <a:r>
              <a:rPr lang="en-US" dirty="0" err="1" smtClean="0"/>
              <a:t>seksual</a:t>
            </a:r>
            <a:endParaRPr lang="en-US" dirty="0" smtClean="0"/>
          </a:p>
          <a:p>
            <a:r>
              <a:rPr lang="en-US" dirty="0" err="1" smtClean="0"/>
              <a:t>Bertambahnya</a:t>
            </a:r>
            <a:r>
              <a:rPr lang="en-US" dirty="0" smtClean="0"/>
              <a:t> </a:t>
            </a:r>
            <a:r>
              <a:rPr lang="en-US" dirty="0" err="1" smtClean="0"/>
              <a:t>orientasi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menurunnya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endParaRPr lang="en-US" dirty="0" smtClean="0"/>
          </a:p>
          <a:p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merusak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perilaku</a:t>
            </a:r>
            <a:r>
              <a:rPr lang="en-US" dirty="0" smtClean="0"/>
              <a:t> moral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Wawasan</a:t>
            </a:r>
            <a:r>
              <a:rPr lang="en-US" dirty="0" smtClean="0"/>
              <a:t> moral (</a:t>
            </a:r>
            <a:r>
              <a:rPr lang="en-US" dirty="0" err="1" smtClean="0"/>
              <a:t>kesadaran</a:t>
            </a:r>
            <a:r>
              <a:rPr lang="en-US" dirty="0" smtClean="0"/>
              <a:t> moral,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wawasan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moral –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lain, </a:t>
            </a:r>
            <a:r>
              <a:rPr lang="en-US" dirty="0" err="1" smtClean="0"/>
              <a:t>penalaran</a:t>
            </a:r>
            <a:r>
              <a:rPr lang="en-US" dirty="0" smtClean="0"/>
              <a:t> moral,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, </a:t>
            </a:r>
            <a:r>
              <a:rPr lang="en-US" dirty="0" err="1" smtClean="0"/>
              <a:t>pemahaman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endParaRPr lang="en-US" dirty="0" smtClean="0"/>
          </a:p>
          <a:p>
            <a:r>
              <a:rPr lang="en-US" dirty="0" err="1" smtClean="0"/>
              <a:t>Dimensi</a:t>
            </a:r>
            <a:r>
              <a:rPr lang="en-US" dirty="0" smtClean="0"/>
              <a:t> </a:t>
            </a:r>
            <a:r>
              <a:rPr lang="en-US" dirty="0" err="1" smtClean="0"/>
              <a:t>perasaan</a:t>
            </a:r>
            <a:r>
              <a:rPr lang="en-US" dirty="0" smtClean="0"/>
              <a:t> moral (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hati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nurani</a:t>
            </a:r>
            <a:r>
              <a:rPr lang="en-US" dirty="0" smtClean="0"/>
              <a:t>, </a:t>
            </a:r>
            <a:r>
              <a:rPr lang="en-US" dirty="0" err="1" smtClean="0"/>
              <a:t>harapan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, </a:t>
            </a:r>
            <a:r>
              <a:rPr lang="en-US" dirty="0" err="1" smtClean="0"/>
              <a:t>merasakan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lain, </a:t>
            </a:r>
            <a:r>
              <a:rPr lang="en-US" dirty="0" err="1" smtClean="0"/>
              <a:t>cinta</a:t>
            </a:r>
            <a:r>
              <a:rPr lang="en-US" dirty="0" smtClean="0"/>
              <a:t> </a:t>
            </a:r>
            <a:r>
              <a:rPr lang="en-US" dirty="0" err="1" smtClean="0"/>
              <a:t>kebaikan</a:t>
            </a:r>
            <a:r>
              <a:rPr lang="en-US" dirty="0" smtClean="0"/>
              <a:t>, </a:t>
            </a:r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, </a:t>
            </a:r>
            <a:r>
              <a:rPr lang="en-US" dirty="0" err="1" smtClean="0"/>
              <a:t>merasakan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Perilaku</a:t>
            </a:r>
            <a:r>
              <a:rPr lang="en-US" dirty="0" smtClean="0"/>
              <a:t> moral (</a:t>
            </a:r>
            <a:r>
              <a:rPr lang="en-US" dirty="0" err="1" smtClean="0"/>
              <a:t>kompetensi</a:t>
            </a:r>
            <a:r>
              <a:rPr lang="en-US" dirty="0" smtClean="0"/>
              <a:t>, </a:t>
            </a:r>
            <a:r>
              <a:rPr lang="en-US" dirty="0" err="1" smtClean="0"/>
              <a:t>kemauan</a:t>
            </a:r>
            <a:r>
              <a:rPr lang="en-US" dirty="0" smtClean="0"/>
              <a:t>, </a:t>
            </a:r>
            <a:r>
              <a:rPr lang="en-US" dirty="0" err="1" smtClean="0"/>
              <a:t>kebiasaan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en-US" dirty="0" smtClean="0"/>
              <a:t>(</a:t>
            </a:r>
            <a:r>
              <a:rPr lang="en-US" dirty="0" err="1" smtClean="0"/>
              <a:t>Lickona</a:t>
            </a:r>
            <a:r>
              <a:rPr lang="en-US" dirty="0" smtClean="0"/>
              <a:t>, 1992)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Yang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err="1" smtClean="0"/>
              <a:t>pendidikan</a:t>
            </a:r>
            <a:r>
              <a:rPr lang="en-US" smtClean="0"/>
              <a:t> </a:t>
            </a:r>
            <a:r>
              <a:rPr lang="en-US" smtClean="0"/>
              <a:t>nilai: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Indonesia </a:t>
            </a:r>
            <a:r>
              <a:rPr lang="en-US" dirty="0" err="1" smtClean="0"/>
              <a:t>seyogyanya</a:t>
            </a:r>
            <a:r>
              <a:rPr lang="en-US" dirty="0" smtClean="0"/>
              <a:t> </a:t>
            </a:r>
            <a:r>
              <a:rPr lang="en-US" dirty="0" err="1" smtClean="0"/>
              <a:t>berpijak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keagamaan</a:t>
            </a:r>
            <a:r>
              <a:rPr lang="en-US" dirty="0" smtClean="0"/>
              <a:t>,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yang </a:t>
            </a:r>
            <a:r>
              <a:rPr lang="en-US" dirty="0" err="1" smtClean="0"/>
              <a:t>ber-Ketuhanan</a:t>
            </a:r>
            <a:r>
              <a:rPr lang="en-US" dirty="0" smtClean="0"/>
              <a:t> Yang </a:t>
            </a:r>
            <a:r>
              <a:rPr lang="en-US" dirty="0" err="1" smtClean="0"/>
              <a:t>Maha</a:t>
            </a:r>
            <a:r>
              <a:rPr lang="en-US" dirty="0" smtClean="0"/>
              <a:t> </a:t>
            </a:r>
            <a:r>
              <a:rPr lang="en-US" dirty="0" err="1" smtClean="0"/>
              <a:t>Esa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sosial-kultural</a:t>
            </a:r>
            <a:r>
              <a:rPr lang="en-US" dirty="0" smtClean="0"/>
              <a:t> yang </a:t>
            </a:r>
            <a:r>
              <a:rPr lang="en-US" dirty="0" err="1" smtClean="0"/>
              <a:t>ber</a:t>
            </a:r>
            <a:r>
              <a:rPr lang="en-US" dirty="0" smtClean="0"/>
              <a:t> </a:t>
            </a:r>
            <a:r>
              <a:rPr lang="en-US" dirty="0" err="1" smtClean="0"/>
              <a:t>Bhinneka</a:t>
            </a:r>
            <a:r>
              <a:rPr lang="en-US" dirty="0" smtClean="0"/>
              <a:t> Tunggal </a:t>
            </a:r>
            <a:r>
              <a:rPr lang="en-US" dirty="0" err="1" smtClean="0"/>
              <a:t>Ika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Indonesia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smtClean="0"/>
              <a:t>yang </a:t>
            </a:r>
            <a:r>
              <a:rPr lang="en-US" smtClean="0"/>
              <a:t>theistik/ber </a:t>
            </a:r>
            <a:r>
              <a:rPr lang="en-US" dirty="0" err="1" smtClean="0"/>
              <a:t>Ketuhanan</a:t>
            </a:r>
            <a:r>
              <a:rPr lang="en-US" dirty="0" smtClean="0"/>
              <a:t> Yang </a:t>
            </a:r>
            <a:r>
              <a:rPr lang="en-US" err="1" smtClean="0"/>
              <a:t>Maha</a:t>
            </a:r>
            <a:r>
              <a:rPr lang="en-US" smtClean="0"/>
              <a:t> </a:t>
            </a:r>
            <a:r>
              <a:rPr lang="en-US" smtClean="0"/>
              <a:t>Esa.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72</TotalTime>
  <Words>527</Words>
  <Application>Microsoft Office PowerPoint</Application>
  <PresentationFormat>On-screen Show (4:3)</PresentationFormat>
  <Paragraphs>55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Calibri</vt:lpstr>
      <vt:lpstr>Verdana</vt:lpstr>
      <vt:lpstr>Wingdings</vt:lpstr>
      <vt:lpstr>Wingdings 2</vt:lpstr>
      <vt:lpstr>Wingdings 3</vt:lpstr>
      <vt:lpstr>Concourse</vt:lpstr>
      <vt:lpstr>PKN SEBAGAI PENDIDIKAN NILAI DAN MORAL</vt:lpstr>
      <vt:lpstr>Misi PPKn sebagai Pendidikan Nilai dan Moral</vt:lpstr>
      <vt:lpstr>Kontribusi PPKn dalam Pendidikan Nilai</vt:lpstr>
      <vt:lpstr>Tentang Pendidikan Nilai</vt:lpstr>
      <vt:lpstr>Pendidikan nilai di Indonesia </vt:lpstr>
      <vt:lpstr>Untuk apa PPKn diberikan sebagai pendidikan nilai dan moral?</vt:lpstr>
      <vt:lpstr>Masalah perilaku moral</vt:lpstr>
      <vt:lpstr>Yang perlu dikembangkan dalam pendidikan nilai:</vt:lpstr>
      <vt:lpstr>PowerPoint Presentation</vt:lpstr>
      <vt:lpstr>Pendidikan nilai dan moral dalam Standar isi PPKn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PKN SEBAGAI PENDIDIKAN NILAI DAN MORAL</dc:title>
  <dc:creator>ACER</dc:creator>
  <cp:lastModifiedBy>ASUS</cp:lastModifiedBy>
  <cp:revision>9</cp:revision>
  <dcterms:created xsi:type="dcterms:W3CDTF">2011-03-06T21:22:38Z</dcterms:created>
  <dcterms:modified xsi:type="dcterms:W3CDTF">2021-05-30T14:34:33Z</dcterms:modified>
</cp:coreProperties>
</file>